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34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3"/>
  </p:notesMasterIdLst>
  <p:handoutMasterIdLst>
    <p:handoutMasterId r:id="rId364"/>
  </p:handoutMasterIdLst>
  <p:sldIdLst>
    <p:sldId id="278" r:id="rId2"/>
    <p:sldId id="703" r:id="rId3"/>
    <p:sldId id="704" r:id="rId4"/>
    <p:sldId id="279" r:id="rId5"/>
    <p:sldId id="280" r:id="rId6"/>
    <p:sldId id="281" r:id="rId7"/>
    <p:sldId id="282" r:id="rId8"/>
    <p:sldId id="283" r:id="rId9"/>
    <p:sldId id="284" r:id="rId10"/>
    <p:sldId id="285" r:id="rId11"/>
    <p:sldId id="286" r:id="rId12"/>
    <p:sldId id="273" r:id="rId13"/>
    <p:sldId id="256" r:id="rId14"/>
    <p:sldId id="258" r:id="rId15"/>
    <p:sldId id="675" r:id="rId16"/>
    <p:sldId id="267" r:id="rId17"/>
    <p:sldId id="276" r:id="rId18"/>
    <p:sldId id="262" r:id="rId19"/>
    <p:sldId id="277" r:id="rId20"/>
    <p:sldId id="272" r:id="rId21"/>
    <p:sldId id="263" r:id="rId22"/>
    <p:sldId id="270" r:id="rId23"/>
    <p:sldId id="684" r:id="rId24"/>
    <p:sldId id="700" r:id="rId25"/>
    <p:sldId id="686" r:id="rId26"/>
    <p:sldId id="287" r:id="rId27"/>
    <p:sldId id="289" r:id="rId28"/>
    <p:sldId id="292" r:id="rId29"/>
    <p:sldId id="293" r:id="rId30"/>
    <p:sldId id="294" r:id="rId31"/>
    <p:sldId id="296" r:id="rId32"/>
    <p:sldId id="297" r:id="rId33"/>
    <p:sldId id="1002" r:id="rId34"/>
    <p:sldId id="298" r:id="rId35"/>
    <p:sldId id="299" r:id="rId36"/>
    <p:sldId id="301" r:id="rId37"/>
    <p:sldId id="1003" r:id="rId38"/>
    <p:sldId id="305" r:id="rId39"/>
    <p:sldId id="706" r:id="rId40"/>
    <p:sldId id="306" r:id="rId41"/>
    <p:sldId id="307" r:id="rId42"/>
    <p:sldId id="308" r:id="rId43"/>
    <p:sldId id="310" r:id="rId44"/>
    <p:sldId id="311" r:id="rId45"/>
    <p:sldId id="312" r:id="rId46"/>
    <p:sldId id="313" r:id="rId47"/>
    <p:sldId id="314" r:id="rId48"/>
    <p:sldId id="315" r:id="rId49"/>
    <p:sldId id="316" r:id="rId50"/>
    <p:sldId id="317" r:id="rId51"/>
    <p:sldId id="318" r:id="rId52"/>
    <p:sldId id="320" r:id="rId53"/>
    <p:sldId id="321" r:id="rId54"/>
    <p:sldId id="322" r:id="rId55"/>
    <p:sldId id="323" r:id="rId56"/>
    <p:sldId id="324" r:id="rId57"/>
    <p:sldId id="327" r:id="rId58"/>
    <p:sldId id="336" r:id="rId59"/>
    <p:sldId id="337" r:id="rId60"/>
    <p:sldId id="338" r:id="rId61"/>
    <p:sldId id="341" r:id="rId62"/>
    <p:sldId id="339" r:id="rId63"/>
    <p:sldId id="1004" r:id="rId64"/>
    <p:sldId id="342" r:id="rId65"/>
    <p:sldId id="343" r:id="rId66"/>
    <p:sldId id="344" r:id="rId67"/>
    <p:sldId id="340" r:id="rId68"/>
    <p:sldId id="708" r:id="rId69"/>
    <p:sldId id="1005" r:id="rId70"/>
    <p:sldId id="346" r:id="rId71"/>
    <p:sldId id="347" r:id="rId72"/>
    <p:sldId id="348" r:id="rId73"/>
    <p:sldId id="349" r:id="rId74"/>
    <p:sldId id="350" r:id="rId75"/>
    <p:sldId id="351" r:id="rId76"/>
    <p:sldId id="352" r:id="rId77"/>
    <p:sldId id="353" r:id="rId78"/>
    <p:sldId id="674" r:id="rId79"/>
    <p:sldId id="355" r:id="rId80"/>
    <p:sldId id="464" r:id="rId81"/>
    <p:sldId id="356" r:id="rId82"/>
    <p:sldId id="357" r:id="rId83"/>
    <p:sldId id="358" r:id="rId84"/>
    <p:sldId id="359" r:id="rId85"/>
    <p:sldId id="360" r:id="rId86"/>
    <p:sldId id="361" r:id="rId87"/>
    <p:sldId id="366" r:id="rId88"/>
    <p:sldId id="368" r:id="rId89"/>
    <p:sldId id="369" r:id="rId90"/>
    <p:sldId id="371" r:id="rId91"/>
    <p:sldId id="372" r:id="rId92"/>
    <p:sldId id="373"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395" r:id="rId115"/>
    <p:sldId id="396" r:id="rId116"/>
    <p:sldId id="717" r:id="rId117"/>
    <p:sldId id="718" r:id="rId118"/>
    <p:sldId id="719" r:id="rId119"/>
    <p:sldId id="720" r:id="rId120"/>
    <p:sldId id="721" r:id="rId121"/>
    <p:sldId id="722" r:id="rId122"/>
    <p:sldId id="723" r:id="rId123"/>
    <p:sldId id="724" r:id="rId124"/>
    <p:sldId id="725" r:id="rId125"/>
    <p:sldId id="726" r:id="rId126"/>
    <p:sldId id="727" r:id="rId127"/>
    <p:sldId id="728" r:id="rId128"/>
    <p:sldId id="729" r:id="rId129"/>
    <p:sldId id="730" r:id="rId130"/>
    <p:sldId id="732" r:id="rId131"/>
    <p:sldId id="733" r:id="rId132"/>
    <p:sldId id="734" r:id="rId133"/>
    <p:sldId id="735" r:id="rId134"/>
    <p:sldId id="736" r:id="rId135"/>
    <p:sldId id="737" r:id="rId136"/>
    <p:sldId id="738" r:id="rId137"/>
    <p:sldId id="739" r:id="rId138"/>
    <p:sldId id="740" r:id="rId139"/>
    <p:sldId id="741" r:id="rId140"/>
    <p:sldId id="742" r:id="rId141"/>
    <p:sldId id="743" r:id="rId142"/>
    <p:sldId id="744" r:id="rId143"/>
    <p:sldId id="745" r:id="rId144"/>
    <p:sldId id="747" r:id="rId145"/>
    <p:sldId id="748" r:id="rId146"/>
    <p:sldId id="749" r:id="rId147"/>
    <p:sldId id="750" r:id="rId148"/>
    <p:sldId id="751" r:id="rId149"/>
    <p:sldId id="752" r:id="rId150"/>
    <p:sldId id="753" r:id="rId151"/>
    <p:sldId id="754" r:id="rId152"/>
    <p:sldId id="755" r:id="rId153"/>
    <p:sldId id="756" r:id="rId154"/>
    <p:sldId id="757" r:id="rId155"/>
    <p:sldId id="758" r:id="rId156"/>
    <p:sldId id="759" r:id="rId157"/>
    <p:sldId id="761" r:id="rId158"/>
    <p:sldId id="762" r:id="rId159"/>
    <p:sldId id="763" r:id="rId160"/>
    <p:sldId id="764" r:id="rId161"/>
    <p:sldId id="765" r:id="rId162"/>
    <p:sldId id="766" r:id="rId163"/>
    <p:sldId id="767" r:id="rId164"/>
    <p:sldId id="769" r:id="rId165"/>
    <p:sldId id="770" r:id="rId166"/>
    <p:sldId id="771" r:id="rId167"/>
    <p:sldId id="772" r:id="rId168"/>
    <p:sldId id="773" r:id="rId169"/>
    <p:sldId id="774" r:id="rId170"/>
    <p:sldId id="775" r:id="rId171"/>
    <p:sldId id="776" r:id="rId172"/>
    <p:sldId id="777" r:id="rId173"/>
    <p:sldId id="778" r:id="rId174"/>
    <p:sldId id="779" r:id="rId175"/>
    <p:sldId id="780" r:id="rId176"/>
    <p:sldId id="781" r:id="rId177"/>
    <p:sldId id="782" r:id="rId178"/>
    <p:sldId id="783" r:id="rId179"/>
    <p:sldId id="784" r:id="rId180"/>
    <p:sldId id="785" r:id="rId181"/>
    <p:sldId id="787" r:id="rId182"/>
    <p:sldId id="788" r:id="rId183"/>
    <p:sldId id="789" r:id="rId184"/>
    <p:sldId id="790" r:id="rId185"/>
    <p:sldId id="791" r:id="rId186"/>
    <p:sldId id="792" r:id="rId187"/>
    <p:sldId id="793" r:id="rId188"/>
    <p:sldId id="794" r:id="rId189"/>
    <p:sldId id="795" r:id="rId190"/>
    <p:sldId id="796" r:id="rId191"/>
    <p:sldId id="797" r:id="rId192"/>
    <p:sldId id="798" r:id="rId193"/>
    <p:sldId id="799" r:id="rId194"/>
    <p:sldId id="800" r:id="rId195"/>
    <p:sldId id="801" r:id="rId196"/>
    <p:sldId id="802" r:id="rId197"/>
    <p:sldId id="803" r:id="rId198"/>
    <p:sldId id="804" r:id="rId199"/>
    <p:sldId id="805" r:id="rId200"/>
    <p:sldId id="807" r:id="rId201"/>
    <p:sldId id="808" r:id="rId202"/>
    <p:sldId id="809" r:id="rId203"/>
    <p:sldId id="810" r:id="rId204"/>
    <p:sldId id="811" r:id="rId205"/>
    <p:sldId id="812" r:id="rId206"/>
    <p:sldId id="813" r:id="rId207"/>
    <p:sldId id="814" r:id="rId208"/>
    <p:sldId id="815" r:id="rId209"/>
    <p:sldId id="816" r:id="rId210"/>
    <p:sldId id="817" r:id="rId211"/>
    <p:sldId id="818" r:id="rId212"/>
    <p:sldId id="819" r:id="rId213"/>
    <p:sldId id="821" r:id="rId214"/>
    <p:sldId id="822" r:id="rId215"/>
    <p:sldId id="823" r:id="rId216"/>
    <p:sldId id="824" r:id="rId217"/>
    <p:sldId id="825" r:id="rId218"/>
    <p:sldId id="826" r:id="rId219"/>
    <p:sldId id="827" r:id="rId220"/>
    <p:sldId id="828" r:id="rId221"/>
    <p:sldId id="829" r:id="rId222"/>
    <p:sldId id="830" r:id="rId223"/>
    <p:sldId id="831" r:id="rId224"/>
    <p:sldId id="833" r:id="rId225"/>
    <p:sldId id="834" r:id="rId226"/>
    <p:sldId id="835" r:id="rId227"/>
    <p:sldId id="836" r:id="rId228"/>
    <p:sldId id="837" r:id="rId229"/>
    <p:sldId id="838" r:id="rId230"/>
    <p:sldId id="839" r:id="rId231"/>
    <p:sldId id="840" r:id="rId232"/>
    <p:sldId id="841" r:id="rId233"/>
    <p:sldId id="842" r:id="rId234"/>
    <p:sldId id="843" r:id="rId235"/>
    <p:sldId id="844" r:id="rId236"/>
    <p:sldId id="845" r:id="rId237"/>
    <p:sldId id="846" r:id="rId238"/>
    <p:sldId id="847" r:id="rId239"/>
    <p:sldId id="848" r:id="rId240"/>
    <p:sldId id="1007" r:id="rId241"/>
    <p:sldId id="849" r:id="rId242"/>
    <p:sldId id="851" r:id="rId243"/>
    <p:sldId id="852" r:id="rId244"/>
    <p:sldId id="853" r:id="rId245"/>
    <p:sldId id="854" r:id="rId246"/>
    <p:sldId id="855" r:id="rId247"/>
    <p:sldId id="856" r:id="rId248"/>
    <p:sldId id="857" r:id="rId249"/>
    <p:sldId id="858" r:id="rId250"/>
    <p:sldId id="859" r:id="rId251"/>
    <p:sldId id="860" r:id="rId252"/>
    <p:sldId id="861" r:id="rId253"/>
    <p:sldId id="862" r:id="rId254"/>
    <p:sldId id="863" r:id="rId255"/>
    <p:sldId id="864" r:id="rId256"/>
    <p:sldId id="865" r:id="rId257"/>
    <p:sldId id="866" r:id="rId258"/>
    <p:sldId id="867" r:id="rId259"/>
    <p:sldId id="868" r:id="rId260"/>
    <p:sldId id="869" r:id="rId261"/>
    <p:sldId id="870" r:id="rId262"/>
    <p:sldId id="871" r:id="rId263"/>
    <p:sldId id="872" r:id="rId264"/>
    <p:sldId id="873" r:id="rId265"/>
    <p:sldId id="874" r:id="rId266"/>
    <p:sldId id="875" r:id="rId267"/>
    <p:sldId id="876" r:id="rId268"/>
    <p:sldId id="878" r:id="rId269"/>
    <p:sldId id="879" r:id="rId270"/>
    <p:sldId id="880" r:id="rId271"/>
    <p:sldId id="881" r:id="rId272"/>
    <p:sldId id="882" r:id="rId273"/>
    <p:sldId id="883" r:id="rId274"/>
    <p:sldId id="884" r:id="rId275"/>
    <p:sldId id="885" r:id="rId276"/>
    <p:sldId id="886" r:id="rId277"/>
    <p:sldId id="887" r:id="rId278"/>
    <p:sldId id="888" r:id="rId279"/>
    <p:sldId id="889" r:id="rId280"/>
    <p:sldId id="890" r:id="rId281"/>
    <p:sldId id="891" r:id="rId282"/>
    <p:sldId id="892" r:id="rId283"/>
    <p:sldId id="893" r:id="rId284"/>
    <p:sldId id="894" r:id="rId285"/>
    <p:sldId id="895" r:id="rId286"/>
    <p:sldId id="896" r:id="rId287"/>
    <p:sldId id="897" r:id="rId288"/>
    <p:sldId id="898" r:id="rId289"/>
    <p:sldId id="899" r:id="rId290"/>
    <p:sldId id="901" r:id="rId291"/>
    <p:sldId id="902" r:id="rId292"/>
    <p:sldId id="903" r:id="rId293"/>
    <p:sldId id="904" r:id="rId294"/>
    <p:sldId id="905" r:id="rId295"/>
    <p:sldId id="906" r:id="rId296"/>
    <p:sldId id="907" r:id="rId297"/>
    <p:sldId id="908" r:id="rId298"/>
    <p:sldId id="909" r:id="rId299"/>
    <p:sldId id="910" r:id="rId300"/>
    <p:sldId id="911" r:id="rId301"/>
    <p:sldId id="912" r:id="rId302"/>
    <p:sldId id="913" r:id="rId303"/>
    <p:sldId id="914" r:id="rId304"/>
    <p:sldId id="915" r:id="rId305"/>
    <p:sldId id="916" r:id="rId306"/>
    <p:sldId id="917" r:id="rId307"/>
    <p:sldId id="918" r:id="rId308"/>
    <p:sldId id="919" r:id="rId309"/>
    <p:sldId id="921" r:id="rId310"/>
    <p:sldId id="922" r:id="rId311"/>
    <p:sldId id="923" r:id="rId312"/>
    <p:sldId id="924" r:id="rId313"/>
    <p:sldId id="925" r:id="rId314"/>
    <p:sldId id="926" r:id="rId315"/>
    <p:sldId id="927" r:id="rId316"/>
    <p:sldId id="928" r:id="rId317"/>
    <p:sldId id="929" r:id="rId318"/>
    <p:sldId id="930" r:id="rId319"/>
    <p:sldId id="931" r:id="rId320"/>
    <p:sldId id="932" r:id="rId321"/>
    <p:sldId id="933" r:id="rId322"/>
    <p:sldId id="934" r:id="rId323"/>
    <p:sldId id="935" r:id="rId324"/>
    <p:sldId id="936" r:id="rId325"/>
    <p:sldId id="937" r:id="rId326"/>
    <p:sldId id="938" r:id="rId327"/>
    <p:sldId id="939" r:id="rId328"/>
    <p:sldId id="941" r:id="rId329"/>
    <p:sldId id="942" r:id="rId330"/>
    <p:sldId id="943" r:id="rId331"/>
    <p:sldId id="944" r:id="rId332"/>
    <p:sldId id="945" r:id="rId333"/>
    <p:sldId id="946" r:id="rId334"/>
    <p:sldId id="947" r:id="rId335"/>
    <p:sldId id="948" r:id="rId336"/>
    <p:sldId id="949" r:id="rId337"/>
    <p:sldId id="950" r:id="rId338"/>
    <p:sldId id="951" r:id="rId339"/>
    <p:sldId id="952" r:id="rId340"/>
    <p:sldId id="953" r:id="rId341"/>
    <p:sldId id="954" r:id="rId342"/>
    <p:sldId id="955" r:id="rId343"/>
    <p:sldId id="956" r:id="rId344"/>
    <p:sldId id="957" r:id="rId345"/>
    <p:sldId id="958" r:id="rId346"/>
    <p:sldId id="959" r:id="rId347"/>
    <p:sldId id="960" r:id="rId348"/>
    <p:sldId id="961" r:id="rId349"/>
    <p:sldId id="962" r:id="rId350"/>
    <p:sldId id="963" r:id="rId351"/>
    <p:sldId id="1006" r:id="rId352"/>
    <p:sldId id="964" r:id="rId353"/>
    <p:sldId id="965" r:id="rId354"/>
    <p:sldId id="968" r:id="rId355"/>
    <p:sldId id="969" r:id="rId356"/>
    <p:sldId id="970" r:id="rId357"/>
    <p:sldId id="971" r:id="rId358"/>
    <p:sldId id="972" r:id="rId359"/>
    <p:sldId id="973" r:id="rId360"/>
    <p:sldId id="974" r:id="rId361"/>
    <p:sldId id="997" r:id="rId362"/>
  </p:sldIdLst>
  <p:sldSz cx="9144000" cy="6858000" type="screen4x3"/>
  <p:notesSz cx="6854825" cy="9750425"/>
  <p:defaultTextStyle>
    <a:defPPr>
      <a:defRPr lang="ja-JP"/>
    </a:defPPr>
    <a:lvl1pPr algn="l" rtl="0" fontAlgn="base" latinLnBrk="1">
      <a:spcBef>
        <a:spcPct val="0"/>
      </a:spcBef>
      <a:spcAft>
        <a:spcPct val="0"/>
      </a:spcAft>
      <a:defRPr kumimoji="1" sz="3200" b="1" kern="1200">
        <a:solidFill>
          <a:schemeClr val="tx1"/>
        </a:solidFill>
        <a:latin typeface="Times New Roman" pitchFamily="18" charset="0"/>
        <a:ea typeface="ＭＳ Ｐゴシック" pitchFamily="34" charset="-128"/>
        <a:cs typeface="+mn-cs"/>
      </a:defRPr>
    </a:lvl1pPr>
    <a:lvl2pPr marL="457200" algn="l" rtl="0" fontAlgn="base" latinLnBrk="1">
      <a:spcBef>
        <a:spcPct val="0"/>
      </a:spcBef>
      <a:spcAft>
        <a:spcPct val="0"/>
      </a:spcAft>
      <a:defRPr kumimoji="1" sz="3200" b="1" kern="1200">
        <a:solidFill>
          <a:schemeClr val="tx1"/>
        </a:solidFill>
        <a:latin typeface="Times New Roman" pitchFamily="18" charset="0"/>
        <a:ea typeface="ＭＳ Ｐゴシック" pitchFamily="34" charset="-128"/>
        <a:cs typeface="+mn-cs"/>
      </a:defRPr>
    </a:lvl2pPr>
    <a:lvl3pPr marL="914400" algn="l" rtl="0" fontAlgn="base" latinLnBrk="1">
      <a:spcBef>
        <a:spcPct val="0"/>
      </a:spcBef>
      <a:spcAft>
        <a:spcPct val="0"/>
      </a:spcAft>
      <a:defRPr kumimoji="1" sz="3200" b="1" kern="1200">
        <a:solidFill>
          <a:schemeClr val="tx1"/>
        </a:solidFill>
        <a:latin typeface="Times New Roman" pitchFamily="18" charset="0"/>
        <a:ea typeface="ＭＳ Ｐゴシック" pitchFamily="34" charset="-128"/>
        <a:cs typeface="+mn-cs"/>
      </a:defRPr>
    </a:lvl3pPr>
    <a:lvl4pPr marL="1371600" algn="l" rtl="0" fontAlgn="base" latinLnBrk="1">
      <a:spcBef>
        <a:spcPct val="0"/>
      </a:spcBef>
      <a:spcAft>
        <a:spcPct val="0"/>
      </a:spcAft>
      <a:defRPr kumimoji="1" sz="3200" b="1" kern="1200">
        <a:solidFill>
          <a:schemeClr val="tx1"/>
        </a:solidFill>
        <a:latin typeface="Times New Roman" pitchFamily="18" charset="0"/>
        <a:ea typeface="ＭＳ Ｐゴシック" pitchFamily="34" charset="-128"/>
        <a:cs typeface="+mn-cs"/>
      </a:defRPr>
    </a:lvl4pPr>
    <a:lvl5pPr marL="1828800" algn="l" rtl="0" fontAlgn="base" latinLnBrk="1">
      <a:spcBef>
        <a:spcPct val="0"/>
      </a:spcBef>
      <a:spcAft>
        <a:spcPct val="0"/>
      </a:spcAft>
      <a:defRPr kumimoji="1" sz="3200" b="1" kern="1200">
        <a:solidFill>
          <a:schemeClr val="tx1"/>
        </a:solidFill>
        <a:latin typeface="Times New Roman" pitchFamily="18" charset="0"/>
        <a:ea typeface="ＭＳ Ｐゴシック" pitchFamily="34" charset="-128"/>
        <a:cs typeface="+mn-cs"/>
      </a:defRPr>
    </a:lvl5pPr>
    <a:lvl6pPr marL="2286000" algn="l" defTabSz="914400" rtl="0" eaLnBrk="1" latinLnBrk="1" hangingPunct="1">
      <a:defRPr kumimoji="1" sz="3200" b="1" kern="1200">
        <a:solidFill>
          <a:schemeClr val="tx1"/>
        </a:solidFill>
        <a:latin typeface="Times New Roman" pitchFamily="18" charset="0"/>
        <a:ea typeface="ＭＳ Ｐゴシック" pitchFamily="34" charset="-128"/>
        <a:cs typeface="+mn-cs"/>
      </a:defRPr>
    </a:lvl6pPr>
    <a:lvl7pPr marL="2743200" algn="l" defTabSz="914400" rtl="0" eaLnBrk="1" latinLnBrk="1" hangingPunct="1">
      <a:defRPr kumimoji="1" sz="3200" b="1" kern="1200">
        <a:solidFill>
          <a:schemeClr val="tx1"/>
        </a:solidFill>
        <a:latin typeface="Times New Roman" pitchFamily="18" charset="0"/>
        <a:ea typeface="ＭＳ Ｐゴシック" pitchFamily="34" charset="-128"/>
        <a:cs typeface="+mn-cs"/>
      </a:defRPr>
    </a:lvl7pPr>
    <a:lvl8pPr marL="3200400" algn="l" defTabSz="914400" rtl="0" eaLnBrk="1" latinLnBrk="1" hangingPunct="1">
      <a:defRPr kumimoji="1" sz="3200" b="1" kern="1200">
        <a:solidFill>
          <a:schemeClr val="tx1"/>
        </a:solidFill>
        <a:latin typeface="Times New Roman" pitchFamily="18" charset="0"/>
        <a:ea typeface="ＭＳ Ｐゴシック" pitchFamily="34" charset="-128"/>
        <a:cs typeface="+mn-cs"/>
      </a:defRPr>
    </a:lvl8pPr>
    <a:lvl9pPr marL="3657600" algn="l" defTabSz="914400" rtl="0" eaLnBrk="1" latinLnBrk="1" hangingPunct="1">
      <a:defRPr kumimoji="1" sz="3200" b="1"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9900"/>
    <a:srgbClr val="FF3399"/>
    <a:srgbClr val="00CC00"/>
    <a:srgbClr val="66FF33"/>
    <a:srgbClr val="CC0000"/>
    <a:srgbClr val="9966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8239" autoAdjust="0"/>
  </p:normalViewPr>
  <p:slideViewPr>
    <p:cSldViewPr>
      <p:cViewPr>
        <p:scale>
          <a:sx n="71" d="100"/>
          <a:sy n="71" d="100"/>
        </p:scale>
        <p:origin x="-2016" y="-972"/>
      </p:cViewPr>
      <p:guideLst>
        <p:guide orient="horz" pos="2160"/>
        <p:guide pos="2880"/>
      </p:guideLst>
    </p:cSldViewPr>
  </p:slideViewPr>
  <p:outlineViewPr>
    <p:cViewPr>
      <p:scale>
        <a:sx n="33" d="100"/>
        <a:sy n="33" d="100"/>
      </p:scale>
      <p:origin x="0" y="4284"/>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54" d="100"/>
          <a:sy n="54" d="100"/>
        </p:scale>
        <p:origin x="-1854" y="-90"/>
      </p:cViewPr>
      <p:guideLst>
        <p:guide orient="horz" pos="3071"/>
        <p:guide pos="2159"/>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viewProps" Target="view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tableStyles" Target="tableStyles.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0">
              <a:defRPr sz="1200" b="0">
                <a:ea typeface="ＭＳ Ｐゴシック" pitchFamily="50" charset="-128"/>
              </a:defRPr>
            </a:lvl1pPr>
          </a:lstStyle>
          <a:p>
            <a:pPr>
              <a:defRPr/>
            </a:pPr>
            <a:endParaRPr lang="en-US" altLang="ja-JP"/>
          </a:p>
        </p:txBody>
      </p:sp>
      <p:sp>
        <p:nvSpPr>
          <p:cNvPr id="16387" name="Rectangle 3"/>
          <p:cNvSpPr>
            <a:spLocks noGrp="1" noChangeArrowheads="1"/>
          </p:cNvSpPr>
          <p:nvPr>
            <p:ph type="dt" sz="quarter" idx="1"/>
          </p:nvPr>
        </p:nvSpPr>
        <p:spPr bwMode="auto">
          <a:xfrm>
            <a:off x="3883025"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sz="1200" b="0">
                <a:ea typeface="ＭＳ Ｐゴシック" pitchFamily="50" charset="-128"/>
              </a:defRPr>
            </a:lvl1pPr>
          </a:lstStyle>
          <a:p>
            <a:pPr>
              <a:defRPr/>
            </a:pPr>
            <a:endParaRPr lang="en-US" altLang="ja-JP"/>
          </a:p>
        </p:txBody>
      </p:sp>
      <p:sp>
        <p:nvSpPr>
          <p:cNvPr id="16388" name="Rectangle 4"/>
          <p:cNvSpPr>
            <a:spLocks noGrp="1" noChangeArrowheads="1"/>
          </p:cNvSpPr>
          <p:nvPr>
            <p:ph type="ftr" sz="quarter" idx="2"/>
          </p:nvPr>
        </p:nvSpPr>
        <p:spPr bwMode="auto">
          <a:xfrm>
            <a:off x="0"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latinLnBrk="0">
              <a:defRPr sz="1200" b="0">
                <a:ea typeface="ＭＳ Ｐゴシック" pitchFamily="50" charset="-128"/>
              </a:defRPr>
            </a:lvl1pPr>
          </a:lstStyle>
          <a:p>
            <a:pPr>
              <a:defRPr/>
            </a:pPr>
            <a:endParaRPr lang="en-US" altLang="ja-JP"/>
          </a:p>
        </p:txBody>
      </p:sp>
      <p:sp>
        <p:nvSpPr>
          <p:cNvPr id="16389" name="Rectangle 5"/>
          <p:cNvSpPr>
            <a:spLocks noGrp="1" noChangeArrowheads="1"/>
          </p:cNvSpPr>
          <p:nvPr>
            <p:ph type="sldNum" sz="quarter" idx="3"/>
          </p:nvPr>
        </p:nvSpPr>
        <p:spPr bwMode="auto">
          <a:xfrm>
            <a:off x="3883025" y="92630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latinLnBrk="0">
              <a:defRPr sz="1200" b="0">
                <a:ea typeface="ＭＳ Ｐゴシック" pitchFamily="50" charset="-128"/>
              </a:defRPr>
            </a:lvl1pPr>
          </a:lstStyle>
          <a:p>
            <a:pPr>
              <a:defRPr/>
            </a:pPr>
            <a:fld id="{6E62309D-4487-4A33-81FA-1D722BB5191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0">
              <a:defRPr sz="1200" b="0">
                <a:ea typeface="ＭＳ Ｐゴシック" pitchFamily="50" charset="-128"/>
              </a:defRPr>
            </a:lvl1pPr>
          </a:lstStyle>
          <a:p>
            <a:pPr>
              <a:defRPr/>
            </a:pPr>
            <a:endParaRPr lang="en-US" altLang="ja-JP"/>
          </a:p>
        </p:txBody>
      </p:sp>
      <p:sp>
        <p:nvSpPr>
          <p:cNvPr id="32771" name="Rectangle 3"/>
          <p:cNvSpPr>
            <a:spLocks noGrp="1" noChangeArrowheads="1"/>
          </p:cNvSpPr>
          <p:nvPr>
            <p:ph type="dt" idx="1"/>
          </p:nvPr>
        </p:nvSpPr>
        <p:spPr bwMode="auto">
          <a:xfrm>
            <a:off x="3883025"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sz="1200" b="0">
                <a:ea typeface="ＭＳ Ｐゴシック" pitchFamily="50" charset="-128"/>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990600" y="731838"/>
            <a:ext cx="4873625" cy="3656012"/>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630738"/>
            <a:ext cx="54832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2774" name="Rectangle 6"/>
          <p:cNvSpPr>
            <a:spLocks noGrp="1" noChangeArrowheads="1"/>
          </p:cNvSpPr>
          <p:nvPr>
            <p:ph type="ftr" sz="quarter" idx="4"/>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latinLnBrk="0">
              <a:defRPr sz="1200" b="0">
                <a:ea typeface="ＭＳ Ｐゴシック" pitchFamily="50" charset="-128"/>
              </a:defRPr>
            </a:lvl1pPr>
          </a:lstStyle>
          <a:p>
            <a:pPr>
              <a:defRPr/>
            </a:pPr>
            <a:endParaRPr lang="en-US" altLang="ja-JP"/>
          </a:p>
        </p:txBody>
      </p:sp>
      <p:sp>
        <p:nvSpPr>
          <p:cNvPr id="32775" name="Rectangle 7"/>
          <p:cNvSpPr>
            <a:spLocks noGrp="1" noChangeArrowheads="1"/>
          </p:cNvSpPr>
          <p:nvPr>
            <p:ph type="sldNum" sz="quarter" idx="5"/>
          </p:nvPr>
        </p:nvSpPr>
        <p:spPr bwMode="auto">
          <a:xfrm>
            <a:off x="3883025"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latinLnBrk="0">
              <a:defRPr sz="1200" b="0">
                <a:ea typeface="ＭＳ Ｐゴシック" pitchFamily="50" charset="-128"/>
              </a:defRPr>
            </a:lvl1pPr>
          </a:lstStyle>
          <a:p>
            <a:pPr>
              <a:defRPr/>
            </a:pPr>
            <a:fld id="{519B0928-4C6F-4419-87A3-51FCF2F86ED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85AE1D4-0371-4972-BC29-921DC6449700}" type="slidenum">
              <a:rPr lang="en-US" altLang="ja-JP" smtClean="0">
                <a:ea typeface="ＭＳ Ｐゴシック" pitchFamily="34" charset="-128"/>
              </a:rPr>
              <a:pPr/>
              <a:t>1</a:t>
            </a:fld>
            <a:endParaRPr lang="en-US" altLang="ja-JP" smtClean="0">
              <a:ea typeface="ＭＳ Ｐゴシック" pitchFamily="34" charset="-128"/>
            </a:endParaRPr>
          </a:p>
        </p:txBody>
      </p:sp>
      <p:sp>
        <p:nvSpPr>
          <p:cNvPr id="16386" name="Rectangle 2"/>
          <p:cNvSpPr>
            <a:spLocks noGrp="1" noRot="1" noChangeAspect="1" noChangeArrowheads="1" noTextEdit="1"/>
          </p:cNvSpPr>
          <p:nvPr>
            <p:ph type="sldImg"/>
          </p:nvPr>
        </p:nvSpPr>
        <p:spPr>
          <a:xfrm>
            <a:off x="990600" y="731838"/>
            <a:ext cx="4875213" cy="3656012"/>
          </a:xfrm>
          <a:ln/>
        </p:spPr>
      </p:sp>
      <p:sp>
        <p:nvSpPr>
          <p:cNvPr id="16387" name="Rectangle 3"/>
          <p:cNvSpPr>
            <a:spLocks noGrp="1" noChangeArrowheads="1"/>
          </p:cNvSpPr>
          <p:nvPr>
            <p:ph type="body" idx="1"/>
          </p:nvPr>
        </p:nvSpPr>
        <p:spPr>
          <a:xfrm>
            <a:off x="914400" y="4630738"/>
            <a:ext cx="5026025" cy="4387850"/>
          </a:xfrm>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Rectangle 10"/>
          <p:cNvSpPr txBox="1">
            <a:spLocks noGrp="1" noChangeArrowheads="1"/>
          </p:cNvSpPr>
          <p:nvPr/>
        </p:nvSpPr>
        <p:spPr bwMode="auto">
          <a:xfrm>
            <a:off x="3883025" y="9258300"/>
            <a:ext cx="2963863" cy="481013"/>
          </a:xfrm>
          <a:prstGeom prst="rect">
            <a:avLst/>
          </a:prstGeom>
          <a:noFill/>
          <a:ln w="9525">
            <a:noFill/>
            <a:round/>
            <a:headEnd/>
            <a:tailEnd/>
          </a:ln>
        </p:spPr>
        <p:txBody>
          <a:bodyPr lIns="90000" tIns="46800" rIns="90000" bIns="46800" anchor="b"/>
          <a:lstStyle/>
          <a:p>
            <a:pPr algn="r" defTabSz="449263" latinLnBrk="0">
              <a:lnSpc>
                <a:spcPct val="95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D98C169-65C2-48CD-9C39-9987FB942BC8}" type="slidenum">
              <a:rPr kumimoji="0" lang="en-US" altLang="ko-KR" sz="1200" b="0">
                <a:solidFill>
                  <a:srgbClr val="000000"/>
                </a:solidFill>
              </a:rPr>
              <a:pPr algn="r" defTabSz="449263" latinLnBrk="0">
                <a:lnSpc>
                  <a:spcPct val="95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240</a:t>
            </a:fld>
            <a:endParaRPr kumimoji="0" lang="en-US" altLang="ko-KR" sz="1200" b="0">
              <a:solidFill>
                <a:srgbClr val="000000"/>
              </a:solidFill>
            </a:endParaRPr>
          </a:p>
        </p:txBody>
      </p:sp>
      <p:sp>
        <p:nvSpPr>
          <p:cNvPr id="270339" name="Text Box 1"/>
          <p:cNvSpPr txBox="1">
            <a:spLocks noChangeArrowheads="1"/>
          </p:cNvSpPr>
          <p:nvPr/>
        </p:nvSpPr>
        <p:spPr bwMode="auto">
          <a:xfrm>
            <a:off x="990600" y="731838"/>
            <a:ext cx="4873625" cy="3656012"/>
          </a:xfrm>
          <a:prstGeom prst="rect">
            <a:avLst/>
          </a:prstGeom>
          <a:solidFill>
            <a:srgbClr val="FFFFFF"/>
          </a:solidFill>
          <a:ln w="9360">
            <a:solidFill>
              <a:srgbClr val="000000"/>
            </a:solidFill>
            <a:miter lim="800000"/>
            <a:headEnd/>
            <a:tailEnd/>
          </a:ln>
        </p:spPr>
        <p:txBody>
          <a:bodyPr wrap="none" anchor="ctr"/>
          <a:lstStyle/>
          <a:p>
            <a:pPr defTabSz="449263" latinLnBrk="0">
              <a:buClr>
                <a:srgbClr val="FFFFFF"/>
              </a:buClr>
              <a:buSzPct val="100000"/>
              <a:buFont typeface="Times New Roman" pitchFamily="18" charset="0"/>
              <a:buNone/>
            </a:pPr>
            <a:endParaRPr kumimoji="0" lang="ko-KR" altLang="en-US" sz="2400">
              <a:solidFill>
                <a:schemeClr val="bg1"/>
              </a:solidFill>
            </a:endParaRPr>
          </a:p>
        </p:txBody>
      </p:sp>
      <p:sp>
        <p:nvSpPr>
          <p:cNvPr id="270340" name="Rectangle 2"/>
          <p:cNvSpPr>
            <a:spLocks noGrp="1" noChangeArrowheads="1"/>
          </p:cNvSpPr>
          <p:nvPr>
            <p:ph type="body"/>
          </p:nvPr>
        </p:nvSpPr>
        <p:spPr>
          <a:xfrm>
            <a:off x="685800" y="4630738"/>
            <a:ext cx="5478463" cy="4381500"/>
          </a:xfrm>
          <a:noFill/>
          <a:ln/>
        </p:spPr>
        <p:txBody>
          <a:bodyPr wrap="none" lIns="0" tIns="0" rIns="0" bIns="0" anchor="ctr"/>
          <a:lstStyle/>
          <a:p>
            <a:endParaRPr lang="ko-KR" altLang="en-US" smtClean="0">
              <a:ea typeface="굴림"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スライド イメージ プレースホルダ 1"/>
          <p:cNvSpPr>
            <a:spLocks noGrp="1" noRot="1" noChangeAspect="1" noTextEdit="1"/>
          </p:cNvSpPr>
          <p:nvPr>
            <p:ph type="sldImg"/>
          </p:nvPr>
        </p:nvSpPr>
        <p:spPr>
          <a:ln/>
        </p:spPr>
      </p:sp>
      <p:sp>
        <p:nvSpPr>
          <p:cNvPr id="362498" name="ノート プレースホルダ 2"/>
          <p:cNvSpPr>
            <a:spLocks noGrp="1"/>
          </p:cNvSpPr>
          <p:nvPr>
            <p:ph type="body" idx="1"/>
          </p:nvPr>
        </p:nvSpPr>
        <p:spPr>
          <a:noFill/>
          <a:ln/>
        </p:spPr>
        <p:txBody>
          <a:bodyPr/>
          <a:lstStyle/>
          <a:p>
            <a:endParaRPr lang="ja-JP" altLang="en-US" smtClean="0"/>
          </a:p>
        </p:txBody>
      </p:sp>
      <p:sp>
        <p:nvSpPr>
          <p:cNvPr id="362499" name="スライド番号プレースホルダ 3"/>
          <p:cNvSpPr txBox="1">
            <a:spLocks noGrp="1"/>
          </p:cNvSpPr>
          <p:nvPr/>
        </p:nvSpPr>
        <p:spPr bwMode="auto">
          <a:xfrm>
            <a:off x="3883025" y="9261475"/>
            <a:ext cx="2970213" cy="487363"/>
          </a:xfrm>
          <a:prstGeom prst="rect">
            <a:avLst/>
          </a:prstGeom>
          <a:noFill/>
          <a:ln w="9525">
            <a:noFill/>
            <a:miter lim="800000"/>
            <a:headEnd/>
            <a:tailEnd/>
          </a:ln>
        </p:spPr>
        <p:txBody>
          <a:bodyPr anchor="b"/>
          <a:lstStyle/>
          <a:p>
            <a:pPr algn="r" latinLnBrk="0"/>
            <a:fld id="{AB7C2B34-ABA0-417B-B1FD-CACC01614503}" type="slidenum">
              <a:rPr lang="en-US" altLang="ja-JP" sz="1200" b="0"/>
              <a:pPr algn="r" latinLnBrk="0"/>
              <a:t>329</a:t>
            </a:fld>
            <a:endParaRPr lang="en-US" altLang="ja-JP"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p:cNvSpPr>
          <p:nvPr>
            <p:ph type="sldImg"/>
          </p:nvPr>
        </p:nvSpPr>
        <p:spPr>
          <a:ln/>
        </p:spPr>
      </p:sp>
      <p:sp>
        <p:nvSpPr>
          <p:cNvPr id="31746" name="ノート プレースホルダ 2"/>
          <p:cNvSpPr>
            <a:spLocks noGrp="1"/>
          </p:cNvSpPr>
          <p:nvPr>
            <p:ph type="body" idx="1"/>
          </p:nvPr>
        </p:nvSpPr>
        <p:spPr>
          <a:noFill/>
          <a:ln/>
        </p:spPr>
        <p:txBody>
          <a:bodyPr/>
          <a:lstStyle/>
          <a:p>
            <a:endParaRPr lang="ja-JP" altLang="en-US" smtClean="0"/>
          </a:p>
        </p:txBody>
      </p:sp>
      <p:sp>
        <p:nvSpPr>
          <p:cNvPr id="31747" name="スライド番号プレースホルダ 3"/>
          <p:cNvSpPr>
            <a:spLocks noGrp="1"/>
          </p:cNvSpPr>
          <p:nvPr>
            <p:ph type="sldNum" sz="quarter" idx="5"/>
          </p:nvPr>
        </p:nvSpPr>
        <p:spPr>
          <a:noFill/>
        </p:spPr>
        <p:txBody>
          <a:bodyPr/>
          <a:lstStyle/>
          <a:p>
            <a:fld id="{BB21F276-6742-4F83-8F69-8A704751B31C}" type="slidenum">
              <a:rPr lang="en-US" altLang="ja-JP" smtClean="0">
                <a:ea typeface="ＭＳ Ｐゴシック" pitchFamily="34" charset="-128"/>
              </a:rPr>
              <a:pPr/>
              <a:t>15</a:t>
            </a:fld>
            <a:endParaRPr lang="en-US" altLang="ja-JP"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CFC1395-6F94-4387-84A3-7B91773B6C65}" type="slidenum">
              <a:rPr lang="en-US" altLang="ja-JP" smtClean="0">
                <a:ea typeface="ＭＳ Ｐゴシック" pitchFamily="34" charset="-128"/>
              </a:rPr>
              <a:pPr/>
              <a:t>26</a:t>
            </a:fld>
            <a:endParaRPr lang="en-US" altLang="ja-JP" smtClean="0">
              <a:ea typeface="ＭＳ Ｐゴシック" pitchFamily="34" charset="-128"/>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r>
              <a:rPr lang="ja-JP" altLang="en-US" smtClean="0"/>
              <a:t>神様</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 1"/>
          <p:cNvSpPr>
            <a:spLocks noGrp="1" noRot="1" noChangeAspect="1"/>
          </p:cNvSpPr>
          <p:nvPr>
            <p:ph type="sldImg"/>
          </p:nvPr>
        </p:nvSpPr>
        <p:spPr>
          <a:ln/>
        </p:spPr>
      </p:sp>
      <p:sp>
        <p:nvSpPr>
          <p:cNvPr id="71682" name="ノート プレースホルダ 2"/>
          <p:cNvSpPr>
            <a:spLocks noGrp="1"/>
          </p:cNvSpPr>
          <p:nvPr>
            <p:ph type="body" idx="1"/>
          </p:nvPr>
        </p:nvSpPr>
        <p:spPr>
          <a:noFill/>
          <a:ln/>
        </p:spPr>
        <p:txBody>
          <a:bodyPr/>
          <a:lstStyle/>
          <a:p>
            <a:endParaRPr lang="ja-JP" altLang="en-US" smtClean="0"/>
          </a:p>
        </p:txBody>
      </p:sp>
      <p:sp>
        <p:nvSpPr>
          <p:cNvPr id="71683" name="スライド番号プレースホルダ 3"/>
          <p:cNvSpPr>
            <a:spLocks noGrp="1"/>
          </p:cNvSpPr>
          <p:nvPr>
            <p:ph type="sldNum" sz="quarter" idx="5"/>
          </p:nvPr>
        </p:nvSpPr>
        <p:spPr>
          <a:noFill/>
        </p:spPr>
        <p:txBody>
          <a:bodyPr/>
          <a:lstStyle/>
          <a:p>
            <a:fld id="{2466DD8E-FE8D-4104-9A2C-9F2D5BD4AA9F}" type="slidenum">
              <a:rPr lang="en-US" altLang="ja-JP" smtClean="0">
                <a:ea typeface="ＭＳ Ｐゴシック" pitchFamily="34" charset="-128"/>
              </a:rPr>
              <a:pPr/>
              <a:t>51</a:t>
            </a:fld>
            <a:endParaRPr lang="en-US" altLang="ja-JP"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 1"/>
          <p:cNvSpPr>
            <a:spLocks noGrp="1" noRot="1" noChangeAspect="1"/>
          </p:cNvSpPr>
          <p:nvPr>
            <p:ph type="sldImg"/>
          </p:nvPr>
        </p:nvSpPr>
        <p:spPr>
          <a:ln/>
        </p:spPr>
      </p:sp>
      <p:sp>
        <p:nvSpPr>
          <p:cNvPr id="82946" name="ノート プレースホルダ 2"/>
          <p:cNvSpPr>
            <a:spLocks noGrp="1"/>
          </p:cNvSpPr>
          <p:nvPr>
            <p:ph type="body" idx="1"/>
          </p:nvPr>
        </p:nvSpPr>
        <p:spPr>
          <a:noFill/>
          <a:ln/>
        </p:spPr>
        <p:txBody>
          <a:bodyPr/>
          <a:lstStyle/>
          <a:p>
            <a:endParaRPr lang="ja-JP" altLang="en-US" smtClean="0"/>
          </a:p>
        </p:txBody>
      </p:sp>
      <p:sp>
        <p:nvSpPr>
          <p:cNvPr id="82947" name="スライド番号プレースホルダ 3"/>
          <p:cNvSpPr>
            <a:spLocks noGrp="1"/>
          </p:cNvSpPr>
          <p:nvPr>
            <p:ph type="sldNum" sz="quarter" idx="5"/>
          </p:nvPr>
        </p:nvSpPr>
        <p:spPr>
          <a:noFill/>
        </p:spPr>
        <p:txBody>
          <a:bodyPr/>
          <a:lstStyle/>
          <a:p>
            <a:fld id="{70904EA2-8A30-46C4-89F2-67B71D859778}" type="slidenum">
              <a:rPr lang="en-US" altLang="ja-JP" smtClean="0">
                <a:ea typeface="ＭＳ Ｐゴシック" pitchFamily="34" charset="-128"/>
              </a:rPr>
              <a:pPr/>
              <a:t>61</a:t>
            </a:fld>
            <a:endParaRPr lang="en-US" altLang="ja-JP"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03119D12-ED7B-4D52-B2E3-623CD57B5189}" type="slidenum">
              <a:rPr lang="en-US" altLang="ja-JP" smtClean="0">
                <a:ea typeface="ＭＳ Ｐゴシック" pitchFamily="34" charset="-128"/>
              </a:rPr>
              <a:pPr/>
              <a:t>90</a:t>
            </a:fld>
            <a:endParaRPr lang="en-US" altLang="ja-JP" smtClean="0">
              <a:ea typeface="ＭＳ Ｐゴシック" pitchFamily="34" charset="-128"/>
            </a:endParaRPr>
          </a:p>
        </p:txBody>
      </p:sp>
      <p:sp>
        <p:nvSpPr>
          <p:cNvPr id="113666" name="Rectangle 2"/>
          <p:cNvSpPr>
            <a:spLocks noGrp="1" noRot="1" noChangeAspect="1" noChangeArrowheads="1" noTextEdit="1"/>
          </p:cNvSpPr>
          <p:nvPr>
            <p:ph type="sldImg"/>
          </p:nvPr>
        </p:nvSpPr>
        <p:spPr>
          <a:xfrm>
            <a:off x="990600" y="731838"/>
            <a:ext cx="4875213" cy="3656012"/>
          </a:xfrm>
          <a:ln/>
        </p:spPr>
      </p:sp>
      <p:sp>
        <p:nvSpPr>
          <p:cNvPr id="113667" name="Rectangle 3"/>
          <p:cNvSpPr>
            <a:spLocks noGrp="1" noChangeArrowheads="1"/>
          </p:cNvSpPr>
          <p:nvPr>
            <p:ph type="body" idx="1"/>
          </p:nvPr>
        </p:nvSpPr>
        <p:spPr>
          <a:xfrm>
            <a:off x="684213" y="4630738"/>
            <a:ext cx="5486400" cy="4387850"/>
          </a:xfrm>
          <a:noFill/>
          <a:ln/>
        </p:spPr>
        <p:txBody>
          <a:bodyPr/>
          <a:lstStyle/>
          <a:p>
            <a:pPr eaLnBrk="1" hangingPunct="1"/>
            <a:r>
              <a:rPr lang="ko-KR" altLang="en-US" smtClean="0">
                <a:ea typeface="굴림" charset="-127"/>
              </a:rPr>
              <a:t>하나님 말씀</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スライド イメージ プレースホルダ 1"/>
          <p:cNvSpPr>
            <a:spLocks noGrp="1" noRot="1" noChangeAspect="1" noTextEdit="1"/>
          </p:cNvSpPr>
          <p:nvPr>
            <p:ph type="sldImg"/>
          </p:nvPr>
        </p:nvSpPr>
        <p:spPr>
          <a:ln/>
        </p:spPr>
      </p:sp>
      <p:sp>
        <p:nvSpPr>
          <p:cNvPr id="159746" name="ノート プレースホルダ 2"/>
          <p:cNvSpPr>
            <a:spLocks noGrp="1"/>
          </p:cNvSpPr>
          <p:nvPr>
            <p:ph type="body" idx="1"/>
          </p:nvPr>
        </p:nvSpPr>
        <p:spPr>
          <a:noFill/>
          <a:ln/>
        </p:spPr>
        <p:txBody>
          <a:bodyPr/>
          <a:lstStyle/>
          <a:p>
            <a:endParaRPr lang="ja-JP" altLang="en-US" smtClean="0"/>
          </a:p>
        </p:txBody>
      </p:sp>
      <p:sp>
        <p:nvSpPr>
          <p:cNvPr id="159747" name="スライド番号プレースホルダ 3"/>
          <p:cNvSpPr txBox="1">
            <a:spLocks noGrp="1"/>
          </p:cNvSpPr>
          <p:nvPr/>
        </p:nvSpPr>
        <p:spPr bwMode="auto">
          <a:xfrm>
            <a:off x="3883025" y="9261475"/>
            <a:ext cx="2970213" cy="487363"/>
          </a:xfrm>
          <a:prstGeom prst="rect">
            <a:avLst/>
          </a:prstGeom>
          <a:noFill/>
          <a:ln w="9525">
            <a:noFill/>
            <a:miter lim="800000"/>
            <a:headEnd/>
            <a:tailEnd/>
          </a:ln>
        </p:spPr>
        <p:txBody>
          <a:bodyPr anchor="b"/>
          <a:lstStyle/>
          <a:p>
            <a:pPr algn="r" latinLnBrk="0"/>
            <a:fld id="{6CA2E56D-BA34-4FD7-AAA9-2332A63CD38D}" type="slidenum">
              <a:rPr lang="en-US" altLang="ja-JP" sz="1200" b="0"/>
              <a:pPr algn="r" latinLnBrk="0"/>
              <a:t>134</a:t>
            </a:fld>
            <a:endParaRPr lang="en-US" altLang="ja-JP"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スライド イメージ プレースホルダ 1"/>
          <p:cNvSpPr>
            <a:spLocks noGrp="1" noRot="1" noChangeAspect="1" noTextEdit="1"/>
          </p:cNvSpPr>
          <p:nvPr>
            <p:ph type="sldImg"/>
          </p:nvPr>
        </p:nvSpPr>
        <p:spPr>
          <a:ln/>
        </p:spPr>
      </p:sp>
      <p:sp>
        <p:nvSpPr>
          <p:cNvPr id="167938" name="ノート プレースホルダ 2"/>
          <p:cNvSpPr>
            <a:spLocks noGrp="1"/>
          </p:cNvSpPr>
          <p:nvPr>
            <p:ph type="body" idx="1"/>
          </p:nvPr>
        </p:nvSpPr>
        <p:spPr>
          <a:noFill/>
          <a:ln/>
        </p:spPr>
        <p:txBody>
          <a:bodyPr/>
          <a:lstStyle/>
          <a:p>
            <a:endParaRPr lang="ja-JP" altLang="en-US" smtClean="0"/>
          </a:p>
        </p:txBody>
      </p:sp>
      <p:sp>
        <p:nvSpPr>
          <p:cNvPr id="167939" name="スライド番号プレースホルダ 3"/>
          <p:cNvSpPr txBox="1">
            <a:spLocks noGrp="1"/>
          </p:cNvSpPr>
          <p:nvPr/>
        </p:nvSpPr>
        <p:spPr bwMode="auto">
          <a:xfrm>
            <a:off x="3883025" y="9261475"/>
            <a:ext cx="2970213" cy="487363"/>
          </a:xfrm>
          <a:prstGeom prst="rect">
            <a:avLst/>
          </a:prstGeom>
          <a:noFill/>
          <a:ln w="9525">
            <a:noFill/>
            <a:miter lim="800000"/>
            <a:headEnd/>
            <a:tailEnd/>
          </a:ln>
        </p:spPr>
        <p:txBody>
          <a:bodyPr anchor="b"/>
          <a:lstStyle/>
          <a:p>
            <a:pPr algn="r" latinLnBrk="0"/>
            <a:fld id="{EFB0549E-4144-4C16-9567-288F7C20AC79}" type="slidenum">
              <a:rPr lang="en-US" altLang="ja-JP" sz="1200" b="0"/>
              <a:pPr algn="r" latinLnBrk="0"/>
              <a:t>141</a:t>
            </a:fld>
            <a:endParaRPr lang="en-US" altLang="ja-JP"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DB190FA-1245-4A60-8F4E-4B0C6450D9B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9B0925-6DDB-4F1B-917A-06ECBFF90D41}"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CE8AF79-A011-4572-8BDE-E4E3C14A74F4}"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DBAFD0-1727-44CF-A20B-707CC6CED3AF}"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CF1834-2F02-4844-9697-006B8C9632AC}"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791AEE9-B385-42BF-9A76-9EA80772788B}"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1FA70A5-DCF7-4CAC-9056-36F606EC52F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C4CA97D-4FB0-4537-A286-AA827260CAB1}"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06922AD-9FE6-4A44-B0E1-FB5C18D5F28F}"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BE3C54F-3F35-4CDF-89AA-98669232D9BD}"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2DD5F93-7025-4C60-9B6D-7649AF7F4B9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0">
              <a:defRPr sz="1400" b="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0">
              <a:defRPr sz="1400" b="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0">
              <a:defRPr sz="1400" b="0">
                <a:ea typeface="ＭＳ Ｐゴシック" pitchFamily="50" charset="-128"/>
              </a:defRPr>
            </a:lvl1pPr>
          </a:lstStyle>
          <a:p>
            <a:pPr>
              <a:defRPr/>
            </a:pPr>
            <a:fld id="{9C85A8E0-9D4A-41D0-AE2D-4D76A79AC214}"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76400" y="2362200"/>
            <a:ext cx="5791200" cy="1524000"/>
          </a:xfrm>
        </p:spPr>
        <p:txBody>
          <a:bodyPr/>
          <a:lstStyle/>
          <a:p>
            <a:pPr eaLnBrk="1" hangingPunct="1"/>
            <a:r>
              <a:rPr lang="ja-JP" altLang="en-US" sz="9600" smtClean="0">
                <a:solidFill>
                  <a:schemeClr val="bg2"/>
                </a:solidFill>
              </a:rPr>
              <a:t>家庭盟誓</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a:t>
            </a:r>
            <a:r>
              <a:rPr lang="ja-JP" altLang="en-US" b="0" spc="300" dirty="0">
                <a:ea typeface="ＭＳ Ｐゴシック" pitchFamily="50" charset="-128"/>
              </a:rPr>
              <a:t>７</a:t>
            </a:r>
            <a:r>
              <a:rPr lang="zh-TW" altLang="en-US" b="0" spc="300" dirty="0">
                <a:ea typeface="ＭＳ Ｐゴシック" pitchFamily="50" charset="-128"/>
              </a:rPr>
              <a:t>節</a:t>
            </a:r>
            <a:endParaRPr lang="ja-JP" altLang="en-US" b="0" spc="300" dirty="0">
              <a:ea typeface="ＭＳ Ｐゴシック" pitchFamily="50" charset="-128"/>
            </a:endParaRPr>
          </a:p>
        </p:txBody>
      </p:sp>
      <p:sp>
        <p:nvSpPr>
          <p:cNvPr id="25602" name="Rectangle 3"/>
          <p:cNvSpPr txBox="1">
            <a:spLocks noChangeArrowheads="1"/>
          </p:cNvSpPr>
          <p:nvPr/>
        </p:nvSpPr>
        <p:spPr bwMode="auto">
          <a:xfrm>
            <a:off x="428625" y="2428875"/>
            <a:ext cx="8286750" cy="4214813"/>
          </a:xfrm>
          <a:prstGeom prst="rect">
            <a:avLst/>
          </a:prstGeom>
          <a:noFill/>
          <a:ln w="9525">
            <a:noFill/>
            <a:miter lim="800000"/>
            <a:headEnd/>
            <a:tailEnd/>
          </a:ln>
        </p:spPr>
        <p:txBody>
          <a:bodyPr/>
          <a:lstStyle/>
          <a:p>
            <a:pPr latinLnBrk="0">
              <a:lnSpc>
                <a:spcPct val="150000"/>
              </a:lnSpc>
            </a:pPr>
            <a:r>
              <a:rPr lang="ja-JP" altLang="en-US" sz="2500" b="0">
                <a:solidFill>
                  <a:schemeClr val="bg2"/>
                </a:solidFill>
                <a:latin typeface="ＭＳ Ｐゴシック" pitchFamily="34" charset="-128"/>
              </a:rPr>
              <a:t>① 天一国主人、私たちの家庭は真の愛を中心として</a:t>
            </a:r>
            <a:r>
              <a:rPr lang="ko-KR" altLang="en-US" sz="2500" b="0">
                <a:solidFill>
                  <a:schemeClr val="bg2"/>
                </a:solidFill>
                <a:latin typeface="ＭＳ Ｐゴシック" pitchFamily="34" charset="-128"/>
              </a:rPr>
              <a:t> </a:t>
            </a:r>
            <a:endParaRPr lang="ja-JP"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② 本然の血統と連結された</a:t>
            </a:r>
            <a:r>
              <a:rPr lang="ko-KR" altLang="en-US" sz="2500" b="0">
                <a:solidFill>
                  <a:schemeClr val="bg2"/>
                </a:solidFill>
                <a:latin typeface="ＭＳ Ｐゴシック" pitchFamily="34" charset="-128"/>
              </a:rPr>
              <a:t> </a:t>
            </a:r>
            <a:endParaRPr lang="ja-JP"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③ 為に生きる生活を通して</a:t>
            </a:r>
          </a:p>
          <a:p>
            <a:pPr latinLnBrk="0">
              <a:lnSpc>
                <a:spcPct val="150000"/>
              </a:lnSpc>
            </a:pPr>
            <a:r>
              <a:rPr lang="ja-JP" altLang="en-US" sz="2500" b="0">
                <a:solidFill>
                  <a:schemeClr val="bg2"/>
                </a:solidFill>
                <a:latin typeface="ＭＳ Ｐゴシック" pitchFamily="34" charset="-128"/>
              </a:rPr>
              <a:t>④ 心情文化世界を完成することをお誓い致します</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Line 2"/>
          <p:cNvSpPr>
            <a:spLocks noChangeShapeType="1"/>
          </p:cNvSpPr>
          <p:nvPr/>
        </p:nvSpPr>
        <p:spPr bwMode="auto">
          <a:xfrm flipH="1">
            <a:off x="5072063" y="2428875"/>
            <a:ext cx="428625" cy="785813"/>
          </a:xfrm>
          <a:prstGeom prst="line">
            <a:avLst/>
          </a:prstGeom>
          <a:noFill/>
          <a:ln w="28575">
            <a:solidFill>
              <a:schemeClr val="bg2"/>
            </a:solidFill>
            <a:round/>
            <a:headEnd/>
            <a:tailEnd/>
          </a:ln>
        </p:spPr>
        <p:txBody>
          <a:bodyPr/>
          <a:lstStyle/>
          <a:p>
            <a:endParaRPr lang="ko-KR" altLang="en-US"/>
          </a:p>
        </p:txBody>
      </p:sp>
      <p:sp>
        <p:nvSpPr>
          <p:cNvPr id="123906" name="Line 3"/>
          <p:cNvSpPr>
            <a:spLocks noChangeShapeType="1"/>
          </p:cNvSpPr>
          <p:nvPr/>
        </p:nvSpPr>
        <p:spPr bwMode="auto">
          <a:xfrm>
            <a:off x="5681663" y="2500313"/>
            <a:ext cx="428625" cy="714375"/>
          </a:xfrm>
          <a:prstGeom prst="line">
            <a:avLst/>
          </a:prstGeom>
          <a:noFill/>
          <a:ln w="28575">
            <a:solidFill>
              <a:schemeClr val="bg2"/>
            </a:solidFill>
            <a:round/>
            <a:headEnd/>
            <a:tailEnd/>
          </a:ln>
        </p:spPr>
        <p:txBody>
          <a:bodyPr/>
          <a:lstStyle/>
          <a:p>
            <a:endParaRPr lang="ko-KR" altLang="en-US"/>
          </a:p>
        </p:txBody>
      </p:sp>
      <p:sp>
        <p:nvSpPr>
          <p:cNvPr id="123907" name="Line 5"/>
          <p:cNvSpPr>
            <a:spLocks noChangeShapeType="1"/>
          </p:cNvSpPr>
          <p:nvPr/>
        </p:nvSpPr>
        <p:spPr bwMode="auto">
          <a:xfrm flipH="1">
            <a:off x="1928813" y="2428875"/>
            <a:ext cx="428625" cy="642938"/>
          </a:xfrm>
          <a:prstGeom prst="line">
            <a:avLst/>
          </a:prstGeom>
          <a:noFill/>
          <a:ln w="28575">
            <a:solidFill>
              <a:schemeClr val="bg2"/>
            </a:solidFill>
            <a:round/>
            <a:headEnd/>
            <a:tailEnd/>
          </a:ln>
        </p:spPr>
        <p:txBody>
          <a:bodyPr/>
          <a:lstStyle/>
          <a:p>
            <a:endParaRPr lang="ko-KR" altLang="en-US"/>
          </a:p>
        </p:txBody>
      </p:sp>
      <p:sp>
        <p:nvSpPr>
          <p:cNvPr id="123908" name="Line 12"/>
          <p:cNvSpPr>
            <a:spLocks noChangeShapeType="1"/>
          </p:cNvSpPr>
          <p:nvPr/>
        </p:nvSpPr>
        <p:spPr bwMode="auto">
          <a:xfrm flipH="1">
            <a:off x="2428875" y="3214688"/>
            <a:ext cx="428625" cy="785812"/>
          </a:xfrm>
          <a:prstGeom prst="line">
            <a:avLst/>
          </a:prstGeom>
          <a:noFill/>
          <a:ln w="28575">
            <a:solidFill>
              <a:schemeClr val="bg2"/>
            </a:solidFill>
            <a:round/>
            <a:headEnd/>
            <a:tailEnd/>
          </a:ln>
        </p:spPr>
        <p:txBody>
          <a:bodyPr/>
          <a:lstStyle/>
          <a:p>
            <a:endParaRPr lang="ko-KR" altLang="en-US"/>
          </a:p>
        </p:txBody>
      </p:sp>
      <p:sp>
        <p:nvSpPr>
          <p:cNvPr id="123909" name="Line 13"/>
          <p:cNvSpPr>
            <a:spLocks noChangeShapeType="1"/>
          </p:cNvSpPr>
          <p:nvPr/>
        </p:nvSpPr>
        <p:spPr bwMode="auto">
          <a:xfrm>
            <a:off x="1928813" y="3214688"/>
            <a:ext cx="428625" cy="785812"/>
          </a:xfrm>
          <a:prstGeom prst="line">
            <a:avLst/>
          </a:prstGeom>
          <a:noFill/>
          <a:ln w="28575">
            <a:solidFill>
              <a:schemeClr val="bg2"/>
            </a:solidFill>
            <a:round/>
            <a:headEnd/>
            <a:tailEnd/>
          </a:ln>
        </p:spPr>
        <p:txBody>
          <a:bodyPr/>
          <a:lstStyle/>
          <a:p>
            <a:endParaRPr lang="ko-KR" altLang="en-US"/>
          </a:p>
        </p:txBody>
      </p:sp>
      <p:sp>
        <p:nvSpPr>
          <p:cNvPr id="123910" name="Line 14"/>
          <p:cNvSpPr>
            <a:spLocks noChangeShapeType="1"/>
          </p:cNvSpPr>
          <p:nvPr/>
        </p:nvSpPr>
        <p:spPr bwMode="auto">
          <a:xfrm>
            <a:off x="2428875" y="2428875"/>
            <a:ext cx="428625" cy="714375"/>
          </a:xfrm>
          <a:prstGeom prst="line">
            <a:avLst/>
          </a:prstGeom>
          <a:noFill/>
          <a:ln w="28575">
            <a:solidFill>
              <a:schemeClr val="bg2"/>
            </a:solidFill>
            <a:round/>
            <a:headEnd/>
            <a:tailEnd/>
          </a:ln>
        </p:spPr>
        <p:txBody>
          <a:bodyPr/>
          <a:lstStyle/>
          <a:p>
            <a:endParaRPr lang="ko-KR" altLang="en-US"/>
          </a:p>
        </p:txBody>
      </p:sp>
      <p:sp>
        <p:nvSpPr>
          <p:cNvPr id="123911" name="Line 28"/>
          <p:cNvSpPr>
            <a:spLocks noChangeShapeType="1"/>
          </p:cNvSpPr>
          <p:nvPr/>
        </p:nvSpPr>
        <p:spPr bwMode="auto">
          <a:xfrm flipH="1">
            <a:off x="5643563" y="3214688"/>
            <a:ext cx="428625" cy="785812"/>
          </a:xfrm>
          <a:prstGeom prst="line">
            <a:avLst/>
          </a:prstGeom>
          <a:noFill/>
          <a:ln w="28575">
            <a:solidFill>
              <a:schemeClr val="bg2"/>
            </a:solidFill>
            <a:round/>
            <a:headEnd/>
            <a:tailEnd/>
          </a:ln>
        </p:spPr>
        <p:txBody>
          <a:bodyPr/>
          <a:lstStyle/>
          <a:p>
            <a:endParaRPr lang="ko-KR" altLang="en-US"/>
          </a:p>
        </p:txBody>
      </p:sp>
      <p:sp>
        <p:nvSpPr>
          <p:cNvPr id="123912" name="Line 29"/>
          <p:cNvSpPr>
            <a:spLocks noChangeShapeType="1"/>
          </p:cNvSpPr>
          <p:nvPr/>
        </p:nvSpPr>
        <p:spPr bwMode="auto">
          <a:xfrm>
            <a:off x="5072063" y="3214688"/>
            <a:ext cx="500062" cy="857250"/>
          </a:xfrm>
          <a:prstGeom prst="line">
            <a:avLst/>
          </a:prstGeom>
          <a:noFill/>
          <a:ln w="28575">
            <a:solidFill>
              <a:schemeClr val="bg2"/>
            </a:solidFill>
            <a:round/>
            <a:headEnd/>
            <a:tailEnd/>
          </a:ln>
        </p:spPr>
        <p:txBody>
          <a:bodyPr/>
          <a:lstStyle/>
          <a:p>
            <a:endParaRPr lang="ko-KR" altLang="en-US"/>
          </a:p>
        </p:txBody>
      </p:sp>
      <p:sp>
        <p:nvSpPr>
          <p:cNvPr id="123913" name="Line 4"/>
          <p:cNvSpPr>
            <a:spLocks noChangeShapeType="1"/>
          </p:cNvSpPr>
          <p:nvPr/>
        </p:nvSpPr>
        <p:spPr bwMode="auto">
          <a:xfrm>
            <a:off x="5586413" y="2606675"/>
            <a:ext cx="1587" cy="1154113"/>
          </a:xfrm>
          <a:prstGeom prst="line">
            <a:avLst/>
          </a:prstGeom>
          <a:noFill/>
          <a:ln w="28575">
            <a:solidFill>
              <a:schemeClr val="bg2"/>
            </a:solidFill>
            <a:round/>
            <a:headEnd/>
            <a:tailEnd/>
          </a:ln>
        </p:spPr>
        <p:txBody>
          <a:bodyPr/>
          <a:lstStyle/>
          <a:p>
            <a:endParaRPr lang="ko-KR" altLang="en-US"/>
          </a:p>
        </p:txBody>
      </p:sp>
      <p:sp>
        <p:nvSpPr>
          <p:cNvPr id="123914" name="Line 6"/>
          <p:cNvSpPr>
            <a:spLocks noChangeShapeType="1"/>
          </p:cNvSpPr>
          <p:nvPr/>
        </p:nvSpPr>
        <p:spPr bwMode="auto">
          <a:xfrm>
            <a:off x="2386013" y="2617788"/>
            <a:ext cx="0" cy="1143000"/>
          </a:xfrm>
          <a:prstGeom prst="line">
            <a:avLst/>
          </a:prstGeom>
          <a:noFill/>
          <a:ln w="28575">
            <a:solidFill>
              <a:schemeClr val="bg2"/>
            </a:solidFill>
            <a:round/>
            <a:headEnd/>
            <a:tailEnd/>
          </a:ln>
        </p:spPr>
        <p:txBody>
          <a:bodyPr/>
          <a:lstStyle/>
          <a:p>
            <a:endParaRPr lang="ko-KR" altLang="en-US"/>
          </a:p>
        </p:txBody>
      </p:sp>
      <p:sp>
        <p:nvSpPr>
          <p:cNvPr id="123915" name="Oval 7"/>
          <p:cNvSpPr>
            <a:spLocks noChangeArrowheads="1"/>
          </p:cNvSpPr>
          <p:nvPr/>
        </p:nvSpPr>
        <p:spPr bwMode="auto">
          <a:xfrm>
            <a:off x="2157413" y="2185988"/>
            <a:ext cx="457200" cy="452437"/>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grpSp>
        <p:nvGrpSpPr>
          <p:cNvPr id="123916" name="Group 9"/>
          <p:cNvGrpSpPr>
            <a:grpSpLocks/>
          </p:cNvGrpSpPr>
          <p:nvPr/>
        </p:nvGrpSpPr>
        <p:grpSpPr bwMode="auto">
          <a:xfrm rot="5400000">
            <a:off x="2223294" y="2986881"/>
            <a:ext cx="336550" cy="357188"/>
            <a:chOff x="1296" y="2352"/>
            <a:chExt cx="576" cy="574"/>
          </a:xfrm>
        </p:grpSpPr>
        <p:sp>
          <p:nvSpPr>
            <p:cNvPr id="123970" name="Arc 10"/>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23971" name="Arc 11"/>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grpSp>
        <p:nvGrpSpPr>
          <p:cNvPr id="123917" name="Group 15"/>
          <p:cNvGrpSpPr>
            <a:grpSpLocks/>
          </p:cNvGrpSpPr>
          <p:nvPr/>
        </p:nvGrpSpPr>
        <p:grpSpPr bwMode="auto">
          <a:xfrm>
            <a:off x="1712913" y="3929063"/>
            <a:ext cx="1328737" cy="1266825"/>
            <a:chOff x="611" y="3143"/>
            <a:chExt cx="778" cy="611"/>
          </a:xfrm>
        </p:grpSpPr>
        <p:sp>
          <p:nvSpPr>
            <p:cNvPr id="123964" name="Line 16"/>
            <p:cNvSpPr>
              <a:spLocks noChangeShapeType="1"/>
            </p:cNvSpPr>
            <p:nvPr/>
          </p:nvSpPr>
          <p:spPr bwMode="auto">
            <a:xfrm flipH="1">
              <a:off x="611" y="3143"/>
              <a:ext cx="281" cy="601"/>
            </a:xfrm>
            <a:prstGeom prst="line">
              <a:avLst/>
            </a:prstGeom>
            <a:noFill/>
            <a:ln w="19050">
              <a:solidFill>
                <a:schemeClr val="bg2"/>
              </a:solidFill>
              <a:round/>
              <a:headEnd/>
              <a:tailEnd/>
            </a:ln>
          </p:spPr>
          <p:txBody>
            <a:bodyPr/>
            <a:lstStyle/>
            <a:p>
              <a:endParaRPr lang="ko-KR" altLang="en-US"/>
            </a:p>
          </p:txBody>
        </p:sp>
        <p:sp>
          <p:nvSpPr>
            <p:cNvPr id="123965" name="Line 17"/>
            <p:cNvSpPr>
              <a:spLocks noChangeShapeType="1"/>
            </p:cNvSpPr>
            <p:nvPr/>
          </p:nvSpPr>
          <p:spPr bwMode="auto">
            <a:xfrm>
              <a:off x="1119" y="3143"/>
              <a:ext cx="270" cy="611"/>
            </a:xfrm>
            <a:prstGeom prst="line">
              <a:avLst/>
            </a:prstGeom>
            <a:noFill/>
            <a:ln w="19050">
              <a:solidFill>
                <a:schemeClr val="bg2"/>
              </a:solidFill>
              <a:round/>
              <a:headEnd/>
              <a:tailEnd/>
            </a:ln>
          </p:spPr>
          <p:txBody>
            <a:bodyPr/>
            <a:lstStyle/>
            <a:p>
              <a:endParaRPr lang="ko-KR" altLang="en-US"/>
            </a:p>
          </p:txBody>
        </p:sp>
        <p:sp>
          <p:nvSpPr>
            <p:cNvPr id="123966" name="Line 18"/>
            <p:cNvSpPr>
              <a:spLocks noChangeShapeType="1"/>
            </p:cNvSpPr>
            <p:nvPr/>
          </p:nvSpPr>
          <p:spPr bwMode="auto">
            <a:xfrm>
              <a:off x="811" y="3312"/>
              <a:ext cx="384" cy="0"/>
            </a:xfrm>
            <a:prstGeom prst="line">
              <a:avLst/>
            </a:prstGeom>
            <a:noFill/>
            <a:ln w="19050">
              <a:solidFill>
                <a:schemeClr val="bg2"/>
              </a:solidFill>
              <a:round/>
              <a:headEnd/>
              <a:tailEnd/>
            </a:ln>
          </p:spPr>
          <p:txBody>
            <a:bodyPr/>
            <a:lstStyle/>
            <a:p>
              <a:endParaRPr lang="ko-KR" altLang="en-US"/>
            </a:p>
          </p:txBody>
        </p:sp>
        <p:sp>
          <p:nvSpPr>
            <p:cNvPr id="123967" name="Line 19"/>
            <p:cNvSpPr>
              <a:spLocks noChangeShapeType="1"/>
            </p:cNvSpPr>
            <p:nvPr/>
          </p:nvSpPr>
          <p:spPr bwMode="auto">
            <a:xfrm>
              <a:off x="784" y="3360"/>
              <a:ext cx="432" cy="0"/>
            </a:xfrm>
            <a:prstGeom prst="line">
              <a:avLst/>
            </a:prstGeom>
            <a:noFill/>
            <a:ln w="19050">
              <a:solidFill>
                <a:schemeClr val="bg2"/>
              </a:solidFill>
              <a:round/>
              <a:headEnd/>
              <a:tailEnd/>
            </a:ln>
          </p:spPr>
          <p:txBody>
            <a:bodyPr/>
            <a:lstStyle/>
            <a:p>
              <a:endParaRPr lang="ko-KR" altLang="en-US"/>
            </a:p>
          </p:txBody>
        </p:sp>
        <p:sp>
          <p:nvSpPr>
            <p:cNvPr id="123968" name="Line 20"/>
            <p:cNvSpPr>
              <a:spLocks noChangeShapeType="1"/>
            </p:cNvSpPr>
            <p:nvPr/>
          </p:nvSpPr>
          <p:spPr bwMode="auto">
            <a:xfrm>
              <a:off x="768" y="3408"/>
              <a:ext cx="471" cy="0"/>
            </a:xfrm>
            <a:prstGeom prst="line">
              <a:avLst/>
            </a:prstGeom>
            <a:noFill/>
            <a:ln w="19050">
              <a:solidFill>
                <a:schemeClr val="bg2"/>
              </a:solidFill>
              <a:round/>
              <a:headEnd/>
              <a:tailEnd/>
            </a:ln>
          </p:spPr>
          <p:txBody>
            <a:bodyPr/>
            <a:lstStyle/>
            <a:p>
              <a:endParaRPr lang="ko-KR" altLang="en-US"/>
            </a:p>
          </p:txBody>
        </p:sp>
        <p:sp>
          <p:nvSpPr>
            <p:cNvPr id="123969" name="Line 21"/>
            <p:cNvSpPr>
              <a:spLocks noChangeShapeType="1"/>
            </p:cNvSpPr>
            <p:nvPr/>
          </p:nvSpPr>
          <p:spPr bwMode="auto">
            <a:xfrm>
              <a:off x="1008" y="3264"/>
              <a:ext cx="0" cy="240"/>
            </a:xfrm>
            <a:prstGeom prst="line">
              <a:avLst/>
            </a:prstGeom>
            <a:noFill/>
            <a:ln w="19050">
              <a:solidFill>
                <a:schemeClr val="bg2"/>
              </a:solidFill>
              <a:round/>
              <a:headEnd/>
              <a:tailEnd type="triangle" w="med" len="med"/>
            </a:ln>
          </p:spPr>
          <p:txBody>
            <a:bodyPr/>
            <a:lstStyle/>
            <a:p>
              <a:endParaRPr lang="ko-KR" altLang="en-US"/>
            </a:p>
          </p:txBody>
        </p:sp>
      </p:grpSp>
      <p:sp>
        <p:nvSpPr>
          <p:cNvPr id="123918" name="Text Box 22"/>
          <p:cNvSpPr txBox="1">
            <a:spLocks noChangeArrowheads="1"/>
          </p:cNvSpPr>
          <p:nvPr/>
        </p:nvSpPr>
        <p:spPr bwMode="auto">
          <a:xfrm>
            <a:off x="2141538" y="4678363"/>
            <a:ext cx="490537" cy="457200"/>
          </a:xfrm>
          <a:prstGeom prst="rect">
            <a:avLst/>
          </a:prstGeom>
          <a:noFill/>
          <a:ln w="19050">
            <a:noFill/>
            <a:miter lim="800000"/>
            <a:headEnd/>
            <a:tailEnd/>
          </a:ln>
        </p:spPr>
        <p:txBody>
          <a:bodyPr wrap="none">
            <a:spAutoFit/>
          </a:bodyPr>
          <a:lstStyle/>
          <a:p>
            <a:pPr latinLnBrk="0"/>
            <a:r>
              <a:rPr lang="ja-JP" altLang="en-US" sz="2400">
                <a:solidFill>
                  <a:schemeClr val="bg2"/>
                </a:solidFill>
                <a:latin typeface="ＭＳ Ｐゴシック" pitchFamily="34" charset="-128"/>
              </a:rPr>
              <a:t>善</a:t>
            </a:r>
          </a:p>
        </p:txBody>
      </p:sp>
      <p:sp>
        <p:nvSpPr>
          <p:cNvPr id="123919" name="Oval 23"/>
          <p:cNvSpPr>
            <a:spLocks noChangeArrowheads="1"/>
          </p:cNvSpPr>
          <p:nvPr/>
        </p:nvSpPr>
        <p:spPr bwMode="auto">
          <a:xfrm>
            <a:off x="5341938" y="2185988"/>
            <a:ext cx="476250" cy="452437"/>
          </a:xfrm>
          <a:prstGeom prst="ellipse">
            <a:avLst/>
          </a:prstGeom>
          <a:solidFill>
            <a:srgbClr val="FF0066"/>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grpSp>
        <p:nvGrpSpPr>
          <p:cNvPr id="123920" name="Group 25"/>
          <p:cNvGrpSpPr>
            <a:grpSpLocks/>
          </p:cNvGrpSpPr>
          <p:nvPr/>
        </p:nvGrpSpPr>
        <p:grpSpPr bwMode="auto">
          <a:xfrm rot="5400000">
            <a:off x="5403851" y="2951162"/>
            <a:ext cx="336550" cy="428625"/>
            <a:chOff x="1296" y="2352"/>
            <a:chExt cx="576" cy="574"/>
          </a:xfrm>
        </p:grpSpPr>
        <p:sp>
          <p:nvSpPr>
            <p:cNvPr id="123962" name="Arc 26"/>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23963" name="Arc 27"/>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123921" name="Text Box 37"/>
          <p:cNvSpPr txBox="1">
            <a:spLocks noChangeArrowheads="1"/>
          </p:cNvSpPr>
          <p:nvPr/>
        </p:nvSpPr>
        <p:spPr bwMode="auto">
          <a:xfrm>
            <a:off x="5353050" y="4681538"/>
            <a:ext cx="490538" cy="457200"/>
          </a:xfrm>
          <a:prstGeom prst="rect">
            <a:avLst/>
          </a:prstGeom>
          <a:noFill/>
          <a:ln w="28575">
            <a:noFill/>
            <a:miter lim="800000"/>
            <a:headEnd/>
            <a:tailEnd/>
          </a:ln>
        </p:spPr>
        <p:txBody>
          <a:bodyPr wrap="none">
            <a:spAutoFit/>
          </a:bodyPr>
          <a:lstStyle/>
          <a:p>
            <a:pPr latinLnBrk="0"/>
            <a:r>
              <a:rPr lang="ja-JP" altLang="en-US" sz="2400">
                <a:solidFill>
                  <a:srgbClr val="D55000"/>
                </a:solidFill>
                <a:latin typeface="ＭＳ Ｐゴシック" pitchFamily="34" charset="-128"/>
              </a:rPr>
              <a:t>悪</a:t>
            </a:r>
          </a:p>
        </p:txBody>
      </p:sp>
      <p:sp>
        <p:nvSpPr>
          <p:cNvPr id="123922" name="Rectangle 38"/>
          <p:cNvSpPr>
            <a:spLocks noChangeArrowheads="1"/>
          </p:cNvSpPr>
          <p:nvPr/>
        </p:nvSpPr>
        <p:spPr bwMode="auto">
          <a:xfrm>
            <a:off x="214313" y="214313"/>
            <a:ext cx="3962400" cy="762000"/>
          </a:xfrm>
          <a:prstGeom prst="rect">
            <a:avLst/>
          </a:prstGeom>
          <a:noFill/>
          <a:ln w="28575">
            <a:noFill/>
            <a:miter lim="800000"/>
            <a:headEnd/>
            <a:tailEnd/>
          </a:ln>
        </p:spPr>
        <p:txBody>
          <a:bodyPr anchor="ctr"/>
          <a:lstStyle/>
          <a:p>
            <a:pPr latinLnBrk="0"/>
            <a:r>
              <a:rPr lang="ja-JP" altLang="en-US" sz="3000">
                <a:solidFill>
                  <a:schemeClr val="bg2"/>
                </a:solidFill>
                <a:latin typeface="ＭＳ Ｐゴシック" pitchFamily="34" charset="-128"/>
              </a:rPr>
              <a:t>４． 堕落の結果</a:t>
            </a:r>
          </a:p>
        </p:txBody>
      </p:sp>
      <p:sp>
        <p:nvSpPr>
          <p:cNvPr id="123923" name="Text Box 40"/>
          <p:cNvSpPr txBox="1">
            <a:spLocks noChangeArrowheads="1"/>
          </p:cNvSpPr>
          <p:nvPr/>
        </p:nvSpPr>
        <p:spPr bwMode="auto">
          <a:xfrm>
            <a:off x="3019425" y="2881313"/>
            <a:ext cx="541338"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善</a:t>
            </a:r>
          </a:p>
        </p:txBody>
      </p:sp>
      <p:sp>
        <p:nvSpPr>
          <p:cNvPr id="123924" name="Text Box 41"/>
          <p:cNvSpPr txBox="1">
            <a:spLocks noChangeArrowheads="1"/>
          </p:cNvSpPr>
          <p:nvPr/>
        </p:nvSpPr>
        <p:spPr bwMode="auto">
          <a:xfrm>
            <a:off x="4391025" y="2901950"/>
            <a:ext cx="541338" cy="519113"/>
          </a:xfrm>
          <a:prstGeom prst="rect">
            <a:avLst/>
          </a:prstGeom>
          <a:noFill/>
          <a:ln w="9525">
            <a:noFill/>
            <a:miter lim="800000"/>
            <a:headEnd/>
            <a:tailEnd/>
          </a:ln>
        </p:spPr>
        <p:txBody>
          <a:bodyPr wrap="none">
            <a:spAutoFit/>
          </a:bodyPr>
          <a:lstStyle/>
          <a:p>
            <a:pPr latinLnBrk="0"/>
            <a:r>
              <a:rPr lang="ja-JP" altLang="en-US" sz="2800">
                <a:solidFill>
                  <a:srgbClr val="D55000"/>
                </a:solidFill>
                <a:latin typeface="ＭＳ Ｐゴシック" pitchFamily="34" charset="-128"/>
              </a:rPr>
              <a:t>悪</a:t>
            </a:r>
          </a:p>
        </p:txBody>
      </p:sp>
      <p:grpSp>
        <p:nvGrpSpPr>
          <p:cNvPr id="123925" name="Group 42"/>
          <p:cNvGrpSpPr>
            <a:grpSpLocks/>
          </p:cNvGrpSpPr>
          <p:nvPr/>
        </p:nvGrpSpPr>
        <p:grpSpPr bwMode="auto">
          <a:xfrm>
            <a:off x="3857625" y="2447925"/>
            <a:ext cx="314325" cy="290513"/>
            <a:chOff x="3024" y="1475"/>
            <a:chExt cx="198" cy="183"/>
          </a:xfrm>
        </p:grpSpPr>
        <p:sp>
          <p:nvSpPr>
            <p:cNvPr id="123960" name="Line 43"/>
            <p:cNvSpPr>
              <a:spLocks noChangeShapeType="1"/>
            </p:cNvSpPr>
            <p:nvPr/>
          </p:nvSpPr>
          <p:spPr bwMode="auto">
            <a:xfrm flipH="1">
              <a:off x="3024" y="1478"/>
              <a:ext cx="198" cy="165"/>
            </a:xfrm>
            <a:prstGeom prst="line">
              <a:avLst/>
            </a:prstGeom>
            <a:noFill/>
            <a:ln w="28575">
              <a:solidFill>
                <a:schemeClr val="bg2"/>
              </a:solidFill>
              <a:round/>
              <a:headEnd/>
              <a:tailEnd/>
            </a:ln>
          </p:spPr>
          <p:txBody>
            <a:bodyPr/>
            <a:lstStyle/>
            <a:p>
              <a:endParaRPr lang="ko-KR" altLang="en-US"/>
            </a:p>
          </p:txBody>
        </p:sp>
        <p:sp>
          <p:nvSpPr>
            <p:cNvPr id="123961" name="Line 44"/>
            <p:cNvSpPr>
              <a:spLocks noChangeShapeType="1"/>
            </p:cNvSpPr>
            <p:nvPr/>
          </p:nvSpPr>
          <p:spPr bwMode="auto">
            <a:xfrm rot="5400000" flipH="1">
              <a:off x="3044" y="1481"/>
              <a:ext cx="183" cy="172"/>
            </a:xfrm>
            <a:prstGeom prst="line">
              <a:avLst/>
            </a:prstGeom>
            <a:noFill/>
            <a:ln w="28575">
              <a:solidFill>
                <a:schemeClr val="bg2"/>
              </a:solidFill>
              <a:round/>
              <a:headEnd/>
              <a:tailEnd/>
            </a:ln>
          </p:spPr>
          <p:txBody>
            <a:bodyPr/>
            <a:lstStyle/>
            <a:p>
              <a:endParaRPr lang="ko-KR" altLang="en-US"/>
            </a:p>
          </p:txBody>
        </p:sp>
      </p:grpSp>
      <p:sp>
        <p:nvSpPr>
          <p:cNvPr id="134171" name="Line 45"/>
          <p:cNvSpPr>
            <a:spLocks noChangeShapeType="1"/>
          </p:cNvSpPr>
          <p:nvPr/>
        </p:nvSpPr>
        <p:spPr bwMode="auto">
          <a:xfrm>
            <a:off x="4205288" y="2576513"/>
            <a:ext cx="1031875" cy="0"/>
          </a:xfrm>
          <a:prstGeom prst="line">
            <a:avLst/>
          </a:prstGeom>
          <a:noFill/>
          <a:ln w="38100">
            <a:solidFill>
              <a:schemeClr val="accent5">
                <a:lumMod val="50000"/>
              </a:schemeClr>
            </a:solidFill>
            <a:round/>
            <a:headEnd/>
            <a:tailEnd type="triangle" w="med" len="med"/>
          </a:ln>
        </p:spPr>
        <p:txBody>
          <a:bodyPr/>
          <a:lstStyle/>
          <a:p>
            <a:pPr latinLnBrk="0">
              <a:defRPr/>
            </a:pPr>
            <a:endParaRPr lang="ja-JP" altLang="en-US" b="0">
              <a:ea typeface="ＭＳ Ｐゴシック" pitchFamily="50" charset="-128"/>
            </a:endParaRPr>
          </a:p>
        </p:txBody>
      </p:sp>
      <p:sp>
        <p:nvSpPr>
          <p:cNvPr id="123927" name="Line 46"/>
          <p:cNvSpPr>
            <a:spLocks noChangeShapeType="1"/>
          </p:cNvSpPr>
          <p:nvPr/>
        </p:nvSpPr>
        <p:spPr bwMode="auto">
          <a:xfrm flipH="1">
            <a:off x="2668588" y="2576513"/>
            <a:ext cx="1155700" cy="0"/>
          </a:xfrm>
          <a:prstGeom prst="line">
            <a:avLst/>
          </a:prstGeom>
          <a:noFill/>
          <a:ln w="38100">
            <a:solidFill>
              <a:schemeClr val="bg2"/>
            </a:solidFill>
            <a:round/>
            <a:headEnd/>
            <a:tailEnd type="triangle" w="med" len="med"/>
          </a:ln>
        </p:spPr>
        <p:txBody>
          <a:bodyPr/>
          <a:lstStyle/>
          <a:p>
            <a:endParaRPr lang="ko-KR" altLang="en-US"/>
          </a:p>
        </p:txBody>
      </p:sp>
      <p:sp>
        <p:nvSpPr>
          <p:cNvPr id="123928" name="Text Box 47"/>
          <p:cNvSpPr txBox="1">
            <a:spLocks noChangeArrowheads="1"/>
          </p:cNvSpPr>
          <p:nvPr/>
        </p:nvSpPr>
        <p:spPr bwMode="auto">
          <a:xfrm>
            <a:off x="2897188" y="2197100"/>
            <a:ext cx="41433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信</a:t>
            </a:r>
          </a:p>
        </p:txBody>
      </p:sp>
      <p:sp>
        <p:nvSpPr>
          <p:cNvPr id="123929" name="Text Box 48"/>
          <p:cNvSpPr txBox="1">
            <a:spLocks noChangeArrowheads="1"/>
          </p:cNvSpPr>
          <p:nvPr/>
        </p:nvSpPr>
        <p:spPr bwMode="auto">
          <a:xfrm>
            <a:off x="4433888" y="2197100"/>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不信</a:t>
            </a:r>
          </a:p>
        </p:txBody>
      </p:sp>
      <p:sp>
        <p:nvSpPr>
          <p:cNvPr id="123930" name="Line 49"/>
          <p:cNvSpPr>
            <a:spLocks noChangeShapeType="1"/>
          </p:cNvSpPr>
          <p:nvPr/>
        </p:nvSpPr>
        <p:spPr bwMode="auto">
          <a:xfrm>
            <a:off x="3321050" y="3357563"/>
            <a:ext cx="642938" cy="428625"/>
          </a:xfrm>
          <a:prstGeom prst="line">
            <a:avLst/>
          </a:prstGeom>
          <a:noFill/>
          <a:ln w="19050">
            <a:solidFill>
              <a:schemeClr val="bg2"/>
            </a:solidFill>
            <a:round/>
            <a:headEnd type="triangle" w="med" len="med"/>
            <a:tailEnd/>
          </a:ln>
        </p:spPr>
        <p:txBody>
          <a:bodyPr/>
          <a:lstStyle/>
          <a:p>
            <a:endParaRPr lang="ko-KR" altLang="en-US"/>
          </a:p>
        </p:txBody>
      </p:sp>
      <p:sp>
        <p:nvSpPr>
          <p:cNvPr id="123931" name="Line 50"/>
          <p:cNvSpPr>
            <a:spLocks noChangeShapeType="1"/>
          </p:cNvSpPr>
          <p:nvPr/>
        </p:nvSpPr>
        <p:spPr bwMode="auto">
          <a:xfrm flipH="1">
            <a:off x="4035425" y="3357563"/>
            <a:ext cx="642938" cy="428625"/>
          </a:xfrm>
          <a:prstGeom prst="line">
            <a:avLst/>
          </a:prstGeom>
          <a:noFill/>
          <a:ln w="19050">
            <a:solidFill>
              <a:schemeClr val="bg2"/>
            </a:solidFill>
            <a:round/>
            <a:headEnd type="triangle" w="med" len="med"/>
            <a:tailEnd/>
          </a:ln>
        </p:spPr>
        <p:txBody>
          <a:bodyPr/>
          <a:lstStyle/>
          <a:p>
            <a:endParaRPr lang="ko-KR" altLang="en-US"/>
          </a:p>
        </p:txBody>
      </p:sp>
      <p:sp>
        <p:nvSpPr>
          <p:cNvPr id="123932" name="Rectangle 51"/>
          <p:cNvSpPr>
            <a:spLocks noChangeArrowheads="1"/>
          </p:cNvSpPr>
          <p:nvPr/>
        </p:nvSpPr>
        <p:spPr bwMode="auto">
          <a:xfrm>
            <a:off x="-285750" y="923925"/>
            <a:ext cx="4121150" cy="504825"/>
          </a:xfrm>
          <a:prstGeom prst="rect">
            <a:avLst/>
          </a:prstGeom>
          <a:noFill/>
          <a:ln w="28575">
            <a:noFill/>
            <a:miter lim="800000"/>
            <a:headEnd/>
            <a:tailEnd/>
          </a:ln>
        </p:spPr>
        <p:txBody>
          <a:bodyPr anchor="ctr"/>
          <a:lstStyle/>
          <a:p>
            <a:pPr algn="ctr" latinLnBrk="0"/>
            <a:r>
              <a:rPr lang="ja-JP" altLang="en-US" sz="2200">
                <a:solidFill>
                  <a:schemeClr val="bg2"/>
                </a:solidFill>
                <a:latin typeface="ＭＳ Ｐゴシック" pitchFamily="34" charset="-128"/>
              </a:rPr>
              <a:t>（１） サタンと堕落人間</a:t>
            </a:r>
          </a:p>
        </p:txBody>
      </p:sp>
      <p:sp>
        <p:nvSpPr>
          <p:cNvPr id="123933" name="Text Box 52"/>
          <p:cNvSpPr txBox="1">
            <a:spLocks noChangeArrowheads="1"/>
          </p:cNvSpPr>
          <p:nvPr/>
        </p:nvSpPr>
        <p:spPr bwMode="auto">
          <a:xfrm>
            <a:off x="3041650" y="4252913"/>
            <a:ext cx="1927225" cy="611187"/>
          </a:xfrm>
          <a:prstGeom prst="rect">
            <a:avLst/>
          </a:prstGeom>
          <a:noFill/>
          <a:ln w="9525">
            <a:noFill/>
            <a:miter lim="800000"/>
            <a:headEnd/>
            <a:tailEnd/>
          </a:ln>
        </p:spPr>
        <p:txBody>
          <a:bodyPr wrap="none">
            <a:spAutoFit/>
          </a:bodyPr>
          <a:lstStyle/>
          <a:p>
            <a:pPr algn="ctr" latinLnBrk="0"/>
            <a:r>
              <a:rPr lang="ja-JP" altLang="en-US" sz="1800">
                <a:solidFill>
                  <a:schemeClr val="bg2"/>
                </a:solidFill>
                <a:latin typeface="ＭＳ Ｐゴシック" pitchFamily="34" charset="-128"/>
              </a:rPr>
              <a:t>動機・方向・目的</a:t>
            </a:r>
          </a:p>
          <a:p>
            <a:pPr algn="ctr" latinLnBrk="0"/>
            <a:r>
              <a:rPr lang="ja-JP" altLang="en-US" sz="1600">
                <a:solidFill>
                  <a:srgbClr val="D55000"/>
                </a:solidFill>
                <a:latin typeface="ＭＳ Ｐゴシック" pitchFamily="34" charset="-128"/>
              </a:rPr>
              <a:t>（行為・結果自体</a:t>
            </a:r>
            <a:r>
              <a:rPr lang="en-US" altLang="ja-JP" sz="1600">
                <a:solidFill>
                  <a:srgbClr val="D55000"/>
                </a:solidFill>
                <a:latin typeface="ＭＳ Ｐゴシック" pitchFamily="34" charset="-128"/>
              </a:rPr>
              <a:t>Х</a:t>
            </a:r>
            <a:r>
              <a:rPr lang="ja-JP" altLang="en-US" sz="1600">
                <a:solidFill>
                  <a:srgbClr val="D55000"/>
                </a:solidFill>
                <a:latin typeface="ＭＳ Ｐゴシック" pitchFamily="34" charset="-128"/>
              </a:rPr>
              <a:t>）</a:t>
            </a:r>
          </a:p>
        </p:txBody>
      </p:sp>
      <p:sp>
        <p:nvSpPr>
          <p:cNvPr id="123934" name="AutoShape 53"/>
          <p:cNvSpPr>
            <a:spLocks noChangeArrowheads="1"/>
          </p:cNvSpPr>
          <p:nvPr/>
        </p:nvSpPr>
        <p:spPr bwMode="auto">
          <a:xfrm>
            <a:off x="357188" y="2338388"/>
            <a:ext cx="1274762" cy="1571625"/>
          </a:xfrm>
          <a:prstGeom prst="roundRect">
            <a:avLst>
              <a:gd name="adj" fmla="val 16667"/>
            </a:avLst>
          </a:prstGeom>
          <a:noFill/>
          <a:ln w="9525">
            <a:solidFill>
              <a:schemeClr val="bg2"/>
            </a:solidFill>
            <a:round/>
            <a:headEnd/>
            <a:tailEnd/>
          </a:ln>
        </p:spPr>
        <p:txBody>
          <a:bodyPr wrap="none" anchor="ctr"/>
          <a:lstStyle/>
          <a:p>
            <a:pPr latinLnBrk="0">
              <a:lnSpc>
                <a:spcPct val="130000"/>
              </a:lnSpc>
            </a:pPr>
            <a:r>
              <a:rPr lang="en-US" altLang="ja-JP" sz="1600">
                <a:solidFill>
                  <a:schemeClr val="bg2"/>
                </a:solidFill>
                <a:latin typeface="ＭＳ Ｐゴシック" pitchFamily="34" charset="-128"/>
              </a:rPr>
              <a:t>1) </a:t>
            </a:r>
            <a:r>
              <a:rPr lang="ja-JP" altLang="en-US" sz="1600">
                <a:solidFill>
                  <a:schemeClr val="bg2"/>
                </a:solidFill>
                <a:latin typeface="ＭＳ Ｐゴシック" pitchFamily="34" charset="-128"/>
              </a:rPr>
              <a:t>真の父母</a:t>
            </a:r>
          </a:p>
          <a:p>
            <a:pPr latinLnBrk="0">
              <a:lnSpc>
                <a:spcPct val="130000"/>
              </a:lnSpc>
            </a:pPr>
            <a:r>
              <a:rPr lang="en-US" altLang="ja-JP" sz="1600">
                <a:solidFill>
                  <a:schemeClr val="bg2"/>
                </a:solidFill>
                <a:latin typeface="ＭＳ Ｐゴシック" pitchFamily="34" charset="-128"/>
              </a:rPr>
              <a:t>2) </a:t>
            </a:r>
            <a:r>
              <a:rPr lang="ja-JP" altLang="en-US" sz="1600">
                <a:solidFill>
                  <a:schemeClr val="bg2"/>
                </a:solidFill>
                <a:latin typeface="ＭＳ Ｐゴシック" pitchFamily="34" charset="-128"/>
              </a:rPr>
              <a:t>真の子女</a:t>
            </a:r>
          </a:p>
          <a:p>
            <a:pPr latinLnBrk="0">
              <a:lnSpc>
                <a:spcPct val="130000"/>
              </a:lnSpc>
            </a:pPr>
            <a:r>
              <a:rPr lang="en-US" altLang="ja-JP" sz="1600">
                <a:solidFill>
                  <a:schemeClr val="bg2"/>
                </a:solidFill>
                <a:latin typeface="ＭＳ Ｐゴシック" pitchFamily="34" charset="-128"/>
              </a:rPr>
              <a:t>3) </a:t>
            </a:r>
            <a:r>
              <a:rPr lang="ja-JP" altLang="en-US" sz="1600">
                <a:solidFill>
                  <a:schemeClr val="bg2"/>
                </a:solidFill>
                <a:latin typeface="ＭＳ Ｐゴシック" pitchFamily="34" charset="-128"/>
              </a:rPr>
              <a:t>真の家庭</a:t>
            </a:r>
          </a:p>
          <a:p>
            <a:pPr latinLnBrk="0">
              <a:lnSpc>
                <a:spcPct val="130000"/>
              </a:lnSpc>
            </a:pPr>
            <a:r>
              <a:rPr lang="ja-JP" altLang="en-US" sz="1600">
                <a:solidFill>
                  <a:schemeClr val="bg2"/>
                </a:solidFill>
                <a:latin typeface="ＭＳ Ｐゴシック" pitchFamily="34" charset="-128"/>
              </a:rPr>
              <a:t>      （王権）</a:t>
            </a:r>
          </a:p>
        </p:txBody>
      </p:sp>
      <p:sp>
        <p:nvSpPr>
          <p:cNvPr id="123935" name="AutoShape 54"/>
          <p:cNvSpPr>
            <a:spLocks noChangeArrowheads="1"/>
          </p:cNvSpPr>
          <p:nvPr/>
        </p:nvSpPr>
        <p:spPr bwMode="auto">
          <a:xfrm>
            <a:off x="6338888" y="2052638"/>
            <a:ext cx="2305050" cy="2286000"/>
          </a:xfrm>
          <a:prstGeom prst="roundRect">
            <a:avLst>
              <a:gd name="adj" fmla="val 16667"/>
            </a:avLst>
          </a:prstGeom>
          <a:noFill/>
          <a:ln w="9525">
            <a:solidFill>
              <a:schemeClr val="bg2"/>
            </a:solidFill>
            <a:round/>
            <a:headEnd/>
            <a:tailEnd/>
          </a:ln>
        </p:spPr>
        <p:txBody>
          <a:bodyPr wrap="none" anchor="ctr"/>
          <a:lstStyle/>
          <a:p>
            <a:pPr latinLnBrk="0">
              <a:lnSpc>
                <a:spcPct val="130000"/>
              </a:lnSpc>
            </a:pPr>
            <a:r>
              <a:rPr lang="en-US" altLang="ja-JP" sz="1600">
                <a:solidFill>
                  <a:schemeClr val="bg2"/>
                </a:solidFill>
                <a:latin typeface="ＭＳ Ｐゴシック" pitchFamily="34" charset="-128"/>
              </a:rPr>
              <a:t>1) </a:t>
            </a:r>
            <a:r>
              <a:rPr lang="ja-JP" altLang="en-US" sz="1600">
                <a:solidFill>
                  <a:schemeClr val="bg2"/>
                </a:solidFill>
                <a:latin typeface="ＭＳ Ｐゴシック" pitchFamily="34" charset="-128"/>
              </a:rPr>
              <a:t>人間は</a:t>
            </a:r>
            <a:endParaRPr lang="ko-KR" altLang="en-US" sz="1600">
              <a:solidFill>
                <a:schemeClr val="bg2"/>
              </a:solidFill>
              <a:latin typeface="ＭＳ Ｐゴシック" pitchFamily="34" charset="-128"/>
            </a:endParaRPr>
          </a:p>
          <a:p>
            <a:pPr latinLnBrk="0">
              <a:lnSpc>
                <a:spcPct val="130000"/>
              </a:lnSpc>
            </a:pPr>
            <a:r>
              <a:rPr lang="ja-JP" altLang="en-US" sz="1600">
                <a:solidFill>
                  <a:schemeClr val="bg2"/>
                </a:solidFill>
                <a:latin typeface="ＭＳ Ｐゴシック" pitchFamily="34" charset="-128"/>
              </a:rPr>
              <a:t>　   サタンの子女になる</a:t>
            </a:r>
          </a:p>
          <a:p>
            <a:pPr latinLnBrk="0">
              <a:lnSpc>
                <a:spcPct val="130000"/>
              </a:lnSpc>
            </a:pPr>
            <a:r>
              <a:rPr lang="en-US" altLang="ja-JP" sz="1600">
                <a:solidFill>
                  <a:schemeClr val="bg2"/>
                </a:solidFill>
                <a:latin typeface="ＭＳ Ｐゴシック" pitchFamily="34" charset="-128"/>
              </a:rPr>
              <a:t>2</a:t>
            </a:r>
            <a:r>
              <a:rPr lang="ko-KR" altLang="en-US" sz="1600">
                <a:solidFill>
                  <a:schemeClr val="bg2"/>
                </a:solidFill>
                <a:latin typeface="ＭＳ Ｐゴシック" pitchFamily="34" charset="-128"/>
              </a:rPr>
              <a:t>) </a:t>
            </a:r>
            <a:r>
              <a:rPr lang="ja-JP" altLang="en-US" sz="1600">
                <a:solidFill>
                  <a:schemeClr val="bg2"/>
                </a:solidFill>
                <a:latin typeface="ＭＳ Ｐゴシック" pitchFamily="34" charset="-128"/>
              </a:rPr>
              <a:t>サタンは</a:t>
            </a:r>
            <a:r>
              <a:rPr lang="ko-KR" altLang="en-US" sz="1600">
                <a:solidFill>
                  <a:schemeClr val="bg2"/>
                </a:solidFill>
                <a:latin typeface="ＭＳ Ｐゴシック" pitchFamily="34" charset="-128"/>
              </a:rPr>
              <a:t> </a:t>
            </a:r>
          </a:p>
          <a:p>
            <a:pPr latinLnBrk="0">
              <a:lnSpc>
                <a:spcPct val="130000"/>
              </a:lnSpc>
            </a:pPr>
            <a:r>
              <a:rPr lang="ja-JP" altLang="en-US" sz="1600">
                <a:solidFill>
                  <a:schemeClr val="bg2"/>
                </a:solidFill>
                <a:latin typeface="ＭＳ Ｐゴシック" pitchFamily="34" charset="-128"/>
              </a:rPr>
              <a:t>　   堕落人間の父母</a:t>
            </a:r>
          </a:p>
          <a:p>
            <a:pPr latinLnBrk="0">
              <a:lnSpc>
                <a:spcPct val="130000"/>
              </a:lnSpc>
            </a:pPr>
            <a:r>
              <a:rPr lang="en-US" altLang="ja-JP" sz="1600">
                <a:solidFill>
                  <a:schemeClr val="bg2"/>
                </a:solidFill>
                <a:latin typeface="ＭＳ Ｐゴシック" pitchFamily="34" charset="-128"/>
              </a:rPr>
              <a:t>3) </a:t>
            </a:r>
            <a:r>
              <a:rPr lang="ja-JP" altLang="en-US" sz="1600">
                <a:solidFill>
                  <a:schemeClr val="bg2"/>
                </a:solidFill>
                <a:latin typeface="ＭＳ Ｐゴシック" pitchFamily="34" charset="-128"/>
              </a:rPr>
              <a:t>原罪 ⇒ 堕落性</a:t>
            </a:r>
          </a:p>
          <a:p>
            <a:pPr latinLnBrk="0">
              <a:lnSpc>
                <a:spcPct val="130000"/>
              </a:lnSpc>
            </a:pPr>
            <a:r>
              <a:rPr lang="en-US" altLang="ja-JP" sz="1600">
                <a:solidFill>
                  <a:schemeClr val="bg2"/>
                </a:solidFill>
                <a:latin typeface="ＭＳ Ｐゴシック" pitchFamily="34" charset="-128"/>
              </a:rPr>
              <a:t>4)    </a:t>
            </a:r>
            <a:r>
              <a:rPr lang="ko-KR" altLang="en-US" sz="1600">
                <a:solidFill>
                  <a:schemeClr val="bg2"/>
                </a:solidFill>
                <a:latin typeface="ＭＳ Ｐゴシック" pitchFamily="34" charset="-128"/>
              </a:rPr>
              <a:t>  </a:t>
            </a:r>
            <a:r>
              <a:rPr lang="ja-JP" altLang="en-US" sz="1600">
                <a:solidFill>
                  <a:schemeClr val="bg2"/>
                </a:solidFill>
                <a:latin typeface="ＭＳ Ｐゴシック" pitchFamily="34" charset="-128"/>
              </a:rPr>
              <a:t> はこの世の主人</a:t>
            </a:r>
          </a:p>
        </p:txBody>
      </p:sp>
      <p:sp>
        <p:nvSpPr>
          <p:cNvPr id="123936" name="Oval 55"/>
          <p:cNvSpPr>
            <a:spLocks noChangeArrowheads="1"/>
          </p:cNvSpPr>
          <p:nvPr/>
        </p:nvSpPr>
        <p:spPr bwMode="auto">
          <a:xfrm>
            <a:off x="2605088" y="2906713"/>
            <a:ext cx="457200" cy="457200"/>
          </a:xfrm>
          <a:prstGeom prst="ellipse">
            <a:avLst/>
          </a:prstGeom>
          <a:solidFill>
            <a:srgbClr val="FF99FF"/>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123937" name="Oval 56"/>
          <p:cNvSpPr>
            <a:spLocks noChangeArrowheads="1"/>
          </p:cNvSpPr>
          <p:nvPr/>
        </p:nvSpPr>
        <p:spPr bwMode="auto">
          <a:xfrm>
            <a:off x="1714500" y="2906713"/>
            <a:ext cx="457200"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123938" name="Oval 57"/>
          <p:cNvSpPr>
            <a:spLocks noChangeArrowheads="1"/>
          </p:cNvSpPr>
          <p:nvPr/>
        </p:nvSpPr>
        <p:spPr bwMode="auto">
          <a:xfrm>
            <a:off x="5802313" y="2955925"/>
            <a:ext cx="476250" cy="454025"/>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123939" name="Oval 58"/>
          <p:cNvSpPr>
            <a:spLocks noChangeArrowheads="1"/>
          </p:cNvSpPr>
          <p:nvPr/>
        </p:nvSpPr>
        <p:spPr bwMode="auto">
          <a:xfrm>
            <a:off x="4859338" y="2955925"/>
            <a:ext cx="476250" cy="452438"/>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p>
        </p:txBody>
      </p:sp>
      <p:sp>
        <p:nvSpPr>
          <p:cNvPr id="123940" name="Oval 59"/>
          <p:cNvSpPr>
            <a:spLocks noChangeArrowheads="1"/>
          </p:cNvSpPr>
          <p:nvPr/>
        </p:nvSpPr>
        <p:spPr bwMode="auto">
          <a:xfrm>
            <a:off x="6811963" y="3863975"/>
            <a:ext cx="284162" cy="284163"/>
          </a:xfrm>
          <a:prstGeom prst="ellipse">
            <a:avLst/>
          </a:prstGeom>
          <a:no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サ</a:t>
            </a:r>
          </a:p>
        </p:txBody>
      </p:sp>
      <p:sp>
        <p:nvSpPr>
          <p:cNvPr id="123941" name="Text Box 60"/>
          <p:cNvSpPr txBox="1">
            <a:spLocks noChangeArrowheads="1"/>
          </p:cNvSpPr>
          <p:nvPr/>
        </p:nvSpPr>
        <p:spPr bwMode="auto">
          <a:xfrm>
            <a:off x="3568700" y="2041525"/>
            <a:ext cx="876300"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創２</a:t>
            </a:r>
            <a:r>
              <a:rPr lang="en-US" altLang="ja-JP" sz="1600">
                <a:solidFill>
                  <a:schemeClr val="bg2"/>
                </a:solidFill>
                <a:latin typeface="ＭＳ Ｐゴシック" pitchFamily="34" charset="-128"/>
              </a:rPr>
              <a:t>/1</a:t>
            </a:r>
            <a:r>
              <a:rPr lang="ja-JP" altLang="en-US" sz="1600">
                <a:solidFill>
                  <a:schemeClr val="bg2"/>
                </a:solidFill>
                <a:latin typeface="ＭＳ Ｐゴシック" pitchFamily="34" charset="-128"/>
              </a:rPr>
              <a:t>７</a:t>
            </a:r>
          </a:p>
        </p:txBody>
      </p:sp>
      <p:sp>
        <p:nvSpPr>
          <p:cNvPr id="123942" name="Oval 61"/>
          <p:cNvSpPr>
            <a:spLocks noChangeArrowheads="1"/>
          </p:cNvSpPr>
          <p:nvPr/>
        </p:nvSpPr>
        <p:spPr bwMode="auto">
          <a:xfrm>
            <a:off x="1941513" y="5210175"/>
            <a:ext cx="863600" cy="504825"/>
          </a:xfrm>
          <a:prstGeom prst="ellipse">
            <a:avLst/>
          </a:prstGeom>
          <a:no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天国</a:t>
            </a:r>
          </a:p>
        </p:txBody>
      </p:sp>
      <p:sp>
        <p:nvSpPr>
          <p:cNvPr id="123943" name="Oval 62"/>
          <p:cNvSpPr>
            <a:spLocks noChangeArrowheads="1"/>
          </p:cNvSpPr>
          <p:nvPr/>
        </p:nvSpPr>
        <p:spPr bwMode="auto">
          <a:xfrm>
            <a:off x="5149850" y="5283200"/>
            <a:ext cx="863600" cy="504825"/>
          </a:xfrm>
          <a:prstGeom prst="ellipse">
            <a:avLst/>
          </a:prstGeom>
          <a:noFill/>
          <a:ln w="12700">
            <a:solidFill>
              <a:schemeClr val="bg2"/>
            </a:solidFill>
            <a:round/>
            <a:headEnd/>
            <a:tailEnd/>
          </a:ln>
        </p:spPr>
        <p:txBody>
          <a:bodyPr wrap="none" anchor="ctr"/>
          <a:lstStyle/>
          <a:p>
            <a:pPr algn="ctr" latinLnBrk="0"/>
            <a:r>
              <a:rPr lang="ja-JP" altLang="en-US" sz="2400">
                <a:solidFill>
                  <a:srgbClr val="CC0000"/>
                </a:solidFill>
                <a:latin typeface="ＭＳ Ｐゴシック" pitchFamily="34" charset="-128"/>
              </a:rPr>
              <a:t>地獄</a:t>
            </a:r>
          </a:p>
        </p:txBody>
      </p:sp>
      <p:sp>
        <p:nvSpPr>
          <p:cNvPr id="123944" name="Text Box 63"/>
          <p:cNvSpPr txBox="1">
            <a:spLocks noChangeArrowheads="1"/>
          </p:cNvSpPr>
          <p:nvPr/>
        </p:nvSpPr>
        <p:spPr bwMode="auto">
          <a:xfrm>
            <a:off x="2897188" y="5137150"/>
            <a:ext cx="69532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地上</a:t>
            </a:r>
          </a:p>
          <a:p>
            <a:pPr latinLnBrk="0"/>
            <a:r>
              <a:rPr lang="ja-JP" altLang="en-US" sz="2000">
                <a:solidFill>
                  <a:schemeClr val="bg2"/>
                </a:solidFill>
                <a:latin typeface="ＭＳ Ｐゴシック" pitchFamily="34" charset="-128"/>
              </a:rPr>
              <a:t>天上</a:t>
            </a:r>
          </a:p>
        </p:txBody>
      </p:sp>
      <p:sp>
        <p:nvSpPr>
          <p:cNvPr id="123945" name="Text Box 64"/>
          <p:cNvSpPr txBox="1">
            <a:spLocks noChangeArrowheads="1"/>
          </p:cNvSpPr>
          <p:nvPr/>
        </p:nvSpPr>
        <p:spPr bwMode="auto">
          <a:xfrm>
            <a:off x="6157913" y="5138738"/>
            <a:ext cx="695325" cy="701675"/>
          </a:xfrm>
          <a:prstGeom prst="rect">
            <a:avLst/>
          </a:prstGeom>
          <a:noFill/>
          <a:ln w="9525">
            <a:noFill/>
            <a:miter lim="800000"/>
            <a:headEnd/>
            <a:tailEnd/>
          </a:ln>
        </p:spPr>
        <p:txBody>
          <a:bodyPr wrap="none">
            <a:spAutoFit/>
          </a:bodyPr>
          <a:lstStyle/>
          <a:p>
            <a:pPr latinLnBrk="0"/>
            <a:r>
              <a:rPr lang="ja-JP" altLang="en-US" sz="2000">
                <a:solidFill>
                  <a:srgbClr val="D55000"/>
                </a:solidFill>
                <a:latin typeface="ＭＳ Ｐゴシック" pitchFamily="34" charset="-128"/>
              </a:rPr>
              <a:t>地上</a:t>
            </a:r>
          </a:p>
          <a:p>
            <a:pPr latinLnBrk="0"/>
            <a:r>
              <a:rPr lang="ja-JP" altLang="en-US" sz="2000">
                <a:solidFill>
                  <a:srgbClr val="D55000"/>
                </a:solidFill>
                <a:latin typeface="ＭＳ Ｐゴシック" pitchFamily="34" charset="-128"/>
              </a:rPr>
              <a:t>天上</a:t>
            </a:r>
          </a:p>
        </p:txBody>
      </p:sp>
      <p:sp>
        <p:nvSpPr>
          <p:cNvPr id="123946" name="AutoShape 65"/>
          <p:cNvSpPr>
            <a:spLocks/>
          </p:cNvSpPr>
          <p:nvPr/>
        </p:nvSpPr>
        <p:spPr bwMode="auto">
          <a:xfrm>
            <a:off x="2876550" y="5283200"/>
            <a:ext cx="73025" cy="431800"/>
          </a:xfrm>
          <a:prstGeom prst="leftBrace">
            <a:avLst>
              <a:gd name="adj1" fmla="val 49275"/>
              <a:gd name="adj2" fmla="val 50000"/>
            </a:avLst>
          </a:prstGeom>
          <a:noFill/>
          <a:ln w="19050">
            <a:solidFill>
              <a:schemeClr val="bg2"/>
            </a:solidFill>
            <a:round/>
            <a:headEnd/>
            <a:tailEnd/>
          </a:ln>
        </p:spPr>
        <p:txBody>
          <a:bodyPr wrap="none" anchor="ctr"/>
          <a:lstStyle/>
          <a:p>
            <a:pPr latinLnBrk="0"/>
            <a:endParaRPr lang="ja-JP" altLang="en-US"/>
          </a:p>
        </p:txBody>
      </p:sp>
      <p:sp>
        <p:nvSpPr>
          <p:cNvPr id="123947" name="AutoShape 66"/>
          <p:cNvSpPr>
            <a:spLocks/>
          </p:cNvSpPr>
          <p:nvPr/>
        </p:nvSpPr>
        <p:spPr bwMode="auto">
          <a:xfrm>
            <a:off x="6086475" y="5283200"/>
            <a:ext cx="73025" cy="431800"/>
          </a:xfrm>
          <a:prstGeom prst="leftBrace">
            <a:avLst>
              <a:gd name="adj1" fmla="val 49275"/>
              <a:gd name="adj2" fmla="val 50000"/>
            </a:avLst>
          </a:prstGeom>
          <a:noFill/>
          <a:ln w="19050">
            <a:solidFill>
              <a:schemeClr val="bg2"/>
            </a:solidFill>
            <a:round/>
            <a:headEnd/>
            <a:tailEnd/>
          </a:ln>
        </p:spPr>
        <p:txBody>
          <a:bodyPr wrap="none" anchor="ctr"/>
          <a:lstStyle/>
          <a:p>
            <a:pPr latinLnBrk="0"/>
            <a:endParaRPr lang="ja-JP" altLang="en-US"/>
          </a:p>
        </p:txBody>
      </p:sp>
      <p:sp>
        <p:nvSpPr>
          <p:cNvPr id="123948" name="Text Box 67"/>
          <p:cNvSpPr txBox="1">
            <a:spLocks noChangeArrowheads="1"/>
          </p:cNvSpPr>
          <p:nvPr/>
        </p:nvSpPr>
        <p:spPr bwMode="auto">
          <a:xfrm>
            <a:off x="1593850" y="1728788"/>
            <a:ext cx="1590675"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（創造理想）</a:t>
            </a:r>
          </a:p>
        </p:txBody>
      </p:sp>
      <p:sp>
        <p:nvSpPr>
          <p:cNvPr id="123949" name="Text Box 68"/>
          <p:cNvSpPr txBox="1">
            <a:spLocks noChangeArrowheads="1"/>
          </p:cNvSpPr>
          <p:nvPr/>
        </p:nvSpPr>
        <p:spPr bwMode="auto">
          <a:xfrm>
            <a:off x="4789488" y="1714500"/>
            <a:ext cx="1590675"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（堕落世界）</a:t>
            </a:r>
          </a:p>
        </p:txBody>
      </p:sp>
      <p:sp>
        <p:nvSpPr>
          <p:cNvPr id="123950" name="Oval 8"/>
          <p:cNvSpPr>
            <a:spLocks noChangeArrowheads="1"/>
          </p:cNvSpPr>
          <p:nvPr/>
        </p:nvSpPr>
        <p:spPr bwMode="auto">
          <a:xfrm>
            <a:off x="2159000" y="3749675"/>
            <a:ext cx="457200" cy="452438"/>
          </a:xfrm>
          <a:prstGeom prst="ellipse">
            <a:avLst/>
          </a:prstGeom>
          <a:solidFill>
            <a:srgbClr val="009900"/>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子女</a:t>
            </a:r>
          </a:p>
        </p:txBody>
      </p:sp>
      <p:sp>
        <p:nvSpPr>
          <p:cNvPr id="123951" name="Text Box 39"/>
          <p:cNvSpPr txBox="1">
            <a:spLocks noChangeArrowheads="1"/>
          </p:cNvSpPr>
          <p:nvPr/>
        </p:nvSpPr>
        <p:spPr bwMode="auto">
          <a:xfrm>
            <a:off x="3679825" y="3336925"/>
            <a:ext cx="650875" cy="925513"/>
          </a:xfrm>
          <a:prstGeom prst="rect">
            <a:avLst/>
          </a:prstGeom>
          <a:solidFill>
            <a:schemeClr val="tx1"/>
          </a:solidFill>
          <a:ln w="9525">
            <a:solidFill>
              <a:schemeClr val="bg2"/>
            </a:solidFill>
            <a:miter lim="800000"/>
            <a:headEnd/>
            <a:tailEnd/>
          </a:ln>
        </p:spPr>
        <p:txBody>
          <a:bodyPr wrap="none">
            <a:spAutoFit/>
          </a:bodyPr>
          <a:lstStyle/>
          <a:p>
            <a:pPr algn="ctr" latinLnBrk="0"/>
            <a:r>
              <a:rPr lang="ja-JP" altLang="en-US" sz="1800">
                <a:solidFill>
                  <a:schemeClr val="bg2"/>
                </a:solidFill>
                <a:latin typeface="ＭＳ Ｐゴシック" pitchFamily="34" charset="-128"/>
              </a:rPr>
              <a:t>欲望</a:t>
            </a:r>
          </a:p>
          <a:p>
            <a:pPr algn="ctr" latinLnBrk="0"/>
            <a:r>
              <a:rPr lang="ja-JP" altLang="en-US" sz="1800">
                <a:solidFill>
                  <a:schemeClr val="bg2"/>
                </a:solidFill>
                <a:latin typeface="ＭＳ Ｐゴシック" pitchFamily="34" charset="-128"/>
              </a:rPr>
              <a:t>愛</a:t>
            </a:r>
            <a:endParaRPr lang="ko-KR" altLang="en-US"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行為</a:t>
            </a:r>
          </a:p>
        </p:txBody>
      </p:sp>
      <p:grpSp>
        <p:nvGrpSpPr>
          <p:cNvPr id="123952" name="Group 15"/>
          <p:cNvGrpSpPr>
            <a:grpSpLocks/>
          </p:cNvGrpSpPr>
          <p:nvPr/>
        </p:nvGrpSpPr>
        <p:grpSpPr bwMode="auto">
          <a:xfrm>
            <a:off x="4919663" y="3929063"/>
            <a:ext cx="1330325" cy="1266825"/>
            <a:chOff x="611" y="3143"/>
            <a:chExt cx="778" cy="611"/>
          </a:xfrm>
        </p:grpSpPr>
        <p:sp>
          <p:nvSpPr>
            <p:cNvPr id="123954" name="Line 16"/>
            <p:cNvSpPr>
              <a:spLocks noChangeShapeType="1"/>
            </p:cNvSpPr>
            <p:nvPr/>
          </p:nvSpPr>
          <p:spPr bwMode="auto">
            <a:xfrm flipH="1">
              <a:off x="611" y="3143"/>
              <a:ext cx="281" cy="601"/>
            </a:xfrm>
            <a:prstGeom prst="line">
              <a:avLst/>
            </a:prstGeom>
            <a:noFill/>
            <a:ln w="19050">
              <a:solidFill>
                <a:schemeClr val="bg2"/>
              </a:solidFill>
              <a:round/>
              <a:headEnd/>
              <a:tailEnd/>
            </a:ln>
          </p:spPr>
          <p:txBody>
            <a:bodyPr/>
            <a:lstStyle/>
            <a:p>
              <a:endParaRPr lang="ko-KR" altLang="en-US"/>
            </a:p>
          </p:txBody>
        </p:sp>
        <p:sp>
          <p:nvSpPr>
            <p:cNvPr id="123955" name="Line 17"/>
            <p:cNvSpPr>
              <a:spLocks noChangeShapeType="1"/>
            </p:cNvSpPr>
            <p:nvPr/>
          </p:nvSpPr>
          <p:spPr bwMode="auto">
            <a:xfrm>
              <a:off x="1119" y="3143"/>
              <a:ext cx="270" cy="611"/>
            </a:xfrm>
            <a:prstGeom prst="line">
              <a:avLst/>
            </a:prstGeom>
            <a:noFill/>
            <a:ln w="19050">
              <a:solidFill>
                <a:schemeClr val="bg2"/>
              </a:solidFill>
              <a:round/>
              <a:headEnd/>
              <a:tailEnd/>
            </a:ln>
          </p:spPr>
          <p:txBody>
            <a:bodyPr/>
            <a:lstStyle/>
            <a:p>
              <a:endParaRPr lang="ko-KR" altLang="en-US"/>
            </a:p>
          </p:txBody>
        </p:sp>
        <p:sp>
          <p:nvSpPr>
            <p:cNvPr id="123956" name="Line 18"/>
            <p:cNvSpPr>
              <a:spLocks noChangeShapeType="1"/>
            </p:cNvSpPr>
            <p:nvPr/>
          </p:nvSpPr>
          <p:spPr bwMode="auto">
            <a:xfrm>
              <a:off x="811" y="3312"/>
              <a:ext cx="384" cy="0"/>
            </a:xfrm>
            <a:prstGeom prst="line">
              <a:avLst/>
            </a:prstGeom>
            <a:noFill/>
            <a:ln w="19050">
              <a:solidFill>
                <a:schemeClr val="bg2"/>
              </a:solidFill>
              <a:round/>
              <a:headEnd/>
              <a:tailEnd/>
            </a:ln>
          </p:spPr>
          <p:txBody>
            <a:bodyPr/>
            <a:lstStyle/>
            <a:p>
              <a:endParaRPr lang="ko-KR" altLang="en-US"/>
            </a:p>
          </p:txBody>
        </p:sp>
        <p:sp>
          <p:nvSpPr>
            <p:cNvPr id="123957" name="Line 19"/>
            <p:cNvSpPr>
              <a:spLocks noChangeShapeType="1"/>
            </p:cNvSpPr>
            <p:nvPr/>
          </p:nvSpPr>
          <p:spPr bwMode="auto">
            <a:xfrm>
              <a:off x="784" y="3360"/>
              <a:ext cx="432" cy="0"/>
            </a:xfrm>
            <a:prstGeom prst="line">
              <a:avLst/>
            </a:prstGeom>
            <a:noFill/>
            <a:ln w="19050">
              <a:solidFill>
                <a:schemeClr val="bg2"/>
              </a:solidFill>
              <a:round/>
              <a:headEnd/>
              <a:tailEnd/>
            </a:ln>
          </p:spPr>
          <p:txBody>
            <a:bodyPr/>
            <a:lstStyle/>
            <a:p>
              <a:endParaRPr lang="ko-KR" altLang="en-US"/>
            </a:p>
          </p:txBody>
        </p:sp>
        <p:sp>
          <p:nvSpPr>
            <p:cNvPr id="123958" name="Line 20"/>
            <p:cNvSpPr>
              <a:spLocks noChangeShapeType="1"/>
            </p:cNvSpPr>
            <p:nvPr/>
          </p:nvSpPr>
          <p:spPr bwMode="auto">
            <a:xfrm>
              <a:off x="768" y="3408"/>
              <a:ext cx="471" cy="0"/>
            </a:xfrm>
            <a:prstGeom prst="line">
              <a:avLst/>
            </a:prstGeom>
            <a:noFill/>
            <a:ln w="19050">
              <a:solidFill>
                <a:schemeClr val="bg2"/>
              </a:solidFill>
              <a:round/>
              <a:headEnd/>
              <a:tailEnd/>
            </a:ln>
          </p:spPr>
          <p:txBody>
            <a:bodyPr/>
            <a:lstStyle/>
            <a:p>
              <a:endParaRPr lang="ko-KR" altLang="en-US"/>
            </a:p>
          </p:txBody>
        </p:sp>
        <p:sp>
          <p:nvSpPr>
            <p:cNvPr id="123959" name="Line 21"/>
            <p:cNvSpPr>
              <a:spLocks noChangeShapeType="1"/>
            </p:cNvSpPr>
            <p:nvPr/>
          </p:nvSpPr>
          <p:spPr bwMode="auto">
            <a:xfrm>
              <a:off x="1008" y="3264"/>
              <a:ext cx="0" cy="240"/>
            </a:xfrm>
            <a:prstGeom prst="line">
              <a:avLst/>
            </a:prstGeom>
            <a:noFill/>
            <a:ln w="19050">
              <a:solidFill>
                <a:schemeClr val="bg2"/>
              </a:solidFill>
              <a:round/>
              <a:headEnd/>
              <a:tailEnd type="triangle" w="med" len="med"/>
            </a:ln>
          </p:spPr>
          <p:txBody>
            <a:bodyPr/>
            <a:lstStyle/>
            <a:p>
              <a:endParaRPr lang="ko-KR" altLang="en-US"/>
            </a:p>
          </p:txBody>
        </p:sp>
      </p:grpSp>
      <p:sp>
        <p:nvSpPr>
          <p:cNvPr id="123953" name="Oval 24"/>
          <p:cNvSpPr>
            <a:spLocks noChangeArrowheads="1"/>
          </p:cNvSpPr>
          <p:nvPr/>
        </p:nvSpPr>
        <p:spPr bwMode="auto">
          <a:xfrm>
            <a:off x="5343525" y="3749675"/>
            <a:ext cx="476250" cy="452438"/>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子女</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2"/>
          <p:cNvSpPr txBox="1">
            <a:spLocks noChangeArrowheads="1"/>
          </p:cNvSpPr>
          <p:nvPr/>
        </p:nvSpPr>
        <p:spPr bwMode="auto">
          <a:xfrm>
            <a:off x="395288" y="188913"/>
            <a:ext cx="4375150" cy="579437"/>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a:t>
            </a:r>
            <a:r>
              <a:rPr lang="en-US" altLang="ja-JP">
                <a:solidFill>
                  <a:schemeClr val="bg2"/>
                </a:solidFill>
                <a:latin typeface="ＭＳ Ｐゴシック" pitchFamily="34" charset="-128"/>
              </a:rPr>
              <a:t>2</a:t>
            </a:r>
            <a:r>
              <a:rPr lang="ja-JP" altLang="en-US">
                <a:solidFill>
                  <a:schemeClr val="bg2"/>
                </a:solidFill>
                <a:latin typeface="ＭＳ Ｐゴシック" pitchFamily="34" charset="-128"/>
              </a:rPr>
              <a:t>）三大転換と三大解放</a:t>
            </a:r>
            <a:endParaRPr lang="ja-JP" altLang="en-US" sz="4000">
              <a:solidFill>
                <a:schemeClr val="bg2"/>
              </a:solidFill>
              <a:latin typeface="ＭＳ Ｐゴシック" pitchFamily="34" charset="-128"/>
            </a:endParaRPr>
          </a:p>
        </p:txBody>
      </p:sp>
      <p:sp>
        <p:nvSpPr>
          <p:cNvPr id="135171" name="AutoShape 3"/>
          <p:cNvSpPr>
            <a:spLocks noChangeArrowheads="1"/>
          </p:cNvSpPr>
          <p:nvPr/>
        </p:nvSpPr>
        <p:spPr bwMode="auto">
          <a:xfrm>
            <a:off x="6700838" y="5145088"/>
            <a:ext cx="381000" cy="228600"/>
          </a:xfrm>
          <a:prstGeom prst="down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141316" name="AutoShape 4"/>
          <p:cNvSpPr>
            <a:spLocks noChangeArrowheads="1"/>
          </p:cNvSpPr>
          <p:nvPr/>
        </p:nvSpPr>
        <p:spPr bwMode="auto">
          <a:xfrm>
            <a:off x="5710238" y="4394200"/>
            <a:ext cx="2362200" cy="608013"/>
          </a:xfrm>
          <a:prstGeom prst="roundRect">
            <a:avLst>
              <a:gd name="adj" fmla="val 16667"/>
            </a:avLst>
          </a:prstGeom>
          <a:solidFill>
            <a:srgbClr val="0000FF"/>
          </a:solidFill>
          <a:ln w="9525">
            <a:solidFill>
              <a:schemeClr val="bg2"/>
            </a:solidFill>
            <a:round/>
            <a:headEnd/>
            <a:tailEnd/>
          </a:ln>
          <a:effectLst>
            <a:outerShdw dist="107763" dir="2700000" algn="ctr" rotWithShape="0">
              <a:schemeClr val="bg2"/>
            </a:outerShdw>
          </a:effectLst>
        </p:spPr>
        <p:txBody>
          <a:bodyPr wrap="none" anchor="ctr"/>
          <a:lstStyle/>
          <a:p>
            <a:pPr algn="ctr" latinLnBrk="0"/>
            <a:r>
              <a:rPr lang="ja-JP" altLang="en-US" sz="2000">
                <a:latin typeface="ＭＳ Ｐゴシック" pitchFamily="34" charset="-128"/>
              </a:rPr>
              <a:t>神の祖国創建</a:t>
            </a:r>
          </a:p>
        </p:txBody>
      </p:sp>
      <p:sp>
        <p:nvSpPr>
          <p:cNvPr id="141317" name="AutoShape 5"/>
          <p:cNvSpPr>
            <a:spLocks noChangeArrowheads="1"/>
          </p:cNvSpPr>
          <p:nvPr/>
        </p:nvSpPr>
        <p:spPr bwMode="auto">
          <a:xfrm>
            <a:off x="5710238" y="5454650"/>
            <a:ext cx="2362200" cy="1143000"/>
          </a:xfrm>
          <a:prstGeom prst="roundRect">
            <a:avLst>
              <a:gd name="adj" fmla="val 16667"/>
            </a:avLst>
          </a:prstGeom>
          <a:solidFill>
            <a:srgbClr val="0000FF"/>
          </a:solidFill>
          <a:ln w="9525">
            <a:solidFill>
              <a:schemeClr val="bg2"/>
            </a:solidFill>
            <a:round/>
            <a:headEnd/>
            <a:tailEnd/>
          </a:ln>
          <a:effectLst>
            <a:outerShdw dist="107763" dir="2700000" algn="ctr" rotWithShape="0">
              <a:schemeClr val="bg2"/>
            </a:outerShdw>
          </a:effectLst>
        </p:spPr>
        <p:txBody>
          <a:bodyPr wrap="none" anchor="ctr"/>
          <a:lstStyle/>
          <a:p>
            <a:pPr algn="ctr" latinLnBrk="0"/>
            <a:r>
              <a:rPr lang="ja-JP" altLang="en-US" sz="2000">
                <a:latin typeface="ＭＳ Ｐゴシック" pitchFamily="34" charset="-128"/>
              </a:rPr>
              <a:t>天宙平和統一国</a:t>
            </a:r>
          </a:p>
          <a:p>
            <a:pPr algn="ctr" latinLnBrk="0"/>
            <a:endParaRPr lang="ja-JP" altLang="en-US" sz="2000" b="0">
              <a:latin typeface="ＭＳ Ｐゴシック" pitchFamily="34" charset="-128"/>
            </a:endParaRPr>
          </a:p>
          <a:p>
            <a:pPr algn="ctr" latinLnBrk="0"/>
            <a:r>
              <a:rPr lang="ja-JP" altLang="en-US" sz="2000">
                <a:latin typeface="ＭＳ Ｐゴシック" pitchFamily="34" charset="-128"/>
              </a:rPr>
              <a:t>天一国</a:t>
            </a:r>
          </a:p>
        </p:txBody>
      </p:sp>
      <p:sp>
        <p:nvSpPr>
          <p:cNvPr id="135174" name="AutoShape 6"/>
          <p:cNvSpPr>
            <a:spLocks noChangeArrowheads="1"/>
          </p:cNvSpPr>
          <p:nvPr/>
        </p:nvSpPr>
        <p:spPr bwMode="auto">
          <a:xfrm>
            <a:off x="6700838" y="5921375"/>
            <a:ext cx="381000" cy="228600"/>
          </a:xfrm>
          <a:prstGeom prst="down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124934" name="Text Box 7"/>
          <p:cNvSpPr txBox="1">
            <a:spLocks noChangeArrowheads="1"/>
          </p:cNvSpPr>
          <p:nvPr/>
        </p:nvSpPr>
        <p:spPr bwMode="auto">
          <a:xfrm>
            <a:off x="971550" y="1366838"/>
            <a:ext cx="3976688" cy="1068387"/>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血統転換</a:t>
            </a:r>
          </a:p>
          <a:p>
            <a:pPr latinLnBrk="0">
              <a:spcBef>
                <a:spcPts val="600"/>
              </a:spcBef>
            </a:pPr>
            <a:r>
              <a:rPr lang="ja-JP" altLang="en-US" sz="1800">
                <a:solidFill>
                  <a:schemeClr val="bg2"/>
                </a:solidFill>
                <a:latin typeface="ＭＳ Ｐゴシック" pitchFamily="34" charset="-128"/>
              </a:rPr>
              <a:t>② 所有権転換</a:t>
            </a:r>
          </a:p>
          <a:p>
            <a:pPr latinLnBrk="0">
              <a:spcBef>
                <a:spcPts val="600"/>
              </a:spcBef>
            </a:pPr>
            <a:r>
              <a:rPr lang="ja-JP" altLang="en-US" sz="1800">
                <a:solidFill>
                  <a:schemeClr val="bg2"/>
                </a:solidFill>
                <a:latin typeface="ＭＳ Ｐゴシック" pitchFamily="34" charset="-128"/>
              </a:rPr>
              <a:t>③ 心情圏転換（本性）－ 侍る生活実践</a:t>
            </a:r>
          </a:p>
        </p:txBody>
      </p:sp>
      <p:sp>
        <p:nvSpPr>
          <p:cNvPr id="124935" name="Text Box 8"/>
          <p:cNvSpPr txBox="1">
            <a:spLocks noChangeArrowheads="1"/>
          </p:cNvSpPr>
          <p:nvPr/>
        </p:nvSpPr>
        <p:spPr bwMode="auto">
          <a:xfrm>
            <a:off x="471488" y="819150"/>
            <a:ext cx="1763712"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１）三大転換</a:t>
            </a:r>
          </a:p>
        </p:txBody>
      </p:sp>
      <p:sp>
        <p:nvSpPr>
          <p:cNvPr id="124936" name="Rectangle 10"/>
          <p:cNvSpPr>
            <a:spLocks noChangeArrowheads="1"/>
          </p:cNvSpPr>
          <p:nvPr/>
        </p:nvSpPr>
        <p:spPr bwMode="auto">
          <a:xfrm>
            <a:off x="971550" y="3243263"/>
            <a:ext cx="4537075" cy="1068387"/>
          </a:xfrm>
          <a:prstGeom prst="rect">
            <a:avLst/>
          </a:prstGeom>
          <a:noFill/>
          <a:ln w="9525">
            <a:noFill/>
            <a:miter lim="800000"/>
            <a:headEnd/>
            <a:tailEnd/>
          </a:ln>
        </p:spPr>
        <p:txBody>
          <a:bodyPr>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サタンの血統から解放（根絶）</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祝福</a:t>
            </a:r>
          </a:p>
          <a:p>
            <a:pPr latinLnBrk="0">
              <a:spcBef>
                <a:spcPts val="600"/>
              </a:spcBef>
            </a:pPr>
            <a:r>
              <a:rPr lang="ja-JP" altLang="en-US" sz="1800">
                <a:solidFill>
                  <a:schemeClr val="bg2"/>
                </a:solidFill>
                <a:latin typeface="ＭＳ Ｐゴシック" pitchFamily="34" charset="-128"/>
              </a:rPr>
              <a:t>② サタン主管から解放（堕落性）</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原理生活</a:t>
            </a:r>
          </a:p>
          <a:p>
            <a:pPr latinLnBrk="0">
              <a:spcBef>
                <a:spcPts val="600"/>
              </a:spcBef>
            </a:pPr>
            <a:r>
              <a:rPr lang="ja-JP" altLang="en-US" sz="1800">
                <a:solidFill>
                  <a:schemeClr val="bg2"/>
                </a:solidFill>
                <a:latin typeface="ＭＳ Ｐゴシック" pitchFamily="34" charset="-128"/>
              </a:rPr>
              <a:t>③ サタンの生活から解放（環境）</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天一国</a:t>
            </a:r>
          </a:p>
        </p:txBody>
      </p:sp>
      <p:sp>
        <p:nvSpPr>
          <p:cNvPr id="124937" name="Rectangle 11"/>
          <p:cNvSpPr>
            <a:spLocks noChangeArrowheads="1"/>
          </p:cNvSpPr>
          <p:nvPr/>
        </p:nvSpPr>
        <p:spPr bwMode="auto">
          <a:xfrm>
            <a:off x="5429250" y="3562350"/>
            <a:ext cx="29972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真の家庭実現（理想世界）</a:t>
            </a:r>
          </a:p>
        </p:txBody>
      </p:sp>
      <p:sp>
        <p:nvSpPr>
          <p:cNvPr id="124938" name="AutoShape 12"/>
          <p:cNvSpPr>
            <a:spLocks/>
          </p:cNvSpPr>
          <p:nvPr/>
        </p:nvSpPr>
        <p:spPr bwMode="auto">
          <a:xfrm>
            <a:off x="5314950" y="3286125"/>
            <a:ext cx="142875" cy="992188"/>
          </a:xfrm>
          <a:prstGeom prst="rightBrace">
            <a:avLst>
              <a:gd name="adj1" fmla="val 31379"/>
              <a:gd name="adj2" fmla="val 50000"/>
            </a:avLst>
          </a:prstGeom>
          <a:noFill/>
          <a:ln w="28575">
            <a:solidFill>
              <a:schemeClr val="bg2"/>
            </a:solidFill>
            <a:round/>
            <a:headEnd/>
            <a:tailEnd/>
          </a:ln>
        </p:spPr>
        <p:txBody>
          <a:bodyPr wrap="none" anchor="ctr"/>
          <a:lstStyle/>
          <a:p>
            <a:pPr latinLnBrk="0"/>
            <a:endParaRPr lang="ja-JP" altLang="en-US" b="0"/>
          </a:p>
        </p:txBody>
      </p:sp>
      <p:sp>
        <p:nvSpPr>
          <p:cNvPr id="135181" name="AutoShape 13"/>
          <p:cNvSpPr>
            <a:spLocks noChangeArrowheads="1"/>
          </p:cNvSpPr>
          <p:nvPr/>
        </p:nvSpPr>
        <p:spPr bwMode="auto">
          <a:xfrm>
            <a:off x="6705600" y="4076700"/>
            <a:ext cx="381000" cy="228600"/>
          </a:xfrm>
          <a:prstGeom prst="down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124940" name="Text Box 9"/>
          <p:cNvSpPr txBox="1">
            <a:spLocks noChangeArrowheads="1"/>
          </p:cNvSpPr>
          <p:nvPr/>
        </p:nvSpPr>
        <p:spPr bwMode="auto">
          <a:xfrm>
            <a:off x="473075" y="2700338"/>
            <a:ext cx="1763713"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２）三大解放</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p:cNvSpPr>
          <p:nvPr/>
        </p:nvSpPr>
        <p:spPr bwMode="auto">
          <a:xfrm>
            <a:off x="539750" y="304800"/>
            <a:ext cx="6089650" cy="504825"/>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（３） 人間世界に対するサタンの活動</a:t>
            </a:r>
          </a:p>
        </p:txBody>
      </p:sp>
      <p:sp>
        <p:nvSpPr>
          <p:cNvPr id="125954" name="Line 3"/>
          <p:cNvSpPr>
            <a:spLocks noChangeShapeType="1"/>
          </p:cNvSpPr>
          <p:nvPr/>
        </p:nvSpPr>
        <p:spPr bwMode="auto">
          <a:xfrm>
            <a:off x="1042988" y="4565650"/>
            <a:ext cx="4968875" cy="0"/>
          </a:xfrm>
          <a:prstGeom prst="line">
            <a:avLst/>
          </a:prstGeom>
          <a:noFill/>
          <a:ln w="28575">
            <a:solidFill>
              <a:schemeClr val="bg2"/>
            </a:solidFill>
            <a:round/>
            <a:headEnd/>
            <a:tailEnd/>
          </a:ln>
        </p:spPr>
        <p:txBody>
          <a:bodyPr/>
          <a:lstStyle/>
          <a:p>
            <a:endParaRPr lang="ko-KR" altLang="en-US"/>
          </a:p>
        </p:txBody>
      </p:sp>
      <p:sp>
        <p:nvSpPr>
          <p:cNvPr id="125955" name="Oval 4"/>
          <p:cNvSpPr>
            <a:spLocks noChangeArrowheads="1"/>
          </p:cNvSpPr>
          <p:nvPr/>
        </p:nvSpPr>
        <p:spPr bwMode="auto">
          <a:xfrm>
            <a:off x="2771775" y="4565650"/>
            <a:ext cx="1079500" cy="122555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肉身</a:t>
            </a:r>
          </a:p>
        </p:txBody>
      </p:sp>
      <p:sp>
        <p:nvSpPr>
          <p:cNvPr id="125956" name="Oval 5"/>
          <p:cNvSpPr>
            <a:spLocks noChangeArrowheads="1"/>
          </p:cNvSpPr>
          <p:nvPr/>
        </p:nvSpPr>
        <p:spPr bwMode="auto">
          <a:xfrm>
            <a:off x="2771775" y="3340100"/>
            <a:ext cx="1079500" cy="1225550"/>
          </a:xfrm>
          <a:prstGeom prst="ellipse">
            <a:avLst/>
          </a:prstGeom>
          <a:solidFill>
            <a:srgbClr val="FFCC00"/>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霊人体</a:t>
            </a:r>
          </a:p>
        </p:txBody>
      </p:sp>
      <p:sp>
        <p:nvSpPr>
          <p:cNvPr id="125957" name="Oval 6"/>
          <p:cNvSpPr>
            <a:spLocks noChangeArrowheads="1"/>
          </p:cNvSpPr>
          <p:nvPr/>
        </p:nvSpPr>
        <p:spPr bwMode="auto">
          <a:xfrm>
            <a:off x="5572125" y="1525588"/>
            <a:ext cx="727075" cy="617537"/>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サ</a:t>
            </a:r>
            <a:endParaRPr lang="ko-KR" altLang="en-US" sz="2800">
              <a:latin typeface="ＭＳ Ｐゴシック" pitchFamily="34" charset="-128"/>
            </a:endParaRPr>
          </a:p>
        </p:txBody>
      </p:sp>
      <p:sp>
        <p:nvSpPr>
          <p:cNvPr id="125958" name="Oval 7"/>
          <p:cNvSpPr>
            <a:spLocks noChangeArrowheads="1"/>
          </p:cNvSpPr>
          <p:nvPr/>
        </p:nvSpPr>
        <p:spPr bwMode="auto">
          <a:xfrm>
            <a:off x="3857625" y="2428875"/>
            <a:ext cx="1071563" cy="625475"/>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b="0">
                <a:latin typeface="ＭＳ Ｐゴシック" pitchFamily="34" charset="-128"/>
              </a:rPr>
              <a:t>悪霊人</a:t>
            </a:r>
          </a:p>
        </p:txBody>
      </p:sp>
      <p:grpSp>
        <p:nvGrpSpPr>
          <p:cNvPr id="125959" name="Group 8"/>
          <p:cNvGrpSpPr>
            <a:grpSpLocks/>
          </p:cNvGrpSpPr>
          <p:nvPr/>
        </p:nvGrpSpPr>
        <p:grpSpPr bwMode="auto">
          <a:xfrm rot="-7496759">
            <a:off x="4962526" y="1871662"/>
            <a:ext cx="584200" cy="885825"/>
            <a:chOff x="4991" y="3385"/>
            <a:chExt cx="290" cy="240"/>
          </a:xfrm>
        </p:grpSpPr>
        <p:sp>
          <p:nvSpPr>
            <p:cNvPr id="125970" name="Arc 9"/>
            <p:cNvSpPr>
              <a:spLocks/>
            </p:cNvSpPr>
            <p:nvPr/>
          </p:nvSpPr>
          <p:spPr bwMode="auto">
            <a:xfrm flipH="1">
              <a:off x="4991"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hlink"/>
              </a:solidFill>
              <a:round/>
              <a:headEnd type="triangle" w="med" len="med"/>
              <a:tailEnd/>
            </a:ln>
          </p:spPr>
          <p:txBody>
            <a:bodyPr wrap="none" anchor="ctr"/>
            <a:lstStyle/>
            <a:p>
              <a:endParaRPr lang="ko-KR" altLang="en-US"/>
            </a:p>
          </p:txBody>
        </p:sp>
        <p:sp>
          <p:nvSpPr>
            <p:cNvPr id="125971" name="Arc 10"/>
            <p:cNvSpPr>
              <a:spLocks/>
            </p:cNvSpPr>
            <p:nvPr/>
          </p:nvSpPr>
          <p:spPr bwMode="auto">
            <a:xfrm>
              <a:off x="5184"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hlink"/>
              </a:solidFill>
              <a:round/>
              <a:headEnd/>
              <a:tailEnd type="triangle" w="med" len="med"/>
            </a:ln>
          </p:spPr>
          <p:txBody>
            <a:bodyPr wrap="none" anchor="ctr"/>
            <a:lstStyle/>
            <a:p>
              <a:endParaRPr lang="ko-KR" altLang="en-US"/>
            </a:p>
          </p:txBody>
        </p:sp>
      </p:grpSp>
      <p:grpSp>
        <p:nvGrpSpPr>
          <p:cNvPr id="125960" name="Group 11"/>
          <p:cNvGrpSpPr>
            <a:grpSpLocks/>
          </p:cNvGrpSpPr>
          <p:nvPr/>
        </p:nvGrpSpPr>
        <p:grpSpPr bwMode="auto">
          <a:xfrm rot="-8629098">
            <a:off x="3529013" y="2954338"/>
            <a:ext cx="573087" cy="506412"/>
            <a:chOff x="4991" y="3385"/>
            <a:chExt cx="290" cy="240"/>
          </a:xfrm>
        </p:grpSpPr>
        <p:sp>
          <p:nvSpPr>
            <p:cNvPr id="125968" name="Arc 12"/>
            <p:cNvSpPr>
              <a:spLocks/>
            </p:cNvSpPr>
            <p:nvPr/>
          </p:nvSpPr>
          <p:spPr bwMode="auto">
            <a:xfrm flipH="1">
              <a:off x="4991"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hlink"/>
              </a:solidFill>
              <a:round/>
              <a:headEnd type="triangle" w="med" len="med"/>
              <a:tailEnd/>
            </a:ln>
          </p:spPr>
          <p:txBody>
            <a:bodyPr wrap="none" anchor="ctr"/>
            <a:lstStyle/>
            <a:p>
              <a:endParaRPr lang="ko-KR" altLang="en-US"/>
            </a:p>
          </p:txBody>
        </p:sp>
        <p:sp>
          <p:nvSpPr>
            <p:cNvPr id="125969" name="Arc 13"/>
            <p:cNvSpPr>
              <a:spLocks/>
            </p:cNvSpPr>
            <p:nvPr/>
          </p:nvSpPr>
          <p:spPr bwMode="auto">
            <a:xfrm>
              <a:off x="5184"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hlink"/>
              </a:solidFill>
              <a:round/>
              <a:headEnd/>
              <a:tailEnd type="triangle" w="med" len="med"/>
            </a:ln>
          </p:spPr>
          <p:txBody>
            <a:bodyPr wrap="none" anchor="ctr"/>
            <a:lstStyle/>
            <a:p>
              <a:endParaRPr lang="ko-KR" altLang="en-US"/>
            </a:p>
          </p:txBody>
        </p:sp>
      </p:grpSp>
      <p:grpSp>
        <p:nvGrpSpPr>
          <p:cNvPr id="125961" name="Group 14"/>
          <p:cNvGrpSpPr>
            <a:grpSpLocks/>
          </p:cNvGrpSpPr>
          <p:nvPr/>
        </p:nvGrpSpPr>
        <p:grpSpPr bwMode="auto">
          <a:xfrm rot="10800000">
            <a:off x="3132138" y="4349750"/>
            <a:ext cx="361950" cy="506413"/>
            <a:chOff x="4991" y="3385"/>
            <a:chExt cx="290" cy="240"/>
          </a:xfrm>
        </p:grpSpPr>
        <p:sp>
          <p:nvSpPr>
            <p:cNvPr id="125966" name="Arc 15"/>
            <p:cNvSpPr>
              <a:spLocks/>
            </p:cNvSpPr>
            <p:nvPr/>
          </p:nvSpPr>
          <p:spPr bwMode="auto">
            <a:xfrm flipH="1">
              <a:off x="4991"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25967" name="Arc 16"/>
            <p:cNvSpPr>
              <a:spLocks/>
            </p:cNvSpPr>
            <p:nvPr/>
          </p:nvSpPr>
          <p:spPr bwMode="auto">
            <a:xfrm>
              <a:off x="5184"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sp>
        <p:nvSpPr>
          <p:cNvPr id="125962" name="Text Box 17"/>
          <p:cNvSpPr txBox="1">
            <a:spLocks noChangeArrowheads="1"/>
          </p:cNvSpPr>
          <p:nvPr/>
        </p:nvSpPr>
        <p:spPr bwMode="auto">
          <a:xfrm>
            <a:off x="1095375" y="4732338"/>
            <a:ext cx="1255713"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自然界</a:t>
            </a:r>
          </a:p>
        </p:txBody>
      </p:sp>
      <p:sp>
        <p:nvSpPr>
          <p:cNvPr id="125963" name="Text Box 18"/>
          <p:cNvSpPr txBox="1">
            <a:spLocks noChangeArrowheads="1"/>
          </p:cNvSpPr>
          <p:nvPr/>
        </p:nvSpPr>
        <p:spPr bwMode="auto">
          <a:xfrm>
            <a:off x="1166813" y="3795713"/>
            <a:ext cx="898525"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霊界</a:t>
            </a:r>
          </a:p>
        </p:txBody>
      </p:sp>
      <p:sp>
        <p:nvSpPr>
          <p:cNvPr id="125964" name="Text Box 19"/>
          <p:cNvSpPr txBox="1">
            <a:spLocks noChangeArrowheads="1"/>
          </p:cNvSpPr>
          <p:nvPr/>
        </p:nvSpPr>
        <p:spPr bwMode="auto">
          <a:xfrm>
            <a:off x="3929063" y="5000625"/>
            <a:ext cx="173037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悪思考・行動</a:t>
            </a:r>
          </a:p>
        </p:txBody>
      </p:sp>
      <p:sp>
        <p:nvSpPr>
          <p:cNvPr id="125965" name="Text Box 20"/>
          <p:cNvSpPr txBox="1">
            <a:spLocks noChangeArrowheads="1"/>
          </p:cNvSpPr>
          <p:nvPr/>
        </p:nvSpPr>
        <p:spPr bwMode="auto">
          <a:xfrm>
            <a:off x="3929063" y="3286125"/>
            <a:ext cx="4259262" cy="7318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ルカ</a:t>
            </a:r>
            <a:r>
              <a:rPr lang="ko-KR" altLang="en-US" sz="2200">
                <a:solidFill>
                  <a:schemeClr val="bg2"/>
                </a:solidFill>
                <a:latin typeface="ＭＳ Ｐゴシック" pitchFamily="34" charset="-128"/>
              </a:rPr>
              <a:t>22/3</a:t>
            </a:r>
            <a:r>
              <a:rPr lang="en-US" altLang="ja-JP" sz="2200">
                <a:solidFill>
                  <a:schemeClr val="bg2"/>
                </a:solidFill>
                <a:latin typeface="ＭＳ Ｐゴシック" pitchFamily="34" charset="-128"/>
              </a:rPr>
              <a:t> </a:t>
            </a:r>
          </a:p>
          <a:p>
            <a:pPr latinLnBrk="0"/>
            <a:r>
              <a:rPr lang="ja-JP" altLang="en-US" sz="2000">
                <a:solidFill>
                  <a:schemeClr val="bg2"/>
                </a:solidFill>
                <a:latin typeface="ＭＳ Ｐゴシック" pitchFamily="34" charset="-128"/>
              </a:rPr>
              <a:t>　イスカリオテのユダにサタンが入った</a:t>
            </a:r>
            <a:endParaRPr lang="ko-KR" altLang="en-US"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Line 2"/>
          <p:cNvSpPr>
            <a:spLocks noChangeShapeType="1"/>
          </p:cNvSpPr>
          <p:nvPr/>
        </p:nvSpPr>
        <p:spPr bwMode="auto">
          <a:xfrm flipH="1">
            <a:off x="2133600" y="3857625"/>
            <a:ext cx="438150" cy="409575"/>
          </a:xfrm>
          <a:prstGeom prst="line">
            <a:avLst/>
          </a:prstGeom>
          <a:noFill/>
          <a:ln w="28575">
            <a:solidFill>
              <a:schemeClr val="bg2"/>
            </a:solidFill>
            <a:round/>
            <a:headEnd/>
            <a:tailEnd/>
          </a:ln>
        </p:spPr>
        <p:txBody>
          <a:bodyPr/>
          <a:lstStyle/>
          <a:p>
            <a:endParaRPr lang="ko-KR" altLang="en-US"/>
          </a:p>
        </p:txBody>
      </p:sp>
      <p:sp>
        <p:nvSpPr>
          <p:cNvPr id="126978" name="Line 3"/>
          <p:cNvSpPr>
            <a:spLocks noChangeShapeType="1"/>
          </p:cNvSpPr>
          <p:nvPr/>
        </p:nvSpPr>
        <p:spPr bwMode="auto">
          <a:xfrm>
            <a:off x="2928938" y="3857625"/>
            <a:ext cx="571500" cy="571500"/>
          </a:xfrm>
          <a:prstGeom prst="line">
            <a:avLst/>
          </a:prstGeom>
          <a:noFill/>
          <a:ln w="28575">
            <a:solidFill>
              <a:schemeClr val="bg2"/>
            </a:solidFill>
            <a:round/>
            <a:headEnd/>
            <a:tailEnd/>
          </a:ln>
        </p:spPr>
        <p:txBody>
          <a:bodyPr/>
          <a:lstStyle/>
          <a:p>
            <a:endParaRPr lang="ko-KR" altLang="en-US"/>
          </a:p>
        </p:txBody>
      </p:sp>
      <p:sp>
        <p:nvSpPr>
          <p:cNvPr id="126979" name="Line 4"/>
          <p:cNvSpPr>
            <a:spLocks noChangeShapeType="1"/>
          </p:cNvSpPr>
          <p:nvPr/>
        </p:nvSpPr>
        <p:spPr bwMode="auto">
          <a:xfrm>
            <a:off x="2057400" y="4724400"/>
            <a:ext cx="457200" cy="457200"/>
          </a:xfrm>
          <a:prstGeom prst="line">
            <a:avLst/>
          </a:prstGeom>
          <a:noFill/>
          <a:ln w="28575">
            <a:solidFill>
              <a:schemeClr val="bg2"/>
            </a:solidFill>
            <a:round/>
            <a:headEnd/>
            <a:tailEnd/>
          </a:ln>
        </p:spPr>
        <p:txBody>
          <a:bodyPr/>
          <a:lstStyle/>
          <a:p>
            <a:endParaRPr lang="ko-KR" altLang="en-US"/>
          </a:p>
        </p:txBody>
      </p:sp>
      <p:sp>
        <p:nvSpPr>
          <p:cNvPr id="126980" name="Line 5"/>
          <p:cNvSpPr>
            <a:spLocks noChangeShapeType="1"/>
          </p:cNvSpPr>
          <p:nvPr/>
        </p:nvSpPr>
        <p:spPr bwMode="auto">
          <a:xfrm flipH="1">
            <a:off x="2971800" y="4714875"/>
            <a:ext cx="457200" cy="466725"/>
          </a:xfrm>
          <a:prstGeom prst="line">
            <a:avLst/>
          </a:prstGeom>
          <a:noFill/>
          <a:ln w="28575">
            <a:solidFill>
              <a:schemeClr val="bg2"/>
            </a:solidFill>
            <a:round/>
            <a:headEnd/>
            <a:tailEnd/>
          </a:ln>
        </p:spPr>
        <p:txBody>
          <a:bodyPr/>
          <a:lstStyle/>
          <a:p>
            <a:endParaRPr lang="ko-KR" altLang="en-US"/>
          </a:p>
        </p:txBody>
      </p:sp>
      <p:sp>
        <p:nvSpPr>
          <p:cNvPr id="126981" name="Line 10"/>
          <p:cNvSpPr>
            <a:spLocks noChangeShapeType="1"/>
          </p:cNvSpPr>
          <p:nvPr/>
        </p:nvSpPr>
        <p:spPr bwMode="auto">
          <a:xfrm flipH="1">
            <a:off x="5410200" y="3929063"/>
            <a:ext cx="376238" cy="338137"/>
          </a:xfrm>
          <a:prstGeom prst="line">
            <a:avLst/>
          </a:prstGeom>
          <a:noFill/>
          <a:ln w="28575">
            <a:solidFill>
              <a:schemeClr val="bg2"/>
            </a:solidFill>
            <a:round/>
            <a:headEnd/>
            <a:tailEnd/>
          </a:ln>
        </p:spPr>
        <p:txBody>
          <a:bodyPr/>
          <a:lstStyle/>
          <a:p>
            <a:endParaRPr lang="ko-KR" altLang="en-US"/>
          </a:p>
        </p:txBody>
      </p:sp>
      <p:sp>
        <p:nvSpPr>
          <p:cNvPr id="126982" name="Line 11"/>
          <p:cNvSpPr>
            <a:spLocks noChangeShapeType="1"/>
          </p:cNvSpPr>
          <p:nvPr/>
        </p:nvSpPr>
        <p:spPr bwMode="auto">
          <a:xfrm>
            <a:off x="6215063" y="3929063"/>
            <a:ext cx="571500" cy="500062"/>
          </a:xfrm>
          <a:prstGeom prst="line">
            <a:avLst/>
          </a:prstGeom>
          <a:noFill/>
          <a:ln w="28575">
            <a:solidFill>
              <a:schemeClr val="bg2"/>
            </a:solidFill>
            <a:round/>
            <a:headEnd/>
            <a:tailEnd/>
          </a:ln>
        </p:spPr>
        <p:txBody>
          <a:bodyPr/>
          <a:lstStyle/>
          <a:p>
            <a:endParaRPr lang="ko-KR" altLang="en-US"/>
          </a:p>
        </p:txBody>
      </p:sp>
      <p:sp>
        <p:nvSpPr>
          <p:cNvPr id="126983" name="Line 12"/>
          <p:cNvSpPr>
            <a:spLocks noChangeShapeType="1"/>
          </p:cNvSpPr>
          <p:nvPr/>
        </p:nvSpPr>
        <p:spPr bwMode="auto">
          <a:xfrm>
            <a:off x="5334000" y="4724400"/>
            <a:ext cx="457200" cy="457200"/>
          </a:xfrm>
          <a:prstGeom prst="line">
            <a:avLst/>
          </a:prstGeom>
          <a:noFill/>
          <a:ln w="28575">
            <a:solidFill>
              <a:schemeClr val="bg2"/>
            </a:solidFill>
            <a:round/>
            <a:headEnd/>
            <a:tailEnd/>
          </a:ln>
        </p:spPr>
        <p:txBody>
          <a:bodyPr/>
          <a:lstStyle/>
          <a:p>
            <a:endParaRPr lang="ko-KR" altLang="en-US"/>
          </a:p>
        </p:txBody>
      </p:sp>
      <p:sp>
        <p:nvSpPr>
          <p:cNvPr id="126984" name="Line 13"/>
          <p:cNvSpPr>
            <a:spLocks noChangeShapeType="1"/>
          </p:cNvSpPr>
          <p:nvPr/>
        </p:nvSpPr>
        <p:spPr bwMode="auto">
          <a:xfrm flipH="1">
            <a:off x="6248400" y="4643438"/>
            <a:ext cx="466725" cy="538162"/>
          </a:xfrm>
          <a:prstGeom prst="line">
            <a:avLst/>
          </a:prstGeom>
          <a:noFill/>
          <a:ln w="28575">
            <a:solidFill>
              <a:schemeClr val="bg2"/>
            </a:solidFill>
            <a:round/>
            <a:headEnd/>
            <a:tailEnd/>
          </a:ln>
        </p:spPr>
        <p:txBody>
          <a:bodyPr/>
          <a:lstStyle/>
          <a:p>
            <a:endParaRPr lang="ko-KR" altLang="en-US"/>
          </a:p>
        </p:txBody>
      </p:sp>
      <p:sp>
        <p:nvSpPr>
          <p:cNvPr id="126985" name="Line 6"/>
          <p:cNvSpPr>
            <a:spLocks noChangeShapeType="1"/>
          </p:cNvSpPr>
          <p:nvPr/>
        </p:nvSpPr>
        <p:spPr bwMode="auto">
          <a:xfrm>
            <a:off x="2286000" y="44196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126986" name="Line 7"/>
          <p:cNvSpPr>
            <a:spLocks noChangeShapeType="1"/>
          </p:cNvSpPr>
          <p:nvPr/>
        </p:nvSpPr>
        <p:spPr bwMode="auto">
          <a:xfrm flipH="1">
            <a:off x="2286000" y="45720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126987" name="Line 8"/>
          <p:cNvSpPr>
            <a:spLocks noChangeShapeType="1"/>
          </p:cNvSpPr>
          <p:nvPr/>
        </p:nvSpPr>
        <p:spPr bwMode="auto">
          <a:xfrm flipV="1">
            <a:off x="2667000" y="41148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126988" name="Line 9"/>
          <p:cNvSpPr>
            <a:spLocks noChangeShapeType="1"/>
          </p:cNvSpPr>
          <p:nvPr/>
        </p:nvSpPr>
        <p:spPr bwMode="auto">
          <a:xfrm>
            <a:off x="2819400" y="41148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126989" name="Line 14"/>
          <p:cNvSpPr>
            <a:spLocks noChangeShapeType="1"/>
          </p:cNvSpPr>
          <p:nvPr/>
        </p:nvSpPr>
        <p:spPr bwMode="auto">
          <a:xfrm>
            <a:off x="5562600" y="44196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126990" name="Line 15"/>
          <p:cNvSpPr>
            <a:spLocks noChangeShapeType="1"/>
          </p:cNvSpPr>
          <p:nvPr/>
        </p:nvSpPr>
        <p:spPr bwMode="auto">
          <a:xfrm flipH="1">
            <a:off x="5562600" y="45720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126991" name="Line 16"/>
          <p:cNvSpPr>
            <a:spLocks noChangeShapeType="1"/>
          </p:cNvSpPr>
          <p:nvPr/>
        </p:nvSpPr>
        <p:spPr bwMode="auto">
          <a:xfrm flipV="1">
            <a:off x="5943600" y="41148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126992" name="Line 17"/>
          <p:cNvSpPr>
            <a:spLocks noChangeShapeType="1"/>
          </p:cNvSpPr>
          <p:nvPr/>
        </p:nvSpPr>
        <p:spPr bwMode="auto">
          <a:xfrm>
            <a:off x="6096000" y="41148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126993" name="Rectangle 18"/>
          <p:cNvSpPr>
            <a:spLocks noChangeArrowheads="1"/>
          </p:cNvSpPr>
          <p:nvPr/>
        </p:nvSpPr>
        <p:spPr bwMode="auto">
          <a:xfrm>
            <a:off x="357188" y="285750"/>
            <a:ext cx="4794250" cy="369888"/>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（４） 目的性から見た善と悪</a:t>
            </a:r>
            <a:endParaRPr lang="en-US" altLang="ko-KR" sz="2200">
              <a:solidFill>
                <a:schemeClr val="bg2"/>
              </a:solidFill>
              <a:latin typeface="ＭＳ Ｐゴシック" pitchFamily="34" charset="-128"/>
            </a:endParaRPr>
          </a:p>
        </p:txBody>
      </p:sp>
      <p:sp>
        <p:nvSpPr>
          <p:cNvPr id="126994" name="Text Box 19"/>
          <p:cNvSpPr txBox="1">
            <a:spLocks noChangeArrowheads="1"/>
          </p:cNvSpPr>
          <p:nvPr/>
        </p:nvSpPr>
        <p:spPr bwMode="auto">
          <a:xfrm>
            <a:off x="1524000" y="747713"/>
            <a:ext cx="6405563" cy="2441575"/>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神を中心として四位基台を造成したならば、 </a:t>
            </a:r>
          </a:p>
          <a:p>
            <a:pPr latinLnBrk="0"/>
            <a:r>
              <a:rPr lang="ja-JP" altLang="en-US" sz="1800">
                <a:solidFill>
                  <a:schemeClr val="bg2"/>
                </a:solidFill>
                <a:latin typeface="ＭＳ Ｐゴシック" pitchFamily="34" charset="-128"/>
              </a:rPr>
              <a:t>善の世界を成し遂げていたことだろう。 </a:t>
            </a:r>
          </a:p>
          <a:p>
            <a:pPr latinLnBrk="0">
              <a:spcBef>
                <a:spcPts val="600"/>
              </a:spcBef>
            </a:pPr>
            <a:r>
              <a:rPr lang="ja-JP" altLang="en-US" sz="1800">
                <a:solidFill>
                  <a:schemeClr val="bg2"/>
                </a:solidFill>
                <a:latin typeface="ＭＳ Ｐゴシック" pitchFamily="34" charset="-128"/>
              </a:rPr>
              <a:t>しかしこれと目的を反対にする愛をもって </a:t>
            </a:r>
          </a:p>
          <a:p>
            <a:pPr latinLnBrk="0"/>
            <a:r>
              <a:rPr lang="ja-JP" altLang="en-US" sz="1800">
                <a:solidFill>
                  <a:schemeClr val="bg2"/>
                </a:solidFill>
                <a:latin typeface="ＭＳ Ｐゴシック" pitchFamily="34" charset="-128"/>
              </a:rPr>
              <a:t>サタンを中心とした四位基台を造成したために </a:t>
            </a:r>
          </a:p>
          <a:p>
            <a:pPr latinLnBrk="0"/>
            <a:r>
              <a:rPr lang="ja-JP" altLang="en-US" sz="1800">
                <a:solidFill>
                  <a:schemeClr val="bg2"/>
                </a:solidFill>
                <a:latin typeface="ＭＳ Ｐゴシック" pitchFamily="34" charset="-128"/>
              </a:rPr>
              <a:t>悪の世界を成就してしまった。 </a:t>
            </a:r>
          </a:p>
          <a:p>
            <a:pPr latinLnBrk="0">
              <a:spcBef>
                <a:spcPts val="600"/>
              </a:spcBef>
            </a:pPr>
            <a:r>
              <a:rPr lang="ja-JP" altLang="en-US" sz="1800">
                <a:solidFill>
                  <a:schemeClr val="bg2"/>
                </a:solidFill>
                <a:latin typeface="ＭＳ Ｐゴシック" pitchFamily="34" charset="-128"/>
              </a:rPr>
              <a:t>したがって、</a:t>
            </a:r>
            <a:r>
              <a:rPr lang="ja-JP" altLang="en-US" sz="1800" u="sng">
                <a:solidFill>
                  <a:srgbClr val="CC0000"/>
                </a:solidFill>
                <a:latin typeface="ＭＳ Ｐゴシック" pitchFamily="34" charset="-128"/>
              </a:rPr>
              <a:t>善と悪は同一な内容のものが </a:t>
            </a:r>
          </a:p>
          <a:p>
            <a:pPr latinLnBrk="0"/>
            <a:r>
              <a:rPr lang="ja-JP" altLang="en-US" sz="1800" u="sng">
                <a:solidFill>
                  <a:srgbClr val="CC0000"/>
                </a:solidFill>
                <a:latin typeface="ＭＳ Ｐゴシック" pitchFamily="34" charset="-128"/>
              </a:rPr>
              <a:t>相反する目的を指向して現れた結果</a:t>
            </a:r>
            <a:r>
              <a:rPr lang="ja-JP" altLang="en-US" sz="1800">
                <a:solidFill>
                  <a:schemeClr val="bg2"/>
                </a:solidFill>
                <a:latin typeface="ＭＳ Ｐゴシック" pitchFamily="34" charset="-128"/>
              </a:rPr>
              <a:t>を </a:t>
            </a:r>
          </a:p>
          <a:p>
            <a:pPr latinLnBrk="0"/>
            <a:r>
              <a:rPr lang="ja-JP" altLang="en-US" sz="1800">
                <a:solidFill>
                  <a:schemeClr val="bg2"/>
                </a:solidFill>
                <a:latin typeface="ＭＳ Ｐゴシック" pitchFamily="34" charset="-128"/>
              </a:rPr>
              <a:t>指していう言葉であることを知ることができる</a:t>
            </a:r>
          </a:p>
        </p:txBody>
      </p:sp>
      <p:sp>
        <p:nvSpPr>
          <p:cNvPr id="126995" name="Oval 20"/>
          <p:cNvSpPr>
            <a:spLocks noChangeArrowheads="1"/>
          </p:cNvSpPr>
          <p:nvPr/>
        </p:nvSpPr>
        <p:spPr bwMode="auto">
          <a:xfrm>
            <a:off x="2438400" y="3429000"/>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26996" name="Oval 21"/>
          <p:cNvSpPr>
            <a:spLocks noChangeArrowheads="1"/>
          </p:cNvSpPr>
          <p:nvPr/>
        </p:nvSpPr>
        <p:spPr bwMode="auto">
          <a:xfrm>
            <a:off x="1600200" y="4191000"/>
            <a:ext cx="6858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主体</a:t>
            </a:r>
          </a:p>
        </p:txBody>
      </p:sp>
      <p:sp>
        <p:nvSpPr>
          <p:cNvPr id="126997" name="Oval 22"/>
          <p:cNvSpPr>
            <a:spLocks noChangeArrowheads="1"/>
          </p:cNvSpPr>
          <p:nvPr/>
        </p:nvSpPr>
        <p:spPr bwMode="auto">
          <a:xfrm>
            <a:off x="3276600" y="4191000"/>
            <a:ext cx="68580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対象</a:t>
            </a:r>
          </a:p>
        </p:txBody>
      </p:sp>
      <p:sp>
        <p:nvSpPr>
          <p:cNvPr id="126998" name="Oval 23"/>
          <p:cNvSpPr>
            <a:spLocks noChangeArrowheads="1"/>
          </p:cNvSpPr>
          <p:nvPr/>
        </p:nvSpPr>
        <p:spPr bwMode="auto">
          <a:xfrm>
            <a:off x="2438400" y="5029200"/>
            <a:ext cx="609600" cy="609600"/>
          </a:xfrm>
          <a:prstGeom prst="ellipse">
            <a:avLst/>
          </a:prstGeom>
          <a:solidFill>
            <a:srgbClr val="33CC33"/>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合</a:t>
            </a:r>
          </a:p>
        </p:txBody>
      </p:sp>
      <p:sp>
        <p:nvSpPr>
          <p:cNvPr id="126999" name="Oval 24"/>
          <p:cNvSpPr>
            <a:spLocks noChangeArrowheads="1"/>
          </p:cNvSpPr>
          <p:nvPr/>
        </p:nvSpPr>
        <p:spPr bwMode="auto">
          <a:xfrm>
            <a:off x="5715000" y="3429000"/>
            <a:ext cx="609600" cy="6096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サ</a:t>
            </a:r>
          </a:p>
        </p:txBody>
      </p:sp>
      <p:sp>
        <p:nvSpPr>
          <p:cNvPr id="127000" name="Oval 25"/>
          <p:cNvSpPr>
            <a:spLocks noChangeArrowheads="1"/>
          </p:cNvSpPr>
          <p:nvPr/>
        </p:nvSpPr>
        <p:spPr bwMode="auto">
          <a:xfrm>
            <a:off x="4876800" y="4191000"/>
            <a:ext cx="6858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主体</a:t>
            </a:r>
          </a:p>
        </p:txBody>
      </p:sp>
      <p:sp>
        <p:nvSpPr>
          <p:cNvPr id="127001" name="Oval 26"/>
          <p:cNvSpPr>
            <a:spLocks noChangeArrowheads="1"/>
          </p:cNvSpPr>
          <p:nvPr/>
        </p:nvSpPr>
        <p:spPr bwMode="auto">
          <a:xfrm>
            <a:off x="6553200" y="4191000"/>
            <a:ext cx="68580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対象</a:t>
            </a:r>
          </a:p>
        </p:txBody>
      </p:sp>
      <p:sp>
        <p:nvSpPr>
          <p:cNvPr id="137243" name="Oval 27"/>
          <p:cNvSpPr>
            <a:spLocks noChangeArrowheads="1"/>
          </p:cNvSpPr>
          <p:nvPr/>
        </p:nvSpPr>
        <p:spPr bwMode="auto">
          <a:xfrm>
            <a:off x="5715000" y="5029200"/>
            <a:ext cx="609600" cy="609600"/>
          </a:xfrm>
          <a:prstGeom prst="ellipse">
            <a:avLst/>
          </a:prstGeom>
          <a:solidFill>
            <a:schemeClr val="tx1">
              <a:lumMod val="75000"/>
            </a:schemeClr>
          </a:solidFill>
          <a:ln w="9525">
            <a:solidFill>
              <a:schemeClr val="bg2"/>
            </a:solidFill>
            <a:round/>
            <a:headEnd/>
            <a:tailEnd/>
          </a:ln>
        </p:spPr>
        <p:txBody>
          <a:bodyPr wrap="none" anchor="ctr"/>
          <a:lstStyle/>
          <a:p>
            <a:pPr algn="ctr" latinLnBrk="0">
              <a:defRPr/>
            </a:pPr>
            <a:r>
              <a:rPr lang="ja-JP" altLang="en-US" sz="2400">
                <a:solidFill>
                  <a:schemeClr val="bg2"/>
                </a:solidFill>
                <a:latin typeface="ＭＳ Ｐゴシック" pitchFamily="34" charset="-128"/>
              </a:rPr>
              <a:t>合</a:t>
            </a:r>
          </a:p>
        </p:txBody>
      </p:sp>
      <p:sp>
        <p:nvSpPr>
          <p:cNvPr id="143388" name="AutoShape 28"/>
          <p:cNvSpPr>
            <a:spLocks noChangeArrowheads="1"/>
          </p:cNvSpPr>
          <p:nvPr/>
        </p:nvSpPr>
        <p:spPr bwMode="auto">
          <a:xfrm>
            <a:off x="2362200" y="5715000"/>
            <a:ext cx="762000" cy="533400"/>
          </a:xfrm>
          <a:prstGeom prst="roundRect">
            <a:avLst>
              <a:gd name="adj" fmla="val 16667"/>
            </a:avLst>
          </a:prstGeom>
          <a:solidFill>
            <a:schemeClr val="accent2"/>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a:solidFill>
                  <a:schemeClr val="bg2"/>
                </a:solidFill>
                <a:latin typeface="ＭＳ Ｐゴシック" pitchFamily="34" charset="-128"/>
              </a:rPr>
              <a:t>善</a:t>
            </a:r>
          </a:p>
        </p:txBody>
      </p:sp>
      <p:sp>
        <p:nvSpPr>
          <p:cNvPr id="143389" name="AutoShape 29"/>
          <p:cNvSpPr>
            <a:spLocks noChangeArrowheads="1"/>
          </p:cNvSpPr>
          <p:nvPr/>
        </p:nvSpPr>
        <p:spPr bwMode="auto">
          <a:xfrm>
            <a:off x="5638800" y="5715000"/>
            <a:ext cx="762000" cy="533400"/>
          </a:xfrm>
          <a:prstGeom prst="roundRect">
            <a:avLst>
              <a:gd name="adj" fmla="val 16667"/>
            </a:avLst>
          </a:prstGeom>
          <a:solidFill>
            <a:schemeClr val="hlink"/>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a:latin typeface="ＭＳ Ｐゴシック" pitchFamily="34" charset="-128"/>
              </a:rPr>
              <a:t>悪</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1" name="Group 2"/>
          <p:cNvGrpSpPr>
            <a:grpSpLocks/>
          </p:cNvGrpSpPr>
          <p:nvPr/>
        </p:nvGrpSpPr>
        <p:grpSpPr bwMode="auto">
          <a:xfrm>
            <a:off x="4686300" y="5410200"/>
            <a:ext cx="1295400" cy="457200"/>
            <a:chOff x="3024" y="3408"/>
            <a:chExt cx="816" cy="288"/>
          </a:xfrm>
        </p:grpSpPr>
        <p:sp>
          <p:nvSpPr>
            <p:cNvPr id="128010" name="AutoShape 3"/>
            <p:cNvSpPr>
              <a:spLocks noChangeArrowheads="1"/>
            </p:cNvSpPr>
            <p:nvPr/>
          </p:nvSpPr>
          <p:spPr bwMode="auto">
            <a:xfrm>
              <a:off x="3552" y="3408"/>
              <a:ext cx="288" cy="288"/>
            </a:xfrm>
            <a:prstGeom prst="lightningBolt">
              <a:avLst/>
            </a:prstGeom>
            <a:solidFill>
              <a:srgbClr val="996633"/>
            </a:solidFill>
            <a:ln w="9525">
              <a:solidFill>
                <a:schemeClr val="tx1"/>
              </a:solidFill>
              <a:miter lim="800000"/>
              <a:headEnd/>
              <a:tailEnd/>
            </a:ln>
          </p:spPr>
          <p:txBody>
            <a:bodyPr wrap="none" anchor="ctr"/>
            <a:lstStyle/>
            <a:p>
              <a:pPr latinLnBrk="0"/>
              <a:endParaRPr lang="ja-JP" altLang="en-US"/>
            </a:p>
          </p:txBody>
        </p:sp>
        <p:sp>
          <p:nvSpPr>
            <p:cNvPr id="128011" name="AutoShape 4"/>
            <p:cNvSpPr>
              <a:spLocks noChangeArrowheads="1"/>
            </p:cNvSpPr>
            <p:nvPr/>
          </p:nvSpPr>
          <p:spPr bwMode="auto">
            <a:xfrm rot="2751786">
              <a:off x="3349" y="3419"/>
              <a:ext cx="288" cy="266"/>
            </a:xfrm>
            <a:prstGeom prst="lightningBolt">
              <a:avLst/>
            </a:prstGeom>
            <a:solidFill>
              <a:srgbClr val="996633"/>
            </a:solidFill>
            <a:ln w="9525">
              <a:solidFill>
                <a:schemeClr val="tx1"/>
              </a:solidFill>
              <a:miter lim="800000"/>
              <a:headEnd/>
              <a:tailEnd/>
            </a:ln>
          </p:spPr>
          <p:txBody>
            <a:bodyPr wrap="none" anchor="ctr"/>
            <a:lstStyle/>
            <a:p>
              <a:pPr latinLnBrk="0"/>
              <a:endParaRPr lang="ja-JP" altLang="en-US"/>
            </a:p>
          </p:txBody>
        </p:sp>
        <p:sp>
          <p:nvSpPr>
            <p:cNvPr id="128012" name="AutoShape 5"/>
            <p:cNvSpPr>
              <a:spLocks noChangeArrowheads="1"/>
            </p:cNvSpPr>
            <p:nvPr/>
          </p:nvSpPr>
          <p:spPr bwMode="auto">
            <a:xfrm rot="5447993">
              <a:off x="3013" y="3419"/>
              <a:ext cx="288" cy="266"/>
            </a:xfrm>
            <a:prstGeom prst="lightningBolt">
              <a:avLst/>
            </a:prstGeom>
            <a:solidFill>
              <a:srgbClr val="996633"/>
            </a:solidFill>
            <a:ln w="9525">
              <a:solidFill>
                <a:schemeClr val="tx1"/>
              </a:solidFill>
              <a:miter lim="800000"/>
              <a:headEnd/>
              <a:tailEnd/>
            </a:ln>
          </p:spPr>
          <p:txBody>
            <a:bodyPr wrap="none" anchor="ctr"/>
            <a:lstStyle/>
            <a:p>
              <a:pPr latinLnBrk="0"/>
              <a:endParaRPr lang="ja-JP" altLang="en-US"/>
            </a:p>
          </p:txBody>
        </p:sp>
        <p:sp>
          <p:nvSpPr>
            <p:cNvPr id="128013" name="AutoShape 6"/>
            <p:cNvSpPr>
              <a:spLocks noChangeArrowheads="1"/>
            </p:cNvSpPr>
            <p:nvPr/>
          </p:nvSpPr>
          <p:spPr bwMode="auto">
            <a:xfrm rot="3397156">
              <a:off x="3157" y="3419"/>
              <a:ext cx="288" cy="266"/>
            </a:xfrm>
            <a:prstGeom prst="lightningBolt">
              <a:avLst/>
            </a:prstGeom>
            <a:solidFill>
              <a:srgbClr val="996633"/>
            </a:solidFill>
            <a:ln w="9525">
              <a:solidFill>
                <a:schemeClr val="tx1"/>
              </a:solidFill>
              <a:miter lim="800000"/>
              <a:headEnd/>
              <a:tailEnd/>
            </a:ln>
          </p:spPr>
          <p:txBody>
            <a:bodyPr wrap="none" anchor="ctr"/>
            <a:lstStyle/>
            <a:p>
              <a:pPr latinLnBrk="0"/>
              <a:endParaRPr lang="ja-JP" altLang="en-US"/>
            </a:p>
          </p:txBody>
        </p:sp>
      </p:grpSp>
      <p:pic>
        <p:nvPicPr>
          <p:cNvPr id="128002" name="Picture 7" descr="tree"/>
          <p:cNvPicPr>
            <a:picLocks noChangeAspect="1" noChangeArrowheads="1"/>
          </p:cNvPicPr>
          <p:nvPr/>
        </p:nvPicPr>
        <p:blipFill>
          <a:blip r:embed="rId2"/>
          <a:srcRect/>
          <a:stretch>
            <a:fillRect/>
          </a:stretch>
        </p:blipFill>
        <p:spPr bwMode="auto">
          <a:xfrm>
            <a:off x="3848100" y="2754313"/>
            <a:ext cx="2936875" cy="2960687"/>
          </a:xfrm>
          <a:prstGeom prst="rect">
            <a:avLst/>
          </a:prstGeom>
          <a:noFill/>
          <a:ln w="9525">
            <a:noFill/>
            <a:miter lim="800000"/>
            <a:headEnd/>
            <a:tailEnd/>
          </a:ln>
        </p:spPr>
      </p:pic>
      <p:sp>
        <p:nvSpPr>
          <p:cNvPr id="128003" name="Rectangle 8"/>
          <p:cNvSpPr>
            <a:spLocks noChangeArrowheads="1"/>
          </p:cNvSpPr>
          <p:nvPr/>
        </p:nvSpPr>
        <p:spPr bwMode="auto">
          <a:xfrm>
            <a:off x="285750" y="357188"/>
            <a:ext cx="2663825" cy="504825"/>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（５） 罪とは</a:t>
            </a:r>
            <a:r>
              <a:rPr lang="en-US" altLang="ko-KR" sz="2200">
                <a:solidFill>
                  <a:schemeClr val="bg2"/>
                </a:solidFill>
                <a:latin typeface="ＭＳ Ｐゴシック" pitchFamily="34" charset="-128"/>
              </a:rPr>
              <a:t>?</a:t>
            </a:r>
          </a:p>
        </p:txBody>
      </p:sp>
      <p:sp>
        <p:nvSpPr>
          <p:cNvPr id="128004" name="Text Box 9"/>
          <p:cNvSpPr txBox="1">
            <a:spLocks noChangeArrowheads="1"/>
          </p:cNvSpPr>
          <p:nvPr/>
        </p:nvSpPr>
        <p:spPr bwMode="auto">
          <a:xfrm>
            <a:off x="571500" y="968375"/>
            <a:ext cx="8393113" cy="1096963"/>
          </a:xfrm>
          <a:prstGeom prst="rect">
            <a:avLst/>
          </a:prstGeom>
          <a:noFill/>
          <a:ln w="9525">
            <a:noFill/>
            <a:miter lim="800000"/>
            <a:headEnd/>
            <a:tailEnd/>
          </a:ln>
        </p:spPr>
        <p:txBody>
          <a:bodyPr>
            <a:spAutoFit/>
          </a:bodyPr>
          <a:lstStyle/>
          <a:p>
            <a:pPr marL="457200" indent="-457200" latinLnBrk="0"/>
            <a:r>
              <a:rPr lang="ja-JP" altLang="en-US" sz="2200">
                <a:solidFill>
                  <a:schemeClr val="bg2"/>
                </a:solidFill>
                <a:latin typeface="ＭＳ Ｐゴシック" pitchFamily="34" charset="-128"/>
              </a:rPr>
              <a:t>１） 意味</a:t>
            </a:r>
          </a:p>
          <a:p>
            <a:pPr marL="457200" indent="-457200" latinLnBrk="0"/>
            <a:r>
              <a:rPr lang="ja-JP" altLang="en-US" sz="2200">
                <a:solidFill>
                  <a:schemeClr val="bg2"/>
                </a:solidFill>
                <a:latin typeface="ＭＳ Ｐゴシック" pitchFamily="34" charset="-128"/>
              </a:rPr>
              <a:t>　　</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サタンと相対基準を造成して授受作用をなすことができる条件を</a:t>
            </a:r>
            <a:r>
              <a:rPr lang="ko-KR" altLang="en-US" sz="2200">
                <a:solidFill>
                  <a:schemeClr val="bg2"/>
                </a:solidFill>
                <a:latin typeface="ＭＳ Ｐゴシック" pitchFamily="34" charset="-128"/>
              </a:rPr>
              <a:t>成立</a:t>
            </a:r>
            <a:r>
              <a:rPr lang="ja-JP" altLang="en-US" sz="2200">
                <a:solidFill>
                  <a:schemeClr val="bg2"/>
                </a:solidFill>
                <a:latin typeface="ＭＳ Ｐゴシック" pitchFamily="34" charset="-128"/>
              </a:rPr>
              <a:t>させることによって</a:t>
            </a:r>
            <a:r>
              <a:rPr lang="ko-KR" altLang="en-US" sz="2200">
                <a:solidFill>
                  <a:schemeClr val="bg2"/>
                </a:solidFill>
                <a:latin typeface="ＭＳ Ｐゴシック" pitchFamily="34" charset="-128"/>
              </a:rPr>
              <a:t>天法</a:t>
            </a:r>
            <a:r>
              <a:rPr lang="ja-JP" altLang="en-US" sz="2200">
                <a:solidFill>
                  <a:schemeClr val="bg2"/>
                </a:solidFill>
                <a:latin typeface="ＭＳ Ｐゴシック" pitchFamily="34" charset="-128"/>
              </a:rPr>
              <a:t>に</a:t>
            </a:r>
            <a:r>
              <a:rPr lang="ko-KR" altLang="en-US" sz="2200">
                <a:solidFill>
                  <a:schemeClr val="bg2"/>
                </a:solidFill>
                <a:latin typeface="ＭＳ Ｐゴシック" pitchFamily="34" charset="-128"/>
              </a:rPr>
              <a:t>違反</a:t>
            </a:r>
            <a:r>
              <a:rPr lang="ja-JP" altLang="en-US" sz="2200">
                <a:solidFill>
                  <a:schemeClr val="bg2"/>
                </a:solidFill>
                <a:latin typeface="ＭＳ Ｐゴシック" pitchFamily="34" charset="-128"/>
              </a:rPr>
              <a:t>するようになること</a:t>
            </a:r>
            <a:endParaRPr lang="ko-KR" altLang="en-US" sz="2200">
              <a:solidFill>
                <a:schemeClr val="bg2"/>
              </a:solidFill>
              <a:latin typeface="ＭＳ Ｐゴシック" pitchFamily="34" charset="-128"/>
            </a:endParaRPr>
          </a:p>
        </p:txBody>
      </p:sp>
      <p:sp>
        <p:nvSpPr>
          <p:cNvPr id="128005" name="Text Box 10"/>
          <p:cNvSpPr txBox="1">
            <a:spLocks noChangeArrowheads="1"/>
          </p:cNvSpPr>
          <p:nvPr/>
        </p:nvSpPr>
        <p:spPr bwMode="auto">
          <a:xfrm>
            <a:off x="571500" y="2776538"/>
            <a:ext cx="2173288" cy="2782887"/>
          </a:xfrm>
          <a:prstGeom prst="rect">
            <a:avLst/>
          </a:prstGeom>
          <a:noFill/>
          <a:ln w="9525">
            <a:noFill/>
            <a:miter lim="800000"/>
            <a:headEnd/>
            <a:tailEnd/>
          </a:ln>
        </p:spPr>
        <p:txBody>
          <a:bodyPr wrap="none">
            <a:spAutoFit/>
          </a:bodyPr>
          <a:lstStyle/>
          <a:p>
            <a:pPr latinLnBrk="0">
              <a:lnSpc>
                <a:spcPct val="135000"/>
              </a:lnSpc>
            </a:pPr>
            <a:r>
              <a:rPr lang="ja-JP" altLang="en-US" sz="2200">
                <a:solidFill>
                  <a:schemeClr val="bg2"/>
                </a:solidFill>
                <a:latin typeface="ＭＳ Ｐゴシック" pitchFamily="34" charset="-128"/>
              </a:rPr>
              <a:t>２）</a:t>
            </a:r>
            <a:r>
              <a:rPr lang="en-US" altLang="ko-KR" sz="2200">
                <a:solidFill>
                  <a:schemeClr val="bg2"/>
                </a:solidFill>
                <a:latin typeface="ＭＳ Ｐゴシック" pitchFamily="34" charset="-128"/>
              </a:rPr>
              <a:t> </a:t>
            </a:r>
            <a:r>
              <a:rPr lang="ja-JP" altLang="en-US" sz="2200">
                <a:solidFill>
                  <a:schemeClr val="bg2"/>
                </a:solidFill>
                <a:latin typeface="ＭＳ Ｐゴシック" pitchFamily="34" charset="-128"/>
              </a:rPr>
              <a:t>罪の種類</a:t>
            </a:r>
            <a:endParaRPr lang="ko-KR" altLang="en-US" sz="2200">
              <a:solidFill>
                <a:schemeClr val="bg2"/>
              </a:solidFill>
              <a:latin typeface="ＭＳ Ｐゴシック" pitchFamily="34" charset="-128"/>
            </a:endParaRPr>
          </a:p>
          <a:p>
            <a:pPr latinLnBrk="0">
              <a:lnSpc>
                <a:spcPct val="135000"/>
              </a:lnSpc>
              <a:spcBef>
                <a:spcPts val="600"/>
              </a:spcBef>
            </a:pPr>
            <a:endParaRPr lang="ja-JP" altLang="en-US" sz="1800">
              <a:solidFill>
                <a:schemeClr val="bg2"/>
              </a:solidFill>
              <a:latin typeface="ＭＳ Ｐゴシック" pitchFamily="34" charset="-128"/>
            </a:endParaRPr>
          </a:p>
          <a:p>
            <a:pPr latinLnBrk="0">
              <a:lnSpc>
                <a:spcPct val="135000"/>
              </a:lnSpc>
              <a:spcBef>
                <a:spcPts val="600"/>
              </a:spcBef>
            </a:pPr>
            <a:r>
              <a:rPr lang="ja-JP" altLang="en-US" sz="1800">
                <a:solidFill>
                  <a:schemeClr val="bg2"/>
                </a:solidFill>
                <a:latin typeface="ＭＳ Ｐゴシック" pitchFamily="34" charset="-128"/>
              </a:rPr>
              <a:t>        ① 自犯罪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葉</a:t>
            </a:r>
            <a:r>
              <a:rPr lang="en-US" altLang="ja-JP" sz="1800">
                <a:solidFill>
                  <a:schemeClr val="bg2"/>
                </a:solidFill>
                <a:latin typeface="ＭＳ Ｐゴシック" pitchFamily="34" charset="-128"/>
              </a:rPr>
              <a:t>)</a:t>
            </a:r>
          </a:p>
          <a:p>
            <a:pPr latinLnBrk="0">
              <a:lnSpc>
                <a:spcPct val="135000"/>
              </a:lnSpc>
              <a:spcBef>
                <a:spcPts val="600"/>
              </a:spcBef>
            </a:pPr>
            <a:r>
              <a:rPr lang="en-US" altLang="ja-JP" sz="1800">
                <a:solidFill>
                  <a:schemeClr val="bg2"/>
                </a:solidFill>
                <a:latin typeface="ＭＳ Ｐゴシック" pitchFamily="34" charset="-128"/>
              </a:rPr>
              <a:t>        ② </a:t>
            </a:r>
            <a:r>
              <a:rPr lang="ja-JP" altLang="en-US" sz="1800">
                <a:solidFill>
                  <a:schemeClr val="bg2"/>
                </a:solidFill>
                <a:latin typeface="ＭＳ Ｐゴシック" pitchFamily="34" charset="-128"/>
              </a:rPr>
              <a:t>連帯罪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枝</a:t>
            </a:r>
            <a:r>
              <a:rPr lang="en-US" altLang="ja-JP" sz="1800">
                <a:solidFill>
                  <a:schemeClr val="bg2"/>
                </a:solidFill>
                <a:latin typeface="ＭＳ Ｐゴシック" pitchFamily="34" charset="-128"/>
              </a:rPr>
              <a:t>)</a:t>
            </a:r>
          </a:p>
          <a:p>
            <a:pPr latinLnBrk="0">
              <a:lnSpc>
                <a:spcPct val="135000"/>
              </a:lnSpc>
              <a:spcBef>
                <a:spcPts val="600"/>
              </a:spcBef>
            </a:pPr>
            <a:r>
              <a:rPr lang="en-US" altLang="ja-JP" sz="1800">
                <a:solidFill>
                  <a:schemeClr val="bg2"/>
                </a:solidFill>
                <a:latin typeface="ＭＳ Ｐゴシック" pitchFamily="34" charset="-128"/>
              </a:rPr>
              <a:t>        ③ </a:t>
            </a:r>
            <a:r>
              <a:rPr lang="ja-JP" altLang="en-US" sz="1800">
                <a:solidFill>
                  <a:schemeClr val="bg2"/>
                </a:solidFill>
                <a:latin typeface="ＭＳ Ｐゴシック" pitchFamily="34" charset="-128"/>
              </a:rPr>
              <a:t>血統罪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幹</a:t>
            </a:r>
            <a:r>
              <a:rPr lang="en-US" altLang="ja-JP" sz="1800">
                <a:solidFill>
                  <a:schemeClr val="bg2"/>
                </a:solidFill>
                <a:latin typeface="ＭＳ Ｐゴシック" pitchFamily="34" charset="-128"/>
              </a:rPr>
              <a:t>)</a:t>
            </a:r>
          </a:p>
          <a:p>
            <a:pPr latinLnBrk="0">
              <a:lnSpc>
                <a:spcPct val="135000"/>
              </a:lnSpc>
              <a:spcBef>
                <a:spcPts val="600"/>
              </a:spcBef>
            </a:pPr>
            <a:r>
              <a:rPr lang="ja-JP" altLang="en-US" sz="1800">
                <a:solidFill>
                  <a:schemeClr val="bg2"/>
                </a:solidFill>
                <a:latin typeface="ＭＳ Ｐゴシック" pitchFamily="34" charset="-128"/>
              </a:rPr>
              <a:t>　　　  ④ 原罪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根</a:t>
            </a:r>
            <a:r>
              <a:rPr lang="en-US" altLang="ja-JP" sz="1800">
                <a:solidFill>
                  <a:schemeClr val="bg2"/>
                </a:solidFill>
                <a:latin typeface="ＭＳ Ｐゴシック" pitchFamily="34" charset="-128"/>
              </a:rPr>
              <a:t>)</a:t>
            </a:r>
          </a:p>
        </p:txBody>
      </p:sp>
      <p:sp>
        <p:nvSpPr>
          <p:cNvPr id="128006" name="Line 11"/>
          <p:cNvSpPr>
            <a:spLocks noChangeShapeType="1"/>
          </p:cNvSpPr>
          <p:nvPr/>
        </p:nvSpPr>
        <p:spPr bwMode="auto">
          <a:xfrm flipV="1">
            <a:off x="2643188" y="3714750"/>
            <a:ext cx="1671637" cy="285750"/>
          </a:xfrm>
          <a:prstGeom prst="line">
            <a:avLst/>
          </a:prstGeom>
          <a:noFill/>
          <a:ln w="28575">
            <a:solidFill>
              <a:schemeClr val="accent1"/>
            </a:solidFill>
            <a:round/>
            <a:headEnd/>
            <a:tailEnd type="triangle" w="med" len="med"/>
          </a:ln>
        </p:spPr>
        <p:txBody>
          <a:bodyPr/>
          <a:lstStyle/>
          <a:p>
            <a:endParaRPr lang="ko-KR" altLang="en-US"/>
          </a:p>
        </p:txBody>
      </p:sp>
      <p:sp>
        <p:nvSpPr>
          <p:cNvPr id="128007" name="Line 12"/>
          <p:cNvSpPr>
            <a:spLocks noChangeShapeType="1"/>
          </p:cNvSpPr>
          <p:nvPr/>
        </p:nvSpPr>
        <p:spPr bwMode="auto">
          <a:xfrm>
            <a:off x="2643188" y="4429125"/>
            <a:ext cx="2386012" cy="71438"/>
          </a:xfrm>
          <a:prstGeom prst="line">
            <a:avLst/>
          </a:prstGeom>
          <a:noFill/>
          <a:ln w="28575">
            <a:solidFill>
              <a:schemeClr val="accent1"/>
            </a:solidFill>
            <a:round/>
            <a:headEnd/>
            <a:tailEnd type="triangle" w="med" len="med"/>
          </a:ln>
        </p:spPr>
        <p:txBody>
          <a:bodyPr/>
          <a:lstStyle/>
          <a:p>
            <a:endParaRPr lang="ko-KR" altLang="en-US"/>
          </a:p>
        </p:txBody>
      </p:sp>
      <p:sp>
        <p:nvSpPr>
          <p:cNvPr id="128008" name="Line 13"/>
          <p:cNvSpPr>
            <a:spLocks noChangeShapeType="1"/>
          </p:cNvSpPr>
          <p:nvPr/>
        </p:nvSpPr>
        <p:spPr bwMode="auto">
          <a:xfrm>
            <a:off x="2643188" y="4857750"/>
            <a:ext cx="2751137" cy="155575"/>
          </a:xfrm>
          <a:prstGeom prst="line">
            <a:avLst/>
          </a:prstGeom>
          <a:noFill/>
          <a:ln w="28575">
            <a:solidFill>
              <a:schemeClr val="accent1"/>
            </a:solidFill>
            <a:round/>
            <a:headEnd/>
            <a:tailEnd type="triangle" w="med" len="med"/>
          </a:ln>
        </p:spPr>
        <p:txBody>
          <a:bodyPr/>
          <a:lstStyle/>
          <a:p>
            <a:endParaRPr lang="ko-KR" altLang="en-US"/>
          </a:p>
        </p:txBody>
      </p:sp>
      <p:sp>
        <p:nvSpPr>
          <p:cNvPr id="128009" name="Line 14"/>
          <p:cNvSpPr>
            <a:spLocks noChangeShapeType="1"/>
          </p:cNvSpPr>
          <p:nvPr/>
        </p:nvSpPr>
        <p:spPr bwMode="auto">
          <a:xfrm>
            <a:off x="2438400" y="5324475"/>
            <a:ext cx="2490788" cy="319088"/>
          </a:xfrm>
          <a:prstGeom prst="line">
            <a:avLst/>
          </a:prstGeom>
          <a:noFill/>
          <a:ln w="28575">
            <a:solidFill>
              <a:schemeClr val="accent1"/>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2"/>
          <p:cNvSpPr txBox="1">
            <a:spLocks noChangeArrowheads="1"/>
          </p:cNvSpPr>
          <p:nvPr/>
        </p:nvSpPr>
        <p:spPr bwMode="auto">
          <a:xfrm>
            <a:off x="974725" y="788988"/>
            <a:ext cx="6142038" cy="1144587"/>
          </a:xfrm>
          <a:prstGeom prst="rect">
            <a:avLst/>
          </a:prstGeom>
          <a:noFill/>
          <a:ln w="9525">
            <a:noFill/>
            <a:miter lim="800000"/>
            <a:headEnd/>
            <a:tailEnd/>
          </a:ln>
        </p:spPr>
        <p:txBody>
          <a:bodyPr wrap="none">
            <a:spAutoFit/>
          </a:bodyPr>
          <a:lstStyle/>
          <a:p>
            <a:pPr latinLnBrk="0">
              <a:lnSpc>
                <a:spcPct val="115000"/>
              </a:lnSpc>
            </a:pPr>
            <a:r>
              <a:rPr lang="ja-JP" altLang="en-US" sz="2000">
                <a:solidFill>
                  <a:schemeClr val="bg2"/>
                </a:solidFill>
                <a:latin typeface="ＭＳ Ｐゴシック" pitchFamily="34" charset="-128"/>
              </a:rPr>
              <a:t>天使が神に反逆して、エバと血縁関係を結んだ時、</a:t>
            </a:r>
            <a:r>
              <a:rPr lang="ko-KR" altLang="en-US" sz="2000">
                <a:solidFill>
                  <a:schemeClr val="bg2"/>
                </a:solidFill>
                <a:latin typeface="ＭＳ Ｐゴシック" pitchFamily="34" charset="-128"/>
              </a:rPr>
              <a:t> </a:t>
            </a:r>
            <a:endParaRPr lang="ko-KR" altLang="ja-JP" sz="2000">
              <a:solidFill>
                <a:schemeClr val="bg2"/>
              </a:solidFill>
              <a:latin typeface="ＭＳ Ｐゴシック" pitchFamily="34" charset="-128"/>
            </a:endParaRPr>
          </a:p>
          <a:p>
            <a:pPr latinLnBrk="0">
              <a:lnSpc>
                <a:spcPct val="115000"/>
              </a:lnSpc>
            </a:pPr>
            <a:r>
              <a:rPr lang="ko-KR" altLang="en-US" sz="2000">
                <a:solidFill>
                  <a:schemeClr val="bg2"/>
                </a:solidFill>
                <a:latin typeface="ＭＳ Ｐゴシック" pitchFamily="34" charset="-128"/>
              </a:rPr>
              <a:t>偶発的</a:t>
            </a:r>
            <a:r>
              <a:rPr lang="ja-JP" altLang="en-US" sz="2000">
                <a:solidFill>
                  <a:schemeClr val="bg2"/>
                </a:solidFill>
                <a:latin typeface="ＭＳ Ｐゴシック" pitchFamily="34" charset="-128"/>
              </a:rPr>
              <a:t>に生じたすべての性稟で、エバとアダムに</a:t>
            </a:r>
            <a:endParaRPr lang="ko-KR" altLang="en-US" sz="2000">
              <a:solidFill>
                <a:schemeClr val="bg2"/>
              </a:solidFill>
              <a:latin typeface="ＭＳ Ｐゴシック" pitchFamily="34" charset="-128"/>
            </a:endParaRPr>
          </a:p>
          <a:p>
            <a:pPr latinLnBrk="0">
              <a:lnSpc>
                <a:spcPct val="115000"/>
              </a:lnSpc>
            </a:pPr>
            <a:r>
              <a:rPr lang="ko-KR" altLang="en-US" sz="2000">
                <a:solidFill>
                  <a:schemeClr val="bg2"/>
                </a:solidFill>
                <a:latin typeface="ＭＳ Ｐゴシック" pitchFamily="34" charset="-128"/>
              </a:rPr>
              <a:t>継承</a:t>
            </a:r>
            <a:r>
              <a:rPr lang="ja-JP" altLang="en-US" sz="2000">
                <a:solidFill>
                  <a:schemeClr val="bg2"/>
                </a:solidFill>
                <a:latin typeface="ＭＳ Ｐゴシック" pitchFamily="34" charset="-128"/>
              </a:rPr>
              <a:t>されたものであり、</a:t>
            </a:r>
            <a:r>
              <a:rPr lang="ko-KR" altLang="en-US" sz="2000">
                <a:solidFill>
                  <a:schemeClr val="bg2"/>
                </a:solidFill>
                <a:latin typeface="ＭＳ Ｐゴシック" pitchFamily="34" charset="-128"/>
              </a:rPr>
              <a:t>堕落性</a:t>
            </a:r>
            <a:r>
              <a:rPr lang="ja-JP" altLang="en-US" sz="2000">
                <a:solidFill>
                  <a:schemeClr val="bg2"/>
                </a:solidFill>
                <a:latin typeface="ＭＳ Ｐゴシック" pitchFamily="34" charset="-128"/>
              </a:rPr>
              <a:t>を</a:t>
            </a:r>
            <a:r>
              <a:rPr lang="ko-KR" altLang="en-US" sz="2000">
                <a:solidFill>
                  <a:schemeClr val="bg2"/>
                </a:solidFill>
                <a:latin typeface="ＭＳ Ｐゴシック" pitchFamily="34" charset="-128"/>
              </a:rPr>
              <a:t>誘発</a:t>
            </a:r>
            <a:r>
              <a:rPr lang="ja-JP" altLang="en-US" sz="2000">
                <a:solidFill>
                  <a:schemeClr val="bg2"/>
                </a:solidFill>
                <a:latin typeface="ＭＳ Ｐゴシック" pitchFamily="34" charset="-128"/>
              </a:rPr>
              <a:t>する根本的な</a:t>
            </a:r>
            <a:r>
              <a:rPr lang="ko-KR" altLang="en-US" sz="2000">
                <a:solidFill>
                  <a:schemeClr val="bg2"/>
                </a:solidFill>
                <a:latin typeface="ＭＳ Ｐゴシック" pitchFamily="34" charset="-128"/>
              </a:rPr>
              <a:t>性</a:t>
            </a:r>
            <a:r>
              <a:rPr lang="ja-JP" altLang="en-US" sz="2000">
                <a:solidFill>
                  <a:schemeClr val="bg2"/>
                </a:solidFill>
                <a:latin typeface="ＭＳ Ｐゴシック" pitchFamily="34" charset="-128"/>
              </a:rPr>
              <a:t>稟</a:t>
            </a:r>
          </a:p>
        </p:txBody>
      </p:sp>
      <p:graphicFrame>
        <p:nvGraphicFramePr>
          <p:cNvPr id="145411" name="Group 3"/>
          <p:cNvGraphicFramePr>
            <a:graphicFrameLocks noGrp="1"/>
          </p:cNvGraphicFramePr>
          <p:nvPr/>
        </p:nvGraphicFramePr>
        <p:xfrm>
          <a:off x="2857500" y="2357438"/>
          <a:ext cx="5715000" cy="3395662"/>
        </p:xfrm>
        <a:graphic>
          <a:graphicData uri="http://schemas.openxmlformats.org/drawingml/2006/table">
            <a:tbl>
              <a:tblPr/>
              <a:tblGrid>
                <a:gridCol w="2071688"/>
                <a:gridCol w="2286000"/>
                <a:gridCol w="1357312"/>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本性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堕落性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復帰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69950">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circleNumDbPlain"/>
                        <a:tabLst/>
                      </a:pPr>
                      <a:r>
                        <a:rPr kumimoji="1" lang="ko-KR" altLang="en-US" sz="1800" b="1" i="0" u="none" strike="noStrike" cap="none" normalizeH="0" baseline="0" smtClean="0">
                          <a:ln>
                            <a:noFill/>
                          </a:ln>
                          <a:solidFill>
                            <a:schemeClr val="bg2"/>
                          </a:solidFill>
                          <a:effectLst/>
                          <a:latin typeface="ＭＳ Ｐゴシック" pitchFamily="34" charset="-128"/>
                          <a:ea typeface="굴림" charset="-127"/>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立場（愛）</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 神の立場で愛せない</a:t>
                      </a:r>
                      <a:r>
                        <a:rPr kumimoji="1" lang="ko-KR"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800" b="1" i="0" u="none" strike="noStrike" cap="none" normalizeH="0" baseline="0" smtClean="0">
                          <a:ln>
                            <a:noFill/>
                          </a:ln>
                          <a:solidFill>
                            <a:schemeClr val="accent1"/>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猜疑、嫉妬</a:t>
                      </a:r>
                      <a:r>
                        <a:rPr kumimoji="1" lang="en-US" altLang="ko-KR" sz="1800" b="1" i="0" u="none" strike="noStrike" cap="none" normalizeH="0" baseline="0" smtClean="0">
                          <a:ln>
                            <a:noFill/>
                          </a:ln>
                          <a:solidFill>
                            <a:schemeClr val="accent1"/>
                          </a:solidFill>
                          <a:effectLst/>
                          <a:latin typeface="ＭＳ Ｐゴシック" pitchFamily="34" charset="-128"/>
                          <a:ea typeface="ＭＳ Ｐゴシック" pitchFamily="34" charset="-128"/>
                        </a:rPr>
                        <a:t>)</a:t>
                      </a:r>
                      <a:endParaRPr kumimoji="1" lang="en-US" altLang="ja-JP" sz="1800" b="1" i="0" u="none" strike="noStrike" cap="none" normalizeH="0" baseline="0" smtClean="0">
                        <a:ln>
                          <a:noFill/>
                        </a:ln>
                        <a:solidFill>
                          <a:schemeClr val="accent1"/>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愛する（愛）</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②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存在位置</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仲保</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 存在位置を離れる</a:t>
                      </a:r>
                      <a:endParaRPr kumimoji="1" lang="en-US" altLang="ja-JP" sz="1800" b="1" i="0" u="none" strike="noStrike" cap="none" normalizeH="0" baseline="0" smtClean="0">
                        <a:ln>
                          <a:noFill/>
                        </a:ln>
                        <a:solidFill>
                          <a:schemeClr val="accent1"/>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800" b="1" i="0" u="none" strike="noStrike" cap="none" normalizeH="0" baseline="0" smtClean="0">
                          <a:ln>
                            <a:noFill/>
                          </a:ln>
                          <a:solidFill>
                            <a:schemeClr val="accent1"/>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血気</a:t>
                      </a:r>
                      <a:r>
                        <a:rPr kumimoji="1" lang="en-US" altLang="ko-KR" sz="1800" b="1" i="0" u="none" strike="noStrike" cap="none" normalizeH="0" baseline="0" smtClean="0">
                          <a:ln>
                            <a:noFill/>
                          </a:ln>
                          <a:solidFill>
                            <a:schemeClr val="accent1"/>
                          </a:solidFill>
                          <a:effectLst/>
                          <a:latin typeface="ＭＳ Ｐゴシック" pitchFamily="34" charset="-128"/>
                          <a:ea typeface="ＭＳ Ｐゴシック" pitchFamily="34" charset="-128"/>
                        </a:rPr>
                        <a:t>)</a:t>
                      </a:r>
                      <a:endParaRPr kumimoji="1" lang="en-US" altLang="ja-JP" sz="1800" b="1" i="0" u="none" strike="noStrike" cap="none" normalizeH="0" baseline="0" smtClean="0">
                        <a:ln>
                          <a:noFill/>
                        </a:ln>
                        <a:solidFill>
                          <a:schemeClr val="accent1"/>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仲保（仲）</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③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主管性</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順・屈</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 主管性転倒 </a:t>
                      </a:r>
                      <a:r>
                        <a:rPr kumimoji="1" lang="en-US" altLang="ko-KR" sz="1800" b="1" i="0" u="none" strike="noStrike" cap="none" normalizeH="0" baseline="0" smtClean="0">
                          <a:ln>
                            <a:noFill/>
                          </a:ln>
                          <a:solidFill>
                            <a:schemeClr val="accent1"/>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傲慢</a:t>
                      </a:r>
                      <a:r>
                        <a:rPr kumimoji="1" lang="en-US" altLang="ko-KR" sz="1800" b="1" i="0" u="none" strike="noStrike" cap="none" normalizeH="0" baseline="0" smtClean="0">
                          <a:ln>
                            <a:noFill/>
                          </a:ln>
                          <a:solidFill>
                            <a:schemeClr val="accent1"/>
                          </a:solidFill>
                          <a:effectLst/>
                          <a:latin typeface="ＭＳ Ｐゴシック" pitchFamily="34" charset="-128"/>
                          <a:ea typeface="ＭＳ Ｐゴシック" pitchFamily="34" charset="-128"/>
                        </a:rPr>
                        <a:t>)</a:t>
                      </a:r>
                      <a:endParaRPr kumimoji="1" lang="en-US" altLang="ja-JP" sz="1800" b="1" i="0" u="none" strike="noStrike" cap="none" normalizeH="0" baseline="0" smtClean="0">
                        <a:ln>
                          <a:noFill/>
                        </a:ln>
                        <a:solidFill>
                          <a:schemeClr val="accent1"/>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順・屈（屈）</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④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善繁殖（通）</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 悪繁</a:t>
                      </a: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殖 </a:t>
                      </a:r>
                      <a:r>
                        <a:rPr kumimoji="1" lang="en-US" altLang="ko-KR" sz="1800" b="1" i="0" u="none" strike="noStrike" cap="none" normalizeH="0" baseline="0" smtClean="0">
                          <a:ln>
                            <a:noFill/>
                          </a:ln>
                          <a:solidFill>
                            <a:schemeClr val="accent1"/>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固執</a:t>
                      </a:r>
                      <a:r>
                        <a:rPr kumimoji="1" lang="ko-KR" altLang="en-US" sz="1800" b="1" i="0" u="none" strike="noStrike" cap="none" normalizeH="0" baseline="0" smtClean="0">
                          <a:ln>
                            <a:noFill/>
                          </a:ln>
                          <a:solidFill>
                            <a:schemeClr val="accent1"/>
                          </a:solidFill>
                          <a:effectLst/>
                          <a:latin typeface="ＭＳ Ｐゴシック" pitchFamily="34" charset="-128"/>
                          <a:ea typeface="ＭＳ Ｐゴシック" pitchFamily="34" charset="-128"/>
                        </a:rPr>
                        <a:t>)</a:t>
                      </a:r>
                      <a:endParaRPr kumimoji="1" lang="en-US" altLang="ja-JP" sz="1800" b="1" i="0" u="none" strike="noStrike" cap="none" normalizeH="0" baseline="0" smtClean="0">
                        <a:ln>
                          <a:noFill/>
                        </a:ln>
                        <a:solidFill>
                          <a:schemeClr val="accent1"/>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犠・奉（通）</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29052" name="Rectangle 38"/>
          <p:cNvSpPr>
            <a:spLocks noChangeArrowheads="1"/>
          </p:cNvSpPr>
          <p:nvPr/>
        </p:nvSpPr>
        <p:spPr bwMode="auto">
          <a:xfrm>
            <a:off x="357188" y="285750"/>
            <a:ext cx="4262437" cy="504825"/>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a:t>
            </a:r>
            <a:r>
              <a:rPr lang="en-US" altLang="ja-JP" sz="2200">
                <a:solidFill>
                  <a:schemeClr val="bg2"/>
                </a:solidFill>
                <a:latin typeface="ＭＳ Ｐゴシック" pitchFamily="34" charset="-128"/>
              </a:rPr>
              <a:t>6</a:t>
            </a:r>
            <a:r>
              <a:rPr lang="ja-JP" altLang="en-US" sz="2200">
                <a:solidFill>
                  <a:schemeClr val="bg2"/>
                </a:solidFill>
                <a:latin typeface="ＭＳ Ｐゴシック" pitchFamily="34" charset="-128"/>
              </a:rPr>
              <a:t>） 堕落性</a:t>
            </a:r>
          </a:p>
        </p:txBody>
      </p:sp>
      <p:sp>
        <p:nvSpPr>
          <p:cNvPr id="129053" name="Oval 39"/>
          <p:cNvSpPr>
            <a:spLocks noChangeArrowheads="1"/>
          </p:cNvSpPr>
          <p:nvPr/>
        </p:nvSpPr>
        <p:spPr bwMode="auto">
          <a:xfrm>
            <a:off x="3214688" y="3078163"/>
            <a:ext cx="300037" cy="300037"/>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129054" name="Oval 24"/>
          <p:cNvSpPr>
            <a:spLocks noChangeArrowheads="1"/>
          </p:cNvSpPr>
          <p:nvPr/>
        </p:nvSpPr>
        <p:spPr bwMode="auto">
          <a:xfrm>
            <a:off x="2138363" y="3925888"/>
            <a:ext cx="576262" cy="495300"/>
          </a:xfrm>
          <a:prstGeom prst="ellipse">
            <a:avLst/>
          </a:prstGeom>
          <a:solidFill>
            <a:srgbClr val="0000FF"/>
          </a:solidFill>
          <a:ln w="2857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129055" name="Oval 25"/>
          <p:cNvSpPr>
            <a:spLocks noChangeArrowheads="1"/>
          </p:cNvSpPr>
          <p:nvPr/>
        </p:nvSpPr>
        <p:spPr bwMode="auto">
          <a:xfrm>
            <a:off x="1273175" y="3925888"/>
            <a:ext cx="576263" cy="495300"/>
          </a:xfrm>
          <a:prstGeom prst="ellipse">
            <a:avLst/>
          </a:prstGeom>
          <a:solidFill>
            <a:srgbClr val="FF99FF"/>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129056" name="Oval 26"/>
          <p:cNvSpPr>
            <a:spLocks noChangeArrowheads="1"/>
          </p:cNvSpPr>
          <p:nvPr/>
        </p:nvSpPr>
        <p:spPr bwMode="auto">
          <a:xfrm>
            <a:off x="409575" y="3925888"/>
            <a:ext cx="576263" cy="495300"/>
          </a:xfrm>
          <a:prstGeom prst="ellipse">
            <a:avLst/>
          </a:prstGeom>
          <a:solidFill>
            <a:schemeClr val="hlink"/>
          </a:solidFill>
          <a:ln w="28575">
            <a:solidFill>
              <a:schemeClr val="bg2"/>
            </a:solidFill>
            <a:round/>
            <a:headEnd/>
            <a:tailEnd/>
          </a:ln>
        </p:spPr>
        <p:txBody>
          <a:bodyPr wrap="none" anchor="ctr"/>
          <a:lstStyle/>
          <a:p>
            <a:pPr algn="ctr" latinLnBrk="0"/>
            <a:r>
              <a:rPr lang="ja-JP" altLang="en-US" sz="2400">
                <a:latin typeface="ＭＳ Ｐゴシック" pitchFamily="34" charset="-128"/>
              </a:rPr>
              <a:t>サ</a:t>
            </a:r>
            <a:endParaRPr lang="ko-KR" altLang="en-US" sz="2400">
              <a:latin typeface="ＭＳ Ｐゴシック" pitchFamily="34" charset="-128"/>
            </a:endParaRPr>
          </a:p>
        </p:txBody>
      </p:sp>
      <p:sp>
        <p:nvSpPr>
          <p:cNvPr id="129057" name="Oval 27"/>
          <p:cNvSpPr>
            <a:spLocks noChangeArrowheads="1"/>
          </p:cNvSpPr>
          <p:nvPr/>
        </p:nvSpPr>
        <p:spPr bwMode="auto">
          <a:xfrm>
            <a:off x="2138363" y="2725738"/>
            <a:ext cx="576262" cy="495300"/>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129058" name="Oval 28"/>
          <p:cNvSpPr>
            <a:spLocks noChangeArrowheads="1"/>
          </p:cNvSpPr>
          <p:nvPr/>
        </p:nvSpPr>
        <p:spPr bwMode="auto">
          <a:xfrm>
            <a:off x="2138363" y="5076825"/>
            <a:ext cx="576262" cy="495300"/>
          </a:xfrm>
          <a:prstGeom prst="ellipse">
            <a:avLst/>
          </a:prstGeom>
          <a:solidFill>
            <a:schemeClr val="accent1"/>
          </a:solidFill>
          <a:ln w="28575">
            <a:solidFill>
              <a:schemeClr val="bg2"/>
            </a:solidFill>
            <a:round/>
            <a:headEnd/>
            <a:tailEnd/>
          </a:ln>
        </p:spPr>
        <p:txBody>
          <a:bodyPr wrap="none" anchor="ctr"/>
          <a:lstStyle/>
          <a:p>
            <a:pPr algn="ctr" latinLnBrk="0"/>
            <a:r>
              <a:rPr lang="ja-JP" altLang="en-US" sz="2400">
                <a:latin typeface="ＭＳ Ｐゴシック" pitchFamily="34" charset="-128"/>
              </a:rPr>
              <a:t>天</a:t>
            </a:r>
          </a:p>
        </p:txBody>
      </p:sp>
      <p:sp>
        <p:nvSpPr>
          <p:cNvPr id="129059" name="Line 29"/>
          <p:cNvSpPr>
            <a:spLocks noChangeShapeType="1"/>
          </p:cNvSpPr>
          <p:nvPr/>
        </p:nvSpPr>
        <p:spPr bwMode="auto">
          <a:xfrm>
            <a:off x="2427288" y="3257550"/>
            <a:ext cx="0" cy="647700"/>
          </a:xfrm>
          <a:prstGeom prst="line">
            <a:avLst/>
          </a:prstGeom>
          <a:noFill/>
          <a:ln w="28575">
            <a:solidFill>
              <a:schemeClr val="bg2"/>
            </a:solidFill>
            <a:round/>
            <a:headEnd/>
            <a:tailEnd type="triangle" w="med" len="med"/>
          </a:ln>
        </p:spPr>
        <p:txBody>
          <a:bodyPr/>
          <a:lstStyle/>
          <a:p>
            <a:endParaRPr lang="ko-KR" altLang="en-US"/>
          </a:p>
        </p:txBody>
      </p:sp>
      <p:sp>
        <p:nvSpPr>
          <p:cNvPr id="129060" name="Line 30"/>
          <p:cNvSpPr>
            <a:spLocks noChangeShapeType="1"/>
          </p:cNvSpPr>
          <p:nvPr/>
        </p:nvSpPr>
        <p:spPr bwMode="auto">
          <a:xfrm flipV="1">
            <a:off x="2427288" y="4440238"/>
            <a:ext cx="0" cy="576262"/>
          </a:xfrm>
          <a:prstGeom prst="line">
            <a:avLst/>
          </a:prstGeom>
          <a:noFill/>
          <a:ln w="28575">
            <a:solidFill>
              <a:schemeClr val="bg2"/>
            </a:solidFill>
            <a:round/>
            <a:headEnd/>
            <a:tailEnd type="triangle" w="med" len="med"/>
          </a:ln>
        </p:spPr>
        <p:txBody>
          <a:bodyPr/>
          <a:lstStyle/>
          <a:p>
            <a:endParaRPr lang="ko-KR" altLang="en-US"/>
          </a:p>
        </p:txBody>
      </p:sp>
      <p:sp>
        <p:nvSpPr>
          <p:cNvPr id="129061" name="Line 31"/>
          <p:cNvSpPr>
            <a:spLocks noChangeShapeType="1"/>
          </p:cNvSpPr>
          <p:nvPr/>
        </p:nvSpPr>
        <p:spPr bwMode="auto">
          <a:xfrm flipV="1">
            <a:off x="2276475" y="4706938"/>
            <a:ext cx="268288" cy="209550"/>
          </a:xfrm>
          <a:prstGeom prst="line">
            <a:avLst/>
          </a:prstGeom>
          <a:noFill/>
          <a:ln w="28575">
            <a:solidFill>
              <a:schemeClr val="bg2"/>
            </a:solidFill>
            <a:round/>
            <a:headEnd/>
            <a:tailEnd/>
          </a:ln>
        </p:spPr>
        <p:txBody>
          <a:bodyPr/>
          <a:lstStyle/>
          <a:p>
            <a:endParaRPr lang="ko-KR" altLang="en-US"/>
          </a:p>
        </p:txBody>
      </p:sp>
      <p:sp>
        <p:nvSpPr>
          <p:cNvPr id="129062" name="Line 32"/>
          <p:cNvSpPr>
            <a:spLocks noChangeShapeType="1"/>
          </p:cNvSpPr>
          <p:nvPr/>
        </p:nvSpPr>
        <p:spPr bwMode="auto">
          <a:xfrm flipH="1" flipV="1">
            <a:off x="2328863" y="4706938"/>
            <a:ext cx="233362" cy="209550"/>
          </a:xfrm>
          <a:prstGeom prst="line">
            <a:avLst/>
          </a:prstGeom>
          <a:noFill/>
          <a:ln w="28575">
            <a:solidFill>
              <a:schemeClr val="bg2"/>
            </a:solidFill>
            <a:round/>
            <a:headEnd/>
            <a:tailEnd/>
          </a:ln>
        </p:spPr>
        <p:txBody>
          <a:bodyPr/>
          <a:lstStyle/>
          <a:p>
            <a:endParaRPr lang="ko-KR" altLang="en-US"/>
          </a:p>
        </p:txBody>
      </p:sp>
      <p:sp>
        <p:nvSpPr>
          <p:cNvPr id="129063" name="Freeform 33"/>
          <p:cNvSpPr>
            <a:spLocks/>
          </p:cNvSpPr>
          <p:nvPr/>
        </p:nvSpPr>
        <p:spPr bwMode="auto">
          <a:xfrm>
            <a:off x="944563" y="4416425"/>
            <a:ext cx="1122362" cy="795338"/>
          </a:xfrm>
          <a:custGeom>
            <a:avLst/>
            <a:gdLst>
              <a:gd name="T0" fmla="*/ 2147483647 w 771"/>
              <a:gd name="T1" fmla="*/ 2147483647 h 635"/>
              <a:gd name="T2" fmla="*/ 2147483647 w 771"/>
              <a:gd name="T3" fmla="*/ 2147483647 h 635"/>
              <a:gd name="T4" fmla="*/ 2147483647 w 771"/>
              <a:gd name="T5" fmla="*/ 2147483647 h 635"/>
              <a:gd name="T6" fmla="*/ 2147483647 w 771"/>
              <a:gd name="T7" fmla="*/ 2147483647 h 635"/>
              <a:gd name="T8" fmla="*/ 2147483647 w 771"/>
              <a:gd name="T9" fmla="*/ 2147483647 h 635"/>
              <a:gd name="T10" fmla="*/ 2147483647 w 771"/>
              <a:gd name="T11" fmla="*/ 2147483647 h 635"/>
              <a:gd name="T12" fmla="*/ 2147483647 w 771"/>
              <a:gd name="T13" fmla="*/ 2147483647 h 635"/>
              <a:gd name="T14" fmla="*/ 2147483647 w 771"/>
              <a:gd name="T15" fmla="*/ 2147483647 h 635"/>
              <a:gd name="T16" fmla="*/ 2147483647 w 771"/>
              <a:gd name="T17" fmla="*/ 2147483647 h 635"/>
              <a:gd name="T18" fmla="*/ 2147483647 w 771"/>
              <a:gd name="T19" fmla="*/ 2147483647 h 635"/>
              <a:gd name="T20" fmla="*/ 0 w 771"/>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1"/>
              <a:gd name="T34" fmla="*/ 0 h 635"/>
              <a:gd name="T35" fmla="*/ 771 w 771"/>
              <a:gd name="T36" fmla="*/ 635 h 6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1" h="635">
                <a:moveTo>
                  <a:pt x="771" y="635"/>
                </a:moveTo>
                <a:cubicBezTo>
                  <a:pt x="718" y="624"/>
                  <a:pt x="665" y="613"/>
                  <a:pt x="635" y="590"/>
                </a:cubicBezTo>
                <a:cubicBezTo>
                  <a:pt x="605" y="567"/>
                  <a:pt x="612" y="522"/>
                  <a:pt x="589" y="499"/>
                </a:cubicBezTo>
                <a:cubicBezTo>
                  <a:pt x="566" y="476"/>
                  <a:pt x="522" y="477"/>
                  <a:pt x="499" y="454"/>
                </a:cubicBezTo>
                <a:cubicBezTo>
                  <a:pt x="476" y="431"/>
                  <a:pt x="483" y="386"/>
                  <a:pt x="453" y="363"/>
                </a:cubicBezTo>
                <a:cubicBezTo>
                  <a:pt x="423" y="340"/>
                  <a:pt x="347" y="341"/>
                  <a:pt x="317" y="318"/>
                </a:cubicBezTo>
                <a:cubicBezTo>
                  <a:pt x="287" y="295"/>
                  <a:pt x="295" y="250"/>
                  <a:pt x="272" y="227"/>
                </a:cubicBezTo>
                <a:cubicBezTo>
                  <a:pt x="249" y="204"/>
                  <a:pt x="204" y="205"/>
                  <a:pt x="181" y="182"/>
                </a:cubicBezTo>
                <a:cubicBezTo>
                  <a:pt x="158" y="159"/>
                  <a:pt x="159" y="114"/>
                  <a:pt x="136" y="91"/>
                </a:cubicBezTo>
                <a:cubicBezTo>
                  <a:pt x="113" y="68"/>
                  <a:pt x="68" y="60"/>
                  <a:pt x="45" y="45"/>
                </a:cubicBezTo>
                <a:cubicBezTo>
                  <a:pt x="22" y="30"/>
                  <a:pt x="11" y="15"/>
                  <a:pt x="0" y="0"/>
                </a:cubicBezTo>
              </a:path>
            </a:pathLst>
          </a:custGeom>
          <a:noFill/>
          <a:ln w="28575">
            <a:solidFill>
              <a:schemeClr val="hlink"/>
            </a:solidFill>
            <a:round/>
            <a:headEnd/>
            <a:tailEnd type="triangle" w="med" len="med"/>
          </a:ln>
        </p:spPr>
        <p:txBody>
          <a:bodyPr/>
          <a:lstStyle/>
          <a:p>
            <a:endParaRPr lang="ko-KR" altLang="en-US"/>
          </a:p>
        </p:txBody>
      </p:sp>
      <p:sp>
        <p:nvSpPr>
          <p:cNvPr id="129064" name="Freeform 34"/>
          <p:cNvSpPr>
            <a:spLocks/>
          </p:cNvSpPr>
          <p:nvPr/>
        </p:nvSpPr>
        <p:spPr bwMode="auto">
          <a:xfrm>
            <a:off x="1016000" y="4132263"/>
            <a:ext cx="257175" cy="69850"/>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575">
            <a:solidFill>
              <a:schemeClr val="hlink"/>
            </a:solidFill>
            <a:round/>
            <a:headEnd/>
            <a:tailEnd type="triangle" w="med" len="med"/>
          </a:ln>
        </p:spPr>
        <p:txBody>
          <a:bodyPr/>
          <a:lstStyle/>
          <a:p>
            <a:endParaRPr lang="ko-KR" altLang="en-US"/>
          </a:p>
        </p:txBody>
      </p:sp>
      <p:sp>
        <p:nvSpPr>
          <p:cNvPr id="129065" name="Freeform 35"/>
          <p:cNvSpPr>
            <a:spLocks/>
          </p:cNvSpPr>
          <p:nvPr/>
        </p:nvSpPr>
        <p:spPr bwMode="auto">
          <a:xfrm>
            <a:off x="1873250" y="4132263"/>
            <a:ext cx="265113" cy="69850"/>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575">
            <a:solidFill>
              <a:schemeClr val="hlink"/>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Line 11"/>
          <p:cNvSpPr>
            <a:spLocks noChangeShapeType="1"/>
          </p:cNvSpPr>
          <p:nvPr/>
        </p:nvSpPr>
        <p:spPr bwMode="auto">
          <a:xfrm flipV="1">
            <a:off x="3808413" y="2322513"/>
            <a:ext cx="642937" cy="857250"/>
          </a:xfrm>
          <a:prstGeom prst="line">
            <a:avLst/>
          </a:prstGeom>
          <a:noFill/>
          <a:ln w="28575">
            <a:solidFill>
              <a:schemeClr val="bg2"/>
            </a:solidFill>
            <a:round/>
            <a:headEnd/>
            <a:tailEnd/>
          </a:ln>
        </p:spPr>
        <p:txBody>
          <a:bodyPr/>
          <a:lstStyle/>
          <a:p>
            <a:endParaRPr lang="ko-KR" altLang="en-US"/>
          </a:p>
        </p:txBody>
      </p:sp>
      <p:sp>
        <p:nvSpPr>
          <p:cNvPr id="130050" name="Line 12"/>
          <p:cNvSpPr>
            <a:spLocks noChangeShapeType="1"/>
          </p:cNvSpPr>
          <p:nvPr/>
        </p:nvSpPr>
        <p:spPr bwMode="auto">
          <a:xfrm>
            <a:off x="4594225" y="2322513"/>
            <a:ext cx="785813" cy="928687"/>
          </a:xfrm>
          <a:prstGeom prst="line">
            <a:avLst/>
          </a:prstGeom>
          <a:noFill/>
          <a:ln w="28575">
            <a:solidFill>
              <a:schemeClr val="bg2"/>
            </a:solidFill>
            <a:round/>
            <a:headEnd/>
            <a:tailEnd/>
          </a:ln>
        </p:spPr>
        <p:txBody>
          <a:bodyPr/>
          <a:lstStyle/>
          <a:p>
            <a:endParaRPr lang="ko-KR" altLang="en-US"/>
          </a:p>
        </p:txBody>
      </p:sp>
      <p:sp>
        <p:nvSpPr>
          <p:cNvPr id="130051" name="Rectangle 2"/>
          <p:cNvSpPr>
            <a:spLocks noChangeArrowheads="1"/>
          </p:cNvSpPr>
          <p:nvPr/>
        </p:nvSpPr>
        <p:spPr bwMode="auto">
          <a:xfrm>
            <a:off x="560388" y="142875"/>
            <a:ext cx="3962400" cy="762000"/>
          </a:xfrm>
          <a:prstGeom prst="rect">
            <a:avLst/>
          </a:prstGeom>
          <a:noFill/>
          <a:ln w="28575">
            <a:noFill/>
            <a:miter lim="800000"/>
            <a:headEnd/>
            <a:tailEnd/>
          </a:ln>
        </p:spPr>
        <p:txBody>
          <a:bodyPr anchor="ctr"/>
          <a:lstStyle/>
          <a:p>
            <a:pPr latinLnBrk="0"/>
            <a:r>
              <a:rPr lang="ja-JP" altLang="en-US" sz="3000">
                <a:solidFill>
                  <a:schemeClr val="bg2"/>
                </a:solidFill>
                <a:latin typeface="ＭＳ Ｐゴシック" pitchFamily="34" charset="-128"/>
              </a:rPr>
              <a:t>５．自由と堕落</a:t>
            </a:r>
          </a:p>
        </p:txBody>
      </p:sp>
      <p:sp>
        <p:nvSpPr>
          <p:cNvPr id="130052" name="Rectangle 3"/>
          <p:cNvSpPr>
            <a:spLocks noChangeArrowheads="1"/>
          </p:cNvSpPr>
          <p:nvPr/>
        </p:nvSpPr>
        <p:spPr bwMode="auto">
          <a:xfrm>
            <a:off x="808038" y="836613"/>
            <a:ext cx="4565650" cy="488950"/>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（１）自由の原理的意義</a:t>
            </a:r>
            <a:r>
              <a:rPr lang="ko-KR" altLang="en-US" sz="2200">
                <a:solidFill>
                  <a:schemeClr val="bg2"/>
                </a:solidFill>
                <a:latin typeface="ＭＳ Ｐゴシック" pitchFamily="34" charset="-128"/>
              </a:rPr>
              <a:t> </a:t>
            </a:r>
          </a:p>
        </p:txBody>
      </p:sp>
      <p:sp>
        <p:nvSpPr>
          <p:cNvPr id="130053" name="Text Box 4"/>
          <p:cNvSpPr txBox="1">
            <a:spLocks noChangeArrowheads="1"/>
          </p:cNvSpPr>
          <p:nvPr/>
        </p:nvSpPr>
        <p:spPr bwMode="auto">
          <a:xfrm>
            <a:off x="1062038" y="1377950"/>
            <a:ext cx="3279775" cy="396875"/>
          </a:xfrm>
          <a:prstGeom prst="rect">
            <a:avLst/>
          </a:prstGeom>
          <a:noFill/>
          <a:ln w="9525">
            <a:noFill/>
            <a:miter lim="800000"/>
            <a:headEnd/>
            <a:tailEnd/>
          </a:ln>
        </p:spPr>
        <p:txBody>
          <a:bodyPr wrap="none">
            <a:spAutoFit/>
          </a:bodyPr>
          <a:lstStyle/>
          <a:p>
            <a:pPr latinLnBrk="0"/>
            <a:r>
              <a:rPr kumimoji="0" lang="ja-JP" altLang="en-US" sz="2000">
                <a:solidFill>
                  <a:schemeClr val="bg2"/>
                </a:solidFill>
                <a:latin typeface="ＭＳ Ｐゴシック" pitchFamily="34" charset="-128"/>
              </a:rPr>
              <a:t>１） 原</a:t>
            </a:r>
            <a:r>
              <a:rPr lang="ja-JP" altLang="en-US" sz="2000">
                <a:solidFill>
                  <a:schemeClr val="bg2"/>
                </a:solidFill>
                <a:latin typeface="ＭＳ Ｐゴシック" pitchFamily="34" charset="-128"/>
              </a:rPr>
              <a:t>理を離れた自由はない</a:t>
            </a:r>
          </a:p>
        </p:txBody>
      </p:sp>
      <p:sp>
        <p:nvSpPr>
          <p:cNvPr id="130054" name="Oval 5"/>
          <p:cNvSpPr>
            <a:spLocks noChangeArrowheads="1"/>
          </p:cNvSpPr>
          <p:nvPr/>
        </p:nvSpPr>
        <p:spPr bwMode="auto">
          <a:xfrm>
            <a:off x="4098925" y="1954213"/>
            <a:ext cx="863600" cy="57626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自由</a:t>
            </a:r>
          </a:p>
        </p:txBody>
      </p:sp>
      <p:sp>
        <p:nvSpPr>
          <p:cNvPr id="130055" name="Oval 6"/>
          <p:cNvSpPr>
            <a:spLocks noChangeArrowheads="1"/>
          </p:cNvSpPr>
          <p:nvPr/>
        </p:nvSpPr>
        <p:spPr bwMode="auto">
          <a:xfrm>
            <a:off x="4891088" y="2927350"/>
            <a:ext cx="863600" cy="576263"/>
          </a:xfrm>
          <a:prstGeom prst="ellipse">
            <a:avLst/>
          </a:prstGeom>
          <a:solidFill>
            <a:srgbClr val="009900"/>
          </a:solidFill>
          <a:ln w="9525">
            <a:solidFill>
              <a:schemeClr val="bg2"/>
            </a:solidFill>
            <a:round/>
            <a:headEnd/>
            <a:tailEnd/>
          </a:ln>
        </p:spPr>
        <p:txBody>
          <a:bodyPr wrap="none" anchor="ctr"/>
          <a:lstStyle/>
          <a:p>
            <a:pPr algn="ctr" latinLnBrk="0"/>
            <a:r>
              <a:rPr lang="ja-JP" altLang="en-US" sz="2400">
                <a:latin typeface="ＭＳ Ｐゴシック" pitchFamily="34" charset="-128"/>
              </a:rPr>
              <a:t>行動</a:t>
            </a:r>
          </a:p>
        </p:txBody>
      </p:sp>
      <p:sp>
        <p:nvSpPr>
          <p:cNvPr id="130056" name="Oval 7"/>
          <p:cNvSpPr>
            <a:spLocks noChangeArrowheads="1"/>
          </p:cNvSpPr>
          <p:nvPr/>
        </p:nvSpPr>
        <p:spPr bwMode="auto">
          <a:xfrm>
            <a:off x="3378200" y="2927350"/>
            <a:ext cx="863600" cy="576263"/>
          </a:xfrm>
          <a:prstGeom prst="ellipse">
            <a:avLst/>
          </a:prstGeom>
          <a:solidFill>
            <a:srgbClr val="009900"/>
          </a:solidFill>
          <a:ln w="9525">
            <a:solidFill>
              <a:schemeClr val="bg2"/>
            </a:solidFill>
            <a:round/>
            <a:headEnd/>
            <a:tailEnd/>
          </a:ln>
        </p:spPr>
        <p:txBody>
          <a:bodyPr wrap="none" anchor="ctr"/>
          <a:lstStyle/>
          <a:p>
            <a:pPr algn="ctr" latinLnBrk="0"/>
            <a:r>
              <a:rPr lang="ja-JP" altLang="en-US" sz="2400">
                <a:latin typeface="ＭＳ Ｐゴシック" pitchFamily="34" charset="-128"/>
              </a:rPr>
              <a:t>意志</a:t>
            </a:r>
          </a:p>
        </p:txBody>
      </p:sp>
      <p:sp>
        <p:nvSpPr>
          <p:cNvPr id="130057" name="Oval 8"/>
          <p:cNvSpPr>
            <a:spLocks noChangeArrowheads="1"/>
          </p:cNvSpPr>
          <p:nvPr/>
        </p:nvSpPr>
        <p:spPr bwMode="auto">
          <a:xfrm>
            <a:off x="1795463" y="2927350"/>
            <a:ext cx="863600" cy="576263"/>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心</a:t>
            </a:r>
            <a:endParaRPr lang="ko-KR" altLang="en-US" sz="2400">
              <a:latin typeface="ＭＳ Ｐゴシック" pitchFamily="34" charset="-128"/>
            </a:endParaRPr>
          </a:p>
        </p:txBody>
      </p:sp>
      <p:sp>
        <p:nvSpPr>
          <p:cNvPr id="130058" name="Oval 9"/>
          <p:cNvSpPr>
            <a:spLocks noChangeArrowheads="1"/>
          </p:cNvSpPr>
          <p:nvPr/>
        </p:nvSpPr>
        <p:spPr bwMode="auto">
          <a:xfrm>
            <a:off x="1793875" y="1954213"/>
            <a:ext cx="863600" cy="576262"/>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原理</a:t>
            </a:r>
          </a:p>
        </p:txBody>
      </p:sp>
      <p:sp>
        <p:nvSpPr>
          <p:cNvPr id="130059" name="Line 10"/>
          <p:cNvSpPr>
            <a:spLocks noChangeShapeType="1"/>
          </p:cNvSpPr>
          <p:nvPr/>
        </p:nvSpPr>
        <p:spPr bwMode="auto">
          <a:xfrm>
            <a:off x="2730500" y="2241550"/>
            <a:ext cx="1296988" cy="0"/>
          </a:xfrm>
          <a:prstGeom prst="line">
            <a:avLst/>
          </a:prstGeom>
          <a:noFill/>
          <a:ln w="28575">
            <a:solidFill>
              <a:schemeClr val="bg2"/>
            </a:solidFill>
            <a:prstDash val="sysDot"/>
            <a:round/>
            <a:headEnd/>
            <a:tailEnd/>
          </a:ln>
        </p:spPr>
        <p:txBody>
          <a:bodyPr/>
          <a:lstStyle/>
          <a:p>
            <a:endParaRPr lang="ko-KR" altLang="en-US"/>
          </a:p>
        </p:txBody>
      </p:sp>
      <p:sp>
        <p:nvSpPr>
          <p:cNvPr id="130060" name="Text Box 15"/>
          <p:cNvSpPr txBox="1">
            <a:spLocks noChangeArrowheads="1"/>
          </p:cNvSpPr>
          <p:nvPr/>
        </p:nvSpPr>
        <p:spPr bwMode="auto">
          <a:xfrm>
            <a:off x="990600" y="3681413"/>
            <a:ext cx="6354763" cy="2181225"/>
          </a:xfrm>
          <a:prstGeom prst="rect">
            <a:avLst/>
          </a:prstGeom>
          <a:noFill/>
          <a:ln w="9525">
            <a:noFill/>
            <a:miter lim="800000"/>
            <a:headEnd/>
            <a:tailEnd/>
          </a:ln>
        </p:spPr>
        <p:txBody>
          <a:bodyPr wrap="none">
            <a:spAutoFit/>
          </a:bodyPr>
          <a:lstStyle/>
          <a:p>
            <a:pPr latinLnBrk="0">
              <a:lnSpc>
                <a:spcPct val="150000"/>
              </a:lnSpc>
            </a:pPr>
            <a:r>
              <a:rPr lang="ja-JP" altLang="en-US" sz="2000">
                <a:solidFill>
                  <a:schemeClr val="bg2"/>
                </a:solidFill>
                <a:latin typeface="ＭＳ Ｐゴシック" pitchFamily="34" charset="-128"/>
              </a:rPr>
              <a:t>２） 責任のない自由はない</a:t>
            </a:r>
          </a:p>
          <a:p>
            <a:pPr latinLnBrk="0"/>
            <a:r>
              <a:rPr lang="ja-JP" altLang="en-US" sz="1800">
                <a:solidFill>
                  <a:schemeClr val="bg2"/>
                </a:solidFill>
                <a:latin typeface="ＭＳ Ｐゴシック" pitchFamily="34" charset="-128"/>
              </a:rPr>
              <a:t>     人間は自由意志によって責任分担を完遂することで完成 </a:t>
            </a:r>
          </a:p>
          <a:p>
            <a:pPr latinLnBrk="0"/>
            <a:r>
              <a:rPr lang="ja-JP" altLang="en-US" sz="1800">
                <a:solidFill>
                  <a:schemeClr val="bg2"/>
                </a:solidFill>
                <a:latin typeface="ＭＳ Ｐゴシック" pitchFamily="34" charset="-128"/>
              </a:rPr>
              <a:t>     したがって責任のない自由はない</a:t>
            </a:r>
            <a:endParaRPr lang="en-US" altLang="ko-KR" sz="1800">
              <a:solidFill>
                <a:schemeClr val="bg2"/>
              </a:solidFill>
              <a:latin typeface="ＭＳ Ｐゴシック" pitchFamily="34" charset="-128"/>
            </a:endParaRPr>
          </a:p>
          <a:p>
            <a:pPr latinLnBrk="0"/>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責任のない自由は自由ではなく、放縦である</a:t>
            </a:r>
            <a:endParaRPr lang="en-US" altLang="ko-KR" sz="1800">
              <a:solidFill>
                <a:schemeClr val="bg2"/>
              </a:solidFill>
              <a:latin typeface="ＭＳ Ｐゴシック" pitchFamily="34" charset="-128"/>
            </a:endParaRPr>
          </a:p>
          <a:p>
            <a:pPr latinLnBrk="0">
              <a:lnSpc>
                <a:spcPct val="150000"/>
              </a:lnSpc>
              <a:spcBef>
                <a:spcPts val="600"/>
              </a:spcBef>
            </a:pPr>
            <a:r>
              <a:rPr lang="ja-JP" altLang="en-US" sz="2000">
                <a:solidFill>
                  <a:schemeClr val="bg2"/>
                </a:solidFill>
                <a:latin typeface="ＭＳ Ｐゴシック" pitchFamily="34" charset="-128"/>
              </a:rPr>
              <a:t>３） 実績のない自由はない</a:t>
            </a:r>
          </a:p>
          <a:p>
            <a:pPr latinLnBrk="0"/>
            <a:r>
              <a:rPr lang="ja-JP" altLang="en-US" sz="1800">
                <a:solidFill>
                  <a:schemeClr val="bg2"/>
                </a:solidFill>
                <a:latin typeface="ＭＳ Ｐゴシック" pitchFamily="34" charset="-128"/>
              </a:rPr>
              <a:t>     自由意志によって行動した結果が完成し、喜びの実績を得る</a:t>
            </a:r>
          </a:p>
        </p:txBody>
      </p:sp>
      <p:sp>
        <p:nvSpPr>
          <p:cNvPr id="140304" name="AutoShape 16"/>
          <p:cNvSpPr>
            <a:spLocks noChangeArrowheads="1"/>
          </p:cNvSpPr>
          <p:nvPr/>
        </p:nvSpPr>
        <p:spPr bwMode="auto">
          <a:xfrm>
            <a:off x="2727325" y="3097213"/>
            <a:ext cx="609600" cy="228600"/>
          </a:xfrm>
          <a:prstGeom prst="rightArrow">
            <a:avLst>
              <a:gd name="adj1" fmla="val 50000"/>
              <a:gd name="adj2" fmla="val 66667"/>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140305" name="AutoShape 17"/>
          <p:cNvSpPr>
            <a:spLocks noChangeArrowheads="1"/>
          </p:cNvSpPr>
          <p:nvPr/>
        </p:nvSpPr>
        <p:spPr bwMode="auto">
          <a:xfrm>
            <a:off x="4289425" y="3097213"/>
            <a:ext cx="561975" cy="228600"/>
          </a:xfrm>
          <a:prstGeom prst="rightArrow">
            <a:avLst>
              <a:gd name="adj1" fmla="val 50000"/>
              <a:gd name="adj2" fmla="val 66667"/>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cxnSp>
        <p:nvCxnSpPr>
          <p:cNvPr id="21" name="直線コネクタ 20"/>
          <p:cNvCxnSpPr/>
          <p:nvPr/>
        </p:nvCxnSpPr>
        <p:spPr>
          <a:xfrm rot="5400000">
            <a:off x="2058988" y="2714625"/>
            <a:ext cx="214312"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2165351" y="2714625"/>
            <a:ext cx="214312" cy="158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1" descr="arrow2"/>
          <p:cNvPicPr>
            <a:picLocks noChangeAspect="1" noChangeArrowheads="1"/>
          </p:cNvPicPr>
          <p:nvPr/>
        </p:nvPicPr>
        <p:blipFill>
          <a:blip r:embed="rId2"/>
          <a:srcRect/>
          <a:stretch>
            <a:fillRect/>
          </a:stretch>
        </p:blipFill>
        <p:spPr bwMode="auto">
          <a:xfrm>
            <a:off x="1317625" y="2308225"/>
            <a:ext cx="1951038" cy="614363"/>
          </a:xfrm>
          <a:prstGeom prst="rect">
            <a:avLst/>
          </a:prstGeom>
          <a:noFill/>
          <a:ln w="9525">
            <a:noFill/>
            <a:miter lim="800000"/>
            <a:headEnd/>
            <a:tailEnd/>
          </a:ln>
        </p:spPr>
      </p:pic>
      <p:sp>
        <p:nvSpPr>
          <p:cNvPr id="131074" name="Oval 2"/>
          <p:cNvSpPr>
            <a:spLocks noChangeArrowheads="1"/>
          </p:cNvSpPr>
          <p:nvPr/>
        </p:nvSpPr>
        <p:spPr bwMode="auto">
          <a:xfrm>
            <a:off x="4229100" y="3700463"/>
            <a:ext cx="2089150" cy="1008062"/>
          </a:xfrm>
          <a:prstGeom prst="ellipse">
            <a:avLst/>
          </a:prstGeom>
          <a:solidFill>
            <a:schemeClr val="folHlink"/>
          </a:solidFill>
          <a:ln w="28575">
            <a:solidFill>
              <a:schemeClr val="bg2"/>
            </a:solidFill>
            <a:round/>
            <a:headEnd/>
            <a:tailEnd/>
          </a:ln>
        </p:spPr>
        <p:txBody>
          <a:bodyPr wrap="none" anchor="ctr"/>
          <a:lstStyle/>
          <a:p>
            <a:pPr latinLnBrk="0"/>
            <a:endParaRPr lang="ja-JP" altLang="en-US"/>
          </a:p>
        </p:txBody>
      </p:sp>
      <p:sp>
        <p:nvSpPr>
          <p:cNvPr id="131075" name="Rectangle 3"/>
          <p:cNvSpPr>
            <a:spLocks noChangeArrowheads="1"/>
          </p:cNvSpPr>
          <p:nvPr/>
        </p:nvSpPr>
        <p:spPr bwMode="auto">
          <a:xfrm>
            <a:off x="4229100" y="3336925"/>
            <a:ext cx="2133600" cy="914400"/>
          </a:xfrm>
          <a:prstGeom prst="rect">
            <a:avLst/>
          </a:prstGeom>
          <a:solidFill>
            <a:schemeClr val="folHlink"/>
          </a:solidFill>
          <a:ln w="9525">
            <a:noFill/>
            <a:miter lim="800000"/>
            <a:headEnd/>
            <a:tailEnd/>
          </a:ln>
        </p:spPr>
        <p:txBody>
          <a:bodyPr wrap="none" anchor="ctr"/>
          <a:lstStyle/>
          <a:p>
            <a:pPr latinLnBrk="0"/>
            <a:endParaRPr lang="ja-JP" altLang="en-US"/>
          </a:p>
        </p:txBody>
      </p:sp>
      <p:sp>
        <p:nvSpPr>
          <p:cNvPr id="131076" name="Rectangle 4"/>
          <p:cNvSpPr>
            <a:spLocks noChangeArrowheads="1"/>
          </p:cNvSpPr>
          <p:nvPr/>
        </p:nvSpPr>
        <p:spPr bwMode="auto">
          <a:xfrm>
            <a:off x="228600" y="403225"/>
            <a:ext cx="6381750" cy="504825"/>
          </a:xfrm>
          <a:prstGeom prst="rect">
            <a:avLst/>
          </a:prstGeom>
          <a:noFill/>
          <a:ln w="28575">
            <a:noFill/>
            <a:miter lim="800000"/>
            <a:headEnd/>
            <a:tailEnd/>
          </a:ln>
        </p:spPr>
        <p:txBody>
          <a:bodyPr anchor="ctr"/>
          <a:lstStyle/>
          <a:p>
            <a:pPr algn="ctr" latinLnBrk="0"/>
            <a:endParaRPr lang="en-US" altLang="ko-KR" sz="2800">
              <a:solidFill>
                <a:schemeClr val="bg2"/>
              </a:solidFill>
              <a:latin typeface="ＭＳ Ｐゴシック" pitchFamily="34" charset="-128"/>
            </a:endParaRPr>
          </a:p>
        </p:txBody>
      </p:sp>
      <p:sp>
        <p:nvSpPr>
          <p:cNvPr id="131077" name="Text Box 5"/>
          <p:cNvSpPr txBox="1">
            <a:spLocks noChangeArrowheads="1"/>
          </p:cNvSpPr>
          <p:nvPr/>
        </p:nvSpPr>
        <p:spPr bwMode="auto">
          <a:xfrm>
            <a:off x="755650" y="1171575"/>
            <a:ext cx="45831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堕落することで真の自由を失ってしまった</a:t>
            </a:r>
            <a:endParaRPr lang="en-US" altLang="ko-KR" sz="2000">
              <a:solidFill>
                <a:schemeClr val="bg2"/>
              </a:solidFill>
              <a:latin typeface="ＭＳ Ｐゴシック" pitchFamily="34" charset="-128"/>
            </a:endParaRPr>
          </a:p>
        </p:txBody>
      </p:sp>
      <p:sp>
        <p:nvSpPr>
          <p:cNvPr id="131078" name="Line 6"/>
          <p:cNvSpPr>
            <a:spLocks noChangeShapeType="1"/>
          </p:cNvSpPr>
          <p:nvPr/>
        </p:nvSpPr>
        <p:spPr bwMode="auto">
          <a:xfrm>
            <a:off x="2286000" y="2127250"/>
            <a:ext cx="0" cy="3816350"/>
          </a:xfrm>
          <a:prstGeom prst="line">
            <a:avLst/>
          </a:prstGeom>
          <a:noFill/>
          <a:ln w="57150" cap="rnd">
            <a:solidFill>
              <a:srgbClr val="FF3399"/>
            </a:solidFill>
            <a:prstDash val="sysDot"/>
            <a:round/>
            <a:headEnd/>
            <a:tailEnd/>
          </a:ln>
        </p:spPr>
        <p:txBody>
          <a:bodyPr/>
          <a:lstStyle/>
          <a:p>
            <a:endParaRPr lang="ko-KR" altLang="en-US"/>
          </a:p>
        </p:txBody>
      </p:sp>
      <p:sp>
        <p:nvSpPr>
          <p:cNvPr id="131079" name="Oval 7"/>
          <p:cNvSpPr>
            <a:spLocks noChangeArrowheads="1"/>
          </p:cNvSpPr>
          <p:nvPr/>
        </p:nvSpPr>
        <p:spPr bwMode="auto">
          <a:xfrm>
            <a:off x="604838" y="4648200"/>
            <a:ext cx="654050" cy="650875"/>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サ</a:t>
            </a:r>
            <a:endParaRPr lang="ko-KR" altLang="en-US" sz="2800">
              <a:latin typeface="ＭＳ Ｐゴシック" pitchFamily="34" charset="-128"/>
            </a:endParaRPr>
          </a:p>
        </p:txBody>
      </p:sp>
      <p:sp>
        <p:nvSpPr>
          <p:cNvPr id="131080" name="Oval 8"/>
          <p:cNvSpPr>
            <a:spLocks noChangeArrowheads="1"/>
          </p:cNvSpPr>
          <p:nvPr/>
        </p:nvSpPr>
        <p:spPr bwMode="auto">
          <a:xfrm>
            <a:off x="3270250" y="2919413"/>
            <a:ext cx="654050" cy="650875"/>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endParaRPr lang="ko-KR" altLang="en-US" sz="2800">
              <a:solidFill>
                <a:schemeClr val="bg2"/>
              </a:solidFill>
              <a:latin typeface="ＭＳ Ｐゴシック" pitchFamily="34" charset="-128"/>
            </a:endParaRPr>
          </a:p>
        </p:txBody>
      </p:sp>
      <p:sp>
        <p:nvSpPr>
          <p:cNvPr id="131081" name="Oval 9"/>
          <p:cNvSpPr>
            <a:spLocks noChangeArrowheads="1"/>
          </p:cNvSpPr>
          <p:nvPr/>
        </p:nvSpPr>
        <p:spPr bwMode="auto">
          <a:xfrm>
            <a:off x="1928813" y="3784600"/>
            <a:ext cx="725487" cy="722313"/>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800">
                <a:latin typeface="ＭＳ Ｐゴシック" pitchFamily="34" charset="-128"/>
              </a:rPr>
              <a:t>人</a:t>
            </a:r>
          </a:p>
        </p:txBody>
      </p:sp>
      <p:sp>
        <p:nvSpPr>
          <p:cNvPr id="131082" name="Text Box 10"/>
          <p:cNvSpPr txBox="1">
            <a:spLocks noChangeArrowheads="1"/>
          </p:cNvSpPr>
          <p:nvPr/>
        </p:nvSpPr>
        <p:spPr bwMode="auto">
          <a:xfrm>
            <a:off x="1851025" y="2565400"/>
            <a:ext cx="89058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死 線</a:t>
            </a:r>
          </a:p>
        </p:txBody>
      </p:sp>
      <p:sp>
        <p:nvSpPr>
          <p:cNvPr id="131083" name="Line 11"/>
          <p:cNvSpPr>
            <a:spLocks noChangeShapeType="1"/>
          </p:cNvSpPr>
          <p:nvPr/>
        </p:nvSpPr>
        <p:spPr bwMode="auto">
          <a:xfrm flipV="1">
            <a:off x="1255713" y="4216400"/>
            <a:ext cx="574675" cy="504825"/>
          </a:xfrm>
          <a:prstGeom prst="line">
            <a:avLst/>
          </a:prstGeom>
          <a:noFill/>
          <a:ln w="28575">
            <a:solidFill>
              <a:schemeClr val="accent1"/>
            </a:solidFill>
            <a:round/>
            <a:headEnd/>
            <a:tailEnd type="triangle" w="med" len="med"/>
          </a:ln>
        </p:spPr>
        <p:txBody>
          <a:bodyPr/>
          <a:lstStyle/>
          <a:p>
            <a:endParaRPr lang="ko-KR" altLang="en-US"/>
          </a:p>
        </p:txBody>
      </p:sp>
      <p:sp>
        <p:nvSpPr>
          <p:cNvPr id="131084" name="Line 12"/>
          <p:cNvSpPr>
            <a:spLocks noChangeShapeType="1"/>
          </p:cNvSpPr>
          <p:nvPr/>
        </p:nvSpPr>
        <p:spPr bwMode="auto">
          <a:xfrm flipH="1">
            <a:off x="1325563" y="4360863"/>
            <a:ext cx="576262" cy="503237"/>
          </a:xfrm>
          <a:prstGeom prst="line">
            <a:avLst/>
          </a:prstGeom>
          <a:noFill/>
          <a:ln w="28575">
            <a:solidFill>
              <a:schemeClr val="accent1"/>
            </a:solidFill>
            <a:round/>
            <a:headEnd/>
            <a:tailEnd type="triangle" w="med" len="med"/>
          </a:ln>
        </p:spPr>
        <p:txBody>
          <a:bodyPr/>
          <a:lstStyle/>
          <a:p>
            <a:endParaRPr lang="ko-KR" altLang="en-US"/>
          </a:p>
        </p:txBody>
      </p:sp>
      <p:sp>
        <p:nvSpPr>
          <p:cNvPr id="131085" name="Line 13"/>
          <p:cNvSpPr>
            <a:spLocks noChangeShapeType="1"/>
          </p:cNvSpPr>
          <p:nvPr/>
        </p:nvSpPr>
        <p:spPr bwMode="auto">
          <a:xfrm flipV="1">
            <a:off x="2622550" y="3352800"/>
            <a:ext cx="574675" cy="504825"/>
          </a:xfrm>
          <a:prstGeom prst="line">
            <a:avLst/>
          </a:prstGeom>
          <a:noFill/>
          <a:ln w="28575">
            <a:solidFill>
              <a:schemeClr val="bg2"/>
            </a:solidFill>
            <a:round/>
            <a:headEnd/>
            <a:tailEnd type="triangle" w="med" len="med"/>
          </a:ln>
        </p:spPr>
        <p:txBody>
          <a:bodyPr/>
          <a:lstStyle/>
          <a:p>
            <a:endParaRPr lang="ko-KR" altLang="en-US"/>
          </a:p>
        </p:txBody>
      </p:sp>
      <p:sp>
        <p:nvSpPr>
          <p:cNvPr id="131086" name="Line 14"/>
          <p:cNvSpPr>
            <a:spLocks noChangeShapeType="1"/>
          </p:cNvSpPr>
          <p:nvPr/>
        </p:nvSpPr>
        <p:spPr bwMode="auto">
          <a:xfrm flipH="1">
            <a:off x="2693988" y="3497263"/>
            <a:ext cx="574675" cy="503237"/>
          </a:xfrm>
          <a:prstGeom prst="line">
            <a:avLst/>
          </a:prstGeom>
          <a:noFill/>
          <a:ln w="28575">
            <a:solidFill>
              <a:schemeClr val="bg2"/>
            </a:solidFill>
            <a:round/>
            <a:headEnd/>
            <a:tailEnd type="triangle" w="med" len="med"/>
          </a:ln>
        </p:spPr>
        <p:txBody>
          <a:bodyPr/>
          <a:lstStyle/>
          <a:p>
            <a:endParaRPr lang="ko-KR" altLang="en-US"/>
          </a:p>
        </p:txBody>
      </p:sp>
      <p:sp>
        <p:nvSpPr>
          <p:cNvPr id="131087" name="Line 15"/>
          <p:cNvSpPr>
            <a:spLocks noChangeShapeType="1"/>
          </p:cNvSpPr>
          <p:nvPr/>
        </p:nvSpPr>
        <p:spPr bwMode="auto">
          <a:xfrm>
            <a:off x="4000500" y="4251325"/>
            <a:ext cx="228600" cy="0"/>
          </a:xfrm>
          <a:prstGeom prst="line">
            <a:avLst/>
          </a:prstGeom>
          <a:noFill/>
          <a:ln w="28575">
            <a:solidFill>
              <a:schemeClr val="bg2"/>
            </a:solidFill>
            <a:round/>
            <a:headEnd/>
            <a:tailEnd/>
          </a:ln>
        </p:spPr>
        <p:txBody>
          <a:bodyPr/>
          <a:lstStyle/>
          <a:p>
            <a:endParaRPr lang="ko-KR" altLang="en-US"/>
          </a:p>
        </p:txBody>
      </p:sp>
      <p:sp>
        <p:nvSpPr>
          <p:cNvPr id="131088" name="Oval 16"/>
          <p:cNvSpPr>
            <a:spLocks noChangeArrowheads="1"/>
          </p:cNvSpPr>
          <p:nvPr/>
        </p:nvSpPr>
        <p:spPr bwMode="auto">
          <a:xfrm>
            <a:off x="4235450" y="2809875"/>
            <a:ext cx="2089150" cy="1008063"/>
          </a:xfrm>
          <a:prstGeom prst="ellipse">
            <a:avLst/>
          </a:prstGeom>
          <a:solidFill>
            <a:srgbClr val="DDDDDD"/>
          </a:solidFill>
          <a:ln w="28575">
            <a:solidFill>
              <a:schemeClr val="bg2"/>
            </a:solidFill>
            <a:round/>
            <a:headEnd/>
            <a:tailEnd/>
          </a:ln>
        </p:spPr>
        <p:txBody>
          <a:bodyPr wrap="none" anchor="ctr"/>
          <a:lstStyle/>
          <a:p>
            <a:pPr latinLnBrk="0"/>
            <a:endParaRPr lang="ja-JP" altLang="en-US"/>
          </a:p>
        </p:txBody>
      </p:sp>
      <p:sp>
        <p:nvSpPr>
          <p:cNvPr id="131089" name="Line 17"/>
          <p:cNvSpPr>
            <a:spLocks noChangeShapeType="1"/>
          </p:cNvSpPr>
          <p:nvPr/>
        </p:nvSpPr>
        <p:spPr bwMode="auto">
          <a:xfrm flipH="1">
            <a:off x="6457950" y="3529013"/>
            <a:ext cx="1008063" cy="0"/>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131090" name="Text Box 18"/>
          <p:cNvSpPr txBox="1">
            <a:spLocks noChangeArrowheads="1"/>
          </p:cNvSpPr>
          <p:nvPr/>
        </p:nvSpPr>
        <p:spPr bwMode="auto">
          <a:xfrm>
            <a:off x="6581775" y="3529013"/>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自由</a:t>
            </a:r>
          </a:p>
        </p:txBody>
      </p:sp>
      <p:sp>
        <p:nvSpPr>
          <p:cNvPr id="131091" name="Oval 19"/>
          <p:cNvSpPr>
            <a:spLocks noChangeArrowheads="1"/>
          </p:cNvSpPr>
          <p:nvPr/>
        </p:nvSpPr>
        <p:spPr bwMode="auto">
          <a:xfrm>
            <a:off x="1509713" y="3067050"/>
            <a:ext cx="685800" cy="509588"/>
          </a:xfrm>
          <a:prstGeom prst="ellipse">
            <a:avLst/>
          </a:prstGeom>
          <a:no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死</a:t>
            </a:r>
          </a:p>
        </p:txBody>
      </p:sp>
      <p:sp>
        <p:nvSpPr>
          <p:cNvPr id="131092" name="Oval 20"/>
          <p:cNvSpPr>
            <a:spLocks noChangeArrowheads="1"/>
          </p:cNvSpPr>
          <p:nvPr/>
        </p:nvSpPr>
        <p:spPr bwMode="auto">
          <a:xfrm>
            <a:off x="2381250" y="3055938"/>
            <a:ext cx="685800" cy="509587"/>
          </a:xfrm>
          <a:prstGeom prst="ellipse">
            <a:avLst/>
          </a:prstGeom>
          <a:no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生</a:t>
            </a:r>
          </a:p>
        </p:txBody>
      </p:sp>
      <p:pic>
        <p:nvPicPr>
          <p:cNvPr id="131093" name="Picture 22" descr="arrow3"/>
          <p:cNvPicPr>
            <a:picLocks noChangeAspect="1" noChangeArrowheads="1"/>
          </p:cNvPicPr>
          <p:nvPr/>
        </p:nvPicPr>
        <p:blipFill>
          <a:blip r:embed="rId3"/>
          <a:srcRect/>
          <a:stretch>
            <a:fillRect/>
          </a:stretch>
        </p:blipFill>
        <p:spPr bwMode="auto">
          <a:xfrm>
            <a:off x="1343025" y="4719638"/>
            <a:ext cx="1905000" cy="766762"/>
          </a:xfrm>
          <a:prstGeom prst="rect">
            <a:avLst/>
          </a:prstGeom>
          <a:noFill/>
          <a:ln w="9525">
            <a:noFill/>
            <a:miter lim="800000"/>
            <a:headEnd/>
            <a:tailEnd/>
          </a:ln>
        </p:spPr>
      </p:pic>
      <p:sp>
        <p:nvSpPr>
          <p:cNvPr id="131094" name="AutoShape 23"/>
          <p:cNvSpPr>
            <a:spLocks noChangeArrowheads="1"/>
          </p:cNvSpPr>
          <p:nvPr/>
        </p:nvSpPr>
        <p:spPr bwMode="auto">
          <a:xfrm>
            <a:off x="1212850" y="5543550"/>
            <a:ext cx="2160588" cy="457200"/>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真の愛</a:t>
            </a:r>
          </a:p>
        </p:txBody>
      </p:sp>
      <p:sp>
        <p:nvSpPr>
          <p:cNvPr id="131095" name="AutoShape 24"/>
          <p:cNvSpPr>
            <a:spLocks noChangeArrowheads="1"/>
          </p:cNvSpPr>
          <p:nvPr/>
        </p:nvSpPr>
        <p:spPr bwMode="auto">
          <a:xfrm>
            <a:off x="1184275" y="1743075"/>
            <a:ext cx="2209800" cy="457200"/>
          </a:xfrm>
          <a:prstGeom prst="roundRect">
            <a:avLst>
              <a:gd name="adj" fmla="val 16667"/>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非原理的愛</a:t>
            </a:r>
          </a:p>
        </p:txBody>
      </p:sp>
      <p:sp>
        <p:nvSpPr>
          <p:cNvPr id="131096" name="Line 25"/>
          <p:cNvSpPr>
            <a:spLocks noChangeShapeType="1"/>
          </p:cNvSpPr>
          <p:nvPr/>
        </p:nvSpPr>
        <p:spPr bwMode="auto">
          <a:xfrm>
            <a:off x="6286500" y="4251325"/>
            <a:ext cx="228600" cy="0"/>
          </a:xfrm>
          <a:prstGeom prst="line">
            <a:avLst/>
          </a:prstGeom>
          <a:noFill/>
          <a:ln w="28575">
            <a:solidFill>
              <a:schemeClr val="bg2"/>
            </a:solidFill>
            <a:round/>
            <a:headEnd/>
            <a:tailEnd/>
          </a:ln>
        </p:spPr>
        <p:txBody>
          <a:bodyPr/>
          <a:lstStyle/>
          <a:p>
            <a:endParaRPr lang="ko-KR" altLang="en-US"/>
          </a:p>
        </p:txBody>
      </p:sp>
      <p:pic>
        <p:nvPicPr>
          <p:cNvPr id="131097" name="Picture 26" descr="man1"/>
          <p:cNvPicPr>
            <a:picLocks noChangeAspect="1" noChangeArrowheads="1"/>
          </p:cNvPicPr>
          <p:nvPr/>
        </p:nvPicPr>
        <p:blipFill>
          <a:blip r:embed="rId4"/>
          <a:srcRect/>
          <a:stretch>
            <a:fillRect/>
          </a:stretch>
        </p:blipFill>
        <p:spPr bwMode="auto">
          <a:xfrm>
            <a:off x="7505700" y="2422525"/>
            <a:ext cx="825500" cy="2220913"/>
          </a:xfrm>
          <a:prstGeom prst="rect">
            <a:avLst/>
          </a:prstGeom>
          <a:noFill/>
          <a:ln w="9525">
            <a:noFill/>
            <a:miter lim="800000"/>
            <a:headEnd/>
            <a:tailEnd/>
          </a:ln>
        </p:spPr>
      </p:pic>
      <p:pic>
        <p:nvPicPr>
          <p:cNvPr id="131098" name="Picture 27" descr="man2"/>
          <p:cNvPicPr>
            <a:picLocks noChangeAspect="1" noChangeArrowheads="1"/>
          </p:cNvPicPr>
          <p:nvPr/>
        </p:nvPicPr>
        <p:blipFill>
          <a:blip r:embed="rId5"/>
          <a:srcRect/>
          <a:stretch>
            <a:fillRect/>
          </a:stretch>
        </p:blipFill>
        <p:spPr bwMode="auto">
          <a:xfrm>
            <a:off x="4500563" y="2527300"/>
            <a:ext cx="1676400" cy="1038225"/>
          </a:xfrm>
          <a:prstGeom prst="rect">
            <a:avLst/>
          </a:prstGeom>
          <a:noFill/>
          <a:ln w="9525">
            <a:noFill/>
            <a:miter lim="800000"/>
            <a:headEnd/>
            <a:tailEnd/>
          </a:ln>
        </p:spPr>
      </p:pic>
      <p:sp>
        <p:nvSpPr>
          <p:cNvPr id="131099" name="Arc 28"/>
          <p:cNvSpPr>
            <a:spLocks/>
          </p:cNvSpPr>
          <p:nvPr/>
        </p:nvSpPr>
        <p:spPr bwMode="auto">
          <a:xfrm rot="7351790" flipH="1" flipV="1">
            <a:off x="6334126" y="1768475"/>
            <a:ext cx="976312" cy="16652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31100" name="Text Box 29"/>
          <p:cNvSpPr txBox="1">
            <a:spLocks noChangeArrowheads="1"/>
          </p:cNvSpPr>
          <p:nvPr/>
        </p:nvSpPr>
        <p:spPr bwMode="auto">
          <a:xfrm>
            <a:off x="5929313" y="1668463"/>
            <a:ext cx="194468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自由ではない</a:t>
            </a:r>
          </a:p>
        </p:txBody>
      </p:sp>
      <p:sp>
        <p:nvSpPr>
          <p:cNvPr id="131101" name="Rectangle 3"/>
          <p:cNvSpPr>
            <a:spLocks noChangeArrowheads="1"/>
          </p:cNvSpPr>
          <p:nvPr/>
        </p:nvSpPr>
        <p:spPr bwMode="auto">
          <a:xfrm>
            <a:off x="104775" y="428625"/>
            <a:ext cx="6681788" cy="488950"/>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（２） 自由によって堕落したのではない</a:t>
            </a:r>
            <a:endParaRPr lang="en-US" altLang="ko-KR" sz="22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ChangeArrowheads="1"/>
          </p:cNvSpPr>
          <p:nvPr/>
        </p:nvSpPr>
        <p:spPr bwMode="auto">
          <a:xfrm>
            <a:off x="533400" y="228600"/>
            <a:ext cx="4267200" cy="488950"/>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（３） 自由を下さった理由</a:t>
            </a:r>
            <a:r>
              <a:rPr lang="en-US" altLang="ko-KR" sz="2200">
                <a:solidFill>
                  <a:schemeClr val="bg2"/>
                </a:solidFill>
                <a:latin typeface="ＭＳ Ｐゴシック" pitchFamily="34" charset="-128"/>
              </a:rPr>
              <a:t> </a:t>
            </a:r>
          </a:p>
        </p:txBody>
      </p:sp>
      <p:sp>
        <p:nvSpPr>
          <p:cNvPr id="132098" name="Rectangle 3"/>
          <p:cNvSpPr>
            <a:spLocks noChangeArrowheads="1"/>
          </p:cNvSpPr>
          <p:nvPr/>
        </p:nvSpPr>
        <p:spPr bwMode="auto">
          <a:xfrm>
            <a:off x="1393825" y="2879725"/>
            <a:ext cx="5915025" cy="3028950"/>
          </a:xfrm>
          <a:prstGeom prst="rect">
            <a:avLst/>
          </a:prstGeom>
          <a:noFill/>
          <a:ln w="9525">
            <a:noFill/>
            <a:miter lim="800000"/>
            <a:headEnd/>
            <a:tailEnd/>
          </a:ln>
        </p:spPr>
        <p:txBody>
          <a:bodyPr wrap="none">
            <a:spAutoFit/>
          </a:bodyPr>
          <a:lstStyle/>
          <a:p>
            <a:pPr latinLnBrk="0">
              <a:lnSpc>
                <a:spcPct val="114000"/>
              </a:lnSpc>
            </a:pPr>
            <a:r>
              <a:rPr lang="ja-JP" altLang="en-US" sz="1800">
                <a:solidFill>
                  <a:srgbClr val="CC0000"/>
                </a:solidFill>
                <a:latin typeface="ＭＳ Ｐゴシック" pitchFamily="34" charset="-128"/>
              </a:rPr>
              <a:t>欲望</a:t>
            </a:r>
            <a:r>
              <a:rPr lang="ja-JP" altLang="en-US" sz="1800">
                <a:solidFill>
                  <a:schemeClr val="bg2"/>
                </a:solidFill>
                <a:latin typeface="ＭＳ Ｐゴシック" pitchFamily="34" charset="-128"/>
              </a:rPr>
              <a:t> ： 神から付与された創造本性 </a:t>
            </a:r>
          </a:p>
          <a:p>
            <a:pPr latinLnBrk="0">
              <a:lnSpc>
                <a:spcPct val="114000"/>
              </a:lnSpc>
            </a:pPr>
            <a:r>
              <a:rPr lang="ja-JP" altLang="en-US" sz="1800">
                <a:solidFill>
                  <a:schemeClr val="bg2"/>
                </a:solidFill>
                <a:latin typeface="ＭＳ Ｐゴシック" pitchFamily="34" charset="-128"/>
              </a:rPr>
              <a:t>創造目的 ： 喜び ⇒ 喜びは欲望を満たす時感じられるもの </a:t>
            </a:r>
          </a:p>
          <a:p>
            <a:pPr latinLnBrk="0">
              <a:lnSpc>
                <a:spcPct val="114000"/>
              </a:lnSpc>
            </a:pPr>
            <a:r>
              <a:rPr lang="ja-JP" altLang="en-US" sz="1800">
                <a:solidFill>
                  <a:schemeClr val="bg2"/>
                </a:solidFill>
                <a:latin typeface="ＭＳ Ｐゴシック" pitchFamily="34" charset="-128"/>
              </a:rPr>
              <a:t>万一、人間に欲望がなかったら ：</a:t>
            </a:r>
          </a:p>
          <a:p>
            <a:pPr lvl="1" latinLnBrk="0">
              <a:spcBef>
                <a:spcPts val="600"/>
              </a:spcBef>
            </a:pPr>
            <a:r>
              <a:rPr lang="ja-JP" altLang="en-US" sz="1800">
                <a:solidFill>
                  <a:schemeClr val="bg2"/>
                </a:solidFill>
                <a:latin typeface="ＭＳ Ｐゴシック" pitchFamily="34" charset="-128"/>
              </a:rPr>
              <a:t>喜びもありえず、 </a:t>
            </a:r>
          </a:p>
          <a:p>
            <a:pPr lvl="1" latinLnBrk="0"/>
            <a:r>
              <a:rPr lang="ja-JP" altLang="en-US" sz="1800">
                <a:solidFill>
                  <a:schemeClr val="bg2"/>
                </a:solidFill>
                <a:latin typeface="ＭＳ Ｐゴシック" pitchFamily="34" charset="-128"/>
              </a:rPr>
              <a:t>神の愛を受けようとする欲望も、 </a:t>
            </a:r>
          </a:p>
          <a:p>
            <a:pPr lvl="1" latinLnBrk="0"/>
            <a:r>
              <a:rPr lang="ja-JP" altLang="en-US" sz="1800">
                <a:solidFill>
                  <a:schemeClr val="bg2"/>
                </a:solidFill>
                <a:latin typeface="ＭＳ Ｐゴシック" pitchFamily="34" charset="-128"/>
              </a:rPr>
              <a:t>生きようとする欲望も、 </a:t>
            </a:r>
          </a:p>
          <a:p>
            <a:pPr lvl="1" latinLnBrk="0"/>
            <a:r>
              <a:rPr lang="ja-JP" altLang="en-US" sz="1800">
                <a:solidFill>
                  <a:schemeClr val="bg2"/>
                </a:solidFill>
                <a:latin typeface="ＭＳ Ｐゴシック" pitchFamily="34" charset="-128"/>
              </a:rPr>
              <a:t>善を行おうとする欲望も、 </a:t>
            </a:r>
          </a:p>
          <a:p>
            <a:pPr lvl="1" latinLnBrk="0"/>
            <a:r>
              <a:rPr lang="ja-JP" altLang="en-US" sz="1800">
                <a:solidFill>
                  <a:schemeClr val="bg2"/>
                </a:solidFill>
                <a:latin typeface="ＭＳ Ｐゴシック" pitchFamily="34" charset="-128"/>
              </a:rPr>
              <a:t>発展しようとする欲望もない </a:t>
            </a:r>
          </a:p>
          <a:p>
            <a:pPr lvl="1" latinLnBrk="0"/>
            <a:r>
              <a:rPr lang="ja-JP" altLang="en-US" sz="1800">
                <a:solidFill>
                  <a:srgbClr val="CC0000"/>
                </a:solidFill>
                <a:latin typeface="ＭＳ Ｐゴシック" pitchFamily="34" charset="-128"/>
              </a:rPr>
              <a:t>神の創造目的も復帰摂理も成し遂げることができず、 </a:t>
            </a:r>
          </a:p>
          <a:p>
            <a:pPr lvl="1" latinLnBrk="0"/>
            <a:r>
              <a:rPr lang="ja-JP" altLang="en-US" sz="1800">
                <a:solidFill>
                  <a:srgbClr val="CC0000"/>
                </a:solidFill>
                <a:latin typeface="ＭＳ Ｐゴシック" pitchFamily="34" charset="-128"/>
              </a:rPr>
              <a:t>人間社会の維持とその発展もありえない</a:t>
            </a:r>
          </a:p>
        </p:txBody>
      </p:sp>
      <p:sp>
        <p:nvSpPr>
          <p:cNvPr id="132099" name="Text Box 4"/>
          <p:cNvSpPr txBox="1">
            <a:spLocks noChangeArrowheads="1"/>
          </p:cNvSpPr>
          <p:nvPr/>
        </p:nvSpPr>
        <p:spPr bwMode="auto">
          <a:xfrm>
            <a:off x="1357313" y="742950"/>
            <a:ext cx="4805362" cy="1343025"/>
          </a:xfrm>
          <a:prstGeom prst="rect">
            <a:avLst/>
          </a:prstGeom>
          <a:noFill/>
          <a:ln w="9525">
            <a:noFill/>
            <a:miter lim="800000"/>
            <a:headEnd/>
            <a:tailEnd/>
          </a:ln>
        </p:spPr>
        <p:txBody>
          <a:bodyPr wrap="none">
            <a:spAutoFit/>
          </a:bodyPr>
          <a:lstStyle/>
          <a:p>
            <a:pPr latinLnBrk="0">
              <a:lnSpc>
                <a:spcPct val="114000"/>
              </a:lnSpc>
            </a:pPr>
            <a:r>
              <a:rPr lang="ja-JP" altLang="en-US" sz="1800">
                <a:solidFill>
                  <a:srgbClr val="CC0000"/>
                </a:solidFill>
                <a:latin typeface="ＭＳ Ｐゴシック" pitchFamily="34" charset="-128"/>
              </a:rPr>
              <a:t>自由</a:t>
            </a:r>
            <a:r>
              <a:rPr lang="ja-JP" altLang="en-US" sz="1800">
                <a:solidFill>
                  <a:srgbClr val="0066CC"/>
                </a:solidFill>
                <a:latin typeface="ＭＳ Ｐゴシック" pitchFamily="34" charset="-128"/>
              </a:rPr>
              <a:t> </a:t>
            </a:r>
            <a:r>
              <a:rPr lang="ja-JP" altLang="en-US" sz="1800">
                <a:solidFill>
                  <a:schemeClr val="bg2"/>
                </a:solidFill>
                <a:latin typeface="ＭＳ Ｐゴシック" pitchFamily="34" charset="-128"/>
              </a:rPr>
              <a:t>： 自らの創造原理的な責任を負い、 </a:t>
            </a:r>
          </a:p>
          <a:p>
            <a:pPr lvl="1" latinLnBrk="0">
              <a:lnSpc>
                <a:spcPct val="114000"/>
              </a:lnSpc>
            </a:pPr>
            <a:r>
              <a:rPr lang="ja-JP" altLang="en-US" sz="1800">
                <a:solidFill>
                  <a:schemeClr val="bg2"/>
                </a:solidFill>
                <a:latin typeface="ＭＳ Ｐゴシック" pitchFamily="34" charset="-128"/>
              </a:rPr>
              <a:t>     神を喜ばせて差し上げる実績を追求、 </a:t>
            </a:r>
          </a:p>
          <a:p>
            <a:pPr lvl="1" latinLnBrk="0">
              <a:lnSpc>
                <a:spcPct val="114000"/>
              </a:lnSpc>
            </a:pPr>
            <a:r>
              <a:rPr lang="ja-JP" altLang="en-US" sz="1800">
                <a:solidFill>
                  <a:srgbClr val="0066CC"/>
                </a:solidFill>
                <a:latin typeface="ＭＳ Ｐゴシック" pitchFamily="34" charset="-128"/>
              </a:rPr>
              <a:t>     </a:t>
            </a:r>
            <a:r>
              <a:rPr lang="ja-JP" altLang="en-US" sz="1800">
                <a:solidFill>
                  <a:srgbClr val="CC0000"/>
                </a:solidFill>
                <a:latin typeface="ＭＳ Ｐゴシック" pitchFamily="34" charset="-128"/>
              </a:rPr>
              <a:t>自由意志による自由行動 ⇒ 善の結果</a:t>
            </a:r>
            <a:r>
              <a:rPr lang="ko-KR" altLang="en-US" sz="1800">
                <a:solidFill>
                  <a:srgbClr val="CC0000"/>
                </a:solidFill>
                <a:latin typeface="ＭＳ Ｐゴシック" pitchFamily="34" charset="-128"/>
              </a:rPr>
              <a:t> </a:t>
            </a:r>
          </a:p>
          <a:p>
            <a:pPr lvl="1" latinLnBrk="0">
              <a:lnSpc>
                <a:spcPct val="114000"/>
              </a:lnSpc>
            </a:pPr>
            <a:r>
              <a:rPr lang="ja-JP" altLang="en-US" sz="1800">
                <a:solidFill>
                  <a:srgbClr val="CC0000"/>
                </a:solidFill>
                <a:latin typeface="ＭＳ Ｐゴシック" pitchFamily="34" charset="-128"/>
              </a:rPr>
              <a:t>     ⇒</a:t>
            </a:r>
            <a:r>
              <a:rPr lang="ko-KR" altLang="en-US" sz="1800">
                <a:solidFill>
                  <a:srgbClr val="CC0000"/>
                </a:solidFill>
                <a:latin typeface="ＭＳ Ｐゴシック" pitchFamily="34" charset="-128"/>
              </a:rPr>
              <a:t> </a:t>
            </a:r>
            <a:r>
              <a:rPr lang="ja-JP" altLang="en-US" sz="1800">
                <a:solidFill>
                  <a:srgbClr val="CC0000"/>
                </a:solidFill>
                <a:latin typeface="ＭＳ Ｐゴシック" pitchFamily="34" charset="-128"/>
              </a:rPr>
              <a:t>神を喜ばせて差し上げる</a:t>
            </a:r>
          </a:p>
        </p:txBody>
      </p:sp>
      <p:sp>
        <p:nvSpPr>
          <p:cNvPr id="132100" name="Rectangle 5"/>
          <p:cNvSpPr>
            <a:spLocks noChangeArrowheads="1"/>
          </p:cNvSpPr>
          <p:nvPr/>
        </p:nvSpPr>
        <p:spPr bwMode="auto">
          <a:xfrm>
            <a:off x="533400" y="2357438"/>
            <a:ext cx="2311400" cy="488950"/>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（４） 欲望</a:t>
            </a:r>
            <a:r>
              <a:rPr lang="en-US" altLang="ko-KR" sz="2200">
                <a:solidFill>
                  <a:schemeClr val="bg2"/>
                </a:solidFill>
                <a:latin typeface="ＭＳ Ｐゴシック" pitchFamily="34" charset="-128"/>
              </a:rPr>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2"/>
          <p:cNvSpPr txBox="1">
            <a:spLocks noChangeArrowheads="1"/>
          </p:cNvSpPr>
          <p:nvPr/>
        </p:nvSpPr>
        <p:spPr bwMode="auto">
          <a:xfrm>
            <a:off x="142875" y="50800"/>
            <a:ext cx="7929563"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６．人間堕落行為を干渉し給わなかった理由</a:t>
            </a:r>
          </a:p>
        </p:txBody>
      </p:sp>
      <p:sp>
        <p:nvSpPr>
          <p:cNvPr id="133122" name="Text Box 3"/>
          <p:cNvSpPr txBox="1">
            <a:spLocks noChangeArrowheads="1"/>
          </p:cNvSpPr>
          <p:nvPr/>
        </p:nvSpPr>
        <p:spPr bwMode="auto">
          <a:xfrm>
            <a:off x="285750" y="642938"/>
            <a:ext cx="512762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原理の絶対性と完全無欠性のために</a:t>
            </a:r>
          </a:p>
        </p:txBody>
      </p:sp>
      <p:sp>
        <p:nvSpPr>
          <p:cNvPr id="133123" name="Line 4"/>
          <p:cNvSpPr>
            <a:spLocks noChangeShapeType="1"/>
          </p:cNvSpPr>
          <p:nvPr/>
        </p:nvSpPr>
        <p:spPr bwMode="auto">
          <a:xfrm>
            <a:off x="838200" y="2263775"/>
            <a:ext cx="6400800" cy="0"/>
          </a:xfrm>
          <a:prstGeom prst="line">
            <a:avLst/>
          </a:prstGeom>
          <a:noFill/>
          <a:ln w="28575">
            <a:solidFill>
              <a:schemeClr val="bg2"/>
            </a:solidFill>
            <a:round/>
            <a:headEnd/>
            <a:tailEnd/>
          </a:ln>
        </p:spPr>
        <p:txBody>
          <a:bodyPr/>
          <a:lstStyle/>
          <a:p>
            <a:endParaRPr lang="ko-KR" altLang="en-US"/>
          </a:p>
        </p:txBody>
      </p:sp>
      <p:sp>
        <p:nvSpPr>
          <p:cNvPr id="133124" name="Line 5"/>
          <p:cNvSpPr>
            <a:spLocks noChangeShapeType="1"/>
          </p:cNvSpPr>
          <p:nvPr/>
        </p:nvSpPr>
        <p:spPr bwMode="auto">
          <a:xfrm>
            <a:off x="838200" y="2686050"/>
            <a:ext cx="3429000" cy="0"/>
          </a:xfrm>
          <a:prstGeom prst="line">
            <a:avLst/>
          </a:prstGeom>
          <a:noFill/>
          <a:ln w="28575">
            <a:solidFill>
              <a:schemeClr val="bg2"/>
            </a:solidFill>
            <a:round/>
            <a:headEnd/>
            <a:tailEnd/>
          </a:ln>
        </p:spPr>
        <p:txBody>
          <a:bodyPr/>
          <a:lstStyle/>
          <a:p>
            <a:endParaRPr lang="ko-KR" altLang="en-US"/>
          </a:p>
        </p:txBody>
      </p:sp>
      <p:sp>
        <p:nvSpPr>
          <p:cNvPr id="133125" name="Line 6"/>
          <p:cNvSpPr>
            <a:spLocks noChangeShapeType="1"/>
          </p:cNvSpPr>
          <p:nvPr/>
        </p:nvSpPr>
        <p:spPr bwMode="auto">
          <a:xfrm>
            <a:off x="838200" y="3067050"/>
            <a:ext cx="3429000" cy="0"/>
          </a:xfrm>
          <a:prstGeom prst="line">
            <a:avLst/>
          </a:prstGeom>
          <a:noFill/>
          <a:ln w="28575">
            <a:solidFill>
              <a:schemeClr val="bg2"/>
            </a:solidFill>
            <a:round/>
            <a:headEnd/>
            <a:tailEnd/>
          </a:ln>
        </p:spPr>
        <p:txBody>
          <a:bodyPr/>
          <a:lstStyle/>
          <a:p>
            <a:endParaRPr lang="ko-KR" altLang="en-US"/>
          </a:p>
        </p:txBody>
      </p:sp>
      <p:sp>
        <p:nvSpPr>
          <p:cNvPr id="133126" name="Line 7"/>
          <p:cNvSpPr>
            <a:spLocks noChangeShapeType="1"/>
          </p:cNvSpPr>
          <p:nvPr/>
        </p:nvSpPr>
        <p:spPr bwMode="auto">
          <a:xfrm>
            <a:off x="838200" y="3482975"/>
            <a:ext cx="6477000" cy="0"/>
          </a:xfrm>
          <a:prstGeom prst="line">
            <a:avLst/>
          </a:prstGeom>
          <a:noFill/>
          <a:ln w="28575">
            <a:solidFill>
              <a:schemeClr val="bg2"/>
            </a:solidFill>
            <a:round/>
            <a:headEnd/>
            <a:tailEnd/>
          </a:ln>
        </p:spPr>
        <p:txBody>
          <a:bodyPr/>
          <a:lstStyle/>
          <a:p>
            <a:endParaRPr lang="ko-KR" altLang="en-US"/>
          </a:p>
        </p:txBody>
      </p:sp>
      <p:sp>
        <p:nvSpPr>
          <p:cNvPr id="133127" name="Text Box 8"/>
          <p:cNvSpPr txBox="1">
            <a:spLocks noChangeArrowheads="1"/>
          </p:cNvSpPr>
          <p:nvPr/>
        </p:nvSpPr>
        <p:spPr bwMode="auto">
          <a:xfrm>
            <a:off x="838200" y="30257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133128" name="Text Box 9"/>
          <p:cNvSpPr txBox="1">
            <a:spLocks noChangeArrowheads="1"/>
          </p:cNvSpPr>
          <p:nvPr/>
        </p:nvSpPr>
        <p:spPr bwMode="auto">
          <a:xfrm>
            <a:off x="838200" y="26447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133129" name="Text Box 10"/>
          <p:cNvSpPr txBox="1">
            <a:spLocks noChangeArrowheads="1"/>
          </p:cNvSpPr>
          <p:nvPr/>
        </p:nvSpPr>
        <p:spPr bwMode="auto">
          <a:xfrm>
            <a:off x="838200" y="22637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133130" name="Oval 11"/>
          <p:cNvSpPr>
            <a:spLocks noChangeArrowheads="1"/>
          </p:cNvSpPr>
          <p:nvPr/>
        </p:nvSpPr>
        <p:spPr bwMode="auto">
          <a:xfrm>
            <a:off x="2209800" y="3484563"/>
            <a:ext cx="441325" cy="417512"/>
          </a:xfrm>
          <a:prstGeom prst="ellipse">
            <a:avLst/>
          </a:prstGeom>
          <a:solidFill>
            <a:srgbClr val="008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万</a:t>
            </a:r>
          </a:p>
        </p:txBody>
      </p:sp>
      <p:sp>
        <p:nvSpPr>
          <p:cNvPr id="133131" name="Oval 12"/>
          <p:cNvSpPr>
            <a:spLocks noChangeArrowheads="1"/>
          </p:cNvSpPr>
          <p:nvPr/>
        </p:nvSpPr>
        <p:spPr bwMode="auto">
          <a:xfrm>
            <a:off x="3313113" y="3484563"/>
            <a:ext cx="441325" cy="417512"/>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人</a:t>
            </a:r>
          </a:p>
        </p:txBody>
      </p:sp>
      <p:sp>
        <p:nvSpPr>
          <p:cNvPr id="133132" name="Oval 13"/>
          <p:cNvSpPr>
            <a:spLocks noChangeArrowheads="1"/>
          </p:cNvSpPr>
          <p:nvPr/>
        </p:nvSpPr>
        <p:spPr bwMode="auto">
          <a:xfrm>
            <a:off x="2057400" y="1917700"/>
            <a:ext cx="762000" cy="346075"/>
          </a:xfrm>
          <a:prstGeom prst="ellipse">
            <a:avLst/>
          </a:prstGeom>
          <a:solidFill>
            <a:srgbClr val="008000"/>
          </a:solidFill>
          <a:ln w="19050">
            <a:solidFill>
              <a:schemeClr val="bg2"/>
            </a:solidFill>
            <a:round/>
            <a:headEnd/>
            <a:tailEnd/>
          </a:ln>
        </p:spPr>
        <p:txBody>
          <a:bodyPr wrap="none" anchor="ctr"/>
          <a:lstStyle/>
          <a:p>
            <a:pPr algn="ctr" latinLnBrk="0"/>
            <a:r>
              <a:rPr lang="ja-JP" altLang="en-US" sz="1800">
                <a:latin typeface="ＭＳ Ｐゴシック" pitchFamily="34" charset="-128"/>
              </a:rPr>
              <a:t>完万</a:t>
            </a:r>
          </a:p>
        </p:txBody>
      </p:sp>
      <p:sp>
        <p:nvSpPr>
          <p:cNvPr id="133133" name="Oval 14"/>
          <p:cNvSpPr>
            <a:spLocks noChangeArrowheads="1"/>
          </p:cNvSpPr>
          <p:nvPr/>
        </p:nvSpPr>
        <p:spPr bwMode="auto">
          <a:xfrm>
            <a:off x="3163888" y="1917700"/>
            <a:ext cx="762000" cy="346075"/>
          </a:xfrm>
          <a:prstGeom prst="ellipse">
            <a:avLst/>
          </a:prstGeom>
          <a:solidFill>
            <a:srgbClr val="0000FF"/>
          </a:solidFill>
          <a:ln w="19050">
            <a:solidFill>
              <a:schemeClr val="bg2"/>
            </a:solidFill>
            <a:round/>
            <a:headEnd/>
            <a:tailEnd/>
          </a:ln>
        </p:spPr>
        <p:txBody>
          <a:bodyPr wrap="none" anchor="ctr"/>
          <a:lstStyle/>
          <a:p>
            <a:pPr algn="ctr" latinLnBrk="0"/>
            <a:r>
              <a:rPr lang="ja-JP" altLang="en-US" sz="1800">
                <a:latin typeface="ＭＳ Ｐゴシック" pitchFamily="34" charset="-128"/>
              </a:rPr>
              <a:t>完人</a:t>
            </a:r>
          </a:p>
        </p:txBody>
      </p:sp>
      <p:sp>
        <p:nvSpPr>
          <p:cNvPr id="133134" name="Line 15"/>
          <p:cNvSpPr>
            <a:spLocks noChangeShapeType="1"/>
          </p:cNvSpPr>
          <p:nvPr/>
        </p:nvSpPr>
        <p:spPr bwMode="auto">
          <a:xfrm flipV="1">
            <a:off x="2438400" y="2263775"/>
            <a:ext cx="0" cy="1184275"/>
          </a:xfrm>
          <a:prstGeom prst="line">
            <a:avLst/>
          </a:prstGeom>
          <a:noFill/>
          <a:ln w="76200">
            <a:solidFill>
              <a:schemeClr val="bg2"/>
            </a:solidFill>
            <a:round/>
            <a:headEnd/>
            <a:tailEnd type="triangle" w="med" len="med"/>
          </a:ln>
        </p:spPr>
        <p:txBody>
          <a:bodyPr/>
          <a:lstStyle/>
          <a:p>
            <a:endParaRPr lang="ko-KR" altLang="en-US"/>
          </a:p>
        </p:txBody>
      </p:sp>
      <p:sp>
        <p:nvSpPr>
          <p:cNvPr id="133135" name="Line 16"/>
          <p:cNvSpPr>
            <a:spLocks noChangeShapeType="1"/>
          </p:cNvSpPr>
          <p:nvPr/>
        </p:nvSpPr>
        <p:spPr bwMode="auto">
          <a:xfrm flipV="1">
            <a:off x="3541713" y="2263775"/>
            <a:ext cx="0" cy="1184275"/>
          </a:xfrm>
          <a:prstGeom prst="line">
            <a:avLst/>
          </a:prstGeom>
          <a:noFill/>
          <a:ln w="76200">
            <a:solidFill>
              <a:schemeClr val="bg2"/>
            </a:solidFill>
            <a:round/>
            <a:headEnd/>
            <a:tailEnd type="triangle" w="med" len="med"/>
          </a:ln>
        </p:spPr>
        <p:txBody>
          <a:bodyPr/>
          <a:lstStyle/>
          <a:p>
            <a:endParaRPr lang="ko-KR" altLang="en-US"/>
          </a:p>
        </p:txBody>
      </p:sp>
      <p:sp>
        <p:nvSpPr>
          <p:cNvPr id="133136" name="Text Box 17"/>
          <p:cNvSpPr txBox="1">
            <a:spLocks noChangeArrowheads="1"/>
          </p:cNvSpPr>
          <p:nvPr/>
        </p:nvSpPr>
        <p:spPr bwMode="auto">
          <a:xfrm>
            <a:off x="4668838" y="2546350"/>
            <a:ext cx="2027237" cy="671513"/>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間接主管圏</a:t>
            </a:r>
          </a:p>
          <a:p>
            <a:pPr algn="ctr" latinLnBrk="0"/>
            <a:r>
              <a:rPr lang="ja-JP" altLang="en-US" sz="1800">
                <a:solidFill>
                  <a:schemeClr val="bg2"/>
                </a:solidFill>
                <a:latin typeface="ＭＳ Ｐゴシック" pitchFamily="34" charset="-128"/>
              </a:rPr>
              <a:t>（原理結果主管圏）</a:t>
            </a:r>
          </a:p>
        </p:txBody>
      </p:sp>
      <p:sp>
        <p:nvSpPr>
          <p:cNvPr id="133137" name="AutoShape 18"/>
          <p:cNvSpPr>
            <a:spLocks/>
          </p:cNvSpPr>
          <p:nvPr/>
        </p:nvSpPr>
        <p:spPr bwMode="auto">
          <a:xfrm>
            <a:off x="4267200" y="2381250"/>
            <a:ext cx="304800" cy="1066800"/>
          </a:xfrm>
          <a:prstGeom prst="rightBrace">
            <a:avLst>
              <a:gd name="adj1" fmla="val 29167"/>
              <a:gd name="adj2" fmla="val 50000"/>
            </a:avLst>
          </a:prstGeom>
          <a:noFill/>
          <a:ln w="28575">
            <a:solidFill>
              <a:schemeClr val="bg2"/>
            </a:solidFill>
            <a:round/>
            <a:headEnd/>
            <a:tailEnd/>
          </a:ln>
        </p:spPr>
        <p:txBody>
          <a:bodyPr wrap="none" anchor="ctr"/>
          <a:lstStyle/>
          <a:p>
            <a:pPr latinLnBrk="0"/>
            <a:endParaRPr lang="ja-JP" altLang="en-US"/>
          </a:p>
        </p:txBody>
      </p:sp>
      <p:sp>
        <p:nvSpPr>
          <p:cNvPr id="133138" name="Text Box 19"/>
          <p:cNvSpPr txBox="1">
            <a:spLocks noChangeArrowheads="1"/>
          </p:cNvSpPr>
          <p:nvPr/>
        </p:nvSpPr>
        <p:spPr bwMode="auto">
          <a:xfrm>
            <a:off x="1981200" y="3863975"/>
            <a:ext cx="798513"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自律性</a:t>
            </a:r>
          </a:p>
          <a:p>
            <a:pPr latinLnBrk="0"/>
            <a:r>
              <a:rPr lang="ja-JP" altLang="en-US" sz="1600">
                <a:solidFill>
                  <a:schemeClr val="bg2"/>
                </a:solidFill>
                <a:latin typeface="ＭＳ Ｐゴシック" pitchFamily="34" charset="-128"/>
              </a:rPr>
              <a:t>主管性</a:t>
            </a:r>
          </a:p>
        </p:txBody>
      </p:sp>
      <p:sp>
        <p:nvSpPr>
          <p:cNvPr id="133139" name="Text Box 20"/>
          <p:cNvSpPr txBox="1">
            <a:spLocks noChangeArrowheads="1"/>
          </p:cNvSpPr>
          <p:nvPr/>
        </p:nvSpPr>
        <p:spPr bwMode="auto">
          <a:xfrm>
            <a:off x="1311275" y="39497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原理</a:t>
            </a:r>
          </a:p>
        </p:txBody>
      </p:sp>
      <p:sp>
        <p:nvSpPr>
          <p:cNvPr id="133140" name="Text Box 21"/>
          <p:cNvSpPr txBox="1">
            <a:spLocks noChangeArrowheads="1"/>
          </p:cNvSpPr>
          <p:nvPr/>
        </p:nvSpPr>
        <p:spPr bwMode="auto">
          <a:xfrm>
            <a:off x="2843213" y="3968750"/>
            <a:ext cx="194786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　人間責任分担</a:t>
            </a:r>
          </a:p>
        </p:txBody>
      </p:sp>
      <p:sp>
        <p:nvSpPr>
          <p:cNvPr id="133141" name="AutoShape 22"/>
          <p:cNvSpPr>
            <a:spLocks/>
          </p:cNvSpPr>
          <p:nvPr/>
        </p:nvSpPr>
        <p:spPr bwMode="auto">
          <a:xfrm>
            <a:off x="1979613" y="3968750"/>
            <a:ext cx="71437" cy="360363"/>
          </a:xfrm>
          <a:prstGeom prst="leftBracket">
            <a:avLst>
              <a:gd name="adj" fmla="val 42037"/>
            </a:avLst>
          </a:prstGeom>
          <a:noFill/>
          <a:ln w="19050">
            <a:solidFill>
              <a:schemeClr val="bg2"/>
            </a:solidFill>
            <a:round/>
            <a:headEnd/>
            <a:tailEnd/>
          </a:ln>
        </p:spPr>
        <p:txBody>
          <a:bodyPr wrap="none" anchor="ctr"/>
          <a:lstStyle/>
          <a:p>
            <a:pPr latinLnBrk="0"/>
            <a:endParaRPr lang="ja-JP" altLang="en-US"/>
          </a:p>
        </p:txBody>
      </p:sp>
      <p:sp>
        <p:nvSpPr>
          <p:cNvPr id="133142" name="Text Box 23"/>
          <p:cNvSpPr txBox="1">
            <a:spLocks noChangeArrowheads="1"/>
          </p:cNvSpPr>
          <p:nvPr/>
        </p:nvSpPr>
        <p:spPr bwMode="auto">
          <a:xfrm>
            <a:off x="6357938" y="4567238"/>
            <a:ext cx="2254250" cy="915987"/>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創造性 （第２創造主）</a:t>
            </a:r>
          </a:p>
          <a:p>
            <a:pPr latinLnBrk="0"/>
            <a:r>
              <a:rPr lang="ja-JP" altLang="en-US" sz="1800">
                <a:solidFill>
                  <a:schemeClr val="bg2"/>
                </a:solidFill>
                <a:latin typeface="ＭＳ Ｐゴシック" pitchFamily="34" charset="-128"/>
              </a:rPr>
              <a:t> 　の子女資格</a:t>
            </a:r>
          </a:p>
          <a:p>
            <a:pPr latinLnBrk="0"/>
            <a:r>
              <a:rPr lang="ja-JP" altLang="en-US" sz="1800">
                <a:solidFill>
                  <a:schemeClr val="bg2"/>
                </a:solidFill>
                <a:latin typeface="ＭＳ Ｐゴシック" pitchFamily="34" charset="-128"/>
              </a:rPr>
              <a:t>万物主管資格</a:t>
            </a:r>
          </a:p>
        </p:txBody>
      </p:sp>
      <p:sp>
        <p:nvSpPr>
          <p:cNvPr id="133143" name="AutoShape 24"/>
          <p:cNvSpPr>
            <a:spLocks/>
          </p:cNvSpPr>
          <p:nvPr/>
        </p:nvSpPr>
        <p:spPr bwMode="auto">
          <a:xfrm>
            <a:off x="6122988" y="4637088"/>
            <a:ext cx="196850" cy="762000"/>
          </a:xfrm>
          <a:prstGeom prst="leftBrace">
            <a:avLst>
              <a:gd name="adj1" fmla="val 20842"/>
              <a:gd name="adj2" fmla="val 50000"/>
            </a:avLst>
          </a:prstGeom>
          <a:noFill/>
          <a:ln w="28575">
            <a:solidFill>
              <a:schemeClr val="bg2"/>
            </a:solidFill>
            <a:round/>
            <a:headEnd/>
            <a:tailEnd/>
          </a:ln>
        </p:spPr>
        <p:txBody>
          <a:bodyPr wrap="none" anchor="ctr"/>
          <a:lstStyle/>
          <a:p>
            <a:pPr latinLnBrk="0"/>
            <a:endParaRPr lang="ja-JP" altLang="en-US"/>
          </a:p>
        </p:txBody>
      </p:sp>
      <p:sp>
        <p:nvSpPr>
          <p:cNvPr id="133144" name="AutoShape 25"/>
          <p:cNvSpPr>
            <a:spLocks noChangeArrowheads="1"/>
          </p:cNvSpPr>
          <p:nvPr/>
        </p:nvSpPr>
        <p:spPr bwMode="auto">
          <a:xfrm>
            <a:off x="457200" y="4573588"/>
            <a:ext cx="1524000" cy="914400"/>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　　み言</a:t>
            </a:r>
          </a:p>
          <a:p>
            <a:pPr algn="ctr" latinLnBrk="0"/>
            <a:r>
              <a:rPr lang="en-US" altLang="ja-JP" sz="2400">
                <a:solidFill>
                  <a:schemeClr val="bg2"/>
                </a:solidFill>
                <a:latin typeface="ＭＳ Ｐゴシック" pitchFamily="34" charset="-128"/>
              </a:rPr>
              <a:t>95</a:t>
            </a:r>
            <a:r>
              <a:rPr lang="ja-JP" altLang="en-US" sz="2400">
                <a:solidFill>
                  <a:schemeClr val="bg2"/>
                </a:solidFill>
                <a:latin typeface="ＭＳ Ｐゴシック" pitchFamily="34" charset="-128"/>
              </a:rPr>
              <a:t>％</a:t>
            </a:r>
          </a:p>
        </p:txBody>
      </p:sp>
      <p:sp>
        <p:nvSpPr>
          <p:cNvPr id="133145" name="AutoShape 26"/>
          <p:cNvSpPr>
            <a:spLocks noChangeArrowheads="1"/>
          </p:cNvSpPr>
          <p:nvPr/>
        </p:nvSpPr>
        <p:spPr bwMode="auto">
          <a:xfrm>
            <a:off x="2362200" y="4573588"/>
            <a:ext cx="1524000" cy="9144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　　　責任</a:t>
            </a:r>
            <a:endParaRPr lang="ko-KR" altLang="en-US" sz="2400">
              <a:latin typeface="ＭＳ Ｐゴシック" pitchFamily="34" charset="-128"/>
            </a:endParaRPr>
          </a:p>
          <a:p>
            <a:pPr algn="ctr" latinLnBrk="0"/>
            <a:r>
              <a:rPr lang="en-US" altLang="ja-JP" sz="2400">
                <a:latin typeface="ＭＳ Ｐゴシック" pitchFamily="34" charset="-128"/>
              </a:rPr>
              <a:t>5</a:t>
            </a:r>
            <a:r>
              <a:rPr lang="ja-JP" altLang="en-US" sz="2400">
                <a:latin typeface="ＭＳ Ｐゴシック" pitchFamily="34" charset="-128"/>
              </a:rPr>
              <a:t>％</a:t>
            </a:r>
          </a:p>
        </p:txBody>
      </p:sp>
      <p:sp>
        <p:nvSpPr>
          <p:cNvPr id="133146" name="AutoShape 27"/>
          <p:cNvSpPr>
            <a:spLocks noChangeArrowheads="1"/>
          </p:cNvSpPr>
          <p:nvPr/>
        </p:nvSpPr>
        <p:spPr bwMode="auto">
          <a:xfrm>
            <a:off x="4419600" y="4573588"/>
            <a:ext cx="1524000" cy="914400"/>
          </a:xfrm>
          <a:prstGeom prst="roundRect">
            <a:avLst>
              <a:gd name="adj" fmla="val 16667"/>
            </a:avLst>
          </a:prstGeom>
          <a:solidFill>
            <a:srgbClr val="FF99FF"/>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人格創造</a:t>
            </a:r>
            <a:endParaRPr lang="ko-KR" altLang="en-US" sz="2400">
              <a:solidFill>
                <a:schemeClr val="bg2"/>
              </a:solidFill>
              <a:latin typeface="ＭＳ Ｐゴシック" pitchFamily="34" charset="-128"/>
            </a:endParaRPr>
          </a:p>
          <a:p>
            <a:pPr algn="ctr" latinLnBrk="0"/>
            <a:r>
              <a:rPr lang="en-US" altLang="ja-JP" sz="2400">
                <a:solidFill>
                  <a:schemeClr val="bg2"/>
                </a:solidFill>
                <a:latin typeface="ＭＳ Ｐゴシック" pitchFamily="34" charset="-128"/>
              </a:rPr>
              <a:t>100</a:t>
            </a:r>
            <a:r>
              <a:rPr lang="ja-JP" altLang="en-US" sz="2400">
                <a:solidFill>
                  <a:schemeClr val="bg2"/>
                </a:solidFill>
                <a:latin typeface="ＭＳ Ｐゴシック" pitchFamily="34" charset="-128"/>
              </a:rPr>
              <a:t>％</a:t>
            </a:r>
          </a:p>
        </p:txBody>
      </p:sp>
      <p:sp>
        <p:nvSpPr>
          <p:cNvPr id="133147" name="Oval 28"/>
          <p:cNvSpPr>
            <a:spLocks noChangeArrowheads="1"/>
          </p:cNvSpPr>
          <p:nvPr/>
        </p:nvSpPr>
        <p:spPr bwMode="auto">
          <a:xfrm>
            <a:off x="2667000" y="4649788"/>
            <a:ext cx="381000" cy="381000"/>
          </a:xfrm>
          <a:prstGeom prst="ellipse">
            <a:avLst/>
          </a:prstGeom>
          <a:solidFill>
            <a:srgbClr val="0000FF"/>
          </a:solidFill>
          <a:ln w="19050">
            <a:solidFill>
              <a:schemeClr val="tx1"/>
            </a:solidFill>
            <a:round/>
            <a:headEnd/>
            <a:tailEnd/>
          </a:ln>
        </p:spPr>
        <p:txBody>
          <a:bodyPr wrap="none" anchor="ctr"/>
          <a:lstStyle/>
          <a:p>
            <a:pPr algn="ctr" latinLnBrk="0"/>
            <a:r>
              <a:rPr lang="ja-JP" altLang="en-US" sz="2400">
                <a:latin typeface="ＭＳ Ｐゴシック" pitchFamily="34" charset="-128"/>
              </a:rPr>
              <a:t>人</a:t>
            </a:r>
          </a:p>
        </p:txBody>
      </p:sp>
      <p:sp>
        <p:nvSpPr>
          <p:cNvPr id="133148" name="Oval 29"/>
          <p:cNvSpPr>
            <a:spLocks noChangeArrowheads="1"/>
          </p:cNvSpPr>
          <p:nvPr/>
        </p:nvSpPr>
        <p:spPr bwMode="auto">
          <a:xfrm>
            <a:off x="685800" y="4649788"/>
            <a:ext cx="381000" cy="3810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33149" name="Oval 30"/>
          <p:cNvSpPr>
            <a:spLocks noChangeArrowheads="1"/>
          </p:cNvSpPr>
          <p:nvPr/>
        </p:nvSpPr>
        <p:spPr bwMode="auto">
          <a:xfrm>
            <a:off x="6375400" y="4884738"/>
            <a:ext cx="304800" cy="304800"/>
          </a:xfrm>
          <a:prstGeom prst="ellipse">
            <a:avLst/>
          </a:prstGeom>
          <a:noFill/>
          <a:ln w="1270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133150" name="Text Box 31"/>
          <p:cNvSpPr txBox="1">
            <a:spLocks noChangeArrowheads="1"/>
          </p:cNvSpPr>
          <p:nvPr/>
        </p:nvSpPr>
        <p:spPr bwMode="auto">
          <a:xfrm>
            <a:off x="1965325" y="4822825"/>
            <a:ext cx="4905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33151" name="Text Box 32"/>
          <p:cNvSpPr txBox="1">
            <a:spLocks noChangeArrowheads="1"/>
          </p:cNvSpPr>
          <p:nvPr/>
        </p:nvSpPr>
        <p:spPr bwMode="auto">
          <a:xfrm>
            <a:off x="3930650" y="4802188"/>
            <a:ext cx="4905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33152" name="Line 33"/>
          <p:cNvSpPr>
            <a:spLocks noChangeShapeType="1"/>
          </p:cNvSpPr>
          <p:nvPr/>
        </p:nvSpPr>
        <p:spPr bwMode="auto">
          <a:xfrm>
            <a:off x="2844800" y="2017713"/>
            <a:ext cx="304800" cy="0"/>
          </a:xfrm>
          <a:prstGeom prst="line">
            <a:avLst/>
          </a:prstGeom>
          <a:noFill/>
          <a:ln w="28575">
            <a:solidFill>
              <a:schemeClr val="bg2"/>
            </a:solidFill>
            <a:round/>
            <a:headEnd/>
            <a:tailEnd type="triangle" w="med" len="med"/>
          </a:ln>
        </p:spPr>
        <p:txBody>
          <a:bodyPr/>
          <a:lstStyle/>
          <a:p>
            <a:endParaRPr lang="ko-KR" altLang="en-US"/>
          </a:p>
        </p:txBody>
      </p:sp>
      <p:sp>
        <p:nvSpPr>
          <p:cNvPr id="133153" name="Line 34"/>
          <p:cNvSpPr>
            <a:spLocks noChangeShapeType="1"/>
          </p:cNvSpPr>
          <p:nvPr/>
        </p:nvSpPr>
        <p:spPr bwMode="auto">
          <a:xfrm flipH="1">
            <a:off x="2824163" y="2170113"/>
            <a:ext cx="304800" cy="0"/>
          </a:xfrm>
          <a:prstGeom prst="line">
            <a:avLst/>
          </a:prstGeom>
          <a:noFill/>
          <a:ln w="28575">
            <a:solidFill>
              <a:schemeClr val="bg2"/>
            </a:solidFill>
            <a:round/>
            <a:headEnd/>
            <a:tailEnd type="triangle" w="med" len="med"/>
          </a:ln>
        </p:spPr>
        <p:txBody>
          <a:bodyPr/>
          <a:lstStyle/>
          <a:p>
            <a:endParaRPr lang="ko-KR" altLang="en-US"/>
          </a:p>
        </p:txBody>
      </p:sp>
      <p:sp>
        <p:nvSpPr>
          <p:cNvPr id="133154" name="Oval 35"/>
          <p:cNvSpPr>
            <a:spLocks noChangeArrowheads="1"/>
          </p:cNvSpPr>
          <p:nvPr/>
        </p:nvSpPr>
        <p:spPr bwMode="auto">
          <a:xfrm>
            <a:off x="3352800" y="1196975"/>
            <a:ext cx="381000" cy="3810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33155" name="Text Box 36"/>
          <p:cNvSpPr txBox="1">
            <a:spLocks noChangeArrowheads="1"/>
          </p:cNvSpPr>
          <p:nvPr/>
        </p:nvSpPr>
        <p:spPr bwMode="auto">
          <a:xfrm>
            <a:off x="3886200" y="1143000"/>
            <a:ext cx="1104900" cy="10985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完全主体</a:t>
            </a:r>
          </a:p>
          <a:p>
            <a:pPr latinLnBrk="0"/>
            <a:endParaRPr lang="ja-JP" altLang="en-US" sz="1800">
              <a:solidFill>
                <a:schemeClr val="bg2"/>
              </a:solidFill>
              <a:latin typeface="ＭＳ Ｐゴシック" pitchFamily="34" charset="-128"/>
            </a:endParaRPr>
          </a:p>
          <a:p>
            <a:pPr latinLnBrk="0"/>
            <a:endParaRPr lang="ja-JP" altLang="en-US" sz="12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完全対象</a:t>
            </a:r>
          </a:p>
        </p:txBody>
      </p:sp>
      <p:sp>
        <p:nvSpPr>
          <p:cNvPr id="133156" name="Line 37"/>
          <p:cNvSpPr>
            <a:spLocks noChangeShapeType="1"/>
          </p:cNvSpPr>
          <p:nvPr/>
        </p:nvSpPr>
        <p:spPr bwMode="auto">
          <a:xfrm flipV="1">
            <a:off x="3495675" y="1587500"/>
            <a:ext cx="0" cy="304800"/>
          </a:xfrm>
          <a:prstGeom prst="line">
            <a:avLst/>
          </a:prstGeom>
          <a:noFill/>
          <a:ln w="28575">
            <a:solidFill>
              <a:schemeClr val="bg2"/>
            </a:solidFill>
            <a:round/>
            <a:headEnd/>
            <a:tailEnd type="triangle" w="med" len="med"/>
          </a:ln>
        </p:spPr>
        <p:txBody>
          <a:bodyPr/>
          <a:lstStyle/>
          <a:p>
            <a:endParaRPr lang="ko-KR" altLang="en-US"/>
          </a:p>
        </p:txBody>
      </p:sp>
      <p:sp>
        <p:nvSpPr>
          <p:cNvPr id="133157" name="Line 38"/>
          <p:cNvSpPr>
            <a:spLocks noChangeShapeType="1"/>
          </p:cNvSpPr>
          <p:nvPr/>
        </p:nvSpPr>
        <p:spPr bwMode="auto">
          <a:xfrm>
            <a:off x="3590925" y="1587500"/>
            <a:ext cx="0" cy="304800"/>
          </a:xfrm>
          <a:prstGeom prst="line">
            <a:avLst/>
          </a:prstGeom>
          <a:noFill/>
          <a:ln w="28575">
            <a:solidFill>
              <a:schemeClr val="bg2"/>
            </a:solidFill>
            <a:round/>
            <a:headEnd/>
            <a:tailEnd type="triangle" w="med" len="med"/>
          </a:ln>
        </p:spPr>
        <p:txBody>
          <a:bodyPr/>
          <a:lstStyle/>
          <a:p>
            <a:endParaRPr lang="ko-KR" altLang="en-US"/>
          </a:p>
        </p:txBody>
      </p:sp>
      <p:sp>
        <p:nvSpPr>
          <p:cNvPr id="133158" name="Text Box 39"/>
          <p:cNvSpPr txBox="1">
            <a:spLocks noChangeArrowheads="1"/>
          </p:cNvSpPr>
          <p:nvPr/>
        </p:nvSpPr>
        <p:spPr bwMode="auto">
          <a:xfrm>
            <a:off x="5029200" y="1349375"/>
            <a:ext cx="1462088" cy="671513"/>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直接主管圏</a:t>
            </a:r>
          </a:p>
          <a:p>
            <a:pPr algn="ctr" latinLnBrk="0"/>
            <a:r>
              <a:rPr lang="ja-JP" altLang="en-US" sz="1800">
                <a:solidFill>
                  <a:schemeClr val="bg2"/>
                </a:solidFill>
                <a:latin typeface="ＭＳ Ｐゴシック" pitchFamily="34" charset="-128"/>
              </a:rPr>
              <a:t>（真の愛）</a:t>
            </a:r>
          </a:p>
        </p:txBody>
      </p:sp>
      <p:sp>
        <p:nvSpPr>
          <p:cNvPr id="133159" name="AutoShape 40"/>
          <p:cNvSpPr>
            <a:spLocks/>
          </p:cNvSpPr>
          <p:nvPr/>
        </p:nvSpPr>
        <p:spPr bwMode="auto">
          <a:xfrm>
            <a:off x="4953000" y="1273175"/>
            <a:ext cx="76200" cy="838200"/>
          </a:xfrm>
          <a:prstGeom prst="rightBracket">
            <a:avLst>
              <a:gd name="adj" fmla="val 91667"/>
            </a:avLst>
          </a:prstGeom>
          <a:noFill/>
          <a:ln w="28575">
            <a:solidFill>
              <a:schemeClr val="bg2"/>
            </a:solidFill>
            <a:round/>
            <a:headEnd/>
            <a:tailEnd/>
          </a:ln>
        </p:spPr>
        <p:txBody>
          <a:bodyPr wrap="none" anchor="ctr"/>
          <a:lstStyle/>
          <a:p>
            <a:pPr latinLnBrk="0"/>
            <a:endParaRPr lang="ja-JP" altLang="en-US"/>
          </a:p>
        </p:txBody>
      </p:sp>
      <p:sp>
        <p:nvSpPr>
          <p:cNvPr id="133160" name="Text Box 41"/>
          <p:cNvSpPr txBox="1">
            <a:spLocks noChangeArrowheads="1"/>
          </p:cNvSpPr>
          <p:nvPr/>
        </p:nvSpPr>
        <p:spPr bwMode="auto">
          <a:xfrm>
            <a:off x="1400175" y="5727700"/>
            <a:ext cx="6846888"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万一、干渉すれば原理の絶対性と完全無欠性を認めない結果</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 したがって干渉することができない</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a:t>
            </a:r>
            <a:r>
              <a:rPr lang="ja-JP" altLang="en-US" b="0" spc="300" dirty="0">
                <a:ea typeface="ＭＳ Ｐゴシック" pitchFamily="50" charset="-128"/>
              </a:rPr>
              <a:t>８</a:t>
            </a:r>
            <a:r>
              <a:rPr lang="zh-TW" altLang="en-US" b="0" spc="300" dirty="0">
                <a:ea typeface="ＭＳ Ｐゴシック" pitchFamily="50" charset="-128"/>
              </a:rPr>
              <a:t>節</a:t>
            </a:r>
            <a:endParaRPr lang="ja-JP" altLang="en-US" b="0" spc="300" dirty="0">
              <a:ea typeface="ＭＳ Ｐゴシック" pitchFamily="50" charset="-128"/>
            </a:endParaRPr>
          </a:p>
        </p:txBody>
      </p:sp>
      <p:sp>
        <p:nvSpPr>
          <p:cNvPr id="26626" name="Rectangle 3"/>
          <p:cNvSpPr txBox="1">
            <a:spLocks noChangeArrowheads="1"/>
          </p:cNvSpPr>
          <p:nvPr/>
        </p:nvSpPr>
        <p:spPr bwMode="auto">
          <a:xfrm>
            <a:off x="428625" y="2286000"/>
            <a:ext cx="8429625" cy="4143375"/>
          </a:xfrm>
          <a:prstGeom prst="rect">
            <a:avLst/>
          </a:prstGeom>
          <a:noFill/>
          <a:ln w="9525">
            <a:noFill/>
            <a:miter lim="800000"/>
            <a:headEnd/>
            <a:tailEnd/>
          </a:ln>
        </p:spPr>
        <p:txBody>
          <a:bodyPr/>
          <a:lstStyle/>
          <a:p>
            <a:pPr latinLnBrk="0">
              <a:lnSpc>
                <a:spcPct val="150000"/>
              </a:lnSpc>
            </a:pPr>
            <a:r>
              <a:rPr lang="ja-JP" altLang="en-US" sz="2500" b="0">
                <a:solidFill>
                  <a:schemeClr val="bg2"/>
                </a:solidFill>
                <a:latin typeface="ＭＳ Ｐゴシック" pitchFamily="34" charset="-128"/>
              </a:rPr>
              <a:t>① 天一国主人、私たちの家庭は真の愛を中心として</a:t>
            </a:r>
            <a:r>
              <a:rPr lang="ko-KR" altLang="en-US" sz="2500" b="0">
                <a:solidFill>
                  <a:schemeClr val="bg2"/>
                </a:solidFill>
                <a:latin typeface="ＭＳ Ｐゴシック" pitchFamily="34" charset="-128"/>
              </a:rPr>
              <a:t> </a:t>
            </a:r>
            <a:endParaRPr lang="ja-JP"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② 成約時代を迎え</a:t>
            </a:r>
            <a:r>
              <a:rPr lang="ko-KR" altLang="en-US" sz="2500" b="0">
                <a:solidFill>
                  <a:schemeClr val="bg2"/>
                </a:solidFill>
                <a:latin typeface="ＭＳ Ｐゴシック" pitchFamily="34" charset="-128"/>
              </a:rPr>
              <a:t> </a:t>
            </a:r>
            <a:endParaRPr lang="ja-JP"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③ 絶対信仰、絶対愛、絶対服従によって</a:t>
            </a:r>
          </a:p>
          <a:p>
            <a:pPr latinLnBrk="0">
              <a:lnSpc>
                <a:spcPct val="150000"/>
              </a:lnSpc>
            </a:pPr>
            <a:r>
              <a:rPr lang="ja-JP" altLang="en-US" sz="2500" b="0">
                <a:solidFill>
                  <a:schemeClr val="bg2"/>
                </a:solidFill>
                <a:latin typeface="ＭＳ Ｐゴシック" pitchFamily="34" charset="-128"/>
              </a:rPr>
              <a:t>④ 神人愛一体理想を成し</a:t>
            </a:r>
          </a:p>
          <a:p>
            <a:pPr latinLnBrk="0">
              <a:lnSpc>
                <a:spcPct val="150000"/>
              </a:lnSpc>
            </a:pPr>
            <a:r>
              <a:rPr lang="ja-JP" altLang="en-US" sz="2500" b="0">
                <a:solidFill>
                  <a:schemeClr val="bg2"/>
                </a:solidFill>
                <a:latin typeface="ＭＳ Ｐゴシック" pitchFamily="34" charset="-128"/>
              </a:rPr>
              <a:t>⑤ 地上天国と天上天国の解放圏と釈放圏を</a:t>
            </a:r>
            <a:endParaRPr lang="en-US" altLang="ja-JP" sz="2500" b="0">
              <a:solidFill>
                <a:schemeClr val="bg2"/>
              </a:solidFill>
              <a:latin typeface="ＭＳ Ｐゴシック" pitchFamily="34" charset="-128"/>
            </a:endParaRPr>
          </a:p>
          <a:p>
            <a:pPr latinLnBrk="0"/>
            <a:r>
              <a:rPr lang="ja-JP" altLang="en-US" sz="2500" b="0">
                <a:solidFill>
                  <a:schemeClr val="bg2"/>
                </a:solidFill>
                <a:latin typeface="ＭＳ Ｐゴシック" pitchFamily="34" charset="-128"/>
              </a:rPr>
              <a:t>　　完成することをお誓い致します</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4"/>
          <p:cNvSpPr>
            <a:spLocks noChangeArrowheads="1"/>
          </p:cNvSpPr>
          <p:nvPr/>
        </p:nvSpPr>
        <p:spPr bwMode="auto">
          <a:xfrm>
            <a:off x="3557588" y="1647825"/>
            <a:ext cx="2062162"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第２創造主認定</a:t>
            </a:r>
          </a:p>
        </p:txBody>
      </p:sp>
      <p:sp>
        <p:nvSpPr>
          <p:cNvPr id="134146" name="Text Box 2"/>
          <p:cNvSpPr txBox="1">
            <a:spLocks noChangeArrowheads="1"/>
          </p:cNvSpPr>
          <p:nvPr/>
        </p:nvSpPr>
        <p:spPr bwMode="auto">
          <a:xfrm>
            <a:off x="179388" y="333375"/>
            <a:ext cx="5281612"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神のみが創造主であらせられるために</a:t>
            </a:r>
          </a:p>
        </p:txBody>
      </p:sp>
      <p:sp>
        <p:nvSpPr>
          <p:cNvPr id="134147" name="Text Box 3"/>
          <p:cNvSpPr txBox="1">
            <a:spLocks noChangeArrowheads="1"/>
          </p:cNvSpPr>
          <p:nvPr/>
        </p:nvSpPr>
        <p:spPr bwMode="auto">
          <a:xfrm>
            <a:off x="762000" y="4365625"/>
            <a:ext cx="7381875" cy="1655763"/>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latin typeface="ＭＳ Ｐゴシック" pitchFamily="34" charset="-128"/>
              </a:rPr>
              <a:t>神は創造したものだけ主管 ⇒ 主管、干渉し、創造性を付与</a:t>
            </a:r>
          </a:p>
          <a:p>
            <a:pPr latinLnBrk="0">
              <a:lnSpc>
                <a:spcPct val="114000"/>
              </a:lnSpc>
            </a:pPr>
            <a:r>
              <a:rPr lang="ja-JP" altLang="en-US" sz="1800">
                <a:solidFill>
                  <a:schemeClr val="bg2"/>
                </a:solidFill>
                <a:latin typeface="ＭＳ Ｐゴシック" pitchFamily="34" charset="-128"/>
              </a:rPr>
              <a:t>堕落、罪、地獄はサタンが創造</a:t>
            </a:r>
          </a:p>
          <a:p>
            <a:pPr latinLnBrk="0">
              <a:lnSpc>
                <a:spcPct val="114000"/>
              </a:lnSpc>
            </a:pPr>
            <a:r>
              <a:rPr lang="ja-JP" altLang="en-US" sz="1800">
                <a:solidFill>
                  <a:schemeClr val="bg2"/>
                </a:solidFill>
                <a:latin typeface="ＭＳ Ｐゴシック" pitchFamily="34" charset="-128"/>
              </a:rPr>
              <a:t>万一、これを干渉すれば</a:t>
            </a:r>
            <a:r>
              <a:rPr lang="ko-KR" altLang="en-US" sz="1800">
                <a:solidFill>
                  <a:schemeClr val="bg2"/>
                </a:solidFill>
                <a:latin typeface="ＭＳ Ｐゴシック" pitchFamily="34" charset="-128"/>
              </a:rPr>
              <a:t> </a:t>
            </a:r>
          </a:p>
          <a:p>
            <a:pPr latinLnBrk="0">
              <a:lnSpc>
                <a:spcPct val="114000"/>
              </a:lnSpc>
            </a:pPr>
            <a:r>
              <a:rPr lang="ja-JP" altLang="en-US" sz="1800">
                <a:solidFill>
                  <a:schemeClr val="bg2"/>
                </a:solidFill>
                <a:latin typeface="ＭＳ Ｐゴシック" pitchFamily="34" charset="-128"/>
              </a:rPr>
              <a:t>サタンも悪を創造した第２創造主として認定した結果になる。</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したがって神のみ創造主であらせられるために干渉することができない</a:t>
            </a:r>
          </a:p>
        </p:txBody>
      </p:sp>
      <p:sp>
        <p:nvSpPr>
          <p:cNvPr id="134148" name="Oval 5"/>
          <p:cNvSpPr>
            <a:spLocks noChangeArrowheads="1"/>
          </p:cNvSpPr>
          <p:nvPr/>
        </p:nvSpPr>
        <p:spPr bwMode="auto">
          <a:xfrm>
            <a:off x="6165850" y="1352550"/>
            <a:ext cx="725488" cy="725488"/>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134149" name="AutoShape 6"/>
          <p:cNvSpPr>
            <a:spLocks noChangeArrowheads="1"/>
          </p:cNvSpPr>
          <p:nvPr/>
        </p:nvSpPr>
        <p:spPr bwMode="auto">
          <a:xfrm>
            <a:off x="1838325" y="2733675"/>
            <a:ext cx="1905000" cy="1295400"/>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被造世界</a:t>
            </a:r>
          </a:p>
        </p:txBody>
      </p:sp>
      <p:sp>
        <p:nvSpPr>
          <p:cNvPr id="144391" name="AutoShape 7"/>
          <p:cNvSpPr>
            <a:spLocks noChangeArrowheads="1"/>
          </p:cNvSpPr>
          <p:nvPr/>
        </p:nvSpPr>
        <p:spPr bwMode="auto">
          <a:xfrm>
            <a:off x="5564188" y="2733675"/>
            <a:ext cx="1905000" cy="1295400"/>
          </a:xfrm>
          <a:prstGeom prst="roundRect">
            <a:avLst>
              <a:gd name="adj" fmla="val 16667"/>
            </a:avLst>
          </a:prstGeom>
          <a:solidFill>
            <a:schemeClr val="tx1">
              <a:lumMod val="75000"/>
            </a:schemeClr>
          </a:solidFill>
          <a:ln w="9525">
            <a:solidFill>
              <a:schemeClr val="bg2"/>
            </a:solidFill>
            <a:round/>
            <a:headEnd/>
            <a:tailEnd/>
          </a:ln>
        </p:spPr>
        <p:txBody>
          <a:bodyPr wrap="none" anchor="ctr"/>
          <a:lstStyle/>
          <a:p>
            <a:pPr algn="ctr" latinLnBrk="0">
              <a:defRPr/>
            </a:pPr>
            <a:r>
              <a:rPr lang="ja-JP" altLang="en-US" sz="2400">
                <a:solidFill>
                  <a:schemeClr val="bg2"/>
                </a:solidFill>
                <a:latin typeface="ＭＳ Ｐゴシック" pitchFamily="34" charset="-128"/>
              </a:rPr>
              <a:t>堕落</a:t>
            </a:r>
          </a:p>
          <a:p>
            <a:pPr algn="ctr" latinLnBrk="0">
              <a:defRPr/>
            </a:pPr>
            <a:r>
              <a:rPr lang="ja-JP" altLang="en-US" sz="2400">
                <a:solidFill>
                  <a:schemeClr val="bg2"/>
                </a:solidFill>
                <a:latin typeface="ＭＳ Ｐゴシック" pitchFamily="34" charset="-128"/>
              </a:rPr>
              <a:t>罪</a:t>
            </a:r>
          </a:p>
          <a:p>
            <a:pPr algn="ctr" latinLnBrk="0">
              <a:defRPr/>
            </a:pPr>
            <a:r>
              <a:rPr lang="ja-JP" altLang="en-US" sz="2400">
                <a:solidFill>
                  <a:schemeClr val="bg2"/>
                </a:solidFill>
                <a:latin typeface="ＭＳ Ｐゴシック" pitchFamily="34" charset="-128"/>
              </a:rPr>
              <a:t>地獄</a:t>
            </a:r>
          </a:p>
        </p:txBody>
      </p:sp>
      <p:sp>
        <p:nvSpPr>
          <p:cNvPr id="134151" name="AutoShape 9"/>
          <p:cNvSpPr>
            <a:spLocks noChangeArrowheads="1"/>
          </p:cNvSpPr>
          <p:nvPr/>
        </p:nvSpPr>
        <p:spPr bwMode="auto">
          <a:xfrm>
            <a:off x="6384925" y="2154238"/>
            <a:ext cx="258763" cy="525462"/>
          </a:xfrm>
          <a:prstGeom prst="downArrow">
            <a:avLst>
              <a:gd name="adj1" fmla="val 50000"/>
              <a:gd name="adj2" fmla="val 41666"/>
            </a:avLst>
          </a:prstGeom>
          <a:solidFill>
            <a:schemeClr val="accent1"/>
          </a:solidFill>
          <a:ln w="9525">
            <a:solidFill>
              <a:schemeClr val="bg2"/>
            </a:solidFill>
            <a:miter lim="800000"/>
            <a:headEnd/>
            <a:tailEnd/>
          </a:ln>
        </p:spPr>
        <p:txBody>
          <a:bodyPr vert="eaVert" wrap="none" anchor="ctr"/>
          <a:lstStyle/>
          <a:p>
            <a:pPr latinLnBrk="0"/>
            <a:endParaRPr lang="ja-JP" altLang="en-US"/>
          </a:p>
        </p:txBody>
      </p:sp>
      <p:sp>
        <p:nvSpPr>
          <p:cNvPr id="134152" name="Line 10"/>
          <p:cNvSpPr>
            <a:spLocks noChangeShapeType="1"/>
          </p:cNvSpPr>
          <p:nvPr/>
        </p:nvSpPr>
        <p:spPr bwMode="auto">
          <a:xfrm>
            <a:off x="3124200" y="1895475"/>
            <a:ext cx="2384425" cy="965200"/>
          </a:xfrm>
          <a:prstGeom prst="line">
            <a:avLst/>
          </a:prstGeom>
          <a:noFill/>
          <a:ln w="38100">
            <a:solidFill>
              <a:schemeClr val="bg2"/>
            </a:solidFill>
            <a:prstDash val="sysDot"/>
            <a:round/>
            <a:headEnd/>
            <a:tailEnd type="triangle" w="med" len="med"/>
          </a:ln>
        </p:spPr>
        <p:txBody>
          <a:bodyPr/>
          <a:lstStyle/>
          <a:p>
            <a:endParaRPr lang="ko-KR" altLang="en-US"/>
          </a:p>
        </p:txBody>
      </p:sp>
      <p:sp>
        <p:nvSpPr>
          <p:cNvPr id="134153" name="Line 11"/>
          <p:cNvSpPr>
            <a:spLocks noChangeShapeType="1"/>
          </p:cNvSpPr>
          <p:nvPr/>
        </p:nvSpPr>
        <p:spPr bwMode="auto">
          <a:xfrm flipV="1">
            <a:off x="3132138" y="1708150"/>
            <a:ext cx="2952750" cy="0"/>
          </a:xfrm>
          <a:prstGeom prst="line">
            <a:avLst/>
          </a:prstGeom>
          <a:noFill/>
          <a:ln w="28575">
            <a:solidFill>
              <a:schemeClr val="bg2"/>
            </a:solidFill>
            <a:round/>
            <a:headEnd/>
            <a:tailEnd type="triangle" w="med" len="med"/>
          </a:ln>
        </p:spPr>
        <p:txBody>
          <a:bodyPr/>
          <a:lstStyle/>
          <a:p>
            <a:endParaRPr lang="ko-KR" altLang="en-US"/>
          </a:p>
        </p:txBody>
      </p:sp>
      <p:sp>
        <p:nvSpPr>
          <p:cNvPr id="134154" name="Text Box 12"/>
          <p:cNvSpPr txBox="1">
            <a:spLocks noChangeArrowheads="1"/>
          </p:cNvSpPr>
          <p:nvPr/>
        </p:nvSpPr>
        <p:spPr bwMode="auto">
          <a:xfrm>
            <a:off x="1949450" y="2098675"/>
            <a:ext cx="1706563"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創造　 主管</a:t>
            </a:r>
          </a:p>
        </p:txBody>
      </p:sp>
      <p:sp>
        <p:nvSpPr>
          <p:cNvPr id="134155" name="Rectangle 13"/>
          <p:cNvSpPr>
            <a:spLocks noChangeArrowheads="1"/>
          </p:cNvSpPr>
          <p:nvPr/>
        </p:nvSpPr>
        <p:spPr bwMode="auto">
          <a:xfrm>
            <a:off x="3929063" y="2439988"/>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干渉</a:t>
            </a:r>
          </a:p>
        </p:txBody>
      </p:sp>
      <p:sp>
        <p:nvSpPr>
          <p:cNvPr id="134156" name="AutoShape 9"/>
          <p:cNvSpPr>
            <a:spLocks noChangeArrowheads="1"/>
          </p:cNvSpPr>
          <p:nvPr/>
        </p:nvSpPr>
        <p:spPr bwMode="auto">
          <a:xfrm>
            <a:off x="2660650" y="2154238"/>
            <a:ext cx="258763" cy="525462"/>
          </a:xfrm>
          <a:prstGeom prst="downArrow">
            <a:avLst>
              <a:gd name="adj1" fmla="val 50000"/>
              <a:gd name="adj2" fmla="val 41666"/>
            </a:avLst>
          </a:prstGeom>
          <a:solidFill>
            <a:schemeClr val="accent1"/>
          </a:solidFill>
          <a:ln w="9525">
            <a:solidFill>
              <a:schemeClr val="bg2"/>
            </a:solidFill>
            <a:miter lim="800000"/>
            <a:headEnd/>
            <a:tailEnd/>
          </a:ln>
        </p:spPr>
        <p:txBody>
          <a:bodyPr vert="eaVert" wrap="none" anchor="ctr"/>
          <a:lstStyle/>
          <a:p>
            <a:pPr latinLnBrk="0"/>
            <a:endParaRPr lang="ja-JP" altLang="en-US"/>
          </a:p>
        </p:txBody>
      </p:sp>
      <p:sp>
        <p:nvSpPr>
          <p:cNvPr id="134157" name="Oval 4"/>
          <p:cNvSpPr>
            <a:spLocks noChangeArrowheads="1"/>
          </p:cNvSpPr>
          <p:nvPr/>
        </p:nvSpPr>
        <p:spPr bwMode="auto">
          <a:xfrm>
            <a:off x="2428875" y="1349375"/>
            <a:ext cx="725488" cy="725488"/>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2"/>
          <p:cNvSpPr txBox="1">
            <a:spLocks noChangeArrowheads="1"/>
          </p:cNvSpPr>
          <p:nvPr/>
        </p:nvSpPr>
        <p:spPr bwMode="auto">
          <a:xfrm>
            <a:off x="217488" y="260350"/>
            <a:ext cx="53562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人間を万物の主管位に立たせるために</a:t>
            </a:r>
          </a:p>
        </p:txBody>
      </p:sp>
      <p:sp>
        <p:nvSpPr>
          <p:cNvPr id="135170" name="Line 3"/>
          <p:cNvSpPr>
            <a:spLocks noChangeShapeType="1"/>
          </p:cNvSpPr>
          <p:nvPr/>
        </p:nvSpPr>
        <p:spPr bwMode="auto">
          <a:xfrm>
            <a:off x="1143000" y="2274888"/>
            <a:ext cx="5638800" cy="0"/>
          </a:xfrm>
          <a:prstGeom prst="line">
            <a:avLst/>
          </a:prstGeom>
          <a:noFill/>
          <a:ln w="28575">
            <a:solidFill>
              <a:schemeClr val="bg2"/>
            </a:solidFill>
            <a:round/>
            <a:headEnd/>
            <a:tailEnd/>
          </a:ln>
        </p:spPr>
        <p:txBody>
          <a:bodyPr/>
          <a:lstStyle/>
          <a:p>
            <a:endParaRPr lang="ko-KR" altLang="en-US"/>
          </a:p>
        </p:txBody>
      </p:sp>
      <p:sp>
        <p:nvSpPr>
          <p:cNvPr id="135171" name="Line 4"/>
          <p:cNvSpPr>
            <a:spLocks noChangeShapeType="1"/>
          </p:cNvSpPr>
          <p:nvPr/>
        </p:nvSpPr>
        <p:spPr bwMode="auto">
          <a:xfrm>
            <a:off x="1143000" y="2695575"/>
            <a:ext cx="3429000" cy="0"/>
          </a:xfrm>
          <a:prstGeom prst="line">
            <a:avLst/>
          </a:prstGeom>
          <a:noFill/>
          <a:ln w="28575">
            <a:solidFill>
              <a:schemeClr val="bg2"/>
            </a:solidFill>
            <a:round/>
            <a:headEnd/>
            <a:tailEnd/>
          </a:ln>
        </p:spPr>
        <p:txBody>
          <a:bodyPr/>
          <a:lstStyle/>
          <a:p>
            <a:endParaRPr lang="ko-KR" altLang="en-US"/>
          </a:p>
        </p:txBody>
      </p:sp>
      <p:sp>
        <p:nvSpPr>
          <p:cNvPr id="135172" name="Line 5"/>
          <p:cNvSpPr>
            <a:spLocks noChangeShapeType="1"/>
          </p:cNvSpPr>
          <p:nvPr/>
        </p:nvSpPr>
        <p:spPr bwMode="auto">
          <a:xfrm>
            <a:off x="1143000" y="3076575"/>
            <a:ext cx="3429000" cy="0"/>
          </a:xfrm>
          <a:prstGeom prst="line">
            <a:avLst/>
          </a:prstGeom>
          <a:noFill/>
          <a:ln w="28575">
            <a:solidFill>
              <a:schemeClr val="bg2"/>
            </a:solidFill>
            <a:round/>
            <a:headEnd/>
            <a:tailEnd/>
          </a:ln>
        </p:spPr>
        <p:txBody>
          <a:bodyPr/>
          <a:lstStyle/>
          <a:p>
            <a:endParaRPr lang="ko-KR" altLang="en-US"/>
          </a:p>
        </p:txBody>
      </p:sp>
      <p:sp>
        <p:nvSpPr>
          <p:cNvPr id="135173" name="Line 6"/>
          <p:cNvSpPr>
            <a:spLocks noChangeShapeType="1"/>
          </p:cNvSpPr>
          <p:nvPr/>
        </p:nvSpPr>
        <p:spPr bwMode="auto">
          <a:xfrm flipV="1">
            <a:off x="1143000" y="3494088"/>
            <a:ext cx="5638800" cy="0"/>
          </a:xfrm>
          <a:prstGeom prst="line">
            <a:avLst/>
          </a:prstGeom>
          <a:noFill/>
          <a:ln w="28575">
            <a:solidFill>
              <a:schemeClr val="bg2"/>
            </a:solidFill>
            <a:round/>
            <a:headEnd/>
            <a:tailEnd/>
          </a:ln>
        </p:spPr>
        <p:txBody>
          <a:bodyPr/>
          <a:lstStyle/>
          <a:p>
            <a:endParaRPr lang="ko-KR" altLang="en-US"/>
          </a:p>
        </p:txBody>
      </p:sp>
      <p:sp>
        <p:nvSpPr>
          <p:cNvPr id="135174" name="Text Box 7"/>
          <p:cNvSpPr txBox="1">
            <a:spLocks noChangeArrowheads="1"/>
          </p:cNvSpPr>
          <p:nvPr/>
        </p:nvSpPr>
        <p:spPr bwMode="auto">
          <a:xfrm>
            <a:off x="1143000" y="30353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135175" name="Text Box 8"/>
          <p:cNvSpPr txBox="1">
            <a:spLocks noChangeArrowheads="1"/>
          </p:cNvSpPr>
          <p:nvPr/>
        </p:nvSpPr>
        <p:spPr bwMode="auto">
          <a:xfrm>
            <a:off x="1143000" y="26543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135176" name="Text Box 9"/>
          <p:cNvSpPr txBox="1">
            <a:spLocks noChangeArrowheads="1"/>
          </p:cNvSpPr>
          <p:nvPr/>
        </p:nvSpPr>
        <p:spPr bwMode="auto">
          <a:xfrm>
            <a:off x="1143000" y="22733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135177" name="Oval 10"/>
          <p:cNvSpPr>
            <a:spLocks noChangeArrowheads="1"/>
          </p:cNvSpPr>
          <p:nvPr/>
        </p:nvSpPr>
        <p:spPr bwMode="auto">
          <a:xfrm>
            <a:off x="2516188" y="3487738"/>
            <a:ext cx="441325" cy="41751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万</a:t>
            </a:r>
          </a:p>
        </p:txBody>
      </p:sp>
      <p:sp>
        <p:nvSpPr>
          <p:cNvPr id="135178" name="Oval 11"/>
          <p:cNvSpPr>
            <a:spLocks noChangeArrowheads="1"/>
          </p:cNvSpPr>
          <p:nvPr/>
        </p:nvSpPr>
        <p:spPr bwMode="auto">
          <a:xfrm>
            <a:off x="3622675" y="3487738"/>
            <a:ext cx="441325" cy="417512"/>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人</a:t>
            </a:r>
          </a:p>
        </p:txBody>
      </p:sp>
      <p:sp>
        <p:nvSpPr>
          <p:cNvPr id="135179" name="Oval 12"/>
          <p:cNvSpPr>
            <a:spLocks noChangeArrowheads="1"/>
          </p:cNvSpPr>
          <p:nvPr/>
        </p:nvSpPr>
        <p:spPr bwMode="auto">
          <a:xfrm>
            <a:off x="2362200" y="1927225"/>
            <a:ext cx="762000" cy="34607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完万</a:t>
            </a:r>
          </a:p>
        </p:txBody>
      </p:sp>
      <p:sp>
        <p:nvSpPr>
          <p:cNvPr id="135180" name="Oval 13"/>
          <p:cNvSpPr>
            <a:spLocks noChangeArrowheads="1"/>
          </p:cNvSpPr>
          <p:nvPr/>
        </p:nvSpPr>
        <p:spPr bwMode="auto">
          <a:xfrm>
            <a:off x="3468688" y="1927225"/>
            <a:ext cx="762000" cy="346075"/>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完人</a:t>
            </a:r>
          </a:p>
        </p:txBody>
      </p:sp>
      <p:sp>
        <p:nvSpPr>
          <p:cNvPr id="135181" name="Line 14"/>
          <p:cNvSpPr>
            <a:spLocks noChangeShapeType="1"/>
          </p:cNvSpPr>
          <p:nvPr/>
        </p:nvSpPr>
        <p:spPr bwMode="auto">
          <a:xfrm flipV="1">
            <a:off x="2733675" y="2282825"/>
            <a:ext cx="0" cy="1184275"/>
          </a:xfrm>
          <a:prstGeom prst="line">
            <a:avLst/>
          </a:prstGeom>
          <a:noFill/>
          <a:ln w="76200">
            <a:solidFill>
              <a:srgbClr val="FFC000"/>
            </a:solidFill>
            <a:round/>
            <a:headEnd/>
            <a:tailEnd type="triangle" w="med" len="med"/>
          </a:ln>
        </p:spPr>
        <p:txBody>
          <a:bodyPr/>
          <a:lstStyle/>
          <a:p>
            <a:endParaRPr lang="ko-KR" altLang="en-US"/>
          </a:p>
        </p:txBody>
      </p:sp>
      <p:sp>
        <p:nvSpPr>
          <p:cNvPr id="135182" name="Line 15"/>
          <p:cNvSpPr>
            <a:spLocks noChangeShapeType="1"/>
          </p:cNvSpPr>
          <p:nvPr/>
        </p:nvSpPr>
        <p:spPr bwMode="auto">
          <a:xfrm flipV="1">
            <a:off x="3840163" y="2282825"/>
            <a:ext cx="0" cy="1184275"/>
          </a:xfrm>
          <a:prstGeom prst="line">
            <a:avLst/>
          </a:prstGeom>
          <a:noFill/>
          <a:ln w="76200">
            <a:solidFill>
              <a:srgbClr val="FFC000"/>
            </a:solidFill>
            <a:round/>
            <a:headEnd/>
            <a:tailEnd type="triangle" w="med" len="med"/>
          </a:ln>
        </p:spPr>
        <p:txBody>
          <a:bodyPr/>
          <a:lstStyle/>
          <a:p>
            <a:endParaRPr lang="ko-KR" altLang="en-US"/>
          </a:p>
        </p:txBody>
      </p:sp>
      <p:sp>
        <p:nvSpPr>
          <p:cNvPr id="135183" name="Text Box 16"/>
          <p:cNvSpPr txBox="1">
            <a:spLocks noChangeArrowheads="1"/>
          </p:cNvSpPr>
          <p:nvPr/>
        </p:nvSpPr>
        <p:spPr bwMode="auto">
          <a:xfrm>
            <a:off x="4959350" y="2425700"/>
            <a:ext cx="1462088" cy="3968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間接主管圏</a:t>
            </a:r>
            <a:endParaRPr lang="ja-JP" altLang="en-US" sz="1800">
              <a:solidFill>
                <a:schemeClr val="bg2"/>
              </a:solidFill>
              <a:latin typeface="ＭＳ Ｐゴシック" pitchFamily="34" charset="-128"/>
            </a:endParaRPr>
          </a:p>
        </p:txBody>
      </p:sp>
      <p:sp>
        <p:nvSpPr>
          <p:cNvPr id="135184" name="AutoShape 17"/>
          <p:cNvSpPr>
            <a:spLocks/>
          </p:cNvSpPr>
          <p:nvPr/>
        </p:nvSpPr>
        <p:spPr bwMode="auto">
          <a:xfrm>
            <a:off x="4572000" y="2390775"/>
            <a:ext cx="304800" cy="1066800"/>
          </a:xfrm>
          <a:prstGeom prst="rightBrace">
            <a:avLst>
              <a:gd name="adj1" fmla="val 29167"/>
              <a:gd name="adj2" fmla="val 50000"/>
            </a:avLst>
          </a:prstGeom>
          <a:noFill/>
          <a:ln w="28575">
            <a:solidFill>
              <a:schemeClr val="bg2"/>
            </a:solidFill>
            <a:round/>
            <a:headEnd/>
            <a:tailEnd/>
          </a:ln>
        </p:spPr>
        <p:txBody>
          <a:bodyPr wrap="none" anchor="ctr"/>
          <a:lstStyle/>
          <a:p>
            <a:pPr latinLnBrk="0"/>
            <a:endParaRPr lang="ja-JP" altLang="en-US"/>
          </a:p>
        </p:txBody>
      </p:sp>
      <p:sp>
        <p:nvSpPr>
          <p:cNvPr id="135185" name="Text Box 18"/>
          <p:cNvSpPr txBox="1">
            <a:spLocks noChangeArrowheads="1"/>
          </p:cNvSpPr>
          <p:nvPr/>
        </p:nvSpPr>
        <p:spPr bwMode="auto">
          <a:xfrm>
            <a:off x="5583238" y="2730500"/>
            <a:ext cx="798512"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自律性</a:t>
            </a:r>
          </a:p>
          <a:p>
            <a:pPr latinLnBrk="0"/>
            <a:r>
              <a:rPr lang="ja-JP" altLang="en-US" sz="1600">
                <a:solidFill>
                  <a:schemeClr val="bg2"/>
                </a:solidFill>
                <a:latin typeface="ＭＳ Ｐゴシック" pitchFamily="34" charset="-128"/>
              </a:rPr>
              <a:t>主管性</a:t>
            </a:r>
          </a:p>
        </p:txBody>
      </p:sp>
      <p:sp>
        <p:nvSpPr>
          <p:cNvPr id="135186" name="Text Box 19"/>
          <p:cNvSpPr txBox="1">
            <a:spLocks noChangeArrowheads="1"/>
          </p:cNvSpPr>
          <p:nvPr/>
        </p:nvSpPr>
        <p:spPr bwMode="auto">
          <a:xfrm>
            <a:off x="4913313" y="28162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原理</a:t>
            </a:r>
          </a:p>
        </p:txBody>
      </p:sp>
      <p:sp>
        <p:nvSpPr>
          <p:cNvPr id="135187" name="Text Box 20"/>
          <p:cNvSpPr txBox="1">
            <a:spLocks noChangeArrowheads="1"/>
          </p:cNvSpPr>
          <p:nvPr/>
        </p:nvSpPr>
        <p:spPr bwMode="auto">
          <a:xfrm>
            <a:off x="6213475" y="2835275"/>
            <a:ext cx="1795463"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＋人間責任分担</a:t>
            </a:r>
          </a:p>
        </p:txBody>
      </p:sp>
      <p:sp>
        <p:nvSpPr>
          <p:cNvPr id="135188" name="AutoShape 21"/>
          <p:cNvSpPr>
            <a:spLocks/>
          </p:cNvSpPr>
          <p:nvPr/>
        </p:nvSpPr>
        <p:spPr bwMode="auto">
          <a:xfrm>
            <a:off x="5581650" y="2835275"/>
            <a:ext cx="71438" cy="360363"/>
          </a:xfrm>
          <a:prstGeom prst="leftBracket">
            <a:avLst>
              <a:gd name="adj" fmla="val 42037"/>
            </a:avLst>
          </a:prstGeom>
          <a:noFill/>
          <a:ln w="28575">
            <a:solidFill>
              <a:schemeClr val="bg2"/>
            </a:solidFill>
            <a:round/>
            <a:headEnd/>
            <a:tailEnd/>
          </a:ln>
        </p:spPr>
        <p:txBody>
          <a:bodyPr wrap="none" anchor="ctr"/>
          <a:lstStyle/>
          <a:p>
            <a:pPr latinLnBrk="0"/>
            <a:endParaRPr lang="ja-JP" altLang="en-US"/>
          </a:p>
        </p:txBody>
      </p:sp>
      <p:sp>
        <p:nvSpPr>
          <p:cNvPr id="135189" name="Line 22"/>
          <p:cNvSpPr>
            <a:spLocks noChangeShapeType="1"/>
          </p:cNvSpPr>
          <p:nvPr/>
        </p:nvSpPr>
        <p:spPr bwMode="auto">
          <a:xfrm>
            <a:off x="3154363" y="2027238"/>
            <a:ext cx="304800" cy="0"/>
          </a:xfrm>
          <a:prstGeom prst="line">
            <a:avLst/>
          </a:prstGeom>
          <a:noFill/>
          <a:ln w="28575">
            <a:solidFill>
              <a:schemeClr val="bg2"/>
            </a:solidFill>
            <a:round/>
            <a:headEnd/>
            <a:tailEnd type="triangle" w="med" len="med"/>
          </a:ln>
        </p:spPr>
        <p:txBody>
          <a:bodyPr/>
          <a:lstStyle/>
          <a:p>
            <a:endParaRPr lang="ko-KR" altLang="en-US"/>
          </a:p>
        </p:txBody>
      </p:sp>
      <p:sp>
        <p:nvSpPr>
          <p:cNvPr id="135190" name="Line 23"/>
          <p:cNvSpPr>
            <a:spLocks noChangeShapeType="1"/>
          </p:cNvSpPr>
          <p:nvPr/>
        </p:nvSpPr>
        <p:spPr bwMode="auto">
          <a:xfrm flipH="1">
            <a:off x="3136900" y="2179638"/>
            <a:ext cx="304800" cy="0"/>
          </a:xfrm>
          <a:prstGeom prst="line">
            <a:avLst/>
          </a:prstGeom>
          <a:noFill/>
          <a:ln w="28575">
            <a:solidFill>
              <a:schemeClr val="bg2"/>
            </a:solidFill>
            <a:round/>
            <a:headEnd/>
            <a:tailEnd type="triangle" w="med" len="med"/>
          </a:ln>
        </p:spPr>
        <p:txBody>
          <a:bodyPr/>
          <a:lstStyle/>
          <a:p>
            <a:endParaRPr lang="ko-KR" altLang="en-US"/>
          </a:p>
        </p:txBody>
      </p:sp>
      <p:sp>
        <p:nvSpPr>
          <p:cNvPr id="135191" name="Oval 24"/>
          <p:cNvSpPr>
            <a:spLocks noChangeArrowheads="1"/>
          </p:cNvSpPr>
          <p:nvPr/>
        </p:nvSpPr>
        <p:spPr bwMode="auto">
          <a:xfrm>
            <a:off x="3563938" y="1033463"/>
            <a:ext cx="554037" cy="554037"/>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35192" name="Line 25"/>
          <p:cNvSpPr>
            <a:spLocks noChangeShapeType="1"/>
          </p:cNvSpPr>
          <p:nvPr/>
        </p:nvSpPr>
        <p:spPr bwMode="auto">
          <a:xfrm flipV="1">
            <a:off x="3792538" y="1587500"/>
            <a:ext cx="0" cy="304800"/>
          </a:xfrm>
          <a:prstGeom prst="line">
            <a:avLst/>
          </a:prstGeom>
          <a:noFill/>
          <a:ln w="28575">
            <a:solidFill>
              <a:schemeClr val="bg2"/>
            </a:solidFill>
            <a:round/>
            <a:headEnd/>
            <a:tailEnd type="triangle" w="med" len="med"/>
          </a:ln>
        </p:spPr>
        <p:txBody>
          <a:bodyPr/>
          <a:lstStyle/>
          <a:p>
            <a:endParaRPr lang="ko-KR" altLang="en-US"/>
          </a:p>
        </p:txBody>
      </p:sp>
      <p:sp>
        <p:nvSpPr>
          <p:cNvPr id="135193" name="Line 26"/>
          <p:cNvSpPr>
            <a:spLocks noChangeShapeType="1"/>
          </p:cNvSpPr>
          <p:nvPr/>
        </p:nvSpPr>
        <p:spPr bwMode="auto">
          <a:xfrm>
            <a:off x="3895725" y="1597025"/>
            <a:ext cx="0" cy="304800"/>
          </a:xfrm>
          <a:prstGeom prst="line">
            <a:avLst/>
          </a:prstGeom>
          <a:noFill/>
          <a:ln w="28575">
            <a:solidFill>
              <a:schemeClr val="bg2"/>
            </a:solidFill>
            <a:round/>
            <a:headEnd/>
            <a:tailEnd type="triangle" w="med" len="med"/>
          </a:ln>
        </p:spPr>
        <p:txBody>
          <a:bodyPr/>
          <a:lstStyle/>
          <a:p>
            <a:endParaRPr lang="ko-KR" altLang="en-US"/>
          </a:p>
        </p:txBody>
      </p:sp>
      <p:sp>
        <p:nvSpPr>
          <p:cNvPr id="135194" name="Text Box 27"/>
          <p:cNvSpPr txBox="1">
            <a:spLocks noChangeArrowheads="1"/>
          </p:cNvSpPr>
          <p:nvPr/>
        </p:nvSpPr>
        <p:spPr bwMode="auto">
          <a:xfrm>
            <a:off x="4953000" y="1479550"/>
            <a:ext cx="1462088" cy="671513"/>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直接主管圏</a:t>
            </a:r>
          </a:p>
          <a:p>
            <a:pPr algn="ctr" latinLnBrk="0"/>
            <a:r>
              <a:rPr lang="ja-JP" altLang="en-US" sz="1800">
                <a:solidFill>
                  <a:schemeClr val="bg2"/>
                </a:solidFill>
                <a:latin typeface="ＭＳ Ｐゴシック" pitchFamily="34" charset="-128"/>
              </a:rPr>
              <a:t>（真の愛）</a:t>
            </a:r>
          </a:p>
        </p:txBody>
      </p:sp>
      <p:sp>
        <p:nvSpPr>
          <p:cNvPr id="135195" name="Line 28"/>
          <p:cNvSpPr>
            <a:spLocks noChangeShapeType="1"/>
          </p:cNvSpPr>
          <p:nvPr/>
        </p:nvSpPr>
        <p:spPr bwMode="auto">
          <a:xfrm>
            <a:off x="7315200" y="3187700"/>
            <a:ext cx="257175" cy="320675"/>
          </a:xfrm>
          <a:prstGeom prst="line">
            <a:avLst/>
          </a:prstGeom>
          <a:noFill/>
          <a:ln w="28575">
            <a:solidFill>
              <a:schemeClr val="bg2"/>
            </a:solidFill>
            <a:round/>
            <a:headEnd/>
            <a:tailEnd type="triangle" w="med" len="med"/>
          </a:ln>
        </p:spPr>
        <p:txBody>
          <a:bodyPr/>
          <a:lstStyle/>
          <a:p>
            <a:endParaRPr lang="ko-KR" altLang="en-US"/>
          </a:p>
        </p:txBody>
      </p:sp>
      <p:sp>
        <p:nvSpPr>
          <p:cNvPr id="135196" name="Text Box 29"/>
          <p:cNvSpPr txBox="1">
            <a:spLocks noChangeArrowheads="1"/>
          </p:cNvSpPr>
          <p:nvPr/>
        </p:nvSpPr>
        <p:spPr bwMode="auto">
          <a:xfrm>
            <a:off x="1071563" y="4260850"/>
            <a:ext cx="7273925" cy="2120900"/>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latin typeface="ＭＳ Ｐゴシック" pitchFamily="34" charset="-128"/>
              </a:rPr>
              <a:t>間接主管圏の人間を直接主管すれば</a:t>
            </a:r>
            <a:endParaRPr lang="ko-KR" altLang="en-US"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  ⇒ 人間は責任分担を完遂できない</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 人間は創造性を持つことができない</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 神の子女になることができない</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 人間は万物を主管する資格を持つことができない</a:t>
            </a:r>
            <a:endParaRPr lang="ko-KR" altLang="en-US"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したがって人間を万物の主管主に立てる為に干渉されなかったのである</a:t>
            </a:r>
          </a:p>
        </p:txBody>
      </p:sp>
      <p:sp>
        <p:nvSpPr>
          <p:cNvPr id="135197" name="Text Box 30"/>
          <p:cNvSpPr txBox="1">
            <a:spLocks noChangeArrowheads="1"/>
          </p:cNvSpPr>
          <p:nvPr/>
        </p:nvSpPr>
        <p:spPr bwMode="auto">
          <a:xfrm>
            <a:off x="7359650" y="3478213"/>
            <a:ext cx="950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不完遂</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2"/>
          <p:cNvSpPr txBox="1">
            <a:spLocks noChangeArrowheads="1"/>
          </p:cNvSpPr>
          <p:nvPr/>
        </p:nvSpPr>
        <p:spPr bwMode="auto">
          <a:xfrm>
            <a:off x="361950" y="212725"/>
            <a:ext cx="8361363" cy="641350"/>
          </a:xfrm>
          <a:prstGeom prst="rect">
            <a:avLst/>
          </a:prstGeom>
          <a:noFill/>
          <a:ln w="9525">
            <a:noFill/>
            <a:miter lim="800000"/>
            <a:headEnd/>
            <a:tailEnd/>
          </a:ln>
        </p:spPr>
        <p:txBody>
          <a:bodyPr>
            <a:spAutoFit/>
          </a:bodyPr>
          <a:lstStyle/>
          <a:p>
            <a:pPr latinLnBrk="0">
              <a:lnSpc>
                <a:spcPct val="120000"/>
              </a:lnSpc>
            </a:pPr>
            <a:r>
              <a:rPr lang="ja-JP" altLang="en-US" sz="2400">
                <a:solidFill>
                  <a:schemeClr val="bg2"/>
                </a:solidFill>
                <a:latin typeface="ＭＳ Ｐゴシック" pitchFamily="34" charset="-128"/>
              </a:rPr>
              <a:t>「参考１」</a:t>
            </a:r>
            <a:r>
              <a:rPr lang="ja-JP" altLang="en-US" sz="2800">
                <a:solidFill>
                  <a:schemeClr val="bg2"/>
                </a:solidFill>
                <a:latin typeface="ＭＳ Ｐゴシック" pitchFamily="34" charset="-128"/>
              </a:rPr>
              <a:t>　 </a:t>
            </a:r>
            <a:r>
              <a:rPr lang="ja-JP" altLang="en-US" sz="3000">
                <a:solidFill>
                  <a:schemeClr val="bg2"/>
                </a:solidFill>
                <a:latin typeface="ＭＳ Ｐゴシック" pitchFamily="34" charset="-128"/>
              </a:rPr>
              <a:t>神の心情の苦痛</a:t>
            </a:r>
          </a:p>
        </p:txBody>
      </p:sp>
      <p:sp>
        <p:nvSpPr>
          <p:cNvPr id="136194" name="正方形/長方形 2"/>
          <p:cNvSpPr>
            <a:spLocks noChangeArrowheads="1"/>
          </p:cNvSpPr>
          <p:nvPr/>
        </p:nvSpPr>
        <p:spPr bwMode="auto">
          <a:xfrm>
            <a:off x="500063" y="1571625"/>
            <a:ext cx="7929562" cy="4086225"/>
          </a:xfrm>
          <a:prstGeom prst="rect">
            <a:avLst/>
          </a:prstGeom>
          <a:noFill/>
          <a:ln w="9525">
            <a:noFill/>
            <a:miter lim="800000"/>
            <a:headEnd/>
            <a:tailEnd/>
          </a:ln>
        </p:spPr>
        <p:txBody>
          <a:bodyPr>
            <a:spAutoFit/>
          </a:bodyPr>
          <a:lstStyle/>
          <a:p>
            <a:pPr latinLnBrk="0">
              <a:lnSpc>
                <a:spcPct val="164000"/>
              </a:lnSpc>
            </a:pP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（１）</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サタンは四大心情圏を蹂躪した怨讐中の怨讐である</a:t>
            </a:r>
            <a:endParaRPr lang="ko-KR" altLang="en-US" sz="22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四大心情圏の蹂躙 </a:t>
            </a:r>
            <a:r>
              <a:rPr lang="en-US" altLang="ko-KR" sz="2000">
                <a:solidFill>
                  <a:schemeClr val="bg2"/>
                </a:solidFill>
                <a:latin typeface="ＭＳ Ｐゴシック" pitchFamily="34" charset="-128"/>
              </a:rPr>
              <a:t>(</a:t>
            </a:r>
            <a:r>
              <a:rPr lang="ja-JP" altLang="en-US" sz="2000">
                <a:solidFill>
                  <a:schemeClr val="bg2"/>
                </a:solidFill>
                <a:latin typeface="ＭＳ Ｐゴシック" pitchFamily="34" charset="-128"/>
              </a:rPr>
              <a:t>娘・姉妹、夫人、母、祖母</a:t>
            </a:r>
            <a:r>
              <a:rPr lang="en-US" altLang="ko-KR" sz="2000">
                <a:solidFill>
                  <a:schemeClr val="bg2"/>
                </a:solidFill>
                <a:latin typeface="ＭＳ Ｐゴシック" pitchFamily="34" charset="-128"/>
              </a:rPr>
              <a:t>)</a:t>
            </a:r>
            <a:endParaRPr lang="ko-KR" altLang="en-US" sz="2000">
              <a:solidFill>
                <a:schemeClr val="bg2"/>
              </a:solidFill>
              <a:latin typeface="ＭＳ Ｐゴシック" pitchFamily="34" charset="-128"/>
            </a:endParaRPr>
          </a:p>
          <a:p>
            <a:pPr latinLnBrk="0">
              <a:lnSpc>
                <a:spcPct val="114000"/>
              </a:lnSpc>
              <a:spcBef>
                <a:spcPts val="600"/>
              </a:spcBef>
            </a:pP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（２） 愛の怨讐を愛さなければならない神の心情</a:t>
            </a:r>
            <a:endParaRPr lang="ko-KR" altLang="en-US" sz="2200">
              <a:solidFill>
                <a:schemeClr val="bg2"/>
              </a:solidFill>
              <a:latin typeface="ＭＳ Ｐゴシック" pitchFamily="34" charset="-128"/>
            </a:endParaRPr>
          </a:p>
          <a:p>
            <a:pPr latinLnBrk="0">
              <a:lnSpc>
                <a:spcPct val="114000"/>
              </a:lnSpc>
              <a:spcBef>
                <a:spcPts val="600"/>
              </a:spcBef>
            </a:pPr>
            <a:r>
              <a:rPr lang="ja-JP" altLang="en-US" sz="2200">
                <a:solidFill>
                  <a:schemeClr val="bg2"/>
                </a:solidFill>
                <a:latin typeface="ＭＳ Ｐゴシック" pitchFamily="34" charset="-128"/>
              </a:rPr>
              <a:t> （３） 愛の怨讐の息子を自分の息子以上に愛さなければ</a:t>
            </a:r>
            <a:r>
              <a:rPr lang="ko-KR" altLang="en-US" sz="2200">
                <a:solidFill>
                  <a:schemeClr val="bg2"/>
                </a:solidFill>
                <a:latin typeface="ＭＳ Ｐゴシック" pitchFamily="34" charset="-128"/>
              </a:rPr>
              <a:t> </a:t>
            </a:r>
          </a:p>
          <a:p>
            <a:pPr latinLnBrk="0">
              <a:lnSpc>
                <a:spcPct val="114000"/>
              </a:lnSpc>
            </a:pPr>
            <a:r>
              <a:rPr lang="ja-JP" altLang="en-US" sz="2200">
                <a:solidFill>
                  <a:schemeClr val="bg2"/>
                </a:solidFill>
                <a:latin typeface="ＭＳ Ｐゴシック" pitchFamily="34" charset="-128"/>
              </a:rPr>
              <a:t>       ならない神の心情 ：</a:t>
            </a:r>
            <a:endParaRPr lang="ko-KR" altLang="en-US" sz="22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神の心情の中に怨讐という観念があっては</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絶対的創造主、</a:t>
            </a:r>
            <a:endParaRPr lang="en-US" altLang="ja-JP" sz="2000">
              <a:solidFill>
                <a:schemeClr val="bg2"/>
              </a:solidFill>
              <a:latin typeface="ＭＳ Ｐゴシック" pitchFamily="34" charset="-128"/>
            </a:endParaRPr>
          </a:p>
          <a:p>
            <a:pPr latinLnBrk="0">
              <a:lnSpc>
                <a:spcPct val="114000"/>
              </a:lnSpc>
            </a:pP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神になることができない</a:t>
            </a:r>
          </a:p>
          <a:p>
            <a:pPr latinLnBrk="0">
              <a:lnSpc>
                <a:spcPct val="200000"/>
              </a:lnSpc>
              <a:spcBef>
                <a:spcPts val="600"/>
              </a:spcBef>
            </a:pPr>
            <a:r>
              <a:rPr lang="ko-KR" altLang="en-US" sz="2200">
                <a:latin typeface="ＭＳ Ｐゴシック" pitchFamily="34" charset="-128"/>
              </a:rPr>
              <a:t>   </a:t>
            </a:r>
            <a:r>
              <a:rPr lang="ja-JP" altLang="en-US" sz="2200">
                <a:solidFill>
                  <a:schemeClr val="bg2"/>
                </a:solidFill>
                <a:latin typeface="ＭＳ Ｐゴシック" pitchFamily="34" charset="-128"/>
              </a:rPr>
              <a:t>語ることができない神の心情を知らなければならない</a:t>
            </a:r>
          </a:p>
          <a:p>
            <a:pPr latinLnBrk="0">
              <a:lnSpc>
                <a:spcPts val="2800"/>
              </a:lnSpc>
            </a:pPr>
            <a:r>
              <a:rPr lang="ja-JP" altLang="en-US" sz="2200">
                <a:solidFill>
                  <a:schemeClr val="bg2"/>
                </a:solidFill>
                <a:latin typeface="ＭＳ Ｐゴシック" pitchFamily="34" charset="-128"/>
              </a:rPr>
              <a:t>   そして神を解放してさしあげなければならない</a:t>
            </a:r>
            <a:endParaRPr lang="en-US" altLang="ja-JP" sz="2200">
              <a:solidFill>
                <a:schemeClr val="tx2"/>
              </a:solidFill>
              <a:latin typeface="ＭＳ Ｐゴシック" pitchFamily="34" charset="-128"/>
            </a:endParaRPr>
          </a:p>
        </p:txBody>
      </p:sp>
      <p:sp>
        <p:nvSpPr>
          <p:cNvPr id="136195" name="正方形/長方形 3"/>
          <p:cNvSpPr>
            <a:spLocks noChangeArrowheads="1"/>
          </p:cNvSpPr>
          <p:nvPr/>
        </p:nvSpPr>
        <p:spPr bwMode="auto">
          <a:xfrm>
            <a:off x="500063" y="1000125"/>
            <a:ext cx="6858000" cy="493713"/>
          </a:xfrm>
          <a:prstGeom prst="rect">
            <a:avLst/>
          </a:prstGeom>
          <a:noFill/>
          <a:ln w="9525">
            <a:noFill/>
            <a:miter lim="800000"/>
            <a:headEnd/>
            <a:tailEnd/>
          </a:ln>
        </p:spPr>
        <p:txBody>
          <a:bodyPr>
            <a:spAutoFit/>
          </a:bodyPr>
          <a:lstStyle/>
          <a:p>
            <a:pPr latinLnBrk="0">
              <a:lnSpc>
                <a:spcPct val="120000"/>
              </a:lnSpc>
            </a:pPr>
            <a:r>
              <a:rPr lang="ja-JP" altLang="en-US" sz="2200">
                <a:solidFill>
                  <a:schemeClr val="bg2"/>
                </a:solidFill>
                <a:latin typeface="ＭＳ Ｐゴシック" pitchFamily="34" charset="-128"/>
              </a:rPr>
              <a:t>サタンは愛の姦夫である </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愛の怨讐である</a:t>
            </a:r>
            <a:r>
              <a:rPr lang="ko-KR" altLang="en-US" sz="2200">
                <a:solidFill>
                  <a:schemeClr val="bg2"/>
                </a:solidFill>
                <a:latin typeface="ＭＳ Ｐゴシック" pitchFamily="34" charset="-128"/>
              </a:rPr>
              <a: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2"/>
          <p:cNvSpPr txBox="1">
            <a:spLocks noChangeArrowheads="1"/>
          </p:cNvSpPr>
          <p:nvPr/>
        </p:nvSpPr>
        <p:spPr bwMode="auto">
          <a:xfrm>
            <a:off x="460375" y="169863"/>
            <a:ext cx="8302625" cy="2419350"/>
          </a:xfrm>
          <a:prstGeom prst="rect">
            <a:avLst/>
          </a:prstGeom>
          <a:noFill/>
          <a:ln w="9525">
            <a:noFill/>
            <a:miter lim="800000"/>
            <a:headEnd/>
            <a:tailEnd/>
          </a:ln>
        </p:spPr>
        <p:txBody>
          <a:bodyPr>
            <a:spAutoFit/>
          </a:bodyPr>
          <a:lstStyle/>
          <a:p>
            <a:pPr latinLnBrk="0">
              <a:lnSpc>
                <a:spcPct val="120000"/>
              </a:lnSpc>
            </a:pPr>
            <a:r>
              <a:rPr lang="ja-JP" altLang="en-US" sz="2400">
                <a:solidFill>
                  <a:schemeClr val="bg2"/>
                </a:solidFill>
                <a:latin typeface="ＭＳ Ｐゴシック" pitchFamily="34" charset="-128"/>
              </a:rPr>
              <a:t>「参考２」</a:t>
            </a:r>
            <a:r>
              <a:rPr lang="ja-JP" altLang="en-US" sz="2000">
                <a:solidFill>
                  <a:schemeClr val="bg2"/>
                </a:solidFill>
                <a:latin typeface="ＭＳ Ｐゴシック" pitchFamily="34" charset="-128"/>
              </a:rPr>
              <a:t> 　</a:t>
            </a:r>
            <a:r>
              <a:rPr lang="ja-JP" altLang="en-US" sz="3000">
                <a:solidFill>
                  <a:schemeClr val="bg2"/>
                </a:solidFill>
                <a:latin typeface="ＭＳ Ｐゴシック" pitchFamily="34" charset="-128"/>
              </a:rPr>
              <a:t>なぜ</a:t>
            </a:r>
            <a:r>
              <a:rPr lang="ko-KR" altLang="en-US" sz="3000">
                <a:solidFill>
                  <a:schemeClr val="bg2"/>
                </a:solidFill>
                <a:latin typeface="ＭＳ Ｐゴシック" pitchFamily="34" charset="-128"/>
              </a:rPr>
              <a:t>怨讐</a:t>
            </a:r>
            <a:r>
              <a:rPr lang="ja-JP" altLang="en-US" sz="3000">
                <a:solidFill>
                  <a:schemeClr val="bg2"/>
                </a:solidFill>
                <a:latin typeface="ＭＳ Ｐゴシック" pitchFamily="34" charset="-128"/>
              </a:rPr>
              <a:t>を愛さなければならないのか</a:t>
            </a:r>
            <a:r>
              <a:rPr lang="ko-KR" altLang="en-US" sz="3000">
                <a:solidFill>
                  <a:schemeClr val="bg2"/>
                </a:solidFill>
                <a:latin typeface="ＭＳ Ｐゴシック" pitchFamily="34" charset="-128"/>
              </a:rPr>
              <a:t>?</a:t>
            </a:r>
          </a:p>
          <a:p>
            <a:pPr latinLnBrk="0">
              <a:lnSpc>
                <a:spcPct val="120000"/>
              </a:lnSpc>
            </a:pPr>
            <a:endParaRPr lang="en-US" altLang="ja-JP" sz="900">
              <a:latin typeface="ＭＳ Ｐゴシック" pitchFamily="34" charset="-128"/>
            </a:endParaRPr>
          </a:p>
          <a:p>
            <a:pPr latinLnBrk="0">
              <a:lnSpc>
                <a:spcPct val="120000"/>
              </a:lnSpc>
            </a:pPr>
            <a:r>
              <a:rPr lang="ja-JP" altLang="en-US" sz="2200">
                <a:solidFill>
                  <a:schemeClr val="bg2"/>
                </a:solidFill>
                <a:latin typeface="ＭＳ Ｐゴシック" pitchFamily="34" charset="-128"/>
              </a:rPr>
              <a:t>（１） 創造の動機が心情であるために</a:t>
            </a:r>
            <a:endParaRPr lang="ko-KR" altLang="en-US" sz="22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① サタンが神に</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怨讐</a:t>
            </a:r>
            <a:r>
              <a:rPr lang="ja-JP" altLang="en-US" sz="1800">
                <a:solidFill>
                  <a:schemeClr val="bg2"/>
                </a:solidFill>
                <a:latin typeface="ＭＳ Ｐゴシック" pitchFamily="34" charset="-128"/>
              </a:rPr>
              <a:t>を愛さなければならない」 と</a:t>
            </a:r>
            <a:endParaRPr lang="en-US" altLang="ja-JP" sz="1800">
              <a:solidFill>
                <a:schemeClr val="bg2"/>
              </a:solidFill>
              <a:latin typeface="ＭＳ Ｐゴシック" pitchFamily="34" charset="-128"/>
            </a:endParaRPr>
          </a:p>
          <a:p>
            <a:pPr latinLnBrk="0"/>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讒訴した理由がここにある</a:t>
            </a:r>
            <a:r>
              <a:rPr lang="ko-KR" altLang="en-US" sz="1800">
                <a:solidFill>
                  <a:schemeClr val="bg2"/>
                </a:solidFill>
                <a:latin typeface="ＭＳ Ｐゴシック" pitchFamily="34" charset="-128"/>
              </a:rPr>
              <a:t> </a:t>
            </a:r>
          </a:p>
          <a:p>
            <a:pPr latinLnBrk="0">
              <a:spcBef>
                <a:spcPts val="600"/>
              </a:spcBef>
            </a:pPr>
            <a:r>
              <a:rPr lang="ja-JP" altLang="en-US" sz="1800">
                <a:solidFill>
                  <a:schemeClr val="bg2"/>
                </a:solidFill>
                <a:latin typeface="ＭＳ Ｐゴシック" pitchFamily="34" charset="-128"/>
              </a:rPr>
              <a:t>     ② 人間は成長期間に天使の助けを受けて完成</a:t>
            </a:r>
          </a:p>
          <a:p>
            <a:pPr marL="0" lvl="1" latinLnBrk="0">
              <a:lnSpc>
                <a:spcPct val="114000"/>
              </a:lnSpc>
            </a:pP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このような者が神の子女？</a:t>
            </a:r>
          </a:p>
        </p:txBody>
      </p:sp>
      <p:sp>
        <p:nvSpPr>
          <p:cNvPr id="137218" name="Rectangle 3"/>
          <p:cNvSpPr>
            <a:spLocks noChangeArrowheads="1"/>
          </p:cNvSpPr>
          <p:nvPr/>
        </p:nvSpPr>
        <p:spPr bwMode="auto">
          <a:xfrm>
            <a:off x="933450" y="3094038"/>
            <a:ext cx="8067675" cy="1343025"/>
          </a:xfrm>
          <a:prstGeom prst="rect">
            <a:avLst/>
          </a:prstGeom>
          <a:noFill/>
          <a:ln w="9525">
            <a:noFill/>
            <a:miter lim="800000"/>
            <a:headEnd/>
            <a:tailEnd/>
          </a:ln>
        </p:spPr>
        <p:txBody>
          <a:bodyPr>
            <a:spAutoFit/>
          </a:bodyPr>
          <a:lstStyle/>
          <a:p>
            <a:pPr marL="0" lvl="1" latinLnBrk="0">
              <a:lnSpc>
                <a:spcPct val="114000"/>
              </a:lnSpc>
            </a:pPr>
            <a:r>
              <a:rPr lang="ko-KR" altLang="en-US" sz="1800">
                <a:solidFill>
                  <a:schemeClr val="bg2"/>
                </a:solidFill>
                <a:latin typeface="ＭＳ Ｐゴシック" pitchFamily="34" charset="-128"/>
              </a:rPr>
              <a:t>怨讐</a:t>
            </a:r>
            <a:r>
              <a:rPr lang="ja-JP" altLang="en-US" sz="1800">
                <a:solidFill>
                  <a:schemeClr val="bg2"/>
                </a:solidFill>
                <a:latin typeface="ＭＳ Ｐゴシック" pitchFamily="34" charset="-128"/>
              </a:rPr>
              <a:t>を打てば、瞬間的に怒りは収まるかもしれないが、その</a:t>
            </a:r>
            <a:r>
              <a:rPr lang="ko-KR" altLang="en-US" sz="1800">
                <a:solidFill>
                  <a:schemeClr val="bg2"/>
                </a:solidFill>
                <a:latin typeface="ＭＳ Ｐゴシック" pitchFamily="34" charset="-128"/>
              </a:rPr>
              <a:t>怨讐</a:t>
            </a:r>
            <a:r>
              <a:rPr lang="ja-JP" altLang="en-US" sz="1800">
                <a:solidFill>
                  <a:schemeClr val="bg2"/>
                </a:solidFill>
                <a:latin typeface="ＭＳ Ｐゴシック" pitchFamily="34" charset="-128"/>
              </a:rPr>
              <a:t>の父母が</a:t>
            </a:r>
            <a:endParaRPr lang="en-US" altLang="ja-JP" sz="1800">
              <a:solidFill>
                <a:schemeClr val="bg2"/>
              </a:solidFill>
              <a:latin typeface="ＭＳ Ｐゴシック" pitchFamily="34" charset="-128"/>
            </a:endParaRPr>
          </a:p>
          <a:p>
            <a:pPr marL="0" lvl="1" latinLnBrk="0">
              <a:lnSpc>
                <a:spcPct val="114000"/>
              </a:lnSpc>
            </a:pPr>
            <a:r>
              <a:rPr lang="ja-JP" altLang="en-US" sz="1800">
                <a:solidFill>
                  <a:schemeClr val="bg2"/>
                </a:solidFill>
                <a:latin typeface="ＭＳ Ｐゴシック" pitchFamily="34" charset="-128"/>
              </a:rPr>
              <a:t>受ける</a:t>
            </a:r>
            <a:r>
              <a:rPr lang="ko-KR" altLang="en-US" sz="1800">
                <a:solidFill>
                  <a:schemeClr val="bg2"/>
                </a:solidFill>
                <a:latin typeface="ＭＳ Ｐゴシック" pitchFamily="34" charset="-128"/>
              </a:rPr>
              <a:t>心情</a:t>
            </a:r>
            <a:r>
              <a:rPr lang="ja-JP" altLang="en-US" sz="1800">
                <a:solidFill>
                  <a:schemeClr val="bg2"/>
                </a:solidFill>
                <a:latin typeface="ＭＳ Ｐゴシック" pitchFamily="34" charset="-128"/>
              </a:rPr>
              <a:t>の</a:t>
            </a:r>
            <a:r>
              <a:rPr lang="ko-KR" altLang="en-US" sz="1800">
                <a:solidFill>
                  <a:schemeClr val="bg2"/>
                </a:solidFill>
                <a:latin typeface="ＭＳ Ｐゴシック" pitchFamily="34" charset="-128"/>
              </a:rPr>
              <a:t>苦痛</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相対が受ける</a:t>
            </a:r>
            <a:r>
              <a:rPr lang="ko-KR" altLang="en-US" sz="1800">
                <a:solidFill>
                  <a:schemeClr val="bg2"/>
                </a:solidFill>
                <a:latin typeface="ＭＳ Ｐゴシック" pitchFamily="34" charset="-128"/>
              </a:rPr>
              <a:t>心情</a:t>
            </a:r>
            <a:r>
              <a:rPr lang="ja-JP" altLang="en-US" sz="1800">
                <a:solidFill>
                  <a:schemeClr val="bg2"/>
                </a:solidFill>
                <a:latin typeface="ＭＳ Ｐゴシック" pitchFamily="34" charset="-128"/>
              </a:rPr>
              <a:t>の</a:t>
            </a:r>
            <a:r>
              <a:rPr lang="ko-KR" altLang="en-US" sz="1800">
                <a:solidFill>
                  <a:schemeClr val="bg2"/>
                </a:solidFill>
                <a:latin typeface="ＭＳ Ｐゴシック" pitchFamily="34" charset="-128"/>
              </a:rPr>
              <a:t>苦痛</a:t>
            </a:r>
            <a:r>
              <a:rPr lang="ja-JP" altLang="en-US" sz="1800">
                <a:solidFill>
                  <a:schemeClr val="bg2"/>
                </a:solidFill>
                <a:latin typeface="ＭＳ Ｐゴシック" pitchFamily="34" charset="-128"/>
              </a:rPr>
              <a:t>、子女が受ける心</a:t>
            </a:r>
            <a:r>
              <a:rPr lang="ko-KR" altLang="en-US" sz="1800">
                <a:solidFill>
                  <a:schemeClr val="bg2"/>
                </a:solidFill>
                <a:latin typeface="ＭＳ Ｐゴシック" pitchFamily="34" charset="-128"/>
              </a:rPr>
              <a:t>情</a:t>
            </a:r>
            <a:r>
              <a:rPr lang="ja-JP" altLang="en-US" sz="1800">
                <a:solidFill>
                  <a:schemeClr val="bg2"/>
                </a:solidFill>
                <a:latin typeface="ＭＳ Ｐゴシック" pitchFamily="34" charset="-128"/>
              </a:rPr>
              <a:t>の</a:t>
            </a:r>
            <a:r>
              <a:rPr lang="ko-KR" altLang="en-US" sz="1800">
                <a:solidFill>
                  <a:schemeClr val="bg2"/>
                </a:solidFill>
                <a:latin typeface="ＭＳ Ｐゴシック" pitchFamily="34" charset="-128"/>
              </a:rPr>
              <a:t>苦痛</a:t>
            </a:r>
            <a:r>
              <a:rPr lang="ja-JP" altLang="en-US"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a:p>
            <a:pPr marL="0" lvl="1" latinLnBrk="0">
              <a:lnSpc>
                <a:spcPct val="114000"/>
              </a:lnSpc>
            </a:pPr>
            <a:r>
              <a:rPr lang="ja-JP" altLang="en-US" sz="1800">
                <a:solidFill>
                  <a:schemeClr val="bg2"/>
                </a:solidFill>
                <a:latin typeface="ＭＳ Ｐゴシック" pitchFamily="34" charset="-128"/>
              </a:rPr>
              <a:t>兄弟、親戚が受ける</a:t>
            </a:r>
            <a:r>
              <a:rPr lang="ko-KR" altLang="en-US" sz="1800">
                <a:solidFill>
                  <a:schemeClr val="bg2"/>
                </a:solidFill>
                <a:latin typeface="ＭＳ Ｐゴシック" pitchFamily="34" charset="-128"/>
              </a:rPr>
              <a:t>心情</a:t>
            </a:r>
            <a:r>
              <a:rPr lang="ja-JP" altLang="en-US" sz="1800">
                <a:solidFill>
                  <a:schemeClr val="bg2"/>
                </a:solidFill>
                <a:latin typeface="ＭＳ Ｐゴシック" pitchFamily="34" charset="-128"/>
              </a:rPr>
              <a:t>の</a:t>
            </a:r>
            <a:r>
              <a:rPr lang="ko-KR" altLang="en-US" sz="1800">
                <a:solidFill>
                  <a:schemeClr val="bg2"/>
                </a:solidFill>
                <a:latin typeface="ＭＳ Ｐゴシック" pitchFamily="34" charset="-128"/>
              </a:rPr>
              <a:t>苦痛</a:t>
            </a:r>
            <a:r>
              <a:rPr lang="ja-JP" altLang="en-US" sz="1800">
                <a:solidFill>
                  <a:schemeClr val="bg2"/>
                </a:solidFill>
                <a:latin typeface="ＭＳ Ｐゴシック" pitchFamily="34" charset="-128"/>
              </a:rPr>
              <a:t>がもっと大きいことをご存知である神は、</a:t>
            </a:r>
            <a:endParaRPr lang="en-US" altLang="ja-JP" sz="1800">
              <a:solidFill>
                <a:schemeClr val="bg2"/>
              </a:solidFill>
              <a:latin typeface="ＭＳ Ｐゴシック" pitchFamily="34" charset="-128"/>
            </a:endParaRPr>
          </a:p>
          <a:p>
            <a:pPr marL="0" lvl="1" latinLnBrk="0">
              <a:lnSpc>
                <a:spcPct val="114000"/>
              </a:lnSpc>
            </a:pPr>
            <a:r>
              <a:rPr lang="ko-KR" altLang="en-US" sz="1800">
                <a:solidFill>
                  <a:schemeClr val="bg2"/>
                </a:solidFill>
                <a:latin typeface="ＭＳ Ｐゴシック" pitchFamily="34" charset="-128"/>
              </a:rPr>
              <a:t>怨讐</a:t>
            </a:r>
            <a:r>
              <a:rPr lang="ja-JP" altLang="en-US" sz="1800">
                <a:solidFill>
                  <a:schemeClr val="bg2"/>
                </a:solidFill>
                <a:latin typeface="ＭＳ Ｐゴシック" pitchFamily="34" charset="-128"/>
              </a:rPr>
              <a:t>を打つことができない</a:t>
            </a:r>
            <a:endParaRPr lang="ko-KR" altLang="ja-JP" sz="1800">
              <a:solidFill>
                <a:schemeClr val="bg2"/>
              </a:solidFill>
              <a:latin typeface="ＭＳ Ｐゴシック" pitchFamily="34" charset="-128"/>
            </a:endParaRPr>
          </a:p>
        </p:txBody>
      </p:sp>
      <p:sp>
        <p:nvSpPr>
          <p:cNvPr id="137219" name="Rectangle 4"/>
          <p:cNvSpPr>
            <a:spLocks noChangeArrowheads="1"/>
          </p:cNvSpPr>
          <p:nvPr/>
        </p:nvSpPr>
        <p:spPr bwMode="auto">
          <a:xfrm>
            <a:off x="0" y="2647950"/>
            <a:ext cx="7391400" cy="493713"/>
          </a:xfrm>
          <a:prstGeom prst="rect">
            <a:avLst/>
          </a:prstGeom>
          <a:noFill/>
          <a:ln w="9525">
            <a:noFill/>
            <a:miter lim="800000"/>
            <a:headEnd/>
            <a:tailEnd/>
          </a:ln>
        </p:spPr>
        <p:txBody>
          <a:bodyPr>
            <a:spAutoFit/>
          </a:bodyPr>
          <a:lstStyle/>
          <a:p>
            <a:pPr lvl="1" latinLnBrk="0">
              <a:lnSpc>
                <a:spcPct val="120000"/>
              </a:lnSpc>
              <a:spcBef>
                <a:spcPct val="50000"/>
              </a:spcBef>
            </a:pPr>
            <a:r>
              <a:rPr lang="ja-JP" altLang="en-US" sz="2200">
                <a:solidFill>
                  <a:schemeClr val="bg2"/>
                </a:solidFill>
                <a:latin typeface="ＭＳ Ｐゴシック" pitchFamily="34" charset="-128"/>
              </a:rPr>
              <a:t>（２） 神は</a:t>
            </a:r>
            <a:r>
              <a:rPr lang="ko-KR" altLang="en-US" sz="2200">
                <a:solidFill>
                  <a:schemeClr val="bg2"/>
                </a:solidFill>
                <a:latin typeface="ＭＳ Ｐゴシック" pitchFamily="34" charset="-128"/>
              </a:rPr>
              <a:t>心情</a:t>
            </a:r>
            <a:r>
              <a:rPr lang="ja-JP" altLang="en-US" sz="2200">
                <a:solidFill>
                  <a:schemeClr val="bg2"/>
                </a:solidFill>
                <a:latin typeface="ＭＳ Ｐゴシック" pitchFamily="34" charset="-128"/>
              </a:rPr>
              <a:t>の父母であるためである</a:t>
            </a:r>
          </a:p>
        </p:txBody>
      </p:sp>
      <p:sp>
        <p:nvSpPr>
          <p:cNvPr id="137220" name="正方形/長方形 4"/>
          <p:cNvSpPr>
            <a:spLocks noChangeArrowheads="1"/>
          </p:cNvSpPr>
          <p:nvPr/>
        </p:nvSpPr>
        <p:spPr bwMode="auto">
          <a:xfrm>
            <a:off x="928688" y="5038725"/>
            <a:ext cx="7358062" cy="1343025"/>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latin typeface="ＭＳ Ｐゴシック" pitchFamily="34" charset="-128"/>
              </a:rPr>
              <a:t>神は創造理想には</a:t>
            </a:r>
            <a:r>
              <a:rPr lang="ko-KR" altLang="en-US" sz="1800">
                <a:solidFill>
                  <a:schemeClr val="bg2"/>
                </a:solidFill>
                <a:latin typeface="ＭＳ Ｐゴシック" pitchFamily="34" charset="-128"/>
              </a:rPr>
              <a:t>怨讐</a:t>
            </a:r>
            <a:r>
              <a:rPr lang="ja-JP" altLang="en-US" sz="1800">
                <a:solidFill>
                  <a:schemeClr val="bg2"/>
                </a:solidFill>
                <a:latin typeface="ＭＳ Ｐゴシック" pitchFamily="34" charset="-128"/>
              </a:rPr>
              <a:t>という概念がない</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したがって</a:t>
            </a:r>
            <a:r>
              <a:rPr lang="ko-KR" altLang="en-US" sz="1800">
                <a:solidFill>
                  <a:schemeClr val="bg2"/>
                </a:solidFill>
                <a:latin typeface="ＭＳ Ｐゴシック" pitchFamily="34" charset="-128"/>
              </a:rPr>
              <a:t>怨讐</a:t>
            </a:r>
            <a:r>
              <a:rPr lang="ja-JP" altLang="en-US" sz="1800">
                <a:solidFill>
                  <a:schemeClr val="bg2"/>
                </a:solidFill>
                <a:latin typeface="ＭＳ Ｐゴシック" pitchFamily="34" charset="-128"/>
              </a:rPr>
              <a:t>サタン</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悪魔</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を打つことができないのである</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もしサタンを打てば、</a:t>
            </a:r>
            <a:r>
              <a:rPr lang="ko-KR" altLang="en-US" sz="1800">
                <a:solidFill>
                  <a:schemeClr val="bg2"/>
                </a:solidFill>
                <a:latin typeface="ＭＳ Ｐゴシック" pitchFamily="34" charset="-128"/>
              </a:rPr>
              <a:t>怨讐</a:t>
            </a:r>
            <a:r>
              <a:rPr lang="ja-JP" altLang="en-US" sz="1800">
                <a:solidFill>
                  <a:schemeClr val="bg2"/>
                </a:solidFill>
                <a:latin typeface="ＭＳ Ｐゴシック" pitchFamily="34" charset="-128"/>
              </a:rPr>
              <a:t>を認定するということになるためである</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それで神はサタンを自然屈伏させる摂理をしてこられたのである</a:t>
            </a:r>
          </a:p>
        </p:txBody>
      </p:sp>
      <p:sp>
        <p:nvSpPr>
          <p:cNvPr id="137221" name="正方形/長方形 5"/>
          <p:cNvSpPr>
            <a:spLocks noChangeArrowheads="1"/>
          </p:cNvSpPr>
          <p:nvPr/>
        </p:nvSpPr>
        <p:spPr bwMode="auto">
          <a:xfrm>
            <a:off x="458788" y="4586288"/>
            <a:ext cx="7572375" cy="427037"/>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（３） </a:t>
            </a:r>
            <a:r>
              <a:rPr lang="ko-KR" altLang="en-US" sz="2200">
                <a:solidFill>
                  <a:schemeClr val="bg2"/>
                </a:solidFill>
                <a:latin typeface="ＭＳ Ｐゴシック" pitchFamily="34" charset="-128"/>
              </a:rPr>
              <a:t>怨讐</a:t>
            </a:r>
            <a:r>
              <a:rPr lang="ja-JP" altLang="en-US" sz="2200">
                <a:solidFill>
                  <a:schemeClr val="bg2"/>
                </a:solidFill>
                <a:latin typeface="ＭＳ Ｐゴシック" pitchFamily="34" charset="-128"/>
              </a:rPr>
              <a:t>を打てば</a:t>
            </a:r>
            <a:r>
              <a:rPr lang="ko-KR" altLang="en-US" sz="2200">
                <a:solidFill>
                  <a:schemeClr val="bg2"/>
                </a:solidFill>
                <a:latin typeface="ＭＳ Ｐゴシック" pitchFamily="34" charset="-128"/>
              </a:rPr>
              <a:t>怨讐</a:t>
            </a:r>
            <a:r>
              <a:rPr lang="ja-JP" altLang="en-US" sz="2200">
                <a:solidFill>
                  <a:schemeClr val="bg2"/>
                </a:solidFill>
                <a:latin typeface="ＭＳ Ｐゴシック" pitchFamily="34" charset="-128"/>
              </a:rPr>
              <a:t>を認定することになるためである</a:t>
            </a:r>
            <a:endParaRPr lang="ko-KR" altLang="en-US" sz="22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2"/>
          <p:cNvSpPr txBox="1">
            <a:spLocks noChangeArrowheads="1"/>
          </p:cNvSpPr>
          <p:nvPr/>
        </p:nvSpPr>
        <p:spPr bwMode="auto">
          <a:xfrm>
            <a:off x="609600" y="809625"/>
            <a:ext cx="4416425" cy="519113"/>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「参考３」</a:t>
            </a:r>
            <a:r>
              <a:rPr lang="ja-JP" altLang="en-US" sz="2800">
                <a:solidFill>
                  <a:schemeClr val="bg2"/>
                </a:solidFill>
                <a:latin typeface="ＭＳ Ｐゴシック" pitchFamily="34" charset="-128"/>
              </a:rPr>
              <a:t>　サタンとなった動機</a:t>
            </a:r>
            <a:endParaRPr lang="ja-JP" altLang="en-US" sz="3000">
              <a:solidFill>
                <a:schemeClr val="bg2"/>
              </a:solidFill>
              <a:latin typeface="ＭＳ Ｐゴシック" pitchFamily="34" charset="-128"/>
            </a:endParaRPr>
          </a:p>
        </p:txBody>
      </p:sp>
      <p:sp>
        <p:nvSpPr>
          <p:cNvPr id="138242" name="AutoShape 15"/>
          <p:cNvSpPr>
            <a:spLocks noChangeArrowheads="1"/>
          </p:cNvSpPr>
          <p:nvPr/>
        </p:nvSpPr>
        <p:spPr bwMode="auto">
          <a:xfrm>
            <a:off x="1000125" y="4286250"/>
            <a:ext cx="6242050" cy="1500188"/>
          </a:xfrm>
          <a:prstGeom prst="roundRect">
            <a:avLst>
              <a:gd name="adj" fmla="val 16667"/>
            </a:avLst>
          </a:prstGeom>
          <a:noFill/>
          <a:ln w="9525">
            <a:noFill/>
            <a:round/>
            <a:headEnd/>
            <a:tailEnd/>
          </a:ln>
        </p:spPr>
        <p:txBody>
          <a:bodyPr wrap="none" anchor="ctr"/>
          <a:lstStyle/>
          <a:p>
            <a:pPr latinLnBrk="0">
              <a:lnSpc>
                <a:spcPct val="125000"/>
              </a:lnSpc>
              <a:spcBef>
                <a:spcPts val="600"/>
              </a:spcBef>
            </a:pPr>
            <a:r>
              <a:rPr lang="ja-JP" altLang="en-US" sz="2000">
                <a:solidFill>
                  <a:schemeClr val="bg2"/>
                </a:solidFill>
                <a:latin typeface="ＭＳ Ｐゴシック" pitchFamily="34" charset="-128"/>
              </a:rPr>
              <a:t>（１） 神が信じる</a:t>
            </a:r>
            <a:r>
              <a:rPr lang="ja-JP" altLang="en-US" sz="2000">
                <a:solidFill>
                  <a:schemeClr val="bg2"/>
                </a:solidFill>
              </a:rPr>
              <a:t>者になろう</a:t>
            </a:r>
          </a:p>
          <a:p>
            <a:pPr latinLnBrk="0">
              <a:lnSpc>
                <a:spcPct val="125000"/>
              </a:lnSpc>
              <a:spcBef>
                <a:spcPts val="600"/>
              </a:spcBef>
            </a:pPr>
            <a:r>
              <a:rPr lang="ja-JP" altLang="en-US" sz="2000">
                <a:solidFill>
                  <a:schemeClr val="bg2"/>
                </a:solidFill>
                <a:latin typeface="ＭＳ Ｐゴシック" pitchFamily="34" charset="-128"/>
              </a:rPr>
              <a:t>（２） 神の心情を知り、慰労して差し上げよう</a:t>
            </a:r>
            <a:endParaRPr lang="ko-KR" altLang="en-US" sz="2000">
              <a:solidFill>
                <a:schemeClr val="bg2"/>
              </a:solidFill>
              <a:latin typeface="ＭＳ Ｐゴシック" pitchFamily="34" charset="-128"/>
            </a:endParaRPr>
          </a:p>
          <a:p>
            <a:pPr latinLnBrk="0">
              <a:lnSpc>
                <a:spcPct val="125000"/>
              </a:lnSpc>
              <a:spcBef>
                <a:spcPts val="600"/>
              </a:spcBef>
            </a:pPr>
            <a:r>
              <a:rPr lang="ja-JP" altLang="en-US" sz="2000">
                <a:solidFill>
                  <a:schemeClr val="bg2"/>
                </a:solidFill>
                <a:latin typeface="ＭＳ Ｐゴシック" pitchFamily="34" charset="-128"/>
              </a:rPr>
              <a:t>（３） 神を解放して差し上げる者になろう</a:t>
            </a:r>
          </a:p>
        </p:txBody>
      </p:sp>
      <p:sp>
        <p:nvSpPr>
          <p:cNvPr id="138243" name="Text Box 2"/>
          <p:cNvSpPr txBox="1">
            <a:spLocks noChangeArrowheads="1"/>
          </p:cNvSpPr>
          <p:nvPr/>
        </p:nvSpPr>
        <p:spPr bwMode="auto">
          <a:xfrm>
            <a:off x="609600" y="3714750"/>
            <a:ext cx="3997325" cy="549275"/>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「参考４」</a:t>
            </a:r>
            <a:r>
              <a:rPr lang="ja-JP" altLang="en-US" sz="2800">
                <a:solidFill>
                  <a:schemeClr val="tx2"/>
                </a:solidFill>
                <a:latin typeface="ＭＳ Ｐゴシック" pitchFamily="34" charset="-128"/>
              </a:rPr>
              <a:t>　</a:t>
            </a:r>
            <a:r>
              <a:rPr lang="ja-JP" altLang="en-US" sz="3000">
                <a:solidFill>
                  <a:schemeClr val="bg2"/>
                </a:solidFill>
                <a:latin typeface="ＭＳ Ｐゴシック" pitchFamily="34" charset="-128"/>
              </a:rPr>
              <a:t>我々がすること</a:t>
            </a:r>
          </a:p>
        </p:txBody>
      </p:sp>
      <p:sp>
        <p:nvSpPr>
          <p:cNvPr id="138244" name="AutoShape 15"/>
          <p:cNvSpPr>
            <a:spLocks noChangeArrowheads="1"/>
          </p:cNvSpPr>
          <p:nvPr/>
        </p:nvSpPr>
        <p:spPr bwMode="auto">
          <a:xfrm>
            <a:off x="1000125" y="1428750"/>
            <a:ext cx="7572375" cy="1857375"/>
          </a:xfrm>
          <a:prstGeom prst="roundRect">
            <a:avLst>
              <a:gd name="adj" fmla="val 16667"/>
            </a:avLst>
          </a:prstGeom>
          <a:noFill/>
          <a:ln w="9525">
            <a:noFill/>
            <a:round/>
            <a:headEnd/>
            <a:tailEnd/>
          </a:ln>
        </p:spPr>
        <p:txBody>
          <a:bodyPr wrap="none" anchor="ctr"/>
          <a:lstStyle/>
          <a:p>
            <a:pPr latinLnBrk="0">
              <a:lnSpc>
                <a:spcPct val="125000"/>
              </a:lnSpc>
              <a:spcBef>
                <a:spcPts val="600"/>
              </a:spcBef>
            </a:pPr>
            <a:r>
              <a:rPr lang="ja-JP" altLang="en-US" sz="2000">
                <a:solidFill>
                  <a:schemeClr val="bg2"/>
                </a:solidFill>
                <a:latin typeface="ＭＳ Ｐゴシック" pitchFamily="34" charset="-128"/>
              </a:rPr>
              <a:t>（１） 神と同じ愛で愛せなかった時（疎外感、減少感、寂しさ）</a:t>
            </a:r>
            <a:endParaRPr lang="ja-JP" altLang="en-US" sz="2000">
              <a:solidFill>
                <a:schemeClr val="bg2"/>
              </a:solidFill>
            </a:endParaRPr>
          </a:p>
          <a:p>
            <a:pPr latinLnBrk="0">
              <a:lnSpc>
                <a:spcPct val="125000"/>
              </a:lnSpc>
              <a:spcBef>
                <a:spcPts val="600"/>
              </a:spcBef>
            </a:pPr>
            <a:r>
              <a:rPr lang="ja-JP" altLang="en-US" sz="2000">
                <a:solidFill>
                  <a:schemeClr val="bg2"/>
                </a:solidFill>
                <a:latin typeface="ＭＳ Ｐゴシック" pitchFamily="34" charset="-128"/>
              </a:rPr>
              <a:t>（２） 自分の存在位置を離れた時（不平、不満）</a:t>
            </a:r>
            <a:endParaRPr lang="ko-KR" altLang="en-US" sz="2000">
              <a:solidFill>
                <a:schemeClr val="bg2"/>
              </a:solidFill>
              <a:latin typeface="ＭＳ Ｐゴシック" pitchFamily="34" charset="-128"/>
            </a:endParaRPr>
          </a:p>
          <a:p>
            <a:pPr latinLnBrk="0">
              <a:lnSpc>
                <a:spcPct val="125000"/>
              </a:lnSpc>
              <a:spcBef>
                <a:spcPts val="600"/>
              </a:spcBef>
            </a:pPr>
            <a:r>
              <a:rPr lang="ja-JP" altLang="en-US" sz="2000">
                <a:solidFill>
                  <a:schemeClr val="bg2"/>
                </a:solidFill>
                <a:latin typeface="ＭＳ Ｐゴシック" pitchFamily="34" charset="-128"/>
              </a:rPr>
              <a:t>（３） 逆主管しようとした時（秩序を無視して自分の考え通りにする時）</a:t>
            </a:r>
            <a:endParaRPr lang="en-US" altLang="ja-JP" sz="2000">
              <a:solidFill>
                <a:schemeClr val="bg2"/>
              </a:solidFill>
              <a:latin typeface="ＭＳ Ｐゴシック" pitchFamily="34" charset="-128"/>
            </a:endParaRPr>
          </a:p>
          <a:p>
            <a:pPr latinLnBrk="0">
              <a:lnSpc>
                <a:spcPct val="113000"/>
              </a:lnSpc>
            </a:pPr>
            <a:r>
              <a:rPr lang="ja-JP" altLang="en-US" sz="2000">
                <a:solidFill>
                  <a:schemeClr val="bg2"/>
                </a:solidFill>
                <a:latin typeface="ＭＳ Ｐゴシック" pitchFamily="34" charset="-128"/>
              </a:rPr>
              <a:t>　　　絶対信仰・絶対愛・絶対服従で生活する</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正方形/長方形 4"/>
          <p:cNvSpPr>
            <a:spLocks noChangeArrowheads="1"/>
          </p:cNvSpPr>
          <p:nvPr/>
        </p:nvSpPr>
        <p:spPr bwMode="auto">
          <a:xfrm>
            <a:off x="928688" y="1668463"/>
            <a:ext cx="7143750" cy="3046412"/>
          </a:xfrm>
          <a:prstGeom prst="rect">
            <a:avLst/>
          </a:prstGeom>
          <a:noFill/>
          <a:ln w="9525">
            <a:noFill/>
            <a:miter lim="800000"/>
            <a:headEnd/>
            <a:tailEnd/>
          </a:ln>
        </p:spPr>
        <p:txBody>
          <a:bodyPr>
            <a:spAutoFit/>
          </a:bodyPr>
          <a:lstStyle/>
          <a:p>
            <a:pPr algn="ctr" latinLnBrk="0"/>
            <a:r>
              <a:rPr lang="ja-JP" altLang="en-US" sz="9600" b="0">
                <a:solidFill>
                  <a:schemeClr val="bg2"/>
                </a:solidFill>
              </a:rPr>
              <a:t>人類歴史の</a:t>
            </a:r>
            <a:br>
              <a:rPr lang="ja-JP" altLang="en-US" sz="9600" b="0">
                <a:solidFill>
                  <a:schemeClr val="bg2"/>
                </a:solidFill>
              </a:rPr>
            </a:br>
            <a:r>
              <a:rPr lang="ja-JP" altLang="en-US" sz="9600" b="0">
                <a:solidFill>
                  <a:schemeClr val="bg2"/>
                </a:solidFill>
              </a:rPr>
              <a:t>終末論</a:t>
            </a:r>
            <a:endParaRPr lang="ja-JP" altLang="en-US" sz="9600" b="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2"/>
          <p:cNvSpPr txBox="1">
            <a:spLocks noChangeArrowheads="1"/>
          </p:cNvSpPr>
          <p:nvPr/>
        </p:nvSpPr>
        <p:spPr bwMode="auto">
          <a:xfrm>
            <a:off x="0" y="333375"/>
            <a:ext cx="9144000" cy="579438"/>
          </a:xfrm>
          <a:prstGeom prst="rect">
            <a:avLst/>
          </a:prstGeom>
          <a:noFill/>
          <a:ln w="9525">
            <a:noFill/>
            <a:miter lim="800000"/>
            <a:headEnd/>
            <a:tailEnd/>
          </a:ln>
        </p:spPr>
        <p:txBody>
          <a:bodyPr>
            <a:spAutoFit/>
          </a:bodyPr>
          <a:lstStyle/>
          <a:p>
            <a:pPr algn="ctr" latinLnBrk="0"/>
            <a:r>
              <a:rPr lang="ja-JP" altLang="en-US">
                <a:solidFill>
                  <a:schemeClr val="bg2"/>
                </a:solidFill>
                <a:latin typeface="ＭＳ Ｐゴシック" pitchFamily="34" charset="-128"/>
              </a:rPr>
              <a:t>序論</a:t>
            </a:r>
          </a:p>
        </p:txBody>
      </p:sp>
      <p:sp>
        <p:nvSpPr>
          <p:cNvPr id="140290" name="Rectangle 3"/>
          <p:cNvSpPr>
            <a:spLocks noChangeArrowheads="1"/>
          </p:cNvSpPr>
          <p:nvPr/>
        </p:nvSpPr>
        <p:spPr bwMode="auto">
          <a:xfrm>
            <a:off x="428625" y="1250950"/>
            <a:ext cx="8501063" cy="3706813"/>
          </a:xfrm>
          <a:prstGeom prst="rect">
            <a:avLst/>
          </a:prstGeom>
          <a:noFill/>
          <a:ln w="9525">
            <a:noFill/>
            <a:miter lim="800000"/>
            <a:headEnd/>
            <a:tailEnd/>
          </a:ln>
        </p:spPr>
        <p:txBody>
          <a:bodyPr>
            <a:spAutoFit/>
          </a:bodyPr>
          <a:lstStyle/>
          <a:p>
            <a:pPr latinLnBrk="0">
              <a:lnSpc>
                <a:spcPct val="114000"/>
              </a:lnSpc>
            </a:pPr>
            <a:r>
              <a:rPr lang="ja-JP" altLang="ja-JP" sz="2000">
                <a:solidFill>
                  <a:schemeClr val="bg2"/>
                </a:solidFill>
                <a:ea typeface="ＭＳ ゴシック" pitchFamily="49" charset="-128"/>
              </a:rPr>
              <a:t>　我々は、人類歴史がいかにして始まり、また、これがどこへ向かって流れているかということを、これまで知らずに生きてきた。したがって人類歴史の終末に関する問題を知らずにいるのである。多くのキリスト教信者たちは、ただ聖書に記録されていることを文字通りに</a:t>
            </a:r>
            <a:r>
              <a:rPr lang="ja-JP" altLang="en-US" sz="2000">
                <a:solidFill>
                  <a:schemeClr val="bg2"/>
                </a:solidFill>
                <a:ea typeface="ＭＳ ゴシック" pitchFamily="49" charset="-128"/>
              </a:rPr>
              <a:t>信じている。</a:t>
            </a:r>
            <a:endParaRPr lang="en-US" altLang="ja-JP" sz="2000">
              <a:solidFill>
                <a:schemeClr val="bg2"/>
              </a:solidFill>
              <a:ea typeface="ＭＳ ゴシック" pitchFamily="49" charset="-128"/>
            </a:endParaRPr>
          </a:p>
          <a:p>
            <a:pPr latinLnBrk="0">
              <a:lnSpc>
                <a:spcPct val="114000"/>
              </a:lnSpc>
            </a:pPr>
            <a:r>
              <a:rPr lang="ja-JP" altLang="en-US" sz="1400">
                <a:solidFill>
                  <a:schemeClr val="bg2"/>
                </a:solidFill>
                <a:ea typeface="ＭＳ ゴシック" pitchFamily="49" charset="-128"/>
              </a:rPr>
              <a:t>　　ペテロ</a:t>
            </a:r>
            <a:r>
              <a:rPr lang="en-US" altLang="ja-JP" sz="1400">
                <a:solidFill>
                  <a:schemeClr val="bg2"/>
                </a:solidFill>
                <a:ea typeface="ＭＳ ゴシック" pitchFamily="49" charset="-128"/>
              </a:rPr>
              <a:t>II</a:t>
            </a:r>
            <a:r>
              <a:rPr lang="ja-JP" altLang="en-US" sz="1400">
                <a:solidFill>
                  <a:schemeClr val="bg2"/>
                </a:solidFill>
                <a:ea typeface="ＭＳ ゴシック" pitchFamily="49" charset="-128"/>
              </a:rPr>
              <a:t> </a:t>
            </a:r>
            <a:r>
              <a:rPr lang="en-US" altLang="ja-JP" sz="1400">
                <a:solidFill>
                  <a:schemeClr val="bg2"/>
                </a:solidFill>
                <a:ea typeface="ＭＳ ゴシック" pitchFamily="49" charset="-128"/>
              </a:rPr>
              <a:t>3/12 </a:t>
            </a:r>
            <a:r>
              <a:rPr lang="ja-JP" altLang="en-US" sz="1400">
                <a:solidFill>
                  <a:schemeClr val="bg2"/>
                </a:solidFill>
                <a:ea typeface="ＭＳ ゴシック" pitchFamily="49" charset="-128"/>
              </a:rPr>
              <a:t>天と地、火の審判　テサロニケ</a:t>
            </a:r>
            <a:r>
              <a:rPr lang="en-US" altLang="ja-JP" sz="1400">
                <a:solidFill>
                  <a:schemeClr val="bg2"/>
                </a:solidFill>
                <a:ea typeface="ＭＳ ゴシック" pitchFamily="49" charset="-128"/>
              </a:rPr>
              <a:t>I</a:t>
            </a:r>
            <a:r>
              <a:rPr lang="ja-JP" altLang="en-US" sz="1400">
                <a:solidFill>
                  <a:schemeClr val="bg2"/>
                </a:solidFill>
                <a:ea typeface="ＭＳ ゴシック" pitchFamily="49" charset="-128"/>
              </a:rPr>
              <a:t> </a:t>
            </a:r>
            <a:r>
              <a:rPr lang="en-US" altLang="ja-JP" sz="1400">
                <a:solidFill>
                  <a:schemeClr val="bg2"/>
                </a:solidFill>
                <a:ea typeface="ＭＳ ゴシック" pitchFamily="49" charset="-128"/>
              </a:rPr>
              <a:t>4/16-17 </a:t>
            </a:r>
            <a:r>
              <a:rPr lang="ja-JP" altLang="en-US" sz="1400">
                <a:solidFill>
                  <a:schemeClr val="bg2"/>
                </a:solidFill>
                <a:ea typeface="ＭＳ ゴシック" pitchFamily="49" charset="-128"/>
              </a:rPr>
              <a:t>空中に引き上がる　マタイ</a:t>
            </a:r>
            <a:r>
              <a:rPr lang="en-US" altLang="ja-JP" sz="1400">
                <a:solidFill>
                  <a:schemeClr val="bg2"/>
                </a:solidFill>
                <a:ea typeface="ＭＳ ゴシック" pitchFamily="49" charset="-128"/>
              </a:rPr>
              <a:t>24/29</a:t>
            </a:r>
            <a:r>
              <a:rPr lang="ja-JP" altLang="en-US" sz="1400">
                <a:solidFill>
                  <a:schemeClr val="bg2"/>
                </a:solidFill>
                <a:ea typeface="ＭＳ ゴシック" pitchFamily="49" charset="-128"/>
              </a:rPr>
              <a:t>日月星</a:t>
            </a:r>
          </a:p>
          <a:p>
            <a:pPr latinLnBrk="0">
              <a:lnSpc>
                <a:spcPct val="114000"/>
              </a:lnSpc>
            </a:pPr>
            <a:r>
              <a:rPr lang="ja-JP" altLang="en-US" sz="1400">
                <a:solidFill>
                  <a:schemeClr val="bg2"/>
                </a:solidFill>
                <a:ea typeface="ＭＳ ゴシック" pitchFamily="49" charset="-128"/>
              </a:rPr>
              <a:t>　　マタイ</a:t>
            </a:r>
            <a:r>
              <a:rPr lang="en-US" altLang="ja-JP" sz="1400">
                <a:solidFill>
                  <a:schemeClr val="bg2"/>
                </a:solidFill>
                <a:ea typeface="ＭＳ ゴシック" pitchFamily="49" charset="-128"/>
              </a:rPr>
              <a:t>27/52</a:t>
            </a:r>
            <a:r>
              <a:rPr lang="ja-JP" altLang="en-US" sz="1400">
                <a:solidFill>
                  <a:schemeClr val="bg2"/>
                </a:solidFill>
                <a:ea typeface="ＭＳ ゴシック" pitchFamily="49" charset="-128"/>
              </a:rPr>
              <a:t>死んだ者達が墓から生き返る（復活）</a:t>
            </a:r>
            <a:endParaRPr lang="en-US" altLang="ja-JP" sz="1400">
              <a:solidFill>
                <a:schemeClr val="bg2"/>
              </a:solidFill>
              <a:ea typeface="ＭＳ ゴシック" pitchFamily="49" charset="-128"/>
            </a:endParaRPr>
          </a:p>
          <a:p>
            <a:pPr latinLnBrk="0">
              <a:lnSpc>
                <a:spcPct val="114000"/>
              </a:lnSpc>
            </a:pPr>
            <a:r>
              <a:rPr lang="ja-JP" altLang="en-US" sz="2000">
                <a:solidFill>
                  <a:schemeClr val="bg2"/>
                </a:solidFill>
                <a:ea typeface="ＭＳ ゴシック" pitchFamily="49" charset="-128"/>
              </a:rPr>
              <a:t>　</a:t>
            </a:r>
            <a:r>
              <a:rPr lang="ja-JP" altLang="ja-JP" sz="2000">
                <a:solidFill>
                  <a:schemeClr val="bg2"/>
                </a:solidFill>
                <a:ea typeface="ＭＳ ゴシック" pitchFamily="49" charset="-128"/>
              </a:rPr>
              <a:t>しかし、事実、聖書の文字通りになるのであろうか、それとも聖書の多くの重要な部分がそうであるように、このみ言も何かの比喩として言われているのであろうか。この問題を解明するということは、キリスト教信者たちにとって、最も重要な問題の中の一つを解明することといわなければならない。</a:t>
            </a:r>
            <a:endParaRPr lang="ja-JP" altLang="en-US" sz="2000">
              <a:solidFill>
                <a:schemeClr val="bg2"/>
              </a:solidFill>
              <a:ea typeface="ＭＳ ゴシック" pitchFamily="49" charset="-128"/>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2"/>
          <p:cNvSpPr txBox="1">
            <a:spLocks noChangeArrowheads="1"/>
          </p:cNvSpPr>
          <p:nvPr/>
        </p:nvSpPr>
        <p:spPr bwMode="auto">
          <a:xfrm>
            <a:off x="1193800" y="714375"/>
            <a:ext cx="6099175" cy="10064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ペテロ</a:t>
            </a:r>
            <a:r>
              <a:rPr lang="en-US" altLang="ja-JP" sz="2000">
                <a:solidFill>
                  <a:schemeClr val="bg2"/>
                </a:solidFill>
                <a:latin typeface="ＭＳ Ｐゴシック" pitchFamily="34" charset="-128"/>
              </a:rPr>
              <a:t>Ⅱ</a:t>
            </a:r>
            <a:r>
              <a:rPr lang="en-US" altLang="ko-KR" sz="2000">
                <a:solidFill>
                  <a:schemeClr val="bg2"/>
                </a:solidFill>
                <a:latin typeface="ＭＳ Ｐゴシック" pitchFamily="34" charset="-128"/>
              </a:rPr>
              <a:t>3/12  : </a:t>
            </a:r>
            <a:r>
              <a:rPr lang="ja-JP" altLang="en-US" sz="2000">
                <a:solidFill>
                  <a:schemeClr val="bg2"/>
                </a:solidFill>
                <a:latin typeface="ＭＳ Ｐゴシック" pitchFamily="34" charset="-128"/>
              </a:rPr>
              <a:t>天と地</a:t>
            </a:r>
            <a:r>
              <a:rPr lang="ko-KR"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、火の審判</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テサロニケ</a:t>
            </a:r>
            <a:r>
              <a:rPr lang="en-US" altLang="ja-JP" sz="2000">
                <a:solidFill>
                  <a:schemeClr val="bg2"/>
                </a:solidFill>
                <a:latin typeface="ＭＳ Ｐゴシック" pitchFamily="34" charset="-128"/>
              </a:rPr>
              <a:t>Ⅰ</a:t>
            </a:r>
            <a:r>
              <a:rPr lang="en-US" altLang="ko-KR" sz="2000">
                <a:solidFill>
                  <a:schemeClr val="bg2"/>
                </a:solidFill>
                <a:latin typeface="ＭＳ Ｐゴシック" pitchFamily="34" charset="-128"/>
              </a:rPr>
              <a:t>4/16-17 : </a:t>
            </a:r>
            <a:r>
              <a:rPr lang="ja-JP" altLang="en-US" sz="2000">
                <a:solidFill>
                  <a:schemeClr val="bg2"/>
                </a:solidFill>
                <a:latin typeface="ＭＳ Ｐゴシック" pitchFamily="34" charset="-128"/>
              </a:rPr>
              <a:t>空中に引きあがる</a:t>
            </a:r>
          </a:p>
          <a:p>
            <a:pPr latinLnBrk="0"/>
            <a:r>
              <a:rPr lang="ja-JP" altLang="en-US" sz="2000">
                <a:solidFill>
                  <a:schemeClr val="bg2"/>
                </a:solidFill>
                <a:latin typeface="ＭＳ Ｐゴシック" pitchFamily="34" charset="-128"/>
              </a:rPr>
              <a:t>マタイ</a:t>
            </a:r>
            <a:r>
              <a:rPr lang="en-US" altLang="ja-JP" sz="2000">
                <a:solidFill>
                  <a:schemeClr val="bg2"/>
                </a:solidFill>
                <a:latin typeface="ＭＳ Ｐゴシック" pitchFamily="34" charset="-128"/>
              </a:rPr>
              <a:t>24/29</a:t>
            </a:r>
            <a:r>
              <a:rPr lang="ja-JP" altLang="en-US" sz="2000">
                <a:solidFill>
                  <a:schemeClr val="bg2"/>
                </a:solidFill>
                <a:latin typeface="ＭＳ Ｐゴシック" pitchFamily="34" charset="-128"/>
              </a:rPr>
              <a:t>：　太陽、月、星　　マタイ</a:t>
            </a:r>
            <a:r>
              <a:rPr lang="en-US" altLang="ja-JP" sz="2000">
                <a:solidFill>
                  <a:schemeClr val="bg2"/>
                </a:solidFill>
                <a:latin typeface="ＭＳ Ｐゴシック" pitchFamily="34" charset="-128"/>
              </a:rPr>
              <a:t>27/52</a:t>
            </a:r>
            <a:r>
              <a:rPr lang="ja-JP" altLang="en-US" sz="2000">
                <a:solidFill>
                  <a:schemeClr val="bg2"/>
                </a:solidFill>
                <a:latin typeface="ＭＳ Ｐゴシック" pitchFamily="34" charset="-128"/>
              </a:rPr>
              <a:t>：墓から復活</a:t>
            </a:r>
            <a:endParaRPr lang="en-US" altLang="ja-JP" sz="2000">
              <a:solidFill>
                <a:schemeClr val="bg2"/>
              </a:solidFill>
              <a:latin typeface="ＭＳ Ｐゴシック" pitchFamily="34" charset="-128"/>
            </a:endParaRPr>
          </a:p>
        </p:txBody>
      </p:sp>
      <p:sp>
        <p:nvSpPr>
          <p:cNvPr id="141314" name="Text Box 3"/>
          <p:cNvSpPr txBox="1">
            <a:spLocks noChangeArrowheads="1"/>
          </p:cNvSpPr>
          <p:nvPr/>
        </p:nvSpPr>
        <p:spPr bwMode="auto">
          <a:xfrm>
            <a:off x="285750" y="112713"/>
            <a:ext cx="3103563"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１．終末の意義</a:t>
            </a:r>
          </a:p>
        </p:txBody>
      </p:sp>
      <p:sp>
        <p:nvSpPr>
          <p:cNvPr id="141315" name="Text Box 4"/>
          <p:cNvSpPr txBox="1">
            <a:spLocks noChangeArrowheads="1"/>
          </p:cNvSpPr>
          <p:nvPr/>
        </p:nvSpPr>
        <p:spPr bwMode="auto">
          <a:xfrm>
            <a:off x="2857500" y="176213"/>
            <a:ext cx="36798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（人類歴史の始まりと目的）</a:t>
            </a:r>
          </a:p>
        </p:txBody>
      </p:sp>
      <p:sp>
        <p:nvSpPr>
          <p:cNvPr id="141316" name="Text Box 5"/>
          <p:cNvSpPr txBox="1">
            <a:spLocks noChangeArrowheads="1"/>
          </p:cNvSpPr>
          <p:nvPr/>
        </p:nvSpPr>
        <p:spPr bwMode="auto">
          <a:xfrm>
            <a:off x="684213" y="1827213"/>
            <a:ext cx="3867150" cy="1096962"/>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本然の歴史 </a:t>
            </a: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 善の歴史</a:t>
            </a:r>
          </a:p>
          <a:p>
            <a:pPr latinLnBrk="0"/>
            <a:r>
              <a:rPr lang="ja-JP" altLang="en-US" sz="2200">
                <a:solidFill>
                  <a:schemeClr val="bg2"/>
                </a:solidFill>
                <a:latin typeface="ＭＳ Ｐゴシック" pitchFamily="34" charset="-128"/>
              </a:rPr>
              <a:t>（２） 堕落の歴史  </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罪の歴史</a:t>
            </a:r>
          </a:p>
          <a:p>
            <a:pPr latinLnBrk="0"/>
            <a:r>
              <a:rPr lang="ja-JP" altLang="en-US" sz="2200">
                <a:solidFill>
                  <a:schemeClr val="bg2"/>
                </a:solidFill>
                <a:latin typeface="ＭＳ Ｐゴシック" pitchFamily="34" charset="-128"/>
              </a:rPr>
              <a:t>（３） 救援摂理歴史 </a:t>
            </a: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 復帰摂理</a:t>
            </a:r>
          </a:p>
        </p:txBody>
      </p:sp>
      <p:sp>
        <p:nvSpPr>
          <p:cNvPr id="141317" name="Text Box 6"/>
          <p:cNvSpPr txBox="1">
            <a:spLocks noChangeArrowheads="1"/>
          </p:cNvSpPr>
          <p:nvPr/>
        </p:nvSpPr>
        <p:spPr bwMode="auto">
          <a:xfrm>
            <a:off x="1143000" y="2989263"/>
            <a:ext cx="7245350" cy="2527300"/>
          </a:xfrm>
          <a:prstGeom prst="rect">
            <a:avLst/>
          </a:prstGeom>
          <a:noFill/>
          <a:ln w="9525">
            <a:noFill/>
            <a:miter lim="800000"/>
            <a:headEnd/>
            <a:tailEnd/>
          </a:ln>
        </p:spPr>
        <p:txBody>
          <a:bodyPr>
            <a:spAutoFit/>
          </a:bodyPr>
          <a:lstStyle/>
          <a:p>
            <a:pPr latinLnBrk="0">
              <a:lnSpc>
                <a:spcPct val="120000"/>
              </a:lnSpc>
            </a:pPr>
            <a:r>
              <a:rPr lang="ja-JP" altLang="en-US" sz="2000">
                <a:solidFill>
                  <a:schemeClr val="bg2"/>
                </a:solidFill>
                <a:latin typeface="ＭＳ Ｐゴシック" pitchFamily="34" charset="-128"/>
              </a:rPr>
              <a:t>１） 文化圏発展史</a:t>
            </a:r>
            <a:endParaRPr lang="en-US" altLang="ja-JP" sz="2000">
              <a:solidFill>
                <a:schemeClr val="bg2"/>
              </a:solidFill>
              <a:latin typeface="ＭＳ Ｐゴシック" pitchFamily="34" charset="-128"/>
            </a:endParaRPr>
          </a:p>
          <a:p>
            <a:pPr latinLnBrk="0">
              <a:lnSpc>
                <a:spcPct val="120000"/>
              </a:lnSpc>
            </a:pP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21</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26</a:t>
            </a:r>
            <a:r>
              <a:rPr lang="ja-JP" altLang="en-US" sz="2000">
                <a:solidFill>
                  <a:schemeClr val="bg2"/>
                </a:solidFill>
                <a:latin typeface="ＭＳ Ｐゴシック" pitchFamily="34" charset="-128"/>
              </a:rPr>
              <a:t>文化圏 → 　　　　　　　　　    → キリスト教 →</a:t>
            </a:r>
            <a:endParaRPr lang="ko-KR" altLang="en-US" sz="2000">
              <a:solidFill>
                <a:schemeClr val="bg2"/>
              </a:solidFill>
              <a:latin typeface="ＭＳ Ｐゴシック" pitchFamily="34" charset="-128"/>
            </a:endParaRPr>
          </a:p>
          <a:p>
            <a:pPr latinLnBrk="0">
              <a:lnSpc>
                <a:spcPct val="120000"/>
              </a:lnSpc>
            </a:pPr>
            <a:endParaRPr lang="en-US"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２） 宗教、科学の動向 </a:t>
            </a:r>
          </a:p>
          <a:p>
            <a:pPr latinLnBrk="0">
              <a:lnSpc>
                <a:spcPct val="120000"/>
              </a:lnSpc>
            </a:pPr>
            <a:endParaRPr lang="en-US" altLang="ja-JP" sz="2000">
              <a:solidFill>
                <a:schemeClr val="bg2"/>
              </a:solidFill>
              <a:latin typeface="ＭＳ Ｐゴシック" pitchFamily="34" charset="-128"/>
            </a:endParaRPr>
          </a:p>
          <a:p>
            <a:pPr latinLnBrk="0">
              <a:lnSpc>
                <a:spcPct val="120000"/>
              </a:lnSpc>
            </a:pPr>
            <a:endParaRPr lang="ja-JP"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３） 闘争歴史の帰趨</a:t>
            </a:r>
            <a:r>
              <a:rPr lang="ko-KR" altLang="en-US" sz="2000">
                <a:solidFill>
                  <a:schemeClr val="bg2"/>
                </a:solidFill>
                <a:latin typeface="ＭＳ Ｐゴシック" pitchFamily="34" charset="-128"/>
              </a:rPr>
              <a:t>  </a:t>
            </a:r>
            <a:endParaRPr lang="ja-JP" altLang="en-US" sz="2000">
              <a:solidFill>
                <a:schemeClr val="bg2"/>
              </a:solidFill>
              <a:latin typeface="ＭＳ Ｐゴシック" pitchFamily="34" charset="-128"/>
            </a:endParaRPr>
          </a:p>
        </p:txBody>
      </p:sp>
      <p:sp>
        <p:nvSpPr>
          <p:cNvPr id="141318" name="Text Box 7"/>
          <p:cNvSpPr txBox="1">
            <a:spLocks noChangeArrowheads="1"/>
          </p:cNvSpPr>
          <p:nvPr/>
        </p:nvSpPr>
        <p:spPr bwMode="auto">
          <a:xfrm>
            <a:off x="642938" y="5665788"/>
            <a:ext cx="13081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善悪闘争</a:t>
            </a:r>
          </a:p>
        </p:txBody>
      </p:sp>
      <p:sp>
        <p:nvSpPr>
          <p:cNvPr id="141319" name="Text Box 9"/>
          <p:cNvSpPr txBox="1">
            <a:spLocks noChangeArrowheads="1"/>
          </p:cNvSpPr>
          <p:nvPr/>
        </p:nvSpPr>
        <p:spPr bwMode="auto">
          <a:xfrm>
            <a:off x="2362200" y="4456113"/>
            <a:ext cx="10795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心</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宗教</a:t>
            </a:r>
          </a:p>
          <a:p>
            <a:pPr latinLnBrk="0"/>
            <a:r>
              <a:rPr lang="ja-JP" altLang="en-US" sz="2000">
                <a:solidFill>
                  <a:schemeClr val="bg2"/>
                </a:solidFill>
                <a:latin typeface="ＭＳ Ｐゴシック" pitchFamily="34" charset="-128"/>
              </a:rPr>
              <a:t>体</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科学</a:t>
            </a:r>
          </a:p>
        </p:txBody>
      </p:sp>
      <p:sp>
        <p:nvSpPr>
          <p:cNvPr id="141320" name="Oval 10"/>
          <p:cNvSpPr>
            <a:spLocks noChangeArrowheads="1"/>
          </p:cNvSpPr>
          <p:nvPr/>
        </p:nvSpPr>
        <p:spPr bwMode="auto">
          <a:xfrm>
            <a:off x="1763713" y="4581525"/>
            <a:ext cx="431800" cy="334963"/>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141321" name="Text Box 11"/>
          <p:cNvSpPr txBox="1">
            <a:spLocks noChangeArrowheads="1"/>
          </p:cNvSpPr>
          <p:nvPr/>
        </p:nvSpPr>
        <p:spPr bwMode="auto">
          <a:xfrm>
            <a:off x="2073275" y="5583238"/>
            <a:ext cx="5519738"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カイン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人生観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人本</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ヘレニズム</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　唯物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　共産</a:t>
            </a:r>
          </a:p>
        </p:txBody>
      </p:sp>
      <p:sp>
        <p:nvSpPr>
          <p:cNvPr id="141322" name="Text Box 12"/>
          <p:cNvSpPr txBox="1">
            <a:spLocks noChangeArrowheads="1"/>
          </p:cNvSpPr>
          <p:nvPr/>
        </p:nvSpPr>
        <p:spPr bwMode="auto">
          <a:xfrm>
            <a:off x="2073275" y="5942013"/>
            <a:ext cx="5561013"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アベル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人生観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神本</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ヘブライズム</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　唯心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　民主</a:t>
            </a:r>
          </a:p>
        </p:txBody>
      </p:sp>
      <p:sp>
        <p:nvSpPr>
          <p:cNvPr id="141323" name="AutoShape 14"/>
          <p:cNvSpPr>
            <a:spLocks noChangeArrowheads="1"/>
          </p:cNvSpPr>
          <p:nvPr/>
        </p:nvSpPr>
        <p:spPr bwMode="auto">
          <a:xfrm>
            <a:off x="2268538" y="4581525"/>
            <a:ext cx="1223962" cy="504825"/>
          </a:xfrm>
          <a:prstGeom prst="bracePair">
            <a:avLst>
              <a:gd name="adj" fmla="val 8333"/>
            </a:avLst>
          </a:prstGeom>
          <a:noFill/>
          <a:ln w="28575">
            <a:solidFill>
              <a:schemeClr val="bg2"/>
            </a:solidFill>
            <a:round/>
            <a:headEnd/>
            <a:tailEnd/>
          </a:ln>
        </p:spPr>
        <p:txBody>
          <a:bodyPr wrap="none" anchor="ctr"/>
          <a:lstStyle/>
          <a:p>
            <a:pPr latinLnBrk="0"/>
            <a:endParaRPr lang="ja-JP" altLang="en-US" sz="2000"/>
          </a:p>
        </p:txBody>
      </p:sp>
      <p:sp>
        <p:nvSpPr>
          <p:cNvPr id="141324" name="AutoShape 15"/>
          <p:cNvSpPr>
            <a:spLocks noChangeArrowheads="1"/>
          </p:cNvSpPr>
          <p:nvPr/>
        </p:nvSpPr>
        <p:spPr bwMode="auto">
          <a:xfrm>
            <a:off x="1979613" y="5640388"/>
            <a:ext cx="5662612" cy="596900"/>
          </a:xfrm>
          <a:prstGeom prst="bracePair">
            <a:avLst>
              <a:gd name="adj" fmla="val 8333"/>
            </a:avLst>
          </a:prstGeom>
          <a:noFill/>
          <a:ln w="28575">
            <a:solidFill>
              <a:schemeClr val="bg2"/>
            </a:solidFill>
            <a:round/>
            <a:headEnd/>
            <a:tailEnd/>
          </a:ln>
        </p:spPr>
        <p:txBody>
          <a:bodyPr wrap="none" anchor="ctr"/>
          <a:lstStyle/>
          <a:p>
            <a:pPr latinLnBrk="0"/>
            <a:endParaRPr lang="ja-JP" altLang="en-US">
              <a:solidFill>
                <a:schemeClr val="bg2"/>
              </a:solidFill>
            </a:endParaRPr>
          </a:p>
        </p:txBody>
      </p:sp>
      <p:sp>
        <p:nvSpPr>
          <p:cNvPr id="141325" name="Oval 16"/>
          <p:cNvSpPr>
            <a:spLocks noChangeArrowheads="1"/>
          </p:cNvSpPr>
          <p:nvPr/>
        </p:nvSpPr>
        <p:spPr bwMode="auto">
          <a:xfrm>
            <a:off x="7392988" y="3386138"/>
            <a:ext cx="708025" cy="403225"/>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rPr>
              <a:t>神</a:t>
            </a:r>
          </a:p>
        </p:txBody>
      </p:sp>
      <p:sp>
        <p:nvSpPr>
          <p:cNvPr id="141326" name="Rectangle 17"/>
          <p:cNvSpPr>
            <a:spLocks noChangeArrowheads="1"/>
          </p:cNvSpPr>
          <p:nvPr/>
        </p:nvSpPr>
        <p:spPr bwMode="auto">
          <a:xfrm>
            <a:off x="3781425" y="2914650"/>
            <a:ext cx="1638300" cy="1006475"/>
          </a:xfrm>
          <a:prstGeom prst="rect">
            <a:avLst/>
          </a:prstGeom>
          <a:noFill/>
          <a:ln w="9525">
            <a:noFill/>
            <a:miter lim="800000"/>
            <a:headEnd/>
            <a:tailEnd/>
          </a:ln>
        </p:spPr>
        <p:txBody>
          <a:bodyPr anchor="ctr">
            <a:spAutoFit/>
          </a:bodyPr>
          <a:lstStyle/>
          <a:p>
            <a:pPr algn="ctr" latinLnBrk="0"/>
            <a:r>
              <a:rPr lang="ko-KR" altLang="en-US" sz="1500">
                <a:solidFill>
                  <a:schemeClr val="bg2"/>
                </a:solidFill>
              </a:rPr>
              <a:t>極東文化圏</a:t>
            </a:r>
            <a:endParaRPr lang="ja-JP" altLang="en-US" sz="1500">
              <a:solidFill>
                <a:schemeClr val="bg2"/>
              </a:solidFill>
            </a:endParaRPr>
          </a:p>
          <a:p>
            <a:pPr algn="ctr" latinLnBrk="0"/>
            <a:r>
              <a:rPr lang="ja-JP" altLang="en-US" sz="1500">
                <a:solidFill>
                  <a:schemeClr val="bg2"/>
                </a:solidFill>
              </a:rPr>
              <a:t>ヒンズー教</a:t>
            </a:r>
            <a:r>
              <a:rPr lang="ko-KR" altLang="en-US" sz="1500">
                <a:solidFill>
                  <a:schemeClr val="bg2"/>
                </a:solidFill>
              </a:rPr>
              <a:t>文化圏</a:t>
            </a:r>
            <a:endParaRPr lang="ja-JP" altLang="en-US" sz="1500">
              <a:solidFill>
                <a:schemeClr val="bg2"/>
              </a:solidFill>
            </a:endParaRPr>
          </a:p>
          <a:p>
            <a:pPr algn="ctr" latinLnBrk="0"/>
            <a:r>
              <a:rPr lang="ja-JP" altLang="en-US" sz="1500">
                <a:solidFill>
                  <a:schemeClr val="bg2"/>
                </a:solidFill>
              </a:rPr>
              <a:t>イスラム教</a:t>
            </a:r>
            <a:r>
              <a:rPr lang="ko-KR" altLang="en-US" sz="1500">
                <a:solidFill>
                  <a:schemeClr val="bg2"/>
                </a:solidFill>
              </a:rPr>
              <a:t>文化圏</a:t>
            </a:r>
            <a:endParaRPr lang="ja-JP" altLang="en-US" sz="1500">
              <a:solidFill>
                <a:schemeClr val="bg2"/>
              </a:solidFill>
            </a:endParaRPr>
          </a:p>
          <a:p>
            <a:pPr algn="ctr" latinLnBrk="0"/>
            <a:r>
              <a:rPr lang="ja-JP" altLang="en-US" sz="1500">
                <a:solidFill>
                  <a:schemeClr val="bg2"/>
                </a:solidFill>
              </a:rPr>
              <a:t>キリスト教</a:t>
            </a:r>
            <a:r>
              <a:rPr lang="ko-KR" altLang="en-US" sz="1500">
                <a:solidFill>
                  <a:schemeClr val="bg2"/>
                </a:solidFill>
              </a:rPr>
              <a:t>文化圏</a:t>
            </a:r>
          </a:p>
        </p:txBody>
      </p:sp>
      <p:sp>
        <p:nvSpPr>
          <p:cNvPr id="141327" name="AutoShape 18"/>
          <p:cNvSpPr>
            <a:spLocks noChangeArrowheads="1"/>
          </p:cNvSpPr>
          <p:nvPr/>
        </p:nvSpPr>
        <p:spPr bwMode="auto">
          <a:xfrm>
            <a:off x="3789363" y="2963863"/>
            <a:ext cx="1639887" cy="936625"/>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141328" name="円/楕円 20"/>
          <p:cNvSpPr>
            <a:spLocks noChangeArrowheads="1"/>
          </p:cNvSpPr>
          <p:nvPr/>
        </p:nvSpPr>
        <p:spPr bwMode="auto">
          <a:xfrm>
            <a:off x="3624263" y="4613275"/>
            <a:ext cx="733425" cy="400050"/>
          </a:xfrm>
          <a:prstGeom prst="ellipse">
            <a:avLst/>
          </a:prstGeom>
          <a:noFill/>
          <a:ln w="19050">
            <a:solidFill>
              <a:schemeClr val="bg2"/>
            </a:solidFill>
            <a:miter lim="800000"/>
            <a:headEnd/>
            <a:tailEnd/>
          </a:ln>
        </p:spPr>
        <p:txBody>
          <a:bodyPr wrap="none" anchor="ctr"/>
          <a:lstStyle/>
          <a:p>
            <a:pPr algn="ctr" latinLnBrk="0"/>
            <a:r>
              <a:rPr lang="ja-JP" altLang="en-US" sz="2000">
                <a:solidFill>
                  <a:schemeClr val="bg2"/>
                </a:solidFill>
              </a:rPr>
              <a:t>統一</a:t>
            </a:r>
          </a:p>
        </p:txBody>
      </p:sp>
      <p:sp>
        <p:nvSpPr>
          <p:cNvPr id="141329" name="円/楕円 21"/>
          <p:cNvSpPr>
            <a:spLocks noChangeArrowheads="1"/>
          </p:cNvSpPr>
          <p:nvPr/>
        </p:nvSpPr>
        <p:spPr bwMode="auto">
          <a:xfrm>
            <a:off x="7734300" y="5734050"/>
            <a:ext cx="785813" cy="428625"/>
          </a:xfrm>
          <a:prstGeom prst="ellipse">
            <a:avLst/>
          </a:prstGeom>
          <a:noFill/>
          <a:ln w="19050">
            <a:solidFill>
              <a:schemeClr val="bg2"/>
            </a:solidFill>
            <a:miter lim="800000"/>
            <a:headEnd/>
            <a:tailEnd/>
          </a:ln>
        </p:spPr>
        <p:txBody>
          <a:bodyPr wrap="none" anchor="ctr"/>
          <a:lstStyle/>
          <a:p>
            <a:pPr algn="ctr" latinLnBrk="0"/>
            <a:r>
              <a:rPr lang="ja-JP" altLang="en-US" sz="2200">
                <a:solidFill>
                  <a:schemeClr val="bg2"/>
                </a:solidFill>
              </a:rPr>
              <a:t>統一</a:t>
            </a:r>
          </a:p>
        </p:txBody>
      </p:sp>
      <p:sp>
        <p:nvSpPr>
          <p:cNvPr id="141330" name="テキスト ボックス 19"/>
          <p:cNvSpPr txBox="1">
            <a:spLocks noChangeArrowheads="1"/>
          </p:cNvSpPr>
          <p:nvPr/>
        </p:nvSpPr>
        <p:spPr bwMode="auto">
          <a:xfrm>
            <a:off x="1763713" y="4545013"/>
            <a:ext cx="428625" cy="396875"/>
          </a:xfrm>
          <a:prstGeom prst="rect">
            <a:avLst/>
          </a:prstGeom>
          <a:noFill/>
          <a:ln w="9525">
            <a:noFill/>
            <a:miter lim="800000"/>
            <a:headEnd/>
            <a:tailEnd/>
          </a:ln>
        </p:spPr>
        <p:txBody>
          <a:bodyPr>
            <a:spAutoFit/>
          </a:bodyPr>
          <a:lstStyle/>
          <a:p>
            <a:pPr latinLnBrk="0"/>
            <a:r>
              <a:rPr lang="ja-JP" altLang="en-US" sz="2000">
                <a:solidFill>
                  <a:schemeClr val="bg2"/>
                </a:solidFill>
              </a:rPr>
              <a:t>人</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ChangeArrowheads="1"/>
          </p:cNvSpPr>
          <p:nvPr/>
        </p:nvSpPr>
        <p:spPr bwMode="auto">
          <a:xfrm>
            <a:off x="357188" y="357188"/>
            <a:ext cx="5373687" cy="493712"/>
          </a:xfrm>
          <a:prstGeom prst="rect">
            <a:avLst/>
          </a:prstGeom>
          <a:noFill/>
          <a:ln w="9525">
            <a:noFill/>
            <a:miter lim="800000"/>
            <a:headEnd/>
            <a:tailEnd/>
          </a:ln>
        </p:spPr>
        <p:txBody>
          <a:bodyPr wrap="none">
            <a:spAutoFit/>
          </a:bodyPr>
          <a:lstStyle/>
          <a:p>
            <a:pPr latinLnBrk="0">
              <a:lnSpc>
                <a:spcPct val="120000"/>
              </a:lnSpc>
            </a:pPr>
            <a:r>
              <a:rPr lang="ja-JP" altLang="en-US" sz="2200">
                <a:solidFill>
                  <a:schemeClr val="bg2"/>
                </a:solidFill>
                <a:latin typeface="ＭＳ Ｐゴシック" pitchFamily="34" charset="-128"/>
              </a:rPr>
              <a:t>４） 聖書 </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生命の木復帰 </a:t>
            </a:r>
            <a:r>
              <a:rPr lang="ja-JP" altLang="en-US" sz="2000">
                <a:solidFill>
                  <a:schemeClr val="bg2"/>
                </a:solidFill>
                <a:latin typeface="ＭＳ Ｐゴシック" pitchFamily="34" charset="-128"/>
              </a:rPr>
              <a:t>（創</a:t>
            </a:r>
            <a:r>
              <a:rPr lang="ko-KR" altLang="en-US" sz="2000">
                <a:solidFill>
                  <a:schemeClr val="bg2"/>
                </a:solidFill>
                <a:latin typeface="ＭＳ Ｐゴシック" pitchFamily="34" charset="-128"/>
              </a:rPr>
              <a:t>2/9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黙</a:t>
            </a:r>
            <a:r>
              <a:rPr lang="en-US" altLang="ko-KR" sz="2000">
                <a:solidFill>
                  <a:schemeClr val="bg2"/>
                </a:solidFill>
                <a:latin typeface="ＭＳ Ｐゴシック" pitchFamily="34" charset="-128"/>
              </a:rPr>
              <a:t>22/14</a:t>
            </a:r>
            <a:r>
              <a:rPr lang="ja-JP" altLang="en-US" sz="2000">
                <a:solidFill>
                  <a:schemeClr val="bg2"/>
                </a:solidFill>
                <a:latin typeface="ＭＳ Ｐゴシック" pitchFamily="34" charset="-128"/>
              </a:rPr>
              <a:t>）</a:t>
            </a:r>
          </a:p>
        </p:txBody>
      </p:sp>
      <p:grpSp>
        <p:nvGrpSpPr>
          <p:cNvPr id="142338" name="Group 5"/>
          <p:cNvGrpSpPr>
            <a:grpSpLocks/>
          </p:cNvGrpSpPr>
          <p:nvPr/>
        </p:nvGrpSpPr>
        <p:grpSpPr bwMode="auto">
          <a:xfrm>
            <a:off x="1023938" y="1643063"/>
            <a:ext cx="1731962" cy="2660650"/>
            <a:chOff x="1117" y="1082"/>
            <a:chExt cx="1091" cy="1676"/>
          </a:xfrm>
        </p:grpSpPr>
        <p:pic>
          <p:nvPicPr>
            <p:cNvPr id="142362" name="Picture 6" descr="i命の木透過"/>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17" y="1082"/>
              <a:ext cx="1091" cy="1232"/>
            </a:xfrm>
            <a:prstGeom prst="rect">
              <a:avLst/>
            </a:prstGeom>
            <a:noFill/>
            <a:ln w="9525">
              <a:noFill/>
              <a:miter lim="800000"/>
              <a:headEnd/>
              <a:tailEnd/>
            </a:ln>
          </p:spPr>
        </p:pic>
        <p:sp>
          <p:nvSpPr>
            <p:cNvPr id="142363" name="Freeform 7"/>
            <p:cNvSpPr>
              <a:spLocks/>
            </p:cNvSpPr>
            <p:nvPr/>
          </p:nvSpPr>
          <p:spPr bwMode="auto">
            <a:xfrm>
              <a:off x="1330" y="1971"/>
              <a:ext cx="704" cy="787"/>
            </a:xfrm>
            <a:custGeom>
              <a:avLst/>
              <a:gdLst>
                <a:gd name="T0" fmla="*/ 2147483647 w 117"/>
                <a:gd name="T1" fmla="*/ 0 h 131"/>
                <a:gd name="T2" fmla="*/ 2147483647 w 117"/>
                <a:gd name="T3" fmla="*/ 0 h 131"/>
                <a:gd name="T4" fmla="*/ 2147483647 w 117"/>
                <a:gd name="T5" fmla="*/ 2147483647 h 131"/>
                <a:gd name="T6" fmla="*/ 2147483647 w 117"/>
                <a:gd name="T7" fmla="*/ 2147483647 h 131"/>
                <a:gd name="T8" fmla="*/ 2147483647 w 117"/>
                <a:gd name="T9" fmla="*/ 2147483647 h 131"/>
                <a:gd name="T10" fmla="*/ 2147483647 w 117"/>
                <a:gd name="T11" fmla="*/ 2147483647 h 131"/>
                <a:gd name="T12" fmla="*/ 2147483647 w 117"/>
                <a:gd name="T13" fmla="*/ 2147483647 h 131"/>
                <a:gd name="T14" fmla="*/ 2147483647 w 117"/>
                <a:gd name="T15" fmla="*/ 2147483647 h 131"/>
                <a:gd name="T16" fmla="*/ 2147483647 w 117"/>
                <a:gd name="T17" fmla="*/ 2147483647 h 131"/>
                <a:gd name="T18" fmla="*/ 0 w 117"/>
                <a:gd name="T19" fmla="*/ 2147483647 h 131"/>
                <a:gd name="T20" fmla="*/ 2147483647 w 117"/>
                <a:gd name="T21" fmla="*/ 2147483647 h 131"/>
                <a:gd name="T22" fmla="*/ 2147483647 w 117"/>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31"/>
                <a:gd name="T38" fmla="*/ 117 w 117"/>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31">
                  <a:moveTo>
                    <a:pt x="39" y="0"/>
                  </a:moveTo>
                  <a:lnTo>
                    <a:pt x="79" y="0"/>
                  </a:lnTo>
                  <a:lnTo>
                    <a:pt x="80" y="94"/>
                  </a:lnTo>
                  <a:lnTo>
                    <a:pt x="117" y="118"/>
                  </a:lnTo>
                  <a:lnTo>
                    <a:pt x="80" y="108"/>
                  </a:lnTo>
                  <a:lnTo>
                    <a:pt x="78" y="119"/>
                  </a:lnTo>
                  <a:lnTo>
                    <a:pt x="60" y="109"/>
                  </a:lnTo>
                  <a:lnTo>
                    <a:pt x="58" y="131"/>
                  </a:lnTo>
                  <a:lnTo>
                    <a:pt x="39" y="108"/>
                  </a:lnTo>
                  <a:lnTo>
                    <a:pt x="0" y="119"/>
                  </a:lnTo>
                  <a:lnTo>
                    <a:pt x="38" y="94"/>
                  </a:lnTo>
                  <a:lnTo>
                    <a:pt x="39" y="0"/>
                  </a:lnTo>
                  <a:close/>
                </a:path>
              </a:pathLst>
            </a:custGeom>
            <a:solidFill>
              <a:srgbClr val="91470E"/>
            </a:solidFill>
            <a:ln w="0">
              <a:solidFill>
                <a:srgbClr val="000000"/>
              </a:solidFill>
              <a:round/>
              <a:headEnd/>
              <a:tailEnd/>
            </a:ln>
          </p:spPr>
          <p:txBody>
            <a:bodyPr/>
            <a:lstStyle/>
            <a:p>
              <a:endParaRPr lang="ko-KR" altLang="en-US"/>
            </a:p>
          </p:txBody>
        </p:sp>
        <p:grpSp>
          <p:nvGrpSpPr>
            <p:cNvPr id="142364" name="Group 8"/>
            <p:cNvGrpSpPr>
              <a:grpSpLocks/>
            </p:cNvGrpSpPr>
            <p:nvPr/>
          </p:nvGrpSpPr>
          <p:grpSpPr bwMode="auto">
            <a:xfrm>
              <a:off x="1589" y="2067"/>
              <a:ext cx="162" cy="391"/>
              <a:chOff x="1589" y="2067"/>
              <a:chExt cx="162" cy="391"/>
            </a:xfrm>
          </p:grpSpPr>
          <p:sp>
            <p:nvSpPr>
              <p:cNvPr id="142365" name="Freeform 9"/>
              <p:cNvSpPr>
                <a:spLocks/>
              </p:cNvSpPr>
              <p:nvPr/>
            </p:nvSpPr>
            <p:spPr bwMode="auto">
              <a:xfrm>
                <a:off x="1589" y="2067"/>
                <a:ext cx="24" cy="391"/>
              </a:xfrm>
              <a:custGeom>
                <a:avLst/>
                <a:gdLst>
                  <a:gd name="T0" fmla="*/ 0 w 4"/>
                  <a:gd name="T1" fmla="*/ 0 h 65"/>
                  <a:gd name="T2" fmla="*/ 0 w 4"/>
                  <a:gd name="T3" fmla="*/ 2147483647 h 65"/>
                  <a:gd name="T4" fmla="*/ 2147483647 w 4"/>
                  <a:gd name="T5" fmla="*/ 2147483647 h 65"/>
                  <a:gd name="T6" fmla="*/ 2147483647 w 4"/>
                  <a:gd name="T7" fmla="*/ 2147483647 h 65"/>
                  <a:gd name="T8" fmla="*/ 0 w 4"/>
                  <a:gd name="T9" fmla="*/ 0 h 65"/>
                  <a:gd name="T10" fmla="*/ 0 60000 65536"/>
                  <a:gd name="T11" fmla="*/ 0 60000 65536"/>
                  <a:gd name="T12" fmla="*/ 0 60000 65536"/>
                  <a:gd name="T13" fmla="*/ 0 60000 65536"/>
                  <a:gd name="T14" fmla="*/ 0 60000 65536"/>
                  <a:gd name="T15" fmla="*/ 0 w 4"/>
                  <a:gd name="T16" fmla="*/ 0 h 65"/>
                  <a:gd name="T17" fmla="*/ 4 w 4"/>
                  <a:gd name="T18" fmla="*/ 65 h 65"/>
                </a:gdLst>
                <a:ahLst/>
                <a:cxnLst>
                  <a:cxn ang="T10">
                    <a:pos x="T0" y="T1"/>
                  </a:cxn>
                  <a:cxn ang="T11">
                    <a:pos x="T2" y="T3"/>
                  </a:cxn>
                  <a:cxn ang="T12">
                    <a:pos x="T4" y="T5"/>
                  </a:cxn>
                  <a:cxn ang="T13">
                    <a:pos x="T6" y="T7"/>
                  </a:cxn>
                  <a:cxn ang="T14">
                    <a:pos x="T8" y="T9"/>
                  </a:cxn>
                </a:cxnLst>
                <a:rect l="T15" t="T16" r="T17" b="T18"/>
                <a:pathLst>
                  <a:path w="4" h="65">
                    <a:moveTo>
                      <a:pt x="0" y="0"/>
                    </a:moveTo>
                    <a:lnTo>
                      <a:pt x="0" y="65"/>
                    </a:lnTo>
                    <a:lnTo>
                      <a:pt x="3" y="65"/>
                    </a:lnTo>
                    <a:lnTo>
                      <a:pt x="4" y="1"/>
                    </a:lnTo>
                    <a:lnTo>
                      <a:pt x="0" y="0"/>
                    </a:lnTo>
                    <a:close/>
                  </a:path>
                </a:pathLst>
              </a:custGeom>
              <a:solidFill>
                <a:schemeClr val="bg1"/>
              </a:solidFill>
              <a:ln w="0">
                <a:solidFill>
                  <a:srgbClr val="000000"/>
                </a:solidFill>
                <a:round/>
                <a:headEnd/>
                <a:tailEnd/>
              </a:ln>
            </p:spPr>
            <p:txBody>
              <a:bodyPr/>
              <a:lstStyle/>
              <a:p>
                <a:endParaRPr lang="ko-KR" altLang="en-US"/>
              </a:p>
            </p:txBody>
          </p:sp>
          <p:sp>
            <p:nvSpPr>
              <p:cNvPr id="142366" name="Freeform 10"/>
              <p:cNvSpPr>
                <a:spLocks/>
              </p:cNvSpPr>
              <p:nvPr/>
            </p:nvSpPr>
            <p:spPr bwMode="auto">
              <a:xfrm>
                <a:off x="1649" y="2121"/>
                <a:ext cx="36" cy="241"/>
              </a:xfrm>
              <a:custGeom>
                <a:avLst/>
                <a:gdLst>
                  <a:gd name="T0" fmla="*/ 2147483647 w 6"/>
                  <a:gd name="T1" fmla="*/ 0 h 40"/>
                  <a:gd name="T2" fmla="*/ 0 w 6"/>
                  <a:gd name="T3" fmla="*/ 2147483647 h 40"/>
                  <a:gd name="T4" fmla="*/ 2147483647 w 6"/>
                  <a:gd name="T5" fmla="*/ 2147483647 h 40"/>
                  <a:gd name="T6" fmla="*/ 2147483647 w 6"/>
                  <a:gd name="T7" fmla="*/ 2147483647 h 40"/>
                  <a:gd name="T8" fmla="*/ 2147483647 w 6"/>
                  <a:gd name="T9" fmla="*/ 0 h 40"/>
                  <a:gd name="T10" fmla="*/ 0 60000 65536"/>
                  <a:gd name="T11" fmla="*/ 0 60000 65536"/>
                  <a:gd name="T12" fmla="*/ 0 60000 65536"/>
                  <a:gd name="T13" fmla="*/ 0 60000 65536"/>
                  <a:gd name="T14" fmla="*/ 0 60000 65536"/>
                  <a:gd name="T15" fmla="*/ 0 w 6"/>
                  <a:gd name="T16" fmla="*/ 0 h 40"/>
                  <a:gd name="T17" fmla="*/ 6 w 6"/>
                  <a:gd name="T18" fmla="*/ 40 h 40"/>
                </a:gdLst>
                <a:ahLst/>
                <a:cxnLst>
                  <a:cxn ang="T10">
                    <a:pos x="T0" y="T1"/>
                  </a:cxn>
                  <a:cxn ang="T11">
                    <a:pos x="T2" y="T3"/>
                  </a:cxn>
                  <a:cxn ang="T12">
                    <a:pos x="T4" y="T5"/>
                  </a:cxn>
                  <a:cxn ang="T13">
                    <a:pos x="T6" y="T7"/>
                  </a:cxn>
                  <a:cxn ang="T14">
                    <a:pos x="T8" y="T9"/>
                  </a:cxn>
                </a:cxnLst>
                <a:rect l="T15" t="T16" r="T17" b="T18"/>
                <a:pathLst>
                  <a:path w="6" h="40">
                    <a:moveTo>
                      <a:pt x="1" y="0"/>
                    </a:moveTo>
                    <a:lnTo>
                      <a:pt x="0" y="39"/>
                    </a:lnTo>
                    <a:lnTo>
                      <a:pt x="5" y="40"/>
                    </a:lnTo>
                    <a:lnTo>
                      <a:pt x="6" y="1"/>
                    </a:lnTo>
                    <a:lnTo>
                      <a:pt x="1" y="0"/>
                    </a:lnTo>
                    <a:close/>
                  </a:path>
                </a:pathLst>
              </a:custGeom>
              <a:solidFill>
                <a:schemeClr val="bg1"/>
              </a:solidFill>
              <a:ln w="0">
                <a:solidFill>
                  <a:srgbClr val="000000"/>
                </a:solidFill>
                <a:round/>
                <a:headEnd/>
                <a:tailEnd/>
              </a:ln>
            </p:spPr>
            <p:txBody>
              <a:bodyPr/>
              <a:lstStyle/>
              <a:p>
                <a:endParaRPr lang="ko-KR" altLang="en-US"/>
              </a:p>
            </p:txBody>
          </p:sp>
          <p:sp>
            <p:nvSpPr>
              <p:cNvPr id="142367" name="Freeform 11"/>
              <p:cNvSpPr>
                <a:spLocks/>
              </p:cNvSpPr>
              <p:nvPr/>
            </p:nvSpPr>
            <p:spPr bwMode="auto">
              <a:xfrm>
                <a:off x="1721" y="2163"/>
                <a:ext cx="30" cy="144"/>
              </a:xfrm>
              <a:custGeom>
                <a:avLst/>
                <a:gdLst>
                  <a:gd name="T0" fmla="*/ 2147483647 w 5"/>
                  <a:gd name="T1" fmla="*/ 2147483647 h 24"/>
                  <a:gd name="T2" fmla="*/ 0 w 5"/>
                  <a:gd name="T3" fmla="*/ 2147483647 h 24"/>
                  <a:gd name="T4" fmla="*/ 2147483647 w 5"/>
                  <a:gd name="T5" fmla="*/ 2147483647 h 24"/>
                  <a:gd name="T6" fmla="*/ 2147483647 w 5"/>
                  <a:gd name="T7" fmla="*/ 0 h 24"/>
                  <a:gd name="T8" fmla="*/ 2147483647 w 5"/>
                  <a:gd name="T9" fmla="*/ 2147483647 h 24"/>
                  <a:gd name="T10" fmla="*/ 0 60000 65536"/>
                  <a:gd name="T11" fmla="*/ 0 60000 65536"/>
                  <a:gd name="T12" fmla="*/ 0 60000 65536"/>
                  <a:gd name="T13" fmla="*/ 0 60000 65536"/>
                  <a:gd name="T14" fmla="*/ 0 60000 65536"/>
                  <a:gd name="T15" fmla="*/ 0 w 5"/>
                  <a:gd name="T16" fmla="*/ 0 h 24"/>
                  <a:gd name="T17" fmla="*/ 5 w 5"/>
                  <a:gd name="T18" fmla="*/ 24 h 24"/>
                </a:gdLst>
                <a:ahLst/>
                <a:cxnLst>
                  <a:cxn ang="T10">
                    <a:pos x="T0" y="T1"/>
                  </a:cxn>
                  <a:cxn ang="T11">
                    <a:pos x="T2" y="T3"/>
                  </a:cxn>
                  <a:cxn ang="T12">
                    <a:pos x="T4" y="T5"/>
                  </a:cxn>
                  <a:cxn ang="T13">
                    <a:pos x="T6" y="T7"/>
                  </a:cxn>
                  <a:cxn ang="T14">
                    <a:pos x="T8" y="T9"/>
                  </a:cxn>
                </a:cxnLst>
                <a:rect l="T15" t="T16" r="T17" b="T18"/>
                <a:pathLst>
                  <a:path w="5" h="24">
                    <a:moveTo>
                      <a:pt x="1" y="1"/>
                    </a:moveTo>
                    <a:lnTo>
                      <a:pt x="0" y="23"/>
                    </a:lnTo>
                    <a:lnTo>
                      <a:pt x="4" y="24"/>
                    </a:lnTo>
                    <a:lnTo>
                      <a:pt x="5" y="0"/>
                    </a:lnTo>
                    <a:lnTo>
                      <a:pt x="1" y="1"/>
                    </a:lnTo>
                    <a:close/>
                  </a:path>
                </a:pathLst>
              </a:custGeom>
              <a:solidFill>
                <a:schemeClr val="bg1"/>
              </a:solidFill>
              <a:ln w="0">
                <a:solidFill>
                  <a:srgbClr val="000000"/>
                </a:solidFill>
                <a:round/>
                <a:headEnd/>
                <a:tailEnd/>
              </a:ln>
            </p:spPr>
            <p:txBody>
              <a:bodyPr/>
              <a:lstStyle/>
              <a:p>
                <a:endParaRPr lang="ko-KR" altLang="en-US"/>
              </a:p>
            </p:txBody>
          </p:sp>
        </p:grpSp>
      </p:grpSp>
      <p:sp>
        <p:nvSpPr>
          <p:cNvPr id="142339" name="Rectangle 12"/>
          <p:cNvSpPr>
            <a:spLocks noChangeArrowheads="1"/>
          </p:cNvSpPr>
          <p:nvPr/>
        </p:nvSpPr>
        <p:spPr bwMode="auto">
          <a:xfrm>
            <a:off x="742950" y="1052513"/>
            <a:ext cx="8890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創</a:t>
            </a:r>
            <a:r>
              <a:rPr lang="ko-KR" altLang="en-US" sz="2200">
                <a:solidFill>
                  <a:schemeClr val="bg2"/>
                </a:solidFill>
                <a:latin typeface="ＭＳ Ｐゴシック" pitchFamily="34" charset="-128"/>
              </a:rPr>
              <a:t>2/9</a:t>
            </a:r>
            <a:endParaRPr lang="en-US" altLang="ja-JP" sz="2200">
              <a:solidFill>
                <a:schemeClr val="bg2"/>
              </a:solidFill>
              <a:latin typeface="ＭＳ Ｐゴシック" pitchFamily="34" charset="-128"/>
            </a:endParaRPr>
          </a:p>
        </p:txBody>
      </p:sp>
      <p:sp>
        <p:nvSpPr>
          <p:cNvPr id="142340" name="Rectangle 13"/>
          <p:cNvSpPr>
            <a:spLocks noChangeArrowheads="1"/>
          </p:cNvSpPr>
          <p:nvPr/>
        </p:nvSpPr>
        <p:spPr bwMode="auto">
          <a:xfrm>
            <a:off x="1568450" y="1009650"/>
            <a:ext cx="2360613" cy="517525"/>
          </a:xfrm>
          <a:prstGeom prst="rect">
            <a:avLst/>
          </a:prstGeom>
          <a:noFill/>
          <a:ln w="9525">
            <a:noFill/>
            <a:miter lim="800000"/>
            <a:headEnd/>
            <a:tailEnd/>
          </a:ln>
        </p:spPr>
        <p:txBody>
          <a:bodyPr wrap="none" anchor="ctr">
            <a:spAutoFit/>
          </a:bodyPr>
          <a:lstStyle/>
          <a:p>
            <a:pPr latinLnBrk="0"/>
            <a:r>
              <a:rPr lang="ja-JP" altLang="en-US" sz="1400">
                <a:solidFill>
                  <a:schemeClr val="bg2"/>
                </a:solidFill>
                <a:latin typeface="ＭＳ Ｐゴシック" pitchFamily="34" charset="-128"/>
              </a:rPr>
              <a:t>園の中央に命の木と、善悪を</a:t>
            </a:r>
          </a:p>
          <a:p>
            <a:pPr latinLnBrk="0"/>
            <a:r>
              <a:rPr lang="ja-JP" altLang="en-US" sz="1400">
                <a:solidFill>
                  <a:schemeClr val="bg2"/>
                </a:solidFill>
                <a:latin typeface="ＭＳ Ｐゴシック" pitchFamily="34" charset="-128"/>
              </a:rPr>
              <a:t>知る木とをはえさせられた。</a:t>
            </a:r>
          </a:p>
        </p:txBody>
      </p:sp>
      <p:grpSp>
        <p:nvGrpSpPr>
          <p:cNvPr id="142341" name="Group 14"/>
          <p:cNvGrpSpPr>
            <a:grpSpLocks/>
          </p:cNvGrpSpPr>
          <p:nvPr/>
        </p:nvGrpSpPr>
        <p:grpSpPr bwMode="auto">
          <a:xfrm>
            <a:off x="6254750" y="1571625"/>
            <a:ext cx="1844675" cy="3030538"/>
            <a:chOff x="720" y="720"/>
            <a:chExt cx="1162" cy="1909"/>
          </a:xfrm>
        </p:grpSpPr>
        <p:sp>
          <p:nvSpPr>
            <p:cNvPr id="142354" name="Text Box 15"/>
            <p:cNvSpPr txBox="1">
              <a:spLocks noChangeArrowheads="1"/>
            </p:cNvSpPr>
            <p:nvPr/>
          </p:nvSpPr>
          <p:spPr bwMode="auto">
            <a:xfrm>
              <a:off x="736" y="2379"/>
              <a:ext cx="1146" cy="250"/>
            </a:xfrm>
            <a:prstGeom prst="rect">
              <a:avLst/>
            </a:prstGeom>
            <a:noFill/>
            <a:ln w="9525">
              <a:noFill/>
              <a:miter lim="800000"/>
              <a:headEnd/>
              <a:tailEnd/>
            </a:ln>
          </p:spPr>
          <p:txBody>
            <a:bodyPr>
              <a:spAutoFit/>
            </a:bodyPr>
            <a:lstStyle/>
            <a:p>
              <a:pPr algn="ctr" latinLnBrk="0">
                <a:spcBef>
                  <a:spcPct val="50000"/>
                </a:spcBef>
              </a:pPr>
              <a:endParaRPr lang="ko-KR" altLang="en-US" sz="2000">
                <a:solidFill>
                  <a:schemeClr val="bg2"/>
                </a:solidFill>
                <a:latin typeface="ＭＳ Ｐゴシック" pitchFamily="34" charset="-128"/>
              </a:endParaRPr>
            </a:p>
          </p:txBody>
        </p:sp>
        <p:grpSp>
          <p:nvGrpSpPr>
            <p:cNvPr id="142355" name="Group 16"/>
            <p:cNvGrpSpPr>
              <a:grpSpLocks/>
            </p:cNvGrpSpPr>
            <p:nvPr/>
          </p:nvGrpSpPr>
          <p:grpSpPr bwMode="auto">
            <a:xfrm>
              <a:off x="720" y="720"/>
              <a:ext cx="1091" cy="1676"/>
              <a:chOff x="1117" y="1082"/>
              <a:chExt cx="1091" cy="1676"/>
            </a:xfrm>
          </p:grpSpPr>
          <p:pic>
            <p:nvPicPr>
              <p:cNvPr id="142356" name="Picture 17" descr="i命の木透過"/>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17" y="1082"/>
                <a:ext cx="1091" cy="1232"/>
              </a:xfrm>
              <a:prstGeom prst="rect">
                <a:avLst/>
              </a:prstGeom>
              <a:noFill/>
              <a:ln w="9525">
                <a:noFill/>
                <a:miter lim="800000"/>
                <a:headEnd/>
                <a:tailEnd/>
              </a:ln>
            </p:spPr>
          </p:pic>
          <p:sp>
            <p:nvSpPr>
              <p:cNvPr id="142357" name="Freeform 18"/>
              <p:cNvSpPr>
                <a:spLocks/>
              </p:cNvSpPr>
              <p:nvPr/>
            </p:nvSpPr>
            <p:spPr bwMode="auto">
              <a:xfrm>
                <a:off x="1330" y="1971"/>
                <a:ext cx="704" cy="787"/>
              </a:xfrm>
              <a:custGeom>
                <a:avLst/>
                <a:gdLst>
                  <a:gd name="T0" fmla="*/ 2147483647 w 117"/>
                  <a:gd name="T1" fmla="*/ 0 h 131"/>
                  <a:gd name="T2" fmla="*/ 2147483647 w 117"/>
                  <a:gd name="T3" fmla="*/ 0 h 131"/>
                  <a:gd name="T4" fmla="*/ 2147483647 w 117"/>
                  <a:gd name="T5" fmla="*/ 2147483647 h 131"/>
                  <a:gd name="T6" fmla="*/ 2147483647 w 117"/>
                  <a:gd name="T7" fmla="*/ 2147483647 h 131"/>
                  <a:gd name="T8" fmla="*/ 2147483647 w 117"/>
                  <a:gd name="T9" fmla="*/ 2147483647 h 131"/>
                  <a:gd name="T10" fmla="*/ 2147483647 w 117"/>
                  <a:gd name="T11" fmla="*/ 2147483647 h 131"/>
                  <a:gd name="T12" fmla="*/ 2147483647 w 117"/>
                  <a:gd name="T13" fmla="*/ 2147483647 h 131"/>
                  <a:gd name="T14" fmla="*/ 2147483647 w 117"/>
                  <a:gd name="T15" fmla="*/ 2147483647 h 131"/>
                  <a:gd name="T16" fmla="*/ 2147483647 w 117"/>
                  <a:gd name="T17" fmla="*/ 2147483647 h 131"/>
                  <a:gd name="T18" fmla="*/ 0 w 117"/>
                  <a:gd name="T19" fmla="*/ 2147483647 h 131"/>
                  <a:gd name="T20" fmla="*/ 2147483647 w 117"/>
                  <a:gd name="T21" fmla="*/ 2147483647 h 131"/>
                  <a:gd name="T22" fmla="*/ 2147483647 w 117"/>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31"/>
                  <a:gd name="T38" fmla="*/ 117 w 117"/>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31">
                    <a:moveTo>
                      <a:pt x="39" y="0"/>
                    </a:moveTo>
                    <a:lnTo>
                      <a:pt x="79" y="0"/>
                    </a:lnTo>
                    <a:lnTo>
                      <a:pt x="80" y="94"/>
                    </a:lnTo>
                    <a:lnTo>
                      <a:pt x="117" y="118"/>
                    </a:lnTo>
                    <a:lnTo>
                      <a:pt x="80" y="108"/>
                    </a:lnTo>
                    <a:lnTo>
                      <a:pt x="78" y="119"/>
                    </a:lnTo>
                    <a:lnTo>
                      <a:pt x="60" y="109"/>
                    </a:lnTo>
                    <a:lnTo>
                      <a:pt x="58" y="131"/>
                    </a:lnTo>
                    <a:lnTo>
                      <a:pt x="39" y="108"/>
                    </a:lnTo>
                    <a:lnTo>
                      <a:pt x="0" y="119"/>
                    </a:lnTo>
                    <a:lnTo>
                      <a:pt x="38" y="94"/>
                    </a:lnTo>
                    <a:lnTo>
                      <a:pt x="39" y="0"/>
                    </a:lnTo>
                    <a:close/>
                  </a:path>
                </a:pathLst>
              </a:custGeom>
              <a:solidFill>
                <a:srgbClr val="91470E"/>
              </a:solidFill>
              <a:ln w="0">
                <a:solidFill>
                  <a:srgbClr val="000000"/>
                </a:solidFill>
                <a:round/>
                <a:headEnd/>
                <a:tailEnd/>
              </a:ln>
            </p:spPr>
            <p:txBody>
              <a:bodyPr/>
              <a:lstStyle/>
              <a:p>
                <a:endParaRPr lang="ko-KR" altLang="en-US"/>
              </a:p>
            </p:txBody>
          </p:sp>
          <p:grpSp>
            <p:nvGrpSpPr>
              <p:cNvPr id="142358" name="Group 19"/>
              <p:cNvGrpSpPr>
                <a:grpSpLocks/>
              </p:cNvGrpSpPr>
              <p:nvPr/>
            </p:nvGrpSpPr>
            <p:grpSpPr bwMode="auto">
              <a:xfrm>
                <a:off x="1589" y="2067"/>
                <a:ext cx="162" cy="391"/>
                <a:chOff x="1589" y="2067"/>
                <a:chExt cx="162" cy="391"/>
              </a:xfrm>
            </p:grpSpPr>
            <p:sp>
              <p:nvSpPr>
                <p:cNvPr id="142359" name="Freeform 20"/>
                <p:cNvSpPr>
                  <a:spLocks/>
                </p:cNvSpPr>
                <p:nvPr/>
              </p:nvSpPr>
              <p:spPr bwMode="auto">
                <a:xfrm>
                  <a:off x="1589" y="2067"/>
                  <a:ext cx="24" cy="391"/>
                </a:xfrm>
                <a:custGeom>
                  <a:avLst/>
                  <a:gdLst>
                    <a:gd name="T0" fmla="*/ 0 w 4"/>
                    <a:gd name="T1" fmla="*/ 0 h 65"/>
                    <a:gd name="T2" fmla="*/ 0 w 4"/>
                    <a:gd name="T3" fmla="*/ 2147483647 h 65"/>
                    <a:gd name="T4" fmla="*/ 2147483647 w 4"/>
                    <a:gd name="T5" fmla="*/ 2147483647 h 65"/>
                    <a:gd name="T6" fmla="*/ 2147483647 w 4"/>
                    <a:gd name="T7" fmla="*/ 2147483647 h 65"/>
                    <a:gd name="T8" fmla="*/ 0 w 4"/>
                    <a:gd name="T9" fmla="*/ 0 h 65"/>
                    <a:gd name="T10" fmla="*/ 0 60000 65536"/>
                    <a:gd name="T11" fmla="*/ 0 60000 65536"/>
                    <a:gd name="T12" fmla="*/ 0 60000 65536"/>
                    <a:gd name="T13" fmla="*/ 0 60000 65536"/>
                    <a:gd name="T14" fmla="*/ 0 60000 65536"/>
                    <a:gd name="T15" fmla="*/ 0 w 4"/>
                    <a:gd name="T16" fmla="*/ 0 h 65"/>
                    <a:gd name="T17" fmla="*/ 4 w 4"/>
                    <a:gd name="T18" fmla="*/ 65 h 65"/>
                  </a:gdLst>
                  <a:ahLst/>
                  <a:cxnLst>
                    <a:cxn ang="T10">
                      <a:pos x="T0" y="T1"/>
                    </a:cxn>
                    <a:cxn ang="T11">
                      <a:pos x="T2" y="T3"/>
                    </a:cxn>
                    <a:cxn ang="T12">
                      <a:pos x="T4" y="T5"/>
                    </a:cxn>
                    <a:cxn ang="T13">
                      <a:pos x="T6" y="T7"/>
                    </a:cxn>
                    <a:cxn ang="T14">
                      <a:pos x="T8" y="T9"/>
                    </a:cxn>
                  </a:cxnLst>
                  <a:rect l="T15" t="T16" r="T17" b="T18"/>
                  <a:pathLst>
                    <a:path w="4" h="65">
                      <a:moveTo>
                        <a:pt x="0" y="0"/>
                      </a:moveTo>
                      <a:lnTo>
                        <a:pt x="0" y="65"/>
                      </a:lnTo>
                      <a:lnTo>
                        <a:pt x="3" y="65"/>
                      </a:lnTo>
                      <a:lnTo>
                        <a:pt x="4" y="1"/>
                      </a:lnTo>
                      <a:lnTo>
                        <a:pt x="0" y="0"/>
                      </a:lnTo>
                      <a:close/>
                    </a:path>
                  </a:pathLst>
                </a:custGeom>
                <a:solidFill>
                  <a:schemeClr val="bg1"/>
                </a:solidFill>
                <a:ln w="0">
                  <a:solidFill>
                    <a:srgbClr val="000000"/>
                  </a:solidFill>
                  <a:round/>
                  <a:headEnd/>
                  <a:tailEnd/>
                </a:ln>
              </p:spPr>
              <p:txBody>
                <a:bodyPr/>
                <a:lstStyle/>
                <a:p>
                  <a:endParaRPr lang="ko-KR" altLang="en-US"/>
                </a:p>
              </p:txBody>
            </p:sp>
            <p:sp>
              <p:nvSpPr>
                <p:cNvPr id="142360" name="Freeform 21"/>
                <p:cNvSpPr>
                  <a:spLocks/>
                </p:cNvSpPr>
                <p:nvPr/>
              </p:nvSpPr>
              <p:spPr bwMode="auto">
                <a:xfrm>
                  <a:off x="1649" y="2121"/>
                  <a:ext cx="36" cy="241"/>
                </a:xfrm>
                <a:custGeom>
                  <a:avLst/>
                  <a:gdLst>
                    <a:gd name="T0" fmla="*/ 2147483647 w 6"/>
                    <a:gd name="T1" fmla="*/ 0 h 40"/>
                    <a:gd name="T2" fmla="*/ 0 w 6"/>
                    <a:gd name="T3" fmla="*/ 2147483647 h 40"/>
                    <a:gd name="T4" fmla="*/ 2147483647 w 6"/>
                    <a:gd name="T5" fmla="*/ 2147483647 h 40"/>
                    <a:gd name="T6" fmla="*/ 2147483647 w 6"/>
                    <a:gd name="T7" fmla="*/ 2147483647 h 40"/>
                    <a:gd name="T8" fmla="*/ 2147483647 w 6"/>
                    <a:gd name="T9" fmla="*/ 0 h 40"/>
                    <a:gd name="T10" fmla="*/ 0 60000 65536"/>
                    <a:gd name="T11" fmla="*/ 0 60000 65536"/>
                    <a:gd name="T12" fmla="*/ 0 60000 65536"/>
                    <a:gd name="T13" fmla="*/ 0 60000 65536"/>
                    <a:gd name="T14" fmla="*/ 0 60000 65536"/>
                    <a:gd name="T15" fmla="*/ 0 w 6"/>
                    <a:gd name="T16" fmla="*/ 0 h 40"/>
                    <a:gd name="T17" fmla="*/ 6 w 6"/>
                    <a:gd name="T18" fmla="*/ 40 h 40"/>
                  </a:gdLst>
                  <a:ahLst/>
                  <a:cxnLst>
                    <a:cxn ang="T10">
                      <a:pos x="T0" y="T1"/>
                    </a:cxn>
                    <a:cxn ang="T11">
                      <a:pos x="T2" y="T3"/>
                    </a:cxn>
                    <a:cxn ang="T12">
                      <a:pos x="T4" y="T5"/>
                    </a:cxn>
                    <a:cxn ang="T13">
                      <a:pos x="T6" y="T7"/>
                    </a:cxn>
                    <a:cxn ang="T14">
                      <a:pos x="T8" y="T9"/>
                    </a:cxn>
                  </a:cxnLst>
                  <a:rect l="T15" t="T16" r="T17" b="T18"/>
                  <a:pathLst>
                    <a:path w="6" h="40">
                      <a:moveTo>
                        <a:pt x="1" y="0"/>
                      </a:moveTo>
                      <a:lnTo>
                        <a:pt x="0" y="39"/>
                      </a:lnTo>
                      <a:lnTo>
                        <a:pt x="5" y="40"/>
                      </a:lnTo>
                      <a:lnTo>
                        <a:pt x="6" y="1"/>
                      </a:lnTo>
                      <a:lnTo>
                        <a:pt x="1" y="0"/>
                      </a:lnTo>
                      <a:close/>
                    </a:path>
                  </a:pathLst>
                </a:custGeom>
                <a:solidFill>
                  <a:schemeClr val="bg1"/>
                </a:solidFill>
                <a:ln w="0">
                  <a:solidFill>
                    <a:srgbClr val="000000"/>
                  </a:solidFill>
                  <a:round/>
                  <a:headEnd/>
                  <a:tailEnd/>
                </a:ln>
              </p:spPr>
              <p:txBody>
                <a:bodyPr/>
                <a:lstStyle/>
                <a:p>
                  <a:endParaRPr lang="ko-KR" altLang="en-US"/>
                </a:p>
              </p:txBody>
            </p:sp>
            <p:sp>
              <p:nvSpPr>
                <p:cNvPr id="142361" name="Freeform 22"/>
                <p:cNvSpPr>
                  <a:spLocks/>
                </p:cNvSpPr>
                <p:nvPr/>
              </p:nvSpPr>
              <p:spPr bwMode="auto">
                <a:xfrm>
                  <a:off x="1721" y="2163"/>
                  <a:ext cx="30" cy="144"/>
                </a:xfrm>
                <a:custGeom>
                  <a:avLst/>
                  <a:gdLst>
                    <a:gd name="T0" fmla="*/ 2147483647 w 5"/>
                    <a:gd name="T1" fmla="*/ 2147483647 h 24"/>
                    <a:gd name="T2" fmla="*/ 0 w 5"/>
                    <a:gd name="T3" fmla="*/ 2147483647 h 24"/>
                    <a:gd name="T4" fmla="*/ 2147483647 w 5"/>
                    <a:gd name="T5" fmla="*/ 2147483647 h 24"/>
                    <a:gd name="T6" fmla="*/ 2147483647 w 5"/>
                    <a:gd name="T7" fmla="*/ 0 h 24"/>
                    <a:gd name="T8" fmla="*/ 2147483647 w 5"/>
                    <a:gd name="T9" fmla="*/ 2147483647 h 24"/>
                    <a:gd name="T10" fmla="*/ 0 60000 65536"/>
                    <a:gd name="T11" fmla="*/ 0 60000 65536"/>
                    <a:gd name="T12" fmla="*/ 0 60000 65536"/>
                    <a:gd name="T13" fmla="*/ 0 60000 65536"/>
                    <a:gd name="T14" fmla="*/ 0 60000 65536"/>
                    <a:gd name="T15" fmla="*/ 0 w 5"/>
                    <a:gd name="T16" fmla="*/ 0 h 24"/>
                    <a:gd name="T17" fmla="*/ 5 w 5"/>
                    <a:gd name="T18" fmla="*/ 24 h 24"/>
                  </a:gdLst>
                  <a:ahLst/>
                  <a:cxnLst>
                    <a:cxn ang="T10">
                      <a:pos x="T0" y="T1"/>
                    </a:cxn>
                    <a:cxn ang="T11">
                      <a:pos x="T2" y="T3"/>
                    </a:cxn>
                    <a:cxn ang="T12">
                      <a:pos x="T4" y="T5"/>
                    </a:cxn>
                    <a:cxn ang="T13">
                      <a:pos x="T6" y="T7"/>
                    </a:cxn>
                    <a:cxn ang="T14">
                      <a:pos x="T8" y="T9"/>
                    </a:cxn>
                  </a:cxnLst>
                  <a:rect l="T15" t="T16" r="T17" b="T18"/>
                  <a:pathLst>
                    <a:path w="5" h="24">
                      <a:moveTo>
                        <a:pt x="1" y="1"/>
                      </a:moveTo>
                      <a:lnTo>
                        <a:pt x="0" y="23"/>
                      </a:lnTo>
                      <a:lnTo>
                        <a:pt x="4" y="24"/>
                      </a:lnTo>
                      <a:lnTo>
                        <a:pt x="5" y="0"/>
                      </a:lnTo>
                      <a:lnTo>
                        <a:pt x="1" y="1"/>
                      </a:lnTo>
                      <a:close/>
                    </a:path>
                  </a:pathLst>
                </a:custGeom>
                <a:solidFill>
                  <a:schemeClr val="bg1"/>
                </a:solidFill>
                <a:ln w="0">
                  <a:solidFill>
                    <a:srgbClr val="000000"/>
                  </a:solidFill>
                  <a:round/>
                  <a:headEnd/>
                  <a:tailEnd/>
                </a:ln>
              </p:spPr>
              <p:txBody>
                <a:bodyPr/>
                <a:lstStyle/>
                <a:p>
                  <a:endParaRPr lang="ko-KR" altLang="en-US"/>
                </a:p>
              </p:txBody>
            </p:sp>
          </p:grpSp>
        </p:grpSp>
      </p:grpSp>
      <p:sp>
        <p:nvSpPr>
          <p:cNvPr id="142342" name="Rectangle 23"/>
          <p:cNvSpPr>
            <a:spLocks noChangeArrowheads="1"/>
          </p:cNvSpPr>
          <p:nvPr/>
        </p:nvSpPr>
        <p:spPr bwMode="auto">
          <a:xfrm>
            <a:off x="4652963" y="1052513"/>
            <a:ext cx="1289050" cy="427037"/>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黙</a:t>
            </a:r>
            <a:r>
              <a:rPr lang="ko-KR" altLang="en-US" sz="2200">
                <a:solidFill>
                  <a:schemeClr val="bg2"/>
                </a:solidFill>
                <a:latin typeface="ＭＳ Ｐゴシック" pitchFamily="34" charset="-128"/>
              </a:rPr>
              <a:t>22/14</a:t>
            </a:r>
            <a:endParaRPr lang="en-US" altLang="ja-JP" sz="2200">
              <a:solidFill>
                <a:schemeClr val="bg2"/>
              </a:solidFill>
              <a:latin typeface="ＭＳ Ｐゴシック" pitchFamily="34" charset="-128"/>
            </a:endParaRPr>
          </a:p>
        </p:txBody>
      </p:sp>
      <p:sp>
        <p:nvSpPr>
          <p:cNvPr id="142343" name="Rectangle 24"/>
          <p:cNvSpPr>
            <a:spLocks noChangeArrowheads="1"/>
          </p:cNvSpPr>
          <p:nvPr/>
        </p:nvSpPr>
        <p:spPr bwMode="auto">
          <a:xfrm>
            <a:off x="5822950" y="931863"/>
            <a:ext cx="3035300" cy="639762"/>
          </a:xfrm>
          <a:prstGeom prst="rect">
            <a:avLst/>
          </a:prstGeom>
          <a:noFill/>
          <a:ln w="9525">
            <a:noFill/>
            <a:miter lim="800000"/>
            <a:headEnd/>
            <a:tailEnd/>
          </a:ln>
        </p:spPr>
        <p:txBody>
          <a:bodyPr anchor="ctr">
            <a:spAutoFit/>
          </a:bodyPr>
          <a:lstStyle/>
          <a:p>
            <a:pPr latinLnBrk="0"/>
            <a:r>
              <a:rPr lang="ja-JP" altLang="en-US" sz="1200">
                <a:solidFill>
                  <a:schemeClr val="bg2"/>
                </a:solidFill>
                <a:latin typeface="ＭＳ Ｐゴシック" pitchFamily="34" charset="-128"/>
              </a:rPr>
              <a:t>いのちの木にあずかる特権を与えられ、</a:t>
            </a:r>
            <a:endParaRPr lang="en-US" altLang="ja-JP" sz="1200">
              <a:solidFill>
                <a:schemeClr val="bg2"/>
              </a:solidFill>
              <a:latin typeface="ＭＳ Ｐゴシック" pitchFamily="34" charset="-128"/>
            </a:endParaRPr>
          </a:p>
          <a:p>
            <a:pPr latinLnBrk="0"/>
            <a:r>
              <a:rPr lang="ja-JP" altLang="en-US" sz="1200">
                <a:solidFill>
                  <a:schemeClr val="bg2"/>
                </a:solidFill>
                <a:latin typeface="ＭＳ Ｐゴシック" pitchFamily="34" charset="-128"/>
              </a:rPr>
              <a:t>また門をとおって都にはいるために、</a:t>
            </a:r>
            <a:endParaRPr lang="en-US" altLang="ja-JP" sz="1200">
              <a:solidFill>
                <a:schemeClr val="bg2"/>
              </a:solidFill>
              <a:latin typeface="ＭＳ Ｐゴシック" pitchFamily="34" charset="-128"/>
            </a:endParaRPr>
          </a:p>
          <a:p>
            <a:pPr latinLnBrk="0"/>
            <a:r>
              <a:rPr lang="ja-JP" altLang="en-US" sz="1200">
                <a:solidFill>
                  <a:schemeClr val="bg2"/>
                </a:solidFill>
                <a:latin typeface="ＭＳ Ｐゴシック" pitchFamily="34" charset="-128"/>
              </a:rPr>
              <a:t>自分の着物を洗う者たちは、さいわいである。</a:t>
            </a:r>
          </a:p>
        </p:txBody>
      </p:sp>
      <p:sp>
        <p:nvSpPr>
          <p:cNvPr id="142344" name="Rectangle 27"/>
          <p:cNvSpPr>
            <a:spLocks noChangeArrowheads="1"/>
          </p:cNvSpPr>
          <p:nvPr/>
        </p:nvSpPr>
        <p:spPr bwMode="auto">
          <a:xfrm>
            <a:off x="2625725" y="2317750"/>
            <a:ext cx="3738563"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α</a:t>
            </a:r>
            <a:r>
              <a:rPr lang="el-GR" altLang="ja-JP" sz="2000">
                <a:solidFill>
                  <a:schemeClr val="bg2"/>
                </a:solidFill>
                <a:latin typeface="ＭＳ Ｐゴシック" pitchFamily="34" charset="-128"/>
              </a:rPr>
              <a:t> </a:t>
            </a:r>
            <a:r>
              <a:rPr lang="ja-JP" altLang="el-GR" sz="2000">
                <a:solidFill>
                  <a:schemeClr val="bg2"/>
                </a:solidFill>
                <a:latin typeface="ＭＳ Ｐゴシック" pitchFamily="34" charset="-128"/>
              </a:rPr>
              <a:t>　ヨハネ黙示録</a:t>
            </a: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22</a:t>
            </a:r>
            <a:r>
              <a:rPr lang="ja-JP" altLang="en-US" sz="2000">
                <a:solidFill>
                  <a:schemeClr val="bg2"/>
                </a:solidFill>
                <a:latin typeface="ＭＳ Ｐゴシック" pitchFamily="34" charset="-128"/>
              </a:rPr>
              <a:t>章 </a:t>
            </a:r>
            <a:r>
              <a:rPr lang="en-US" altLang="ja-JP" sz="2000">
                <a:solidFill>
                  <a:schemeClr val="bg2"/>
                </a:solidFill>
                <a:latin typeface="ＭＳ Ｐゴシック" pitchFamily="34" charset="-128"/>
              </a:rPr>
              <a:t>13</a:t>
            </a:r>
            <a:r>
              <a:rPr lang="ja-JP" altLang="en-US" sz="2000">
                <a:solidFill>
                  <a:schemeClr val="bg2"/>
                </a:solidFill>
                <a:latin typeface="ＭＳ Ｐゴシック" pitchFamily="34" charset="-128"/>
              </a:rPr>
              <a:t>節　</a:t>
            </a:r>
            <a:r>
              <a:rPr lang="el-GR" altLang="ja-JP" sz="2000">
                <a:solidFill>
                  <a:schemeClr val="bg2"/>
                </a:solidFill>
                <a:latin typeface="ＭＳ Ｐゴシック" pitchFamily="34" charset="-128"/>
              </a:rPr>
              <a:t>ω</a:t>
            </a:r>
            <a:endParaRPr lang="en-US" altLang="ja-JP" sz="2000">
              <a:solidFill>
                <a:schemeClr val="bg2"/>
              </a:solidFill>
              <a:latin typeface="ＭＳ Ｐゴシック" pitchFamily="34" charset="-128"/>
            </a:endParaRPr>
          </a:p>
        </p:txBody>
      </p:sp>
      <p:sp>
        <p:nvSpPr>
          <p:cNvPr id="142345" name="Text Box 28"/>
          <p:cNvSpPr txBox="1">
            <a:spLocks noChangeArrowheads="1"/>
          </p:cNvSpPr>
          <p:nvPr/>
        </p:nvSpPr>
        <p:spPr bwMode="auto">
          <a:xfrm>
            <a:off x="1120775" y="5722938"/>
            <a:ext cx="1630363"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エデンの園</a:t>
            </a:r>
          </a:p>
        </p:txBody>
      </p:sp>
      <p:sp>
        <p:nvSpPr>
          <p:cNvPr id="142346" name="Text Box 29"/>
          <p:cNvSpPr txBox="1">
            <a:spLocks noChangeArrowheads="1"/>
          </p:cNvSpPr>
          <p:nvPr/>
        </p:nvSpPr>
        <p:spPr bwMode="auto">
          <a:xfrm>
            <a:off x="6202363" y="5722938"/>
            <a:ext cx="202247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創造本然世界</a:t>
            </a:r>
          </a:p>
        </p:txBody>
      </p:sp>
      <p:sp>
        <p:nvSpPr>
          <p:cNvPr id="142347" name="Line 30"/>
          <p:cNvSpPr>
            <a:spLocks noChangeShapeType="1"/>
          </p:cNvSpPr>
          <p:nvPr/>
        </p:nvSpPr>
        <p:spPr bwMode="auto">
          <a:xfrm flipV="1">
            <a:off x="2071688" y="2728913"/>
            <a:ext cx="4752975" cy="0"/>
          </a:xfrm>
          <a:prstGeom prst="line">
            <a:avLst/>
          </a:prstGeom>
          <a:noFill/>
          <a:ln w="28575">
            <a:solidFill>
              <a:schemeClr val="bg2"/>
            </a:solidFill>
            <a:round/>
            <a:headEnd/>
            <a:tailEnd type="triangle" w="med" len="med"/>
          </a:ln>
        </p:spPr>
        <p:txBody>
          <a:bodyPr/>
          <a:lstStyle/>
          <a:p>
            <a:endParaRPr lang="ko-KR" altLang="en-US"/>
          </a:p>
        </p:txBody>
      </p:sp>
      <p:sp>
        <p:nvSpPr>
          <p:cNvPr id="142348" name="Oval 33"/>
          <p:cNvSpPr>
            <a:spLocks noChangeArrowheads="1"/>
          </p:cNvSpPr>
          <p:nvPr/>
        </p:nvSpPr>
        <p:spPr bwMode="auto">
          <a:xfrm>
            <a:off x="1241425" y="4318000"/>
            <a:ext cx="1368425" cy="503238"/>
          </a:xfrm>
          <a:prstGeom prst="ellipse">
            <a:avLst/>
          </a:prstGeom>
          <a:noFill/>
          <a:ln w="28575">
            <a:solidFill>
              <a:schemeClr val="bg2"/>
            </a:solidFill>
            <a:round/>
            <a:headEnd/>
            <a:tailEnd/>
          </a:ln>
        </p:spPr>
        <p:txBody>
          <a:bodyPr wrap="none" anchor="ctr"/>
          <a:lstStyle/>
          <a:p>
            <a:pPr algn="ctr" latinLnBrk="0"/>
            <a:r>
              <a:rPr lang="ja-JP" altLang="en-US" sz="2000">
                <a:solidFill>
                  <a:schemeClr val="bg2"/>
                </a:solidFill>
              </a:rPr>
              <a:t>生命の木</a:t>
            </a:r>
          </a:p>
        </p:txBody>
      </p:sp>
      <p:sp>
        <p:nvSpPr>
          <p:cNvPr id="142349" name="Oval 35"/>
          <p:cNvSpPr>
            <a:spLocks noChangeArrowheads="1"/>
          </p:cNvSpPr>
          <p:nvPr/>
        </p:nvSpPr>
        <p:spPr bwMode="auto">
          <a:xfrm>
            <a:off x="912813" y="4818063"/>
            <a:ext cx="2016125" cy="865187"/>
          </a:xfrm>
          <a:prstGeom prst="ellipse">
            <a:avLst/>
          </a:prstGeom>
          <a:noFill/>
          <a:ln w="28575">
            <a:solidFill>
              <a:schemeClr val="bg2"/>
            </a:solidFill>
            <a:round/>
            <a:headEnd/>
            <a:tailEnd/>
          </a:ln>
        </p:spPr>
        <p:txBody>
          <a:bodyPr wrap="none" anchor="ctr"/>
          <a:lstStyle/>
          <a:p>
            <a:pPr algn="ctr" latinLnBrk="0"/>
            <a:r>
              <a:rPr lang="ja-JP" altLang="en-US" sz="2000">
                <a:solidFill>
                  <a:schemeClr val="bg2"/>
                </a:solidFill>
              </a:rPr>
              <a:t>完成したアダム</a:t>
            </a:r>
            <a:endParaRPr lang="en-US" altLang="ja-JP" sz="2000">
              <a:solidFill>
                <a:schemeClr val="bg2"/>
              </a:solidFill>
            </a:endParaRPr>
          </a:p>
          <a:p>
            <a:pPr algn="ctr" latinLnBrk="0"/>
            <a:r>
              <a:rPr lang="ja-JP" altLang="en-US" sz="2000">
                <a:solidFill>
                  <a:schemeClr val="bg2"/>
                </a:solidFill>
              </a:rPr>
              <a:t>（真の父）</a:t>
            </a:r>
          </a:p>
        </p:txBody>
      </p:sp>
      <p:sp>
        <p:nvSpPr>
          <p:cNvPr id="142350" name="Oval 33"/>
          <p:cNvSpPr>
            <a:spLocks noChangeArrowheads="1"/>
          </p:cNvSpPr>
          <p:nvPr/>
        </p:nvSpPr>
        <p:spPr bwMode="auto">
          <a:xfrm>
            <a:off x="6507163" y="4300538"/>
            <a:ext cx="1368425" cy="503237"/>
          </a:xfrm>
          <a:prstGeom prst="ellipse">
            <a:avLst/>
          </a:prstGeom>
          <a:noFill/>
          <a:ln w="28575">
            <a:solidFill>
              <a:schemeClr val="bg2"/>
            </a:solidFill>
            <a:round/>
            <a:headEnd/>
            <a:tailEnd/>
          </a:ln>
        </p:spPr>
        <p:txBody>
          <a:bodyPr wrap="none" anchor="ctr"/>
          <a:lstStyle/>
          <a:p>
            <a:pPr algn="ctr" latinLnBrk="0"/>
            <a:r>
              <a:rPr lang="ja-JP" altLang="en-US" sz="2000">
                <a:solidFill>
                  <a:schemeClr val="bg2"/>
                </a:solidFill>
              </a:rPr>
              <a:t>生命の木</a:t>
            </a:r>
          </a:p>
        </p:txBody>
      </p:sp>
      <p:sp>
        <p:nvSpPr>
          <p:cNvPr id="142351" name="Oval 35"/>
          <p:cNvSpPr>
            <a:spLocks noChangeArrowheads="1"/>
          </p:cNvSpPr>
          <p:nvPr/>
        </p:nvSpPr>
        <p:spPr bwMode="auto">
          <a:xfrm>
            <a:off x="6178550" y="4800600"/>
            <a:ext cx="2016125" cy="865188"/>
          </a:xfrm>
          <a:prstGeom prst="ellipse">
            <a:avLst/>
          </a:prstGeom>
          <a:noFill/>
          <a:ln w="28575">
            <a:solidFill>
              <a:schemeClr val="bg2"/>
            </a:solidFill>
            <a:round/>
            <a:headEnd/>
            <a:tailEnd/>
          </a:ln>
        </p:spPr>
        <p:txBody>
          <a:bodyPr wrap="none" anchor="ctr"/>
          <a:lstStyle/>
          <a:p>
            <a:pPr algn="ctr" latinLnBrk="0"/>
            <a:r>
              <a:rPr lang="ja-JP" altLang="en-US" sz="2000">
                <a:solidFill>
                  <a:schemeClr val="bg2"/>
                </a:solidFill>
              </a:rPr>
              <a:t>再臨主</a:t>
            </a:r>
            <a:endParaRPr lang="en-US" altLang="ja-JP" sz="2000">
              <a:solidFill>
                <a:schemeClr val="bg2"/>
              </a:solidFill>
            </a:endParaRPr>
          </a:p>
          <a:p>
            <a:pPr algn="ctr" latinLnBrk="0"/>
            <a:r>
              <a:rPr lang="ja-JP" altLang="en-US" sz="2000">
                <a:solidFill>
                  <a:schemeClr val="bg2"/>
                </a:solidFill>
              </a:rPr>
              <a:t>（真の父）</a:t>
            </a:r>
          </a:p>
        </p:txBody>
      </p:sp>
      <p:cxnSp>
        <p:nvCxnSpPr>
          <p:cNvPr id="53" name="直線矢印コネクタ 52"/>
          <p:cNvCxnSpPr/>
          <p:nvPr/>
        </p:nvCxnSpPr>
        <p:spPr>
          <a:xfrm>
            <a:off x="3000375" y="5229225"/>
            <a:ext cx="3071813" cy="158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2857500" y="5943600"/>
            <a:ext cx="3286125" cy="158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Line 17"/>
          <p:cNvSpPr>
            <a:spLocks noChangeShapeType="1"/>
          </p:cNvSpPr>
          <p:nvPr/>
        </p:nvSpPr>
        <p:spPr bwMode="auto">
          <a:xfrm flipH="1">
            <a:off x="2286000" y="2357438"/>
            <a:ext cx="387350" cy="500062"/>
          </a:xfrm>
          <a:prstGeom prst="line">
            <a:avLst/>
          </a:prstGeom>
          <a:noFill/>
          <a:ln w="28575">
            <a:solidFill>
              <a:schemeClr val="bg2"/>
            </a:solidFill>
            <a:round/>
            <a:headEnd/>
            <a:tailEnd/>
          </a:ln>
        </p:spPr>
        <p:txBody>
          <a:bodyPr/>
          <a:lstStyle/>
          <a:p>
            <a:endParaRPr lang="ko-KR" altLang="en-US"/>
          </a:p>
        </p:txBody>
      </p:sp>
      <p:sp>
        <p:nvSpPr>
          <p:cNvPr id="143362" name="Line 18"/>
          <p:cNvSpPr>
            <a:spLocks noChangeShapeType="1"/>
          </p:cNvSpPr>
          <p:nvPr/>
        </p:nvSpPr>
        <p:spPr bwMode="auto">
          <a:xfrm flipH="1">
            <a:off x="1863725" y="1714500"/>
            <a:ext cx="247650" cy="357188"/>
          </a:xfrm>
          <a:prstGeom prst="line">
            <a:avLst/>
          </a:prstGeom>
          <a:noFill/>
          <a:ln w="28575">
            <a:solidFill>
              <a:schemeClr val="bg2"/>
            </a:solidFill>
            <a:round/>
            <a:headEnd/>
            <a:tailEnd/>
          </a:ln>
        </p:spPr>
        <p:txBody>
          <a:bodyPr/>
          <a:lstStyle/>
          <a:p>
            <a:endParaRPr lang="ko-KR" altLang="en-US"/>
          </a:p>
        </p:txBody>
      </p:sp>
      <p:sp>
        <p:nvSpPr>
          <p:cNvPr id="143363" name="Line 19"/>
          <p:cNvSpPr>
            <a:spLocks noChangeShapeType="1"/>
          </p:cNvSpPr>
          <p:nvPr/>
        </p:nvSpPr>
        <p:spPr bwMode="auto">
          <a:xfrm>
            <a:off x="1895475" y="2435225"/>
            <a:ext cx="215900" cy="287338"/>
          </a:xfrm>
          <a:prstGeom prst="line">
            <a:avLst/>
          </a:prstGeom>
          <a:noFill/>
          <a:ln w="28575">
            <a:solidFill>
              <a:schemeClr val="bg2"/>
            </a:solidFill>
            <a:round/>
            <a:headEnd/>
            <a:tailEnd/>
          </a:ln>
        </p:spPr>
        <p:txBody>
          <a:bodyPr/>
          <a:lstStyle/>
          <a:p>
            <a:endParaRPr lang="ko-KR" altLang="en-US"/>
          </a:p>
        </p:txBody>
      </p:sp>
      <p:sp>
        <p:nvSpPr>
          <p:cNvPr id="143364" name="Line 20"/>
          <p:cNvSpPr>
            <a:spLocks noChangeShapeType="1"/>
          </p:cNvSpPr>
          <p:nvPr/>
        </p:nvSpPr>
        <p:spPr bwMode="auto">
          <a:xfrm>
            <a:off x="2406650" y="1712913"/>
            <a:ext cx="257175" cy="358775"/>
          </a:xfrm>
          <a:prstGeom prst="line">
            <a:avLst/>
          </a:prstGeom>
          <a:noFill/>
          <a:ln w="28575">
            <a:solidFill>
              <a:schemeClr val="bg2"/>
            </a:solidFill>
            <a:round/>
            <a:headEnd/>
            <a:tailEnd/>
          </a:ln>
        </p:spPr>
        <p:txBody>
          <a:bodyPr/>
          <a:lstStyle/>
          <a:p>
            <a:endParaRPr lang="ko-KR" altLang="en-US"/>
          </a:p>
        </p:txBody>
      </p:sp>
      <p:sp>
        <p:nvSpPr>
          <p:cNvPr id="143365" name="Text Box 2"/>
          <p:cNvSpPr txBox="1">
            <a:spLocks noChangeArrowheads="1"/>
          </p:cNvSpPr>
          <p:nvPr/>
        </p:nvSpPr>
        <p:spPr bwMode="auto">
          <a:xfrm>
            <a:off x="571500" y="357188"/>
            <a:ext cx="1814513"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２．終末</a:t>
            </a:r>
          </a:p>
        </p:txBody>
      </p:sp>
      <p:sp>
        <p:nvSpPr>
          <p:cNvPr id="143366" name="Arc 3"/>
          <p:cNvSpPr>
            <a:spLocks/>
          </p:cNvSpPr>
          <p:nvPr/>
        </p:nvSpPr>
        <p:spPr bwMode="auto">
          <a:xfrm rot="5400000" flipH="1">
            <a:off x="6771482" y="1947069"/>
            <a:ext cx="112712" cy="381000"/>
          </a:xfrm>
          <a:custGeom>
            <a:avLst/>
            <a:gdLst>
              <a:gd name="T0" fmla="*/ 0 w 21600"/>
              <a:gd name="T1" fmla="*/ 0 h 43164"/>
              <a:gd name="T2" fmla="*/ 2147483647 w 21600"/>
              <a:gd name="T3" fmla="*/ 2147483647 h 43164"/>
              <a:gd name="T4" fmla="*/ 0 w 21600"/>
              <a:gd name="T5" fmla="*/ 2147483647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43367" name="Arc 4"/>
          <p:cNvSpPr>
            <a:spLocks/>
          </p:cNvSpPr>
          <p:nvPr/>
        </p:nvSpPr>
        <p:spPr bwMode="auto">
          <a:xfrm rot="5400000" flipV="1">
            <a:off x="6771481" y="2170907"/>
            <a:ext cx="112713" cy="381000"/>
          </a:xfrm>
          <a:custGeom>
            <a:avLst/>
            <a:gdLst>
              <a:gd name="T0" fmla="*/ 0 w 21600"/>
              <a:gd name="T1" fmla="*/ 0 h 43164"/>
              <a:gd name="T2" fmla="*/ 2147483647 w 21600"/>
              <a:gd name="T3" fmla="*/ 2147483647 h 43164"/>
              <a:gd name="T4" fmla="*/ 0 w 21600"/>
              <a:gd name="T5" fmla="*/ 2147483647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43368" name="Line 5"/>
          <p:cNvSpPr>
            <a:spLocks noChangeShapeType="1"/>
          </p:cNvSpPr>
          <p:nvPr/>
        </p:nvSpPr>
        <p:spPr bwMode="auto">
          <a:xfrm flipH="1">
            <a:off x="6877050" y="2286000"/>
            <a:ext cx="428625" cy="642938"/>
          </a:xfrm>
          <a:prstGeom prst="line">
            <a:avLst/>
          </a:prstGeom>
          <a:noFill/>
          <a:ln w="28575">
            <a:solidFill>
              <a:schemeClr val="bg2"/>
            </a:solidFill>
            <a:round/>
            <a:headEnd/>
            <a:tailEnd/>
          </a:ln>
        </p:spPr>
        <p:txBody>
          <a:bodyPr/>
          <a:lstStyle/>
          <a:p>
            <a:endParaRPr lang="ko-KR" altLang="en-US"/>
          </a:p>
        </p:txBody>
      </p:sp>
      <p:sp>
        <p:nvSpPr>
          <p:cNvPr id="143369" name="Line 6"/>
          <p:cNvSpPr>
            <a:spLocks noChangeShapeType="1"/>
          </p:cNvSpPr>
          <p:nvPr/>
        </p:nvSpPr>
        <p:spPr bwMode="auto">
          <a:xfrm flipH="1">
            <a:off x="6403975" y="1743075"/>
            <a:ext cx="257175" cy="357188"/>
          </a:xfrm>
          <a:prstGeom prst="line">
            <a:avLst/>
          </a:prstGeom>
          <a:noFill/>
          <a:ln w="28575">
            <a:solidFill>
              <a:schemeClr val="bg2"/>
            </a:solidFill>
            <a:round/>
            <a:headEnd/>
            <a:tailEnd/>
          </a:ln>
        </p:spPr>
        <p:txBody>
          <a:bodyPr/>
          <a:lstStyle/>
          <a:p>
            <a:endParaRPr lang="ko-KR" altLang="en-US"/>
          </a:p>
        </p:txBody>
      </p:sp>
      <p:sp>
        <p:nvSpPr>
          <p:cNvPr id="143370" name="Line 7"/>
          <p:cNvSpPr>
            <a:spLocks noChangeShapeType="1"/>
          </p:cNvSpPr>
          <p:nvPr/>
        </p:nvSpPr>
        <p:spPr bwMode="auto">
          <a:xfrm>
            <a:off x="6403975" y="2405063"/>
            <a:ext cx="255588" cy="404812"/>
          </a:xfrm>
          <a:prstGeom prst="line">
            <a:avLst/>
          </a:prstGeom>
          <a:noFill/>
          <a:ln w="28575">
            <a:solidFill>
              <a:schemeClr val="bg2"/>
            </a:solidFill>
            <a:round/>
            <a:headEnd/>
            <a:tailEnd/>
          </a:ln>
        </p:spPr>
        <p:txBody>
          <a:bodyPr/>
          <a:lstStyle/>
          <a:p>
            <a:endParaRPr lang="ko-KR" altLang="en-US"/>
          </a:p>
        </p:txBody>
      </p:sp>
      <p:sp>
        <p:nvSpPr>
          <p:cNvPr id="143371" name="Line 8"/>
          <p:cNvSpPr>
            <a:spLocks noChangeShapeType="1"/>
          </p:cNvSpPr>
          <p:nvPr/>
        </p:nvSpPr>
        <p:spPr bwMode="auto">
          <a:xfrm>
            <a:off x="6964363" y="1712913"/>
            <a:ext cx="277812" cy="387350"/>
          </a:xfrm>
          <a:prstGeom prst="line">
            <a:avLst/>
          </a:prstGeom>
          <a:noFill/>
          <a:ln w="28575">
            <a:solidFill>
              <a:schemeClr val="bg2"/>
            </a:solidFill>
            <a:round/>
            <a:headEnd/>
            <a:tailEnd/>
          </a:ln>
        </p:spPr>
        <p:txBody>
          <a:bodyPr/>
          <a:lstStyle/>
          <a:p>
            <a:endParaRPr lang="ko-KR" altLang="en-US"/>
          </a:p>
        </p:txBody>
      </p:sp>
      <p:sp>
        <p:nvSpPr>
          <p:cNvPr id="143372" name="Line 9"/>
          <p:cNvSpPr>
            <a:spLocks noChangeShapeType="1"/>
          </p:cNvSpPr>
          <p:nvPr/>
        </p:nvSpPr>
        <p:spPr bwMode="auto">
          <a:xfrm flipH="1">
            <a:off x="6813550" y="1787525"/>
            <a:ext cx="0" cy="863600"/>
          </a:xfrm>
          <a:prstGeom prst="line">
            <a:avLst/>
          </a:prstGeom>
          <a:noFill/>
          <a:ln w="28575">
            <a:solidFill>
              <a:schemeClr val="bg2"/>
            </a:solidFill>
            <a:round/>
            <a:headEnd/>
            <a:tailEnd/>
          </a:ln>
        </p:spPr>
        <p:txBody>
          <a:bodyPr/>
          <a:lstStyle/>
          <a:p>
            <a:endParaRPr lang="ko-KR" altLang="en-US"/>
          </a:p>
        </p:txBody>
      </p:sp>
      <p:grpSp>
        <p:nvGrpSpPr>
          <p:cNvPr id="143373" name="Group 12"/>
          <p:cNvGrpSpPr>
            <a:grpSpLocks/>
          </p:cNvGrpSpPr>
          <p:nvPr/>
        </p:nvGrpSpPr>
        <p:grpSpPr bwMode="auto">
          <a:xfrm rot="5400000">
            <a:off x="2101850" y="2058988"/>
            <a:ext cx="336550" cy="381000"/>
            <a:chOff x="1296" y="2352"/>
            <a:chExt cx="576" cy="574"/>
          </a:xfrm>
        </p:grpSpPr>
        <p:sp>
          <p:nvSpPr>
            <p:cNvPr id="143420" name="Arc 13"/>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43421" name="Arc 14"/>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143374" name="Line 21"/>
          <p:cNvSpPr>
            <a:spLocks noChangeShapeType="1"/>
          </p:cNvSpPr>
          <p:nvPr/>
        </p:nvSpPr>
        <p:spPr bwMode="auto">
          <a:xfrm>
            <a:off x="2249488" y="1804988"/>
            <a:ext cx="0" cy="846137"/>
          </a:xfrm>
          <a:prstGeom prst="line">
            <a:avLst/>
          </a:prstGeom>
          <a:noFill/>
          <a:ln w="28575">
            <a:solidFill>
              <a:schemeClr val="bg2"/>
            </a:solidFill>
            <a:round/>
            <a:headEnd/>
            <a:tailEnd/>
          </a:ln>
        </p:spPr>
        <p:txBody>
          <a:bodyPr/>
          <a:lstStyle/>
          <a:p>
            <a:endParaRPr lang="ko-KR" altLang="en-US"/>
          </a:p>
        </p:txBody>
      </p:sp>
      <p:grpSp>
        <p:nvGrpSpPr>
          <p:cNvPr id="143375" name="Group 22"/>
          <p:cNvGrpSpPr>
            <a:grpSpLocks/>
          </p:cNvGrpSpPr>
          <p:nvPr/>
        </p:nvGrpSpPr>
        <p:grpSpPr bwMode="auto">
          <a:xfrm>
            <a:off x="1636713" y="2786063"/>
            <a:ext cx="1206500" cy="1285875"/>
            <a:chOff x="624" y="3137"/>
            <a:chExt cx="760" cy="617"/>
          </a:xfrm>
        </p:grpSpPr>
        <p:sp>
          <p:nvSpPr>
            <p:cNvPr id="143414" name="Line 23"/>
            <p:cNvSpPr>
              <a:spLocks noChangeShapeType="1"/>
            </p:cNvSpPr>
            <p:nvPr/>
          </p:nvSpPr>
          <p:spPr bwMode="auto">
            <a:xfrm flipH="1">
              <a:off x="624" y="3137"/>
              <a:ext cx="274" cy="607"/>
            </a:xfrm>
            <a:prstGeom prst="line">
              <a:avLst/>
            </a:prstGeom>
            <a:noFill/>
            <a:ln w="28575">
              <a:solidFill>
                <a:schemeClr val="bg2"/>
              </a:solidFill>
              <a:round/>
              <a:headEnd/>
              <a:tailEnd/>
            </a:ln>
          </p:spPr>
          <p:txBody>
            <a:bodyPr/>
            <a:lstStyle/>
            <a:p>
              <a:endParaRPr lang="ko-KR" altLang="en-US"/>
            </a:p>
          </p:txBody>
        </p:sp>
        <p:sp>
          <p:nvSpPr>
            <p:cNvPr id="143415" name="Line 24"/>
            <p:cNvSpPr>
              <a:spLocks noChangeShapeType="1"/>
            </p:cNvSpPr>
            <p:nvPr/>
          </p:nvSpPr>
          <p:spPr bwMode="auto">
            <a:xfrm>
              <a:off x="1123" y="3137"/>
              <a:ext cx="261" cy="617"/>
            </a:xfrm>
            <a:prstGeom prst="line">
              <a:avLst/>
            </a:prstGeom>
            <a:noFill/>
            <a:ln w="28575">
              <a:solidFill>
                <a:schemeClr val="bg2"/>
              </a:solidFill>
              <a:round/>
              <a:headEnd/>
              <a:tailEnd/>
            </a:ln>
          </p:spPr>
          <p:txBody>
            <a:bodyPr/>
            <a:lstStyle/>
            <a:p>
              <a:endParaRPr lang="ko-KR" altLang="en-US"/>
            </a:p>
          </p:txBody>
        </p:sp>
        <p:sp>
          <p:nvSpPr>
            <p:cNvPr id="143416" name="Line 25"/>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143417" name="Line 26"/>
            <p:cNvSpPr>
              <a:spLocks noChangeShapeType="1"/>
            </p:cNvSpPr>
            <p:nvPr/>
          </p:nvSpPr>
          <p:spPr bwMode="auto">
            <a:xfrm>
              <a:off x="794" y="3360"/>
              <a:ext cx="432" cy="0"/>
            </a:xfrm>
            <a:prstGeom prst="line">
              <a:avLst/>
            </a:prstGeom>
            <a:noFill/>
            <a:ln w="28575">
              <a:solidFill>
                <a:schemeClr val="bg2"/>
              </a:solidFill>
              <a:round/>
              <a:headEnd/>
              <a:tailEnd/>
            </a:ln>
          </p:spPr>
          <p:txBody>
            <a:bodyPr/>
            <a:lstStyle/>
            <a:p>
              <a:endParaRPr lang="ko-KR" altLang="en-US"/>
            </a:p>
          </p:txBody>
        </p:sp>
        <p:sp>
          <p:nvSpPr>
            <p:cNvPr id="143418" name="Line 27"/>
            <p:cNvSpPr>
              <a:spLocks noChangeShapeType="1"/>
            </p:cNvSpPr>
            <p:nvPr/>
          </p:nvSpPr>
          <p:spPr bwMode="auto">
            <a:xfrm>
              <a:off x="771" y="3408"/>
              <a:ext cx="471" cy="0"/>
            </a:xfrm>
            <a:prstGeom prst="line">
              <a:avLst/>
            </a:prstGeom>
            <a:noFill/>
            <a:ln w="28575">
              <a:solidFill>
                <a:schemeClr val="bg2"/>
              </a:solidFill>
              <a:round/>
              <a:headEnd/>
              <a:tailEnd/>
            </a:ln>
          </p:spPr>
          <p:txBody>
            <a:bodyPr/>
            <a:lstStyle/>
            <a:p>
              <a:endParaRPr lang="ko-KR" altLang="en-US"/>
            </a:p>
          </p:txBody>
        </p:sp>
        <p:sp>
          <p:nvSpPr>
            <p:cNvPr id="143419" name="Line 28"/>
            <p:cNvSpPr>
              <a:spLocks noChangeShapeType="1"/>
            </p:cNvSpPr>
            <p:nvPr/>
          </p:nvSpPr>
          <p:spPr bwMode="auto">
            <a:xfrm>
              <a:off x="1008" y="3264"/>
              <a:ext cx="0" cy="240"/>
            </a:xfrm>
            <a:prstGeom prst="line">
              <a:avLst/>
            </a:prstGeom>
            <a:noFill/>
            <a:ln w="28575">
              <a:solidFill>
                <a:schemeClr val="bg2"/>
              </a:solidFill>
              <a:round/>
              <a:headEnd/>
              <a:tailEnd type="triangle" w="med" len="med"/>
            </a:ln>
          </p:spPr>
          <p:txBody>
            <a:bodyPr/>
            <a:lstStyle/>
            <a:p>
              <a:endParaRPr lang="ko-KR" altLang="en-US"/>
            </a:p>
          </p:txBody>
        </p:sp>
      </p:grpSp>
      <p:sp>
        <p:nvSpPr>
          <p:cNvPr id="143376" name="Text Box 29"/>
          <p:cNvSpPr txBox="1">
            <a:spLocks noChangeArrowheads="1"/>
          </p:cNvSpPr>
          <p:nvPr/>
        </p:nvSpPr>
        <p:spPr bwMode="auto">
          <a:xfrm>
            <a:off x="1998663" y="3505200"/>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善</a:t>
            </a:r>
          </a:p>
        </p:txBody>
      </p:sp>
      <p:sp>
        <p:nvSpPr>
          <p:cNvPr id="143377" name="Oval 32"/>
          <p:cNvSpPr>
            <a:spLocks noChangeArrowheads="1"/>
          </p:cNvSpPr>
          <p:nvPr/>
        </p:nvSpPr>
        <p:spPr bwMode="auto">
          <a:xfrm>
            <a:off x="7080250" y="2024063"/>
            <a:ext cx="457200" cy="414337"/>
          </a:xfrm>
          <a:prstGeom prst="ellipse">
            <a:avLst/>
          </a:prstGeom>
          <a:solidFill>
            <a:srgbClr val="FF0066"/>
          </a:solidFill>
          <a:ln w="9525">
            <a:solidFill>
              <a:schemeClr val="bg2"/>
            </a:solidFill>
            <a:round/>
            <a:headEnd/>
            <a:tailEnd/>
          </a:ln>
        </p:spPr>
        <p:txBody>
          <a:bodyPr wrap="none" anchor="ctr"/>
          <a:lstStyle/>
          <a:p>
            <a:pPr algn="ctr" latinLnBrk="0"/>
            <a:r>
              <a:rPr lang="ja-JP" altLang="en-US" sz="2400">
                <a:latin typeface="ＭＳ Ｐゴシック" pitchFamily="34" charset="-128"/>
              </a:rPr>
              <a:t>エ</a:t>
            </a:r>
          </a:p>
        </p:txBody>
      </p:sp>
      <p:sp>
        <p:nvSpPr>
          <p:cNvPr id="143378" name="Text Box 40"/>
          <p:cNvSpPr txBox="1">
            <a:spLocks noChangeArrowheads="1"/>
          </p:cNvSpPr>
          <p:nvPr/>
        </p:nvSpPr>
        <p:spPr bwMode="auto">
          <a:xfrm>
            <a:off x="6580188" y="3516313"/>
            <a:ext cx="490537" cy="457200"/>
          </a:xfrm>
          <a:prstGeom prst="rect">
            <a:avLst/>
          </a:prstGeom>
          <a:noFill/>
          <a:ln w="9525">
            <a:noFill/>
            <a:miter lim="800000"/>
            <a:headEnd/>
            <a:tailEnd/>
          </a:ln>
        </p:spPr>
        <p:txBody>
          <a:bodyPr wrap="none">
            <a:spAutoFit/>
          </a:bodyPr>
          <a:lstStyle/>
          <a:p>
            <a:pPr latinLnBrk="0"/>
            <a:r>
              <a:rPr lang="ja-JP" altLang="en-US" sz="2400">
                <a:solidFill>
                  <a:schemeClr val="hlink"/>
                </a:solidFill>
                <a:latin typeface="ＭＳ Ｐゴシック" pitchFamily="34" charset="-128"/>
              </a:rPr>
              <a:t>悪</a:t>
            </a:r>
          </a:p>
        </p:txBody>
      </p:sp>
      <p:sp>
        <p:nvSpPr>
          <p:cNvPr id="143379" name="Text Box 41"/>
          <p:cNvSpPr txBox="1">
            <a:spLocks noChangeArrowheads="1"/>
          </p:cNvSpPr>
          <p:nvPr/>
        </p:nvSpPr>
        <p:spPr bwMode="auto">
          <a:xfrm>
            <a:off x="1560513" y="401478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天国</a:t>
            </a:r>
          </a:p>
        </p:txBody>
      </p:sp>
      <p:sp>
        <p:nvSpPr>
          <p:cNvPr id="143380" name="Text Box 42"/>
          <p:cNvSpPr txBox="1">
            <a:spLocks noChangeArrowheads="1"/>
          </p:cNvSpPr>
          <p:nvPr/>
        </p:nvSpPr>
        <p:spPr bwMode="auto">
          <a:xfrm>
            <a:off x="6224588" y="402431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地獄</a:t>
            </a:r>
          </a:p>
        </p:txBody>
      </p:sp>
      <p:sp>
        <p:nvSpPr>
          <p:cNvPr id="143381" name="Line 43"/>
          <p:cNvSpPr>
            <a:spLocks noChangeShapeType="1"/>
          </p:cNvSpPr>
          <p:nvPr/>
        </p:nvSpPr>
        <p:spPr bwMode="auto">
          <a:xfrm>
            <a:off x="4381500" y="2239963"/>
            <a:ext cx="1714500" cy="6350"/>
          </a:xfrm>
          <a:prstGeom prst="line">
            <a:avLst/>
          </a:prstGeom>
          <a:noFill/>
          <a:ln w="38100">
            <a:solidFill>
              <a:schemeClr val="hlink"/>
            </a:solidFill>
            <a:round/>
            <a:headEnd/>
            <a:tailEnd type="triangle" w="med" len="med"/>
          </a:ln>
        </p:spPr>
        <p:txBody>
          <a:bodyPr/>
          <a:lstStyle/>
          <a:p>
            <a:endParaRPr lang="ko-KR" altLang="en-US"/>
          </a:p>
        </p:txBody>
      </p:sp>
      <p:sp>
        <p:nvSpPr>
          <p:cNvPr id="143382" name="Line 44"/>
          <p:cNvSpPr>
            <a:spLocks noChangeShapeType="1"/>
          </p:cNvSpPr>
          <p:nvPr/>
        </p:nvSpPr>
        <p:spPr bwMode="auto">
          <a:xfrm flipH="1">
            <a:off x="2952750" y="2239963"/>
            <a:ext cx="1571625" cy="6350"/>
          </a:xfrm>
          <a:prstGeom prst="line">
            <a:avLst/>
          </a:prstGeom>
          <a:noFill/>
          <a:ln w="38100">
            <a:solidFill>
              <a:schemeClr val="bg2"/>
            </a:solidFill>
            <a:round/>
            <a:headEnd/>
            <a:tailEnd type="triangle" w="med" len="med"/>
          </a:ln>
        </p:spPr>
        <p:txBody>
          <a:bodyPr/>
          <a:lstStyle/>
          <a:p>
            <a:endParaRPr lang="ko-KR" altLang="en-US"/>
          </a:p>
        </p:txBody>
      </p:sp>
      <p:sp>
        <p:nvSpPr>
          <p:cNvPr id="143383" name="Text Box 45"/>
          <p:cNvSpPr txBox="1">
            <a:spLocks noChangeArrowheads="1"/>
          </p:cNvSpPr>
          <p:nvPr/>
        </p:nvSpPr>
        <p:spPr bwMode="auto">
          <a:xfrm>
            <a:off x="3497263" y="1592263"/>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信</a:t>
            </a:r>
          </a:p>
        </p:txBody>
      </p:sp>
      <p:sp>
        <p:nvSpPr>
          <p:cNvPr id="143384" name="Text Box 46"/>
          <p:cNvSpPr txBox="1">
            <a:spLocks noChangeArrowheads="1"/>
          </p:cNvSpPr>
          <p:nvPr/>
        </p:nvSpPr>
        <p:spPr bwMode="auto">
          <a:xfrm>
            <a:off x="5065713" y="1592263"/>
            <a:ext cx="796925" cy="457200"/>
          </a:xfrm>
          <a:prstGeom prst="rect">
            <a:avLst/>
          </a:prstGeom>
          <a:noFill/>
          <a:ln w="9525">
            <a:noFill/>
            <a:miter lim="800000"/>
            <a:headEnd/>
            <a:tailEnd/>
          </a:ln>
        </p:spPr>
        <p:txBody>
          <a:bodyPr wrap="none">
            <a:spAutoFit/>
          </a:bodyPr>
          <a:lstStyle/>
          <a:p>
            <a:pPr latinLnBrk="0"/>
            <a:r>
              <a:rPr lang="ja-JP" altLang="en-US" sz="2400">
                <a:solidFill>
                  <a:schemeClr val="hlink"/>
                </a:solidFill>
                <a:latin typeface="ＭＳ Ｐゴシック" pitchFamily="34" charset="-128"/>
              </a:rPr>
              <a:t>不信</a:t>
            </a:r>
          </a:p>
        </p:txBody>
      </p:sp>
      <p:sp>
        <p:nvSpPr>
          <p:cNvPr id="143385" name="Text Box 47"/>
          <p:cNvSpPr txBox="1">
            <a:spLocks noChangeArrowheads="1"/>
          </p:cNvSpPr>
          <p:nvPr/>
        </p:nvSpPr>
        <p:spPr bwMode="auto">
          <a:xfrm>
            <a:off x="4075113" y="2427288"/>
            <a:ext cx="877887"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創</a:t>
            </a:r>
            <a:r>
              <a:rPr lang="en-US" altLang="ja-JP" sz="1800">
                <a:solidFill>
                  <a:schemeClr val="bg2"/>
                </a:solidFill>
                <a:latin typeface="ＭＳ Ｐゴシック" pitchFamily="34" charset="-128"/>
              </a:rPr>
              <a:t>2/17</a:t>
            </a:r>
          </a:p>
        </p:txBody>
      </p:sp>
      <p:sp>
        <p:nvSpPr>
          <p:cNvPr id="143386" name="Text Box 48"/>
          <p:cNvSpPr txBox="1">
            <a:spLocks noChangeArrowheads="1"/>
          </p:cNvSpPr>
          <p:nvPr/>
        </p:nvSpPr>
        <p:spPr bwMode="auto">
          <a:xfrm>
            <a:off x="7635875" y="3278188"/>
            <a:ext cx="950913" cy="1920875"/>
          </a:xfrm>
          <a:prstGeom prst="rect">
            <a:avLst/>
          </a:prstGeom>
          <a:noFill/>
          <a:ln w="9525">
            <a:noFill/>
            <a:miter lim="800000"/>
            <a:headEnd/>
            <a:tailEnd/>
          </a:ln>
        </p:spPr>
        <p:txBody>
          <a:bodyPr wrap="none">
            <a:spAutoFit/>
          </a:bodyPr>
          <a:lstStyle/>
          <a:p>
            <a:pPr latinLnBrk="0"/>
            <a:r>
              <a:rPr lang="ja-JP" altLang="en-US" sz="2000">
                <a:solidFill>
                  <a:srgbClr val="FF3399"/>
                </a:solidFill>
                <a:latin typeface="ＭＳ Ｐゴシック" pitchFamily="34" charset="-128"/>
              </a:rPr>
              <a:t>原罪</a:t>
            </a:r>
            <a:endParaRPr lang="ja-JP" altLang="ko-KR" sz="2000">
              <a:solidFill>
                <a:srgbClr val="FF3399"/>
              </a:solidFill>
              <a:latin typeface="ＭＳ Ｐゴシック" pitchFamily="34" charset="-128"/>
            </a:endParaRPr>
          </a:p>
          <a:p>
            <a:pPr latinLnBrk="0"/>
            <a:r>
              <a:rPr lang="ja-JP" altLang="en-US" sz="2000">
                <a:solidFill>
                  <a:srgbClr val="FF3399"/>
                </a:solidFill>
                <a:latin typeface="ＭＳ Ｐゴシック" pitchFamily="34" charset="-128"/>
              </a:rPr>
              <a:t>悔改</a:t>
            </a:r>
            <a:endParaRPr lang="ja-JP" altLang="ko-KR" sz="2000">
              <a:solidFill>
                <a:srgbClr val="FF3399"/>
              </a:solidFill>
              <a:latin typeface="ＭＳ Ｐゴシック" pitchFamily="34" charset="-128"/>
            </a:endParaRPr>
          </a:p>
          <a:p>
            <a:pPr latinLnBrk="0"/>
            <a:r>
              <a:rPr lang="ja-JP" altLang="en-US" sz="2000">
                <a:solidFill>
                  <a:srgbClr val="FF3399"/>
                </a:solidFill>
                <a:latin typeface="ＭＳ Ｐゴシック" pitchFamily="34" charset="-128"/>
              </a:rPr>
              <a:t>祈祷</a:t>
            </a:r>
          </a:p>
          <a:p>
            <a:pPr latinLnBrk="0"/>
            <a:r>
              <a:rPr lang="ja-JP" altLang="en-US" sz="2000">
                <a:solidFill>
                  <a:srgbClr val="FF3399"/>
                </a:solidFill>
                <a:latin typeface="ＭＳ Ｐゴシック" pitchFamily="34" charset="-128"/>
              </a:rPr>
              <a:t>信仰</a:t>
            </a:r>
          </a:p>
          <a:p>
            <a:pPr latinLnBrk="0"/>
            <a:r>
              <a:rPr lang="ja-JP" altLang="en-US" sz="2000">
                <a:solidFill>
                  <a:srgbClr val="FF3399"/>
                </a:solidFill>
                <a:latin typeface="ＭＳ Ｐゴシック" pitchFamily="34" charset="-128"/>
              </a:rPr>
              <a:t>救世主</a:t>
            </a:r>
          </a:p>
          <a:p>
            <a:pPr latinLnBrk="0"/>
            <a:r>
              <a:rPr lang="ja-JP" altLang="en-US" sz="2000">
                <a:solidFill>
                  <a:srgbClr val="FF3399"/>
                </a:solidFill>
                <a:latin typeface="ＭＳ Ｐゴシック" pitchFamily="34" charset="-128"/>
              </a:rPr>
              <a:t>終末</a:t>
            </a:r>
          </a:p>
        </p:txBody>
      </p:sp>
      <p:sp>
        <p:nvSpPr>
          <p:cNvPr id="143387" name="Text Box 49"/>
          <p:cNvSpPr txBox="1">
            <a:spLocks noChangeArrowheads="1"/>
          </p:cNvSpPr>
          <p:nvPr/>
        </p:nvSpPr>
        <p:spPr bwMode="auto">
          <a:xfrm>
            <a:off x="400050" y="3222625"/>
            <a:ext cx="1296988" cy="1920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原罪</a:t>
            </a:r>
            <a:r>
              <a:rPr lang="en-US" altLang="ja-JP" sz="2000">
                <a:solidFill>
                  <a:schemeClr val="bg2"/>
                </a:solidFill>
                <a:latin typeface="ＭＳ Ｐゴシック" pitchFamily="34" charset="-128"/>
              </a:rPr>
              <a:t>X</a:t>
            </a:r>
            <a:endParaRPr lang="en-US"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贖罪</a:t>
            </a:r>
            <a:r>
              <a:rPr lang="en-US" altLang="ja-JP" sz="2000">
                <a:solidFill>
                  <a:schemeClr val="bg2"/>
                </a:solidFill>
                <a:latin typeface="ＭＳ Ｐゴシック" pitchFamily="34" charset="-128"/>
              </a:rPr>
              <a:t>X</a:t>
            </a:r>
            <a:endParaRPr lang="en-US"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祈祷</a:t>
            </a:r>
            <a:r>
              <a:rPr lang="en-US" altLang="ja-JP" sz="2000">
                <a:solidFill>
                  <a:schemeClr val="bg2"/>
                </a:solidFill>
                <a:latin typeface="ＭＳ Ｐゴシック" pitchFamily="34" charset="-128"/>
              </a:rPr>
              <a:t>X</a:t>
            </a:r>
          </a:p>
          <a:p>
            <a:pPr latinLnBrk="0"/>
            <a:r>
              <a:rPr lang="ja-JP" altLang="en-US" sz="2000">
                <a:solidFill>
                  <a:schemeClr val="bg2"/>
                </a:solidFill>
                <a:latin typeface="ＭＳ Ｐゴシック" pitchFamily="34" charset="-128"/>
              </a:rPr>
              <a:t>信仰</a:t>
            </a:r>
            <a:r>
              <a:rPr lang="en-US" altLang="ja-JP" sz="2000">
                <a:solidFill>
                  <a:schemeClr val="bg2"/>
                </a:solidFill>
                <a:latin typeface="ＭＳ Ｐゴシック" pitchFamily="34" charset="-128"/>
              </a:rPr>
              <a:t>X</a:t>
            </a:r>
          </a:p>
          <a:p>
            <a:pPr latinLnBrk="0"/>
            <a:r>
              <a:rPr lang="ja-JP" altLang="en-US" sz="2000">
                <a:solidFill>
                  <a:schemeClr val="bg2"/>
                </a:solidFill>
                <a:latin typeface="ＭＳ Ｐゴシック" pitchFamily="34" charset="-128"/>
              </a:rPr>
              <a:t>救世主</a:t>
            </a:r>
            <a:r>
              <a:rPr lang="en-US" altLang="ja-JP" sz="2000">
                <a:solidFill>
                  <a:schemeClr val="bg2"/>
                </a:solidFill>
                <a:latin typeface="ＭＳ Ｐゴシック" pitchFamily="34" charset="-128"/>
              </a:rPr>
              <a:t>X</a:t>
            </a:r>
            <a:r>
              <a:rPr lang="ja-JP" altLang="en-US" sz="2000">
                <a:solidFill>
                  <a:schemeClr val="bg2"/>
                </a:solidFill>
                <a:latin typeface="ＭＳ Ｐゴシック" pitchFamily="34" charset="-128"/>
              </a:rPr>
              <a:t>終末</a:t>
            </a:r>
            <a:r>
              <a:rPr lang="en-US" altLang="ja-JP" sz="2000">
                <a:solidFill>
                  <a:schemeClr val="bg2"/>
                </a:solidFill>
                <a:latin typeface="ＭＳ Ｐゴシック" pitchFamily="34" charset="-128"/>
              </a:rPr>
              <a:t>X</a:t>
            </a:r>
          </a:p>
        </p:txBody>
      </p:sp>
      <p:sp>
        <p:nvSpPr>
          <p:cNvPr id="143388" name="AutoShape 50"/>
          <p:cNvSpPr>
            <a:spLocks/>
          </p:cNvSpPr>
          <p:nvPr/>
        </p:nvSpPr>
        <p:spPr bwMode="auto">
          <a:xfrm>
            <a:off x="1428750" y="3390900"/>
            <a:ext cx="163513" cy="1677988"/>
          </a:xfrm>
          <a:prstGeom prst="rightBrace">
            <a:avLst>
              <a:gd name="adj1" fmla="val 69364"/>
              <a:gd name="adj2" fmla="val 50000"/>
            </a:avLst>
          </a:prstGeom>
          <a:noFill/>
          <a:ln w="28575">
            <a:solidFill>
              <a:schemeClr val="bg2"/>
            </a:solidFill>
            <a:round/>
            <a:headEnd/>
            <a:tailEnd/>
          </a:ln>
        </p:spPr>
        <p:txBody>
          <a:bodyPr wrap="none" anchor="ctr"/>
          <a:lstStyle/>
          <a:p>
            <a:pPr latinLnBrk="0"/>
            <a:endParaRPr lang="ja-JP" altLang="en-US"/>
          </a:p>
        </p:txBody>
      </p:sp>
      <p:sp>
        <p:nvSpPr>
          <p:cNvPr id="143389" name="AutoShape 51"/>
          <p:cNvSpPr>
            <a:spLocks/>
          </p:cNvSpPr>
          <p:nvPr/>
        </p:nvSpPr>
        <p:spPr bwMode="auto">
          <a:xfrm>
            <a:off x="7497763" y="3389313"/>
            <a:ext cx="111125" cy="1684337"/>
          </a:xfrm>
          <a:prstGeom prst="leftBrace">
            <a:avLst>
              <a:gd name="adj1" fmla="val 126309"/>
              <a:gd name="adj2" fmla="val 50000"/>
            </a:avLst>
          </a:prstGeom>
          <a:noFill/>
          <a:ln w="28575">
            <a:solidFill>
              <a:srgbClr val="FF3399"/>
            </a:solidFill>
            <a:round/>
            <a:headEnd/>
            <a:tailEnd/>
          </a:ln>
        </p:spPr>
        <p:txBody>
          <a:bodyPr wrap="none" anchor="ctr"/>
          <a:lstStyle/>
          <a:p>
            <a:pPr latinLnBrk="0"/>
            <a:endParaRPr lang="ja-JP" altLang="en-US">
              <a:solidFill>
                <a:srgbClr val="FF33CC"/>
              </a:solidFill>
            </a:endParaRPr>
          </a:p>
        </p:txBody>
      </p:sp>
      <p:sp>
        <p:nvSpPr>
          <p:cNvPr id="143390" name="Text Box 52"/>
          <p:cNvSpPr txBox="1">
            <a:spLocks noChangeArrowheads="1"/>
          </p:cNvSpPr>
          <p:nvPr/>
        </p:nvSpPr>
        <p:spPr bwMode="auto">
          <a:xfrm>
            <a:off x="3990975" y="1071563"/>
            <a:ext cx="1104900" cy="822325"/>
          </a:xfrm>
          <a:prstGeom prst="rect">
            <a:avLst/>
          </a:prstGeom>
          <a:noFill/>
          <a:ln w="9525">
            <a:noFill/>
            <a:miter lim="800000"/>
            <a:headEnd/>
            <a:tailEnd/>
          </a:ln>
        </p:spPr>
        <p:txBody>
          <a:bodyPr wrap="none">
            <a:spAutoFit/>
          </a:bodyPr>
          <a:lstStyle/>
          <a:p>
            <a:pPr latinLnBrk="0"/>
            <a:r>
              <a:rPr lang="ja-JP" altLang="en-US" sz="2400">
                <a:solidFill>
                  <a:schemeClr val="bg2"/>
                </a:solidFill>
              </a:rPr>
              <a:t>転換期</a:t>
            </a:r>
          </a:p>
          <a:p>
            <a:pPr latinLnBrk="0"/>
            <a:r>
              <a:rPr lang="ja-JP" altLang="en-US" sz="2400">
                <a:solidFill>
                  <a:schemeClr val="bg2"/>
                </a:solidFill>
              </a:rPr>
              <a:t>（終末）</a:t>
            </a:r>
          </a:p>
        </p:txBody>
      </p:sp>
      <p:sp>
        <p:nvSpPr>
          <p:cNvPr id="143391" name="Text Box 53"/>
          <p:cNvSpPr txBox="1">
            <a:spLocks noChangeArrowheads="1"/>
          </p:cNvSpPr>
          <p:nvPr/>
        </p:nvSpPr>
        <p:spPr bwMode="auto">
          <a:xfrm>
            <a:off x="2170113" y="3919538"/>
            <a:ext cx="644525" cy="641350"/>
          </a:xfrm>
          <a:prstGeom prst="rect">
            <a:avLst/>
          </a:prstGeom>
          <a:noFill/>
          <a:ln w="9525">
            <a:noFill/>
            <a:miter lim="800000"/>
            <a:headEnd/>
            <a:tailEnd/>
          </a:ln>
        </p:spPr>
        <p:txBody>
          <a:bodyPr wrap="none">
            <a:spAutoFit/>
          </a:bodyPr>
          <a:lstStyle/>
          <a:p>
            <a:pPr latinLnBrk="0"/>
            <a:r>
              <a:rPr lang="ja-JP" altLang="en-US" sz="1800">
                <a:solidFill>
                  <a:schemeClr val="bg2"/>
                </a:solidFill>
              </a:rPr>
              <a:t>天上</a:t>
            </a:r>
          </a:p>
          <a:p>
            <a:pPr latinLnBrk="0"/>
            <a:r>
              <a:rPr lang="ja-JP" altLang="en-US" sz="1800">
                <a:solidFill>
                  <a:schemeClr val="bg2"/>
                </a:solidFill>
              </a:rPr>
              <a:t>地上</a:t>
            </a:r>
          </a:p>
        </p:txBody>
      </p:sp>
      <p:sp>
        <p:nvSpPr>
          <p:cNvPr id="143392" name="Text Box 54"/>
          <p:cNvSpPr txBox="1">
            <a:spLocks noChangeArrowheads="1"/>
          </p:cNvSpPr>
          <p:nvPr/>
        </p:nvSpPr>
        <p:spPr bwMode="auto">
          <a:xfrm>
            <a:off x="6834188" y="3919538"/>
            <a:ext cx="644525" cy="641350"/>
          </a:xfrm>
          <a:prstGeom prst="rect">
            <a:avLst/>
          </a:prstGeom>
          <a:noFill/>
          <a:ln w="9525">
            <a:noFill/>
            <a:miter lim="800000"/>
            <a:headEnd/>
            <a:tailEnd/>
          </a:ln>
        </p:spPr>
        <p:txBody>
          <a:bodyPr wrap="none">
            <a:spAutoFit/>
          </a:bodyPr>
          <a:lstStyle/>
          <a:p>
            <a:pPr latinLnBrk="0"/>
            <a:r>
              <a:rPr lang="ja-JP" altLang="en-US" sz="1800">
                <a:solidFill>
                  <a:schemeClr val="bg2"/>
                </a:solidFill>
              </a:rPr>
              <a:t>天上</a:t>
            </a:r>
          </a:p>
          <a:p>
            <a:pPr latinLnBrk="0"/>
            <a:r>
              <a:rPr lang="ja-JP" altLang="en-US" sz="1800">
                <a:solidFill>
                  <a:schemeClr val="bg2"/>
                </a:solidFill>
              </a:rPr>
              <a:t>地上</a:t>
            </a:r>
          </a:p>
        </p:txBody>
      </p:sp>
      <p:sp>
        <p:nvSpPr>
          <p:cNvPr id="143393" name="AutoShape 55"/>
          <p:cNvSpPr>
            <a:spLocks/>
          </p:cNvSpPr>
          <p:nvPr/>
        </p:nvSpPr>
        <p:spPr bwMode="auto">
          <a:xfrm>
            <a:off x="2170113" y="4008438"/>
            <a:ext cx="103187" cy="454025"/>
          </a:xfrm>
          <a:prstGeom prst="leftBrace">
            <a:avLst>
              <a:gd name="adj1" fmla="val 36667"/>
              <a:gd name="adj2" fmla="val 50000"/>
            </a:avLst>
          </a:prstGeom>
          <a:noFill/>
          <a:ln w="19050">
            <a:solidFill>
              <a:schemeClr val="bg2"/>
            </a:solidFill>
            <a:round/>
            <a:headEnd/>
            <a:tailEnd/>
          </a:ln>
        </p:spPr>
        <p:txBody>
          <a:bodyPr wrap="none" anchor="ctr"/>
          <a:lstStyle/>
          <a:p>
            <a:pPr latinLnBrk="0"/>
            <a:endParaRPr lang="ja-JP" altLang="en-US"/>
          </a:p>
        </p:txBody>
      </p:sp>
      <p:sp>
        <p:nvSpPr>
          <p:cNvPr id="143394" name="AutoShape 56"/>
          <p:cNvSpPr>
            <a:spLocks/>
          </p:cNvSpPr>
          <p:nvPr/>
        </p:nvSpPr>
        <p:spPr bwMode="auto">
          <a:xfrm>
            <a:off x="6840538" y="4008438"/>
            <a:ext cx="101600" cy="454025"/>
          </a:xfrm>
          <a:prstGeom prst="leftBrace">
            <a:avLst>
              <a:gd name="adj1" fmla="val 37240"/>
              <a:gd name="adj2" fmla="val 50000"/>
            </a:avLst>
          </a:prstGeom>
          <a:noFill/>
          <a:ln w="19050">
            <a:solidFill>
              <a:schemeClr val="bg2"/>
            </a:solidFill>
            <a:round/>
            <a:headEnd/>
            <a:tailEnd/>
          </a:ln>
        </p:spPr>
        <p:txBody>
          <a:bodyPr wrap="none" anchor="ctr"/>
          <a:lstStyle/>
          <a:p>
            <a:pPr latinLnBrk="0"/>
            <a:endParaRPr lang="ja-JP" altLang="en-US"/>
          </a:p>
        </p:txBody>
      </p:sp>
      <p:sp>
        <p:nvSpPr>
          <p:cNvPr id="143395" name="Line 57"/>
          <p:cNvSpPr>
            <a:spLocks noChangeShapeType="1"/>
          </p:cNvSpPr>
          <p:nvPr/>
        </p:nvSpPr>
        <p:spPr bwMode="auto">
          <a:xfrm>
            <a:off x="4524375" y="1881188"/>
            <a:ext cx="0" cy="574675"/>
          </a:xfrm>
          <a:prstGeom prst="line">
            <a:avLst/>
          </a:prstGeom>
          <a:noFill/>
          <a:ln w="28575">
            <a:solidFill>
              <a:srgbClr val="FFC000"/>
            </a:solidFill>
            <a:round/>
            <a:headEnd/>
            <a:tailEnd/>
          </a:ln>
        </p:spPr>
        <p:txBody>
          <a:bodyPr/>
          <a:lstStyle/>
          <a:p>
            <a:endParaRPr lang="ko-KR" altLang="en-US"/>
          </a:p>
        </p:txBody>
      </p:sp>
      <p:sp>
        <p:nvSpPr>
          <p:cNvPr id="143396" name="Line 58"/>
          <p:cNvSpPr>
            <a:spLocks noChangeShapeType="1"/>
          </p:cNvSpPr>
          <p:nvPr/>
        </p:nvSpPr>
        <p:spPr bwMode="auto">
          <a:xfrm flipV="1">
            <a:off x="3587750" y="2133600"/>
            <a:ext cx="287338" cy="215900"/>
          </a:xfrm>
          <a:prstGeom prst="line">
            <a:avLst/>
          </a:prstGeom>
          <a:noFill/>
          <a:ln w="28575">
            <a:solidFill>
              <a:schemeClr val="accent1"/>
            </a:solidFill>
            <a:round/>
            <a:headEnd/>
            <a:tailEnd/>
          </a:ln>
        </p:spPr>
        <p:txBody>
          <a:bodyPr/>
          <a:lstStyle/>
          <a:p>
            <a:endParaRPr lang="ko-KR" altLang="en-US"/>
          </a:p>
        </p:txBody>
      </p:sp>
      <p:sp>
        <p:nvSpPr>
          <p:cNvPr id="143397" name="Line 59"/>
          <p:cNvSpPr>
            <a:spLocks noChangeShapeType="1"/>
          </p:cNvSpPr>
          <p:nvPr/>
        </p:nvSpPr>
        <p:spPr bwMode="auto">
          <a:xfrm>
            <a:off x="3587750" y="2133600"/>
            <a:ext cx="287338" cy="215900"/>
          </a:xfrm>
          <a:prstGeom prst="line">
            <a:avLst/>
          </a:prstGeom>
          <a:noFill/>
          <a:ln w="28575">
            <a:solidFill>
              <a:schemeClr val="accent1"/>
            </a:solidFill>
            <a:round/>
            <a:headEnd/>
            <a:tailEnd/>
          </a:ln>
        </p:spPr>
        <p:txBody>
          <a:bodyPr/>
          <a:lstStyle/>
          <a:p>
            <a:endParaRPr lang="ko-KR" altLang="en-US"/>
          </a:p>
        </p:txBody>
      </p:sp>
      <p:sp>
        <p:nvSpPr>
          <p:cNvPr id="143398" name="Arc 60"/>
          <p:cNvSpPr>
            <a:spLocks/>
          </p:cNvSpPr>
          <p:nvPr/>
        </p:nvSpPr>
        <p:spPr bwMode="auto">
          <a:xfrm rot="8104419" flipH="1" flipV="1">
            <a:off x="3260725" y="457200"/>
            <a:ext cx="2479675" cy="2371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C000"/>
            </a:solidFill>
            <a:round/>
            <a:headEnd type="triangle" w="med" len="med"/>
            <a:tailEnd/>
          </a:ln>
        </p:spPr>
        <p:txBody>
          <a:bodyPr wrap="none" anchor="ctr"/>
          <a:lstStyle/>
          <a:p>
            <a:endParaRPr lang="ko-KR" altLang="en-US"/>
          </a:p>
        </p:txBody>
      </p:sp>
      <p:sp>
        <p:nvSpPr>
          <p:cNvPr id="143399" name="Oval 10"/>
          <p:cNvSpPr>
            <a:spLocks noChangeArrowheads="1"/>
          </p:cNvSpPr>
          <p:nvPr/>
        </p:nvSpPr>
        <p:spPr bwMode="auto">
          <a:xfrm>
            <a:off x="2027238" y="1398588"/>
            <a:ext cx="457200" cy="412750"/>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43400" name="Oval 15"/>
          <p:cNvSpPr>
            <a:spLocks noChangeArrowheads="1"/>
          </p:cNvSpPr>
          <p:nvPr/>
        </p:nvSpPr>
        <p:spPr bwMode="auto">
          <a:xfrm>
            <a:off x="2471738" y="2024063"/>
            <a:ext cx="457200" cy="412750"/>
          </a:xfrm>
          <a:prstGeom prst="ellipse">
            <a:avLst/>
          </a:prstGeom>
          <a:solidFill>
            <a:srgbClr val="FF9999"/>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143401" name="Oval 16"/>
          <p:cNvSpPr>
            <a:spLocks noChangeArrowheads="1"/>
          </p:cNvSpPr>
          <p:nvPr/>
        </p:nvSpPr>
        <p:spPr bwMode="auto">
          <a:xfrm>
            <a:off x="1606550" y="2024063"/>
            <a:ext cx="457200" cy="41275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p>
        </p:txBody>
      </p:sp>
      <p:sp>
        <p:nvSpPr>
          <p:cNvPr id="143402" name="Oval 30"/>
          <p:cNvSpPr>
            <a:spLocks noChangeArrowheads="1"/>
          </p:cNvSpPr>
          <p:nvPr/>
        </p:nvSpPr>
        <p:spPr bwMode="auto">
          <a:xfrm>
            <a:off x="6584950" y="1398588"/>
            <a:ext cx="457200" cy="412750"/>
          </a:xfrm>
          <a:prstGeom prst="ellipse">
            <a:avLst/>
          </a:prstGeom>
          <a:solidFill>
            <a:srgbClr val="FF0066"/>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143403" name="Oval 33"/>
          <p:cNvSpPr>
            <a:spLocks noChangeArrowheads="1"/>
          </p:cNvSpPr>
          <p:nvPr/>
        </p:nvSpPr>
        <p:spPr bwMode="auto">
          <a:xfrm>
            <a:off x="6143625" y="2024063"/>
            <a:ext cx="457200" cy="412750"/>
          </a:xfrm>
          <a:prstGeom prst="ellipse">
            <a:avLst/>
          </a:prstGeom>
          <a:solidFill>
            <a:srgbClr val="FF0066"/>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143404" name="Oval 11"/>
          <p:cNvSpPr>
            <a:spLocks noChangeArrowheads="1"/>
          </p:cNvSpPr>
          <p:nvPr/>
        </p:nvSpPr>
        <p:spPr bwMode="auto">
          <a:xfrm>
            <a:off x="2028825" y="2649538"/>
            <a:ext cx="457200" cy="412750"/>
          </a:xfrm>
          <a:prstGeom prst="ellipse">
            <a:avLst/>
          </a:prstGeom>
          <a:solidFill>
            <a:srgbClr val="CCFF33"/>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子女</a:t>
            </a:r>
          </a:p>
        </p:txBody>
      </p:sp>
      <p:grpSp>
        <p:nvGrpSpPr>
          <p:cNvPr id="143405" name="Group 22"/>
          <p:cNvGrpSpPr>
            <a:grpSpLocks/>
          </p:cNvGrpSpPr>
          <p:nvPr/>
        </p:nvGrpSpPr>
        <p:grpSpPr bwMode="auto">
          <a:xfrm>
            <a:off x="6215063" y="2786063"/>
            <a:ext cx="1206500" cy="1285875"/>
            <a:chOff x="624" y="3137"/>
            <a:chExt cx="760" cy="617"/>
          </a:xfrm>
        </p:grpSpPr>
        <p:sp>
          <p:nvSpPr>
            <p:cNvPr id="143408" name="Line 23"/>
            <p:cNvSpPr>
              <a:spLocks noChangeShapeType="1"/>
            </p:cNvSpPr>
            <p:nvPr/>
          </p:nvSpPr>
          <p:spPr bwMode="auto">
            <a:xfrm flipH="1">
              <a:off x="624" y="3137"/>
              <a:ext cx="274" cy="607"/>
            </a:xfrm>
            <a:prstGeom prst="line">
              <a:avLst/>
            </a:prstGeom>
            <a:noFill/>
            <a:ln w="28575">
              <a:solidFill>
                <a:schemeClr val="bg2"/>
              </a:solidFill>
              <a:round/>
              <a:headEnd/>
              <a:tailEnd/>
            </a:ln>
          </p:spPr>
          <p:txBody>
            <a:bodyPr/>
            <a:lstStyle/>
            <a:p>
              <a:endParaRPr lang="ko-KR" altLang="en-US"/>
            </a:p>
          </p:txBody>
        </p:sp>
        <p:sp>
          <p:nvSpPr>
            <p:cNvPr id="143409" name="Line 24"/>
            <p:cNvSpPr>
              <a:spLocks noChangeShapeType="1"/>
            </p:cNvSpPr>
            <p:nvPr/>
          </p:nvSpPr>
          <p:spPr bwMode="auto">
            <a:xfrm>
              <a:off x="1123" y="3137"/>
              <a:ext cx="261" cy="617"/>
            </a:xfrm>
            <a:prstGeom prst="line">
              <a:avLst/>
            </a:prstGeom>
            <a:noFill/>
            <a:ln w="28575">
              <a:solidFill>
                <a:schemeClr val="bg2"/>
              </a:solidFill>
              <a:round/>
              <a:headEnd/>
              <a:tailEnd/>
            </a:ln>
          </p:spPr>
          <p:txBody>
            <a:bodyPr/>
            <a:lstStyle/>
            <a:p>
              <a:endParaRPr lang="ko-KR" altLang="en-US"/>
            </a:p>
          </p:txBody>
        </p:sp>
        <p:sp>
          <p:nvSpPr>
            <p:cNvPr id="143410" name="Line 25"/>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143411" name="Line 26"/>
            <p:cNvSpPr>
              <a:spLocks noChangeShapeType="1"/>
            </p:cNvSpPr>
            <p:nvPr/>
          </p:nvSpPr>
          <p:spPr bwMode="auto">
            <a:xfrm>
              <a:off x="794" y="3360"/>
              <a:ext cx="432" cy="0"/>
            </a:xfrm>
            <a:prstGeom prst="line">
              <a:avLst/>
            </a:prstGeom>
            <a:noFill/>
            <a:ln w="28575">
              <a:solidFill>
                <a:schemeClr val="bg2"/>
              </a:solidFill>
              <a:round/>
              <a:headEnd/>
              <a:tailEnd/>
            </a:ln>
          </p:spPr>
          <p:txBody>
            <a:bodyPr/>
            <a:lstStyle/>
            <a:p>
              <a:endParaRPr lang="ko-KR" altLang="en-US"/>
            </a:p>
          </p:txBody>
        </p:sp>
        <p:sp>
          <p:nvSpPr>
            <p:cNvPr id="143412" name="Line 27"/>
            <p:cNvSpPr>
              <a:spLocks noChangeShapeType="1"/>
            </p:cNvSpPr>
            <p:nvPr/>
          </p:nvSpPr>
          <p:spPr bwMode="auto">
            <a:xfrm>
              <a:off x="771" y="3408"/>
              <a:ext cx="471" cy="0"/>
            </a:xfrm>
            <a:prstGeom prst="line">
              <a:avLst/>
            </a:prstGeom>
            <a:noFill/>
            <a:ln w="28575">
              <a:solidFill>
                <a:schemeClr val="bg2"/>
              </a:solidFill>
              <a:round/>
              <a:headEnd/>
              <a:tailEnd/>
            </a:ln>
          </p:spPr>
          <p:txBody>
            <a:bodyPr/>
            <a:lstStyle/>
            <a:p>
              <a:endParaRPr lang="ko-KR" altLang="en-US"/>
            </a:p>
          </p:txBody>
        </p:sp>
        <p:sp>
          <p:nvSpPr>
            <p:cNvPr id="143413" name="Line 28"/>
            <p:cNvSpPr>
              <a:spLocks noChangeShapeType="1"/>
            </p:cNvSpPr>
            <p:nvPr/>
          </p:nvSpPr>
          <p:spPr bwMode="auto">
            <a:xfrm>
              <a:off x="1008" y="3264"/>
              <a:ext cx="0" cy="240"/>
            </a:xfrm>
            <a:prstGeom prst="line">
              <a:avLst/>
            </a:prstGeom>
            <a:noFill/>
            <a:ln w="28575">
              <a:solidFill>
                <a:schemeClr val="bg2"/>
              </a:solidFill>
              <a:round/>
              <a:headEnd/>
              <a:tailEnd type="triangle" w="med" len="med"/>
            </a:ln>
          </p:spPr>
          <p:txBody>
            <a:bodyPr/>
            <a:lstStyle/>
            <a:p>
              <a:endParaRPr lang="ko-KR" altLang="en-US"/>
            </a:p>
          </p:txBody>
        </p:sp>
      </p:grpSp>
      <p:sp>
        <p:nvSpPr>
          <p:cNvPr id="143406" name="Oval 31"/>
          <p:cNvSpPr>
            <a:spLocks noChangeArrowheads="1"/>
          </p:cNvSpPr>
          <p:nvPr/>
        </p:nvSpPr>
        <p:spPr bwMode="auto">
          <a:xfrm>
            <a:off x="6586538" y="2649538"/>
            <a:ext cx="457200" cy="412750"/>
          </a:xfrm>
          <a:prstGeom prst="ellipse">
            <a:avLst/>
          </a:prstGeom>
          <a:solidFill>
            <a:srgbClr val="FF0066"/>
          </a:solidFill>
          <a:ln w="9525">
            <a:solidFill>
              <a:schemeClr val="bg2"/>
            </a:solidFill>
            <a:round/>
            <a:headEnd/>
            <a:tailEnd/>
          </a:ln>
        </p:spPr>
        <p:txBody>
          <a:bodyPr wrap="none" anchor="ctr"/>
          <a:lstStyle/>
          <a:p>
            <a:pPr algn="ctr" latinLnBrk="0"/>
            <a:r>
              <a:rPr lang="ja-JP" altLang="en-US" sz="1600">
                <a:latin typeface="ＭＳ Ｐゴシック" pitchFamily="34" charset="-128"/>
              </a:rPr>
              <a:t>子女</a:t>
            </a:r>
          </a:p>
        </p:txBody>
      </p:sp>
      <p:sp>
        <p:nvSpPr>
          <p:cNvPr id="143407" name="Text Box 7"/>
          <p:cNvSpPr txBox="1">
            <a:spLocks noChangeArrowheads="1"/>
          </p:cNvSpPr>
          <p:nvPr/>
        </p:nvSpPr>
        <p:spPr bwMode="auto">
          <a:xfrm>
            <a:off x="681038" y="5286375"/>
            <a:ext cx="7673975" cy="10366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終末の意味</a:t>
            </a:r>
            <a:endParaRPr lang="en-US" altLang="ja-JP" sz="22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　</a:t>
            </a:r>
            <a:r>
              <a:rPr lang="ja-JP" altLang="en-US" sz="1800">
                <a:solidFill>
                  <a:schemeClr val="bg2"/>
                </a:solidFill>
                <a:latin typeface="ＭＳ Ｐゴシック" pitchFamily="34" charset="-128"/>
              </a:rPr>
              <a:t>サタンを中心とする罪悪世界（サタンを中心とする悪の主権）が終わりを告げ</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神を中心とする善の世界（神を中心とする善の主権）が始まる交差点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762000" y="1524000"/>
            <a:ext cx="7696200" cy="2667000"/>
          </a:xfrm>
        </p:spPr>
        <p:txBody>
          <a:bodyPr/>
          <a:lstStyle/>
          <a:p>
            <a:pPr eaLnBrk="1" hangingPunct="1"/>
            <a:r>
              <a:rPr lang="ja-JP" altLang="en-US" sz="8800" smtClean="0">
                <a:solidFill>
                  <a:schemeClr val="bg2"/>
                </a:solidFill>
                <a:latin typeface="ＭＳ Ｐゴシック" pitchFamily="34" charset="-128"/>
              </a:rPr>
              <a:t>原理本体論を</a:t>
            </a:r>
            <a:r>
              <a:rPr lang="ko-KR" altLang="en-US" sz="8800" smtClean="0">
                <a:solidFill>
                  <a:schemeClr val="bg2"/>
                </a:solidFill>
                <a:latin typeface="ＭＳ Ｐゴシック" pitchFamily="34" charset="-128"/>
              </a:rPr>
              <a:t> </a:t>
            </a:r>
            <a:br>
              <a:rPr lang="ko-KR" altLang="en-US" sz="8800" smtClean="0">
                <a:solidFill>
                  <a:schemeClr val="bg2"/>
                </a:solidFill>
                <a:latin typeface="ＭＳ Ｐゴシック" pitchFamily="34" charset="-128"/>
              </a:rPr>
            </a:br>
            <a:r>
              <a:rPr lang="ja-JP" altLang="en-US" sz="8800" smtClean="0">
                <a:solidFill>
                  <a:schemeClr val="bg2"/>
                </a:solidFill>
                <a:latin typeface="ＭＳ Ｐゴシック" pitchFamily="34" charset="-128"/>
              </a:rPr>
              <a:t>学ぶ理由</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2"/>
          <p:cNvSpPr txBox="1">
            <a:spLocks noChangeArrowheads="1"/>
          </p:cNvSpPr>
          <p:nvPr/>
        </p:nvSpPr>
        <p:spPr bwMode="auto">
          <a:xfrm>
            <a:off x="323850" y="188913"/>
            <a:ext cx="3500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終末は何度かあった</a:t>
            </a:r>
          </a:p>
        </p:txBody>
      </p:sp>
      <p:sp>
        <p:nvSpPr>
          <p:cNvPr id="144386" name="Text Box 3"/>
          <p:cNvSpPr txBox="1">
            <a:spLocks noChangeArrowheads="1"/>
          </p:cNvSpPr>
          <p:nvPr/>
        </p:nvSpPr>
        <p:spPr bwMode="auto">
          <a:xfrm>
            <a:off x="835025" y="995363"/>
            <a:ext cx="4895850" cy="13112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ノア</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創</a:t>
            </a:r>
            <a:r>
              <a:rPr lang="ko-KR" altLang="en-US" sz="2000">
                <a:solidFill>
                  <a:schemeClr val="bg2"/>
                </a:solidFill>
                <a:latin typeface="ＭＳ Ｐゴシック" pitchFamily="34" charset="-128"/>
              </a:rPr>
              <a:t>6/13</a:t>
            </a:r>
            <a:endParaRPr lang="ko-KR"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② イエス</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ヨハネ福音</a:t>
            </a:r>
            <a:r>
              <a:rPr lang="ko-KR" altLang="en-US" sz="2000">
                <a:solidFill>
                  <a:schemeClr val="bg2"/>
                </a:solidFill>
                <a:latin typeface="ＭＳ Ｐゴシック" pitchFamily="34" charset="-128"/>
              </a:rPr>
              <a:t>5/22 、</a:t>
            </a:r>
            <a:r>
              <a:rPr lang="ja-JP" altLang="en-US" sz="2000">
                <a:solidFill>
                  <a:schemeClr val="bg2"/>
                </a:solidFill>
                <a:latin typeface="ＭＳ Ｐゴシック" pitchFamily="34" charset="-128"/>
              </a:rPr>
              <a:t>マラキ書</a:t>
            </a:r>
            <a:r>
              <a:rPr lang="en-US" altLang="ja-JP" sz="2000">
                <a:solidFill>
                  <a:schemeClr val="bg2"/>
                </a:solidFill>
                <a:latin typeface="ＭＳ Ｐゴシック" pitchFamily="34" charset="-128"/>
              </a:rPr>
              <a:t>4</a:t>
            </a:r>
            <a:r>
              <a:rPr lang="en-US" altLang="ko-KR" sz="2000">
                <a:solidFill>
                  <a:schemeClr val="bg2"/>
                </a:solidFill>
                <a:latin typeface="ＭＳ Ｐゴシック" pitchFamily="34" charset="-128"/>
              </a:rPr>
              <a:t>/1</a:t>
            </a:r>
          </a:p>
          <a:p>
            <a:pPr latinLnBrk="0"/>
            <a:r>
              <a:rPr lang="en-US" altLang="ja-JP" sz="2000">
                <a:solidFill>
                  <a:schemeClr val="bg2"/>
                </a:solidFill>
                <a:latin typeface="ＭＳ Ｐゴシック" pitchFamily="34" charset="-128"/>
              </a:rPr>
              <a:t>③ </a:t>
            </a:r>
            <a:r>
              <a:rPr lang="ja-JP" altLang="en-US" sz="2000">
                <a:solidFill>
                  <a:schemeClr val="bg2"/>
                </a:solidFill>
                <a:latin typeface="ＭＳ Ｐゴシック" pitchFamily="34" charset="-128"/>
              </a:rPr>
              <a:t>再臨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マタイ福音</a:t>
            </a:r>
            <a:r>
              <a:rPr lang="en-US" altLang="ko-KR" sz="2000">
                <a:solidFill>
                  <a:schemeClr val="bg2"/>
                </a:solidFill>
                <a:latin typeface="ＭＳ Ｐゴシック" pitchFamily="34" charset="-128"/>
              </a:rPr>
              <a:t>24/29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ルカ福音</a:t>
            </a:r>
            <a:r>
              <a:rPr lang="en-US" altLang="ko-KR" sz="2000">
                <a:solidFill>
                  <a:schemeClr val="bg2"/>
                </a:solidFill>
                <a:latin typeface="ＭＳ Ｐゴシック" pitchFamily="34" charset="-128"/>
              </a:rPr>
              <a:t>17/26</a:t>
            </a:r>
            <a:endParaRPr lang="en-US" altLang="ja-JP" sz="2000">
              <a:solidFill>
                <a:schemeClr val="bg2"/>
              </a:solidFill>
              <a:latin typeface="ＭＳ Ｐゴシック" pitchFamily="34" charset="-128"/>
            </a:endParaRPr>
          </a:p>
        </p:txBody>
      </p:sp>
      <p:sp>
        <p:nvSpPr>
          <p:cNvPr id="144387" name="AutoShape 4"/>
          <p:cNvSpPr>
            <a:spLocks/>
          </p:cNvSpPr>
          <p:nvPr/>
        </p:nvSpPr>
        <p:spPr bwMode="auto">
          <a:xfrm>
            <a:off x="785813" y="1017588"/>
            <a:ext cx="71437" cy="1236662"/>
          </a:xfrm>
          <a:prstGeom prst="leftBracket">
            <a:avLst>
              <a:gd name="adj" fmla="val 156041"/>
            </a:avLst>
          </a:prstGeom>
          <a:noFill/>
          <a:ln w="28575">
            <a:solidFill>
              <a:schemeClr val="bg2"/>
            </a:solidFill>
            <a:round/>
            <a:headEnd/>
            <a:tailEnd/>
          </a:ln>
        </p:spPr>
        <p:txBody>
          <a:bodyPr wrap="none" anchor="ctr"/>
          <a:lstStyle/>
          <a:p>
            <a:pPr latinLnBrk="0"/>
            <a:endParaRPr lang="ja-JP" altLang="en-US"/>
          </a:p>
        </p:txBody>
      </p:sp>
      <p:sp>
        <p:nvSpPr>
          <p:cNvPr id="144388" name="Oval 5"/>
          <p:cNvSpPr>
            <a:spLocks noChangeArrowheads="1"/>
          </p:cNvSpPr>
          <p:nvPr/>
        </p:nvSpPr>
        <p:spPr bwMode="auto">
          <a:xfrm>
            <a:off x="2743200" y="2606675"/>
            <a:ext cx="2917825" cy="2917825"/>
          </a:xfrm>
          <a:prstGeom prst="ellipse">
            <a:avLst/>
          </a:prstGeom>
          <a:noFill/>
          <a:ln w="38100">
            <a:solidFill>
              <a:schemeClr val="bg2"/>
            </a:solidFill>
            <a:round/>
            <a:headEnd/>
            <a:tailEnd/>
          </a:ln>
        </p:spPr>
        <p:txBody>
          <a:bodyPr wrap="none" anchor="ctr"/>
          <a:lstStyle/>
          <a:p>
            <a:pPr latinLnBrk="0"/>
            <a:endParaRPr lang="ja-JP" altLang="en-US">
              <a:solidFill>
                <a:schemeClr val="bg2"/>
              </a:solidFill>
            </a:endParaRPr>
          </a:p>
        </p:txBody>
      </p:sp>
      <p:sp>
        <p:nvSpPr>
          <p:cNvPr id="144389" name="Oval 6"/>
          <p:cNvSpPr>
            <a:spLocks noChangeArrowheads="1"/>
          </p:cNvSpPr>
          <p:nvPr/>
        </p:nvSpPr>
        <p:spPr bwMode="auto">
          <a:xfrm rot="-4045449">
            <a:off x="1412082" y="4937919"/>
            <a:ext cx="1871662" cy="863600"/>
          </a:xfrm>
          <a:prstGeom prst="ellipse">
            <a:avLst/>
          </a:prstGeom>
          <a:noFill/>
          <a:ln w="19050">
            <a:solidFill>
              <a:srgbClr val="FFC000"/>
            </a:solidFill>
            <a:round/>
            <a:headEnd/>
            <a:tailEnd/>
          </a:ln>
        </p:spPr>
        <p:txBody>
          <a:bodyPr wrap="none" anchor="ctr"/>
          <a:lstStyle/>
          <a:p>
            <a:pPr latinLnBrk="0"/>
            <a:endParaRPr lang="ja-JP" altLang="en-US">
              <a:solidFill>
                <a:srgbClr val="FFC000"/>
              </a:solidFill>
            </a:endParaRPr>
          </a:p>
        </p:txBody>
      </p:sp>
      <p:sp>
        <p:nvSpPr>
          <p:cNvPr id="155655" name="Oval 7"/>
          <p:cNvSpPr>
            <a:spLocks noChangeArrowheads="1"/>
          </p:cNvSpPr>
          <p:nvPr/>
        </p:nvSpPr>
        <p:spPr bwMode="auto">
          <a:xfrm rot="-2847541">
            <a:off x="1287463" y="4911725"/>
            <a:ext cx="1800225" cy="720725"/>
          </a:xfrm>
          <a:prstGeom prst="ellipse">
            <a:avLst/>
          </a:prstGeom>
          <a:noFill/>
          <a:ln w="19050">
            <a:solidFill>
              <a:schemeClr val="accent6">
                <a:lumMod val="75000"/>
              </a:schemeClr>
            </a:solidFill>
            <a:round/>
            <a:headEnd/>
            <a:tailEnd/>
          </a:ln>
        </p:spPr>
        <p:txBody>
          <a:bodyPr wrap="none" anchor="ctr"/>
          <a:lstStyle/>
          <a:p>
            <a:pPr latinLnBrk="0">
              <a:defRPr/>
            </a:pPr>
            <a:endParaRPr lang="ja-JP" altLang="en-US"/>
          </a:p>
        </p:txBody>
      </p:sp>
      <p:sp>
        <p:nvSpPr>
          <p:cNvPr id="144391" name="Oval 8"/>
          <p:cNvSpPr>
            <a:spLocks noChangeArrowheads="1"/>
          </p:cNvSpPr>
          <p:nvPr/>
        </p:nvSpPr>
        <p:spPr bwMode="auto">
          <a:xfrm rot="-2131782">
            <a:off x="1179513" y="4706938"/>
            <a:ext cx="1798637" cy="817562"/>
          </a:xfrm>
          <a:prstGeom prst="ellipse">
            <a:avLst/>
          </a:prstGeom>
          <a:noFill/>
          <a:ln w="19050">
            <a:solidFill>
              <a:schemeClr val="accent1"/>
            </a:solidFill>
            <a:round/>
            <a:headEnd/>
            <a:tailEnd/>
          </a:ln>
        </p:spPr>
        <p:txBody>
          <a:bodyPr wrap="none" anchor="ctr"/>
          <a:lstStyle/>
          <a:p>
            <a:pPr latinLnBrk="0"/>
            <a:endParaRPr lang="ja-JP" altLang="en-US"/>
          </a:p>
        </p:txBody>
      </p:sp>
      <p:sp>
        <p:nvSpPr>
          <p:cNvPr id="144392" name="Oval 9"/>
          <p:cNvSpPr>
            <a:spLocks noChangeArrowheads="1"/>
          </p:cNvSpPr>
          <p:nvPr/>
        </p:nvSpPr>
        <p:spPr bwMode="auto">
          <a:xfrm>
            <a:off x="1395413" y="4660900"/>
            <a:ext cx="523875" cy="3810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200">
                <a:latin typeface="ＭＳ Ｐゴシック" pitchFamily="34" charset="-128"/>
              </a:rPr>
              <a:t>ノア</a:t>
            </a:r>
          </a:p>
        </p:txBody>
      </p:sp>
      <p:sp>
        <p:nvSpPr>
          <p:cNvPr id="144393" name="Oval 10"/>
          <p:cNvSpPr>
            <a:spLocks noChangeArrowheads="1"/>
          </p:cNvSpPr>
          <p:nvPr/>
        </p:nvSpPr>
        <p:spPr bwMode="auto">
          <a:xfrm>
            <a:off x="1281113" y="5164138"/>
            <a:ext cx="792162"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イエス</a:t>
            </a:r>
          </a:p>
        </p:txBody>
      </p:sp>
      <p:sp>
        <p:nvSpPr>
          <p:cNvPr id="144394" name="Oval 11"/>
          <p:cNvSpPr>
            <a:spLocks noChangeArrowheads="1"/>
          </p:cNvSpPr>
          <p:nvPr/>
        </p:nvSpPr>
        <p:spPr bwMode="auto">
          <a:xfrm>
            <a:off x="1898650" y="6007100"/>
            <a:ext cx="381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再</a:t>
            </a:r>
          </a:p>
        </p:txBody>
      </p:sp>
      <p:sp>
        <p:nvSpPr>
          <p:cNvPr id="144395" name="Oval 12"/>
          <p:cNvSpPr>
            <a:spLocks noChangeArrowheads="1"/>
          </p:cNvSpPr>
          <p:nvPr/>
        </p:nvSpPr>
        <p:spPr bwMode="auto">
          <a:xfrm>
            <a:off x="3781425" y="3632200"/>
            <a:ext cx="844550" cy="844550"/>
          </a:xfrm>
          <a:prstGeom prst="ellipse">
            <a:avLst/>
          </a:prstGeom>
          <a:solidFill>
            <a:schemeClr val="tx2"/>
          </a:solidFill>
          <a:ln w="9525">
            <a:solidFill>
              <a:schemeClr val="bg2"/>
            </a:solidFill>
            <a:round/>
            <a:headEnd/>
            <a:tailEnd/>
          </a:ln>
        </p:spPr>
        <p:txBody>
          <a:bodyPr wrap="none" anchor="ctr"/>
          <a:lstStyle/>
          <a:p>
            <a:pPr algn="ctr" latinLnBrk="0"/>
            <a:r>
              <a:rPr lang="ja-JP" altLang="en-US">
                <a:solidFill>
                  <a:schemeClr val="bg2"/>
                </a:solidFill>
                <a:latin typeface="ＭＳ Ｐゴシック" pitchFamily="34" charset="-128"/>
              </a:rPr>
              <a:t>神</a:t>
            </a:r>
          </a:p>
        </p:txBody>
      </p:sp>
      <p:sp>
        <p:nvSpPr>
          <p:cNvPr id="144396" name="Text Box 13"/>
          <p:cNvSpPr txBox="1">
            <a:spLocks noChangeArrowheads="1"/>
          </p:cNvSpPr>
          <p:nvPr/>
        </p:nvSpPr>
        <p:spPr bwMode="auto">
          <a:xfrm>
            <a:off x="3843338" y="50927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144397" name="Text Box 14"/>
          <p:cNvSpPr txBox="1">
            <a:spLocks noChangeArrowheads="1"/>
          </p:cNvSpPr>
          <p:nvPr/>
        </p:nvSpPr>
        <p:spPr bwMode="auto">
          <a:xfrm>
            <a:off x="2835275" y="32924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144398" name="Text Box 15"/>
          <p:cNvSpPr txBox="1">
            <a:spLocks noChangeArrowheads="1"/>
          </p:cNvSpPr>
          <p:nvPr/>
        </p:nvSpPr>
        <p:spPr bwMode="auto">
          <a:xfrm>
            <a:off x="4851400" y="336391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144399" name="Line 16"/>
          <p:cNvSpPr>
            <a:spLocks noChangeShapeType="1"/>
          </p:cNvSpPr>
          <p:nvPr/>
        </p:nvSpPr>
        <p:spPr bwMode="auto">
          <a:xfrm>
            <a:off x="5427663" y="4516438"/>
            <a:ext cx="215900" cy="71437"/>
          </a:xfrm>
          <a:prstGeom prst="line">
            <a:avLst/>
          </a:prstGeom>
          <a:noFill/>
          <a:ln w="28575">
            <a:solidFill>
              <a:schemeClr val="accent1"/>
            </a:solidFill>
            <a:round/>
            <a:headEnd/>
            <a:tailEnd/>
          </a:ln>
        </p:spPr>
        <p:txBody>
          <a:bodyPr/>
          <a:lstStyle/>
          <a:p>
            <a:endParaRPr lang="ko-KR" altLang="en-US"/>
          </a:p>
        </p:txBody>
      </p:sp>
      <p:sp>
        <p:nvSpPr>
          <p:cNvPr id="144400" name="Line 17"/>
          <p:cNvSpPr>
            <a:spLocks noChangeShapeType="1"/>
          </p:cNvSpPr>
          <p:nvPr/>
        </p:nvSpPr>
        <p:spPr bwMode="auto">
          <a:xfrm>
            <a:off x="4203700" y="2597150"/>
            <a:ext cx="725488" cy="0"/>
          </a:xfrm>
          <a:prstGeom prst="line">
            <a:avLst/>
          </a:prstGeom>
          <a:noFill/>
          <a:ln w="38100">
            <a:solidFill>
              <a:srgbClr val="FFC000"/>
            </a:solidFill>
            <a:round/>
            <a:headEnd/>
            <a:tailEnd type="triangle" w="med" len="med"/>
          </a:ln>
        </p:spPr>
        <p:txBody>
          <a:bodyPr/>
          <a:lstStyle/>
          <a:p>
            <a:endParaRPr lang="ko-KR" altLang="en-US"/>
          </a:p>
        </p:txBody>
      </p:sp>
      <p:sp>
        <p:nvSpPr>
          <p:cNvPr id="144401" name="Text Box 18"/>
          <p:cNvSpPr txBox="1">
            <a:spLocks noChangeArrowheads="1"/>
          </p:cNvSpPr>
          <p:nvPr/>
        </p:nvSpPr>
        <p:spPr bwMode="auto">
          <a:xfrm>
            <a:off x="3843338" y="26447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創造</a:t>
            </a:r>
          </a:p>
        </p:txBody>
      </p:sp>
      <p:sp>
        <p:nvSpPr>
          <p:cNvPr id="144402" name="Line 19"/>
          <p:cNvSpPr>
            <a:spLocks noChangeShapeType="1"/>
          </p:cNvSpPr>
          <p:nvPr/>
        </p:nvSpPr>
        <p:spPr bwMode="auto">
          <a:xfrm>
            <a:off x="4197350" y="2500313"/>
            <a:ext cx="0" cy="215900"/>
          </a:xfrm>
          <a:prstGeom prst="line">
            <a:avLst/>
          </a:prstGeom>
          <a:noFill/>
          <a:ln w="28575">
            <a:solidFill>
              <a:schemeClr val="accent1"/>
            </a:solidFill>
            <a:round/>
            <a:headEnd/>
            <a:tailEnd/>
          </a:ln>
        </p:spPr>
        <p:txBody>
          <a:bodyPr/>
          <a:lstStyle/>
          <a:p>
            <a:endParaRPr lang="ko-KR" altLang="en-US"/>
          </a:p>
        </p:txBody>
      </p:sp>
      <p:sp>
        <p:nvSpPr>
          <p:cNvPr id="144403" name="Line 20"/>
          <p:cNvSpPr>
            <a:spLocks noChangeShapeType="1"/>
          </p:cNvSpPr>
          <p:nvPr/>
        </p:nvSpPr>
        <p:spPr bwMode="auto">
          <a:xfrm flipH="1" flipV="1">
            <a:off x="2392363" y="3649663"/>
            <a:ext cx="442912" cy="1011237"/>
          </a:xfrm>
          <a:prstGeom prst="line">
            <a:avLst/>
          </a:prstGeom>
          <a:noFill/>
          <a:ln w="57150">
            <a:solidFill>
              <a:srgbClr val="FFC000"/>
            </a:solidFill>
            <a:round/>
            <a:headEnd/>
            <a:tailEnd type="triangle" w="med" len="med"/>
          </a:ln>
        </p:spPr>
        <p:txBody>
          <a:bodyPr/>
          <a:lstStyle/>
          <a:p>
            <a:endParaRPr lang="ko-KR" altLang="en-US"/>
          </a:p>
        </p:txBody>
      </p:sp>
      <p:sp>
        <p:nvSpPr>
          <p:cNvPr id="144404" name="Line 21"/>
          <p:cNvSpPr>
            <a:spLocks noChangeShapeType="1"/>
          </p:cNvSpPr>
          <p:nvPr/>
        </p:nvSpPr>
        <p:spPr bwMode="auto">
          <a:xfrm flipV="1">
            <a:off x="2762250" y="4587875"/>
            <a:ext cx="215900" cy="144463"/>
          </a:xfrm>
          <a:prstGeom prst="line">
            <a:avLst/>
          </a:prstGeom>
          <a:noFill/>
          <a:ln w="28575">
            <a:solidFill>
              <a:schemeClr val="accent1"/>
            </a:solidFill>
            <a:round/>
            <a:headEnd/>
            <a:tailEnd/>
          </a:ln>
        </p:spPr>
        <p:txBody>
          <a:bodyPr/>
          <a:lstStyle/>
          <a:p>
            <a:endParaRPr lang="ko-KR" altLang="en-US"/>
          </a:p>
        </p:txBody>
      </p:sp>
      <p:sp>
        <p:nvSpPr>
          <p:cNvPr id="144405" name="Line 22"/>
          <p:cNvSpPr>
            <a:spLocks noChangeShapeType="1"/>
          </p:cNvSpPr>
          <p:nvPr/>
        </p:nvSpPr>
        <p:spPr bwMode="auto">
          <a:xfrm>
            <a:off x="2343150" y="3881438"/>
            <a:ext cx="1143000" cy="1757362"/>
          </a:xfrm>
          <a:prstGeom prst="line">
            <a:avLst/>
          </a:prstGeom>
          <a:noFill/>
          <a:ln w="28575">
            <a:solidFill>
              <a:schemeClr val="accent1"/>
            </a:solidFill>
            <a:round/>
            <a:headEnd/>
            <a:tailEnd/>
          </a:ln>
        </p:spPr>
        <p:txBody>
          <a:bodyPr/>
          <a:lstStyle/>
          <a:p>
            <a:endParaRPr lang="ko-KR" altLang="en-US"/>
          </a:p>
        </p:txBody>
      </p:sp>
      <p:sp>
        <p:nvSpPr>
          <p:cNvPr id="144406" name="Oval 23"/>
          <p:cNvSpPr>
            <a:spLocks noChangeArrowheads="1"/>
          </p:cNvSpPr>
          <p:nvPr/>
        </p:nvSpPr>
        <p:spPr bwMode="auto">
          <a:xfrm>
            <a:off x="2143125" y="4857750"/>
            <a:ext cx="381000" cy="3810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サ</a:t>
            </a:r>
          </a:p>
        </p:txBody>
      </p:sp>
      <p:sp>
        <p:nvSpPr>
          <p:cNvPr id="144407" name="Rectangle 24"/>
          <p:cNvSpPr>
            <a:spLocks noChangeArrowheads="1"/>
          </p:cNvSpPr>
          <p:nvPr/>
        </p:nvSpPr>
        <p:spPr bwMode="auto">
          <a:xfrm>
            <a:off x="2632075" y="1028700"/>
            <a:ext cx="4562475" cy="581025"/>
          </a:xfrm>
          <a:prstGeom prst="rect">
            <a:avLst/>
          </a:prstGeom>
          <a:noFill/>
          <a:ln w="9525">
            <a:noFill/>
            <a:miter lim="800000"/>
            <a:headEnd/>
            <a:tailEnd/>
          </a:ln>
        </p:spPr>
        <p:txBody>
          <a:bodyPr>
            <a:spAutoFit/>
          </a:bodyPr>
          <a:lstStyle/>
          <a:p>
            <a:pPr latinLnBrk="0"/>
            <a:r>
              <a:rPr lang="en-US" altLang="ja-JP" sz="1600">
                <a:solidFill>
                  <a:schemeClr val="bg2"/>
                </a:solidFill>
              </a:rPr>
              <a:t>: </a:t>
            </a:r>
            <a:r>
              <a:rPr lang="ja-JP" altLang="en-US" sz="1600">
                <a:solidFill>
                  <a:schemeClr val="bg2"/>
                </a:solidFill>
              </a:rPr>
              <a:t>彼らは地を暴虐で満たしたから、</a:t>
            </a:r>
            <a:endParaRPr lang="en-US" altLang="ja-JP" sz="1600">
              <a:solidFill>
                <a:schemeClr val="bg2"/>
              </a:solidFill>
            </a:endParaRPr>
          </a:p>
          <a:p>
            <a:pPr latinLnBrk="0"/>
            <a:r>
              <a:rPr lang="en-US" altLang="ja-JP" sz="1600">
                <a:solidFill>
                  <a:schemeClr val="bg2"/>
                </a:solidFill>
              </a:rPr>
              <a:t>  </a:t>
            </a:r>
            <a:r>
              <a:rPr lang="ja-JP" altLang="en-US" sz="1600">
                <a:solidFill>
                  <a:schemeClr val="bg2"/>
                </a:solidFill>
              </a:rPr>
              <a:t>わたしは彼らを地とともに滅ぼそう。</a:t>
            </a:r>
          </a:p>
        </p:txBody>
      </p:sp>
      <p:sp>
        <p:nvSpPr>
          <p:cNvPr id="144408" name="正方形/長方形 24"/>
          <p:cNvSpPr>
            <a:spLocks noChangeArrowheads="1"/>
          </p:cNvSpPr>
          <p:nvPr/>
        </p:nvSpPr>
        <p:spPr bwMode="auto">
          <a:xfrm>
            <a:off x="5614988" y="1928813"/>
            <a:ext cx="2714625" cy="581025"/>
          </a:xfrm>
          <a:prstGeom prst="rect">
            <a:avLst/>
          </a:prstGeom>
          <a:noFill/>
          <a:ln w="9525">
            <a:noFill/>
            <a:miter lim="800000"/>
            <a:headEnd/>
            <a:tailEnd/>
          </a:ln>
        </p:spPr>
        <p:txBody>
          <a:bodyPr>
            <a:spAutoFit/>
          </a:bodyPr>
          <a:lstStyle/>
          <a:p>
            <a:pPr latinLnBrk="0"/>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ノアのときにあったように、</a:t>
            </a:r>
            <a:endParaRPr lang="en-US" altLang="ja-JP"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  人の子の時にも</a:t>
            </a:r>
            <a:r>
              <a:rPr lang="en-US" altLang="ja-JP" sz="1600">
                <a:solidFill>
                  <a:schemeClr val="bg2"/>
                </a:solidFill>
                <a:latin typeface="ＭＳ Ｐゴシック" pitchFamily="34" charset="-128"/>
              </a:rPr>
              <a: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3"/>
          <p:cNvSpPr txBox="1">
            <a:spLocks noChangeArrowheads="1"/>
          </p:cNvSpPr>
          <p:nvPr/>
        </p:nvSpPr>
        <p:spPr bwMode="auto">
          <a:xfrm>
            <a:off x="323850" y="693738"/>
            <a:ext cx="40465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a:t>
            </a:r>
            <a:r>
              <a:rPr lang="en-US" altLang="ja-JP" sz="2200">
                <a:solidFill>
                  <a:schemeClr val="bg2"/>
                </a:solidFill>
                <a:latin typeface="ＭＳ Ｐゴシック" pitchFamily="34" charset="-128"/>
              </a:rPr>
              <a:t>1</a:t>
            </a:r>
            <a:r>
              <a:rPr lang="ja-JP" altLang="en-US" sz="2200">
                <a:solidFill>
                  <a:schemeClr val="bg2"/>
                </a:solidFill>
                <a:latin typeface="ＭＳ Ｐゴシック" pitchFamily="34" charset="-128"/>
              </a:rPr>
              <a:t>） 地が滅ぶ</a:t>
            </a:r>
            <a:r>
              <a:rPr lang="ja-JP" altLang="en-US" sz="2000">
                <a:solidFill>
                  <a:schemeClr val="bg2"/>
                </a:solidFill>
                <a:latin typeface="ＭＳ Ｐゴシック" pitchFamily="34" charset="-128"/>
              </a:rPr>
              <a:t>（ペテロ</a:t>
            </a:r>
            <a:r>
              <a:rPr lang="en-US" altLang="ja-JP" sz="2000">
                <a:solidFill>
                  <a:schemeClr val="bg2"/>
                </a:solidFill>
                <a:latin typeface="ＭＳ Ｐゴシック" pitchFamily="34" charset="-128"/>
              </a:rPr>
              <a:t>Ⅱ</a:t>
            </a:r>
            <a:r>
              <a:rPr lang="en-US" altLang="ko-KR" sz="2000">
                <a:solidFill>
                  <a:schemeClr val="bg2"/>
                </a:solidFill>
                <a:latin typeface="ＭＳ Ｐゴシック" pitchFamily="34" charset="-128"/>
              </a:rPr>
              <a:t>3/12</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13</a:t>
            </a:r>
            <a:r>
              <a:rPr lang="ja-JP" altLang="en-US" sz="2000">
                <a:solidFill>
                  <a:schemeClr val="bg2"/>
                </a:solidFill>
                <a:latin typeface="ＭＳ Ｐゴシック" pitchFamily="34" charset="-128"/>
              </a:rPr>
              <a:t>）</a:t>
            </a:r>
          </a:p>
        </p:txBody>
      </p:sp>
      <p:sp>
        <p:nvSpPr>
          <p:cNvPr id="145410" name="Text Box 4"/>
          <p:cNvSpPr txBox="1">
            <a:spLocks noChangeArrowheads="1"/>
          </p:cNvSpPr>
          <p:nvPr/>
        </p:nvSpPr>
        <p:spPr bwMode="auto">
          <a:xfrm>
            <a:off x="1792288" y="1722438"/>
            <a:ext cx="10033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文字？</a:t>
            </a:r>
            <a:r>
              <a:rPr lang="en-US" altLang="ja-JP" sz="2000">
                <a:solidFill>
                  <a:schemeClr val="bg2"/>
                </a:solidFill>
                <a:latin typeface="ＭＳ Ｐゴシック" pitchFamily="34" charset="-128"/>
              </a:rPr>
              <a:t>:</a:t>
            </a:r>
          </a:p>
        </p:txBody>
      </p:sp>
      <p:sp>
        <p:nvSpPr>
          <p:cNvPr id="145411" name="Text Box 5"/>
          <p:cNvSpPr txBox="1">
            <a:spLocks noChangeArrowheads="1"/>
          </p:cNvSpPr>
          <p:nvPr/>
        </p:nvSpPr>
        <p:spPr bwMode="auto">
          <a:xfrm>
            <a:off x="1763713" y="3354388"/>
            <a:ext cx="17986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比喩・象徴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a:t>
            </a:r>
          </a:p>
        </p:txBody>
      </p:sp>
      <p:sp>
        <p:nvSpPr>
          <p:cNvPr id="145412" name="AutoShape 6"/>
          <p:cNvSpPr>
            <a:spLocks/>
          </p:cNvSpPr>
          <p:nvPr/>
        </p:nvSpPr>
        <p:spPr bwMode="auto">
          <a:xfrm>
            <a:off x="1600200" y="1916113"/>
            <a:ext cx="166688" cy="1644650"/>
          </a:xfrm>
          <a:prstGeom prst="leftBrace">
            <a:avLst>
              <a:gd name="adj1" fmla="val 47689"/>
              <a:gd name="adj2" fmla="val 50000"/>
            </a:avLst>
          </a:prstGeom>
          <a:noFill/>
          <a:ln w="28575">
            <a:solidFill>
              <a:schemeClr val="bg2"/>
            </a:solidFill>
            <a:round/>
            <a:headEnd/>
            <a:tailEnd/>
          </a:ln>
        </p:spPr>
        <p:txBody>
          <a:bodyPr wrap="none" anchor="ctr"/>
          <a:lstStyle/>
          <a:p>
            <a:pPr latinLnBrk="0"/>
            <a:endParaRPr lang="ja-JP" altLang="en-US"/>
          </a:p>
        </p:txBody>
      </p:sp>
      <p:sp>
        <p:nvSpPr>
          <p:cNvPr id="145413" name="Rectangle 7"/>
          <p:cNvSpPr>
            <a:spLocks noChangeArrowheads="1"/>
          </p:cNvSpPr>
          <p:nvPr/>
        </p:nvSpPr>
        <p:spPr bwMode="auto">
          <a:xfrm>
            <a:off x="3108325" y="1177925"/>
            <a:ext cx="5759450" cy="2439988"/>
          </a:xfrm>
          <a:prstGeom prst="rect">
            <a:avLst/>
          </a:prstGeom>
          <a:noFill/>
          <a:ln w="9525">
            <a:noFill/>
            <a:miter lim="800000"/>
            <a:headEnd/>
            <a:tailEnd/>
          </a:ln>
        </p:spPr>
        <p:txBody>
          <a:bodyPr>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ノア</a:t>
            </a:r>
            <a:r>
              <a:rPr lang="ko-KR" altLang="ja-JP" sz="1800">
                <a:solidFill>
                  <a:schemeClr val="bg2"/>
                </a:solidFill>
                <a:latin typeface="ＭＳ Ｐゴシック" pitchFamily="34" charset="-128"/>
              </a:rPr>
              <a:t>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創</a:t>
            </a:r>
            <a:r>
              <a:rPr lang="en-US" altLang="ko-KR" sz="1800">
                <a:solidFill>
                  <a:schemeClr val="bg2"/>
                </a:solidFill>
                <a:latin typeface="ＭＳ Ｐゴシック" pitchFamily="34" charset="-128"/>
              </a:rPr>
              <a:t>6/13</a:t>
            </a:r>
            <a:r>
              <a:rPr lang="en-US" altLang="ko-KR" sz="2000">
                <a:solidFill>
                  <a:schemeClr val="bg2"/>
                </a:solidFill>
                <a:latin typeface="ＭＳ Ｐゴシック" pitchFamily="34" charset="-128"/>
              </a:rPr>
              <a:t>  </a:t>
            </a:r>
            <a:r>
              <a:rPr lang="ja-JP" altLang="en-US" sz="1400">
                <a:solidFill>
                  <a:schemeClr val="bg2"/>
                </a:solidFill>
                <a:latin typeface="ＭＳ Ｐゴシック" pitchFamily="34" charset="-128"/>
              </a:rPr>
              <a:t>わたしは彼らを地とともに滅ぼそう </a:t>
            </a:r>
            <a:r>
              <a:rPr lang="en-US" altLang="ja-JP" sz="1400">
                <a:solidFill>
                  <a:schemeClr val="bg2"/>
                </a:solidFill>
                <a:latin typeface="ＭＳ Ｐゴシック" pitchFamily="34" charset="-128"/>
              </a:rPr>
              <a:t>×</a:t>
            </a:r>
          </a:p>
          <a:p>
            <a:pPr latinLnBrk="0"/>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イエス</a:t>
            </a:r>
            <a:r>
              <a:rPr lang="ko-KR" altLang="ja-JP" sz="1800">
                <a:solidFill>
                  <a:schemeClr val="bg2"/>
                </a:solidFill>
                <a:latin typeface="ＭＳ Ｐゴシック" pitchFamily="34" charset="-128"/>
              </a:rPr>
              <a:t> </a:t>
            </a:r>
            <a:r>
              <a:rPr lang="en-US" altLang="ja-JP" sz="1800">
                <a:solidFill>
                  <a:schemeClr val="bg2"/>
                </a:solidFill>
                <a:latin typeface="ＭＳ Ｐゴシック" pitchFamily="34" charset="-128"/>
              </a:rPr>
              <a:t>:</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ペテロ</a:t>
            </a:r>
            <a:r>
              <a:rPr lang="en-US" altLang="ja-JP" sz="1800">
                <a:solidFill>
                  <a:schemeClr val="bg2"/>
                </a:solidFill>
                <a:latin typeface="ＭＳ Ｐゴシック" pitchFamily="34" charset="-128"/>
              </a:rPr>
              <a:t>Ⅱ</a:t>
            </a:r>
            <a:r>
              <a:rPr lang="en-US" altLang="ko-KR" sz="1800">
                <a:solidFill>
                  <a:schemeClr val="bg2"/>
                </a:solidFill>
                <a:latin typeface="ＭＳ Ｐゴシック" pitchFamily="34" charset="-128"/>
              </a:rPr>
              <a:t>3/12  </a:t>
            </a:r>
            <a:r>
              <a:rPr lang="ja-JP" altLang="en-US" sz="1400">
                <a:solidFill>
                  <a:schemeClr val="bg2"/>
                </a:solidFill>
                <a:latin typeface="ＭＳ Ｐゴシック" pitchFamily="34" charset="-128"/>
              </a:rPr>
              <a:t>天は燃えくずれ、</a:t>
            </a:r>
          </a:p>
          <a:p>
            <a:pPr latinLnBrk="0">
              <a:lnSpc>
                <a:spcPts val="1600"/>
              </a:lnSpc>
            </a:pPr>
            <a:r>
              <a:rPr lang="ja-JP" altLang="en-US" sz="1400">
                <a:solidFill>
                  <a:schemeClr val="bg2"/>
                </a:solidFill>
                <a:latin typeface="ＭＳ Ｐゴシック" pitchFamily="34" charset="-128"/>
              </a:rPr>
              <a:t>                                               天体は焼けうせてしまう </a:t>
            </a:r>
            <a:r>
              <a:rPr lang="en-US" altLang="ja-JP" sz="1400">
                <a:solidFill>
                  <a:schemeClr val="bg2"/>
                </a:solidFill>
                <a:latin typeface="ＭＳ Ｐゴシック" pitchFamily="34" charset="-128"/>
              </a:rPr>
              <a:t>×</a:t>
            </a:r>
          </a:p>
          <a:p>
            <a:pPr latinLnBrk="0"/>
            <a:r>
              <a:rPr lang="en-US" altLang="ja-JP" sz="1800">
                <a:solidFill>
                  <a:schemeClr val="bg2"/>
                </a:solidFill>
                <a:latin typeface="ＭＳ Ｐゴシック" pitchFamily="34" charset="-128"/>
              </a:rPr>
              <a:t>③ </a:t>
            </a:r>
            <a:r>
              <a:rPr lang="ja-JP" altLang="en-US" sz="1800">
                <a:solidFill>
                  <a:schemeClr val="bg2"/>
                </a:solidFill>
                <a:latin typeface="ＭＳ Ｐゴシック" pitchFamily="34" charset="-128"/>
              </a:rPr>
              <a:t>再臨</a:t>
            </a:r>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ペテロ</a:t>
            </a:r>
            <a:r>
              <a:rPr lang="en-US" altLang="ja-JP" sz="1800">
                <a:solidFill>
                  <a:schemeClr val="bg2"/>
                </a:solidFill>
                <a:latin typeface="ＭＳ Ｐゴシック" pitchFamily="34" charset="-128"/>
              </a:rPr>
              <a:t>Ⅱ</a:t>
            </a:r>
            <a:r>
              <a:rPr lang="en-US" altLang="ko-KR" sz="1800">
                <a:solidFill>
                  <a:schemeClr val="bg2"/>
                </a:solidFill>
                <a:latin typeface="ＭＳ Ｐゴシック" pitchFamily="34" charset="-128"/>
              </a:rPr>
              <a:t>3/</a:t>
            </a:r>
            <a:r>
              <a:rPr lang="en-US" altLang="ja-JP" sz="1800">
                <a:solidFill>
                  <a:schemeClr val="bg2"/>
                </a:solidFill>
                <a:latin typeface="ＭＳ Ｐゴシック" pitchFamily="34" charset="-128"/>
              </a:rPr>
              <a:t>13  </a:t>
            </a:r>
            <a:r>
              <a:rPr lang="ja-JP" altLang="en-US" sz="1400">
                <a:solidFill>
                  <a:schemeClr val="bg2"/>
                </a:solidFill>
                <a:latin typeface="ＭＳ Ｐゴシック" pitchFamily="34" charset="-128"/>
              </a:rPr>
              <a:t>新しい天と地を待ち望む </a:t>
            </a:r>
            <a:r>
              <a:rPr lang="en-US" altLang="ja-JP" sz="1400">
                <a:solidFill>
                  <a:schemeClr val="bg2"/>
                </a:solidFill>
                <a:latin typeface="ＭＳ Ｐゴシック" pitchFamily="34" charset="-128"/>
              </a:rPr>
              <a:t>×</a:t>
            </a:r>
          </a:p>
          <a:p>
            <a:pPr latinLnBrk="0"/>
            <a:r>
              <a:rPr lang="en-US" altLang="ja-JP" sz="1800">
                <a:solidFill>
                  <a:schemeClr val="bg2"/>
                </a:solidFill>
                <a:latin typeface="ＭＳ Ｐゴシック" pitchFamily="34" charset="-128"/>
              </a:rPr>
              <a:t>④ </a:t>
            </a:r>
            <a:r>
              <a:rPr lang="ja-JP" altLang="en-US" sz="1800">
                <a:solidFill>
                  <a:schemeClr val="bg2"/>
                </a:solidFill>
                <a:latin typeface="ＭＳ Ｐゴシック" pitchFamily="34" charset="-128"/>
              </a:rPr>
              <a:t>地は永遠 ： </a:t>
            </a:r>
          </a:p>
          <a:p>
            <a:pPr latinLnBrk="0"/>
            <a:r>
              <a:rPr lang="ja-JP" altLang="en-US" sz="2000">
                <a:solidFill>
                  <a:schemeClr val="bg2"/>
                </a:solidFill>
                <a:latin typeface="ＭＳ Ｐゴシック" pitchFamily="34" charset="-128"/>
              </a:rPr>
              <a:t>         </a:t>
            </a:r>
            <a:r>
              <a:rPr lang="ja-JP" altLang="en-US" sz="1800">
                <a:solidFill>
                  <a:schemeClr val="bg2"/>
                </a:solidFill>
                <a:latin typeface="ＭＳ Ｐゴシック" pitchFamily="34" charset="-128"/>
              </a:rPr>
              <a:t>伝道の書</a:t>
            </a:r>
            <a:r>
              <a:rPr lang="ko-KR" altLang="en-US" sz="1800">
                <a:solidFill>
                  <a:schemeClr val="bg2"/>
                </a:solidFill>
                <a:latin typeface="ＭＳ Ｐゴシック" pitchFamily="34" charset="-128"/>
              </a:rPr>
              <a:t>1/4</a:t>
            </a:r>
            <a:r>
              <a:rPr lang="en-US" altLang="ja-JP" sz="1800">
                <a:solidFill>
                  <a:schemeClr val="bg2"/>
                </a:solidFill>
                <a:latin typeface="ＭＳ Ｐゴシック" pitchFamily="34" charset="-128"/>
              </a:rPr>
              <a:t>  </a:t>
            </a:r>
            <a:r>
              <a:rPr lang="ja-JP" altLang="en-US" sz="1400">
                <a:solidFill>
                  <a:schemeClr val="bg2"/>
                </a:solidFill>
                <a:latin typeface="ＭＳ Ｐゴシック" pitchFamily="34" charset="-128"/>
              </a:rPr>
              <a:t>世は去り、世はきたる。</a:t>
            </a:r>
          </a:p>
          <a:p>
            <a:pPr latinLnBrk="0">
              <a:lnSpc>
                <a:spcPts val="1600"/>
              </a:lnSpc>
            </a:pPr>
            <a:r>
              <a:rPr lang="ja-JP" altLang="en-US" sz="1400">
                <a:solidFill>
                  <a:schemeClr val="bg2"/>
                </a:solidFill>
                <a:latin typeface="ＭＳ Ｐゴシック" pitchFamily="34" charset="-128"/>
              </a:rPr>
              <a:t>　　　　　　　　　　　　　　　　　　 しかし地は永遠に変わらない。</a:t>
            </a:r>
            <a:endParaRPr lang="ko-KR" altLang="en-US" sz="14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a:t>
            </a:r>
            <a:r>
              <a:rPr lang="ja-JP" altLang="en-US" sz="1800">
                <a:solidFill>
                  <a:schemeClr val="bg2"/>
                </a:solidFill>
                <a:latin typeface="ＭＳ Ｐゴシック" pitchFamily="34" charset="-128"/>
              </a:rPr>
              <a:t>イザヤ</a:t>
            </a:r>
            <a:r>
              <a:rPr lang="en-US" altLang="ja-JP" sz="1800">
                <a:solidFill>
                  <a:schemeClr val="bg2"/>
                </a:solidFill>
                <a:latin typeface="ＭＳ Ｐゴシック" pitchFamily="34" charset="-128"/>
              </a:rPr>
              <a:t>66/22  </a:t>
            </a:r>
            <a:r>
              <a:rPr lang="ja-JP" altLang="en-US" sz="1400">
                <a:solidFill>
                  <a:schemeClr val="bg2"/>
                </a:solidFill>
                <a:latin typeface="ＭＳ Ｐゴシック" pitchFamily="34" charset="-128"/>
              </a:rPr>
              <a:t>新しい天と新しい地が</a:t>
            </a:r>
          </a:p>
          <a:p>
            <a:pPr latinLnBrk="0">
              <a:lnSpc>
                <a:spcPts val="1600"/>
              </a:lnSpc>
            </a:pPr>
            <a:r>
              <a:rPr lang="ja-JP" altLang="en-US" sz="1400">
                <a:solidFill>
                  <a:schemeClr val="bg2"/>
                </a:solidFill>
                <a:latin typeface="ＭＳ Ｐゴシック" pitchFamily="34" charset="-128"/>
              </a:rPr>
              <a:t>　　　　　　　　　　　　　　　　　　私の前に長くとどまるように </a:t>
            </a:r>
          </a:p>
        </p:txBody>
      </p:sp>
      <p:sp>
        <p:nvSpPr>
          <p:cNvPr id="145414" name="Rectangle 8"/>
          <p:cNvSpPr>
            <a:spLocks noChangeArrowheads="1"/>
          </p:cNvSpPr>
          <p:nvPr/>
        </p:nvSpPr>
        <p:spPr bwMode="auto">
          <a:xfrm>
            <a:off x="6107113" y="5356225"/>
            <a:ext cx="2679700" cy="473075"/>
          </a:xfrm>
          <a:prstGeom prst="rect">
            <a:avLst/>
          </a:prstGeom>
          <a:noFill/>
          <a:ln w="9525">
            <a:noFill/>
            <a:miter lim="800000"/>
            <a:headEnd/>
            <a:tailEnd/>
          </a:ln>
        </p:spPr>
        <p:txBody>
          <a:bodyPr>
            <a:spAutoFit/>
          </a:bodyPr>
          <a:lstStyle/>
          <a:p>
            <a:pPr latinLnBrk="0">
              <a:lnSpc>
                <a:spcPct val="125000"/>
              </a:lnSpc>
            </a:pPr>
            <a:r>
              <a:rPr lang="ja-JP" altLang="en-US" sz="2000">
                <a:solidFill>
                  <a:schemeClr val="hlink"/>
                </a:solidFill>
                <a:latin typeface="ＭＳ Ｐゴシック" pitchFamily="34" charset="-128"/>
              </a:rPr>
              <a:t>（サタン悪主権象徴）</a:t>
            </a:r>
          </a:p>
        </p:txBody>
      </p:sp>
      <p:sp>
        <p:nvSpPr>
          <p:cNvPr id="145415" name="Text Box 9"/>
          <p:cNvSpPr txBox="1">
            <a:spLocks noChangeArrowheads="1"/>
          </p:cNvSpPr>
          <p:nvPr/>
        </p:nvSpPr>
        <p:spPr bwMode="auto">
          <a:xfrm>
            <a:off x="693738" y="2509838"/>
            <a:ext cx="8207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地</a:t>
            </a:r>
          </a:p>
        </p:txBody>
      </p:sp>
      <p:sp>
        <p:nvSpPr>
          <p:cNvPr id="145416" name="Text Box 10"/>
          <p:cNvSpPr txBox="1">
            <a:spLocks noChangeArrowheads="1"/>
          </p:cNvSpPr>
          <p:nvPr/>
        </p:nvSpPr>
        <p:spPr bwMode="auto">
          <a:xfrm>
            <a:off x="704850" y="5084763"/>
            <a:ext cx="1076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意味</a:t>
            </a:r>
          </a:p>
        </p:txBody>
      </p:sp>
      <p:sp>
        <p:nvSpPr>
          <p:cNvPr id="145417" name="AutoShape 12"/>
          <p:cNvSpPr>
            <a:spLocks/>
          </p:cNvSpPr>
          <p:nvPr/>
        </p:nvSpPr>
        <p:spPr bwMode="auto">
          <a:xfrm>
            <a:off x="2974975" y="1322388"/>
            <a:ext cx="144463" cy="1268412"/>
          </a:xfrm>
          <a:prstGeom prst="leftBrace">
            <a:avLst>
              <a:gd name="adj1" fmla="val 73168"/>
              <a:gd name="adj2" fmla="val 50000"/>
            </a:avLst>
          </a:prstGeom>
          <a:noFill/>
          <a:ln w="28575">
            <a:solidFill>
              <a:schemeClr val="bg2"/>
            </a:solidFill>
            <a:round/>
            <a:headEnd/>
            <a:tailEnd/>
          </a:ln>
        </p:spPr>
        <p:txBody>
          <a:bodyPr wrap="none" anchor="ctr"/>
          <a:lstStyle/>
          <a:p>
            <a:pPr latinLnBrk="0"/>
            <a:endParaRPr lang="ja-JP" altLang="en-US"/>
          </a:p>
        </p:txBody>
      </p:sp>
      <p:sp>
        <p:nvSpPr>
          <p:cNvPr id="145418" name="Rectangle 13"/>
          <p:cNvSpPr>
            <a:spLocks noChangeArrowheads="1"/>
          </p:cNvSpPr>
          <p:nvPr/>
        </p:nvSpPr>
        <p:spPr bwMode="auto">
          <a:xfrm>
            <a:off x="2000250" y="6072188"/>
            <a:ext cx="454818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地が滅ぶ ＝ サタン悪主権が滅ぶ</a:t>
            </a:r>
          </a:p>
        </p:txBody>
      </p:sp>
      <p:sp>
        <p:nvSpPr>
          <p:cNvPr id="145419" name="Oval 14"/>
          <p:cNvSpPr>
            <a:spLocks noChangeArrowheads="1"/>
          </p:cNvSpPr>
          <p:nvPr/>
        </p:nvSpPr>
        <p:spPr bwMode="auto">
          <a:xfrm>
            <a:off x="2051050" y="4692650"/>
            <a:ext cx="719138" cy="431800"/>
          </a:xfrm>
          <a:prstGeom prst="ellipse">
            <a:avLst/>
          </a:prstGeom>
          <a:solidFill>
            <a:srgbClr val="66FFFF"/>
          </a:solidFill>
          <a:ln w="28575">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天</a:t>
            </a:r>
          </a:p>
        </p:txBody>
      </p:sp>
      <p:sp>
        <p:nvSpPr>
          <p:cNvPr id="145420" name="Oval 15"/>
          <p:cNvSpPr>
            <a:spLocks noChangeArrowheads="1"/>
          </p:cNvSpPr>
          <p:nvPr/>
        </p:nvSpPr>
        <p:spPr bwMode="auto">
          <a:xfrm>
            <a:off x="2051050" y="5341938"/>
            <a:ext cx="720725" cy="431800"/>
          </a:xfrm>
          <a:prstGeom prst="ellipse">
            <a:avLst/>
          </a:prstGeom>
          <a:solidFill>
            <a:schemeClr val="folHlink"/>
          </a:solidFill>
          <a:ln w="28575">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地</a:t>
            </a:r>
          </a:p>
        </p:txBody>
      </p:sp>
      <p:sp>
        <p:nvSpPr>
          <p:cNvPr id="145421" name="Rectangle 16"/>
          <p:cNvSpPr>
            <a:spLocks noChangeArrowheads="1"/>
          </p:cNvSpPr>
          <p:nvPr/>
        </p:nvSpPr>
        <p:spPr bwMode="auto">
          <a:xfrm>
            <a:off x="6122988" y="4679950"/>
            <a:ext cx="1719262" cy="473075"/>
          </a:xfrm>
          <a:prstGeom prst="rect">
            <a:avLst/>
          </a:prstGeom>
          <a:noFill/>
          <a:ln w="9525">
            <a:noFill/>
            <a:miter lim="800000"/>
            <a:headEnd/>
            <a:tailEnd/>
          </a:ln>
        </p:spPr>
        <p:txBody>
          <a:bodyPr wrap="none">
            <a:spAutoFit/>
          </a:bodyPr>
          <a:lstStyle/>
          <a:p>
            <a:pPr latinLnBrk="0">
              <a:lnSpc>
                <a:spcPct val="125000"/>
              </a:lnSpc>
            </a:pPr>
            <a:r>
              <a:rPr lang="ja-JP" altLang="en-US" sz="2000">
                <a:solidFill>
                  <a:schemeClr val="bg2"/>
                </a:solidFill>
                <a:latin typeface="ＭＳ Ｐゴシック" pitchFamily="34" charset="-128"/>
              </a:rPr>
              <a:t>（善主権象徴）</a:t>
            </a:r>
            <a:endParaRPr lang="en-US" altLang="ko-KR" sz="2000">
              <a:solidFill>
                <a:schemeClr val="bg2"/>
              </a:solidFill>
              <a:latin typeface="ＭＳ Ｐゴシック" pitchFamily="34" charset="-128"/>
            </a:endParaRPr>
          </a:p>
        </p:txBody>
      </p:sp>
      <p:sp>
        <p:nvSpPr>
          <p:cNvPr id="145422" name="AutoShape 17"/>
          <p:cNvSpPr>
            <a:spLocks/>
          </p:cNvSpPr>
          <p:nvPr/>
        </p:nvSpPr>
        <p:spPr bwMode="auto">
          <a:xfrm>
            <a:off x="1816100" y="4776788"/>
            <a:ext cx="93663" cy="1006475"/>
          </a:xfrm>
          <a:prstGeom prst="leftBrace">
            <a:avLst>
              <a:gd name="adj1" fmla="val 58057"/>
              <a:gd name="adj2" fmla="val 50000"/>
            </a:avLst>
          </a:prstGeom>
          <a:noFill/>
          <a:ln w="28575">
            <a:solidFill>
              <a:schemeClr val="bg2"/>
            </a:solidFill>
            <a:round/>
            <a:headEnd/>
            <a:tailEnd/>
          </a:ln>
        </p:spPr>
        <p:txBody>
          <a:bodyPr wrap="none" anchor="ctr"/>
          <a:lstStyle/>
          <a:p>
            <a:pPr latinLnBrk="0"/>
            <a:endParaRPr lang="ja-JP" altLang="en-US"/>
          </a:p>
        </p:txBody>
      </p:sp>
      <p:sp>
        <p:nvSpPr>
          <p:cNvPr id="145423" name="Oval 18"/>
          <p:cNvSpPr>
            <a:spLocks noChangeArrowheads="1"/>
          </p:cNvSpPr>
          <p:nvPr/>
        </p:nvSpPr>
        <p:spPr bwMode="auto">
          <a:xfrm>
            <a:off x="3059113" y="4697413"/>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善</a:t>
            </a:r>
          </a:p>
        </p:txBody>
      </p:sp>
      <p:sp>
        <p:nvSpPr>
          <p:cNvPr id="145424" name="Oval 19"/>
          <p:cNvSpPr>
            <a:spLocks noChangeArrowheads="1"/>
          </p:cNvSpPr>
          <p:nvPr/>
        </p:nvSpPr>
        <p:spPr bwMode="auto">
          <a:xfrm>
            <a:off x="3851275" y="4697413"/>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高い</a:t>
            </a:r>
          </a:p>
        </p:txBody>
      </p:sp>
      <p:sp>
        <p:nvSpPr>
          <p:cNvPr id="145425" name="Oval 20"/>
          <p:cNvSpPr>
            <a:spLocks noChangeArrowheads="1"/>
          </p:cNvSpPr>
          <p:nvPr/>
        </p:nvSpPr>
        <p:spPr bwMode="auto">
          <a:xfrm>
            <a:off x="4643438" y="4697413"/>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貴い</a:t>
            </a:r>
          </a:p>
        </p:txBody>
      </p:sp>
      <p:sp>
        <p:nvSpPr>
          <p:cNvPr id="145426" name="Oval 21"/>
          <p:cNvSpPr>
            <a:spLocks noChangeArrowheads="1"/>
          </p:cNvSpPr>
          <p:nvPr/>
        </p:nvSpPr>
        <p:spPr bwMode="auto">
          <a:xfrm>
            <a:off x="5435600" y="4697413"/>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真</a:t>
            </a:r>
          </a:p>
        </p:txBody>
      </p:sp>
      <p:sp>
        <p:nvSpPr>
          <p:cNvPr id="145427" name="Oval 22"/>
          <p:cNvSpPr>
            <a:spLocks noChangeArrowheads="1"/>
          </p:cNvSpPr>
          <p:nvPr/>
        </p:nvSpPr>
        <p:spPr bwMode="auto">
          <a:xfrm>
            <a:off x="3059113" y="5345113"/>
            <a:ext cx="720725"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悪</a:t>
            </a:r>
          </a:p>
        </p:txBody>
      </p:sp>
      <p:sp>
        <p:nvSpPr>
          <p:cNvPr id="145428" name="Oval 23"/>
          <p:cNvSpPr>
            <a:spLocks noChangeArrowheads="1"/>
          </p:cNvSpPr>
          <p:nvPr/>
        </p:nvSpPr>
        <p:spPr bwMode="auto">
          <a:xfrm>
            <a:off x="3851275" y="5345113"/>
            <a:ext cx="720725"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低い</a:t>
            </a:r>
          </a:p>
        </p:txBody>
      </p:sp>
      <p:sp>
        <p:nvSpPr>
          <p:cNvPr id="145429" name="Oval 24"/>
          <p:cNvSpPr>
            <a:spLocks noChangeArrowheads="1"/>
          </p:cNvSpPr>
          <p:nvPr/>
        </p:nvSpPr>
        <p:spPr bwMode="auto">
          <a:xfrm>
            <a:off x="4643438" y="5346700"/>
            <a:ext cx="720725"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卑しい</a:t>
            </a:r>
          </a:p>
        </p:txBody>
      </p:sp>
      <p:sp>
        <p:nvSpPr>
          <p:cNvPr id="145430" name="Oval 25"/>
          <p:cNvSpPr>
            <a:spLocks noChangeArrowheads="1"/>
          </p:cNvSpPr>
          <p:nvPr/>
        </p:nvSpPr>
        <p:spPr bwMode="auto">
          <a:xfrm>
            <a:off x="5435600" y="5345113"/>
            <a:ext cx="720725"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偽</a:t>
            </a:r>
          </a:p>
        </p:txBody>
      </p:sp>
      <p:sp>
        <p:nvSpPr>
          <p:cNvPr id="145431" name="Text Box 26"/>
          <p:cNvSpPr txBox="1">
            <a:spLocks noChangeArrowheads="1"/>
          </p:cNvSpPr>
          <p:nvPr/>
        </p:nvSpPr>
        <p:spPr bwMode="auto">
          <a:xfrm>
            <a:off x="2771775" y="4630738"/>
            <a:ext cx="3381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45432" name="Text Box 27"/>
          <p:cNvSpPr txBox="1">
            <a:spLocks noChangeArrowheads="1"/>
          </p:cNvSpPr>
          <p:nvPr/>
        </p:nvSpPr>
        <p:spPr bwMode="auto">
          <a:xfrm>
            <a:off x="2771775" y="5281613"/>
            <a:ext cx="3381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45433" name="AutoShape 28"/>
          <p:cNvSpPr>
            <a:spLocks noChangeArrowheads="1"/>
          </p:cNvSpPr>
          <p:nvPr/>
        </p:nvSpPr>
        <p:spPr bwMode="auto">
          <a:xfrm>
            <a:off x="1643063" y="3929063"/>
            <a:ext cx="4873625" cy="571500"/>
          </a:xfrm>
          <a:prstGeom prst="wedgeRoundRectCallout">
            <a:avLst>
              <a:gd name="adj1" fmla="val -34366"/>
              <a:gd name="adj2" fmla="val 83611"/>
              <a:gd name="adj3" fmla="val 16667"/>
            </a:avLst>
          </a:prstGeom>
          <a:noFill/>
          <a:ln w="9525">
            <a:solidFill>
              <a:schemeClr val="bg2"/>
            </a:solidFill>
            <a:miter lim="800000"/>
            <a:headEnd/>
            <a:tailEnd/>
          </a:ln>
        </p:spPr>
        <p:txBody>
          <a:bodyPr anchor="ctr"/>
          <a:lstStyle/>
          <a:p>
            <a:pPr latinLnBrk="0"/>
            <a:r>
              <a:rPr lang="ja-JP" altLang="en-US" sz="1600">
                <a:solidFill>
                  <a:schemeClr val="bg2"/>
                </a:solidFill>
                <a:latin typeface="ＭＳ Ｐゴシック" pitchFamily="34" charset="-128"/>
              </a:rPr>
              <a:t>マタイ福音</a:t>
            </a:r>
            <a:r>
              <a:rPr lang="ko-KR" altLang="en-US" sz="1600">
                <a:solidFill>
                  <a:schemeClr val="bg2"/>
                </a:solidFill>
                <a:latin typeface="ＭＳ Ｐゴシック" pitchFamily="34" charset="-128"/>
              </a:rPr>
              <a:t>6/9</a:t>
            </a:r>
            <a:r>
              <a:rPr lang="ja-JP" altLang="en-US" sz="1600">
                <a:solidFill>
                  <a:schemeClr val="bg2"/>
                </a:solidFill>
                <a:latin typeface="ＭＳ Ｐゴシック" pitchFamily="34" charset="-128"/>
              </a:rPr>
              <a:t>　天にいますわれらの父よ 　　　</a:t>
            </a:r>
            <a:endParaRPr lang="ko-KR"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ヨハネ福音</a:t>
            </a:r>
            <a:r>
              <a:rPr lang="ko-KR" altLang="en-US" sz="1600">
                <a:solidFill>
                  <a:schemeClr val="bg2"/>
                </a:solidFill>
                <a:latin typeface="ＭＳ Ｐゴシック" pitchFamily="34" charset="-128"/>
              </a:rPr>
              <a:t>3/13</a:t>
            </a:r>
            <a:r>
              <a:rPr lang="ja-JP" altLang="en-US" sz="1600">
                <a:solidFill>
                  <a:schemeClr val="bg2"/>
                </a:solidFill>
                <a:latin typeface="ＭＳ Ｐゴシック" pitchFamily="34" charset="-128"/>
              </a:rPr>
              <a:t>　天から下ってきた者、即ち人の子</a:t>
            </a:r>
          </a:p>
        </p:txBody>
      </p:sp>
      <p:sp>
        <p:nvSpPr>
          <p:cNvPr id="145434" name="Text Box 2"/>
          <p:cNvSpPr txBox="1">
            <a:spLocks noChangeArrowheads="1"/>
          </p:cNvSpPr>
          <p:nvPr/>
        </p:nvSpPr>
        <p:spPr bwMode="auto">
          <a:xfrm>
            <a:off x="180975" y="142875"/>
            <a:ext cx="48196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３．終末の兆候に関する聖句</a:t>
            </a:r>
          </a:p>
        </p:txBody>
      </p:sp>
      <p:sp>
        <p:nvSpPr>
          <p:cNvPr id="32" name="左大かっこ 31"/>
          <p:cNvSpPr/>
          <p:nvPr/>
        </p:nvSpPr>
        <p:spPr>
          <a:xfrm>
            <a:off x="3743325" y="2682875"/>
            <a:ext cx="71438" cy="642938"/>
          </a:xfrm>
          <a:prstGeom prst="leftBracket">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2"/>
          <p:cNvSpPr txBox="1">
            <a:spLocks noChangeArrowheads="1"/>
          </p:cNvSpPr>
          <p:nvPr/>
        </p:nvSpPr>
        <p:spPr bwMode="auto">
          <a:xfrm>
            <a:off x="319088" y="439738"/>
            <a:ext cx="5418137"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空中に引き上げられ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テサロニケ</a:t>
            </a:r>
            <a:r>
              <a:rPr lang="en-US" altLang="ja-JP" sz="2000">
                <a:solidFill>
                  <a:schemeClr val="bg2"/>
                </a:solidFill>
                <a:latin typeface="ＭＳ Ｐゴシック" pitchFamily="34" charset="-128"/>
              </a:rPr>
              <a:t>Ⅰ</a:t>
            </a:r>
            <a:r>
              <a:rPr lang="en-US" altLang="ko-KR" sz="2000">
                <a:solidFill>
                  <a:schemeClr val="bg2"/>
                </a:solidFill>
                <a:latin typeface="ＭＳ Ｐゴシック" pitchFamily="34" charset="-128"/>
              </a:rPr>
              <a:t>4/17)</a:t>
            </a:r>
            <a:endParaRPr lang="en-US" altLang="ja-JP" sz="2000">
              <a:solidFill>
                <a:schemeClr val="bg2"/>
              </a:solidFill>
              <a:latin typeface="ＭＳ Ｐゴシック" pitchFamily="34" charset="-128"/>
            </a:endParaRPr>
          </a:p>
        </p:txBody>
      </p:sp>
      <p:sp>
        <p:nvSpPr>
          <p:cNvPr id="146434" name="Text Box 3"/>
          <p:cNvSpPr txBox="1">
            <a:spLocks noChangeArrowheads="1"/>
          </p:cNvSpPr>
          <p:nvPr/>
        </p:nvSpPr>
        <p:spPr bwMode="auto">
          <a:xfrm>
            <a:off x="3643313" y="1571625"/>
            <a:ext cx="1874837" cy="854075"/>
          </a:xfrm>
          <a:prstGeom prst="rect">
            <a:avLst/>
          </a:prstGeom>
          <a:noFill/>
          <a:ln w="9525">
            <a:noFill/>
            <a:miter lim="800000"/>
            <a:headEnd/>
            <a:tailEnd/>
          </a:ln>
        </p:spPr>
        <p:txBody>
          <a:bodyPr wrap="none">
            <a:spAutoFit/>
          </a:bodyPr>
          <a:lstStyle/>
          <a:p>
            <a:pPr latinLnBrk="0">
              <a:lnSpc>
                <a:spcPct val="125000"/>
              </a:lnSpc>
            </a:pPr>
            <a:r>
              <a:rPr lang="ja-JP" altLang="en-US" sz="2000">
                <a:solidFill>
                  <a:schemeClr val="bg2"/>
                </a:solidFill>
                <a:latin typeface="ＭＳ Ｐゴシック" pitchFamily="34" charset="-128"/>
              </a:rPr>
              <a:t>文字？</a:t>
            </a:r>
            <a:endParaRPr lang="en-US" altLang="ko-KR" sz="2000">
              <a:solidFill>
                <a:schemeClr val="bg2"/>
              </a:solidFill>
              <a:latin typeface="ＭＳ Ｐゴシック" pitchFamily="34" charset="-128"/>
            </a:endParaRPr>
          </a:p>
          <a:p>
            <a:pPr latinLnBrk="0">
              <a:lnSpc>
                <a:spcPct val="125000"/>
              </a:lnSpc>
            </a:pPr>
            <a:r>
              <a:rPr lang="ja-JP" altLang="en-US" sz="2000">
                <a:solidFill>
                  <a:schemeClr val="bg2"/>
                </a:solidFill>
                <a:latin typeface="ＭＳ Ｐゴシック" pitchFamily="34" charset="-128"/>
              </a:rPr>
              <a:t>比喩・象徴 ： ？</a:t>
            </a:r>
          </a:p>
        </p:txBody>
      </p:sp>
      <p:sp>
        <p:nvSpPr>
          <p:cNvPr id="146435" name="AutoShape 4"/>
          <p:cNvSpPr>
            <a:spLocks/>
          </p:cNvSpPr>
          <p:nvPr/>
        </p:nvSpPr>
        <p:spPr bwMode="auto">
          <a:xfrm>
            <a:off x="3500438" y="1695450"/>
            <a:ext cx="134937" cy="574675"/>
          </a:xfrm>
          <a:prstGeom prst="leftBrace">
            <a:avLst>
              <a:gd name="adj1" fmla="val 23207"/>
              <a:gd name="adj2" fmla="val 50000"/>
            </a:avLst>
          </a:prstGeom>
          <a:noFill/>
          <a:ln w="28575">
            <a:solidFill>
              <a:schemeClr val="bg2"/>
            </a:solidFill>
            <a:round/>
            <a:headEnd/>
            <a:tailEnd/>
          </a:ln>
        </p:spPr>
        <p:txBody>
          <a:bodyPr wrap="none" anchor="ctr"/>
          <a:lstStyle/>
          <a:p>
            <a:pPr latinLnBrk="0"/>
            <a:endParaRPr lang="ja-JP" altLang="en-US" sz="2000"/>
          </a:p>
        </p:txBody>
      </p:sp>
      <p:sp>
        <p:nvSpPr>
          <p:cNvPr id="146436" name="Text Box 5"/>
          <p:cNvSpPr txBox="1">
            <a:spLocks noChangeArrowheads="1"/>
          </p:cNvSpPr>
          <p:nvPr/>
        </p:nvSpPr>
        <p:spPr bwMode="auto">
          <a:xfrm>
            <a:off x="685800" y="1785938"/>
            <a:ext cx="27543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空中に引き上げられ</a:t>
            </a:r>
          </a:p>
        </p:txBody>
      </p:sp>
      <p:sp>
        <p:nvSpPr>
          <p:cNvPr id="146437" name="Rectangle 6"/>
          <p:cNvSpPr>
            <a:spLocks noChangeArrowheads="1"/>
          </p:cNvSpPr>
          <p:nvPr/>
        </p:nvSpPr>
        <p:spPr bwMode="auto">
          <a:xfrm>
            <a:off x="857250" y="887413"/>
            <a:ext cx="6218238" cy="396875"/>
          </a:xfrm>
          <a:prstGeom prst="rect">
            <a:avLst/>
          </a:prstGeom>
          <a:noFill/>
          <a:ln w="9525">
            <a:noFill/>
            <a:miter lim="800000"/>
            <a:headEnd/>
            <a:tailEnd/>
          </a:ln>
        </p:spPr>
        <p:txBody>
          <a:bodyPr wrap="none" anchor="ctr">
            <a:spAutoFit/>
          </a:bodyPr>
          <a:lstStyle/>
          <a:p>
            <a:pPr latinLnBrk="0"/>
            <a:r>
              <a:rPr lang="ja-JP" altLang="en-US" sz="2000">
                <a:solidFill>
                  <a:schemeClr val="bg2"/>
                </a:solidFill>
                <a:latin typeface="ＭＳ Ｐゴシック" pitchFamily="34" charset="-128"/>
              </a:rPr>
              <a:t>彼らと共に雲に包まれて引き上げられ、空中で主に会い </a:t>
            </a:r>
          </a:p>
        </p:txBody>
      </p:sp>
      <p:sp>
        <p:nvSpPr>
          <p:cNvPr id="146438" name="Text Box 7"/>
          <p:cNvSpPr txBox="1">
            <a:spLocks noChangeArrowheads="1"/>
          </p:cNvSpPr>
          <p:nvPr/>
        </p:nvSpPr>
        <p:spPr bwMode="auto">
          <a:xfrm>
            <a:off x="1063625" y="5451475"/>
            <a:ext cx="6435725" cy="519113"/>
          </a:xfrm>
          <a:prstGeom prst="rect">
            <a:avLst/>
          </a:prstGeom>
          <a:noFill/>
          <a:ln w="9525">
            <a:noFill/>
            <a:miter lim="800000"/>
            <a:headEnd/>
            <a:tailEnd/>
          </a:ln>
        </p:spPr>
        <p:txBody>
          <a:bodyPr wrap="none">
            <a:spAutoFit/>
          </a:bodyPr>
          <a:lstStyle/>
          <a:p>
            <a:pPr latinLnBrk="0"/>
            <a:r>
              <a:rPr lang="ja-JP" altLang="en-US" sz="2800">
                <a:solidFill>
                  <a:srgbClr val="CC0000"/>
                </a:solidFill>
              </a:rPr>
              <a:t>空中に引き上げられ </a:t>
            </a:r>
            <a:r>
              <a:rPr lang="en-US" altLang="ja-JP" sz="2800">
                <a:solidFill>
                  <a:srgbClr val="CC0000"/>
                </a:solidFill>
              </a:rPr>
              <a:t>=</a:t>
            </a:r>
            <a:r>
              <a:rPr lang="ja-JP" altLang="en-US" sz="2800">
                <a:solidFill>
                  <a:srgbClr val="CC0000"/>
                </a:solidFill>
              </a:rPr>
              <a:t> </a:t>
            </a:r>
            <a:r>
              <a:rPr lang="ja-JP" altLang="en-US" sz="2800">
                <a:solidFill>
                  <a:srgbClr val="CC0000"/>
                </a:solidFill>
                <a:latin typeface="ＭＳ Ｐゴシック" pitchFamily="34" charset="-128"/>
              </a:rPr>
              <a:t>生活理念が変わる</a:t>
            </a:r>
          </a:p>
        </p:txBody>
      </p:sp>
      <p:sp>
        <p:nvSpPr>
          <p:cNvPr id="146439" name="Text Box 8"/>
          <p:cNvSpPr txBox="1">
            <a:spLocks noChangeArrowheads="1"/>
          </p:cNvSpPr>
          <p:nvPr/>
        </p:nvSpPr>
        <p:spPr bwMode="auto">
          <a:xfrm>
            <a:off x="688975" y="3575050"/>
            <a:ext cx="1076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意味</a:t>
            </a:r>
          </a:p>
        </p:txBody>
      </p:sp>
      <p:sp>
        <p:nvSpPr>
          <p:cNvPr id="146440" name="AutoShape 9"/>
          <p:cNvSpPr>
            <a:spLocks/>
          </p:cNvSpPr>
          <p:nvPr/>
        </p:nvSpPr>
        <p:spPr bwMode="auto">
          <a:xfrm>
            <a:off x="1831975" y="3082925"/>
            <a:ext cx="103188" cy="1411288"/>
          </a:xfrm>
          <a:prstGeom prst="leftBrace">
            <a:avLst>
              <a:gd name="adj1" fmla="val 54454"/>
              <a:gd name="adj2" fmla="val 50000"/>
            </a:avLst>
          </a:prstGeom>
          <a:noFill/>
          <a:ln w="28575">
            <a:solidFill>
              <a:schemeClr val="bg2"/>
            </a:solidFill>
            <a:round/>
            <a:headEnd/>
            <a:tailEnd/>
          </a:ln>
        </p:spPr>
        <p:txBody>
          <a:bodyPr wrap="none" anchor="ctr"/>
          <a:lstStyle/>
          <a:p>
            <a:pPr latinLnBrk="0"/>
            <a:endParaRPr lang="ja-JP" altLang="en-US"/>
          </a:p>
        </p:txBody>
      </p:sp>
      <p:sp>
        <p:nvSpPr>
          <p:cNvPr id="146441" name="Line 10"/>
          <p:cNvSpPr>
            <a:spLocks noChangeShapeType="1"/>
          </p:cNvSpPr>
          <p:nvPr/>
        </p:nvSpPr>
        <p:spPr bwMode="auto">
          <a:xfrm flipV="1">
            <a:off x="4184650" y="3367088"/>
            <a:ext cx="0" cy="838200"/>
          </a:xfrm>
          <a:prstGeom prst="line">
            <a:avLst/>
          </a:prstGeom>
          <a:noFill/>
          <a:ln w="28575">
            <a:solidFill>
              <a:schemeClr val="bg2"/>
            </a:solidFill>
            <a:round/>
            <a:headEnd/>
            <a:tailEnd type="triangle" w="med" len="med"/>
          </a:ln>
        </p:spPr>
        <p:txBody>
          <a:bodyPr/>
          <a:lstStyle/>
          <a:p>
            <a:endParaRPr lang="ko-KR" altLang="en-US"/>
          </a:p>
        </p:txBody>
      </p:sp>
      <p:sp>
        <p:nvSpPr>
          <p:cNvPr id="146442" name="Line 11"/>
          <p:cNvSpPr>
            <a:spLocks noChangeShapeType="1"/>
          </p:cNvSpPr>
          <p:nvPr/>
        </p:nvSpPr>
        <p:spPr bwMode="auto">
          <a:xfrm flipV="1">
            <a:off x="5049838" y="33655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146443" name="Line 12"/>
          <p:cNvSpPr>
            <a:spLocks noChangeShapeType="1"/>
          </p:cNvSpPr>
          <p:nvPr/>
        </p:nvSpPr>
        <p:spPr bwMode="auto">
          <a:xfrm flipV="1">
            <a:off x="3403600" y="3367088"/>
            <a:ext cx="0" cy="838200"/>
          </a:xfrm>
          <a:prstGeom prst="line">
            <a:avLst/>
          </a:prstGeom>
          <a:noFill/>
          <a:ln w="28575">
            <a:solidFill>
              <a:schemeClr val="bg2"/>
            </a:solidFill>
            <a:round/>
            <a:headEnd/>
            <a:tailEnd type="triangle" w="med" len="med"/>
          </a:ln>
        </p:spPr>
        <p:txBody>
          <a:bodyPr/>
          <a:lstStyle/>
          <a:p>
            <a:endParaRPr lang="ko-KR" altLang="en-US"/>
          </a:p>
        </p:txBody>
      </p:sp>
      <p:sp>
        <p:nvSpPr>
          <p:cNvPr id="146444" name="Line 13"/>
          <p:cNvSpPr>
            <a:spLocks noChangeShapeType="1"/>
          </p:cNvSpPr>
          <p:nvPr/>
        </p:nvSpPr>
        <p:spPr bwMode="auto">
          <a:xfrm flipV="1">
            <a:off x="5913438" y="33909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146445" name="Line 14"/>
          <p:cNvSpPr>
            <a:spLocks noChangeShapeType="1"/>
          </p:cNvSpPr>
          <p:nvPr/>
        </p:nvSpPr>
        <p:spPr bwMode="auto">
          <a:xfrm flipV="1">
            <a:off x="7245350" y="3387725"/>
            <a:ext cx="0" cy="838200"/>
          </a:xfrm>
          <a:prstGeom prst="line">
            <a:avLst/>
          </a:prstGeom>
          <a:noFill/>
          <a:ln w="28575">
            <a:solidFill>
              <a:schemeClr val="bg2"/>
            </a:solidFill>
            <a:round/>
            <a:headEnd/>
            <a:tailEnd type="triangle" w="med" len="med"/>
          </a:ln>
        </p:spPr>
        <p:txBody>
          <a:bodyPr/>
          <a:lstStyle/>
          <a:p>
            <a:endParaRPr lang="ko-KR" altLang="en-US"/>
          </a:p>
        </p:txBody>
      </p:sp>
      <p:sp>
        <p:nvSpPr>
          <p:cNvPr id="146446" name="Rectangle 15"/>
          <p:cNvSpPr>
            <a:spLocks noChangeArrowheads="1"/>
          </p:cNvSpPr>
          <p:nvPr/>
        </p:nvSpPr>
        <p:spPr bwMode="auto">
          <a:xfrm>
            <a:off x="6197600" y="4240213"/>
            <a:ext cx="2860675" cy="473075"/>
          </a:xfrm>
          <a:prstGeom prst="rect">
            <a:avLst/>
          </a:prstGeom>
          <a:noFill/>
          <a:ln w="9525">
            <a:noFill/>
            <a:miter lim="800000"/>
            <a:headEnd/>
            <a:tailEnd/>
          </a:ln>
        </p:spPr>
        <p:txBody>
          <a:bodyPr>
            <a:spAutoFit/>
          </a:bodyPr>
          <a:lstStyle/>
          <a:p>
            <a:pPr latinLnBrk="0">
              <a:lnSpc>
                <a:spcPct val="125000"/>
              </a:lnSpc>
            </a:pPr>
            <a:r>
              <a:rPr lang="ja-JP" altLang="en-US" sz="2000">
                <a:solidFill>
                  <a:schemeClr val="hlink"/>
                </a:solidFill>
                <a:latin typeface="ＭＳ Ｐゴシック" pitchFamily="34" charset="-128"/>
              </a:rPr>
              <a:t>（サタン悪主権象徴）</a:t>
            </a:r>
          </a:p>
        </p:txBody>
      </p:sp>
      <p:sp>
        <p:nvSpPr>
          <p:cNvPr id="146447" name="Oval 16"/>
          <p:cNvSpPr>
            <a:spLocks noChangeArrowheads="1"/>
          </p:cNvSpPr>
          <p:nvPr/>
        </p:nvSpPr>
        <p:spPr bwMode="auto">
          <a:xfrm>
            <a:off x="2068513" y="2897188"/>
            <a:ext cx="719137" cy="431800"/>
          </a:xfrm>
          <a:prstGeom prst="ellipse">
            <a:avLst/>
          </a:prstGeom>
          <a:solidFill>
            <a:srgbClr val="66FFFF"/>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a:t>
            </a:r>
          </a:p>
        </p:txBody>
      </p:sp>
      <p:sp>
        <p:nvSpPr>
          <p:cNvPr id="146448" name="Oval 17"/>
          <p:cNvSpPr>
            <a:spLocks noChangeArrowheads="1"/>
          </p:cNvSpPr>
          <p:nvPr/>
        </p:nvSpPr>
        <p:spPr bwMode="auto">
          <a:xfrm>
            <a:off x="2068513" y="4241800"/>
            <a:ext cx="720725" cy="431800"/>
          </a:xfrm>
          <a:prstGeom prst="ellipse">
            <a:avLst/>
          </a:prstGeom>
          <a:solidFill>
            <a:schemeClr val="folHlink"/>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地</a:t>
            </a:r>
          </a:p>
        </p:txBody>
      </p:sp>
      <p:sp>
        <p:nvSpPr>
          <p:cNvPr id="146449" name="Rectangle 18"/>
          <p:cNvSpPr>
            <a:spLocks noChangeArrowheads="1"/>
          </p:cNvSpPr>
          <p:nvPr/>
        </p:nvSpPr>
        <p:spPr bwMode="auto">
          <a:xfrm>
            <a:off x="6197600" y="2873375"/>
            <a:ext cx="1719263" cy="473075"/>
          </a:xfrm>
          <a:prstGeom prst="rect">
            <a:avLst/>
          </a:prstGeom>
          <a:noFill/>
          <a:ln w="9525">
            <a:noFill/>
            <a:miter lim="800000"/>
            <a:headEnd/>
            <a:tailEnd/>
          </a:ln>
        </p:spPr>
        <p:txBody>
          <a:bodyPr wrap="none">
            <a:spAutoFit/>
          </a:bodyPr>
          <a:lstStyle/>
          <a:p>
            <a:pPr latinLnBrk="0">
              <a:lnSpc>
                <a:spcPct val="125000"/>
              </a:lnSpc>
            </a:pPr>
            <a:r>
              <a:rPr lang="ja-JP" altLang="en-US" sz="2000">
                <a:solidFill>
                  <a:schemeClr val="bg2"/>
                </a:solidFill>
                <a:latin typeface="ＭＳ Ｐゴシック" pitchFamily="34" charset="-128"/>
              </a:rPr>
              <a:t>（善主権象徴）</a:t>
            </a:r>
            <a:endParaRPr lang="en-US" altLang="ko-KR" sz="2000">
              <a:solidFill>
                <a:schemeClr val="bg2"/>
              </a:solidFill>
              <a:latin typeface="ＭＳ Ｐゴシック" pitchFamily="34" charset="-128"/>
            </a:endParaRPr>
          </a:p>
        </p:txBody>
      </p:sp>
      <p:sp>
        <p:nvSpPr>
          <p:cNvPr id="146450" name="Oval 19"/>
          <p:cNvSpPr>
            <a:spLocks noChangeArrowheads="1"/>
          </p:cNvSpPr>
          <p:nvPr/>
        </p:nvSpPr>
        <p:spPr bwMode="auto">
          <a:xfrm>
            <a:off x="3032125" y="2892425"/>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善</a:t>
            </a:r>
          </a:p>
        </p:txBody>
      </p:sp>
      <p:sp>
        <p:nvSpPr>
          <p:cNvPr id="146451" name="Oval 20"/>
          <p:cNvSpPr>
            <a:spLocks noChangeArrowheads="1"/>
          </p:cNvSpPr>
          <p:nvPr/>
        </p:nvSpPr>
        <p:spPr bwMode="auto">
          <a:xfrm>
            <a:off x="3824288" y="2892425"/>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高い</a:t>
            </a:r>
          </a:p>
        </p:txBody>
      </p:sp>
      <p:sp>
        <p:nvSpPr>
          <p:cNvPr id="146452" name="Oval 21"/>
          <p:cNvSpPr>
            <a:spLocks noChangeArrowheads="1"/>
          </p:cNvSpPr>
          <p:nvPr/>
        </p:nvSpPr>
        <p:spPr bwMode="auto">
          <a:xfrm>
            <a:off x="4689475" y="2890838"/>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貴い</a:t>
            </a:r>
          </a:p>
        </p:txBody>
      </p:sp>
      <p:sp>
        <p:nvSpPr>
          <p:cNvPr id="146453" name="Oval 22"/>
          <p:cNvSpPr>
            <a:spLocks noChangeArrowheads="1"/>
          </p:cNvSpPr>
          <p:nvPr/>
        </p:nvSpPr>
        <p:spPr bwMode="auto">
          <a:xfrm>
            <a:off x="5553075" y="2898775"/>
            <a:ext cx="720725" cy="431800"/>
          </a:xfrm>
          <a:prstGeom prst="ellipse">
            <a:avLst/>
          </a:prstGeom>
          <a:solidFill>
            <a:srgbClr val="66FFFF"/>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真</a:t>
            </a:r>
          </a:p>
        </p:txBody>
      </p:sp>
      <p:sp>
        <p:nvSpPr>
          <p:cNvPr id="146454" name="Oval 23"/>
          <p:cNvSpPr>
            <a:spLocks noChangeArrowheads="1"/>
          </p:cNvSpPr>
          <p:nvPr/>
        </p:nvSpPr>
        <p:spPr bwMode="auto">
          <a:xfrm>
            <a:off x="3032125" y="4235450"/>
            <a:ext cx="720725"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悪</a:t>
            </a:r>
          </a:p>
        </p:txBody>
      </p:sp>
      <p:sp>
        <p:nvSpPr>
          <p:cNvPr id="146455" name="Oval 24"/>
          <p:cNvSpPr>
            <a:spLocks noChangeArrowheads="1"/>
          </p:cNvSpPr>
          <p:nvPr/>
        </p:nvSpPr>
        <p:spPr bwMode="auto">
          <a:xfrm>
            <a:off x="3824288" y="4235450"/>
            <a:ext cx="720725"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低い</a:t>
            </a:r>
          </a:p>
        </p:txBody>
      </p:sp>
      <p:sp>
        <p:nvSpPr>
          <p:cNvPr id="146456" name="Oval 25"/>
          <p:cNvSpPr>
            <a:spLocks noChangeArrowheads="1"/>
          </p:cNvSpPr>
          <p:nvPr/>
        </p:nvSpPr>
        <p:spPr bwMode="auto">
          <a:xfrm>
            <a:off x="4616450" y="4237038"/>
            <a:ext cx="865188"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卑しい</a:t>
            </a:r>
          </a:p>
        </p:txBody>
      </p:sp>
      <p:sp>
        <p:nvSpPr>
          <p:cNvPr id="146457" name="Oval 26"/>
          <p:cNvSpPr>
            <a:spLocks noChangeArrowheads="1"/>
          </p:cNvSpPr>
          <p:nvPr/>
        </p:nvSpPr>
        <p:spPr bwMode="auto">
          <a:xfrm>
            <a:off x="5553075" y="4233863"/>
            <a:ext cx="720725" cy="4318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偽</a:t>
            </a:r>
          </a:p>
        </p:txBody>
      </p:sp>
      <p:sp>
        <p:nvSpPr>
          <p:cNvPr id="146458" name="Text Box 27"/>
          <p:cNvSpPr txBox="1">
            <a:spLocks noChangeArrowheads="1"/>
          </p:cNvSpPr>
          <p:nvPr/>
        </p:nvSpPr>
        <p:spPr bwMode="auto">
          <a:xfrm>
            <a:off x="2740025" y="2838450"/>
            <a:ext cx="3381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46459" name="Text Box 28"/>
          <p:cNvSpPr txBox="1">
            <a:spLocks noChangeArrowheads="1"/>
          </p:cNvSpPr>
          <p:nvPr/>
        </p:nvSpPr>
        <p:spPr bwMode="auto">
          <a:xfrm>
            <a:off x="2738438" y="4165600"/>
            <a:ext cx="3381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46460" name="Line 29"/>
          <p:cNvSpPr>
            <a:spLocks noChangeShapeType="1"/>
          </p:cNvSpPr>
          <p:nvPr/>
        </p:nvSpPr>
        <p:spPr bwMode="auto">
          <a:xfrm flipV="1">
            <a:off x="2424113" y="3357563"/>
            <a:ext cx="0" cy="838200"/>
          </a:xfrm>
          <a:prstGeom prst="line">
            <a:avLst/>
          </a:prstGeom>
          <a:noFill/>
          <a:ln w="28575">
            <a:solidFill>
              <a:schemeClr val="bg2"/>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2"/>
          <p:cNvSpPr txBox="1">
            <a:spLocks noChangeArrowheads="1"/>
          </p:cNvSpPr>
          <p:nvPr/>
        </p:nvSpPr>
        <p:spPr bwMode="auto">
          <a:xfrm>
            <a:off x="250825" y="260350"/>
            <a:ext cx="387508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a:t>
            </a:r>
            <a:r>
              <a:rPr lang="en-US" altLang="ja-JP" sz="2200">
                <a:solidFill>
                  <a:schemeClr val="bg2"/>
                </a:solidFill>
                <a:latin typeface="ＭＳ Ｐゴシック" pitchFamily="34" charset="-128"/>
              </a:rPr>
              <a:t>3</a:t>
            </a:r>
            <a:r>
              <a:rPr lang="ja-JP" altLang="en-US" sz="2200">
                <a:solidFill>
                  <a:schemeClr val="bg2"/>
                </a:solidFill>
                <a:latin typeface="ＭＳ Ｐゴシック" pitchFamily="34" charset="-128"/>
              </a:rPr>
              <a:t>） 火の審判 （ペテロ</a:t>
            </a:r>
            <a:r>
              <a:rPr lang="en-US" altLang="ja-JP" sz="2200">
                <a:solidFill>
                  <a:schemeClr val="bg2"/>
                </a:solidFill>
                <a:latin typeface="ＭＳ Ｐゴシック" pitchFamily="34" charset="-128"/>
              </a:rPr>
              <a:t>Ⅱ 3/12</a:t>
            </a:r>
            <a:r>
              <a:rPr lang="ja-JP" altLang="en-US" sz="2200">
                <a:solidFill>
                  <a:schemeClr val="bg2"/>
                </a:solidFill>
                <a:latin typeface="ＭＳ Ｐゴシック" pitchFamily="34" charset="-128"/>
              </a:rPr>
              <a:t>）</a:t>
            </a:r>
          </a:p>
        </p:txBody>
      </p:sp>
      <p:sp>
        <p:nvSpPr>
          <p:cNvPr id="147458" name="Text Box 3"/>
          <p:cNvSpPr txBox="1">
            <a:spLocks noChangeArrowheads="1"/>
          </p:cNvSpPr>
          <p:nvPr/>
        </p:nvSpPr>
        <p:spPr bwMode="auto">
          <a:xfrm>
            <a:off x="857250" y="2884488"/>
            <a:ext cx="3195638" cy="436562"/>
          </a:xfrm>
          <a:prstGeom prst="rect">
            <a:avLst/>
          </a:prstGeom>
          <a:noFill/>
          <a:ln w="9525">
            <a:solidFill>
              <a:schemeClr val="bg2"/>
            </a:solidFill>
            <a:miter lim="800000"/>
            <a:headEnd/>
            <a:tailEnd/>
          </a:ln>
        </p:spPr>
        <p:txBody>
          <a:bodyPr wrap="none">
            <a:spAutoFit/>
          </a:bodyPr>
          <a:lstStyle/>
          <a:p>
            <a:pPr latinLnBrk="0"/>
            <a:r>
              <a:rPr lang="ja-JP" altLang="en-US" sz="2200">
                <a:solidFill>
                  <a:schemeClr val="bg2"/>
                </a:solidFill>
                <a:latin typeface="ＭＳ Ｐゴシック" pitchFamily="34" charset="-128"/>
              </a:rPr>
              <a:t>ヤコブ</a:t>
            </a:r>
            <a:r>
              <a:rPr lang="ko-KR" altLang="en-US" sz="2200">
                <a:solidFill>
                  <a:schemeClr val="bg2"/>
                </a:solidFill>
                <a:latin typeface="ＭＳ Ｐゴシック" pitchFamily="34" charset="-128"/>
              </a:rPr>
              <a:t>3/6 : </a:t>
            </a:r>
            <a:r>
              <a:rPr lang="ja-JP" altLang="en-US" sz="2200">
                <a:solidFill>
                  <a:schemeClr val="bg2"/>
                </a:solidFill>
                <a:latin typeface="ＭＳ Ｐゴシック" pitchFamily="34" charset="-128"/>
              </a:rPr>
              <a:t>舌は火である</a:t>
            </a:r>
          </a:p>
        </p:txBody>
      </p:sp>
      <p:sp>
        <p:nvSpPr>
          <p:cNvPr id="147459" name="Text Box 4"/>
          <p:cNvSpPr txBox="1">
            <a:spLocks noChangeArrowheads="1"/>
          </p:cNvSpPr>
          <p:nvPr/>
        </p:nvSpPr>
        <p:spPr bwMode="auto">
          <a:xfrm>
            <a:off x="2767013" y="3781425"/>
            <a:ext cx="6048375" cy="1706563"/>
          </a:xfrm>
          <a:prstGeom prst="rect">
            <a:avLst/>
          </a:prstGeom>
          <a:noFill/>
          <a:ln w="9525">
            <a:noFill/>
            <a:miter lim="800000"/>
            <a:headEnd/>
            <a:tailEnd/>
          </a:ln>
        </p:spPr>
        <p:txBody>
          <a:bodyPr>
            <a:spAutoFit/>
          </a:bodyPr>
          <a:lstStyle/>
          <a:p>
            <a:pPr latinLnBrk="0">
              <a:lnSpc>
                <a:spcPct val="90000"/>
              </a:lnSpc>
            </a:pPr>
            <a:r>
              <a:rPr lang="ja-JP" altLang="en-US" sz="1800">
                <a:solidFill>
                  <a:schemeClr val="bg2"/>
                </a:solidFill>
                <a:latin typeface="ＭＳ Ｐゴシック" pitchFamily="34" charset="-128"/>
              </a:rPr>
              <a:t>ヨハネ福音</a:t>
            </a:r>
            <a:r>
              <a:rPr lang="ko-KR" altLang="en-US" sz="1800">
                <a:solidFill>
                  <a:schemeClr val="bg2"/>
                </a:solidFill>
                <a:latin typeface="ＭＳ Ｐゴシック" pitchFamily="34" charset="-128"/>
              </a:rPr>
              <a:t>5/24</a:t>
            </a:r>
            <a:r>
              <a:rPr lang="ja-JP" altLang="en-US" sz="1800">
                <a:solidFill>
                  <a:schemeClr val="bg2"/>
                </a:solidFill>
                <a:latin typeface="ＭＳ Ｐゴシック" pitchFamily="34" charset="-128"/>
              </a:rPr>
              <a:t>  </a:t>
            </a:r>
            <a:r>
              <a:rPr lang="ja-JP" altLang="en-US" sz="1400">
                <a:solidFill>
                  <a:schemeClr val="bg2"/>
                </a:solidFill>
                <a:latin typeface="ＭＳ Ｐゴシック" pitchFamily="34" charset="-128"/>
              </a:rPr>
              <a:t>わたしの言葉を聞いて、わたしをつかわされたかたを</a:t>
            </a:r>
            <a:endParaRPr lang="en-US" altLang="ja-JP" sz="1400">
              <a:solidFill>
                <a:schemeClr val="bg2"/>
              </a:solidFill>
              <a:latin typeface="ＭＳ Ｐゴシック" pitchFamily="34" charset="-128"/>
            </a:endParaRPr>
          </a:p>
          <a:p>
            <a:pPr latinLnBrk="0">
              <a:lnSpc>
                <a:spcPct val="90000"/>
              </a:lnSpc>
            </a:pPr>
            <a:r>
              <a:rPr lang="ja-JP" altLang="en-US" sz="1400">
                <a:solidFill>
                  <a:schemeClr val="bg2"/>
                </a:solidFill>
                <a:latin typeface="ＭＳ Ｐゴシック" pitchFamily="34" charset="-128"/>
              </a:rPr>
              <a:t>　　　　　　　　　　　　　　信じる 者は、永遠の 命を 受け</a:t>
            </a:r>
          </a:p>
          <a:p>
            <a:pPr latinLnBrk="0">
              <a:lnSpc>
                <a:spcPct val="90000"/>
              </a:lnSpc>
              <a:spcBef>
                <a:spcPts val="600"/>
              </a:spcBef>
            </a:pPr>
            <a:r>
              <a:rPr lang="ja-JP" altLang="en-US" sz="1800">
                <a:solidFill>
                  <a:schemeClr val="bg2"/>
                </a:solidFill>
                <a:latin typeface="ＭＳ Ｐゴシック" pitchFamily="34" charset="-128"/>
              </a:rPr>
              <a:t>ヨハネ福音</a:t>
            </a:r>
            <a:r>
              <a:rPr lang="ko-KR" altLang="en-US" sz="1800">
                <a:solidFill>
                  <a:schemeClr val="bg2"/>
                </a:solidFill>
                <a:latin typeface="ＭＳ Ｐゴシック" pitchFamily="34" charset="-128"/>
              </a:rPr>
              <a:t>12/48</a:t>
            </a:r>
            <a:r>
              <a:rPr lang="ja-JP" altLang="en-US" sz="1800">
                <a:solidFill>
                  <a:schemeClr val="bg2"/>
                </a:solidFill>
                <a:latin typeface="ＭＳ Ｐゴシック" pitchFamily="34" charset="-128"/>
              </a:rPr>
              <a:t>  </a:t>
            </a:r>
            <a:r>
              <a:rPr lang="ja-JP" altLang="en-US" sz="1400">
                <a:solidFill>
                  <a:schemeClr val="bg2"/>
                </a:solidFill>
              </a:rPr>
              <a:t>わたしの語ったその言葉が、終りの日にその人をさばく </a:t>
            </a:r>
            <a:endParaRPr lang="ko-KR" altLang="en-US" sz="1400">
              <a:solidFill>
                <a:schemeClr val="bg2"/>
              </a:solidFill>
              <a:latin typeface="ＭＳ Ｐゴシック" pitchFamily="34" charset="-128"/>
            </a:endParaRPr>
          </a:p>
          <a:p>
            <a:pPr latinLnBrk="0">
              <a:lnSpc>
                <a:spcPct val="90000"/>
              </a:lnSpc>
              <a:spcBef>
                <a:spcPts val="600"/>
              </a:spcBef>
            </a:pPr>
            <a:r>
              <a:rPr lang="ja-JP" altLang="en-US" sz="1800">
                <a:solidFill>
                  <a:schemeClr val="bg2"/>
                </a:solidFill>
                <a:latin typeface="ＭＳ Ｐゴシック" pitchFamily="34" charset="-128"/>
              </a:rPr>
              <a:t>イザヤ</a:t>
            </a:r>
            <a:r>
              <a:rPr lang="ko-KR" altLang="en-US" sz="1800">
                <a:solidFill>
                  <a:schemeClr val="bg2"/>
                </a:solidFill>
                <a:latin typeface="ＭＳ Ｐゴシック" pitchFamily="34" charset="-128"/>
              </a:rPr>
              <a:t>11/4</a:t>
            </a:r>
            <a:r>
              <a:rPr lang="ja-JP" altLang="en-US" sz="1800">
                <a:solidFill>
                  <a:schemeClr val="bg2"/>
                </a:solidFill>
                <a:latin typeface="ＭＳ Ｐゴシック" pitchFamily="34" charset="-128"/>
              </a:rPr>
              <a:t>  </a:t>
            </a:r>
            <a:r>
              <a:rPr lang="ja-JP" altLang="en-US" sz="1400">
                <a:solidFill>
                  <a:schemeClr val="bg2"/>
                </a:solidFill>
              </a:rPr>
              <a:t>その口のむちをもって国を撃ち、</a:t>
            </a:r>
          </a:p>
          <a:p>
            <a:pPr latinLnBrk="0">
              <a:lnSpc>
                <a:spcPts val="1600"/>
              </a:lnSpc>
            </a:pPr>
            <a:r>
              <a:rPr lang="ja-JP" altLang="en-US" sz="1400">
                <a:solidFill>
                  <a:schemeClr val="bg2"/>
                </a:solidFill>
              </a:rPr>
              <a:t>　　　　　　　　　　  そのくちびるの息をもって悪しき者を殺す　　</a:t>
            </a:r>
            <a:r>
              <a:rPr lang="ja-JP" altLang="en-US" sz="1200">
                <a:solidFill>
                  <a:schemeClr val="bg2"/>
                </a:solidFill>
              </a:rPr>
              <a:t>　 </a:t>
            </a:r>
            <a:endParaRPr lang="en-US" altLang="ko-KR" sz="1200">
              <a:solidFill>
                <a:schemeClr val="bg2"/>
              </a:solidFill>
              <a:latin typeface="ＭＳ Ｐゴシック" pitchFamily="34" charset="-128"/>
            </a:endParaRPr>
          </a:p>
          <a:p>
            <a:pPr latinLnBrk="0">
              <a:lnSpc>
                <a:spcPct val="90000"/>
              </a:lnSpc>
              <a:spcBef>
                <a:spcPts val="600"/>
              </a:spcBef>
            </a:pPr>
            <a:r>
              <a:rPr lang="ja-JP" altLang="en-US" sz="1800">
                <a:solidFill>
                  <a:schemeClr val="bg2"/>
                </a:solidFill>
                <a:latin typeface="ＭＳ Ｐゴシック" pitchFamily="34" charset="-128"/>
              </a:rPr>
              <a:t>ルカ福音</a:t>
            </a:r>
            <a:r>
              <a:rPr lang="ko-KR" altLang="en-US" sz="1800">
                <a:solidFill>
                  <a:schemeClr val="bg2"/>
                </a:solidFill>
                <a:latin typeface="ＭＳ Ｐゴシック" pitchFamily="34" charset="-128"/>
              </a:rPr>
              <a:t>12/49</a:t>
            </a:r>
            <a:r>
              <a:rPr lang="ja-JP" altLang="en-US" sz="1800">
                <a:solidFill>
                  <a:schemeClr val="bg2"/>
                </a:solidFill>
                <a:latin typeface="ＭＳ Ｐゴシック" pitchFamily="34" charset="-128"/>
              </a:rPr>
              <a:t>  </a:t>
            </a:r>
            <a:r>
              <a:rPr lang="ja-JP" altLang="en-US" sz="1400">
                <a:solidFill>
                  <a:srgbClr val="000000"/>
                </a:solidFill>
              </a:rPr>
              <a:t>わたしは、火を地上に投じるためにきたのだ </a:t>
            </a:r>
          </a:p>
        </p:txBody>
      </p:sp>
      <p:sp>
        <p:nvSpPr>
          <p:cNvPr id="147460" name="Text Box 5"/>
          <p:cNvSpPr txBox="1">
            <a:spLocks noChangeArrowheads="1"/>
          </p:cNvSpPr>
          <p:nvPr/>
        </p:nvSpPr>
        <p:spPr bwMode="auto">
          <a:xfrm>
            <a:off x="1565275" y="1198563"/>
            <a:ext cx="1849438" cy="1066800"/>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文字？</a:t>
            </a:r>
            <a:r>
              <a:rPr lang="en-US" altLang="ja-JP" sz="2000">
                <a:solidFill>
                  <a:schemeClr val="bg2"/>
                </a:solidFill>
                <a:latin typeface="ＭＳ Ｐゴシック" pitchFamily="34" charset="-128"/>
              </a:rPr>
              <a:t>:</a:t>
            </a:r>
            <a:endParaRPr lang="en-US" altLang="ko-KR" sz="2000">
              <a:solidFill>
                <a:schemeClr val="bg2"/>
              </a:solidFill>
              <a:latin typeface="ＭＳ Ｐゴシック" pitchFamily="34" charset="-128"/>
            </a:endParaRPr>
          </a:p>
          <a:p>
            <a:pPr latinLnBrk="0"/>
            <a:endParaRPr lang="en-US"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比喩・象徴 </a:t>
            </a:r>
            <a:r>
              <a:rPr lang="en-US" altLang="ja-JP" sz="2000">
                <a:solidFill>
                  <a:schemeClr val="bg2"/>
                </a:solidFill>
                <a:latin typeface="ＭＳ Ｐゴシック" pitchFamily="34" charset="-128"/>
              </a:rPr>
              <a:t>: </a:t>
            </a:r>
            <a:r>
              <a:rPr lang="ja-JP" altLang="en-US" sz="2400">
                <a:solidFill>
                  <a:schemeClr val="bg2"/>
                </a:solidFill>
              </a:rPr>
              <a:t>？</a:t>
            </a:r>
          </a:p>
        </p:txBody>
      </p:sp>
      <p:sp>
        <p:nvSpPr>
          <p:cNvPr id="147461" name="AutoShape 6"/>
          <p:cNvSpPr>
            <a:spLocks/>
          </p:cNvSpPr>
          <p:nvPr/>
        </p:nvSpPr>
        <p:spPr bwMode="auto">
          <a:xfrm>
            <a:off x="1285875" y="1360488"/>
            <a:ext cx="279400" cy="736600"/>
          </a:xfrm>
          <a:prstGeom prst="leftBrace">
            <a:avLst>
              <a:gd name="adj1" fmla="val 21970"/>
              <a:gd name="adj2" fmla="val 50000"/>
            </a:avLst>
          </a:prstGeom>
          <a:noFill/>
          <a:ln w="28575">
            <a:solidFill>
              <a:schemeClr val="bg2"/>
            </a:solidFill>
            <a:round/>
            <a:headEnd/>
            <a:tailEnd/>
          </a:ln>
        </p:spPr>
        <p:txBody>
          <a:bodyPr wrap="none" anchor="ctr"/>
          <a:lstStyle/>
          <a:p>
            <a:pPr latinLnBrk="0"/>
            <a:endParaRPr lang="ja-JP" altLang="en-US"/>
          </a:p>
        </p:txBody>
      </p:sp>
      <p:sp>
        <p:nvSpPr>
          <p:cNvPr id="147462" name="Text Box 7"/>
          <p:cNvSpPr txBox="1">
            <a:spLocks noChangeArrowheads="1"/>
          </p:cNvSpPr>
          <p:nvPr/>
        </p:nvSpPr>
        <p:spPr bwMode="auto">
          <a:xfrm>
            <a:off x="395288" y="1506538"/>
            <a:ext cx="8207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火</a:t>
            </a:r>
          </a:p>
        </p:txBody>
      </p:sp>
      <p:sp>
        <p:nvSpPr>
          <p:cNvPr id="147463" name="Rectangle 8"/>
          <p:cNvSpPr>
            <a:spLocks noChangeArrowheads="1"/>
          </p:cNvSpPr>
          <p:nvPr/>
        </p:nvSpPr>
        <p:spPr bwMode="auto">
          <a:xfrm>
            <a:off x="2690813" y="1079500"/>
            <a:ext cx="5691187" cy="717550"/>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イエス ： マラキ書</a:t>
            </a:r>
            <a:r>
              <a:rPr lang="ko-KR" altLang="en-US" sz="1800">
                <a:solidFill>
                  <a:schemeClr val="bg2"/>
                </a:solidFill>
                <a:latin typeface="ＭＳ Ｐゴシック" pitchFamily="34" charset="-128"/>
              </a:rPr>
              <a:t>4/1 </a:t>
            </a:r>
            <a:r>
              <a:rPr lang="ja-JP" altLang="ja-JP" sz="1400">
                <a:solidFill>
                  <a:schemeClr val="bg2"/>
                </a:solidFill>
                <a:latin typeface="ＭＳ Ｐゴシック" pitchFamily="34" charset="-128"/>
              </a:rPr>
              <a:t>彼らを </a:t>
            </a:r>
            <a:r>
              <a:rPr lang="ja-JP" altLang="en-US" sz="1400">
                <a:solidFill>
                  <a:schemeClr val="bg2"/>
                </a:solidFill>
                <a:latin typeface="ＭＳ Ｐゴシック" pitchFamily="34" charset="-128"/>
              </a:rPr>
              <a:t>焼</a:t>
            </a:r>
            <a:r>
              <a:rPr lang="ja-JP" altLang="ja-JP" sz="1400">
                <a:solidFill>
                  <a:schemeClr val="bg2"/>
                </a:solidFill>
                <a:latin typeface="ＭＳ Ｐゴシック" pitchFamily="34" charset="-128"/>
              </a:rPr>
              <a:t>き 尽して</a:t>
            </a:r>
            <a:r>
              <a:rPr lang="ja-JP" altLang="en-US" sz="1400">
                <a:solidFill>
                  <a:schemeClr val="bg2"/>
                </a:solidFill>
                <a:latin typeface="ＭＳ Ｐゴシック" pitchFamily="34" charset="-128"/>
              </a:rPr>
              <a:t>、</a:t>
            </a:r>
            <a:r>
              <a:rPr lang="ja-JP" altLang="ja-JP" sz="1400">
                <a:solidFill>
                  <a:schemeClr val="bg2"/>
                </a:solidFill>
                <a:latin typeface="ＭＳ Ｐゴシック" pitchFamily="34" charset="-128"/>
              </a:rPr>
              <a:t>根も 枝も残さない</a:t>
            </a:r>
            <a:r>
              <a:rPr lang="en-US" altLang="ja-JP" sz="1400">
                <a:solidFill>
                  <a:schemeClr val="bg2"/>
                </a:solidFill>
                <a:latin typeface="ＭＳ Ｐゴシック" pitchFamily="34" charset="-128"/>
              </a:rPr>
              <a:t> </a:t>
            </a:r>
            <a:r>
              <a:rPr lang="en-US" altLang="ja-JP" sz="1400">
                <a:solidFill>
                  <a:schemeClr val="bg2"/>
                </a:solidFill>
              </a:rPr>
              <a:t>×</a:t>
            </a:r>
            <a:endParaRPr lang="en-US" altLang="ja-JP" sz="1400">
              <a:solidFill>
                <a:schemeClr val="bg2"/>
              </a:solidFill>
              <a:latin typeface="ＭＳ Ｐゴシック" pitchFamily="34" charset="-128"/>
            </a:endParaRPr>
          </a:p>
          <a:p>
            <a:pPr latinLnBrk="0">
              <a:spcBef>
                <a:spcPts val="600"/>
              </a:spcBef>
            </a:pPr>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再臨主 ： ペテロ</a:t>
            </a:r>
            <a:r>
              <a:rPr lang="en-US" altLang="ja-JP" sz="1800">
                <a:solidFill>
                  <a:schemeClr val="bg2"/>
                </a:solidFill>
                <a:latin typeface="ＭＳ Ｐゴシック" pitchFamily="34" charset="-128"/>
              </a:rPr>
              <a:t>Ⅱ</a:t>
            </a:r>
            <a:r>
              <a:rPr lang="en-US" altLang="ko-KR" sz="1800">
                <a:solidFill>
                  <a:schemeClr val="bg2"/>
                </a:solidFill>
                <a:latin typeface="ＭＳ Ｐゴシック" pitchFamily="34" charset="-128"/>
              </a:rPr>
              <a:t>3/12 </a:t>
            </a:r>
            <a:r>
              <a:rPr lang="ja-JP" altLang="en-US" sz="1400">
                <a:solidFill>
                  <a:schemeClr val="bg2"/>
                </a:solidFill>
                <a:latin typeface="ＭＳ Ｐゴシック" pitchFamily="34" charset="-128"/>
              </a:rPr>
              <a:t>天体は焼けうせてしまう </a:t>
            </a:r>
            <a:r>
              <a:rPr lang="en-US" altLang="ja-JP" sz="1400">
                <a:solidFill>
                  <a:schemeClr val="bg2"/>
                </a:solidFill>
              </a:rPr>
              <a:t>×</a:t>
            </a:r>
          </a:p>
        </p:txBody>
      </p:sp>
      <p:sp>
        <p:nvSpPr>
          <p:cNvPr id="147464" name="Text Box 9"/>
          <p:cNvSpPr txBox="1">
            <a:spLocks noChangeArrowheads="1"/>
          </p:cNvSpPr>
          <p:nvPr/>
        </p:nvSpPr>
        <p:spPr bwMode="auto">
          <a:xfrm>
            <a:off x="395288" y="2420938"/>
            <a:ext cx="1076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意味</a:t>
            </a:r>
          </a:p>
        </p:txBody>
      </p:sp>
      <p:sp>
        <p:nvSpPr>
          <p:cNvPr id="147465" name="Oval 10"/>
          <p:cNvSpPr>
            <a:spLocks noChangeArrowheads="1"/>
          </p:cNvSpPr>
          <p:nvPr/>
        </p:nvSpPr>
        <p:spPr bwMode="auto">
          <a:xfrm>
            <a:off x="1668463" y="3548063"/>
            <a:ext cx="865187" cy="431800"/>
          </a:xfrm>
          <a:prstGeom prst="ellipse">
            <a:avLst/>
          </a:prstGeom>
          <a:noFill/>
          <a:ln w="2857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み言</a:t>
            </a:r>
          </a:p>
        </p:txBody>
      </p:sp>
      <p:sp>
        <p:nvSpPr>
          <p:cNvPr id="147466" name="Oval 11"/>
          <p:cNvSpPr>
            <a:spLocks noChangeArrowheads="1"/>
          </p:cNvSpPr>
          <p:nvPr/>
        </p:nvSpPr>
        <p:spPr bwMode="auto">
          <a:xfrm>
            <a:off x="508000" y="3548063"/>
            <a:ext cx="865188" cy="4318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200">
                <a:latin typeface="ＭＳ Ｐゴシック" pitchFamily="34" charset="-128"/>
              </a:rPr>
              <a:t>舌</a:t>
            </a:r>
          </a:p>
        </p:txBody>
      </p:sp>
      <p:sp>
        <p:nvSpPr>
          <p:cNvPr id="147467" name="Oval 12"/>
          <p:cNvSpPr>
            <a:spLocks noChangeArrowheads="1"/>
          </p:cNvSpPr>
          <p:nvPr/>
        </p:nvSpPr>
        <p:spPr bwMode="auto">
          <a:xfrm>
            <a:off x="509588" y="4411663"/>
            <a:ext cx="865187" cy="4318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200">
                <a:latin typeface="ＭＳ Ｐゴシック" pitchFamily="34" charset="-128"/>
              </a:rPr>
              <a:t>火</a:t>
            </a:r>
            <a:endParaRPr lang="ko-KR" altLang="en-US" sz="2200">
              <a:latin typeface="ＭＳ Ｐゴシック" pitchFamily="34" charset="-128"/>
            </a:endParaRPr>
          </a:p>
        </p:txBody>
      </p:sp>
      <p:sp>
        <p:nvSpPr>
          <p:cNvPr id="147468" name="Oval 13"/>
          <p:cNvSpPr>
            <a:spLocks noChangeArrowheads="1"/>
          </p:cNvSpPr>
          <p:nvPr/>
        </p:nvSpPr>
        <p:spPr bwMode="auto">
          <a:xfrm>
            <a:off x="1668463" y="4411663"/>
            <a:ext cx="865187" cy="431800"/>
          </a:xfrm>
          <a:prstGeom prst="ellipse">
            <a:avLst/>
          </a:prstGeom>
          <a:noFill/>
          <a:ln w="2857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真理</a:t>
            </a:r>
          </a:p>
        </p:txBody>
      </p:sp>
      <p:sp>
        <p:nvSpPr>
          <p:cNvPr id="158734" name="AutoShape 14"/>
          <p:cNvSpPr>
            <a:spLocks noChangeArrowheads="1"/>
          </p:cNvSpPr>
          <p:nvPr/>
        </p:nvSpPr>
        <p:spPr bwMode="auto">
          <a:xfrm>
            <a:off x="835025" y="4051300"/>
            <a:ext cx="215900" cy="288925"/>
          </a:xfrm>
          <a:prstGeom prst="downArrow">
            <a:avLst>
              <a:gd name="adj1" fmla="val 50000"/>
              <a:gd name="adj2" fmla="val 33456"/>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sz="2200"/>
          </a:p>
        </p:txBody>
      </p:sp>
      <p:sp>
        <p:nvSpPr>
          <p:cNvPr id="158735" name="AutoShape 15"/>
          <p:cNvSpPr>
            <a:spLocks noChangeArrowheads="1"/>
          </p:cNvSpPr>
          <p:nvPr/>
        </p:nvSpPr>
        <p:spPr bwMode="auto">
          <a:xfrm>
            <a:off x="1985963" y="4051300"/>
            <a:ext cx="215900" cy="288925"/>
          </a:xfrm>
          <a:prstGeom prst="downArrow">
            <a:avLst>
              <a:gd name="adj1" fmla="val 50000"/>
              <a:gd name="adj2" fmla="val 33456"/>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sz="2200"/>
          </a:p>
        </p:txBody>
      </p:sp>
      <p:sp>
        <p:nvSpPr>
          <p:cNvPr id="147471" name="AutoShape 16"/>
          <p:cNvSpPr>
            <a:spLocks/>
          </p:cNvSpPr>
          <p:nvPr/>
        </p:nvSpPr>
        <p:spPr bwMode="auto">
          <a:xfrm>
            <a:off x="2601913" y="3884613"/>
            <a:ext cx="184150" cy="1500187"/>
          </a:xfrm>
          <a:prstGeom prst="leftBrace">
            <a:avLst>
              <a:gd name="adj1" fmla="val 52839"/>
              <a:gd name="adj2" fmla="val 50000"/>
            </a:avLst>
          </a:prstGeom>
          <a:noFill/>
          <a:ln w="28575">
            <a:solidFill>
              <a:schemeClr val="bg2"/>
            </a:solidFill>
            <a:round/>
            <a:headEnd/>
            <a:tailEnd/>
          </a:ln>
        </p:spPr>
        <p:txBody>
          <a:bodyPr wrap="none" anchor="ctr"/>
          <a:lstStyle/>
          <a:p>
            <a:pPr latinLnBrk="0"/>
            <a:endParaRPr lang="ja-JP" altLang="en-US"/>
          </a:p>
        </p:txBody>
      </p:sp>
      <p:sp>
        <p:nvSpPr>
          <p:cNvPr id="147472" name="Text Box 17"/>
          <p:cNvSpPr txBox="1">
            <a:spLocks noChangeArrowheads="1"/>
          </p:cNvSpPr>
          <p:nvPr/>
        </p:nvSpPr>
        <p:spPr bwMode="auto">
          <a:xfrm>
            <a:off x="2428875" y="5753100"/>
            <a:ext cx="3400425" cy="457200"/>
          </a:xfrm>
          <a:prstGeom prst="rect">
            <a:avLst/>
          </a:prstGeom>
          <a:noFill/>
          <a:ln w="9525">
            <a:noFill/>
            <a:miter lim="800000"/>
            <a:headEnd/>
            <a:tailEnd/>
          </a:ln>
        </p:spPr>
        <p:txBody>
          <a:bodyPr wrap="none">
            <a:spAutoFit/>
          </a:bodyPr>
          <a:lstStyle/>
          <a:p>
            <a:pPr latinLnBrk="0"/>
            <a:r>
              <a:rPr lang="ja-JP" altLang="en-US" sz="2400">
                <a:solidFill>
                  <a:srgbClr val="CC0000"/>
                </a:solidFill>
              </a:rPr>
              <a:t>火の審判 ＝ 真理の審判</a:t>
            </a:r>
          </a:p>
        </p:txBody>
      </p:sp>
      <p:sp>
        <p:nvSpPr>
          <p:cNvPr id="147473" name="AutoShape 22"/>
          <p:cNvSpPr>
            <a:spLocks/>
          </p:cNvSpPr>
          <p:nvPr/>
        </p:nvSpPr>
        <p:spPr bwMode="auto">
          <a:xfrm>
            <a:off x="2574925" y="1139825"/>
            <a:ext cx="144463" cy="576263"/>
          </a:xfrm>
          <a:prstGeom prst="leftBrace">
            <a:avLst>
              <a:gd name="adj1" fmla="val 33242"/>
              <a:gd name="adj2" fmla="val 50000"/>
            </a:avLst>
          </a:prstGeom>
          <a:noFill/>
          <a:ln w="28575">
            <a:solidFill>
              <a:schemeClr val="bg2"/>
            </a:solidFill>
            <a:round/>
            <a:headEnd/>
            <a:tailEnd/>
          </a:ln>
        </p:spPr>
        <p:txBody>
          <a:bodyPr wrap="none" anchor="ctr"/>
          <a:lstStyle/>
          <a:p>
            <a:pPr latinLnBrk="0"/>
            <a:endParaRPr lang="ja-JP" altLang="en-US"/>
          </a:p>
        </p:txBody>
      </p:sp>
      <p:sp>
        <p:nvSpPr>
          <p:cNvPr id="147474" name="正方形/長方形 30"/>
          <p:cNvSpPr>
            <a:spLocks noChangeArrowheads="1"/>
          </p:cNvSpPr>
          <p:nvPr/>
        </p:nvSpPr>
        <p:spPr bwMode="auto">
          <a:xfrm>
            <a:off x="1290638" y="3544888"/>
            <a:ext cx="465137"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a:t>
            </a:r>
            <a:endParaRPr lang="ja-JP" altLang="en-US" sz="2200"/>
          </a:p>
        </p:txBody>
      </p:sp>
      <p:sp>
        <p:nvSpPr>
          <p:cNvPr id="147475" name="正方形/長方形 19"/>
          <p:cNvSpPr>
            <a:spLocks noChangeArrowheads="1"/>
          </p:cNvSpPr>
          <p:nvPr/>
        </p:nvSpPr>
        <p:spPr bwMode="auto">
          <a:xfrm>
            <a:off x="1295400" y="4413250"/>
            <a:ext cx="46513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a:t>
            </a:r>
            <a:endParaRPr lang="ja-JP" altLang="en-US" sz="22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Line 34"/>
          <p:cNvSpPr>
            <a:spLocks noChangeShapeType="1"/>
          </p:cNvSpPr>
          <p:nvPr/>
        </p:nvSpPr>
        <p:spPr bwMode="auto">
          <a:xfrm>
            <a:off x="1792288" y="3211513"/>
            <a:ext cx="288925" cy="288925"/>
          </a:xfrm>
          <a:prstGeom prst="line">
            <a:avLst/>
          </a:prstGeom>
          <a:noFill/>
          <a:ln w="19050">
            <a:solidFill>
              <a:schemeClr val="bg2"/>
            </a:solidFill>
            <a:round/>
            <a:headEnd/>
            <a:tailEnd/>
          </a:ln>
        </p:spPr>
        <p:txBody>
          <a:bodyPr/>
          <a:lstStyle/>
          <a:p>
            <a:endParaRPr lang="ko-KR" altLang="en-US"/>
          </a:p>
        </p:txBody>
      </p:sp>
      <p:sp>
        <p:nvSpPr>
          <p:cNvPr id="148482" name="Line 35"/>
          <p:cNvSpPr>
            <a:spLocks noChangeShapeType="1"/>
          </p:cNvSpPr>
          <p:nvPr/>
        </p:nvSpPr>
        <p:spPr bwMode="auto">
          <a:xfrm flipV="1">
            <a:off x="2511425" y="3211513"/>
            <a:ext cx="360363" cy="288925"/>
          </a:xfrm>
          <a:prstGeom prst="line">
            <a:avLst/>
          </a:prstGeom>
          <a:noFill/>
          <a:ln w="19050">
            <a:solidFill>
              <a:schemeClr val="bg2"/>
            </a:solidFill>
            <a:round/>
            <a:headEnd/>
            <a:tailEnd/>
          </a:ln>
        </p:spPr>
        <p:txBody>
          <a:bodyPr/>
          <a:lstStyle/>
          <a:p>
            <a:endParaRPr lang="ko-KR" altLang="en-US"/>
          </a:p>
        </p:txBody>
      </p:sp>
      <p:sp>
        <p:nvSpPr>
          <p:cNvPr id="148483" name="Line 2"/>
          <p:cNvSpPr>
            <a:spLocks noChangeShapeType="1"/>
          </p:cNvSpPr>
          <p:nvPr/>
        </p:nvSpPr>
        <p:spPr bwMode="auto">
          <a:xfrm>
            <a:off x="5765800" y="2692400"/>
            <a:ext cx="1588" cy="1439863"/>
          </a:xfrm>
          <a:prstGeom prst="line">
            <a:avLst/>
          </a:prstGeom>
          <a:noFill/>
          <a:ln w="19050" cap="rnd">
            <a:solidFill>
              <a:schemeClr val="bg2"/>
            </a:solidFill>
            <a:prstDash val="sysDot"/>
            <a:round/>
            <a:headEnd/>
            <a:tailEnd/>
          </a:ln>
        </p:spPr>
        <p:txBody>
          <a:bodyPr/>
          <a:lstStyle/>
          <a:p>
            <a:endParaRPr lang="ko-KR" altLang="en-US"/>
          </a:p>
        </p:txBody>
      </p:sp>
      <p:sp>
        <p:nvSpPr>
          <p:cNvPr id="148484" name="Text Box 3"/>
          <p:cNvSpPr txBox="1">
            <a:spLocks noChangeArrowheads="1"/>
          </p:cNvSpPr>
          <p:nvPr/>
        </p:nvSpPr>
        <p:spPr bwMode="auto">
          <a:xfrm>
            <a:off x="268288" y="274638"/>
            <a:ext cx="191135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a:t>
            </a:r>
            <a:r>
              <a:rPr lang="en-US" altLang="ja-JP" sz="2200">
                <a:solidFill>
                  <a:schemeClr val="bg2"/>
                </a:solidFill>
                <a:latin typeface="ＭＳ Ｐゴシック" pitchFamily="34" charset="-128"/>
              </a:rPr>
              <a:t>4</a:t>
            </a:r>
            <a:r>
              <a:rPr lang="ja-JP" altLang="en-US" sz="2200">
                <a:solidFill>
                  <a:schemeClr val="bg2"/>
                </a:solidFill>
                <a:latin typeface="ＭＳ Ｐゴシック" pitchFamily="34" charset="-128"/>
              </a:rPr>
              <a:t>） 日、月、星</a:t>
            </a:r>
          </a:p>
        </p:txBody>
      </p:sp>
      <p:sp>
        <p:nvSpPr>
          <p:cNvPr id="148485" name="Text Box 4"/>
          <p:cNvSpPr txBox="1">
            <a:spLocks noChangeArrowheads="1"/>
          </p:cNvSpPr>
          <p:nvPr/>
        </p:nvSpPr>
        <p:spPr bwMode="auto">
          <a:xfrm>
            <a:off x="2147888" y="296863"/>
            <a:ext cx="24765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マタイ福音 </a:t>
            </a:r>
            <a:r>
              <a:rPr lang="ko-KR" altLang="en-US" sz="2000">
                <a:solidFill>
                  <a:schemeClr val="bg2"/>
                </a:solidFill>
                <a:latin typeface="ＭＳ Ｐゴシック" pitchFamily="34" charset="-128"/>
              </a:rPr>
              <a:t>24/29</a:t>
            </a:r>
            <a:endParaRPr lang="ja-JP" altLang="en-US" sz="1400">
              <a:solidFill>
                <a:schemeClr val="bg2"/>
              </a:solidFill>
              <a:latin typeface="ＭＳ Ｐゴシック" pitchFamily="34" charset="-128"/>
            </a:endParaRPr>
          </a:p>
        </p:txBody>
      </p:sp>
      <p:sp>
        <p:nvSpPr>
          <p:cNvPr id="148486" name="Text Box 5"/>
          <p:cNvSpPr txBox="1">
            <a:spLocks noChangeArrowheads="1"/>
          </p:cNvSpPr>
          <p:nvPr/>
        </p:nvSpPr>
        <p:spPr bwMode="auto">
          <a:xfrm>
            <a:off x="2143125" y="1677988"/>
            <a:ext cx="6875463"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創</a:t>
            </a:r>
            <a:r>
              <a:rPr lang="ko-KR" altLang="en-US" sz="2000">
                <a:solidFill>
                  <a:schemeClr val="bg2"/>
                </a:solidFill>
                <a:latin typeface="ＭＳ Ｐゴシック" pitchFamily="34" charset="-128"/>
              </a:rPr>
              <a:t>37/9-10</a:t>
            </a:r>
            <a:r>
              <a:rPr lang="ja-JP" altLang="en-US" sz="2000">
                <a:solidFill>
                  <a:schemeClr val="bg2"/>
                </a:solidFill>
                <a:latin typeface="ＭＳ Ｐゴシック" pitchFamily="34" charset="-128"/>
              </a:rPr>
              <a:t>  </a:t>
            </a:r>
            <a:r>
              <a:rPr lang="ja-JP" altLang="en-US" sz="1400">
                <a:solidFill>
                  <a:schemeClr val="bg2"/>
                </a:solidFill>
                <a:latin typeface="ＭＳ Ｐゴシック" pitchFamily="34" charset="-128"/>
              </a:rPr>
              <a:t>わたしはまた夢を見ました。 日と月と十一の星とがわたしを拝みました。</a:t>
            </a:r>
            <a:endParaRPr lang="ja-JP" altLang="en-US" sz="1600">
              <a:solidFill>
                <a:schemeClr val="bg2"/>
              </a:solidFill>
              <a:latin typeface="ＭＳ Ｐゴシック" pitchFamily="34" charset="-128"/>
            </a:endParaRPr>
          </a:p>
        </p:txBody>
      </p:sp>
      <p:sp>
        <p:nvSpPr>
          <p:cNvPr id="148487" name="Text Box 6"/>
          <p:cNvSpPr txBox="1">
            <a:spLocks noChangeArrowheads="1"/>
          </p:cNvSpPr>
          <p:nvPr/>
        </p:nvSpPr>
        <p:spPr bwMode="auto">
          <a:xfrm>
            <a:off x="2705100" y="857250"/>
            <a:ext cx="1847850" cy="762000"/>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文字？</a:t>
            </a:r>
            <a:endParaRPr lang="en-US"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比喩・象徴： </a:t>
            </a:r>
            <a:r>
              <a:rPr lang="ja-JP" altLang="en-US" sz="2400">
                <a:solidFill>
                  <a:schemeClr val="bg2"/>
                </a:solidFill>
                <a:latin typeface="ＭＳ Ｐゴシック" pitchFamily="34" charset="-128"/>
              </a:rPr>
              <a:t>？</a:t>
            </a:r>
          </a:p>
        </p:txBody>
      </p:sp>
      <p:sp>
        <p:nvSpPr>
          <p:cNvPr id="148488" name="AutoShape 7"/>
          <p:cNvSpPr>
            <a:spLocks/>
          </p:cNvSpPr>
          <p:nvPr/>
        </p:nvSpPr>
        <p:spPr bwMode="auto">
          <a:xfrm>
            <a:off x="2571750" y="1028700"/>
            <a:ext cx="142875" cy="474663"/>
          </a:xfrm>
          <a:prstGeom prst="leftBrace">
            <a:avLst>
              <a:gd name="adj1" fmla="val 27685"/>
              <a:gd name="adj2" fmla="val 50000"/>
            </a:avLst>
          </a:prstGeom>
          <a:noFill/>
          <a:ln w="28575">
            <a:solidFill>
              <a:schemeClr val="bg2"/>
            </a:solidFill>
            <a:round/>
            <a:headEnd/>
            <a:tailEnd/>
          </a:ln>
        </p:spPr>
        <p:txBody>
          <a:bodyPr wrap="none" anchor="ctr"/>
          <a:lstStyle/>
          <a:p>
            <a:pPr latinLnBrk="0"/>
            <a:endParaRPr lang="ja-JP" altLang="en-US"/>
          </a:p>
        </p:txBody>
      </p:sp>
      <p:sp>
        <p:nvSpPr>
          <p:cNvPr id="148489" name="Text Box 8"/>
          <p:cNvSpPr txBox="1">
            <a:spLocks noChangeArrowheads="1"/>
          </p:cNvSpPr>
          <p:nvPr/>
        </p:nvSpPr>
        <p:spPr bwMode="auto">
          <a:xfrm>
            <a:off x="900113" y="1041400"/>
            <a:ext cx="16716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日、月、星</a:t>
            </a:r>
          </a:p>
        </p:txBody>
      </p:sp>
      <p:sp>
        <p:nvSpPr>
          <p:cNvPr id="148490" name="Text Box 9"/>
          <p:cNvSpPr txBox="1">
            <a:spLocks noChangeArrowheads="1"/>
          </p:cNvSpPr>
          <p:nvPr/>
        </p:nvSpPr>
        <p:spPr bwMode="auto">
          <a:xfrm>
            <a:off x="900113" y="1693863"/>
            <a:ext cx="1076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意味</a:t>
            </a:r>
          </a:p>
        </p:txBody>
      </p:sp>
      <p:sp>
        <p:nvSpPr>
          <p:cNvPr id="148491" name="Oval 21"/>
          <p:cNvSpPr>
            <a:spLocks noChangeArrowheads="1"/>
          </p:cNvSpPr>
          <p:nvPr/>
        </p:nvSpPr>
        <p:spPr bwMode="auto">
          <a:xfrm>
            <a:off x="1935163" y="3427413"/>
            <a:ext cx="720725" cy="433387"/>
          </a:xfrm>
          <a:prstGeom prst="ellipse">
            <a:avLst/>
          </a:prstGeom>
          <a:solidFill>
            <a:schemeClr val="tx1"/>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モーセ</a:t>
            </a:r>
          </a:p>
        </p:txBody>
      </p:sp>
      <p:sp>
        <p:nvSpPr>
          <p:cNvPr id="148492" name="Oval 23"/>
          <p:cNvSpPr>
            <a:spLocks noChangeArrowheads="1"/>
          </p:cNvSpPr>
          <p:nvPr/>
        </p:nvSpPr>
        <p:spPr bwMode="auto">
          <a:xfrm>
            <a:off x="3578225" y="3425825"/>
            <a:ext cx="790575" cy="433388"/>
          </a:xfrm>
          <a:prstGeom prst="ellipse">
            <a:avLst/>
          </a:prstGeom>
          <a:noFill/>
          <a:ln w="19050">
            <a:solidFill>
              <a:schemeClr val="tx1"/>
            </a:solidFill>
            <a:round/>
            <a:headEnd/>
            <a:tailEnd/>
          </a:ln>
        </p:spPr>
        <p:txBody>
          <a:bodyPr wrap="none" anchor="ctr"/>
          <a:lstStyle/>
          <a:p>
            <a:pPr algn="ctr" latinLnBrk="0"/>
            <a:r>
              <a:rPr lang="ja-JP" altLang="en-US" sz="1800">
                <a:solidFill>
                  <a:schemeClr val="bg2"/>
                </a:solidFill>
                <a:latin typeface="ＭＳ Ｐゴシック" pitchFamily="34" charset="-128"/>
              </a:rPr>
              <a:t>律法</a:t>
            </a:r>
            <a:endParaRPr lang="ja-JP" altLang="ko-KR"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（ろうそく）</a:t>
            </a:r>
            <a:endParaRPr lang="ko-KR" altLang="en-US" sz="1800">
              <a:solidFill>
                <a:schemeClr val="bg2"/>
              </a:solidFill>
              <a:latin typeface="ＭＳ Ｐゴシック" pitchFamily="34" charset="-128"/>
            </a:endParaRPr>
          </a:p>
        </p:txBody>
      </p:sp>
      <p:sp>
        <p:nvSpPr>
          <p:cNvPr id="148493" name="Oval 24"/>
          <p:cNvSpPr>
            <a:spLocks noChangeArrowheads="1"/>
          </p:cNvSpPr>
          <p:nvPr/>
        </p:nvSpPr>
        <p:spPr bwMode="auto">
          <a:xfrm>
            <a:off x="3578225" y="4071938"/>
            <a:ext cx="790575" cy="433387"/>
          </a:xfrm>
          <a:prstGeom prst="ellipse">
            <a:avLst/>
          </a:prstGeom>
          <a:noFill/>
          <a:ln w="19050">
            <a:solidFill>
              <a:schemeClr val="tx1"/>
            </a:solidFill>
            <a:round/>
            <a:headEnd/>
            <a:tailEnd/>
          </a:ln>
        </p:spPr>
        <p:txBody>
          <a:bodyPr wrap="none" anchor="ctr"/>
          <a:lstStyle/>
          <a:p>
            <a:pPr algn="ctr" latinLnBrk="0"/>
            <a:r>
              <a:rPr lang="ja-JP" altLang="en-US" sz="1800">
                <a:solidFill>
                  <a:schemeClr val="bg2"/>
                </a:solidFill>
                <a:latin typeface="ＭＳ Ｐゴシック" pitchFamily="34" charset="-128"/>
              </a:rPr>
              <a:t>福音</a:t>
            </a:r>
            <a:endParaRPr lang="ko-KR" altLang="en-US"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（電灯）</a:t>
            </a:r>
          </a:p>
        </p:txBody>
      </p:sp>
      <p:sp>
        <p:nvSpPr>
          <p:cNvPr id="148494" name="Oval 25"/>
          <p:cNvSpPr>
            <a:spLocks noChangeArrowheads="1"/>
          </p:cNvSpPr>
          <p:nvPr/>
        </p:nvSpPr>
        <p:spPr bwMode="auto">
          <a:xfrm>
            <a:off x="3578225" y="4883150"/>
            <a:ext cx="790575" cy="433388"/>
          </a:xfrm>
          <a:prstGeom prst="ellipse">
            <a:avLst/>
          </a:prstGeom>
          <a:noFill/>
          <a:ln w="19050">
            <a:solidFill>
              <a:schemeClr val="tx1"/>
            </a:solidFill>
            <a:round/>
            <a:headEnd/>
            <a:tailEnd/>
          </a:ln>
        </p:spPr>
        <p:txBody>
          <a:bodyPr wrap="none" anchor="ctr"/>
          <a:lstStyle/>
          <a:p>
            <a:pPr algn="ctr" latinLnBrk="0"/>
            <a:r>
              <a:rPr lang="ja-JP" altLang="en-US" sz="1800">
                <a:solidFill>
                  <a:schemeClr val="bg2"/>
                </a:solidFill>
                <a:latin typeface="ＭＳ Ｐゴシック" pitchFamily="34" charset="-128"/>
              </a:rPr>
              <a:t>成約み言</a:t>
            </a:r>
            <a:endParaRPr lang="ko-KR" altLang="en-US"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（太陽）</a:t>
            </a:r>
          </a:p>
        </p:txBody>
      </p:sp>
      <p:sp>
        <p:nvSpPr>
          <p:cNvPr id="148495" name="Line 26"/>
          <p:cNvSpPr>
            <a:spLocks noChangeShapeType="1"/>
          </p:cNvSpPr>
          <p:nvPr/>
        </p:nvSpPr>
        <p:spPr bwMode="auto">
          <a:xfrm flipH="1">
            <a:off x="4452938" y="3783013"/>
            <a:ext cx="792162" cy="423862"/>
          </a:xfrm>
          <a:prstGeom prst="line">
            <a:avLst/>
          </a:prstGeom>
          <a:noFill/>
          <a:ln w="19050">
            <a:solidFill>
              <a:schemeClr val="bg2"/>
            </a:solidFill>
            <a:round/>
            <a:headEnd/>
            <a:tailEnd type="triangle" w="med" len="med"/>
          </a:ln>
        </p:spPr>
        <p:txBody>
          <a:bodyPr/>
          <a:lstStyle/>
          <a:p>
            <a:endParaRPr lang="ko-KR" altLang="en-US"/>
          </a:p>
        </p:txBody>
      </p:sp>
      <p:sp>
        <p:nvSpPr>
          <p:cNvPr id="159780" name="AutoShape 36"/>
          <p:cNvSpPr>
            <a:spLocks noChangeArrowheads="1"/>
          </p:cNvSpPr>
          <p:nvPr/>
        </p:nvSpPr>
        <p:spPr bwMode="auto">
          <a:xfrm>
            <a:off x="6415088" y="3571875"/>
            <a:ext cx="431800" cy="142875"/>
          </a:xfrm>
          <a:prstGeom prst="rightArrow">
            <a:avLst>
              <a:gd name="adj1" fmla="val 50000"/>
              <a:gd name="adj2" fmla="val 75556"/>
            </a:avLst>
          </a:prstGeom>
          <a:solidFill>
            <a:schemeClr val="tx1">
              <a:lumMod val="75000"/>
            </a:schemeClr>
          </a:solidFill>
          <a:ln w="19050">
            <a:solidFill>
              <a:schemeClr val="bg2"/>
            </a:solidFill>
            <a:miter lim="800000"/>
            <a:headEnd/>
            <a:tailEnd/>
          </a:ln>
        </p:spPr>
        <p:txBody>
          <a:bodyPr wrap="none" anchor="ctr"/>
          <a:lstStyle/>
          <a:p>
            <a:pPr latinLnBrk="0">
              <a:defRPr/>
            </a:pPr>
            <a:endParaRPr lang="ja-JP" altLang="en-US"/>
          </a:p>
        </p:txBody>
      </p:sp>
      <p:sp>
        <p:nvSpPr>
          <p:cNvPr id="159781" name="AutoShape 37"/>
          <p:cNvSpPr>
            <a:spLocks noChangeArrowheads="1"/>
          </p:cNvSpPr>
          <p:nvPr/>
        </p:nvSpPr>
        <p:spPr bwMode="auto">
          <a:xfrm>
            <a:off x="6415088" y="4233863"/>
            <a:ext cx="431800" cy="142875"/>
          </a:xfrm>
          <a:prstGeom prst="rightArrow">
            <a:avLst>
              <a:gd name="adj1" fmla="val 50000"/>
              <a:gd name="adj2" fmla="val 75556"/>
            </a:avLst>
          </a:prstGeom>
          <a:solidFill>
            <a:schemeClr val="tx1">
              <a:lumMod val="75000"/>
            </a:schemeClr>
          </a:solidFill>
          <a:ln w="19050">
            <a:solidFill>
              <a:schemeClr val="bg2"/>
            </a:solidFill>
            <a:miter lim="800000"/>
            <a:headEnd/>
            <a:tailEnd/>
          </a:ln>
        </p:spPr>
        <p:txBody>
          <a:bodyPr wrap="none" anchor="ctr"/>
          <a:lstStyle/>
          <a:p>
            <a:pPr latinLnBrk="0">
              <a:defRPr/>
            </a:pPr>
            <a:endParaRPr lang="ja-JP" altLang="en-US"/>
          </a:p>
        </p:txBody>
      </p:sp>
      <p:sp>
        <p:nvSpPr>
          <p:cNvPr id="148498" name="Line 38"/>
          <p:cNvSpPr>
            <a:spLocks noChangeShapeType="1"/>
          </p:cNvSpPr>
          <p:nvPr/>
        </p:nvSpPr>
        <p:spPr bwMode="auto">
          <a:xfrm flipH="1">
            <a:off x="4433888" y="4303713"/>
            <a:ext cx="719137" cy="0"/>
          </a:xfrm>
          <a:prstGeom prst="line">
            <a:avLst/>
          </a:prstGeom>
          <a:noFill/>
          <a:ln w="19050">
            <a:solidFill>
              <a:schemeClr val="bg2"/>
            </a:solidFill>
            <a:round/>
            <a:headEnd/>
            <a:tailEnd type="triangle" w="med" len="med"/>
          </a:ln>
        </p:spPr>
        <p:txBody>
          <a:bodyPr/>
          <a:lstStyle/>
          <a:p>
            <a:endParaRPr lang="ko-KR" altLang="en-US"/>
          </a:p>
        </p:txBody>
      </p:sp>
      <p:sp>
        <p:nvSpPr>
          <p:cNvPr id="148499" name="Line 39"/>
          <p:cNvSpPr>
            <a:spLocks noChangeShapeType="1"/>
          </p:cNvSpPr>
          <p:nvPr/>
        </p:nvSpPr>
        <p:spPr bwMode="auto">
          <a:xfrm flipV="1">
            <a:off x="2708275" y="3646488"/>
            <a:ext cx="2447925" cy="0"/>
          </a:xfrm>
          <a:prstGeom prst="line">
            <a:avLst/>
          </a:prstGeom>
          <a:noFill/>
          <a:ln w="19050" cap="rnd">
            <a:solidFill>
              <a:schemeClr val="bg2"/>
            </a:solidFill>
            <a:prstDash val="sysDot"/>
            <a:round/>
            <a:headEnd/>
            <a:tailEnd/>
          </a:ln>
        </p:spPr>
        <p:txBody>
          <a:bodyPr/>
          <a:lstStyle/>
          <a:p>
            <a:endParaRPr lang="ko-KR" altLang="en-US"/>
          </a:p>
        </p:txBody>
      </p:sp>
      <p:sp>
        <p:nvSpPr>
          <p:cNvPr id="148500" name="Text Box 42"/>
          <p:cNvSpPr txBox="1">
            <a:spLocks noChangeArrowheads="1"/>
          </p:cNvSpPr>
          <p:nvPr/>
        </p:nvSpPr>
        <p:spPr bwMode="auto">
          <a:xfrm>
            <a:off x="1000125" y="5572125"/>
            <a:ext cx="7099300" cy="762000"/>
          </a:xfrm>
          <a:prstGeom prst="rect">
            <a:avLst/>
          </a:prstGeom>
          <a:noFill/>
          <a:ln w="9525">
            <a:noFill/>
            <a:miter lim="800000"/>
            <a:headEnd/>
            <a:tailEnd/>
          </a:ln>
        </p:spPr>
        <p:txBody>
          <a:bodyPr wrap="none">
            <a:spAutoFit/>
          </a:bodyPr>
          <a:lstStyle/>
          <a:p>
            <a:pPr latinLnBrk="0"/>
            <a:r>
              <a:rPr lang="ja-JP" altLang="en-US" sz="2200">
                <a:solidFill>
                  <a:srgbClr val="CC0000"/>
                </a:solidFill>
                <a:latin typeface="ＭＳ Ｐゴシック" pitchFamily="34" charset="-128"/>
              </a:rPr>
              <a:t>光を失う　＝　使命が終わることを予示</a:t>
            </a:r>
          </a:p>
          <a:p>
            <a:pPr latinLnBrk="0"/>
            <a:r>
              <a:rPr lang="ja-JP" altLang="en-US" sz="2200">
                <a:solidFill>
                  <a:srgbClr val="CC0000"/>
                </a:solidFill>
                <a:latin typeface="ＭＳ Ｐゴシック" pitchFamily="34" charset="-128"/>
              </a:rPr>
              <a:t>星が落ちる　＝　責任を果たせずつまずき落ちることを予示</a:t>
            </a:r>
          </a:p>
        </p:txBody>
      </p:sp>
      <p:sp>
        <p:nvSpPr>
          <p:cNvPr id="148501" name="Oval 43"/>
          <p:cNvSpPr>
            <a:spLocks noChangeArrowheads="1"/>
          </p:cNvSpPr>
          <p:nvPr/>
        </p:nvSpPr>
        <p:spPr bwMode="auto">
          <a:xfrm>
            <a:off x="6911975" y="3429000"/>
            <a:ext cx="1371600" cy="428625"/>
          </a:xfrm>
          <a:prstGeom prst="ellipse">
            <a:avLst/>
          </a:prstGeom>
          <a:noFill/>
          <a:ln w="19050">
            <a:solidFill>
              <a:schemeClr val="bg2"/>
            </a:solidFill>
            <a:round/>
            <a:headEnd/>
            <a:tailEnd/>
          </a:ln>
        </p:spPr>
        <p:txBody>
          <a:bodyPr wrap="none" anchor="ctr"/>
          <a:lstStyle/>
          <a:p>
            <a:pPr algn="ctr" latinLnBrk="0"/>
            <a:r>
              <a:rPr lang="ja-JP" altLang="en-US" sz="1600">
                <a:solidFill>
                  <a:srgbClr val="007474"/>
                </a:solidFill>
                <a:latin typeface="ＭＳ Ｐゴシック" pitchFamily="34" charset="-128"/>
              </a:rPr>
              <a:t>つまずき落ちる</a:t>
            </a:r>
          </a:p>
        </p:txBody>
      </p:sp>
      <p:sp>
        <p:nvSpPr>
          <p:cNvPr id="148502" name="Line 31"/>
          <p:cNvSpPr>
            <a:spLocks noChangeShapeType="1"/>
          </p:cNvSpPr>
          <p:nvPr/>
        </p:nvSpPr>
        <p:spPr bwMode="auto">
          <a:xfrm>
            <a:off x="1720850" y="2286000"/>
            <a:ext cx="0" cy="2928938"/>
          </a:xfrm>
          <a:prstGeom prst="line">
            <a:avLst/>
          </a:prstGeom>
          <a:noFill/>
          <a:ln w="19050" cap="rnd">
            <a:solidFill>
              <a:schemeClr val="bg2"/>
            </a:solidFill>
            <a:prstDash val="sysDot"/>
            <a:round/>
            <a:headEnd/>
            <a:tailEnd/>
          </a:ln>
        </p:spPr>
        <p:txBody>
          <a:bodyPr/>
          <a:lstStyle/>
          <a:p>
            <a:endParaRPr lang="ko-KR" altLang="en-US"/>
          </a:p>
        </p:txBody>
      </p:sp>
      <p:sp>
        <p:nvSpPr>
          <p:cNvPr id="148503" name="Oval 10"/>
          <p:cNvSpPr>
            <a:spLocks noChangeArrowheads="1"/>
          </p:cNvSpPr>
          <p:nvPr/>
        </p:nvSpPr>
        <p:spPr bwMode="auto">
          <a:xfrm>
            <a:off x="1460500" y="2203450"/>
            <a:ext cx="504825" cy="433388"/>
          </a:xfrm>
          <a:prstGeom prst="ellipse">
            <a:avLst/>
          </a:prstGeom>
          <a:solidFill>
            <a:schemeClr val="tx1"/>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日</a:t>
            </a:r>
          </a:p>
        </p:txBody>
      </p:sp>
      <p:sp>
        <p:nvSpPr>
          <p:cNvPr id="148504" name="Oval 12"/>
          <p:cNvSpPr>
            <a:spLocks noChangeArrowheads="1"/>
          </p:cNvSpPr>
          <p:nvPr/>
        </p:nvSpPr>
        <p:spPr bwMode="auto">
          <a:xfrm>
            <a:off x="5516563" y="2203450"/>
            <a:ext cx="504825" cy="433388"/>
          </a:xfrm>
          <a:prstGeom prst="ellipse">
            <a:avLst/>
          </a:prstGeom>
          <a:solidFill>
            <a:schemeClr val="tx1"/>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星</a:t>
            </a:r>
          </a:p>
        </p:txBody>
      </p:sp>
      <p:sp>
        <p:nvSpPr>
          <p:cNvPr id="148505" name="Oval 13"/>
          <p:cNvSpPr>
            <a:spLocks noChangeArrowheads="1"/>
          </p:cNvSpPr>
          <p:nvPr/>
        </p:nvSpPr>
        <p:spPr bwMode="auto">
          <a:xfrm>
            <a:off x="1460500" y="2868613"/>
            <a:ext cx="504825" cy="433387"/>
          </a:xfrm>
          <a:prstGeom prst="ellipse">
            <a:avLst/>
          </a:prstGeom>
          <a:solidFill>
            <a:schemeClr val="tx2"/>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父</a:t>
            </a:r>
          </a:p>
        </p:txBody>
      </p:sp>
      <p:sp>
        <p:nvSpPr>
          <p:cNvPr id="148506" name="Oval 15"/>
          <p:cNvSpPr>
            <a:spLocks noChangeArrowheads="1"/>
          </p:cNvSpPr>
          <p:nvPr/>
        </p:nvSpPr>
        <p:spPr bwMode="auto">
          <a:xfrm>
            <a:off x="5262563" y="2851150"/>
            <a:ext cx="1008062" cy="433388"/>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兄弟</a:t>
            </a:r>
          </a:p>
        </p:txBody>
      </p:sp>
      <p:sp>
        <p:nvSpPr>
          <p:cNvPr id="148507" name="Oval 16"/>
          <p:cNvSpPr>
            <a:spLocks noChangeArrowheads="1"/>
          </p:cNvSpPr>
          <p:nvPr/>
        </p:nvSpPr>
        <p:spPr bwMode="auto">
          <a:xfrm>
            <a:off x="1392238" y="4089400"/>
            <a:ext cx="647700" cy="433388"/>
          </a:xfrm>
          <a:prstGeom prst="ellipse">
            <a:avLst/>
          </a:prstGeom>
          <a:solidFill>
            <a:schemeClr val="tx2"/>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イエス</a:t>
            </a:r>
          </a:p>
        </p:txBody>
      </p:sp>
      <p:sp>
        <p:nvSpPr>
          <p:cNvPr id="148508" name="Oval 18"/>
          <p:cNvSpPr>
            <a:spLocks noChangeArrowheads="1"/>
          </p:cNvSpPr>
          <p:nvPr/>
        </p:nvSpPr>
        <p:spPr bwMode="auto">
          <a:xfrm>
            <a:off x="5191125" y="4089400"/>
            <a:ext cx="1152525" cy="433388"/>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1900">
                <a:solidFill>
                  <a:schemeClr val="bg2"/>
                </a:solidFill>
                <a:latin typeface="ＭＳ Ｐゴシック" pitchFamily="34" charset="-128"/>
              </a:rPr>
              <a:t>キリスト教</a:t>
            </a:r>
          </a:p>
        </p:txBody>
      </p:sp>
      <p:sp>
        <p:nvSpPr>
          <p:cNvPr id="148509" name="Oval 19"/>
          <p:cNvSpPr>
            <a:spLocks noChangeArrowheads="1"/>
          </p:cNvSpPr>
          <p:nvPr/>
        </p:nvSpPr>
        <p:spPr bwMode="auto">
          <a:xfrm>
            <a:off x="1214438" y="4884738"/>
            <a:ext cx="1008062" cy="433387"/>
          </a:xfrm>
          <a:prstGeom prst="ellipse">
            <a:avLst/>
          </a:prstGeom>
          <a:solidFill>
            <a:schemeClr val="tx2"/>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再臨主</a:t>
            </a:r>
          </a:p>
        </p:txBody>
      </p:sp>
      <p:sp>
        <p:nvSpPr>
          <p:cNvPr id="148510" name="Oval 22"/>
          <p:cNvSpPr>
            <a:spLocks noChangeArrowheads="1"/>
          </p:cNvSpPr>
          <p:nvPr/>
        </p:nvSpPr>
        <p:spPr bwMode="auto">
          <a:xfrm>
            <a:off x="5191125" y="3427413"/>
            <a:ext cx="1152525" cy="433387"/>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ユダヤ教</a:t>
            </a:r>
          </a:p>
        </p:txBody>
      </p:sp>
      <p:sp>
        <p:nvSpPr>
          <p:cNvPr id="148511" name="Line 31"/>
          <p:cNvSpPr>
            <a:spLocks noChangeShapeType="1"/>
          </p:cNvSpPr>
          <p:nvPr/>
        </p:nvSpPr>
        <p:spPr bwMode="auto">
          <a:xfrm>
            <a:off x="2986088" y="2298700"/>
            <a:ext cx="0" cy="2928938"/>
          </a:xfrm>
          <a:prstGeom prst="line">
            <a:avLst/>
          </a:prstGeom>
          <a:noFill/>
          <a:ln w="19050" cap="rnd">
            <a:solidFill>
              <a:schemeClr val="bg2"/>
            </a:solidFill>
            <a:prstDash val="sysDot"/>
            <a:round/>
            <a:headEnd/>
            <a:tailEnd/>
          </a:ln>
        </p:spPr>
        <p:txBody>
          <a:bodyPr/>
          <a:lstStyle/>
          <a:p>
            <a:endParaRPr lang="ko-KR" altLang="en-US"/>
          </a:p>
        </p:txBody>
      </p:sp>
      <p:sp>
        <p:nvSpPr>
          <p:cNvPr id="148512" name="Oval 11"/>
          <p:cNvSpPr>
            <a:spLocks noChangeArrowheads="1"/>
          </p:cNvSpPr>
          <p:nvPr/>
        </p:nvSpPr>
        <p:spPr bwMode="auto">
          <a:xfrm>
            <a:off x="2735263" y="2203450"/>
            <a:ext cx="504825" cy="433388"/>
          </a:xfrm>
          <a:prstGeom prst="ellipse">
            <a:avLst/>
          </a:prstGeom>
          <a:solidFill>
            <a:schemeClr val="tx1"/>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月</a:t>
            </a:r>
          </a:p>
        </p:txBody>
      </p:sp>
      <p:sp>
        <p:nvSpPr>
          <p:cNvPr id="148513" name="Oval 14"/>
          <p:cNvSpPr>
            <a:spLocks noChangeArrowheads="1"/>
          </p:cNvSpPr>
          <p:nvPr/>
        </p:nvSpPr>
        <p:spPr bwMode="auto">
          <a:xfrm>
            <a:off x="2735263" y="2868613"/>
            <a:ext cx="504825" cy="433387"/>
          </a:xfrm>
          <a:prstGeom prst="ellipse">
            <a:avLst/>
          </a:prstGeom>
          <a:solidFill>
            <a:srgbClr val="FFCCCC"/>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母</a:t>
            </a:r>
          </a:p>
        </p:txBody>
      </p:sp>
      <p:sp>
        <p:nvSpPr>
          <p:cNvPr id="148514" name="Oval 17"/>
          <p:cNvSpPr>
            <a:spLocks noChangeArrowheads="1"/>
          </p:cNvSpPr>
          <p:nvPr/>
        </p:nvSpPr>
        <p:spPr bwMode="auto">
          <a:xfrm>
            <a:off x="2659063" y="4089400"/>
            <a:ext cx="647700" cy="433388"/>
          </a:xfrm>
          <a:prstGeom prst="ellipse">
            <a:avLst/>
          </a:prstGeom>
          <a:solidFill>
            <a:srgbClr val="FFCCCC"/>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聖霊</a:t>
            </a:r>
          </a:p>
        </p:txBody>
      </p:sp>
      <p:sp>
        <p:nvSpPr>
          <p:cNvPr id="148515" name="Oval 20"/>
          <p:cNvSpPr>
            <a:spLocks noChangeArrowheads="1"/>
          </p:cNvSpPr>
          <p:nvPr/>
        </p:nvSpPr>
        <p:spPr bwMode="auto">
          <a:xfrm>
            <a:off x="2478088" y="4884738"/>
            <a:ext cx="1008062" cy="433387"/>
          </a:xfrm>
          <a:prstGeom prst="ellipse">
            <a:avLst/>
          </a:prstGeom>
          <a:solidFill>
            <a:srgbClr val="FFCCCC"/>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再・聖霊</a:t>
            </a:r>
          </a:p>
        </p:txBody>
      </p:sp>
      <p:sp>
        <p:nvSpPr>
          <p:cNvPr id="148516" name="Line 26"/>
          <p:cNvSpPr>
            <a:spLocks noChangeShapeType="1"/>
          </p:cNvSpPr>
          <p:nvPr/>
        </p:nvSpPr>
        <p:spPr bwMode="auto">
          <a:xfrm flipH="1">
            <a:off x="4452938" y="4433888"/>
            <a:ext cx="792162" cy="423862"/>
          </a:xfrm>
          <a:prstGeom prst="line">
            <a:avLst/>
          </a:prstGeom>
          <a:noFill/>
          <a:ln w="19050">
            <a:solidFill>
              <a:schemeClr val="bg2"/>
            </a:solidFill>
            <a:round/>
            <a:headEnd/>
            <a:tailEnd type="triangle" w="med" len="med"/>
          </a:ln>
        </p:spPr>
        <p:txBody>
          <a:bodyPr/>
          <a:lstStyle/>
          <a:p>
            <a:endParaRPr lang="ko-KR" altLang="en-US"/>
          </a:p>
        </p:txBody>
      </p:sp>
      <p:sp>
        <p:nvSpPr>
          <p:cNvPr id="148517" name="Oval 43"/>
          <p:cNvSpPr>
            <a:spLocks noChangeArrowheads="1"/>
          </p:cNvSpPr>
          <p:nvPr/>
        </p:nvSpPr>
        <p:spPr bwMode="auto">
          <a:xfrm>
            <a:off x="6915150" y="4089400"/>
            <a:ext cx="1371600" cy="428625"/>
          </a:xfrm>
          <a:prstGeom prst="ellipse">
            <a:avLst/>
          </a:prstGeom>
          <a:noFill/>
          <a:ln w="19050">
            <a:solidFill>
              <a:schemeClr val="bg2"/>
            </a:solidFill>
            <a:round/>
            <a:headEnd/>
            <a:tailEnd/>
          </a:ln>
        </p:spPr>
        <p:txBody>
          <a:bodyPr wrap="none" anchor="ctr"/>
          <a:lstStyle/>
          <a:p>
            <a:pPr algn="ctr" latinLnBrk="0"/>
            <a:r>
              <a:rPr lang="ja-JP" altLang="en-US" sz="1600">
                <a:solidFill>
                  <a:srgbClr val="007474"/>
                </a:solidFill>
                <a:latin typeface="ＭＳ Ｐゴシック" pitchFamily="34" charset="-128"/>
              </a:rPr>
              <a:t>つまずき落ちる</a:t>
            </a:r>
          </a:p>
        </p:txBody>
      </p:sp>
      <p:sp>
        <p:nvSpPr>
          <p:cNvPr id="148518" name="正方形/長方形 38"/>
          <p:cNvSpPr>
            <a:spLocks noChangeArrowheads="1"/>
          </p:cNvSpPr>
          <p:nvPr/>
        </p:nvSpPr>
        <p:spPr bwMode="auto">
          <a:xfrm>
            <a:off x="4124325" y="252413"/>
            <a:ext cx="4500563" cy="517525"/>
          </a:xfrm>
          <a:prstGeom prst="rect">
            <a:avLst/>
          </a:prstGeom>
          <a:noFill/>
          <a:ln w="9525">
            <a:noFill/>
            <a:miter lim="800000"/>
            <a:headEnd/>
            <a:tailEnd/>
          </a:ln>
        </p:spPr>
        <p:txBody>
          <a:bodyPr>
            <a:spAutoFit/>
          </a:bodyPr>
          <a:lstStyle/>
          <a:p>
            <a:pPr latinLnBrk="0"/>
            <a:r>
              <a:rPr lang="ja-JP" altLang="en-US" sz="1400">
                <a:solidFill>
                  <a:schemeClr val="bg2"/>
                </a:solidFill>
                <a:latin typeface="ＭＳ Ｐゴシック" pitchFamily="34" charset="-128"/>
              </a:rPr>
              <a:t>日は 暗くなり、月はその 光を 放つことをやめ、</a:t>
            </a:r>
          </a:p>
          <a:p>
            <a:pPr latinLnBrk="0"/>
            <a:r>
              <a:rPr lang="ja-JP" altLang="en-US" sz="1400">
                <a:solidFill>
                  <a:schemeClr val="bg2"/>
                </a:solidFill>
                <a:latin typeface="ＭＳ Ｐゴシック" pitchFamily="34" charset="-128"/>
              </a:rPr>
              <a:t>星は 空から 落ち、天体は揺り 動かされるであろう。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2"/>
          <p:cNvSpPr txBox="1">
            <a:spLocks noChangeArrowheads="1"/>
          </p:cNvSpPr>
          <p:nvPr/>
        </p:nvSpPr>
        <p:spPr bwMode="auto">
          <a:xfrm>
            <a:off x="649288" y="1143000"/>
            <a:ext cx="38084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第１祝福復帰現象（個性完成）</a:t>
            </a:r>
          </a:p>
        </p:txBody>
      </p:sp>
      <p:graphicFrame>
        <p:nvGraphicFramePr>
          <p:cNvPr id="156705" name="Group 33"/>
          <p:cNvGraphicFramePr>
            <a:graphicFrameLocks noGrp="1"/>
          </p:cNvGraphicFramePr>
          <p:nvPr/>
        </p:nvGraphicFramePr>
        <p:xfrm>
          <a:off x="1012825" y="1643063"/>
          <a:ext cx="7488238" cy="3903662"/>
        </p:xfrm>
        <a:graphic>
          <a:graphicData uri="http://schemas.openxmlformats.org/drawingml/2006/table">
            <a:tbl>
              <a:tblPr/>
              <a:tblGrid>
                <a:gridCol w="2473325"/>
                <a:gridCol w="2520950"/>
                <a:gridCol w="2493963"/>
              </a:tblGrid>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現象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本然の世界</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現世</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CC0000"/>
                          </a:solidFill>
                          <a:effectLst/>
                          <a:latin typeface="ＭＳ Ｐゴシック" pitchFamily="34" charset="-128"/>
                          <a:ea typeface="ＭＳ Ｐゴシック" pitchFamily="34" charset="-128"/>
                        </a:rPr>
                        <a:t> 心霊復帰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心情一体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（一問一答）</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霊通者増加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CC0000"/>
                          </a:solidFill>
                          <a:effectLst/>
                          <a:latin typeface="ＭＳ Ｐゴシック" pitchFamily="34" charset="-128"/>
                          <a:ea typeface="ＭＳ Ｐゴシック" pitchFamily="34" charset="-128"/>
                        </a:rPr>
                        <a:t> 本心の自由復帰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本心の自由</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本心の自由追求</a:t>
                      </a:r>
                      <a:endParaRPr kumimoji="1" lang="ja-JP" altLang="ko-KR"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自由革命</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CC0000"/>
                          </a:solidFill>
                          <a:effectLst/>
                          <a:latin typeface="ＭＳ Ｐゴシック" pitchFamily="34" charset="-128"/>
                          <a:ea typeface="ＭＳ Ｐゴシック" pitchFamily="34" charset="-128"/>
                        </a:rPr>
                        <a:t> 本然の価値性復帰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尊貴・天宙的価値</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民主主義思想高潮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個性の価値追求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人権運動（解放運動）</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CC0000"/>
                          </a:solidFill>
                          <a:effectLst/>
                          <a:latin typeface="ＭＳ Ｐゴシック" pitchFamily="34" charset="-128"/>
                          <a:ea typeface="ＭＳ Ｐゴシック" pitchFamily="34" charset="-128"/>
                        </a:rPr>
                        <a:t> 本然の愛</a:t>
                      </a:r>
                      <a:r>
                        <a:rPr kumimoji="1" lang="ko-KR" altLang="en-US" sz="2000" b="1" i="0" u="none" strike="noStrike" cap="none" normalizeH="0" baseline="0" smtClean="0">
                          <a:ln>
                            <a:noFill/>
                          </a:ln>
                          <a:solidFill>
                            <a:srgbClr val="CC0000"/>
                          </a:solidFill>
                          <a:effectLst/>
                          <a:latin typeface="ＭＳ Ｐゴシック" pitchFamily="34" charset="-128"/>
                          <a:ea typeface="ＭＳ Ｐゴシック" pitchFamily="34" charset="-128"/>
                        </a:rPr>
                        <a:t>復帰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神の愛で横的に</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絡み合った世界</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博愛主義</a:t>
                      </a:r>
                      <a:endParaRPr kumimoji="1" lang="ja-JP" altLang="ko-KR"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本性愛を探し求める</a:t>
                      </a:r>
                      <a:endPar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49532" name="Text Box 30"/>
          <p:cNvSpPr txBox="1">
            <a:spLocks noChangeArrowheads="1"/>
          </p:cNvSpPr>
          <p:nvPr/>
        </p:nvSpPr>
        <p:spPr bwMode="auto">
          <a:xfrm>
            <a:off x="227013" y="142875"/>
            <a:ext cx="364966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４．現世が終末である</a:t>
            </a:r>
          </a:p>
        </p:txBody>
      </p:sp>
      <p:sp>
        <p:nvSpPr>
          <p:cNvPr id="149533" name="Text Box 31"/>
          <p:cNvSpPr txBox="1">
            <a:spLocks noChangeArrowheads="1"/>
          </p:cNvSpPr>
          <p:nvPr/>
        </p:nvSpPr>
        <p:spPr bwMode="auto">
          <a:xfrm>
            <a:off x="4071938" y="344488"/>
            <a:ext cx="2773362"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マタイ</a:t>
            </a:r>
            <a:r>
              <a:rPr lang="ko-KR" altLang="en-US" sz="1800">
                <a:solidFill>
                  <a:schemeClr val="bg2"/>
                </a:solidFill>
                <a:latin typeface="ＭＳ Ｐゴシック" pitchFamily="34" charset="-128"/>
              </a:rPr>
              <a:t>24/32 : </a:t>
            </a:r>
            <a:r>
              <a:rPr lang="ja-JP" altLang="en-US" sz="1800">
                <a:solidFill>
                  <a:schemeClr val="bg2"/>
                </a:solidFill>
                <a:latin typeface="ＭＳ Ｐゴシック" pitchFamily="34" charset="-128"/>
              </a:rPr>
              <a:t>イチジクの葉</a:t>
            </a:r>
          </a:p>
        </p:txBody>
      </p:sp>
      <p:sp>
        <p:nvSpPr>
          <p:cNvPr id="149534" name="Text Box 32"/>
          <p:cNvSpPr txBox="1">
            <a:spLocks noChangeArrowheads="1"/>
          </p:cNvSpPr>
          <p:nvPr/>
        </p:nvSpPr>
        <p:spPr bwMode="auto">
          <a:xfrm>
            <a:off x="323850" y="692150"/>
            <a:ext cx="403383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三大祝福復帰現象から見て</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AutoShape 26"/>
          <p:cNvSpPr>
            <a:spLocks noChangeArrowheads="1"/>
          </p:cNvSpPr>
          <p:nvPr/>
        </p:nvSpPr>
        <p:spPr bwMode="auto">
          <a:xfrm>
            <a:off x="1258888" y="3284538"/>
            <a:ext cx="6553200" cy="815975"/>
          </a:xfrm>
          <a:prstGeom prst="bracePair">
            <a:avLst>
              <a:gd name="adj" fmla="val 8333"/>
            </a:avLst>
          </a:prstGeom>
          <a:noFill/>
          <a:ln w="28575">
            <a:solidFill>
              <a:schemeClr val="bg2"/>
            </a:solidFill>
            <a:round/>
            <a:headEnd/>
            <a:tailEnd/>
          </a:ln>
        </p:spPr>
        <p:txBody>
          <a:bodyPr wrap="none" anchor="ctr"/>
          <a:lstStyle/>
          <a:p>
            <a:pPr latinLnBrk="0"/>
            <a:endParaRPr lang="ja-JP" altLang="en-US"/>
          </a:p>
        </p:txBody>
      </p:sp>
      <p:sp>
        <p:nvSpPr>
          <p:cNvPr id="150530" name="Text Box 2"/>
          <p:cNvSpPr txBox="1">
            <a:spLocks noChangeArrowheads="1"/>
          </p:cNvSpPr>
          <p:nvPr/>
        </p:nvSpPr>
        <p:spPr bwMode="auto">
          <a:xfrm>
            <a:off x="539750" y="188913"/>
            <a:ext cx="41687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第２祝福復帰現象（家庭完成）</a:t>
            </a:r>
          </a:p>
        </p:txBody>
      </p:sp>
      <p:graphicFrame>
        <p:nvGraphicFramePr>
          <p:cNvPr id="167939" name="Group 3"/>
          <p:cNvGraphicFramePr>
            <a:graphicFrameLocks noGrp="1"/>
          </p:cNvGraphicFramePr>
          <p:nvPr/>
        </p:nvGraphicFramePr>
        <p:xfrm>
          <a:off x="971550" y="836613"/>
          <a:ext cx="7315200" cy="2136775"/>
        </p:xfrm>
        <a:graphic>
          <a:graphicData uri="http://schemas.openxmlformats.org/drawingml/2006/table">
            <a:tbl>
              <a:tblPr/>
              <a:tblGrid>
                <a:gridCol w="1944688"/>
                <a:gridCol w="2808287"/>
                <a:gridCol w="2562225"/>
              </a:tblGrid>
              <a:tr h="511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現象</a:t>
                      </a:r>
                      <a:endParaRPr kumimoji="1" lang="ja-JP"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本然の世界</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現世</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文化圏発展史</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神を中心とした</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大家族世界</a:t>
                      </a:r>
                      <a:endPar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キリスト教中心とした</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一つの文化圏</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国家興亡史</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神側　主権の世界</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民主世界と共産世界</a:t>
                      </a:r>
                      <a:endParaRPr kumimoji="1" lang="ja-JP" altLang="ko-KR"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分立、統一世界</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50549" name="Rectangle 21"/>
          <p:cNvSpPr>
            <a:spLocks noChangeArrowheads="1"/>
          </p:cNvSpPr>
          <p:nvPr/>
        </p:nvSpPr>
        <p:spPr bwMode="auto">
          <a:xfrm>
            <a:off x="1071563" y="6000750"/>
            <a:ext cx="6575425" cy="457200"/>
          </a:xfrm>
          <a:prstGeom prst="rect">
            <a:avLst/>
          </a:prstGeom>
          <a:noFill/>
          <a:ln w="9525">
            <a:noFill/>
            <a:miter lim="800000"/>
            <a:headEnd/>
            <a:tailEnd/>
          </a:ln>
        </p:spPr>
        <p:txBody>
          <a:bodyPr wrap="none">
            <a:spAutoFit/>
          </a:bodyPr>
          <a:lstStyle/>
          <a:p>
            <a:pPr latinLnBrk="0"/>
            <a:r>
              <a:rPr lang="ja-JP" altLang="en-US" sz="2400">
                <a:solidFill>
                  <a:srgbClr val="CC0000"/>
                </a:solidFill>
                <a:latin typeface="ＭＳ Ｐゴシック" pitchFamily="34" charset="-128"/>
              </a:rPr>
              <a:t>結論　：　三大祝福復帰現象から見た現世は終末</a:t>
            </a:r>
            <a:r>
              <a:rPr lang="ko-KR" altLang="en-US" sz="2400">
                <a:solidFill>
                  <a:schemeClr val="bg2"/>
                </a:solidFill>
                <a:latin typeface="ＭＳ Ｐゴシック" pitchFamily="34" charset="-128"/>
              </a:rPr>
              <a:t> </a:t>
            </a:r>
            <a:endParaRPr lang="ja-JP" altLang="en-US" sz="2400">
              <a:solidFill>
                <a:schemeClr val="bg2"/>
              </a:solidFill>
              <a:latin typeface="ＭＳ Ｐゴシック" pitchFamily="34" charset="-128"/>
            </a:endParaRPr>
          </a:p>
        </p:txBody>
      </p:sp>
      <p:sp>
        <p:nvSpPr>
          <p:cNvPr id="150550" name="Text Box 22"/>
          <p:cNvSpPr txBox="1">
            <a:spLocks noChangeArrowheads="1"/>
          </p:cNvSpPr>
          <p:nvPr/>
        </p:nvSpPr>
        <p:spPr bwMode="auto">
          <a:xfrm>
            <a:off x="1355725" y="3213100"/>
            <a:ext cx="60658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カイン</a:t>
            </a:r>
            <a:r>
              <a:rPr lang="ko-KR"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人生観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人本</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ヘレニズム</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　唯物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共産</a:t>
            </a:r>
          </a:p>
        </p:txBody>
      </p:sp>
      <p:sp>
        <p:nvSpPr>
          <p:cNvPr id="150551" name="Text Box 23"/>
          <p:cNvSpPr txBox="1">
            <a:spLocks noChangeArrowheads="1"/>
          </p:cNvSpPr>
          <p:nvPr/>
        </p:nvSpPr>
        <p:spPr bwMode="auto">
          <a:xfrm>
            <a:off x="1350963" y="3789363"/>
            <a:ext cx="63420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アベル</a:t>
            </a:r>
            <a:r>
              <a:rPr lang="ko-KR"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人生観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神本</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ヘブライズム</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　唯心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民主</a:t>
            </a:r>
          </a:p>
        </p:txBody>
      </p:sp>
      <p:sp>
        <p:nvSpPr>
          <p:cNvPr id="150552" name="Oval 24"/>
          <p:cNvSpPr>
            <a:spLocks noChangeArrowheads="1"/>
          </p:cNvSpPr>
          <p:nvPr/>
        </p:nvSpPr>
        <p:spPr bwMode="auto">
          <a:xfrm>
            <a:off x="304800" y="3538538"/>
            <a:ext cx="892175" cy="360362"/>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アダム</a:t>
            </a:r>
          </a:p>
        </p:txBody>
      </p:sp>
      <p:sp>
        <p:nvSpPr>
          <p:cNvPr id="150553" name="Oval 25"/>
          <p:cNvSpPr>
            <a:spLocks noChangeArrowheads="1"/>
          </p:cNvSpPr>
          <p:nvPr/>
        </p:nvSpPr>
        <p:spPr bwMode="auto">
          <a:xfrm>
            <a:off x="7956550" y="3525838"/>
            <a:ext cx="792163" cy="360362"/>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統一</a:t>
            </a:r>
          </a:p>
        </p:txBody>
      </p:sp>
      <p:sp>
        <p:nvSpPr>
          <p:cNvPr id="150554" name="Text Box 27"/>
          <p:cNvSpPr txBox="1">
            <a:spLocks noChangeArrowheads="1"/>
          </p:cNvSpPr>
          <p:nvPr/>
        </p:nvSpPr>
        <p:spPr bwMode="auto">
          <a:xfrm>
            <a:off x="542925" y="4365625"/>
            <a:ext cx="453548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第３祝福復帰現象 （主管性復帰）</a:t>
            </a:r>
          </a:p>
        </p:txBody>
      </p:sp>
      <p:sp>
        <p:nvSpPr>
          <p:cNvPr id="150555" name="Text Box 28"/>
          <p:cNvSpPr txBox="1">
            <a:spLocks noChangeArrowheads="1"/>
          </p:cNvSpPr>
          <p:nvPr/>
        </p:nvSpPr>
        <p:spPr bwMode="auto">
          <a:xfrm>
            <a:off x="1374775" y="4852988"/>
            <a:ext cx="60182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内的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宗教、哲学、倫理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心霊復帰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自然保護</a:t>
            </a:r>
          </a:p>
        </p:txBody>
      </p:sp>
      <p:sp>
        <p:nvSpPr>
          <p:cNvPr id="150556" name="Text Box 29"/>
          <p:cNvSpPr txBox="1">
            <a:spLocks noChangeArrowheads="1"/>
          </p:cNvSpPr>
          <p:nvPr/>
        </p:nvSpPr>
        <p:spPr bwMode="auto">
          <a:xfrm>
            <a:off x="1374775" y="5386388"/>
            <a:ext cx="58483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外的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科学、技術発達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経済発展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安楽環境</a:t>
            </a:r>
          </a:p>
        </p:txBody>
      </p:sp>
      <p:sp>
        <p:nvSpPr>
          <p:cNvPr id="150557" name="AutoShape 30"/>
          <p:cNvSpPr>
            <a:spLocks/>
          </p:cNvSpPr>
          <p:nvPr/>
        </p:nvSpPr>
        <p:spPr bwMode="auto">
          <a:xfrm>
            <a:off x="1250950" y="4987925"/>
            <a:ext cx="142875" cy="647700"/>
          </a:xfrm>
          <a:prstGeom prst="leftBrace">
            <a:avLst>
              <a:gd name="adj1" fmla="val 37778"/>
              <a:gd name="adj2" fmla="val 50000"/>
            </a:avLst>
          </a:prstGeom>
          <a:noFill/>
          <a:ln w="28575">
            <a:solidFill>
              <a:schemeClr val="bg2"/>
            </a:solidFill>
            <a:round/>
            <a:headEnd/>
            <a:tailEnd/>
          </a:ln>
        </p:spPr>
        <p:txBody>
          <a:bodyPr wrap="none" anchor="ctr"/>
          <a:lstStyle/>
          <a:p>
            <a:pPr latinLnBrk="0"/>
            <a:endParaRPr lang="ja-JP" altLang="en-US">
              <a:solidFill>
                <a:schemeClr val="bg2"/>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2"/>
          <p:cNvSpPr txBox="1">
            <a:spLocks noChangeArrowheads="1"/>
          </p:cNvSpPr>
          <p:nvPr/>
        </p:nvSpPr>
        <p:spPr bwMode="auto">
          <a:xfrm>
            <a:off x="285750" y="357188"/>
            <a:ext cx="290988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社会現象から見て</a:t>
            </a:r>
          </a:p>
        </p:txBody>
      </p:sp>
      <p:sp>
        <p:nvSpPr>
          <p:cNvPr id="151554" name="Text Box 3"/>
          <p:cNvSpPr txBox="1">
            <a:spLocks noChangeArrowheads="1"/>
          </p:cNvSpPr>
          <p:nvPr/>
        </p:nvSpPr>
        <p:spPr bwMode="auto">
          <a:xfrm>
            <a:off x="1187450" y="1084263"/>
            <a:ext cx="32718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蒔いたとおり、刈り入れる</a:t>
            </a:r>
          </a:p>
        </p:txBody>
      </p:sp>
      <p:sp>
        <p:nvSpPr>
          <p:cNvPr id="151555" name="Line 4"/>
          <p:cNvSpPr>
            <a:spLocks noChangeShapeType="1"/>
          </p:cNvSpPr>
          <p:nvPr/>
        </p:nvSpPr>
        <p:spPr bwMode="auto">
          <a:xfrm>
            <a:off x="3492500" y="3998913"/>
            <a:ext cx="0" cy="300037"/>
          </a:xfrm>
          <a:prstGeom prst="line">
            <a:avLst/>
          </a:prstGeom>
          <a:noFill/>
          <a:ln w="28575">
            <a:noFill/>
            <a:round/>
            <a:headEnd/>
            <a:tailEnd/>
          </a:ln>
        </p:spPr>
        <p:txBody>
          <a:bodyPr/>
          <a:lstStyle/>
          <a:p>
            <a:endParaRPr lang="ko-KR" altLang="en-US"/>
          </a:p>
        </p:txBody>
      </p:sp>
      <p:sp>
        <p:nvSpPr>
          <p:cNvPr id="151556" name="Line 5"/>
          <p:cNvSpPr>
            <a:spLocks noChangeShapeType="1"/>
          </p:cNvSpPr>
          <p:nvPr/>
        </p:nvSpPr>
        <p:spPr bwMode="auto">
          <a:xfrm>
            <a:off x="5969000" y="3998913"/>
            <a:ext cx="0" cy="300037"/>
          </a:xfrm>
          <a:prstGeom prst="line">
            <a:avLst/>
          </a:prstGeom>
          <a:noFill/>
          <a:ln w="28575">
            <a:noFill/>
            <a:round/>
            <a:headEnd/>
            <a:tailEnd/>
          </a:ln>
        </p:spPr>
        <p:txBody>
          <a:bodyPr/>
          <a:lstStyle/>
          <a:p>
            <a:endParaRPr lang="ko-KR" altLang="en-US"/>
          </a:p>
        </p:txBody>
      </p:sp>
      <p:sp>
        <p:nvSpPr>
          <p:cNvPr id="151557" name="Oval 6"/>
          <p:cNvSpPr>
            <a:spLocks noChangeArrowheads="1"/>
          </p:cNvSpPr>
          <p:nvPr/>
        </p:nvSpPr>
        <p:spPr bwMode="auto">
          <a:xfrm>
            <a:off x="1979613" y="2363788"/>
            <a:ext cx="865187" cy="431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a:t>
            </a:r>
          </a:p>
        </p:txBody>
      </p:sp>
      <p:sp>
        <p:nvSpPr>
          <p:cNvPr id="151558" name="Oval 7"/>
          <p:cNvSpPr>
            <a:spLocks noChangeArrowheads="1"/>
          </p:cNvSpPr>
          <p:nvPr/>
        </p:nvSpPr>
        <p:spPr bwMode="auto">
          <a:xfrm>
            <a:off x="3575050" y="2363788"/>
            <a:ext cx="865188" cy="431800"/>
          </a:xfrm>
          <a:prstGeom prst="ellipse">
            <a:avLst/>
          </a:prstGeom>
          <a:solidFill>
            <a:srgbClr val="FF99FF"/>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151559" name="Oval 8"/>
          <p:cNvSpPr>
            <a:spLocks noChangeArrowheads="1"/>
          </p:cNvSpPr>
          <p:nvPr/>
        </p:nvSpPr>
        <p:spPr bwMode="auto">
          <a:xfrm>
            <a:off x="5157788" y="2363788"/>
            <a:ext cx="865187"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151560" name="Text Box 9"/>
          <p:cNvSpPr txBox="1">
            <a:spLocks noChangeArrowheads="1"/>
          </p:cNvSpPr>
          <p:nvPr/>
        </p:nvSpPr>
        <p:spPr bwMode="auto">
          <a:xfrm>
            <a:off x="1714500" y="2840038"/>
            <a:ext cx="13176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（おじさん）</a:t>
            </a:r>
            <a:endParaRPr lang="ko-KR" altLang="en-US" sz="2000">
              <a:solidFill>
                <a:schemeClr val="bg2"/>
              </a:solidFill>
              <a:latin typeface="ＭＳ Ｐゴシック" pitchFamily="34" charset="-128"/>
            </a:endParaRPr>
          </a:p>
        </p:txBody>
      </p:sp>
      <p:sp>
        <p:nvSpPr>
          <p:cNvPr id="151561" name="Text Box 10"/>
          <p:cNvSpPr txBox="1">
            <a:spLocks noChangeArrowheads="1"/>
          </p:cNvSpPr>
          <p:nvPr/>
        </p:nvSpPr>
        <p:spPr bwMode="auto">
          <a:xfrm>
            <a:off x="3643313" y="2841625"/>
            <a:ext cx="696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（娘）</a:t>
            </a:r>
            <a:endParaRPr lang="ko-KR" altLang="en-US" sz="2000">
              <a:solidFill>
                <a:schemeClr val="bg2"/>
              </a:solidFill>
              <a:latin typeface="ＭＳ Ｐゴシック" pitchFamily="34" charset="-128"/>
            </a:endParaRPr>
          </a:p>
        </p:txBody>
      </p:sp>
      <p:sp>
        <p:nvSpPr>
          <p:cNvPr id="151562" name="Line 11"/>
          <p:cNvSpPr>
            <a:spLocks noChangeShapeType="1"/>
          </p:cNvSpPr>
          <p:nvPr/>
        </p:nvSpPr>
        <p:spPr bwMode="auto">
          <a:xfrm>
            <a:off x="2925763" y="2579688"/>
            <a:ext cx="576262" cy="0"/>
          </a:xfrm>
          <a:prstGeom prst="line">
            <a:avLst/>
          </a:prstGeom>
          <a:noFill/>
          <a:ln w="28575">
            <a:solidFill>
              <a:schemeClr val="bg2"/>
            </a:solidFill>
            <a:round/>
            <a:headEnd/>
            <a:tailEnd type="triangle" w="med" len="med"/>
          </a:ln>
        </p:spPr>
        <p:txBody>
          <a:bodyPr/>
          <a:lstStyle/>
          <a:p>
            <a:endParaRPr lang="ko-KR" altLang="en-US"/>
          </a:p>
        </p:txBody>
      </p:sp>
      <p:sp>
        <p:nvSpPr>
          <p:cNvPr id="151563" name="Line 12"/>
          <p:cNvSpPr>
            <a:spLocks noChangeShapeType="1"/>
          </p:cNvSpPr>
          <p:nvPr/>
        </p:nvSpPr>
        <p:spPr bwMode="auto">
          <a:xfrm>
            <a:off x="4510088" y="2579688"/>
            <a:ext cx="576262" cy="0"/>
          </a:xfrm>
          <a:prstGeom prst="line">
            <a:avLst/>
          </a:prstGeom>
          <a:noFill/>
          <a:ln w="28575">
            <a:solidFill>
              <a:schemeClr val="bg2"/>
            </a:solidFill>
            <a:round/>
            <a:headEnd/>
            <a:tailEnd type="triangle" w="med" len="med"/>
          </a:ln>
        </p:spPr>
        <p:txBody>
          <a:bodyPr/>
          <a:lstStyle/>
          <a:p>
            <a:endParaRPr lang="ko-KR" altLang="en-US"/>
          </a:p>
        </p:txBody>
      </p:sp>
      <p:sp>
        <p:nvSpPr>
          <p:cNvPr id="151564" name="Line 13"/>
          <p:cNvSpPr>
            <a:spLocks noChangeShapeType="1"/>
          </p:cNvSpPr>
          <p:nvPr/>
        </p:nvSpPr>
        <p:spPr bwMode="auto">
          <a:xfrm>
            <a:off x="3070225" y="2986088"/>
            <a:ext cx="576263" cy="0"/>
          </a:xfrm>
          <a:prstGeom prst="line">
            <a:avLst/>
          </a:prstGeom>
          <a:noFill/>
          <a:ln w="28575">
            <a:solidFill>
              <a:schemeClr val="bg2"/>
            </a:solidFill>
            <a:round/>
            <a:headEnd/>
            <a:tailEnd type="triangle" w="med" len="med"/>
          </a:ln>
        </p:spPr>
        <p:txBody>
          <a:bodyPr/>
          <a:lstStyle/>
          <a:p>
            <a:endParaRPr lang="ko-KR" altLang="en-US"/>
          </a:p>
        </p:txBody>
      </p:sp>
      <p:sp>
        <p:nvSpPr>
          <p:cNvPr id="151565" name="Line 14"/>
          <p:cNvSpPr>
            <a:spLocks noChangeShapeType="1"/>
          </p:cNvSpPr>
          <p:nvPr/>
        </p:nvSpPr>
        <p:spPr bwMode="auto">
          <a:xfrm flipH="1">
            <a:off x="3070225" y="3130550"/>
            <a:ext cx="576263" cy="0"/>
          </a:xfrm>
          <a:prstGeom prst="line">
            <a:avLst/>
          </a:prstGeom>
          <a:noFill/>
          <a:ln w="28575">
            <a:solidFill>
              <a:schemeClr val="bg2"/>
            </a:solidFill>
            <a:round/>
            <a:headEnd/>
            <a:tailEnd type="triangle" w="med" len="med"/>
          </a:ln>
        </p:spPr>
        <p:txBody>
          <a:bodyPr/>
          <a:lstStyle/>
          <a:p>
            <a:endParaRPr lang="ko-KR" altLang="en-US"/>
          </a:p>
        </p:txBody>
      </p:sp>
      <p:sp>
        <p:nvSpPr>
          <p:cNvPr id="151566" name="Line 15"/>
          <p:cNvSpPr>
            <a:spLocks noChangeShapeType="1"/>
          </p:cNvSpPr>
          <p:nvPr/>
        </p:nvSpPr>
        <p:spPr bwMode="auto">
          <a:xfrm>
            <a:off x="4522788" y="3468688"/>
            <a:ext cx="576262" cy="0"/>
          </a:xfrm>
          <a:prstGeom prst="line">
            <a:avLst/>
          </a:prstGeom>
          <a:noFill/>
          <a:ln w="28575">
            <a:solidFill>
              <a:schemeClr val="bg2"/>
            </a:solidFill>
            <a:round/>
            <a:headEnd/>
            <a:tailEnd type="triangle" w="med" len="med"/>
          </a:ln>
        </p:spPr>
        <p:txBody>
          <a:bodyPr/>
          <a:lstStyle/>
          <a:p>
            <a:endParaRPr lang="ko-KR" altLang="en-US"/>
          </a:p>
        </p:txBody>
      </p:sp>
      <p:sp>
        <p:nvSpPr>
          <p:cNvPr id="151567" name="Line 16"/>
          <p:cNvSpPr>
            <a:spLocks noChangeShapeType="1"/>
          </p:cNvSpPr>
          <p:nvPr/>
        </p:nvSpPr>
        <p:spPr bwMode="auto">
          <a:xfrm flipH="1">
            <a:off x="4522788" y="3613150"/>
            <a:ext cx="576262" cy="0"/>
          </a:xfrm>
          <a:prstGeom prst="line">
            <a:avLst/>
          </a:prstGeom>
          <a:noFill/>
          <a:ln w="28575">
            <a:solidFill>
              <a:schemeClr val="bg2"/>
            </a:solidFill>
            <a:round/>
            <a:headEnd/>
            <a:tailEnd type="triangle" w="med" len="med"/>
          </a:ln>
        </p:spPr>
        <p:txBody>
          <a:bodyPr/>
          <a:lstStyle/>
          <a:p>
            <a:endParaRPr lang="ko-KR" altLang="en-US"/>
          </a:p>
        </p:txBody>
      </p:sp>
      <p:sp>
        <p:nvSpPr>
          <p:cNvPr id="151568" name="Oval 17"/>
          <p:cNvSpPr>
            <a:spLocks noChangeArrowheads="1"/>
          </p:cNvSpPr>
          <p:nvPr/>
        </p:nvSpPr>
        <p:spPr bwMode="auto">
          <a:xfrm>
            <a:off x="3582988" y="3316288"/>
            <a:ext cx="865187" cy="431800"/>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母</a:t>
            </a:r>
            <a:endParaRPr lang="ko-KR" altLang="en-US" sz="2000">
              <a:solidFill>
                <a:schemeClr val="bg2"/>
              </a:solidFill>
              <a:latin typeface="ＭＳ Ｐゴシック" pitchFamily="34" charset="-128"/>
            </a:endParaRPr>
          </a:p>
        </p:txBody>
      </p:sp>
      <p:sp>
        <p:nvSpPr>
          <p:cNvPr id="151569" name="Oval 18"/>
          <p:cNvSpPr>
            <a:spLocks noChangeArrowheads="1"/>
          </p:cNvSpPr>
          <p:nvPr/>
        </p:nvSpPr>
        <p:spPr bwMode="auto">
          <a:xfrm>
            <a:off x="5165725" y="3316288"/>
            <a:ext cx="865188" cy="431800"/>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子</a:t>
            </a:r>
            <a:endParaRPr lang="ko-KR" altLang="en-US" sz="2000">
              <a:solidFill>
                <a:schemeClr val="bg2"/>
              </a:solidFill>
              <a:latin typeface="ＭＳ Ｐゴシック" pitchFamily="34" charset="-128"/>
            </a:endParaRPr>
          </a:p>
        </p:txBody>
      </p:sp>
      <p:sp>
        <p:nvSpPr>
          <p:cNvPr id="151570" name="Text Box 19"/>
          <p:cNvSpPr txBox="1">
            <a:spLocks noChangeArrowheads="1"/>
          </p:cNvSpPr>
          <p:nvPr/>
        </p:nvSpPr>
        <p:spPr bwMode="auto">
          <a:xfrm>
            <a:off x="1619250" y="1500188"/>
            <a:ext cx="54689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エデンの園のアダムとエバの堕落　⇒　不倫</a:t>
            </a:r>
            <a:r>
              <a:rPr lang="ko-KR" altLang="en-US" sz="2200">
                <a:solidFill>
                  <a:schemeClr val="bg2"/>
                </a:solidFill>
                <a:latin typeface="ＭＳ Ｐゴシック" pitchFamily="34" charset="-128"/>
              </a:rPr>
              <a:t> </a:t>
            </a:r>
            <a:endParaRPr lang="ja-JP" altLang="en-US" sz="2200">
              <a:solidFill>
                <a:schemeClr val="bg2"/>
              </a:solidFill>
              <a:latin typeface="ＭＳ Ｐゴシック" pitchFamily="34" charset="-128"/>
            </a:endParaRPr>
          </a:p>
        </p:txBody>
      </p:sp>
      <p:sp>
        <p:nvSpPr>
          <p:cNvPr id="151571" name="Text Box 20"/>
          <p:cNvSpPr txBox="1">
            <a:spLocks noChangeArrowheads="1"/>
          </p:cNvSpPr>
          <p:nvPr/>
        </p:nvSpPr>
        <p:spPr bwMode="auto">
          <a:xfrm>
            <a:off x="1184275" y="4164013"/>
            <a:ext cx="42275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近親相関関係　⇒　近親相姦関係</a:t>
            </a:r>
          </a:p>
        </p:txBody>
      </p:sp>
      <p:sp>
        <p:nvSpPr>
          <p:cNvPr id="151572" name="Rectangle 21"/>
          <p:cNvSpPr>
            <a:spLocks noChangeArrowheads="1"/>
          </p:cNvSpPr>
          <p:nvPr/>
        </p:nvSpPr>
        <p:spPr bwMode="auto">
          <a:xfrm>
            <a:off x="1428750" y="5391150"/>
            <a:ext cx="4832350" cy="519113"/>
          </a:xfrm>
          <a:prstGeom prst="rect">
            <a:avLst/>
          </a:prstGeom>
          <a:noFill/>
          <a:ln w="9525">
            <a:noFill/>
            <a:miter lim="800000"/>
            <a:headEnd/>
            <a:tailEnd/>
          </a:ln>
        </p:spPr>
        <p:txBody>
          <a:bodyPr wrap="none">
            <a:spAutoFit/>
          </a:bodyPr>
          <a:lstStyle/>
          <a:p>
            <a:pPr latinLnBrk="0"/>
            <a:r>
              <a:rPr lang="ja-JP" altLang="en-US" sz="2800">
                <a:solidFill>
                  <a:srgbClr val="CC0000"/>
                </a:solidFill>
                <a:latin typeface="ＭＳ Ｐゴシック" pitchFamily="34" charset="-128"/>
              </a:rPr>
              <a:t>社会現象から見て現世は終末</a:t>
            </a:r>
            <a:r>
              <a:rPr lang="ko-KR" altLang="en-US" sz="2800">
                <a:solidFill>
                  <a:schemeClr val="bg2"/>
                </a:solidFill>
                <a:latin typeface="ＭＳ Ｐゴシック" pitchFamily="34" charset="-128"/>
              </a:rPr>
              <a:t> </a:t>
            </a:r>
            <a:endParaRPr lang="ja-JP" altLang="en-US" sz="28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2"/>
          <p:cNvSpPr txBox="1">
            <a:spLocks noChangeArrowheads="1"/>
          </p:cNvSpPr>
          <p:nvPr/>
        </p:nvSpPr>
        <p:spPr bwMode="auto">
          <a:xfrm>
            <a:off x="222250" y="142875"/>
            <a:ext cx="3971925"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５．終末と私たちの姿勢</a:t>
            </a:r>
          </a:p>
        </p:txBody>
      </p:sp>
      <p:sp>
        <p:nvSpPr>
          <p:cNvPr id="152578" name="Rectangle 5"/>
          <p:cNvSpPr>
            <a:spLocks noChangeArrowheads="1"/>
          </p:cNvSpPr>
          <p:nvPr/>
        </p:nvSpPr>
        <p:spPr bwMode="auto">
          <a:xfrm>
            <a:off x="6588125" y="692150"/>
            <a:ext cx="1874838" cy="384175"/>
          </a:xfrm>
          <a:prstGeom prst="rect">
            <a:avLst/>
          </a:prstGeom>
          <a:noFill/>
          <a:ln w="9525">
            <a:noFill/>
            <a:miter lim="800000"/>
            <a:headEnd/>
            <a:tailEnd/>
          </a:ln>
        </p:spPr>
        <p:txBody>
          <a:bodyPr wrap="none" lIns="90000" tIns="46800" rIns="90000" bIns="46800" anchor="ctr"/>
          <a:lstStyle/>
          <a:p>
            <a:pPr latinLnBrk="0"/>
            <a:r>
              <a:rPr lang="ja-JP" altLang="en-US" sz="2000">
                <a:solidFill>
                  <a:srgbClr val="000000"/>
                </a:solidFill>
              </a:rPr>
              <a:t>天国</a:t>
            </a:r>
          </a:p>
          <a:p>
            <a:pPr latinLnBrk="0"/>
            <a:r>
              <a:rPr lang="ja-JP" altLang="en-US" sz="1600">
                <a:solidFill>
                  <a:srgbClr val="000000"/>
                </a:solidFill>
              </a:rPr>
              <a:t>（楽園）：漁夫・税吏</a:t>
            </a:r>
          </a:p>
          <a:p>
            <a:pPr latinLnBrk="0"/>
            <a:r>
              <a:rPr lang="ja-JP" altLang="en-US" sz="1600">
                <a:solidFill>
                  <a:srgbClr val="000000"/>
                </a:solidFill>
              </a:rPr>
              <a:t>　　　　　娼婦・強盗</a:t>
            </a:r>
          </a:p>
        </p:txBody>
      </p:sp>
      <p:sp>
        <p:nvSpPr>
          <p:cNvPr id="152579" name="Text Box 7"/>
          <p:cNvSpPr txBox="1">
            <a:spLocks noChangeArrowheads="1"/>
          </p:cNvSpPr>
          <p:nvPr/>
        </p:nvSpPr>
        <p:spPr bwMode="auto">
          <a:xfrm>
            <a:off x="669925" y="3995738"/>
            <a:ext cx="1676400" cy="427037"/>
          </a:xfrm>
          <a:prstGeom prst="rect">
            <a:avLst/>
          </a:prstGeom>
          <a:noFill/>
          <a:ln w="9525">
            <a:noFill/>
            <a:miter lim="800000"/>
            <a:headEnd/>
            <a:tailEnd/>
          </a:ln>
        </p:spPr>
        <p:txBody>
          <a:bodyPr>
            <a:spAutoFit/>
          </a:bodyPr>
          <a:lstStyle/>
          <a:p>
            <a:pPr latinLnBrk="0">
              <a:spcBef>
                <a:spcPct val="50000"/>
              </a:spcBef>
            </a:pPr>
            <a:r>
              <a:rPr lang="ja-JP" altLang="en-US" sz="2200">
                <a:solidFill>
                  <a:schemeClr val="bg2"/>
                </a:solidFill>
                <a:latin typeface="ＭＳ Ｐゴシック" pitchFamily="34" charset="-128"/>
              </a:rPr>
              <a:t> （</a:t>
            </a:r>
            <a:r>
              <a:rPr lang="ko-KR" altLang="en-US" sz="2200">
                <a:solidFill>
                  <a:schemeClr val="bg2"/>
                </a:solidFill>
                <a:latin typeface="ＭＳ Ｐゴシック" pitchFamily="34" charset="-128"/>
              </a:rPr>
              <a:t>相衝的</a:t>
            </a:r>
            <a:r>
              <a:rPr lang="ja-JP" altLang="en-US" sz="2200">
                <a:solidFill>
                  <a:schemeClr val="bg2"/>
                </a:solidFill>
                <a:latin typeface="ＭＳ Ｐゴシック" pitchFamily="34" charset="-128"/>
              </a:rPr>
              <a:t>）</a:t>
            </a:r>
          </a:p>
        </p:txBody>
      </p:sp>
      <p:sp>
        <p:nvSpPr>
          <p:cNvPr id="152580" name="Text Box 8"/>
          <p:cNvSpPr txBox="1">
            <a:spLocks noChangeArrowheads="1"/>
          </p:cNvSpPr>
          <p:nvPr/>
        </p:nvSpPr>
        <p:spPr bwMode="auto">
          <a:xfrm>
            <a:off x="2187575" y="3643313"/>
            <a:ext cx="3313113" cy="930275"/>
          </a:xfrm>
          <a:prstGeom prst="rect">
            <a:avLst/>
          </a:prstGeom>
          <a:noFill/>
          <a:ln w="9525">
            <a:noFill/>
            <a:miter lim="800000"/>
            <a:headEnd/>
            <a:tailEnd/>
          </a:ln>
        </p:spPr>
        <p:txBody>
          <a:bodyPr>
            <a:spAutoFit/>
          </a:bodyPr>
          <a:lstStyle/>
          <a:p>
            <a:pPr latinLnBrk="0">
              <a:spcBef>
                <a:spcPct val="50000"/>
              </a:spcBef>
            </a:pPr>
            <a:r>
              <a:rPr lang="ja-JP" altLang="en-US" sz="2200">
                <a:solidFill>
                  <a:schemeClr val="bg2"/>
                </a:solidFill>
                <a:latin typeface="ＭＳ Ｐゴシック" pitchFamily="34" charset="-128"/>
              </a:rPr>
              <a:t>内的：不安・恐怖・混沌</a:t>
            </a:r>
          </a:p>
          <a:p>
            <a:pPr latinLnBrk="0">
              <a:spcBef>
                <a:spcPct val="50000"/>
              </a:spcBef>
            </a:pPr>
            <a:r>
              <a:rPr lang="ja-JP" altLang="en-US" sz="2200">
                <a:solidFill>
                  <a:schemeClr val="bg2"/>
                </a:solidFill>
                <a:latin typeface="ＭＳ Ｐゴシック" pitchFamily="34" charset="-128"/>
              </a:rPr>
              <a:t>外的：</a:t>
            </a:r>
            <a:r>
              <a:rPr lang="ja-JP" altLang="en-US" sz="2000">
                <a:solidFill>
                  <a:schemeClr val="bg2"/>
                </a:solidFill>
                <a:latin typeface="ＭＳ Ｐゴシック" pitchFamily="34" charset="-128"/>
              </a:rPr>
              <a:t>軋轢</a:t>
            </a:r>
            <a:r>
              <a:rPr lang="ja-JP" altLang="en-US" sz="2200">
                <a:solidFill>
                  <a:schemeClr val="bg2"/>
                </a:solidFill>
                <a:latin typeface="ＭＳ Ｐゴシック" pitchFamily="34" charset="-128"/>
              </a:rPr>
              <a:t>・闘争</a:t>
            </a:r>
          </a:p>
        </p:txBody>
      </p:sp>
      <p:sp>
        <p:nvSpPr>
          <p:cNvPr id="152581" name="AutoShape 9"/>
          <p:cNvSpPr>
            <a:spLocks/>
          </p:cNvSpPr>
          <p:nvPr/>
        </p:nvSpPr>
        <p:spPr bwMode="auto">
          <a:xfrm>
            <a:off x="2109788" y="3862388"/>
            <a:ext cx="71437" cy="504825"/>
          </a:xfrm>
          <a:prstGeom prst="leftBracket">
            <a:avLst>
              <a:gd name="adj" fmla="val 58889"/>
            </a:avLst>
          </a:prstGeom>
          <a:noFill/>
          <a:ln w="28575">
            <a:solidFill>
              <a:schemeClr val="bg2"/>
            </a:solidFill>
            <a:round/>
            <a:headEnd/>
            <a:tailEnd/>
          </a:ln>
        </p:spPr>
        <p:txBody>
          <a:bodyPr wrap="none" anchor="ctr"/>
          <a:lstStyle/>
          <a:p>
            <a:pPr latinLnBrk="0"/>
            <a:endParaRPr lang="ja-JP" altLang="en-US"/>
          </a:p>
        </p:txBody>
      </p:sp>
      <p:sp>
        <p:nvSpPr>
          <p:cNvPr id="152582" name="Text Box 10"/>
          <p:cNvSpPr txBox="1">
            <a:spLocks noChangeArrowheads="1"/>
          </p:cNvSpPr>
          <p:nvPr/>
        </p:nvSpPr>
        <p:spPr bwMode="auto">
          <a:xfrm>
            <a:off x="696913" y="5114925"/>
            <a:ext cx="5865812" cy="1068388"/>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謙遜な心で祈祷を通して神霊的なものを感得するよう </a:t>
            </a:r>
          </a:p>
          <a:p>
            <a:pPr latinLnBrk="0">
              <a:spcBef>
                <a:spcPts val="600"/>
              </a:spcBef>
            </a:pPr>
            <a:r>
              <a:rPr lang="ja-JP" altLang="en-US" sz="1800">
                <a:solidFill>
                  <a:schemeClr val="bg2"/>
                </a:solidFill>
                <a:latin typeface="ＭＳ Ｐゴシック" pitchFamily="34" charset="-128"/>
              </a:rPr>
              <a:t>② 因習的な観念に執着せず神霊に呼応させて</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③ 新しい時代の摂理に新しい真理を探さなければならない</a:t>
            </a:r>
          </a:p>
        </p:txBody>
      </p:sp>
      <p:sp>
        <p:nvSpPr>
          <p:cNvPr id="152583" name="Line 11"/>
          <p:cNvSpPr>
            <a:spLocks noChangeShapeType="1"/>
          </p:cNvSpPr>
          <p:nvPr/>
        </p:nvSpPr>
        <p:spPr bwMode="auto">
          <a:xfrm>
            <a:off x="1116013" y="1990725"/>
            <a:ext cx="6697662" cy="0"/>
          </a:xfrm>
          <a:prstGeom prst="line">
            <a:avLst/>
          </a:prstGeom>
          <a:noFill/>
          <a:ln w="9525">
            <a:solidFill>
              <a:schemeClr val="bg2"/>
            </a:solidFill>
            <a:round/>
            <a:headEnd/>
            <a:tailEnd/>
          </a:ln>
        </p:spPr>
        <p:txBody>
          <a:bodyPr/>
          <a:lstStyle/>
          <a:p>
            <a:endParaRPr lang="ko-KR" altLang="en-US"/>
          </a:p>
        </p:txBody>
      </p:sp>
      <p:sp>
        <p:nvSpPr>
          <p:cNvPr id="152584" name="Oval 12"/>
          <p:cNvSpPr>
            <a:spLocks noChangeArrowheads="1"/>
          </p:cNvSpPr>
          <p:nvPr/>
        </p:nvSpPr>
        <p:spPr bwMode="auto">
          <a:xfrm>
            <a:off x="1333500" y="912813"/>
            <a:ext cx="503238" cy="503237"/>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152585" name="Oval 13"/>
          <p:cNvSpPr>
            <a:spLocks noChangeArrowheads="1"/>
          </p:cNvSpPr>
          <p:nvPr/>
        </p:nvSpPr>
        <p:spPr bwMode="auto">
          <a:xfrm>
            <a:off x="1981200" y="912813"/>
            <a:ext cx="503238" cy="503237"/>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サ</a:t>
            </a:r>
          </a:p>
        </p:txBody>
      </p:sp>
      <p:sp>
        <p:nvSpPr>
          <p:cNvPr id="152586" name="Oval 14"/>
          <p:cNvSpPr>
            <a:spLocks noChangeArrowheads="1"/>
          </p:cNvSpPr>
          <p:nvPr/>
        </p:nvSpPr>
        <p:spPr bwMode="auto">
          <a:xfrm>
            <a:off x="1333500" y="2424113"/>
            <a:ext cx="503238" cy="503237"/>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サ</a:t>
            </a:r>
          </a:p>
        </p:txBody>
      </p:sp>
      <p:sp>
        <p:nvSpPr>
          <p:cNvPr id="152587" name="Oval 15"/>
          <p:cNvSpPr>
            <a:spLocks noChangeArrowheads="1"/>
          </p:cNvSpPr>
          <p:nvPr/>
        </p:nvSpPr>
        <p:spPr bwMode="auto">
          <a:xfrm>
            <a:off x="1979613" y="2425700"/>
            <a:ext cx="503237" cy="503238"/>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152588" name="Line 17"/>
          <p:cNvSpPr>
            <a:spLocks noChangeShapeType="1"/>
          </p:cNvSpPr>
          <p:nvPr/>
        </p:nvSpPr>
        <p:spPr bwMode="auto">
          <a:xfrm>
            <a:off x="2484438" y="1200150"/>
            <a:ext cx="1728787" cy="790575"/>
          </a:xfrm>
          <a:prstGeom prst="line">
            <a:avLst/>
          </a:prstGeom>
          <a:noFill/>
          <a:ln w="57150">
            <a:solidFill>
              <a:schemeClr val="bg2"/>
            </a:solidFill>
            <a:round/>
            <a:headEnd/>
            <a:tailEnd/>
          </a:ln>
        </p:spPr>
        <p:txBody>
          <a:bodyPr/>
          <a:lstStyle/>
          <a:p>
            <a:endParaRPr lang="ko-KR" altLang="en-US"/>
          </a:p>
        </p:txBody>
      </p:sp>
      <p:sp>
        <p:nvSpPr>
          <p:cNvPr id="152589" name="Line 18"/>
          <p:cNvSpPr>
            <a:spLocks noChangeShapeType="1"/>
          </p:cNvSpPr>
          <p:nvPr/>
        </p:nvSpPr>
        <p:spPr bwMode="auto">
          <a:xfrm flipV="1">
            <a:off x="2484438" y="1992313"/>
            <a:ext cx="1727200" cy="719137"/>
          </a:xfrm>
          <a:prstGeom prst="line">
            <a:avLst/>
          </a:prstGeom>
          <a:noFill/>
          <a:ln w="57150">
            <a:solidFill>
              <a:srgbClr val="FFC000"/>
            </a:solidFill>
            <a:prstDash val="sysDot"/>
            <a:round/>
            <a:headEnd/>
            <a:tailEnd/>
          </a:ln>
        </p:spPr>
        <p:txBody>
          <a:bodyPr/>
          <a:lstStyle/>
          <a:p>
            <a:endParaRPr lang="ko-KR" altLang="en-US"/>
          </a:p>
        </p:txBody>
      </p:sp>
      <p:sp>
        <p:nvSpPr>
          <p:cNvPr id="152590" name="Line 20"/>
          <p:cNvSpPr>
            <a:spLocks noChangeShapeType="1"/>
          </p:cNvSpPr>
          <p:nvPr/>
        </p:nvSpPr>
        <p:spPr bwMode="auto">
          <a:xfrm>
            <a:off x="4213225" y="1990725"/>
            <a:ext cx="1728788" cy="790575"/>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152591" name="Rectangle 21"/>
          <p:cNvSpPr>
            <a:spLocks noChangeArrowheads="1"/>
          </p:cNvSpPr>
          <p:nvPr/>
        </p:nvSpPr>
        <p:spPr bwMode="auto">
          <a:xfrm>
            <a:off x="3276600" y="2236788"/>
            <a:ext cx="2232025" cy="635000"/>
          </a:xfrm>
          <a:prstGeom prst="rect">
            <a:avLst/>
          </a:prstGeom>
          <a:noFill/>
          <a:ln w="9525">
            <a:noFill/>
            <a:miter lim="800000"/>
            <a:headEnd/>
            <a:tailEnd/>
          </a:ln>
        </p:spPr>
        <p:txBody>
          <a:bodyPr>
            <a:spAutoFit/>
          </a:bodyPr>
          <a:lstStyle/>
          <a:p>
            <a:pPr latinLnBrk="0">
              <a:lnSpc>
                <a:spcPct val="70000"/>
              </a:lnSpc>
              <a:spcBef>
                <a:spcPct val="50000"/>
              </a:spcBef>
            </a:pPr>
            <a:r>
              <a:rPr lang="ja-JP" altLang="en-US" sz="2000">
                <a:solidFill>
                  <a:schemeClr val="bg2"/>
                </a:solidFill>
                <a:latin typeface="ＭＳ Ｐゴシック" pitchFamily="34" charset="-128"/>
              </a:rPr>
              <a:t>　　「混沌」</a:t>
            </a:r>
          </a:p>
          <a:p>
            <a:pPr latinLnBrk="0">
              <a:lnSpc>
                <a:spcPct val="70000"/>
              </a:lnSpc>
              <a:spcBef>
                <a:spcPct val="50000"/>
              </a:spcBef>
            </a:pPr>
            <a:r>
              <a:rPr lang="ja-JP" altLang="en-US" sz="1800">
                <a:solidFill>
                  <a:schemeClr val="bg2"/>
                </a:solidFill>
                <a:latin typeface="ＭＳ Ｐゴシック" pitchFamily="34" charset="-128"/>
              </a:rPr>
              <a:t>中心：新しいみ言葉</a:t>
            </a:r>
          </a:p>
        </p:txBody>
      </p:sp>
      <p:sp>
        <p:nvSpPr>
          <p:cNvPr id="152592" name="Rectangle 22"/>
          <p:cNvSpPr>
            <a:spLocks noChangeArrowheads="1"/>
          </p:cNvSpPr>
          <p:nvPr/>
        </p:nvSpPr>
        <p:spPr bwMode="auto">
          <a:xfrm>
            <a:off x="304800" y="3636963"/>
            <a:ext cx="1306513" cy="427037"/>
          </a:xfrm>
          <a:prstGeom prst="rect">
            <a:avLst/>
          </a:prstGeom>
          <a:noFill/>
          <a:ln w="9525">
            <a:noFill/>
            <a:miter lim="800000"/>
            <a:headEnd/>
            <a:tailEnd/>
          </a:ln>
        </p:spPr>
        <p:txBody>
          <a:bodyPr wrap="none">
            <a:spAutoFit/>
          </a:bodyPr>
          <a:lstStyle/>
          <a:p>
            <a:pPr latinLnBrk="0">
              <a:spcBef>
                <a:spcPct val="50000"/>
              </a:spcBef>
            </a:pPr>
            <a:r>
              <a:rPr lang="ja-JP" altLang="en-US" sz="2200">
                <a:solidFill>
                  <a:schemeClr val="bg2"/>
                </a:solidFill>
                <a:latin typeface="ＭＳ Ｐゴシック" pitchFamily="34" charset="-128"/>
              </a:rPr>
              <a:t>（２） 混沌</a:t>
            </a:r>
          </a:p>
        </p:txBody>
      </p:sp>
      <p:sp>
        <p:nvSpPr>
          <p:cNvPr id="152593" name="Rectangle 23"/>
          <p:cNvSpPr>
            <a:spLocks noChangeArrowheads="1"/>
          </p:cNvSpPr>
          <p:nvPr/>
        </p:nvSpPr>
        <p:spPr bwMode="auto">
          <a:xfrm>
            <a:off x="304800" y="3048000"/>
            <a:ext cx="6859588" cy="427038"/>
          </a:xfrm>
          <a:prstGeom prst="rect">
            <a:avLst/>
          </a:prstGeom>
          <a:noFill/>
          <a:ln w="9525">
            <a:noFill/>
            <a:miter lim="800000"/>
            <a:headEnd/>
            <a:tailEnd/>
          </a:ln>
        </p:spPr>
        <p:txBody>
          <a:bodyPr wrap="none">
            <a:spAutoFit/>
          </a:bodyPr>
          <a:lstStyle/>
          <a:p>
            <a:pPr latinLnBrk="0">
              <a:spcBef>
                <a:spcPct val="50000"/>
              </a:spcBef>
            </a:pPr>
            <a:r>
              <a:rPr lang="ja-JP" altLang="en-US" sz="2200">
                <a:solidFill>
                  <a:schemeClr val="bg2"/>
                </a:solidFill>
                <a:latin typeface="ＭＳ Ｐゴシック" pitchFamily="34" charset="-128"/>
              </a:rPr>
              <a:t>（１） 終末期：古い時代の清算 ⇒ 新しい時代の摂理出発</a:t>
            </a:r>
          </a:p>
        </p:txBody>
      </p:sp>
      <p:sp>
        <p:nvSpPr>
          <p:cNvPr id="152594" name="Rectangle 24"/>
          <p:cNvSpPr>
            <a:spLocks noChangeArrowheads="1"/>
          </p:cNvSpPr>
          <p:nvPr/>
        </p:nvSpPr>
        <p:spPr bwMode="auto">
          <a:xfrm>
            <a:off x="304800" y="4643438"/>
            <a:ext cx="23701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a:t>
            </a:r>
            <a:r>
              <a:rPr lang="ja-JP" altLang="en-US" sz="2200">
                <a:solidFill>
                  <a:srgbClr val="CC0000"/>
                </a:solidFill>
                <a:latin typeface="ＭＳ Ｐゴシック" pitchFamily="34" charset="-128"/>
              </a:rPr>
              <a:t>私たちの姿勢</a:t>
            </a:r>
          </a:p>
        </p:txBody>
      </p:sp>
      <p:sp>
        <p:nvSpPr>
          <p:cNvPr id="152595" name="Rectangle 25"/>
          <p:cNvSpPr>
            <a:spLocks noChangeArrowheads="1"/>
          </p:cNvSpPr>
          <p:nvPr/>
        </p:nvSpPr>
        <p:spPr bwMode="auto">
          <a:xfrm>
            <a:off x="3851275" y="1373188"/>
            <a:ext cx="695325" cy="396875"/>
          </a:xfrm>
          <a:prstGeom prst="rect">
            <a:avLst/>
          </a:prstGeom>
          <a:noFill/>
          <a:ln w="9525">
            <a:noFill/>
            <a:miter lim="800000"/>
            <a:headEnd/>
            <a:tailEnd/>
          </a:ln>
        </p:spPr>
        <p:txBody>
          <a:bodyPr wrap="none">
            <a:spAutoFit/>
          </a:bodyPr>
          <a:lstStyle/>
          <a:p>
            <a:pPr latinLnBrk="0">
              <a:spcBef>
                <a:spcPct val="50000"/>
              </a:spcBef>
            </a:pPr>
            <a:r>
              <a:rPr lang="ja-JP" altLang="en-US" sz="2000">
                <a:solidFill>
                  <a:srgbClr val="CC0000"/>
                </a:solidFill>
                <a:latin typeface="ＭＳ Ｐゴシック" pitchFamily="34" charset="-128"/>
              </a:rPr>
              <a:t>終末</a:t>
            </a:r>
          </a:p>
        </p:txBody>
      </p:sp>
      <p:sp>
        <p:nvSpPr>
          <p:cNvPr id="152596" name="Line 16"/>
          <p:cNvSpPr>
            <a:spLocks noChangeShapeType="1"/>
          </p:cNvSpPr>
          <p:nvPr/>
        </p:nvSpPr>
        <p:spPr bwMode="auto">
          <a:xfrm flipV="1">
            <a:off x="4284663" y="1055688"/>
            <a:ext cx="2160587" cy="935037"/>
          </a:xfrm>
          <a:prstGeom prst="line">
            <a:avLst/>
          </a:prstGeom>
          <a:noFill/>
          <a:ln w="57150">
            <a:solidFill>
              <a:srgbClr val="FFC000"/>
            </a:solidFill>
            <a:round/>
            <a:headEnd/>
            <a:tailEnd type="triangle" w="med" len="med"/>
          </a:ln>
        </p:spPr>
        <p:txBody>
          <a:bodyPr/>
          <a:lstStyle/>
          <a:p>
            <a:endParaRPr lang="ko-KR" altLang="en-US"/>
          </a:p>
        </p:txBody>
      </p:sp>
      <p:sp>
        <p:nvSpPr>
          <p:cNvPr id="152597" name="Line 19"/>
          <p:cNvSpPr>
            <a:spLocks noChangeShapeType="1"/>
          </p:cNvSpPr>
          <p:nvPr/>
        </p:nvSpPr>
        <p:spPr bwMode="auto">
          <a:xfrm flipV="1">
            <a:off x="2557463" y="1990725"/>
            <a:ext cx="1727200" cy="719138"/>
          </a:xfrm>
          <a:prstGeom prst="line">
            <a:avLst/>
          </a:prstGeom>
          <a:noFill/>
          <a:ln w="19050">
            <a:solidFill>
              <a:srgbClr val="FFC000"/>
            </a:solidFill>
            <a:round/>
            <a:headEnd/>
            <a:tailEnd/>
          </a:ln>
        </p:spPr>
        <p:txBody>
          <a:bodyPr/>
          <a:lstStyle/>
          <a:p>
            <a:endParaRPr lang="ko-KR" altLang="en-US"/>
          </a:p>
        </p:txBody>
      </p:sp>
      <p:sp>
        <p:nvSpPr>
          <p:cNvPr id="152598" name="Rectangle 5"/>
          <p:cNvSpPr>
            <a:spLocks noChangeArrowheads="1"/>
          </p:cNvSpPr>
          <p:nvPr/>
        </p:nvSpPr>
        <p:spPr bwMode="auto">
          <a:xfrm>
            <a:off x="6084888" y="2492375"/>
            <a:ext cx="2449512" cy="431800"/>
          </a:xfrm>
          <a:prstGeom prst="rect">
            <a:avLst/>
          </a:prstGeom>
          <a:noFill/>
          <a:ln w="9525">
            <a:noFill/>
            <a:miter lim="800000"/>
            <a:headEnd/>
            <a:tailEnd/>
          </a:ln>
        </p:spPr>
        <p:txBody>
          <a:bodyPr wrap="none" lIns="90000" tIns="46800" rIns="90000" bIns="46800" anchor="ctr"/>
          <a:lstStyle/>
          <a:p>
            <a:pPr latinLnBrk="0"/>
            <a:r>
              <a:rPr lang="ja-JP" altLang="en-US" sz="2000">
                <a:solidFill>
                  <a:srgbClr val="000000"/>
                </a:solidFill>
              </a:rPr>
              <a:t>地獄</a:t>
            </a:r>
            <a:r>
              <a:rPr lang="ja-JP" altLang="en-US" sz="1400">
                <a:solidFill>
                  <a:srgbClr val="000000"/>
                </a:solidFill>
              </a:rPr>
              <a:t>：書記官・律法学者・教法者</a:t>
            </a:r>
            <a:endParaRPr lang="ja-JP" altLang="en-US" sz="1000">
              <a:solidFill>
                <a:srgbClr val="000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927100" y="1562100"/>
            <a:ext cx="7250113" cy="2530475"/>
          </a:xfrm>
          <a:prstGeom prst="rect">
            <a:avLst/>
          </a:prstGeom>
          <a:noFill/>
          <a:ln w="9525">
            <a:noFill/>
            <a:miter lim="800000"/>
            <a:headEnd/>
            <a:tailEnd/>
          </a:ln>
        </p:spPr>
        <p:txBody>
          <a:bodyPr wrap="none">
            <a:spAutoFit/>
          </a:bodyPr>
          <a:lstStyle/>
          <a:p>
            <a:pPr latinLnBrk="0"/>
            <a:r>
              <a:rPr lang="ja-JP" altLang="en-US" sz="8000" b="0">
                <a:solidFill>
                  <a:schemeClr val="bg2"/>
                </a:solidFill>
                <a:latin typeface="ＭＳ Ｐゴシック" pitchFamily="34" charset="-128"/>
              </a:rPr>
              <a:t>メシヤの降臨と</a:t>
            </a:r>
            <a:r>
              <a:rPr lang="ko-KR" altLang="en-US" sz="8000" b="0">
                <a:solidFill>
                  <a:schemeClr val="bg2"/>
                </a:solidFill>
                <a:latin typeface="ＭＳ Ｐゴシック" pitchFamily="34" charset="-128"/>
              </a:rPr>
              <a:t> </a:t>
            </a:r>
            <a:endParaRPr lang="ko-KR" altLang="ja-JP" sz="8000" b="0">
              <a:solidFill>
                <a:schemeClr val="bg2"/>
              </a:solidFill>
              <a:latin typeface="ＭＳ Ｐゴシック" pitchFamily="34" charset="-128"/>
            </a:endParaRPr>
          </a:p>
          <a:p>
            <a:pPr latinLnBrk="0"/>
            <a:r>
              <a:rPr lang="ja-JP" altLang="en-US" sz="8000" b="0">
                <a:solidFill>
                  <a:schemeClr val="bg2"/>
                </a:solidFill>
                <a:latin typeface="ＭＳ Ｐゴシック" pitchFamily="34" charset="-128"/>
              </a:rPr>
              <a:t>その再臨の目的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500" fill="hold"/>
                                        <p:tgtEl>
                                          <p:spTgt spid="171010"/>
                                        </p:tgtEl>
                                        <p:attrNameLst>
                                          <p:attrName>ppt_w</p:attrName>
                                        </p:attrNameLst>
                                      </p:cBhvr>
                                      <p:tavLst>
                                        <p:tav tm="0">
                                          <p:val>
                                            <p:fltVal val="0"/>
                                          </p:val>
                                        </p:tav>
                                        <p:tav tm="100000">
                                          <p:val>
                                            <p:strVal val="#ppt_w"/>
                                          </p:val>
                                        </p:tav>
                                      </p:tavLst>
                                    </p:anim>
                                    <p:anim calcmode="lin" valueType="num">
                                      <p:cBhvr>
                                        <p:cTn id="8" dur="500" fill="hold"/>
                                        <p:tgtEl>
                                          <p:spTgt spid="171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611188" y="2011363"/>
            <a:ext cx="8353425" cy="4489450"/>
          </a:xfrm>
        </p:spPr>
        <p:txBody>
          <a:bodyPr/>
          <a:lstStyle/>
          <a:p>
            <a:pPr marL="609600" indent="-609600" eaLnBrk="1" hangingPunct="1">
              <a:lnSpc>
                <a:spcPct val="135000"/>
              </a:lnSpc>
              <a:buFontTx/>
              <a:buNone/>
            </a:pPr>
            <a:r>
              <a:rPr lang="ja-JP" altLang="en-US" sz="2000" b="1" smtClean="0">
                <a:solidFill>
                  <a:schemeClr val="bg2"/>
                </a:solidFill>
                <a:latin typeface="ＭＳ Ｐゴシック" pitchFamily="34" charset="-128"/>
              </a:rPr>
              <a:t>家庭問題（離婚・不倫・崩壊）、青少年淪落問題、</a:t>
            </a:r>
            <a:r>
              <a:rPr lang="en-US" altLang="ko-KR" sz="2000" b="1" smtClean="0">
                <a:solidFill>
                  <a:schemeClr val="bg2"/>
                </a:solidFill>
                <a:latin typeface="ＭＳ Ｐゴシック" pitchFamily="34" charset="-128"/>
              </a:rPr>
              <a:t>AIDS</a:t>
            </a:r>
            <a:r>
              <a:rPr lang="ja-JP" altLang="en-US" sz="2000" b="1" smtClean="0">
                <a:solidFill>
                  <a:schemeClr val="bg2"/>
                </a:solidFill>
                <a:latin typeface="ＭＳ Ｐゴシック" pitchFamily="34" charset="-128"/>
              </a:rPr>
              <a:t>問題、学園問題</a:t>
            </a:r>
          </a:p>
          <a:p>
            <a:pPr marL="609600" indent="-609600" eaLnBrk="1" hangingPunct="1">
              <a:lnSpc>
                <a:spcPct val="135000"/>
              </a:lnSpc>
              <a:buFontTx/>
              <a:buNone/>
            </a:pPr>
            <a:r>
              <a:rPr lang="ja-JP" altLang="en-US" sz="2000" b="1" smtClean="0">
                <a:solidFill>
                  <a:schemeClr val="bg2"/>
                </a:solidFill>
                <a:latin typeface="ＭＳ Ｐゴシック" pitchFamily="34" charset="-128"/>
              </a:rPr>
              <a:t>労使問題、人種差別問題、国境問題、宗教問題、霊界問題</a:t>
            </a:r>
          </a:p>
          <a:p>
            <a:pPr marL="609600" indent="-609600" eaLnBrk="1" hangingPunct="1">
              <a:lnSpc>
                <a:spcPct val="135000"/>
              </a:lnSpc>
              <a:buFontTx/>
              <a:buNone/>
            </a:pPr>
            <a:r>
              <a:rPr lang="ja-JP" altLang="en-US" sz="2000" b="1" smtClean="0">
                <a:solidFill>
                  <a:schemeClr val="bg2"/>
                </a:solidFill>
                <a:latin typeface="ＭＳ Ｐゴシック" pitchFamily="34" charset="-128"/>
              </a:rPr>
              <a:t>思想問題（民主・共産）、公害問題、食糧問題、平和統一問題</a:t>
            </a:r>
          </a:p>
          <a:p>
            <a:pPr marL="609600" indent="-609600" eaLnBrk="1" hangingPunct="1">
              <a:lnSpc>
                <a:spcPct val="135000"/>
              </a:lnSpc>
              <a:buFontTx/>
              <a:buNone/>
            </a:pPr>
            <a:r>
              <a:rPr lang="ja-JP" altLang="en-US" sz="2000" b="1" smtClean="0">
                <a:solidFill>
                  <a:schemeClr val="bg2"/>
                </a:solidFill>
                <a:latin typeface="ＭＳ Ｐゴシック" pitchFamily="34" charset="-128"/>
              </a:rPr>
              <a:t>世界問題（アジア・中東）、哲学の根本問題（存在と関係問題）</a:t>
            </a:r>
          </a:p>
          <a:p>
            <a:pPr marL="609600" indent="-609600" eaLnBrk="1" hangingPunct="1">
              <a:lnSpc>
                <a:spcPct val="135000"/>
              </a:lnSpc>
              <a:buFontTx/>
              <a:buNone/>
            </a:pPr>
            <a:r>
              <a:rPr lang="ja-JP" altLang="en-US" sz="2000" b="1" smtClean="0">
                <a:solidFill>
                  <a:schemeClr val="bg2"/>
                </a:solidFill>
                <a:latin typeface="ＭＳ Ｐゴシック" pitchFamily="34" charset="-128"/>
              </a:rPr>
              <a:t>価値観問題、人間観、神観</a:t>
            </a:r>
          </a:p>
        </p:txBody>
      </p:sp>
      <p:sp>
        <p:nvSpPr>
          <p:cNvPr id="28674" name="Rectangle 7"/>
          <p:cNvSpPr>
            <a:spLocks noChangeArrowheads="1"/>
          </p:cNvSpPr>
          <p:nvPr/>
        </p:nvSpPr>
        <p:spPr bwMode="auto">
          <a:xfrm>
            <a:off x="468313" y="1357313"/>
            <a:ext cx="3302000" cy="457200"/>
          </a:xfrm>
          <a:prstGeom prst="rect">
            <a:avLst/>
          </a:prstGeom>
          <a:noFill/>
          <a:ln w="9525">
            <a:noFill/>
            <a:miter lim="800000"/>
            <a:headEnd/>
            <a:tailEnd/>
          </a:ln>
        </p:spPr>
        <p:txBody>
          <a:bodyPr wrap="none">
            <a:spAutoFit/>
          </a:bodyPr>
          <a:lstStyle/>
          <a:p>
            <a:pPr marL="457200" indent="-457200" latinLnBrk="0">
              <a:lnSpc>
                <a:spcPct val="80000"/>
              </a:lnSpc>
              <a:spcBef>
                <a:spcPct val="20000"/>
              </a:spcBef>
            </a:pPr>
            <a:r>
              <a:rPr lang="ja-JP" altLang="en-US" sz="3000" b="0">
                <a:solidFill>
                  <a:schemeClr val="bg2"/>
                </a:solidFill>
                <a:latin typeface="ＭＳ Ｐゴシック" pitchFamily="34" charset="-128"/>
              </a:rPr>
              <a:t>１）現実世界の問題</a:t>
            </a:r>
            <a:endParaRPr lang="ko-KR" altLang="en-US" sz="3000" b="0">
              <a:solidFill>
                <a:schemeClr val="bg2"/>
              </a:solidFill>
              <a:latin typeface="ＭＳ Ｐゴシック" pitchFamily="34" charset="-128"/>
            </a:endParaRPr>
          </a:p>
        </p:txBody>
      </p:sp>
      <p:sp>
        <p:nvSpPr>
          <p:cNvPr id="28675" name="Rectangle 9"/>
          <p:cNvSpPr>
            <a:spLocks noChangeArrowheads="1"/>
          </p:cNvSpPr>
          <p:nvPr/>
        </p:nvSpPr>
        <p:spPr bwMode="auto">
          <a:xfrm>
            <a:off x="0" y="227013"/>
            <a:ext cx="9144000" cy="609600"/>
          </a:xfrm>
          <a:prstGeom prst="rect">
            <a:avLst/>
          </a:prstGeom>
          <a:noFill/>
          <a:ln w="9525">
            <a:noFill/>
            <a:miter lim="800000"/>
            <a:headEnd/>
            <a:tailEnd/>
          </a:ln>
        </p:spPr>
        <p:txBody>
          <a:bodyPr anchor="ctr"/>
          <a:lstStyle/>
          <a:p>
            <a:pPr algn="ctr" latinLnBrk="0"/>
            <a:r>
              <a:rPr lang="ja-JP" altLang="en-US" sz="4000" b="0">
                <a:solidFill>
                  <a:schemeClr val="bg2"/>
                </a:solidFill>
                <a:latin typeface="ＭＳ Ｐゴシック" pitchFamily="34" charset="-128"/>
              </a:rPr>
              <a:t>１．現実世界のすべての問題解決</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2"/>
          <p:cNvSpPr txBox="1">
            <a:spLocks noChangeArrowheads="1"/>
          </p:cNvSpPr>
          <p:nvPr/>
        </p:nvSpPr>
        <p:spPr bwMode="auto">
          <a:xfrm>
            <a:off x="0" y="411163"/>
            <a:ext cx="9144000" cy="579437"/>
          </a:xfrm>
          <a:prstGeom prst="rect">
            <a:avLst/>
          </a:prstGeom>
          <a:noFill/>
          <a:ln w="9525">
            <a:noFill/>
            <a:miter lim="800000"/>
            <a:headEnd/>
            <a:tailEnd/>
          </a:ln>
        </p:spPr>
        <p:txBody>
          <a:bodyPr>
            <a:spAutoFit/>
          </a:bodyPr>
          <a:lstStyle/>
          <a:p>
            <a:pPr algn="ctr" latinLnBrk="0"/>
            <a:r>
              <a:rPr lang="ja-JP" altLang="en-US">
                <a:solidFill>
                  <a:schemeClr val="bg2"/>
                </a:solidFill>
                <a:latin typeface="ＭＳ Ｐゴシック" pitchFamily="34" charset="-128"/>
              </a:rPr>
              <a:t>序論</a:t>
            </a:r>
          </a:p>
        </p:txBody>
      </p:sp>
      <p:sp>
        <p:nvSpPr>
          <p:cNvPr id="154626" name="Rectangle 3"/>
          <p:cNvSpPr>
            <a:spLocks noChangeArrowheads="1"/>
          </p:cNvSpPr>
          <p:nvPr/>
        </p:nvSpPr>
        <p:spPr bwMode="auto">
          <a:xfrm>
            <a:off x="1066800" y="1447800"/>
            <a:ext cx="7162800" cy="2873375"/>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신명조"/>
              </a:rPr>
              <a:t> 　</a:t>
            </a:r>
            <a:r>
              <a:rPr lang="ja-JP" altLang="en-US" sz="2000" u="sng">
                <a:solidFill>
                  <a:schemeClr val="bg2"/>
                </a:solidFill>
                <a:latin typeface="신명조"/>
              </a:rPr>
              <a:t>メシヤという言葉は、ヘブライ語で油を注がれた人</a:t>
            </a:r>
            <a:r>
              <a:rPr lang="ja-JP" altLang="en-US" sz="2000">
                <a:solidFill>
                  <a:schemeClr val="bg2"/>
                </a:solidFill>
                <a:latin typeface="신명조"/>
              </a:rPr>
              <a:t>を意味するが、</a:t>
            </a:r>
            <a:r>
              <a:rPr lang="ja-JP" altLang="en-US" sz="2000">
                <a:solidFill>
                  <a:schemeClr val="bg2"/>
                </a:solidFill>
                <a:latin typeface="╜┼╕φ┴╢"/>
                <a:ea typeface="신명조"/>
                <a:cs typeface="신명조"/>
              </a:rPr>
              <a:t> </a:t>
            </a:r>
            <a:r>
              <a:rPr lang="ja-JP" altLang="en-US" sz="2000" u="sng">
                <a:solidFill>
                  <a:schemeClr val="bg2"/>
                </a:solidFill>
                <a:latin typeface="신명조"/>
              </a:rPr>
              <a:t>特に王を意味する言葉である。</a:t>
            </a:r>
            <a:r>
              <a:rPr lang="ja-JP" altLang="en-US" sz="2000">
                <a:solidFill>
                  <a:schemeClr val="bg2"/>
                </a:solidFill>
                <a:latin typeface="╜┼╕φ┴╢"/>
                <a:ea typeface="신명조"/>
                <a:cs typeface="신명조"/>
              </a:rPr>
              <a:t> </a:t>
            </a:r>
            <a:r>
              <a:rPr lang="ja-JP" altLang="en-US" sz="2000">
                <a:solidFill>
                  <a:schemeClr val="bg2"/>
                </a:solidFill>
                <a:latin typeface="╜┼╕φ┴╢"/>
              </a:rPr>
              <a:t>イスラエル</a:t>
            </a:r>
            <a:r>
              <a:rPr lang="ja-JP" altLang="en-US" sz="2000">
                <a:solidFill>
                  <a:schemeClr val="bg2"/>
                </a:solidFill>
                <a:latin typeface="신명조"/>
              </a:rPr>
              <a:t>選民は彼らの預言者たちの預言によって、将来イスラエルを救う救世主を、王として降臨させるという神のみ言を信じていた。これがすなわち、イスラエルのメシヤ思想である。</a:t>
            </a:r>
            <a:r>
              <a:rPr lang="ja-JP" altLang="en-US" sz="2000">
                <a:solidFill>
                  <a:schemeClr val="bg2"/>
                </a:solidFill>
                <a:latin typeface="╜┼╕φ┴╢"/>
              </a:rPr>
              <a:t>このようなメシヤとして来られた方が、まさしくイエス・キリストであるが、このキリストという言葉はメシヤと同じ意味の</a:t>
            </a:r>
            <a:r>
              <a:rPr lang="ja-JP" altLang="en-US" sz="2000" u="sng">
                <a:solidFill>
                  <a:schemeClr val="bg2"/>
                </a:solidFill>
                <a:latin typeface="신명조"/>
              </a:rPr>
              <a:t>ギリシャ語であって、普通救世主</a:t>
            </a:r>
            <a:r>
              <a:rPr lang="ja-JP" altLang="en-US" sz="2000">
                <a:solidFill>
                  <a:schemeClr val="bg2"/>
                </a:solidFill>
                <a:latin typeface="신명조"/>
              </a:rPr>
              <a:t>という訳語が当てられている。</a:t>
            </a:r>
            <a:endParaRPr lang="ja-JP" altLang="en-US" sz="2000">
              <a:solidFill>
                <a:schemeClr val="bg2"/>
              </a:solidFill>
              <a:latin typeface="╜┼╕φ┴╢"/>
              <a:ea typeface="신명조"/>
              <a:cs typeface="신명조"/>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Line 4"/>
          <p:cNvSpPr>
            <a:spLocks noChangeShapeType="1"/>
          </p:cNvSpPr>
          <p:nvPr/>
        </p:nvSpPr>
        <p:spPr bwMode="auto">
          <a:xfrm flipH="1">
            <a:off x="5999163" y="3678238"/>
            <a:ext cx="254000" cy="447675"/>
          </a:xfrm>
          <a:prstGeom prst="line">
            <a:avLst/>
          </a:prstGeom>
          <a:noFill/>
          <a:ln w="28575">
            <a:solidFill>
              <a:schemeClr val="bg2"/>
            </a:solidFill>
            <a:round/>
            <a:headEnd/>
            <a:tailEnd/>
          </a:ln>
        </p:spPr>
        <p:txBody>
          <a:bodyPr/>
          <a:lstStyle/>
          <a:p>
            <a:endParaRPr lang="ko-KR" altLang="en-US"/>
          </a:p>
        </p:txBody>
      </p:sp>
      <p:sp>
        <p:nvSpPr>
          <p:cNvPr id="155650" name="Line 5"/>
          <p:cNvSpPr>
            <a:spLocks noChangeShapeType="1"/>
          </p:cNvSpPr>
          <p:nvPr/>
        </p:nvSpPr>
        <p:spPr bwMode="auto">
          <a:xfrm flipH="1">
            <a:off x="5414963" y="3092450"/>
            <a:ext cx="257175" cy="357188"/>
          </a:xfrm>
          <a:prstGeom prst="line">
            <a:avLst/>
          </a:prstGeom>
          <a:noFill/>
          <a:ln w="28575">
            <a:solidFill>
              <a:schemeClr val="bg2"/>
            </a:solidFill>
            <a:round/>
            <a:headEnd/>
            <a:tailEnd/>
          </a:ln>
        </p:spPr>
        <p:txBody>
          <a:bodyPr/>
          <a:lstStyle/>
          <a:p>
            <a:endParaRPr lang="ko-KR" altLang="en-US"/>
          </a:p>
        </p:txBody>
      </p:sp>
      <p:sp>
        <p:nvSpPr>
          <p:cNvPr id="155651" name="Line 6"/>
          <p:cNvSpPr>
            <a:spLocks noChangeShapeType="1"/>
          </p:cNvSpPr>
          <p:nvPr/>
        </p:nvSpPr>
        <p:spPr bwMode="auto">
          <a:xfrm>
            <a:off x="5414963" y="3754438"/>
            <a:ext cx="255587" cy="404812"/>
          </a:xfrm>
          <a:prstGeom prst="line">
            <a:avLst/>
          </a:prstGeom>
          <a:noFill/>
          <a:ln w="28575">
            <a:solidFill>
              <a:schemeClr val="bg2"/>
            </a:solidFill>
            <a:round/>
            <a:headEnd/>
            <a:tailEnd/>
          </a:ln>
        </p:spPr>
        <p:txBody>
          <a:bodyPr/>
          <a:lstStyle/>
          <a:p>
            <a:endParaRPr lang="ko-KR" altLang="en-US"/>
          </a:p>
        </p:txBody>
      </p:sp>
      <p:sp>
        <p:nvSpPr>
          <p:cNvPr id="155652" name="Line 7"/>
          <p:cNvSpPr>
            <a:spLocks noChangeShapeType="1"/>
          </p:cNvSpPr>
          <p:nvPr/>
        </p:nvSpPr>
        <p:spPr bwMode="auto">
          <a:xfrm>
            <a:off x="5975350" y="3062288"/>
            <a:ext cx="277813" cy="387350"/>
          </a:xfrm>
          <a:prstGeom prst="line">
            <a:avLst/>
          </a:prstGeom>
          <a:noFill/>
          <a:ln w="28575">
            <a:solidFill>
              <a:schemeClr val="bg2"/>
            </a:solidFill>
            <a:round/>
            <a:headEnd/>
            <a:tailEnd/>
          </a:ln>
        </p:spPr>
        <p:txBody>
          <a:bodyPr/>
          <a:lstStyle/>
          <a:p>
            <a:endParaRPr lang="ko-KR" altLang="en-US"/>
          </a:p>
        </p:txBody>
      </p:sp>
      <p:sp>
        <p:nvSpPr>
          <p:cNvPr id="155653" name="Line 20"/>
          <p:cNvSpPr>
            <a:spLocks noChangeShapeType="1"/>
          </p:cNvSpPr>
          <p:nvPr/>
        </p:nvSpPr>
        <p:spPr bwMode="auto">
          <a:xfrm flipH="1">
            <a:off x="3092450" y="3784600"/>
            <a:ext cx="215900" cy="287338"/>
          </a:xfrm>
          <a:prstGeom prst="line">
            <a:avLst/>
          </a:prstGeom>
          <a:noFill/>
          <a:ln w="28575">
            <a:solidFill>
              <a:schemeClr val="bg2"/>
            </a:solidFill>
            <a:round/>
            <a:headEnd/>
            <a:tailEnd/>
          </a:ln>
        </p:spPr>
        <p:txBody>
          <a:bodyPr/>
          <a:lstStyle/>
          <a:p>
            <a:endParaRPr lang="ko-KR" altLang="en-US"/>
          </a:p>
        </p:txBody>
      </p:sp>
      <p:sp>
        <p:nvSpPr>
          <p:cNvPr id="155654" name="Line 21"/>
          <p:cNvSpPr>
            <a:spLocks noChangeShapeType="1"/>
          </p:cNvSpPr>
          <p:nvPr/>
        </p:nvSpPr>
        <p:spPr bwMode="auto">
          <a:xfrm flipH="1">
            <a:off x="2565400" y="3063875"/>
            <a:ext cx="239713" cy="357188"/>
          </a:xfrm>
          <a:prstGeom prst="line">
            <a:avLst/>
          </a:prstGeom>
          <a:noFill/>
          <a:ln w="28575">
            <a:solidFill>
              <a:schemeClr val="bg2"/>
            </a:solidFill>
            <a:round/>
            <a:headEnd/>
            <a:tailEnd/>
          </a:ln>
        </p:spPr>
        <p:txBody>
          <a:bodyPr/>
          <a:lstStyle/>
          <a:p>
            <a:endParaRPr lang="ko-KR" altLang="en-US"/>
          </a:p>
        </p:txBody>
      </p:sp>
      <p:sp>
        <p:nvSpPr>
          <p:cNvPr id="155655" name="Line 22"/>
          <p:cNvSpPr>
            <a:spLocks noChangeShapeType="1"/>
          </p:cNvSpPr>
          <p:nvPr/>
        </p:nvSpPr>
        <p:spPr bwMode="auto">
          <a:xfrm>
            <a:off x="2589213" y="3784600"/>
            <a:ext cx="215900" cy="287338"/>
          </a:xfrm>
          <a:prstGeom prst="line">
            <a:avLst/>
          </a:prstGeom>
          <a:noFill/>
          <a:ln w="28575">
            <a:solidFill>
              <a:schemeClr val="bg2"/>
            </a:solidFill>
            <a:round/>
            <a:headEnd/>
            <a:tailEnd/>
          </a:ln>
        </p:spPr>
        <p:txBody>
          <a:bodyPr/>
          <a:lstStyle/>
          <a:p>
            <a:endParaRPr lang="ko-KR" altLang="en-US"/>
          </a:p>
        </p:txBody>
      </p:sp>
      <p:sp>
        <p:nvSpPr>
          <p:cNvPr id="155656" name="Line 23"/>
          <p:cNvSpPr>
            <a:spLocks noChangeShapeType="1"/>
          </p:cNvSpPr>
          <p:nvPr/>
        </p:nvSpPr>
        <p:spPr bwMode="auto">
          <a:xfrm>
            <a:off x="3100388" y="3062288"/>
            <a:ext cx="250825" cy="358775"/>
          </a:xfrm>
          <a:prstGeom prst="line">
            <a:avLst/>
          </a:prstGeom>
          <a:noFill/>
          <a:ln w="28575">
            <a:solidFill>
              <a:schemeClr val="bg2"/>
            </a:solidFill>
            <a:round/>
            <a:headEnd/>
            <a:tailEnd/>
          </a:ln>
        </p:spPr>
        <p:txBody>
          <a:bodyPr/>
          <a:lstStyle/>
          <a:p>
            <a:endParaRPr lang="ko-KR" altLang="en-US"/>
          </a:p>
        </p:txBody>
      </p:sp>
      <p:sp>
        <p:nvSpPr>
          <p:cNvPr id="155657" name="Arc 2"/>
          <p:cNvSpPr>
            <a:spLocks/>
          </p:cNvSpPr>
          <p:nvPr/>
        </p:nvSpPr>
        <p:spPr bwMode="auto">
          <a:xfrm rot="5400000" flipH="1">
            <a:off x="5782469" y="3296444"/>
            <a:ext cx="112712" cy="381000"/>
          </a:xfrm>
          <a:custGeom>
            <a:avLst/>
            <a:gdLst>
              <a:gd name="T0" fmla="*/ 0 w 21600"/>
              <a:gd name="T1" fmla="*/ 0 h 43164"/>
              <a:gd name="T2" fmla="*/ 2147483647 w 21600"/>
              <a:gd name="T3" fmla="*/ 2147483647 h 43164"/>
              <a:gd name="T4" fmla="*/ 0 w 21600"/>
              <a:gd name="T5" fmla="*/ 2147483647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5658" name="Arc 3"/>
          <p:cNvSpPr>
            <a:spLocks/>
          </p:cNvSpPr>
          <p:nvPr/>
        </p:nvSpPr>
        <p:spPr bwMode="auto">
          <a:xfrm rot="5400000" flipV="1">
            <a:off x="5782468" y="3520282"/>
            <a:ext cx="112713" cy="381000"/>
          </a:xfrm>
          <a:custGeom>
            <a:avLst/>
            <a:gdLst>
              <a:gd name="T0" fmla="*/ 0 w 21600"/>
              <a:gd name="T1" fmla="*/ 0 h 43164"/>
              <a:gd name="T2" fmla="*/ 2147483647 w 21600"/>
              <a:gd name="T3" fmla="*/ 2147483647 h 43164"/>
              <a:gd name="T4" fmla="*/ 0 w 21600"/>
              <a:gd name="T5" fmla="*/ 2147483647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5659" name="Line 8"/>
          <p:cNvSpPr>
            <a:spLocks noChangeShapeType="1"/>
          </p:cNvSpPr>
          <p:nvPr/>
        </p:nvSpPr>
        <p:spPr bwMode="auto">
          <a:xfrm flipH="1">
            <a:off x="5827713" y="3136900"/>
            <a:ext cx="0" cy="863600"/>
          </a:xfrm>
          <a:prstGeom prst="line">
            <a:avLst/>
          </a:prstGeom>
          <a:noFill/>
          <a:ln w="28575">
            <a:solidFill>
              <a:schemeClr val="bg2"/>
            </a:solidFill>
            <a:round/>
            <a:headEnd/>
            <a:tailEnd/>
          </a:ln>
        </p:spPr>
        <p:txBody>
          <a:bodyPr/>
          <a:lstStyle/>
          <a:p>
            <a:endParaRPr lang="ko-KR" altLang="en-US"/>
          </a:p>
        </p:txBody>
      </p:sp>
      <p:sp>
        <p:nvSpPr>
          <p:cNvPr id="155660" name="Text Box 9"/>
          <p:cNvSpPr txBox="1">
            <a:spLocks noChangeArrowheads="1"/>
          </p:cNvSpPr>
          <p:nvPr/>
        </p:nvSpPr>
        <p:spPr bwMode="auto">
          <a:xfrm>
            <a:off x="3770313" y="2071688"/>
            <a:ext cx="1568450" cy="366712"/>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救援＝復帰</a:t>
            </a:r>
          </a:p>
        </p:txBody>
      </p:sp>
      <p:sp>
        <p:nvSpPr>
          <p:cNvPr id="155661" name="Text Box 10"/>
          <p:cNvSpPr txBox="1">
            <a:spLocks noChangeArrowheads="1"/>
          </p:cNvSpPr>
          <p:nvPr/>
        </p:nvSpPr>
        <p:spPr bwMode="auto">
          <a:xfrm>
            <a:off x="785813" y="714375"/>
            <a:ext cx="6075362" cy="82232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キリスト</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救世主 </a:t>
            </a:r>
            <a:r>
              <a:rPr lang="ja-JP" altLang="en-US" sz="2400">
                <a:solidFill>
                  <a:schemeClr val="bg2"/>
                </a:solidFill>
                <a:latin typeface="ＭＳ Ｐゴシック" pitchFamily="34" charset="-128"/>
              </a:rPr>
              <a:t>⇒ </a:t>
            </a:r>
            <a:r>
              <a:rPr lang="ja-JP" altLang="en-US" sz="2000">
                <a:solidFill>
                  <a:schemeClr val="bg2"/>
                </a:solidFill>
                <a:latin typeface="ＭＳ Ｐゴシック" pitchFamily="34" charset="-128"/>
              </a:rPr>
              <a:t>イエス</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- 33</a:t>
            </a:r>
            <a:r>
              <a:rPr lang="ja-JP" altLang="en-US" sz="2000">
                <a:solidFill>
                  <a:schemeClr val="bg2"/>
                </a:solidFill>
                <a:latin typeface="ＭＳ Ｐゴシック" pitchFamily="34" charset="-128"/>
              </a:rPr>
              <a:t>才　　  復活昇天</a:t>
            </a:r>
          </a:p>
          <a:p>
            <a:pPr latinLnBrk="0"/>
            <a:r>
              <a:rPr lang="ja-JP" altLang="en-US" sz="2000">
                <a:solidFill>
                  <a:schemeClr val="bg2"/>
                </a:solidFill>
                <a:latin typeface="ＭＳ Ｐゴシック" pitchFamily="34" charset="-128"/>
              </a:rPr>
              <a:t>基督教 </a:t>
            </a:r>
            <a:r>
              <a:rPr lang="ja-JP" altLang="en-US" sz="2400">
                <a:solidFill>
                  <a:schemeClr val="bg2"/>
                </a:solidFill>
                <a:latin typeface="ＭＳ Ｐゴシック" pitchFamily="34" charset="-128"/>
              </a:rPr>
              <a:t>⇒ </a:t>
            </a:r>
            <a:r>
              <a:rPr lang="ja-JP" altLang="en-US" sz="2000">
                <a:solidFill>
                  <a:schemeClr val="bg2"/>
                </a:solidFill>
                <a:latin typeface="ＭＳ Ｐゴシック" pitchFamily="34" charset="-128"/>
              </a:rPr>
              <a:t>十字架の</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教会 </a:t>
            </a:r>
            <a:r>
              <a:rPr lang="ja-JP" altLang="en-US" sz="2400">
                <a:solidFill>
                  <a:schemeClr val="bg2"/>
                </a:solidFill>
                <a:latin typeface="ＭＳ Ｐゴシック" pitchFamily="34" charset="-128"/>
              </a:rPr>
              <a:t>⇒ </a:t>
            </a:r>
            <a:r>
              <a:rPr lang="ja-JP" altLang="en-US" sz="2000">
                <a:solidFill>
                  <a:schemeClr val="bg2"/>
                </a:solidFill>
                <a:latin typeface="ＭＳ Ｐゴシック" pitchFamily="34" charset="-128"/>
              </a:rPr>
              <a:t>十字架信仰（報血救援）</a:t>
            </a:r>
          </a:p>
        </p:txBody>
      </p:sp>
      <p:sp>
        <p:nvSpPr>
          <p:cNvPr id="155662" name="Text Box 12"/>
          <p:cNvSpPr txBox="1">
            <a:spLocks noChangeArrowheads="1"/>
          </p:cNvSpPr>
          <p:nvPr/>
        </p:nvSpPr>
        <p:spPr bwMode="auto">
          <a:xfrm>
            <a:off x="347663" y="1571625"/>
            <a:ext cx="288607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イエスの降臨目的</a:t>
            </a:r>
          </a:p>
        </p:txBody>
      </p:sp>
      <p:sp>
        <p:nvSpPr>
          <p:cNvPr id="155663" name="Oval 13"/>
          <p:cNvSpPr>
            <a:spLocks noChangeArrowheads="1"/>
          </p:cNvSpPr>
          <p:nvPr/>
        </p:nvSpPr>
        <p:spPr bwMode="auto">
          <a:xfrm>
            <a:off x="2720975" y="2747963"/>
            <a:ext cx="457200" cy="412750"/>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grpSp>
        <p:nvGrpSpPr>
          <p:cNvPr id="155664" name="Group 15"/>
          <p:cNvGrpSpPr>
            <a:grpSpLocks/>
          </p:cNvGrpSpPr>
          <p:nvPr/>
        </p:nvGrpSpPr>
        <p:grpSpPr bwMode="auto">
          <a:xfrm rot="5400000">
            <a:off x="2795588" y="3408363"/>
            <a:ext cx="336550" cy="381000"/>
            <a:chOff x="1296" y="2352"/>
            <a:chExt cx="576" cy="574"/>
          </a:xfrm>
        </p:grpSpPr>
        <p:sp>
          <p:nvSpPr>
            <p:cNvPr id="155731" name="Arc 16"/>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5732" name="Arc 17"/>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155665" name="Oval 18"/>
          <p:cNvSpPr>
            <a:spLocks noChangeArrowheads="1"/>
          </p:cNvSpPr>
          <p:nvPr/>
        </p:nvSpPr>
        <p:spPr bwMode="auto">
          <a:xfrm>
            <a:off x="3165475" y="3373438"/>
            <a:ext cx="457200" cy="412750"/>
          </a:xfrm>
          <a:prstGeom prst="ellipse">
            <a:avLst/>
          </a:prstGeom>
          <a:solidFill>
            <a:srgbClr val="FF9999"/>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155666" name="Oval 19"/>
          <p:cNvSpPr>
            <a:spLocks noChangeArrowheads="1"/>
          </p:cNvSpPr>
          <p:nvPr/>
        </p:nvSpPr>
        <p:spPr bwMode="auto">
          <a:xfrm>
            <a:off x="2300288" y="3373438"/>
            <a:ext cx="457200" cy="41275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p>
        </p:txBody>
      </p:sp>
      <p:sp>
        <p:nvSpPr>
          <p:cNvPr id="155667" name="Line 24"/>
          <p:cNvSpPr>
            <a:spLocks noChangeShapeType="1"/>
          </p:cNvSpPr>
          <p:nvPr/>
        </p:nvSpPr>
        <p:spPr bwMode="auto">
          <a:xfrm>
            <a:off x="2947988" y="3154363"/>
            <a:ext cx="0" cy="846137"/>
          </a:xfrm>
          <a:prstGeom prst="line">
            <a:avLst/>
          </a:prstGeom>
          <a:noFill/>
          <a:ln w="28575">
            <a:solidFill>
              <a:schemeClr val="bg2"/>
            </a:solidFill>
            <a:round/>
            <a:headEnd/>
            <a:tailEnd/>
          </a:ln>
        </p:spPr>
        <p:txBody>
          <a:bodyPr/>
          <a:lstStyle/>
          <a:p>
            <a:endParaRPr lang="ko-KR" altLang="en-US"/>
          </a:p>
        </p:txBody>
      </p:sp>
      <p:grpSp>
        <p:nvGrpSpPr>
          <p:cNvPr id="155668" name="Group 25"/>
          <p:cNvGrpSpPr>
            <a:grpSpLocks/>
          </p:cNvGrpSpPr>
          <p:nvPr/>
        </p:nvGrpSpPr>
        <p:grpSpPr bwMode="auto">
          <a:xfrm>
            <a:off x="2336800" y="4214813"/>
            <a:ext cx="1200150" cy="1355725"/>
            <a:chOff x="628" y="3174"/>
            <a:chExt cx="756" cy="580"/>
          </a:xfrm>
        </p:grpSpPr>
        <p:sp>
          <p:nvSpPr>
            <p:cNvPr id="155725" name="Line 26"/>
            <p:cNvSpPr>
              <a:spLocks noChangeShapeType="1"/>
            </p:cNvSpPr>
            <p:nvPr/>
          </p:nvSpPr>
          <p:spPr bwMode="auto">
            <a:xfrm flipH="1">
              <a:off x="628" y="3174"/>
              <a:ext cx="242" cy="570"/>
            </a:xfrm>
            <a:prstGeom prst="line">
              <a:avLst/>
            </a:prstGeom>
            <a:noFill/>
            <a:ln w="28575">
              <a:solidFill>
                <a:schemeClr val="bg2"/>
              </a:solidFill>
              <a:round/>
              <a:headEnd/>
              <a:tailEnd/>
            </a:ln>
          </p:spPr>
          <p:txBody>
            <a:bodyPr/>
            <a:lstStyle/>
            <a:p>
              <a:endParaRPr lang="ko-KR" altLang="en-US"/>
            </a:p>
          </p:txBody>
        </p:sp>
        <p:sp>
          <p:nvSpPr>
            <p:cNvPr id="155726" name="Line 27"/>
            <p:cNvSpPr>
              <a:spLocks noChangeShapeType="1"/>
            </p:cNvSpPr>
            <p:nvPr/>
          </p:nvSpPr>
          <p:spPr bwMode="auto">
            <a:xfrm>
              <a:off x="1144" y="3178"/>
              <a:ext cx="240" cy="576"/>
            </a:xfrm>
            <a:prstGeom prst="line">
              <a:avLst/>
            </a:prstGeom>
            <a:noFill/>
            <a:ln w="28575">
              <a:solidFill>
                <a:schemeClr val="bg2"/>
              </a:solidFill>
              <a:round/>
              <a:headEnd/>
              <a:tailEnd/>
            </a:ln>
          </p:spPr>
          <p:txBody>
            <a:bodyPr/>
            <a:lstStyle/>
            <a:p>
              <a:endParaRPr lang="ko-KR" altLang="en-US"/>
            </a:p>
          </p:txBody>
        </p:sp>
        <p:sp>
          <p:nvSpPr>
            <p:cNvPr id="155727" name="Line 28"/>
            <p:cNvSpPr>
              <a:spLocks noChangeShapeType="1"/>
            </p:cNvSpPr>
            <p:nvPr/>
          </p:nvSpPr>
          <p:spPr bwMode="auto">
            <a:xfrm>
              <a:off x="814" y="3312"/>
              <a:ext cx="384" cy="0"/>
            </a:xfrm>
            <a:prstGeom prst="line">
              <a:avLst/>
            </a:prstGeom>
            <a:noFill/>
            <a:ln w="28575">
              <a:solidFill>
                <a:schemeClr val="bg2"/>
              </a:solidFill>
              <a:round/>
              <a:headEnd/>
              <a:tailEnd/>
            </a:ln>
          </p:spPr>
          <p:txBody>
            <a:bodyPr/>
            <a:lstStyle/>
            <a:p>
              <a:endParaRPr lang="ko-KR" altLang="en-US"/>
            </a:p>
          </p:txBody>
        </p:sp>
        <p:sp>
          <p:nvSpPr>
            <p:cNvPr id="155728" name="Line 29"/>
            <p:cNvSpPr>
              <a:spLocks noChangeShapeType="1"/>
            </p:cNvSpPr>
            <p:nvPr/>
          </p:nvSpPr>
          <p:spPr bwMode="auto">
            <a:xfrm>
              <a:off x="786" y="3360"/>
              <a:ext cx="432" cy="0"/>
            </a:xfrm>
            <a:prstGeom prst="line">
              <a:avLst/>
            </a:prstGeom>
            <a:noFill/>
            <a:ln w="28575">
              <a:solidFill>
                <a:schemeClr val="bg2"/>
              </a:solidFill>
              <a:round/>
              <a:headEnd/>
              <a:tailEnd/>
            </a:ln>
          </p:spPr>
          <p:txBody>
            <a:bodyPr/>
            <a:lstStyle/>
            <a:p>
              <a:endParaRPr lang="ko-KR" altLang="en-US"/>
            </a:p>
          </p:txBody>
        </p:sp>
        <p:sp>
          <p:nvSpPr>
            <p:cNvPr id="155729" name="Line 30"/>
            <p:cNvSpPr>
              <a:spLocks noChangeShapeType="1"/>
            </p:cNvSpPr>
            <p:nvPr/>
          </p:nvSpPr>
          <p:spPr bwMode="auto">
            <a:xfrm>
              <a:off x="772" y="3408"/>
              <a:ext cx="471" cy="0"/>
            </a:xfrm>
            <a:prstGeom prst="line">
              <a:avLst/>
            </a:prstGeom>
            <a:noFill/>
            <a:ln w="28575">
              <a:solidFill>
                <a:schemeClr val="bg2"/>
              </a:solidFill>
              <a:round/>
              <a:headEnd/>
              <a:tailEnd/>
            </a:ln>
          </p:spPr>
          <p:txBody>
            <a:bodyPr/>
            <a:lstStyle/>
            <a:p>
              <a:endParaRPr lang="ko-KR" altLang="en-US"/>
            </a:p>
          </p:txBody>
        </p:sp>
        <p:sp>
          <p:nvSpPr>
            <p:cNvPr id="155730" name="Line 31"/>
            <p:cNvSpPr>
              <a:spLocks noChangeShapeType="1"/>
            </p:cNvSpPr>
            <p:nvPr/>
          </p:nvSpPr>
          <p:spPr bwMode="auto">
            <a:xfrm>
              <a:off x="1008" y="3264"/>
              <a:ext cx="0" cy="240"/>
            </a:xfrm>
            <a:prstGeom prst="line">
              <a:avLst/>
            </a:prstGeom>
            <a:noFill/>
            <a:ln w="28575">
              <a:solidFill>
                <a:schemeClr val="bg2"/>
              </a:solidFill>
              <a:round/>
              <a:headEnd/>
              <a:tailEnd type="triangle" w="med" len="med"/>
            </a:ln>
          </p:spPr>
          <p:txBody>
            <a:bodyPr/>
            <a:lstStyle/>
            <a:p>
              <a:endParaRPr lang="ko-KR" altLang="en-US"/>
            </a:p>
          </p:txBody>
        </p:sp>
      </p:grpSp>
      <p:sp>
        <p:nvSpPr>
          <p:cNvPr id="155669" name="Oval 32"/>
          <p:cNvSpPr>
            <a:spLocks noChangeArrowheads="1"/>
          </p:cNvSpPr>
          <p:nvPr/>
        </p:nvSpPr>
        <p:spPr bwMode="auto">
          <a:xfrm>
            <a:off x="5595938" y="2747963"/>
            <a:ext cx="457200" cy="412750"/>
          </a:xfrm>
          <a:prstGeom prst="ellipse">
            <a:avLst/>
          </a:prstGeom>
          <a:solidFill>
            <a:srgbClr val="FF0066"/>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155670" name="Oval 34"/>
          <p:cNvSpPr>
            <a:spLocks noChangeArrowheads="1"/>
          </p:cNvSpPr>
          <p:nvPr/>
        </p:nvSpPr>
        <p:spPr bwMode="auto">
          <a:xfrm>
            <a:off x="6091238" y="3373438"/>
            <a:ext cx="457200" cy="414337"/>
          </a:xfrm>
          <a:prstGeom prst="ellipse">
            <a:avLst/>
          </a:prstGeom>
          <a:solidFill>
            <a:srgbClr val="FF0066"/>
          </a:solidFill>
          <a:ln w="9525">
            <a:solidFill>
              <a:schemeClr val="bg2"/>
            </a:solidFill>
            <a:round/>
            <a:headEnd/>
            <a:tailEnd/>
          </a:ln>
        </p:spPr>
        <p:txBody>
          <a:bodyPr wrap="none" anchor="ctr"/>
          <a:lstStyle/>
          <a:p>
            <a:pPr algn="ctr" latinLnBrk="0"/>
            <a:r>
              <a:rPr lang="ja-JP" altLang="en-US" sz="2400">
                <a:latin typeface="ＭＳ Ｐゴシック" pitchFamily="34" charset="-128"/>
              </a:rPr>
              <a:t>エ</a:t>
            </a:r>
          </a:p>
        </p:txBody>
      </p:sp>
      <p:sp>
        <p:nvSpPr>
          <p:cNvPr id="155671" name="Oval 35"/>
          <p:cNvSpPr>
            <a:spLocks noChangeArrowheads="1"/>
          </p:cNvSpPr>
          <p:nvPr/>
        </p:nvSpPr>
        <p:spPr bwMode="auto">
          <a:xfrm>
            <a:off x="5154613" y="3373438"/>
            <a:ext cx="457200" cy="412750"/>
          </a:xfrm>
          <a:prstGeom prst="ellipse">
            <a:avLst/>
          </a:prstGeom>
          <a:solidFill>
            <a:srgbClr val="FF0066"/>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155672" name="Line 36"/>
          <p:cNvSpPr>
            <a:spLocks noChangeShapeType="1"/>
          </p:cNvSpPr>
          <p:nvPr/>
        </p:nvSpPr>
        <p:spPr bwMode="auto">
          <a:xfrm flipH="1">
            <a:off x="5111750" y="4206875"/>
            <a:ext cx="571500" cy="1428750"/>
          </a:xfrm>
          <a:prstGeom prst="line">
            <a:avLst/>
          </a:prstGeom>
          <a:noFill/>
          <a:ln w="28575">
            <a:solidFill>
              <a:schemeClr val="bg2"/>
            </a:solidFill>
            <a:round/>
            <a:headEnd/>
            <a:tailEnd/>
          </a:ln>
        </p:spPr>
        <p:txBody>
          <a:bodyPr/>
          <a:lstStyle/>
          <a:p>
            <a:endParaRPr lang="ko-KR" altLang="en-US"/>
          </a:p>
        </p:txBody>
      </p:sp>
      <p:sp>
        <p:nvSpPr>
          <p:cNvPr id="155673" name="Line 37"/>
          <p:cNvSpPr>
            <a:spLocks noChangeShapeType="1"/>
          </p:cNvSpPr>
          <p:nvPr/>
        </p:nvSpPr>
        <p:spPr bwMode="auto">
          <a:xfrm>
            <a:off x="6040438" y="4278313"/>
            <a:ext cx="428625" cy="1285875"/>
          </a:xfrm>
          <a:prstGeom prst="line">
            <a:avLst/>
          </a:prstGeom>
          <a:noFill/>
          <a:ln w="28575">
            <a:solidFill>
              <a:schemeClr val="bg2"/>
            </a:solidFill>
            <a:round/>
            <a:headEnd/>
            <a:tailEnd/>
          </a:ln>
        </p:spPr>
        <p:txBody>
          <a:bodyPr/>
          <a:lstStyle/>
          <a:p>
            <a:endParaRPr lang="ko-KR" altLang="en-US"/>
          </a:p>
        </p:txBody>
      </p:sp>
      <p:sp>
        <p:nvSpPr>
          <p:cNvPr id="155674" name="Line 38"/>
          <p:cNvSpPr>
            <a:spLocks noChangeShapeType="1"/>
          </p:cNvSpPr>
          <p:nvPr/>
        </p:nvSpPr>
        <p:spPr bwMode="auto">
          <a:xfrm>
            <a:off x="5534025" y="4557713"/>
            <a:ext cx="609600" cy="0"/>
          </a:xfrm>
          <a:prstGeom prst="line">
            <a:avLst/>
          </a:prstGeom>
          <a:noFill/>
          <a:ln w="28575">
            <a:solidFill>
              <a:schemeClr val="bg2"/>
            </a:solidFill>
            <a:round/>
            <a:headEnd/>
            <a:tailEnd/>
          </a:ln>
        </p:spPr>
        <p:txBody>
          <a:bodyPr/>
          <a:lstStyle/>
          <a:p>
            <a:endParaRPr lang="ko-KR" altLang="en-US"/>
          </a:p>
        </p:txBody>
      </p:sp>
      <p:sp>
        <p:nvSpPr>
          <p:cNvPr id="155675" name="Line 39"/>
          <p:cNvSpPr>
            <a:spLocks noChangeShapeType="1"/>
          </p:cNvSpPr>
          <p:nvPr/>
        </p:nvSpPr>
        <p:spPr bwMode="auto">
          <a:xfrm>
            <a:off x="5487988" y="4667250"/>
            <a:ext cx="685800" cy="0"/>
          </a:xfrm>
          <a:prstGeom prst="line">
            <a:avLst/>
          </a:prstGeom>
          <a:noFill/>
          <a:ln w="28575">
            <a:solidFill>
              <a:schemeClr val="bg2"/>
            </a:solidFill>
            <a:round/>
            <a:headEnd/>
            <a:tailEnd/>
          </a:ln>
        </p:spPr>
        <p:txBody>
          <a:bodyPr/>
          <a:lstStyle/>
          <a:p>
            <a:endParaRPr lang="ko-KR" altLang="en-US"/>
          </a:p>
        </p:txBody>
      </p:sp>
      <p:sp>
        <p:nvSpPr>
          <p:cNvPr id="155676" name="Line 40"/>
          <p:cNvSpPr>
            <a:spLocks noChangeShapeType="1"/>
          </p:cNvSpPr>
          <p:nvPr/>
        </p:nvSpPr>
        <p:spPr bwMode="auto">
          <a:xfrm>
            <a:off x="5461000" y="4779963"/>
            <a:ext cx="747713" cy="0"/>
          </a:xfrm>
          <a:prstGeom prst="line">
            <a:avLst/>
          </a:prstGeom>
          <a:noFill/>
          <a:ln w="28575">
            <a:solidFill>
              <a:schemeClr val="bg2"/>
            </a:solidFill>
            <a:round/>
            <a:headEnd/>
            <a:tailEnd/>
          </a:ln>
        </p:spPr>
        <p:txBody>
          <a:bodyPr/>
          <a:lstStyle/>
          <a:p>
            <a:endParaRPr lang="ko-KR" altLang="en-US"/>
          </a:p>
        </p:txBody>
      </p:sp>
      <p:sp>
        <p:nvSpPr>
          <p:cNvPr id="155677" name="Line 41"/>
          <p:cNvSpPr>
            <a:spLocks noChangeShapeType="1"/>
          </p:cNvSpPr>
          <p:nvPr/>
        </p:nvSpPr>
        <p:spPr bwMode="auto">
          <a:xfrm>
            <a:off x="5834063" y="4425950"/>
            <a:ext cx="0" cy="560388"/>
          </a:xfrm>
          <a:prstGeom prst="line">
            <a:avLst/>
          </a:prstGeom>
          <a:noFill/>
          <a:ln w="28575">
            <a:solidFill>
              <a:schemeClr val="bg2"/>
            </a:solidFill>
            <a:round/>
            <a:headEnd/>
            <a:tailEnd type="triangle" w="med" len="med"/>
          </a:ln>
        </p:spPr>
        <p:txBody>
          <a:bodyPr/>
          <a:lstStyle/>
          <a:p>
            <a:endParaRPr lang="ko-KR" altLang="en-US"/>
          </a:p>
        </p:txBody>
      </p:sp>
      <p:sp>
        <p:nvSpPr>
          <p:cNvPr id="155678" name="Text Box 42"/>
          <p:cNvSpPr txBox="1">
            <a:spLocks noChangeArrowheads="1"/>
          </p:cNvSpPr>
          <p:nvPr/>
        </p:nvSpPr>
        <p:spPr bwMode="auto">
          <a:xfrm>
            <a:off x="2287588" y="54006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天国</a:t>
            </a:r>
          </a:p>
        </p:txBody>
      </p:sp>
      <p:sp>
        <p:nvSpPr>
          <p:cNvPr id="155679" name="Text Box 43"/>
          <p:cNvSpPr txBox="1">
            <a:spLocks noChangeArrowheads="1"/>
          </p:cNvSpPr>
          <p:nvPr/>
        </p:nvSpPr>
        <p:spPr bwMode="auto">
          <a:xfrm>
            <a:off x="5810250" y="539273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地獄</a:t>
            </a:r>
          </a:p>
        </p:txBody>
      </p:sp>
      <p:grpSp>
        <p:nvGrpSpPr>
          <p:cNvPr id="155680" name="Group 44"/>
          <p:cNvGrpSpPr>
            <a:grpSpLocks/>
          </p:cNvGrpSpPr>
          <p:nvPr/>
        </p:nvGrpSpPr>
        <p:grpSpPr bwMode="auto">
          <a:xfrm>
            <a:off x="4213225" y="3000375"/>
            <a:ext cx="358775" cy="287338"/>
            <a:chOff x="3003" y="1488"/>
            <a:chExt cx="226" cy="181"/>
          </a:xfrm>
        </p:grpSpPr>
        <p:sp>
          <p:nvSpPr>
            <p:cNvPr id="155723" name="Line 45"/>
            <p:cNvSpPr>
              <a:spLocks noChangeShapeType="1"/>
            </p:cNvSpPr>
            <p:nvPr/>
          </p:nvSpPr>
          <p:spPr bwMode="auto">
            <a:xfrm flipH="1">
              <a:off x="3004" y="1488"/>
              <a:ext cx="225" cy="180"/>
            </a:xfrm>
            <a:prstGeom prst="line">
              <a:avLst/>
            </a:prstGeom>
            <a:noFill/>
            <a:ln w="38100">
              <a:solidFill>
                <a:schemeClr val="bg2"/>
              </a:solidFill>
              <a:round/>
              <a:headEnd/>
              <a:tailEnd/>
            </a:ln>
          </p:spPr>
          <p:txBody>
            <a:bodyPr/>
            <a:lstStyle/>
            <a:p>
              <a:endParaRPr lang="ko-KR" altLang="en-US"/>
            </a:p>
          </p:txBody>
        </p:sp>
        <p:sp>
          <p:nvSpPr>
            <p:cNvPr id="155724" name="Line 46"/>
            <p:cNvSpPr>
              <a:spLocks noChangeShapeType="1"/>
            </p:cNvSpPr>
            <p:nvPr/>
          </p:nvSpPr>
          <p:spPr bwMode="auto">
            <a:xfrm rot="5400000" flipH="1">
              <a:off x="3026" y="1466"/>
              <a:ext cx="180" cy="225"/>
            </a:xfrm>
            <a:prstGeom prst="line">
              <a:avLst/>
            </a:prstGeom>
            <a:noFill/>
            <a:ln w="38100">
              <a:solidFill>
                <a:schemeClr val="bg2"/>
              </a:solidFill>
              <a:round/>
              <a:headEnd/>
              <a:tailEnd/>
            </a:ln>
          </p:spPr>
          <p:txBody>
            <a:bodyPr/>
            <a:lstStyle/>
            <a:p>
              <a:endParaRPr lang="ko-KR" altLang="en-US"/>
            </a:p>
          </p:txBody>
        </p:sp>
      </p:grpSp>
      <p:sp>
        <p:nvSpPr>
          <p:cNvPr id="155681" name="Line 47"/>
          <p:cNvSpPr>
            <a:spLocks noChangeShapeType="1"/>
          </p:cNvSpPr>
          <p:nvPr/>
        </p:nvSpPr>
        <p:spPr bwMode="auto">
          <a:xfrm>
            <a:off x="4703763" y="3132138"/>
            <a:ext cx="838200" cy="0"/>
          </a:xfrm>
          <a:prstGeom prst="line">
            <a:avLst/>
          </a:prstGeom>
          <a:noFill/>
          <a:ln w="38100">
            <a:solidFill>
              <a:schemeClr val="hlink"/>
            </a:solidFill>
            <a:round/>
            <a:headEnd/>
            <a:tailEnd type="triangle" w="med" len="med"/>
          </a:ln>
        </p:spPr>
        <p:txBody>
          <a:bodyPr/>
          <a:lstStyle/>
          <a:p>
            <a:endParaRPr lang="ko-KR" altLang="en-US"/>
          </a:p>
        </p:txBody>
      </p:sp>
      <p:sp>
        <p:nvSpPr>
          <p:cNvPr id="155682" name="Line 48"/>
          <p:cNvSpPr>
            <a:spLocks noChangeShapeType="1"/>
          </p:cNvSpPr>
          <p:nvPr/>
        </p:nvSpPr>
        <p:spPr bwMode="auto">
          <a:xfrm flipH="1">
            <a:off x="3195638" y="3132138"/>
            <a:ext cx="914400" cy="0"/>
          </a:xfrm>
          <a:prstGeom prst="line">
            <a:avLst/>
          </a:prstGeom>
          <a:noFill/>
          <a:ln w="38100">
            <a:solidFill>
              <a:schemeClr val="bg2"/>
            </a:solidFill>
            <a:round/>
            <a:headEnd/>
            <a:tailEnd type="triangle" w="med" len="med"/>
          </a:ln>
        </p:spPr>
        <p:txBody>
          <a:bodyPr/>
          <a:lstStyle/>
          <a:p>
            <a:endParaRPr lang="ko-KR" altLang="en-US"/>
          </a:p>
        </p:txBody>
      </p:sp>
      <p:sp>
        <p:nvSpPr>
          <p:cNvPr id="155683" name="Text Box 49"/>
          <p:cNvSpPr txBox="1">
            <a:spLocks noChangeArrowheads="1"/>
          </p:cNvSpPr>
          <p:nvPr/>
        </p:nvSpPr>
        <p:spPr bwMode="auto">
          <a:xfrm>
            <a:off x="3408363" y="2727325"/>
            <a:ext cx="4397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信</a:t>
            </a:r>
          </a:p>
        </p:txBody>
      </p:sp>
      <p:sp>
        <p:nvSpPr>
          <p:cNvPr id="155684" name="Text Box 50"/>
          <p:cNvSpPr txBox="1">
            <a:spLocks noChangeArrowheads="1"/>
          </p:cNvSpPr>
          <p:nvPr/>
        </p:nvSpPr>
        <p:spPr bwMode="auto">
          <a:xfrm>
            <a:off x="4743450" y="2727325"/>
            <a:ext cx="695325" cy="396875"/>
          </a:xfrm>
          <a:prstGeom prst="rect">
            <a:avLst/>
          </a:prstGeom>
          <a:noFill/>
          <a:ln w="9525">
            <a:noFill/>
            <a:miter lim="800000"/>
            <a:headEnd/>
            <a:tailEnd/>
          </a:ln>
        </p:spPr>
        <p:txBody>
          <a:bodyPr wrap="none">
            <a:spAutoFit/>
          </a:bodyPr>
          <a:lstStyle/>
          <a:p>
            <a:pPr latinLnBrk="0"/>
            <a:r>
              <a:rPr lang="ja-JP" altLang="en-US" sz="2000">
                <a:solidFill>
                  <a:schemeClr val="hlink"/>
                </a:solidFill>
                <a:latin typeface="ＭＳ Ｐゴシック" pitchFamily="34" charset="-128"/>
              </a:rPr>
              <a:t>不信</a:t>
            </a:r>
          </a:p>
        </p:txBody>
      </p:sp>
      <p:sp>
        <p:nvSpPr>
          <p:cNvPr id="155685" name="Text Box 51"/>
          <p:cNvSpPr txBox="1">
            <a:spLocks noChangeArrowheads="1"/>
          </p:cNvSpPr>
          <p:nvPr/>
        </p:nvSpPr>
        <p:spPr bwMode="auto">
          <a:xfrm>
            <a:off x="3835400" y="3281363"/>
            <a:ext cx="1104900"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復帰摂理</a:t>
            </a:r>
          </a:p>
          <a:p>
            <a:pPr latinLnBrk="0"/>
            <a:r>
              <a:rPr lang="ja-JP" altLang="en-US" sz="1800">
                <a:solidFill>
                  <a:schemeClr val="bg2"/>
                </a:solidFill>
                <a:latin typeface="ＭＳ Ｐゴシック" pitchFamily="34" charset="-128"/>
              </a:rPr>
              <a:t>目的完成</a:t>
            </a:r>
          </a:p>
        </p:txBody>
      </p:sp>
      <p:sp>
        <p:nvSpPr>
          <p:cNvPr id="155686" name="Text Box 52"/>
          <p:cNvSpPr txBox="1">
            <a:spLocks noChangeArrowheads="1"/>
          </p:cNvSpPr>
          <p:nvPr/>
        </p:nvSpPr>
        <p:spPr bwMode="auto">
          <a:xfrm>
            <a:off x="2951163" y="5273675"/>
            <a:ext cx="644525"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天上</a:t>
            </a:r>
          </a:p>
          <a:p>
            <a:pPr latinLnBrk="0"/>
            <a:r>
              <a:rPr lang="ja-JP" altLang="en-US" sz="1800">
                <a:solidFill>
                  <a:schemeClr val="bg2"/>
                </a:solidFill>
                <a:latin typeface="ＭＳ Ｐゴシック" pitchFamily="34" charset="-128"/>
              </a:rPr>
              <a:t>地上</a:t>
            </a:r>
          </a:p>
        </p:txBody>
      </p:sp>
      <p:sp>
        <p:nvSpPr>
          <p:cNvPr id="155687" name="Text Box 53"/>
          <p:cNvSpPr txBox="1">
            <a:spLocks noChangeArrowheads="1"/>
          </p:cNvSpPr>
          <p:nvPr/>
        </p:nvSpPr>
        <p:spPr bwMode="auto">
          <a:xfrm>
            <a:off x="6659563" y="4954588"/>
            <a:ext cx="798512" cy="13144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原罪</a:t>
            </a:r>
          </a:p>
          <a:p>
            <a:pPr latinLnBrk="0"/>
            <a:r>
              <a:rPr lang="ja-JP" altLang="en-US" sz="1600">
                <a:solidFill>
                  <a:schemeClr val="bg2"/>
                </a:solidFill>
                <a:latin typeface="ＭＳ Ｐゴシック" pitchFamily="34" charset="-128"/>
              </a:rPr>
              <a:t>悔改</a:t>
            </a:r>
          </a:p>
          <a:p>
            <a:pPr latinLnBrk="0"/>
            <a:r>
              <a:rPr lang="ja-JP" altLang="en-US" sz="1600">
                <a:solidFill>
                  <a:schemeClr val="bg2"/>
                </a:solidFill>
                <a:latin typeface="ＭＳ Ｐゴシック" pitchFamily="34" charset="-128"/>
              </a:rPr>
              <a:t>祈祷</a:t>
            </a:r>
          </a:p>
          <a:p>
            <a:pPr latinLnBrk="0"/>
            <a:r>
              <a:rPr lang="ja-JP" altLang="en-US" sz="1600">
                <a:solidFill>
                  <a:schemeClr val="bg2"/>
                </a:solidFill>
                <a:latin typeface="ＭＳ Ｐゴシック" pitchFamily="34" charset="-128"/>
              </a:rPr>
              <a:t>信仰</a:t>
            </a:r>
          </a:p>
          <a:p>
            <a:pPr latinLnBrk="0"/>
            <a:r>
              <a:rPr lang="ja-JP" altLang="en-US" sz="1600">
                <a:solidFill>
                  <a:schemeClr val="bg2"/>
                </a:solidFill>
                <a:latin typeface="ＭＳ Ｐゴシック" pitchFamily="34" charset="-128"/>
              </a:rPr>
              <a:t>救世主</a:t>
            </a:r>
          </a:p>
        </p:txBody>
      </p:sp>
      <p:sp>
        <p:nvSpPr>
          <p:cNvPr id="155688" name="Text Box 54"/>
          <p:cNvSpPr txBox="1">
            <a:spLocks noChangeArrowheads="1"/>
          </p:cNvSpPr>
          <p:nvPr/>
        </p:nvSpPr>
        <p:spPr bwMode="auto">
          <a:xfrm>
            <a:off x="242888" y="2532063"/>
            <a:ext cx="10398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１．生育</a:t>
            </a:r>
          </a:p>
        </p:txBody>
      </p:sp>
      <p:sp>
        <p:nvSpPr>
          <p:cNvPr id="155689" name="Text Box 55"/>
          <p:cNvSpPr txBox="1">
            <a:spLocks noChangeArrowheads="1"/>
          </p:cNvSpPr>
          <p:nvPr/>
        </p:nvSpPr>
        <p:spPr bwMode="auto">
          <a:xfrm>
            <a:off x="327025" y="3044825"/>
            <a:ext cx="838200" cy="609600"/>
          </a:xfrm>
          <a:prstGeom prst="rect">
            <a:avLst/>
          </a:prstGeom>
          <a:noFill/>
          <a:ln w="9525">
            <a:noFill/>
            <a:miter lim="800000"/>
            <a:headEnd/>
            <a:tailEnd/>
          </a:ln>
        </p:spPr>
        <p:txBody>
          <a:bodyPr wrap="none">
            <a:spAutoFit/>
          </a:bodyPr>
          <a:lstStyle/>
          <a:p>
            <a:pPr algn="ctr" latinLnBrk="0"/>
            <a:r>
              <a:rPr lang="ja-JP" altLang="en-US" sz="1700">
                <a:solidFill>
                  <a:schemeClr val="bg2"/>
                </a:solidFill>
                <a:latin typeface="ＭＳ Ｐゴシック" pitchFamily="34" charset="-128"/>
              </a:rPr>
              <a:t>神性</a:t>
            </a:r>
          </a:p>
          <a:p>
            <a:pPr algn="ctr" latinLnBrk="0"/>
            <a:r>
              <a:rPr lang="ja-JP" altLang="en-US" sz="1700">
                <a:solidFill>
                  <a:schemeClr val="bg2"/>
                </a:solidFill>
                <a:latin typeface="ＭＳ Ｐゴシック" pitchFamily="34" charset="-128"/>
              </a:rPr>
              <a:t>（心情）</a:t>
            </a:r>
          </a:p>
        </p:txBody>
      </p:sp>
      <p:sp>
        <p:nvSpPr>
          <p:cNvPr id="155690" name="Text Box 56"/>
          <p:cNvSpPr txBox="1">
            <a:spLocks noChangeArrowheads="1"/>
          </p:cNvSpPr>
          <p:nvPr/>
        </p:nvSpPr>
        <p:spPr bwMode="auto">
          <a:xfrm>
            <a:off x="268288" y="3786188"/>
            <a:ext cx="10398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２．繁殖</a:t>
            </a:r>
          </a:p>
        </p:txBody>
      </p:sp>
      <p:sp>
        <p:nvSpPr>
          <p:cNvPr id="155691" name="Text Box 57"/>
          <p:cNvSpPr txBox="1">
            <a:spLocks noChangeArrowheads="1"/>
          </p:cNvSpPr>
          <p:nvPr/>
        </p:nvSpPr>
        <p:spPr bwMode="auto">
          <a:xfrm>
            <a:off x="268288" y="4314825"/>
            <a:ext cx="10398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３．万物</a:t>
            </a:r>
          </a:p>
        </p:txBody>
      </p:sp>
      <p:sp>
        <p:nvSpPr>
          <p:cNvPr id="155692" name="Text Box 58"/>
          <p:cNvSpPr txBox="1">
            <a:spLocks noChangeArrowheads="1"/>
          </p:cNvSpPr>
          <p:nvPr/>
        </p:nvSpPr>
        <p:spPr bwMode="auto">
          <a:xfrm>
            <a:off x="1103313" y="2946400"/>
            <a:ext cx="1479550" cy="7778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一体（ヨ</a:t>
            </a:r>
            <a:r>
              <a:rPr lang="ko-KR" altLang="en-US" sz="1500">
                <a:solidFill>
                  <a:schemeClr val="bg2"/>
                </a:solidFill>
                <a:latin typeface="ＭＳ Ｐゴシック" pitchFamily="34" charset="-128"/>
              </a:rPr>
              <a:t>14/20</a:t>
            </a:r>
            <a:r>
              <a:rPr lang="ja-JP" altLang="en-US" sz="1500">
                <a:solidFill>
                  <a:schemeClr val="bg2"/>
                </a:solidFill>
                <a:latin typeface="ＭＳ Ｐゴシック" pitchFamily="34" charset="-128"/>
              </a:rPr>
              <a:t>）</a:t>
            </a:r>
          </a:p>
          <a:p>
            <a:pPr latinLnBrk="0"/>
            <a:r>
              <a:rPr lang="ja-JP" altLang="en-US" sz="1500">
                <a:solidFill>
                  <a:schemeClr val="bg2"/>
                </a:solidFill>
                <a:latin typeface="ＭＳ Ｐゴシック" pitchFamily="34" charset="-128"/>
              </a:rPr>
              <a:t>神殿（コ</a:t>
            </a:r>
            <a:r>
              <a:rPr lang="en-US" altLang="ja-JP" sz="1500">
                <a:solidFill>
                  <a:schemeClr val="bg2"/>
                </a:solidFill>
                <a:latin typeface="ＭＳ Ｐゴシック" pitchFamily="34" charset="-128"/>
              </a:rPr>
              <a:t>Ⅰ3/16</a:t>
            </a:r>
            <a:r>
              <a:rPr lang="ja-JP" altLang="en-US" sz="1500">
                <a:solidFill>
                  <a:schemeClr val="bg2"/>
                </a:solidFill>
                <a:latin typeface="ＭＳ Ｐゴシック" pitchFamily="34" charset="-128"/>
              </a:rPr>
              <a:t>）</a:t>
            </a:r>
            <a:endParaRPr lang="ko-KR" altLang="en-US" sz="1500">
              <a:solidFill>
                <a:schemeClr val="bg2"/>
              </a:solidFill>
              <a:latin typeface="ＭＳ Ｐゴシック" pitchFamily="34" charset="-128"/>
            </a:endParaRPr>
          </a:p>
          <a:p>
            <a:pPr latinLnBrk="0"/>
            <a:r>
              <a:rPr lang="ja-JP" altLang="en-US" sz="1500">
                <a:solidFill>
                  <a:schemeClr val="bg2"/>
                </a:solidFill>
                <a:latin typeface="ＭＳ Ｐゴシック" pitchFamily="34" charset="-128"/>
              </a:rPr>
              <a:t>完全（マ</a:t>
            </a:r>
            <a:r>
              <a:rPr lang="ko-KR" altLang="en-US" sz="1500">
                <a:solidFill>
                  <a:schemeClr val="bg2"/>
                </a:solidFill>
                <a:latin typeface="ＭＳ Ｐゴシック" pitchFamily="34" charset="-128"/>
              </a:rPr>
              <a:t>5/48</a:t>
            </a:r>
            <a:r>
              <a:rPr lang="ja-JP" altLang="en-US" sz="1500">
                <a:solidFill>
                  <a:schemeClr val="bg2"/>
                </a:solidFill>
                <a:latin typeface="ＭＳ Ｐゴシック" pitchFamily="34" charset="-128"/>
              </a:rPr>
              <a:t>）</a:t>
            </a:r>
          </a:p>
        </p:txBody>
      </p:sp>
      <p:sp>
        <p:nvSpPr>
          <p:cNvPr id="155693" name="Text Box 59"/>
          <p:cNvSpPr txBox="1">
            <a:spLocks noChangeArrowheads="1"/>
          </p:cNvSpPr>
          <p:nvPr/>
        </p:nvSpPr>
        <p:spPr bwMode="auto">
          <a:xfrm>
            <a:off x="1231900" y="4921250"/>
            <a:ext cx="1296988" cy="1314450"/>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原罪 </a:t>
            </a:r>
            <a:r>
              <a:rPr lang="en-US" altLang="ja-JP" sz="1600">
                <a:solidFill>
                  <a:schemeClr val="bg2"/>
                </a:solidFill>
                <a:latin typeface="ＭＳ Ｐゴシック" pitchFamily="34" charset="-128"/>
              </a:rPr>
              <a:t>X</a:t>
            </a:r>
          </a:p>
          <a:p>
            <a:pPr latinLnBrk="0"/>
            <a:r>
              <a:rPr lang="ja-JP" altLang="en-US" sz="1600">
                <a:solidFill>
                  <a:schemeClr val="bg2"/>
                </a:solidFill>
                <a:latin typeface="ＭＳ Ｐゴシック" pitchFamily="34" charset="-128"/>
              </a:rPr>
              <a:t>贖罪 </a:t>
            </a:r>
            <a:r>
              <a:rPr lang="en-US" altLang="ja-JP" sz="1600">
                <a:solidFill>
                  <a:schemeClr val="bg2"/>
                </a:solidFill>
                <a:latin typeface="ＭＳ Ｐゴシック" pitchFamily="34" charset="-128"/>
              </a:rPr>
              <a:t>X</a:t>
            </a:r>
          </a:p>
          <a:p>
            <a:pPr latinLnBrk="0"/>
            <a:r>
              <a:rPr lang="ja-JP" altLang="en-US" sz="1600">
                <a:solidFill>
                  <a:schemeClr val="bg2"/>
                </a:solidFill>
                <a:latin typeface="ＭＳ Ｐゴシック" pitchFamily="34" charset="-128"/>
              </a:rPr>
              <a:t>祈祷 </a:t>
            </a:r>
            <a:r>
              <a:rPr lang="en-US" altLang="ja-JP" sz="1600">
                <a:solidFill>
                  <a:schemeClr val="bg2"/>
                </a:solidFill>
                <a:latin typeface="ＭＳ Ｐゴシック" pitchFamily="34" charset="-128"/>
              </a:rPr>
              <a:t>X</a:t>
            </a:r>
          </a:p>
          <a:p>
            <a:pPr latinLnBrk="0"/>
            <a:r>
              <a:rPr lang="ja-JP" altLang="en-US" sz="1600">
                <a:solidFill>
                  <a:schemeClr val="bg2"/>
                </a:solidFill>
                <a:latin typeface="ＭＳ Ｐゴシック" pitchFamily="34" charset="-128"/>
              </a:rPr>
              <a:t>信仰 </a:t>
            </a:r>
            <a:r>
              <a:rPr lang="en-US" altLang="ja-JP" sz="1600">
                <a:solidFill>
                  <a:schemeClr val="bg2"/>
                </a:solidFill>
                <a:latin typeface="ＭＳ Ｐゴシック" pitchFamily="34" charset="-128"/>
              </a:rPr>
              <a:t>X</a:t>
            </a:r>
          </a:p>
          <a:p>
            <a:pPr latinLnBrk="0"/>
            <a:r>
              <a:rPr lang="ja-JP" altLang="en-US" sz="1600">
                <a:solidFill>
                  <a:schemeClr val="bg2"/>
                </a:solidFill>
                <a:latin typeface="ＭＳ Ｐゴシック" pitchFamily="34" charset="-128"/>
              </a:rPr>
              <a:t>救世主 </a:t>
            </a:r>
            <a:r>
              <a:rPr lang="en-US" altLang="ja-JP" sz="1600">
                <a:solidFill>
                  <a:schemeClr val="bg2"/>
                </a:solidFill>
                <a:latin typeface="ＭＳ Ｐゴシック" pitchFamily="34" charset="-128"/>
              </a:rPr>
              <a:t>X</a:t>
            </a:r>
          </a:p>
        </p:txBody>
      </p:sp>
      <p:sp>
        <p:nvSpPr>
          <p:cNvPr id="155694" name="AutoShape 60"/>
          <p:cNvSpPr>
            <a:spLocks/>
          </p:cNvSpPr>
          <p:nvPr/>
        </p:nvSpPr>
        <p:spPr bwMode="auto">
          <a:xfrm>
            <a:off x="1073150" y="3022600"/>
            <a:ext cx="71438" cy="647700"/>
          </a:xfrm>
          <a:prstGeom prst="leftBrace">
            <a:avLst>
              <a:gd name="adj1" fmla="val 75555"/>
              <a:gd name="adj2" fmla="val 50000"/>
            </a:avLst>
          </a:prstGeom>
          <a:noFill/>
          <a:ln w="19050">
            <a:solidFill>
              <a:schemeClr val="bg2"/>
            </a:solidFill>
            <a:round/>
            <a:headEnd/>
            <a:tailEnd/>
          </a:ln>
        </p:spPr>
        <p:txBody>
          <a:bodyPr wrap="none" anchor="ctr"/>
          <a:lstStyle/>
          <a:p>
            <a:pPr latinLnBrk="0"/>
            <a:endParaRPr lang="ja-JP" altLang="en-US"/>
          </a:p>
        </p:txBody>
      </p:sp>
      <p:sp>
        <p:nvSpPr>
          <p:cNvPr id="155695" name="AutoShape 61"/>
          <p:cNvSpPr>
            <a:spLocks/>
          </p:cNvSpPr>
          <p:nvPr/>
        </p:nvSpPr>
        <p:spPr bwMode="auto">
          <a:xfrm>
            <a:off x="2084388" y="4973638"/>
            <a:ext cx="215900" cy="1223962"/>
          </a:xfrm>
          <a:prstGeom prst="rightBrace">
            <a:avLst>
              <a:gd name="adj1" fmla="val 47243"/>
              <a:gd name="adj2" fmla="val 50000"/>
            </a:avLst>
          </a:prstGeom>
          <a:noFill/>
          <a:ln w="28575">
            <a:solidFill>
              <a:schemeClr val="bg2"/>
            </a:solidFill>
            <a:round/>
            <a:headEnd/>
            <a:tailEnd/>
          </a:ln>
        </p:spPr>
        <p:txBody>
          <a:bodyPr wrap="none" anchor="ctr"/>
          <a:lstStyle/>
          <a:p>
            <a:pPr latinLnBrk="0"/>
            <a:endParaRPr lang="ja-JP" altLang="en-US"/>
          </a:p>
        </p:txBody>
      </p:sp>
      <p:sp>
        <p:nvSpPr>
          <p:cNvPr id="155696" name="AutoShape 62"/>
          <p:cNvSpPr>
            <a:spLocks/>
          </p:cNvSpPr>
          <p:nvPr/>
        </p:nvSpPr>
        <p:spPr bwMode="auto">
          <a:xfrm>
            <a:off x="6537325" y="4975225"/>
            <a:ext cx="144463" cy="1223963"/>
          </a:xfrm>
          <a:prstGeom prst="leftBrace">
            <a:avLst>
              <a:gd name="adj1" fmla="val 70604"/>
              <a:gd name="adj2" fmla="val 50000"/>
            </a:avLst>
          </a:prstGeom>
          <a:noFill/>
          <a:ln w="28575">
            <a:solidFill>
              <a:schemeClr val="bg2"/>
            </a:solidFill>
            <a:round/>
            <a:headEnd/>
            <a:tailEnd/>
          </a:ln>
        </p:spPr>
        <p:txBody>
          <a:bodyPr wrap="none" anchor="ctr"/>
          <a:lstStyle/>
          <a:p>
            <a:pPr latinLnBrk="0"/>
            <a:endParaRPr lang="ja-JP" altLang="en-US"/>
          </a:p>
        </p:txBody>
      </p:sp>
      <p:sp>
        <p:nvSpPr>
          <p:cNvPr id="155697" name="Oval 63"/>
          <p:cNvSpPr>
            <a:spLocks noChangeArrowheads="1"/>
          </p:cNvSpPr>
          <p:nvPr/>
        </p:nvSpPr>
        <p:spPr bwMode="auto">
          <a:xfrm>
            <a:off x="5053013" y="784225"/>
            <a:ext cx="360362" cy="360363"/>
          </a:xfrm>
          <a:prstGeom prst="ellipse">
            <a:avLst/>
          </a:prstGeom>
          <a:noFill/>
          <a:ln w="28575">
            <a:solidFill>
              <a:schemeClr val="bg2"/>
            </a:solidFill>
            <a:round/>
            <a:headEnd/>
            <a:tailEnd/>
          </a:ln>
        </p:spPr>
        <p:txBody>
          <a:bodyPr wrap="none" anchor="ctr"/>
          <a:lstStyle/>
          <a:p>
            <a:pPr algn="ctr" latinLnBrk="0"/>
            <a:r>
              <a:rPr lang="en-US" altLang="ja-JP" sz="2400">
                <a:solidFill>
                  <a:schemeClr val="bg2"/>
                </a:solidFill>
                <a:latin typeface="ＭＳ Ｐゴシック" pitchFamily="34" charset="-128"/>
              </a:rPr>
              <a:t>†</a:t>
            </a:r>
          </a:p>
        </p:txBody>
      </p:sp>
      <p:grpSp>
        <p:nvGrpSpPr>
          <p:cNvPr id="155698" name="Group 64"/>
          <p:cNvGrpSpPr>
            <a:grpSpLocks/>
          </p:cNvGrpSpPr>
          <p:nvPr/>
        </p:nvGrpSpPr>
        <p:grpSpPr bwMode="auto">
          <a:xfrm>
            <a:off x="4170363" y="4117975"/>
            <a:ext cx="431800" cy="649288"/>
            <a:chOff x="1584" y="2832"/>
            <a:chExt cx="480" cy="912"/>
          </a:xfrm>
        </p:grpSpPr>
        <p:sp>
          <p:nvSpPr>
            <p:cNvPr id="155721" name="Rectangle 65"/>
            <p:cNvSpPr>
              <a:spLocks noChangeArrowheads="1"/>
            </p:cNvSpPr>
            <p:nvPr/>
          </p:nvSpPr>
          <p:spPr bwMode="auto">
            <a:xfrm>
              <a:off x="1776" y="2832"/>
              <a:ext cx="96" cy="912"/>
            </a:xfrm>
            <a:prstGeom prst="rect">
              <a:avLst/>
            </a:prstGeom>
            <a:solidFill>
              <a:schemeClr val="accent1"/>
            </a:solidFill>
            <a:ln w="57150">
              <a:noFill/>
              <a:miter lim="800000"/>
              <a:headEnd/>
              <a:tailEnd/>
            </a:ln>
          </p:spPr>
          <p:txBody>
            <a:bodyPr wrap="none" anchor="ctr"/>
            <a:lstStyle/>
            <a:p>
              <a:pPr latinLnBrk="0"/>
              <a:endParaRPr lang="ja-JP" altLang="en-US"/>
            </a:p>
          </p:txBody>
        </p:sp>
        <p:sp>
          <p:nvSpPr>
            <p:cNvPr id="155722" name="Rectangle 66"/>
            <p:cNvSpPr>
              <a:spLocks noChangeArrowheads="1"/>
            </p:cNvSpPr>
            <p:nvPr/>
          </p:nvSpPr>
          <p:spPr bwMode="auto">
            <a:xfrm>
              <a:off x="1584" y="3120"/>
              <a:ext cx="480" cy="96"/>
            </a:xfrm>
            <a:prstGeom prst="rect">
              <a:avLst/>
            </a:prstGeom>
            <a:solidFill>
              <a:schemeClr val="accent1"/>
            </a:solidFill>
            <a:ln w="57150">
              <a:noFill/>
              <a:miter lim="800000"/>
              <a:headEnd/>
              <a:tailEnd/>
            </a:ln>
          </p:spPr>
          <p:txBody>
            <a:bodyPr wrap="none" anchor="ctr"/>
            <a:lstStyle/>
            <a:p>
              <a:pPr latinLnBrk="0"/>
              <a:endParaRPr lang="ja-JP" altLang="en-US"/>
            </a:p>
          </p:txBody>
        </p:sp>
      </p:grpSp>
      <p:sp>
        <p:nvSpPr>
          <p:cNvPr id="155699" name="Line 67"/>
          <p:cNvSpPr>
            <a:spLocks noChangeShapeType="1"/>
          </p:cNvSpPr>
          <p:nvPr/>
        </p:nvSpPr>
        <p:spPr bwMode="auto">
          <a:xfrm flipH="1" flipV="1">
            <a:off x="3532188" y="3856038"/>
            <a:ext cx="2325687" cy="1358900"/>
          </a:xfrm>
          <a:prstGeom prst="line">
            <a:avLst/>
          </a:prstGeom>
          <a:noFill/>
          <a:ln w="38100">
            <a:solidFill>
              <a:schemeClr val="bg2"/>
            </a:solidFill>
            <a:round/>
            <a:headEnd/>
            <a:tailEnd type="triangle" w="med" len="med"/>
          </a:ln>
        </p:spPr>
        <p:txBody>
          <a:bodyPr/>
          <a:lstStyle/>
          <a:p>
            <a:endParaRPr lang="ko-KR" altLang="en-US"/>
          </a:p>
        </p:txBody>
      </p:sp>
      <p:sp>
        <p:nvSpPr>
          <p:cNvPr id="155700" name="Oval 68"/>
          <p:cNvSpPr>
            <a:spLocks noChangeArrowheads="1"/>
          </p:cNvSpPr>
          <p:nvPr/>
        </p:nvSpPr>
        <p:spPr bwMode="auto">
          <a:xfrm>
            <a:off x="2755900" y="5000625"/>
            <a:ext cx="387350" cy="34925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善</a:t>
            </a:r>
          </a:p>
        </p:txBody>
      </p:sp>
      <p:sp>
        <p:nvSpPr>
          <p:cNvPr id="155701" name="Arc 70"/>
          <p:cNvSpPr>
            <a:spLocks/>
          </p:cNvSpPr>
          <p:nvPr/>
        </p:nvSpPr>
        <p:spPr bwMode="auto">
          <a:xfrm rot="8010601" flipH="1" flipV="1">
            <a:off x="3674269" y="2148682"/>
            <a:ext cx="1444625" cy="14938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5702" name="Text Box 71"/>
          <p:cNvSpPr txBox="1">
            <a:spLocks noChangeArrowheads="1"/>
          </p:cNvSpPr>
          <p:nvPr/>
        </p:nvSpPr>
        <p:spPr bwMode="auto">
          <a:xfrm>
            <a:off x="3954463" y="2649538"/>
            <a:ext cx="877887"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創</a:t>
            </a:r>
            <a:r>
              <a:rPr lang="en-US" altLang="ja-JP" sz="1800">
                <a:solidFill>
                  <a:schemeClr val="bg2"/>
                </a:solidFill>
                <a:latin typeface="ＭＳ Ｐゴシック" pitchFamily="34" charset="-128"/>
              </a:rPr>
              <a:t>2/17</a:t>
            </a:r>
          </a:p>
        </p:txBody>
      </p:sp>
      <p:sp>
        <p:nvSpPr>
          <p:cNvPr id="155703" name="Line 72"/>
          <p:cNvSpPr>
            <a:spLocks noChangeShapeType="1"/>
          </p:cNvSpPr>
          <p:nvPr/>
        </p:nvSpPr>
        <p:spPr bwMode="auto">
          <a:xfrm>
            <a:off x="3937000" y="4725988"/>
            <a:ext cx="936625" cy="0"/>
          </a:xfrm>
          <a:prstGeom prst="line">
            <a:avLst/>
          </a:prstGeom>
          <a:noFill/>
          <a:ln w="28575">
            <a:solidFill>
              <a:schemeClr val="accent1"/>
            </a:solidFill>
            <a:round/>
            <a:headEnd/>
            <a:tailEnd/>
          </a:ln>
        </p:spPr>
        <p:txBody>
          <a:bodyPr/>
          <a:lstStyle/>
          <a:p>
            <a:endParaRPr lang="ko-KR" altLang="en-US"/>
          </a:p>
        </p:txBody>
      </p:sp>
      <p:sp>
        <p:nvSpPr>
          <p:cNvPr id="155704" name="Text Box 73"/>
          <p:cNvSpPr txBox="1">
            <a:spLocks noChangeArrowheads="1"/>
          </p:cNvSpPr>
          <p:nvPr/>
        </p:nvSpPr>
        <p:spPr bwMode="auto">
          <a:xfrm>
            <a:off x="3889375" y="4772025"/>
            <a:ext cx="1017588"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（イエス）</a:t>
            </a:r>
            <a:endParaRPr lang="ko-KR" altLang="en-US" sz="1800">
              <a:solidFill>
                <a:schemeClr val="bg2"/>
              </a:solidFill>
              <a:latin typeface="ＭＳ Ｐゴシック" pitchFamily="34" charset="-128"/>
            </a:endParaRPr>
          </a:p>
        </p:txBody>
      </p:sp>
      <p:sp>
        <p:nvSpPr>
          <p:cNvPr id="155705" name="AutoShape 74"/>
          <p:cNvSpPr>
            <a:spLocks/>
          </p:cNvSpPr>
          <p:nvPr/>
        </p:nvSpPr>
        <p:spPr bwMode="auto">
          <a:xfrm>
            <a:off x="5735638" y="5399088"/>
            <a:ext cx="109537" cy="431800"/>
          </a:xfrm>
          <a:prstGeom prst="rightBrace">
            <a:avLst>
              <a:gd name="adj1" fmla="val 24912"/>
              <a:gd name="adj2" fmla="val 50000"/>
            </a:avLst>
          </a:prstGeom>
          <a:noFill/>
          <a:ln w="28575">
            <a:solidFill>
              <a:schemeClr val="bg2"/>
            </a:solidFill>
            <a:round/>
            <a:headEnd/>
            <a:tailEnd/>
          </a:ln>
        </p:spPr>
        <p:txBody>
          <a:bodyPr wrap="none" anchor="ctr"/>
          <a:lstStyle/>
          <a:p>
            <a:pPr latinLnBrk="0"/>
            <a:endParaRPr lang="ja-JP" altLang="en-US"/>
          </a:p>
        </p:txBody>
      </p:sp>
      <p:sp>
        <p:nvSpPr>
          <p:cNvPr id="155706" name="Text Box 75"/>
          <p:cNvSpPr txBox="1">
            <a:spLocks noChangeArrowheads="1"/>
          </p:cNvSpPr>
          <p:nvPr/>
        </p:nvSpPr>
        <p:spPr bwMode="auto">
          <a:xfrm>
            <a:off x="5159375" y="5284788"/>
            <a:ext cx="644525"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天上</a:t>
            </a:r>
          </a:p>
          <a:p>
            <a:pPr latinLnBrk="0"/>
            <a:r>
              <a:rPr lang="ja-JP" altLang="en-US" sz="1800">
                <a:solidFill>
                  <a:schemeClr val="bg2"/>
                </a:solidFill>
                <a:latin typeface="ＭＳ Ｐゴシック" pitchFamily="34" charset="-128"/>
              </a:rPr>
              <a:t>地上</a:t>
            </a:r>
          </a:p>
        </p:txBody>
      </p:sp>
      <p:sp>
        <p:nvSpPr>
          <p:cNvPr id="155707" name="AutoShape 76"/>
          <p:cNvSpPr>
            <a:spLocks/>
          </p:cNvSpPr>
          <p:nvPr/>
        </p:nvSpPr>
        <p:spPr bwMode="auto">
          <a:xfrm>
            <a:off x="2925763" y="5399088"/>
            <a:ext cx="82550" cy="431800"/>
          </a:xfrm>
          <a:prstGeom prst="leftBrace">
            <a:avLst>
              <a:gd name="adj1" fmla="val 24919"/>
              <a:gd name="adj2" fmla="val 50000"/>
            </a:avLst>
          </a:prstGeom>
          <a:noFill/>
          <a:ln w="28575">
            <a:solidFill>
              <a:schemeClr val="bg2"/>
            </a:solidFill>
            <a:round/>
            <a:headEnd/>
            <a:tailEnd/>
          </a:ln>
        </p:spPr>
        <p:txBody>
          <a:bodyPr wrap="none" anchor="ctr"/>
          <a:lstStyle/>
          <a:p>
            <a:pPr latinLnBrk="0"/>
            <a:endParaRPr lang="ja-JP" altLang="en-US"/>
          </a:p>
        </p:txBody>
      </p:sp>
      <p:sp>
        <p:nvSpPr>
          <p:cNvPr id="155708" name="Text Box 77"/>
          <p:cNvSpPr txBox="1">
            <a:spLocks noChangeArrowheads="1"/>
          </p:cNvSpPr>
          <p:nvPr/>
        </p:nvSpPr>
        <p:spPr bwMode="auto">
          <a:xfrm>
            <a:off x="6215063" y="3190875"/>
            <a:ext cx="2492375" cy="15303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　　 サタンはこの世の神</a:t>
            </a:r>
          </a:p>
          <a:p>
            <a:pPr latinLnBrk="0">
              <a:lnSpc>
                <a:spcPts val="2200"/>
              </a:lnSpc>
            </a:pPr>
            <a:r>
              <a:rPr lang="ja-JP" altLang="en-US" sz="1600">
                <a:solidFill>
                  <a:schemeClr val="bg2"/>
                </a:solidFill>
                <a:latin typeface="ＭＳ Ｐゴシック" pitchFamily="34" charset="-128"/>
              </a:rPr>
              <a:t> 　　堕落人間はサタンの子</a:t>
            </a:r>
          </a:p>
          <a:p>
            <a:pPr latinLnBrk="0">
              <a:lnSpc>
                <a:spcPts val="2200"/>
              </a:lnSpc>
              <a:spcBef>
                <a:spcPts val="600"/>
              </a:spcBef>
            </a:pP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嘆息（子女を失う）</a:t>
            </a:r>
            <a:r>
              <a:rPr lang="ja-JP" altLang="en-US" sz="1200">
                <a:solidFill>
                  <a:schemeClr val="bg2"/>
                </a:solidFill>
                <a:latin typeface="ＭＳ Ｐゴシック" pitchFamily="34" charset="-128"/>
              </a:rPr>
              <a:t>創</a:t>
            </a:r>
            <a:r>
              <a:rPr lang="en-US" altLang="ko-KR" sz="1200">
                <a:solidFill>
                  <a:schemeClr val="bg2"/>
                </a:solidFill>
                <a:latin typeface="ＭＳ Ｐゴシック" pitchFamily="34" charset="-128"/>
              </a:rPr>
              <a:t>6/6</a:t>
            </a:r>
            <a:endParaRPr lang="en-US" altLang="ja-JP" sz="1200">
              <a:solidFill>
                <a:schemeClr val="bg2"/>
              </a:solidFill>
              <a:latin typeface="ＭＳ Ｐゴシック" pitchFamily="34" charset="-128"/>
            </a:endParaRPr>
          </a:p>
          <a:p>
            <a:pPr latinLnBrk="0">
              <a:lnSpc>
                <a:spcPts val="2200"/>
              </a:lnSpc>
            </a:pP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嘆息（父母を失う）</a:t>
            </a:r>
            <a:r>
              <a:rPr lang="ja-JP" altLang="en-US" sz="1200">
                <a:solidFill>
                  <a:schemeClr val="bg2"/>
                </a:solidFill>
                <a:latin typeface="ＭＳ Ｐゴシック" pitchFamily="34" charset="-128"/>
              </a:rPr>
              <a:t>ﾛﾏ</a:t>
            </a:r>
            <a:r>
              <a:rPr lang="en-US" altLang="ko-KR" sz="1200">
                <a:solidFill>
                  <a:schemeClr val="bg2"/>
                </a:solidFill>
                <a:latin typeface="ＭＳ Ｐゴシック" pitchFamily="34" charset="-128"/>
              </a:rPr>
              <a:t>8/23</a:t>
            </a:r>
            <a:endParaRPr lang="en-US" altLang="ja-JP" sz="1200">
              <a:solidFill>
                <a:schemeClr val="bg2"/>
              </a:solidFill>
              <a:latin typeface="ＭＳ Ｐゴシック" pitchFamily="34" charset="-128"/>
            </a:endParaRPr>
          </a:p>
          <a:p>
            <a:pPr latinLnBrk="0">
              <a:lnSpc>
                <a:spcPts val="2200"/>
              </a:lnSpc>
            </a:pP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嘆息（主人を失う）</a:t>
            </a:r>
            <a:r>
              <a:rPr lang="ja-JP" altLang="en-US" sz="1200">
                <a:solidFill>
                  <a:schemeClr val="bg2"/>
                </a:solidFill>
                <a:latin typeface="ＭＳ Ｐゴシック" pitchFamily="34" charset="-128"/>
              </a:rPr>
              <a:t>ﾛﾏ</a:t>
            </a:r>
            <a:r>
              <a:rPr lang="en-US" altLang="ko-KR" sz="1200">
                <a:solidFill>
                  <a:schemeClr val="bg2"/>
                </a:solidFill>
                <a:latin typeface="ＭＳ Ｐゴシック" pitchFamily="34" charset="-128"/>
              </a:rPr>
              <a:t>8/19</a:t>
            </a:r>
          </a:p>
        </p:txBody>
      </p:sp>
      <p:sp>
        <p:nvSpPr>
          <p:cNvPr id="155709" name="Rectangle 78"/>
          <p:cNvSpPr>
            <a:spLocks noChangeArrowheads="1"/>
          </p:cNvSpPr>
          <p:nvPr/>
        </p:nvSpPr>
        <p:spPr bwMode="auto">
          <a:xfrm>
            <a:off x="7221538" y="2446338"/>
            <a:ext cx="1081087" cy="825500"/>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ｻﾀﾝ一体</a:t>
            </a:r>
          </a:p>
          <a:p>
            <a:pPr latinLnBrk="0"/>
            <a:r>
              <a:rPr lang="ja-JP" altLang="en-US" sz="1600">
                <a:solidFill>
                  <a:schemeClr val="bg2"/>
                </a:solidFill>
                <a:latin typeface="ＭＳ Ｐゴシック" pitchFamily="34" charset="-128"/>
              </a:rPr>
              <a:t>ｻﾀﾝ殿</a:t>
            </a:r>
          </a:p>
          <a:p>
            <a:pPr latinLnBrk="0"/>
            <a:r>
              <a:rPr lang="ja-JP" altLang="en-US" sz="1600">
                <a:solidFill>
                  <a:schemeClr val="bg2"/>
                </a:solidFill>
                <a:latin typeface="ＭＳ Ｐゴシック" pitchFamily="34" charset="-128"/>
              </a:rPr>
              <a:t>堕落人間</a:t>
            </a:r>
          </a:p>
        </p:txBody>
      </p:sp>
      <p:sp>
        <p:nvSpPr>
          <p:cNvPr id="155710" name="Rectangle 79"/>
          <p:cNvSpPr>
            <a:spLocks noChangeArrowheads="1"/>
          </p:cNvSpPr>
          <p:nvPr/>
        </p:nvSpPr>
        <p:spPr bwMode="auto">
          <a:xfrm>
            <a:off x="6278563" y="2563813"/>
            <a:ext cx="1079500" cy="641350"/>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悪性</a:t>
            </a:r>
            <a:endParaRPr lang="ja-JP" altLang="ko-KR"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（原罪）</a:t>
            </a:r>
          </a:p>
        </p:txBody>
      </p:sp>
      <p:sp>
        <p:nvSpPr>
          <p:cNvPr id="155711" name="AutoShape 80"/>
          <p:cNvSpPr>
            <a:spLocks/>
          </p:cNvSpPr>
          <p:nvPr/>
        </p:nvSpPr>
        <p:spPr bwMode="auto">
          <a:xfrm>
            <a:off x="7150100" y="2624138"/>
            <a:ext cx="73025" cy="504825"/>
          </a:xfrm>
          <a:prstGeom prst="leftBrace">
            <a:avLst>
              <a:gd name="adj1" fmla="val 57609"/>
              <a:gd name="adj2" fmla="val 50000"/>
            </a:avLst>
          </a:prstGeom>
          <a:noFill/>
          <a:ln w="19050">
            <a:solidFill>
              <a:schemeClr val="bg2"/>
            </a:solidFill>
            <a:round/>
            <a:headEnd/>
            <a:tailEnd/>
          </a:ln>
        </p:spPr>
        <p:txBody>
          <a:bodyPr wrap="none" anchor="ctr"/>
          <a:lstStyle/>
          <a:p>
            <a:pPr latinLnBrk="0"/>
            <a:endParaRPr lang="ja-JP" altLang="en-US"/>
          </a:p>
        </p:txBody>
      </p:sp>
      <p:sp>
        <p:nvSpPr>
          <p:cNvPr id="155712" name="Oval 81"/>
          <p:cNvSpPr>
            <a:spLocks noChangeArrowheads="1"/>
          </p:cNvSpPr>
          <p:nvPr/>
        </p:nvSpPr>
        <p:spPr bwMode="auto">
          <a:xfrm>
            <a:off x="6340475" y="3819525"/>
            <a:ext cx="265113" cy="265113"/>
          </a:xfrm>
          <a:prstGeom prst="ellipse">
            <a:avLst/>
          </a:prstGeom>
          <a:noFill/>
          <a:ln w="12700">
            <a:solidFill>
              <a:schemeClr val="bg2"/>
            </a:solidFill>
            <a:round/>
            <a:headEnd/>
            <a:tailEnd/>
          </a:ln>
        </p:spPr>
        <p:txBody>
          <a:bodyPr wrap="none" anchor="ctr"/>
          <a:lstStyle/>
          <a:p>
            <a:pPr algn="ctr" latinLnBrk="0"/>
            <a:r>
              <a:rPr lang="ja-JP" altLang="en-US" sz="1500">
                <a:solidFill>
                  <a:schemeClr val="bg2"/>
                </a:solidFill>
                <a:latin typeface="ＭＳ Ｐゴシック" pitchFamily="34" charset="-128"/>
              </a:rPr>
              <a:t>神</a:t>
            </a:r>
          </a:p>
        </p:txBody>
      </p:sp>
      <p:sp>
        <p:nvSpPr>
          <p:cNvPr id="155713" name="Oval 82"/>
          <p:cNvSpPr>
            <a:spLocks noChangeArrowheads="1"/>
          </p:cNvSpPr>
          <p:nvPr/>
        </p:nvSpPr>
        <p:spPr bwMode="auto">
          <a:xfrm>
            <a:off x="6340475" y="4102100"/>
            <a:ext cx="265113" cy="265113"/>
          </a:xfrm>
          <a:prstGeom prst="ellipse">
            <a:avLst/>
          </a:prstGeom>
          <a:noFill/>
          <a:ln w="12700">
            <a:solidFill>
              <a:schemeClr val="bg2"/>
            </a:solidFill>
            <a:round/>
            <a:headEnd/>
            <a:tailEnd/>
          </a:ln>
        </p:spPr>
        <p:txBody>
          <a:bodyPr wrap="none" anchor="ctr"/>
          <a:lstStyle/>
          <a:p>
            <a:pPr algn="ctr" latinLnBrk="0"/>
            <a:r>
              <a:rPr lang="ja-JP" altLang="en-US" sz="1500">
                <a:solidFill>
                  <a:schemeClr val="bg2"/>
                </a:solidFill>
                <a:latin typeface="ＭＳ Ｐゴシック" pitchFamily="34" charset="-128"/>
              </a:rPr>
              <a:t>人</a:t>
            </a:r>
          </a:p>
        </p:txBody>
      </p:sp>
      <p:sp>
        <p:nvSpPr>
          <p:cNvPr id="155714" name="Oval 83"/>
          <p:cNvSpPr>
            <a:spLocks noChangeArrowheads="1"/>
          </p:cNvSpPr>
          <p:nvPr/>
        </p:nvSpPr>
        <p:spPr bwMode="auto">
          <a:xfrm>
            <a:off x="6340475" y="4391025"/>
            <a:ext cx="265113" cy="265113"/>
          </a:xfrm>
          <a:prstGeom prst="ellipse">
            <a:avLst/>
          </a:prstGeom>
          <a:noFill/>
          <a:ln w="12700">
            <a:solidFill>
              <a:schemeClr val="bg2"/>
            </a:solidFill>
            <a:round/>
            <a:headEnd/>
            <a:tailEnd/>
          </a:ln>
        </p:spPr>
        <p:txBody>
          <a:bodyPr wrap="none" anchor="ctr"/>
          <a:lstStyle/>
          <a:p>
            <a:pPr algn="ctr" latinLnBrk="0"/>
            <a:r>
              <a:rPr lang="ja-JP" altLang="en-US" sz="1500">
                <a:solidFill>
                  <a:schemeClr val="bg2"/>
                </a:solidFill>
                <a:latin typeface="ＭＳ Ｐゴシック" pitchFamily="34" charset="-128"/>
              </a:rPr>
              <a:t>万</a:t>
            </a:r>
          </a:p>
        </p:txBody>
      </p:sp>
      <p:sp>
        <p:nvSpPr>
          <p:cNvPr id="155715" name="Text Box 84"/>
          <p:cNvSpPr txBox="1">
            <a:spLocks noChangeArrowheads="1"/>
          </p:cNvSpPr>
          <p:nvPr/>
        </p:nvSpPr>
        <p:spPr bwMode="auto">
          <a:xfrm>
            <a:off x="2295525" y="2200275"/>
            <a:ext cx="1308100"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創造目的</a:t>
            </a:r>
          </a:p>
        </p:txBody>
      </p:sp>
      <p:sp>
        <p:nvSpPr>
          <p:cNvPr id="155716" name="Text Box 85"/>
          <p:cNvSpPr txBox="1">
            <a:spLocks noChangeArrowheads="1"/>
          </p:cNvSpPr>
          <p:nvPr/>
        </p:nvSpPr>
        <p:spPr bwMode="auto">
          <a:xfrm>
            <a:off x="5176838" y="2214563"/>
            <a:ext cx="1308100"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堕落世界</a:t>
            </a:r>
          </a:p>
        </p:txBody>
      </p:sp>
      <p:sp>
        <p:nvSpPr>
          <p:cNvPr id="155717" name="Oval 14"/>
          <p:cNvSpPr>
            <a:spLocks noChangeArrowheads="1"/>
          </p:cNvSpPr>
          <p:nvPr/>
        </p:nvSpPr>
        <p:spPr bwMode="auto">
          <a:xfrm>
            <a:off x="2722563" y="3998913"/>
            <a:ext cx="457200" cy="412750"/>
          </a:xfrm>
          <a:prstGeom prst="ellipse">
            <a:avLst/>
          </a:prstGeom>
          <a:solidFill>
            <a:srgbClr val="00FF00"/>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子女</a:t>
            </a:r>
          </a:p>
        </p:txBody>
      </p:sp>
      <p:sp>
        <p:nvSpPr>
          <p:cNvPr id="155718" name="Text Box 11"/>
          <p:cNvSpPr txBox="1">
            <a:spLocks noChangeArrowheads="1"/>
          </p:cNvSpPr>
          <p:nvPr/>
        </p:nvSpPr>
        <p:spPr bwMode="auto">
          <a:xfrm>
            <a:off x="214313" y="214313"/>
            <a:ext cx="476091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１．十字架による救いの摂理</a:t>
            </a:r>
          </a:p>
        </p:txBody>
      </p:sp>
      <p:sp>
        <p:nvSpPr>
          <p:cNvPr id="155719" name="Oval 33"/>
          <p:cNvSpPr>
            <a:spLocks noChangeArrowheads="1"/>
          </p:cNvSpPr>
          <p:nvPr/>
        </p:nvSpPr>
        <p:spPr bwMode="auto">
          <a:xfrm>
            <a:off x="5597525" y="3998913"/>
            <a:ext cx="457200" cy="412750"/>
          </a:xfrm>
          <a:prstGeom prst="ellipse">
            <a:avLst/>
          </a:prstGeom>
          <a:solidFill>
            <a:srgbClr val="FF0066"/>
          </a:solidFill>
          <a:ln w="9525">
            <a:solidFill>
              <a:schemeClr val="bg2"/>
            </a:solidFill>
            <a:round/>
            <a:headEnd/>
            <a:tailEnd/>
          </a:ln>
        </p:spPr>
        <p:txBody>
          <a:bodyPr wrap="none" anchor="ctr"/>
          <a:lstStyle/>
          <a:p>
            <a:pPr algn="ctr" latinLnBrk="0"/>
            <a:r>
              <a:rPr lang="ja-JP" altLang="en-US" sz="1600">
                <a:latin typeface="ＭＳ Ｐゴシック" pitchFamily="34" charset="-128"/>
              </a:rPr>
              <a:t>子女</a:t>
            </a:r>
          </a:p>
        </p:txBody>
      </p:sp>
      <p:sp>
        <p:nvSpPr>
          <p:cNvPr id="155720" name="Oval 69"/>
          <p:cNvSpPr>
            <a:spLocks noChangeArrowheads="1"/>
          </p:cNvSpPr>
          <p:nvPr/>
        </p:nvSpPr>
        <p:spPr bwMode="auto">
          <a:xfrm>
            <a:off x="5648325" y="5000625"/>
            <a:ext cx="385763" cy="349250"/>
          </a:xfrm>
          <a:prstGeom prst="ellipse">
            <a:avLst/>
          </a:prstGeom>
          <a:solidFill>
            <a:schemeClr val="tx1"/>
          </a:solidFill>
          <a:ln w="19050">
            <a:solidFill>
              <a:srgbClr val="FF0000"/>
            </a:solidFill>
            <a:round/>
            <a:headEnd/>
            <a:tailEnd/>
          </a:ln>
        </p:spPr>
        <p:txBody>
          <a:bodyPr wrap="none" anchor="ctr"/>
          <a:lstStyle/>
          <a:p>
            <a:pPr algn="ctr" latinLnBrk="0"/>
            <a:r>
              <a:rPr lang="ja-JP" altLang="en-US" sz="2000">
                <a:solidFill>
                  <a:schemeClr val="hlink"/>
                </a:solidFill>
                <a:latin typeface="ＭＳ Ｐゴシック" pitchFamily="34" charset="-128"/>
              </a:rPr>
              <a:t>悪</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 Box 2"/>
          <p:cNvSpPr txBox="1">
            <a:spLocks noChangeArrowheads="1"/>
          </p:cNvSpPr>
          <p:nvPr/>
        </p:nvSpPr>
        <p:spPr bwMode="auto">
          <a:xfrm>
            <a:off x="236538" y="569913"/>
            <a:ext cx="7234237"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十字架の贖罪により救いの摂理は完成されただろうか</a:t>
            </a:r>
            <a:r>
              <a:rPr lang="ko-KR" altLang="en-US" sz="2200">
                <a:solidFill>
                  <a:schemeClr val="bg2"/>
                </a:solidFill>
                <a:latin typeface="ＭＳ Ｐゴシック" pitchFamily="34" charset="-128"/>
              </a:rPr>
              <a:t>?</a:t>
            </a:r>
            <a:endParaRPr lang="en-US" altLang="ja-JP" sz="2200">
              <a:solidFill>
                <a:schemeClr val="bg2"/>
              </a:solidFill>
              <a:latin typeface="ＭＳ Ｐゴシック" pitchFamily="34" charset="-128"/>
            </a:endParaRPr>
          </a:p>
        </p:txBody>
      </p:sp>
      <p:sp>
        <p:nvSpPr>
          <p:cNvPr id="156674" name="Text Box 3"/>
          <p:cNvSpPr txBox="1">
            <a:spLocks noChangeArrowheads="1"/>
          </p:cNvSpPr>
          <p:nvPr/>
        </p:nvSpPr>
        <p:spPr bwMode="auto">
          <a:xfrm>
            <a:off x="766763" y="1905000"/>
            <a:ext cx="6469062" cy="366713"/>
          </a:xfrm>
          <a:prstGeom prst="rect">
            <a:avLst/>
          </a:prstGeom>
          <a:noFill/>
          <a:ln w="9525">
            <a:noFill/>
            <a:miter lim="800000"/>
            <a:headEnd/>
            <a:tailEnd/>
          </a:ln>
        </p:spPr>
        <p:txBody>
          <a:bodyPr>
            <a:spAutoFit/>
          </a:bodyPr>
          <a:lstStyle/>
          <a:p>
            <a:pPr latinLnBrk="0"/>
            <a:r>
              <a:rPr lang="en-US" altLang="ja-JP" sz="1800">
                <a:solidFill>
                  <a:schemeClr val="bg2"/>
                </a:solidFill>
                <a:latin typeface="ＭＳ Ｐゴシック" pitchFamily="34" charset="-128"/>
              </a:rPr>
              <a:t>②</a:t>
            </a:r>
            <a:r>
              <a:rPr lang="ja-JP" altLang="en-US" sz="1800">
                <a:solidFill>
                  <a:schemeClr val="bg2"/>
                </a:solidFill>
                <a:latin typeface="ＭＳ Ｐゴシック" pitchFamily="34" charset="-128"/>
              </a:rPr>
              <a:t> 救援摂理の目的は成されなかった</a:t>
            </a:r>
          </a:p>
        </p:txBody>
      </p:sp>
      <p:sp>
        <p:nvSpPr>
          <p:cNvPr id="156675" name="Text Box 4"/>
          <p:cNvSpPr txBox="1">
            <a:spLocks noChangeArrowheads="1"/>
          </p:cNvSpPr>
          <p:nvPr/>
        </p:nvSpPr>
        <p:spPr bwMode="auto">
          <a:xfrm>
            <a:off x="1357313" y="2319338"/>
            <a:ext cx="5486400" cy="1552575"/>
          </a:xfrm>
          <a:prstGeom prst="rect">
            <a:avLst/>
          </a:prstGeom>
          <a:noFill/>
          <a:ln w="9525">
            <a:noFill/>
            <a:miter lim="800000"/>
            <a:headEnd/>
            <a:tailEnd/>
          </a:ln>
        </p:spPr>
        <p:txBody>
          <a:bodyPr wrap="none">
            <a:spAutoFit/>
          </a:bodyPr>
          <a:lstStyle/>
          <a:p>
            <a:pPr latinLnBrk="0">
              <a:lnSpc>
                <a:spcPct val="120000"/>
              </a:lnSpc>
              <a:buFontTx/>
              <a:buChar char="•"/>
            </a:pPr>
            <a:r>
              <a:rPr lang="ja-JP" altLang="en-US" sz="2000">
                <a:solidFill>
                  <a:schemeClr val="bg2"/>
                </a:solidFill>
                <a:latin typeface="ＭＳ Ｐゴシック" pitchFamily="34" charset="-128"/>
              </a:rPr>
              <a:t>  原罪清算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（ﾛﾏ </a:t>
            </a:r>
            <a:r>
              <a:rPr lang="ko-KR" altLang="en-US" sz="2000">
                <a:solidFill>
                  <a:schemeClr val="bg2"/>
                </a:solidFill>
                <a:latin typeface="ＭＳ Ｐゴシック" pitchFamily="34" charset="-128"/>
              </a:rPr>
              <a:t>7/23 、</a:t>
            </a:r>
            <a:r>
              <a:rPr lang="ja-JP" altLang="en-US" sz="2000">
                <a:solidFill>
                  <a:schemeClr val="bg2"/>
                </a:solidFill>
                <a:latin typeface="ＭＳ Ｐゴシック" pitchFamily="34" charset="-128"/>
              </a:rPr>
              <a:t>ﾖﾊﾈ</a:t>
            </a:r>
            <a:r>
              <a:rPr lang="en-US" altLang="ja-JP" sz="2000">
                <a:solidFill>
                  <a:schemeClr val="bg2"/>
                </a:solidFill>
                <a:latin typeface="ＭＳ Ｐゴシック" pitchFamily="34" charset="-128"/>
              </a:rPr>
              <a:t>Ⅰ</a:t>
            </a:r>
            <a:r>
              <a:rPr lang="ko-KR" altLang="en-US" sz="2000">
                <a:solidFill>
                  <a:schemeClr val="bg2"/>
                </a:solidFill>
                <a:latin typeface="ＭＳ Ｐゴシック" pitchFamily="34" charset="-128"/>
              </a:rPr>
              <a:t>1/8-10</a:t>
            </a:r>
            <a:r>
              <a:rPr lang="ja-JP" altLang="en-US" sz="2000">
                <a:solidFill>
                  <a:schemeClr val="bg2"/>
                </a:solidFill>
                <a:latin typeface="ＭＳ Ｐゴシック" pitchFamily="34" charset="-128"/>
              </a:rPr>
              <a:t>）</a:t>
            </a:r>
          </a:p>
          <a:p>
            <a:pPr latinLnBrk="0">
              <a:lnSpc>
                <a:spcPct val="120000"/>
              </a:lnSpc>
              <a:buFontTx/>
              <a:buChar char="•"/>
            </a:pPr>
            <a:r>
              <a:rPr lang="ja-JP" altLang="en-US" sz="2000">
                <a:solidFill>
                  <a:schemeClr val="bg2"/>
                </a:solidFill>
                <a:latin typeface="ＭＳ Ｐゴシック" pitchFamily="34" charset="-128"/>
              </a:rPr>
              <a:t>  人間創造本性復帰 </a:t>
            </a:r>
            <a:r>
              <a:rPr lang="en-US" altLang="ja-JP" sz="2000">
                <a:solidFill>
                  <a:schemeClr val="bg2"/>
                </a:solidFill>
              </a:rPr>
              <a:t>×</a:t>
            </a:r>
            <a:endParaRPr lang="en-US" altLang="ja-JP" sz="2000">
              <a:solidFill>
                <a:schemeClr val="bg2"/>
              </a:solidFill>
              <a:latin typeface="ＭＳ Ｐゴシック" pitchFamily="34" charset="-128"/>
            </a:endParaRPr>
          </a:p>
          <a:p>
            <a:pPr latinLnBrk="0">
              <a:lnSpc>
                <a:spcPct val="120000"/>
              </a:lnSpc>
              <a:buFontTx/>
              <a:buChar char="•"/>
            </a:pPr>
            <a:r>
              <a:rPr lang="ja-JP" altLang="en-US" sz="2000">
                <a:solidFill>
                  <a:schemeClr val="bg2"/>
                </a:solidFill>
                <a:latin typeface="ＭＳ Ｐゴシック" pitchFamily="34" charset="-128"/>
              </a:rPr>
              <a:t>  蕩減のための祈祷、信仰必要 （ﾃｻﾛﾆｹ</a:t>
            </a:r>
            <a:r>
              <a:rPr lang="en-US" altLang="ja-JP" sz="2000">
                <a:solidFill>
                  <a:schemeClr val="bg2"/>
                </a:solidFill>
                <a:latin typeface="ＭＳ Ｐゴシック" pitchFamily="34" charset="-128"/>
              </a:rPr>
              <a:t>Ⅰ</a:t>
            </a:r>
            <a:r>
              <a:rPr lang="ko-KR" altLang="en-US" sz="2000">
                <a:solidFill>
                  <a:schemeClr val="bg2"/>
                </a:solidFill>
                <a:latin typeface="ＭＳ Ｐゴシック" pitchFamily="34" charset="-128"/>
              </a:rPr>
              <a:t>5/17</a:t>
            </a:r>
            <a:r>
              <a:rPr lang="ja-JP" altLang="en-US" sz="2000">
                <a:solidFill>
                  <a:schemeClr val="bg2"/>
                </a:solidFill>
                <a:latin typeface="ＭＳ Ｐゴシック" pitchFamily="34" charset="-128"/>
              </a:rPr>
              <a:t>）</a:t>
            </a:r>
          </a:p>
          <a:p>
            <a:pPr latinLnBrk="0">
              <a:lnSpc>
                <a:spcPct val="120000"/>
              </a:lnSpc>
              <a:buFontTx/>
              <a:buChar char="•"/>
            </a:pPr>
            <a:r>
              <a:rPr lang="ja-JP" altLang="en-US" sz="2000">
                <a:solidFill>
                  <a:schemeClr val="bg2"/>
                </a:solidFill>
                <a:latin typeface="ＭＳ Ｐゴシック" pitchFamily="34" charset="-128"/>
              </a:rPr>
              <a:t>  後孫の信仰生活、救援必要 （黙 </a:t>
            </a:r>
            <a:r>
              <a:rPr lang="ko-KR" altLang="en-US" sz="2000">
                <a:solidFill>
                  <a:schemeClr val="bg2"/>
                </a:solidFill>
                <a:latin typeface="ＭＳ Ｐゴシック" pitchFamily="34" charset="-128"/>
              </a:rPr>
              <a:t>22/14</a:t>
            </a:r>
            <a:r>
              <a:rPr lang="ja-JP" altLang="en-US" sz="2000">
                <a:solidFill>
                  <a:schemeClr val="bg2"/>
                </a:solidFill>
                <a:latin typeface="ＭＳ Ｐゴシック" pitchFamily="34" charset="-128"/>
              </a:rPr>
              <a:t>）</a:t>
            </a:r>
          </a:p>
        </p:txBody>
      </p:sp>
      <p:sp>
        <p:nvSpPr>
          <p:cNvPr id="156676" name="Rectangle 5"/>
          <p:cNvSpPr>
            <a:spLocks noChangeArrowheads="1"/>
          </p:cNvSpPr>
          <p:nvPr/>
        </p:nvSpPr>
        <p:spPr bwMode="auto">
          <a:xfrm>
            <a:off x="755650" y="1285875"/>
            <a:ext cx="2900363"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①</a:t>
            </a:r>
            <a:r>
              <a:rPr lang="ja-JP" altLang="en-US" sz="1800">
                <a:solidFill>
                  <a:schemeClr val="bg2"/>
                </a:solidFill>
                <a:latin typeface="ＭＳ Ｐゴシック" pitchFamily="34" charset="-128"/>
              </a:rPr>
              <a:t> 結論 ： 完成されなかった</a:t>
            </a:r>
          </a:p>
        </p:txBody>
      </p:sp>
      <p:sp>
        <p:nvSpPr>
          <p:cNvPr id="156677" name="Text Box 6"/>
          <p:cNvSpPr txBox="1">
            <a:spLocks noChangeArrowheads="1"/>
          </p:cNvSpPr>
          <p:nvPr/>
        </p:nvSpPr>
        <p:spPr bwMode="auto">
          <a:xfrm>
            <a:off x="755650" y="4103688"/>
            <a:ext cx="7056438" cy="793750"/>
          </a:xfrm>
          <a:prstGeom prst="rect">
            <a:avLst/>
          </a:prstGeom>
          <a:noFill/>
          <a:ln w="9525">
            <a:noFill/>
            <a:miter lim="800000"/>
            <a:headEnd/>
            <a:tailEnd/>
          </a:ln>
        </p:spPr>
        <p:txBody>
          <a:bodyPr>
            <a:spAutoFit/>
          </a:bodyPr>
          <a:lstStyle/>
          <a:p>
            <a:pPr latinLnBrk="0"/>
            <a:r>
              <a:rPr lang="en-US" altLang="ja-JP" sz="1800">
                <a:solidFill>
                  <a:schemeClr val="bg2"/>
                </a:solidFill>
                <a:latin typeface="ＭＳ Ｐゴシック" pitchFamily="34" charset="-128"/>
              </a:rPr>
              <a:t>③</a:t>
            </a:r>
            <a:r>
              <a:rPr lang="ja-JP" altLang="en-US" sz="1800">
                <a:solidFill>
                  <a:schemeClr val="bg2"/>
                </a:solidFill>
                <a:latin typeface="ＭＳ Ｐゴシック" pitchFamily="34" charset="-128"/>
              </a:rPr>
              <a:t> なぜ成されなかったのか</a:t>
            </a:r>
            <a:r>
              <a:rPr lang="en-US" altLang="ko-KR" sz="1800">
                <a:solidFill>
                  <a:schemeClr val="bg2"/>
                </a:solidFill>
                <a:latin typeface="ＭＳ Ｐゴシック" pitchFamily="34" charset="-128"/>
              </a:rPr>
              <a:t>?</a:t>
            </a:r>
          </a:p>
          <a:p>
            <a:pPr latinLnBrk="0">
              <a:spcBef>
                <a:spcPts val="1200"/>
              </a:spcBef>
            </a:pPr>
            <a:r>
              <a:rPr lang="ko-KR" altLang="en-US" sz="1800">
                <a:solidFill>
                  <a:schemeClr val="bg2"/>
                </a:solidFill>
                <a:latin typeface="ＭＳ Ｐゴシック" pitchFamily="34" charset="-128"/>
                <a:ea typeface="굴림" charset="-127"/>
              </a:rPr>
              <a:t>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イエスが十字架で亡くなられたからである</a:t>
            </a:r>
            <a:endParaRPr lang="en-US" altLang="ko-KR" sz="18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2"/>
          <p:cNvSpPr txBox="1">
            <a:spLocks noChangeArrowheads="1"/>
          </p:cNvSpPr>
          <p:nvPr/>
        </p:nvSpPr>
        <p:spPr bwMode="auto">
          <a:xfrm>
            <a:off x="250825" y="115888"/>
            <a:ext cx="517525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（３）イエスの十字架の死は必然的結果か</a:t>
            </a:r>
            <a:r>
              <a:rPr lang="en-US" altLang="ko-KR" sz="2200">
                <a:solidFill>
                  <a:schemeClr val="bg2"/>
                </a:solidFill>
                <a:latin typeface="ＭＳ Ｐゴシック" pitchFamily="34" charset="-128"/>
              </a:rPr>
              <a:t>?</a:t>
            </a:r>
            <a:endParaRPr lang="en-US" altLang="ja-JP" sz="2200">
              <a:solidFill>
                <a:schemeClr val="bg2"/>
              </a:solidFill>
              <a:latin typeface="ＭＳ Ｐゴシック" pitchFamily="34" charset="-128"/>
            </a:endParaRPr>
          </a:p>
        </p:txBody>
      </p:sp>
      <p:sp>
        <p:nvSpPr>
          <p:cNvPr id="157698" name="Text Box 3"/>
          <p:cNvSpPr txBox="1">
            <a:spLocks noChangeArrowheads="1"/>
          </p:cNvSpPr>
          <p:nvPr/>
        </p:nvSpPr>
        <p:spPr bwMode="auto">
          <a:xfrm>
            <a:off x="323850" y="744538"/>
            <a:ext cx="2951163" cy="366712"/>
          </a:xfrm>
          <a:prstGeom prst="rect">
            <a:avLst/>
          </a:prstGeom>
          <a:noFill/>
          <a:ln w="9525">
            <a:noFill/>
            <a:miter lim="800000"/>
            <a:headEnd/>
            <a:tailEnd/>
          </a:ln>
        </p:spPr>
        <p:txBody>
          <a:bodyPr>
            <a:spAutoFit/>
          </a:bodyPr>
          <a:lstStyle/>
          <a:p>
            <a:pPr marL="457200" indent="-457200"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神の摂理から見て</a:t>
            </a:r>
            <a:endParaRPr lang="ja-JP" altLang="ko-KR" sz="1800">
              <a:solidFill>
                <a:schemeClr val="bg2"/>
              </a:solidFill>
              <a:latin typeface="ＭＳ Ｐゴシック" pitchFamily="34" charset="-128"/>
            </a:endParaRPr>
          </a:p>
        </p:txBody>
      </p:sp>
      <p:sp>
        <p:nvSpPr>
          <p:cNvPr id="157699" name="Text Box 4"/>
          <p:cNvSpPr txBox="1">
            <a:spLocks noChangeArrowheads="1"/>
          </p:cNvSpPr>
          <p:nvPr/>
        </p:nvSpPr>
        <p:spPr bwMode="auto">
          <a:xfrm>
            <a:off x="785813" y="5599113"/>
            <a:ext cx="7412037" cy="822325"/>
          </a:xfrm>
          <a:prstGeom prst="rect">
            <a:avLst/>
          </a:prstGeom>
          <a:noFill/>
          <a:ln w="9525">
            <a:noFill/>
            <a:miter lim="800000"/>
            <a:headEnd/>
            <a:tailEnd/>
          </a:ln>
        </p:spPr>
        <p:txBody>
          <a:bodyPr wrap="none">
            <a:spAutoFit/>
          </a:bodyPr>
          <a:lstStyle/>
          <a:p>
            <a:pPr latinLnBrk="0"/>
            <a:r>
              <a:rPr lang="ja-JP" altLang="en-US" sz="2400">
                <a:solidFill>
                  <a:srgbClr val="CC0000"/>
                </a:solidFill>
                <a:latin typeface="ＭＳ Ｐゴシック" pitchFamily="34" charset="-128"/>
              </a:rPr>
              <a:t>イエスの十字架の死</a:t>
            </a:r>
            <a:r>
              <a:rPr lang="ko-KR" altLang="en-US" sz="2400">
                <a:solidFill>
                  <a:srgbClr val="CC0000"/>
                </a:solidFill>
                <a:latin typeface="ＭＳ Ｐゴシック" pitchFamily="34" charset="-128"/>
              </a:rPr>
              <a:t> </a:t>
            </a:r>
            <a:r>
              <a:rPr lang="ja-JP" altLang="en-US" sz="2400">
                <a:solidFill>
                  <a:srgbClr val="CC0000"/>
                </a:solidFill>
                <a:latin typeface="ＭＳ Ｐゴシック" pitchFamily="34" charset="-128"/>
              </a:rPr>
              <a:t>＝ 無知、不信の結果</a:t>
            </a:r>
          </a:p>
          <a:p>
            <a:pPr latinLnBrk="0"/>
            <a:r>
              <a:rPr lang="ja-JP" altLang="en-US" sz="2400">
                <a:solidFill>
                  <a:srgbClr val="CC0000"/>
                </a:solidFill>
                <a:latin typeface="ＭＳ Ｐゴシック" pitchFamily="34" charset="-128"/>
              </a:rPr>
              <a:t>イエスの十字架の死は必然的結果 </a:t>
            </a:r>
            <a:r>
              <a:rPr lang="en-US" altLang="ja-JP" sz="2400">
                <a:solidFill>
                  <a:srgbClr val="CC0000"/>
                </a:solidFill>
                <a:latin typeface="ＭＳ Ｐゴシック" pitchFamily="34" charset="-128"/>
              </a:rPr>
              <a:t>X</a:t>
            </a:r>
            <a:r>
              <a:rPr lang="ja-JP" altLang="en-US" sz="2400">
                <a:solidFill>
                  <a:srgbClr val="CC0000"/>
                </a:solidFill>
                <a:latin typeface="ＭＳ Ｐゴシック" pitchFamily="34" charset="-128"/>
              </a:rPr>
              <a:t> 「救いの限界」ある</a:t>
            </a:r>
          </a:p>
        </p:txBody>
      </p:sp>
      <p:sp>
        <p:nvSpPr>
          <p:cNvPr id="157700" name="Rectangle 5"/>
          <p:cNvSpPr>
            <a:spLocks noChangeArrowheads="1"/>
          </p:cNvSpPr>
          <p:nvPr/>
        </p:nvSpPr>
        <p:spPr bwMode="auto">
          <a:xfrm>
            <a:off x="325438" y="2924175"/>
            <a:ext cx="8675687" cy="1679575"/>
          </a:xfrm>
          <a:prstGeom prst="rect">
            <a:avLst/>
          </a:prstGeom>
          <a:noFill/>
          <a:ln w="9525">
            <a:noFill/>
            <a:miter lim="800000"/>
            <a:headEnd/>
            <a:tailEnd/>
          </a:ln>
        </p:spPr>
        <p:txBody>
          <a:bodyPr>
            <a:spAutoFit/>
          </a:bodyPr>
          <a:lstStyle/>
          <a:p>
            <a:pPr marL="457200" indent="-457200" latinLnBrk="0">
              <a:lnSpc>
                <a:spcPct val="150000"/>
              </a:lnSpc>
            </a:pPr>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イエスの言行（ヨ</a:t>
            </a:r>
            <a:r>
              <a:rPr lang="ko-KR" altLang="en-US" sz="1800">
                <a:solidFill>
                  <a:schemeClr val="bg2"/>
                </a:solidFill>
                <a:latin typeface="ＭＳ Ｐゴシック" pitchFamily="34" charset="-128"/>
              </a:rPr>
              <a:t>6/29 、</a:t>
            </a:r>
            <a:r>
              <a:rPr lang="ja-JP" altLang="en-US" sz="1800">
                <a:solidFill>
                  <a:schemeClr val="bg2"/>
                </a:solidFill>
                <a:latin typeface="ＭＳ Ｐゴシック" pitchFamily="34" charset="-128"/>
              </a:rPr>
              <a:t>ヨ</a:t>
            </a:r>
            <a:r>
              <a:rPr lang="ko-KR" altLang="en-US" sz="1800">
                <a:solidFill>
                  <a:schemeClr val="bg2"/>
                </a:solidFill>
                <a:latin typeface="ＭＳ Ｐゴシック" pitchFamily="34" charset="-128"/>
              </a:rPr>
              <a:t>10/38</a:t>
            </a:r>
            <a:r>
              <a:rPr lang="ja-JP" altLang="en-US" sz="1800">
                <a:solidFill>
                  <a:schemeClr val="bg2"/>
                </a:solidFill>
                <a:latin typeface="ＭＳ Ｐゴシック" pitchFamily="34" charset="-128"/>
              </a:rPr>
              <a:t>）、奇跡権能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ﾏﾀｲ </a:t>
            </a:r>
            <a:r>
              <a:rPr lang="ko-KR" altLang="en-US" sz="1800">
                <a:solidFill>
                  <a:schemeClr val="bg2"/>
                </a:solidFill>
                <a:latin typeface="ＭＳ Ｐゴシック" pitchFamily="34" charset="-128"/>
              </a:rPr>
              <a:t>12/24 </a:t>
            </a:r>
            <a:r>
              <a:rPr lang="ja-JP" altLang="en-US" sz="1800">
                <a:solidFill>
                  <a:schemeClr val="bg2"/>
                </a:solidFill>
                <a:latin typeface="ＭＳ Ｐゴシック" pitchFamily="34" charset="-128"/>
              </a:rPr>
              <a:t>ベルゼブル</a:t>
            </a:r>
            <a:endParaRPr lang="ko-KR" altLang="en-US" sz="1800">
              <a:solidFill>
                <a:schemeClr val="bg2"/>
              </a:solidFill>
              <a:latin typeface="ＭＳ Ｐゴシック" pitchFamily="34" charset="-128"/>
            </a:endParaRPr>
          </a:p>
          <a:p>
            <a:pPr marL="457200" indent="-457200" latinLnBrk="0">
              <a:lnSpc>
                <a:spcPct val="200000"/>
              </a:lnSpc>
            </a:pPr>
            <a:r>
              <a:rPr lang="ja-JP" altLang="en-US" sz="1800">
                <a:solidFill>
                  <a:schemeClr val="bg2"/>
                </a:solidFill>
                <a:latin typeface="ＭＳ Ｐゴシック" pitchFamily="34" charset="-128"/>
              </a:rPr>
              <a:t>③ 憤怒の心情</a:t>
            </a:r>
            <a:endParaRPr lang="en-US" altLang="ja-JP" sz="1800">
              <a:solidFill>
                <a:schemeClr val="bg2"/>
              </a:solidFill>
              <a:latin typeface="ＭＳ Ｐゴシック" pitchFamily="34" charset="-128"/>
            </a:endParaRPr>
          </a:p>
          <a:p>
            <a:pPr marL="457200" indent="-457200" latinLnBrk="0">
              <a:lnSpc>
                <a:spcPct val="200000"/>
              </a:lnSpc>
              <a:spcBef>
                <a:spcPts val="600"/>
              </a:spcBef>
            </a:pPr>
            <a:r>
              <a:rPr lang="en-US" altLang="ja-JP" sz="1800">
                <a:solidFill>
                  <a:schemeClr val="bg2"/>
                </a:solidFill>
                <a:latin typeface="ＭＳ Ｐゴシック" pitchFamily="34" charset="-128"/>
              </a:rPr>
              <a:t>④ </a:t>
            </a:r>
            <a:r>
              <a:rPr lang="ja-JP" altLang="en-US" sz="1800">
                <a:solidFill>
                  <a:schemeClr val="bg2"/>
                </a:solidFill>
                <a:latin typeface="ＭＳ Ｐゴシック" pitchFamily="34" charset="-128"/>
              </a:rPr>
              <a:t>使徒証言</a:t>
            </a:r>
          </a:p>
        </p:txBody>
      </p:sp>
      <p:sp>
        <p:nvSpPr>
          <p:cNvPr id="157701" name="Oval 6"/>
          <p:cNvSpPr>
            <a:spLocks noChangeArrowheads="1"/>
          </p:cNvSpPr>
          <p:nvPr/>
        </p:nvSpPr>
        <p:spPr bwMode="auto">
          <a:xfrm>
            <a:off x="3071813" y="739775"/>
            <a:ext cx="4572000" cy="2143125"/>
          </a:xfrm>
          <a:prstGeom prst="ellipse">
            <a:avLst/>
          </a:prstGeom>
          <a:noFill/>
          <a:ln w="19050">
            <a:solidFill>
              <a:schemeClr val="bg2"/>
            </a:solidFill>
            <a:round/>
            <a:headEnd/>
            <a:tailEnd/>
          </a:ln>
        </p:spPr>
        <p:txBody>
          <a:bodyPr wrap="none" anchor="ctr"/>
          <a:lstStyle/>
          <a:p>
            <a:pPr latinLnBrk="0"/>
            <a:endParaRPr lang="ja-JP" altLang="en-US"/>
          </a:p>
        </p:txBody>
      </p:sp>
      <p:sp>
        <p:nvSpPr>
          <p:cNvPr id="157702" name="Rectangle 7"/>
          <p:cNvSpPr>
            <a:spLocks noChangeArrowheads="1"/>
          </p:cNvSpPr>
          <p:nvPr/>
        </p:nvSpPr>
        <p:spPr bwMode="auto">
          <a:xfrm>
            <a:off x="3579813" y="1096963"/>
            <a:ext cx="593725" cy="338137"/>
          </a:xfrm>
          <a:prstGeom prst="rect">
            <a:avLst/>
          </a:prstGeom>
          <a:noFill/>
          <a:ln w="19050">
            <a:noFill/>
            <a:miter lim="800000"/>
            <a:headEnd/>
            <a:tailEnd/>
          </a:ln>
        </p:spPr>
        <p:txBody>
          <a:bodyPr wrap="none">
            <a:spAutoFit/>
          </a:bodyPr>
          <a:lstStyle/>
          <a:p>
            <a:pPr latinLnBrk="0"/>
            <a:r>
              <a:rPr lang="ja-JP" altLang="en-US" sz="1600">
                <a:solidFill>
                  <a:schemeClr val="bg2"/>
                </a:solidFill>
                <a:latin typeface="ＭＳ Ｐゴシック" pitchFamily="34" charset="-128"/>
              </a:rPr>
              <a:t>民族</a:t>
            </a:r>
          </a:p>
        </p:txBody>
      </p:sp>
      <p:sp>
        <p:nvSpPr>
          <p:cNvPr id="157703" name="Oval 8"/>
          <p:cNvSpPr>
            <a:spLocks noChangeArrowheads="1"/>
          </p:cNvSpPr>
          <p:nvPr/>
        </p:nvSpPr>
        <p:spPr bwMode="auto">
          <a:xfrm>
            <a:off x="3911600" y="882650"/>
            <a:ext cx="3571875" cy="1903413"/>
          </a:xfrm>
          <a:prstGeom prst="ellipse">
            <a:avLst/>
          </a:prstGeom>
          <a:noFill/>
          <a:ln w="19050">
            <a:solidFill>
              <a:schemeClr val="bg2"/>
            </a:solidFill>
            <a:round/>
            <a:headEnd/>
            <a:tailEnd/>
          </a:ln>
        </p:spPr>
        <p:txBody>
          <a:bodyPr wrap="none" anchor="ctr"/>
          <a:lstStyle/>
          <a:p>
            <a:pPr latinLnBrk="0"/>
            <a:endParaRPr lang="ja-JP" altLang="en-US"/>
          </a:p>
        </p:txBody>
      </p:sp>
      <p:sp>
        <p:nvSpPr>
          <p:cNvPr id="157704" name="Rectangle 9"/>
          <p:cNvSpPr>
            <a:spLocks noChangeArrowheads="1"/>
          </p:cNvSpPr>
          <p:nvPr/>
        </p:nvSpPr>
        <p:spPr bwMode="auto">
          <a:xfrm>
            <a:off x="4449763" y="887413"/>
            <a:ext cx="2533650" cy="539750"/>
          </a:xfrm>
          <a:prstGeom prst="rect">
            <a:avLst/>
          </a:prstGeom>
          <a:noFill/>
          <a:ln w="19050">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ユダヤ教</a:t>
            </a:r>
            <a:endParaRPr lang="ko-KR" altLang="ja-JP" sz="1600">
              <a:solidFill>
                <a:schemeClr val="bg2"/>
              </a:solidFill>
              <a:latin typeface="ＭＳ Ｐゴシック" pitchFamily="34" charset="-128"/>
            </a:endParaRPr>
          </a:p>
          <a:p>
            <a:pPr algn="ctr" latinLnBrk="0">
              <a:lnSpc>
                <a:spcPts val="1600"/>
              </a:lnSpc>
            </a:pPr>
            <a:r>
              <a:rPr lang="ja-JP" altLang="en-US" sz="1500">
                <a:solidFill>
                  <a:schemeClr val="bg2"/>
                </a:solidFill>
                <a:latin typeface="ＭＳ Ｐゴシック" pitchFamily="34" charset="-128"/>
              </a:rPr>
              <a:t>（祭司長、律法学者、書記官）</a:t>
            </a:r>
          </a:p>
        </p:txBody>
      </p:sp>
      <p:sp>
        <p:nvSpPr>
          <p:cNvPr id="157705" name="Rectangle 10"/>
          <p:cNvSpPr>
            <a:spLocks noChangeArrowheads="1"/>
          </p:cNvSpPr>
          <p:nvPr/>
        </p:nvSpPr>
        <p:spPr bwMode="auto">
          <a:xfrm>
            <a:off x="5319713" y="1497013"/>
            <a:ext cx="1319212" cy="539750"/>
          </a:xfrm>
          <a:prstGeom prst="rect">
            <a:avLst/>
          </a:prstGeom>
          <a:noFill/>
          <a:ln w="19050">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ザカリヤ家庭</a:t>
            </a:r>
          </a:p>
          <a:p>
            <a:pPr algn="ctr" latinLnBrk="0">
              <a:lnSpc>
                <a:spcPts val="1600"/>
              </a:lnSpc>
            </a:pPr>
            <a:r>
              <a:rPr lang="ja-JP" altLang="en-US" sz="1500">
                <a:solidFill>
                  <a:schemeClr val="bg2"/>
                </a:solidFill>
                <a:latin typeface="ＭＳ Ｐゴシック" pitchFamily="34" charset="-128"/>
              </a:rPr>
              <a:t>（洗・ヨ）</a:t>
            </a:r>
          </a:p>
        </p:txBody>
      </p:sp>
      <p:sp>
        <p:nvSpPr>
          <p:cNvPr id="157706" name="Rectangle 11"/>
          <p:cNvSpPr>
            <a:spLocks noChangeArrowheads="1"/>
          </p:cNvSpPr>
          <p:nvPr/>
        </p:nvSpPr>
        <p:spPr bwMode="auto">
          <a:xfrm>
            <a:off x="5226050" y="1998663"/>
            <a:ext cx="1506538" cy="539750"/>
          </a:xfrm>
          <a:prstGeom prst="rect">
            <a:avLst/>
          </a:prstGeom>
          <a:noFill/>
          <a:ln w="19050">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ヨセフ家庭</a:t>
            </a:r>
          </a:p>
          <a:p>
            <a:pPr algn="ctr" latinLnBrk="0">
              <a:lnSpc>
                <a:spcPts val="1600"/>
              </a:lnSpc>
            </a:pPr>
            <a:r>
              <a:rPr lang="ja-JP" altLang="en-US" sz="1500">
                <a:solidFill>
                  <a:schemeClr val="bg2"/>
                </a:solidFill>
                <a:latin typeface="ＭＳ Ｐゴシック" pitchFamily="34" charset="-128"/>
              </a:rPr>
              <a:t>（マリヤ</a:t>
            </a:r>
            <a:r>
              <a:rPr lang="ko-KR" altLang="en-US" sz="1500">
                <a:solidFill>
                  <a:schemeClr val="bg2"/>
                </a:solidFill>
                <a:latin typeface="ＭＳ Ｐゴシック" pitchFamily="34" charset="-128"/>
              </a:rPr>
              <a:t>、</a:t>
            </a:r>
            <a:r>
              <a:rPr lang="ja-JP" altLang="en-US" sz="1500">
                <a:solidFill>
                  <a:schemeClr val="bg2"/>
                </a:solidFill>
                <a:latin typeface="ＭＳ Ｐゴシック" pitchFamily="34" charset="-128"/>
              </a:rPr>
              <a:t>イエス）</a:t>
            </a:r>
          </a:p>
        </p:txBody>
      </p:sp>
      <p:sp>
        <p:nvSpPr>
          <p:cNvPr id="157707" name="Oval 12"/>
          <p:cNvSpPr>
            <a:spLocks noChangeArrowheads="1"/>
          </p:cNvSpPr>
          <p:nvPr/>
        </p:nvSpPr>
        <p:spPr bwMode="auto">
          <a:xfrm>
            <a:off x="4879975" y="1420813"/>
            <a:ext cx="2286000" cy="1223962"/>
          </a:xfrm>
          <a:prstGeom prst="ellipse">
            <a:avLst/>
          </a:prstGeom>
          <a:noFill/>
          <a:ln w="19050">
            <a:solidFill>
              <a:schemeClr val="bg2"/>
            </a:solidFill>
            <a:round/>
            <a:headEnd/>
            <a:tailEnd/>
          </a:ln>
        </p:spPr>
        <p:txBody>
          <a:bodyPr wrap="none" anchor="ctr"/>
          <a:lstStyle/>
          <a:p>
            <a:pPr latinLnBrk="0"/>
            <a:endParaRPr lang="ja-JP" altLang="en-US"/>
          </a:p>
        </p:txBody>
      </p:sp>
      <p:sp>
        <p:nvSpPr>
          <p:cNvPr id="157708" name="AutoShape 13"/>
          <p:cNvSpPr>
            <a:spLocks/>
          </p:cNvSpPr>
          <p:nvPr/>
        </p:nvSpPr>
        <p:spPr bwMode="auto">
          <a:xfrm>
            <a:off x="1908175" y="3644900"/>
            <a:ext cx="71438" cy="517525"/>
          </a:xfrm>
          <a:prstGeom prst="leftBrace">
            <a:avLst>
              <a:gd name="adj1" fmla="val 58961"/>
              <a:gd name="adj2" fmla="val 50000"/>
            </a:avLst>
          </a:prstGeom>
          <a:noFill/>
          <a:ln w="19050">
            <a:solidFill>
              <a:schemeClr val="bg2"/>
            </a:solidFill>
            <a:round/>
            <a:headEnd/>
            <a:tailEnd/>
          </a:ln>
        </p:spPr>
        <p:txBody>
          <a:bodyPr wrap="none" anchor="ctr"/>
          <a:lstStyle/>
          <a:p>
            <a:pPr latinLnBrk="0"/>
            <a:endParaRPr lang="ja-JP" altLang="en-US"/>
          </a:p>
        </p:txBody>
      </p:sp>
      <p:sp>
        <p:nvSpPr>
          <p:cNvPr id="157709" name="AutoShape 14"/>
          <p:cNvSpPr>
            <a:spLocks/>
          </p:cNvSpPr>
          <p:nvPr/>
        </p:nvSpPr>
        <p:spPr bwMode="auto">
          <a:xfrm>
            <a:off x="911225" y="4675188"/>
            <a:ext cx="88900" cy="692150"/>
          </a:xfrm>
          <a:prstGeom prst="leftBrace">
            <a:avLst>
              <a:gd name="adj1" fmla="val 100890"/>
              <a:gd name="adj2" fmla="val 50000"/>
            </a:avLst>
          </a:prstGeom>
          <a:noFill/>
          <a:ln w="12700">
            <a:solidFill>
              <a:schemeClr val="bg2"/>
            </a:solidFill>
            <a:round/>
            <a:headEnd/>
            <a:tailEnd/>
          </a:ln>
        </p:spPr>
        <p:txBody>
          <a:bodyPr wrap="none" anchor="ctr"/>
          <a:lstStyle/>
          <a:p>
            <a:pPr latinLnBrk="0"/>
            <a:endParaRPr lang="ja-JP" altLang="en-US"/>
          </a:p>
        </p:txBody>
      </p:sp>
      <p:sp>
        <p:nvSpPr>
          <p:cNvPr id="157710" name="正方形/長方形 19"/>
          <p:cNvSpPr>
            <a:spLocks noChangeArrowheads="1"/>
          </p:cNvSpPr>
          <p:nvPr/>
        </p:nvSpPr>
        <p:spPr bwMode="auto">
          <a:xfrm>
            <a:off x="2000250" y="3373438"/>
            <a:ext cx="6172200" cy="947737"/>
          </a:xfrm>
          <a:prstGeom prst="rect">
            <a:avLst/>
          </a:prstGeom>
          <a:noFill/>
          <a:ln w="9525">
            <a:noFill/>
            <a:miter lim="800000"/>
            <a:headEnd/>
            <a:tailEnd/>
          </a:ln>
        </p:spPr>
        <p:txBody>
          <a:bodyPr>
            <a:spAutoFit/>
          </a:bodyPr>
          <a:lstStyle/>
          <a:p>
            <a:pPr marL="457200" indent="-457200" latinLnBrk="0">
              <a:lnSpc>
                <a:spcPct val="150000"/>
              </a:lnSpc>
            </a:pPr>
            <a:r>
              <a:rPr lang="ja-JP" altLang="en-US" sz="1600">
                <a:solidFill>
                  <a:schemeClr val="bg2"/>
                </a:solidFill>
                <a:latin typeface="ＭＳ Ｐゴシック" pitchFamily="34" charset="-128"/>
              </a:rPr>
              <a:t>ﾏﾀｲ </a:t>
            </a:r>
            <a:r>
              <a:rPr lang="ko-KR" altLang="en-US" sz="1600">
                <a:solidFill>
                  <a:schemeClr val="bg2"/>
                </a:solidFill>
                <a:latin typeface="ＭＳ Ｐゴシック" pitchFamily="34" charset="-128"/>
              </a:rPr>
              <a:t>23/37 </a:t>
            </a:r>
            <a:r>
              <a:rPr lang="ja-JP" altLang="en-US" sz="1600">
                <a:solidFill>
                  <a:schemeClr val="bg2"/>
                </a:solidFill>
                <a:latin typeface="ＭＳ Ｐゴシック" pitchFamily="34" charset="-128"/>
              </a:rPr>
              <a:t>めんどり、ルカ</a:t>
            </a:r>
            <a:r>
              <a:rPr lang="en-US" altLang="ja-JP" sz="1600">
                <a:solidFill>
                  <a:schemeClr val="bg2"/>
                </a:solidFill>
                <a:latin typeface="ＭＳ Ｐゴシック" pitchFamily="34" charset="-128"/>
              </a:rPr>
              <a:t>19/41</a:t>
            </a:r>
            <a:r>
              <a:rPr lang="ja-JP" altLang="en-US" sz="1600">
                <a:solidFill>
                  <a:schemeClr val="bg2"/>
                </a:solidFill>
                <a:latin typeface="ＭＳ Ｐゴシック" pitchFamily="34" charset="-128"/>
              </a:rPr>
              <a:t>－</a:t>
            </a:r>
            <a:r>
              <a:rPr lang="en-US" altLang="ja-JP" sz="1600">
                <a:solidFill>
                  <a:schemeClr val="bg2"/>
                </a:solidFill>
                <a:latin typeface="ＭＳ Ｐゴシック" pitchFamily="34" charset="-128"/>
              </a:rPr>
              <a:t>44</a:t>
            </a:r>
            <a:r>
              <a:rPr lang="ja-JP" altLang="en-US" sz="1600">
                <a:solidFill>
                  <a:schemeClr val="bg2"/>
                </a:solidFill>
                <a:latin typeface="ＭＳ Ｐゴシック" pitchFamily="34" charset="-128"/>
              </a:rPr>
              <a:t>、ヨ </a:t>
            </a:r>
            <a:r>
              <a:rPr lang="ko-KR" altLang="en-US" sz="1600">
                <a:solidFill>
                  <a:schemeClr val="bg2"/>
                </a:solidFill>
                <a:latin typeface="ＭＳ Ｐゴシック" pitchFamily="34" charset="-128"/>
              </a:rPr>
              <a:t>5/39-40 </a:t>
            </a:r>
            <a:r>
              <a:rPr lang="ja-JP" altLang="en-US" sz="1600">
                <a:solidFill>
                  <a:schemeClr val="bg2"/>
                </a:solidFill>
                <a:latin typeface="ＭＳ Ｐゴシック" pitchFamily="34" charset="-128"/>
              </a:rPr>
              <a:t>聖書、</a:t>
            </a:r>
            <a:r>
              <a:rPr lang="ko-KR" altLang="en-US" sz="1600">
                <a:solidFill>
                  <a:schemeClr val="bg2"/>
                </a:solidFill>
                <a:latin typeface="ＭＳ Ｐゴシック" pitchFamily="34" charset="-128"/>
              </a:rPr>
              <a:t> </a:t>
            </a:r>
            <a:endParaRPr lang="ko-KR" altLang="ja-JP" sz="1600">
              <a:solidFill>
                <a:schemeClr val="bg2"/>
              </a:solidFill>
              <a:latin typeface="ＭＳ Ｐゴシック" pitchFamily="34" charset="-128"/>
            </a:endParaRPr>
          </a:p>
          <a:p>
            <a:pPr marL="457200" indent="-457200" latinLnBrk="0"/>
            <a:r>
              <a:rPr lang="ja-JP" altLang="en-US" sz="1600">
                <a:solidFill>
                  <a:schemeClr val="bg2"/>
                </a:solidFill>
                <a:latin typeface="ＭＳ Ｐゴシック" pitchFamily="34" charset="-128"/>
              </a:rPr>
              <a:t>ヨ </a:t>
            </a:r>
            <a:r>
              <a:rPr lang="ko-KR" altLang="en-US" sz="1600">
                <a:solidFill>
                  <a:schemeClr val="bg2"/>
                </a:solidFill>
                <a:latin typeface="ＭＳ Ｐゴシック" pitchFamily="34" charset="-128"/>
              </a:rPr>
              <a:t>5/43</a:t>
            </a:r>
            <a:r>
              <a:rPr lang="ja-JP" altLang="en-US" sz="1600">
                <a:solidFill>
                  <a:schemeClr val="bg2"/>
                </a:solidFill>
                <a:latin typeface="ＭＳ Ｐゴシック" pitchFamily="34" charset="-128"/>
              </a:rPr>
              <a:t>－</a:t>
            </a:r>
            <a:r>
              <a:rPr lang="en-US" altLang="ko-KR" sz="1600">
                <a:solidFill>
                  <a:schemeClr val="bg2"/>
                </a:solidFill>
                <a:latin typeface="ＭＳ Ｐゴシック" pitchFamily="34" charset="-128"/>
              </a:rPr>
              <a:t>46 </a:t>
            </a:r>
            <a:r>
              <a:rPr lang="ja-JP" altLang="en-US" sz="1600">
                <a:solidFill>
                  <a:schemeClr val="bg2"/>
                </a:solidFill>
                <a:latin typeface="ＭＳ Ｐゴシック" pitchFamily="34" charset="-128"/>
              </a:rPr>
              <a:t>父の名、ﾏﾀｲ 2</a:t>
            </a:r>
            <a:r>
              <a:rPr lang="en-US" altLang="ja-JP" sz="1600">
                <a:solidFill>
                  <a:schemeClr val="bg2"/>
                </a:solidFill>
                <a:latin typeface="ＭＳ Ｐゴシック" pitchFamily="34" charset="-128"/>
              </a:rPr>
              <a:t>6/24</a:t>
            </a:r>
            <a:r>
              <a:rPr lang="ja-JP" altLang="en-US" sz="1600">
                <a:solidFill>
                  <a:schemeClr val="bg2"/>
                </a:solidFill>
                <a:latin typeface="ＭＳ Ｐゴシック" pitchFamily="34" charset="-128"/>
              </a:rPr>
              <a:t>人の子を裏切るその人は災いである</a:t>
            </a:r>
          </a:p>
          <a:p>
            <a:pPr marL="457200" indent="-457200" latinLnBrk="0"/>
            <a:r>
              <a:rPr lang="ja-JP" altLang="en-US" sz="1600">
                <a:solidFill>
                  <a:schemeClr val="bg2"/>
                </a:solidFill>
                <a:latin typeface="ＭＳ Ｐゴシック" pitchFamily="34" charset="-128"/>
              </a:rPr>
              <a:t>マタイ</a:t>
            </a:r>
            <a:r>
              <a:rPr lang="en-US" altLang="ja-JP" sz="1600">
                <a:solidFill>
                  <a:schemeClr val="bg2"/>
                </a:solidFill>
                <a:latin typeface="ＭＳ Ｐゴシック" pitchFamily="34" charset="-128"/>
              </a:rPr>
              <a:t>26/36</a:t>
            </a:r>
            <a:r>
              <a:rPr lang="ja-JP" altLang="en-US" sz="1600">
                <a:solidFill>
                  <a:schemeClr val="bg2"/>
                </a:solidFill>
                <a:latin typeface="ＭＳ Ｐゴシック" pitchFamily="34" charset="-128"/>
              </a:rPr>
              <a:t>－</a:t>
            </a:r>
            <a:r>
              <a:rPr lang="en-US" altLang="ja-JP" sz="1600">
                <a:solidFill>
                  <a:schemeClr val="bg2"/>
                </a:solidFill>
                <a:latin typeface="ＭＳ Ｐゴシック" pitchFamily="34" charset="-128"/>
              </a:rPr>
              <a:t>39</a:t>
            </a:r>
            <a:r>
              <a:rPr lang="ja-JP" altLang="en-US" sz="1600">
                <a:solidFill>
                  <a:schemeClr val="bg2"/>
                </a:solidFill>
                <a:latin typeface="ＭＳ Ｐゴシック" pitchFamily="34" charset="-128"/>
              </a:rPr>
              <a:t>ゲッセマネの祈祷</a:t>
            </a:r>
          </a:p>
        </p:txBody>
      </p:sp>
      <p:sp>
        <p:nvSpPr>
          <p:cNvPr id="157711" name="正方形/長方形 20"/>
          <p:cNvSpPr>
            <a:spLocks noChangeArrowheads="1"/>
          </p:cNvSpPr>
          <p:nvPr/>
        </p:nvSpPr>
        <p:spPr bwMode="auto">
          <a:xfrm>
            <a:off x="944563" y="4429125"/>
            <a:ext cx="1214437" cy="1079500"/>
          </a:xfrm>
          <a:prstGeom prst="rect">
            <a:avLst/>
          </a:prstGeom>
          <a:noFill/>
          <a:ln w="9525">
            <a:noFill/>
            <a:miter lim="800000"/>
            <a:headEnd/>
            <a:tailEnd/>
          </a:ln>
        </p:spPr>
        <p:txBody>
          <a:bodyPr>
            <a:spAutoFit/>
          </a:bodyPr>
          <a:lstStyle/>
          <a:p>
            <a:pPr latinLnBrk="0">
              <a:lnSpc>
                <a:spcPct val="180000"/>
              </a:lnSpc>
            </a:pPr>
            <a:r>
              <a:rPr lang="ja-JP" altLang="en-US" sz="1800">
                <a:solidFill>
                  <a:schemeClr val="bg2"/>
                </a:solidFill>
              </a:rPr>
              <a:t>ステパノ </a:t>
            </a:r>
            <a:r>
              <a:rPr lang="en-US" altLang="ja-JP" sz="1800">
                <a:solidFill>
                  <a:schemeClr val="bg2"/>
                </a:solidFill>
              </a:rPr>
              <a:t>	</a:t>
            </a:r>
            <a:r>
              <a:rPr lang="ja-JP" altLang="en-US" sz="1800">
                <a:solidFill>
                  <a:schemeClr val="bg2"/>
                </a:solidFill>
              </a:rPr>
              <a:t>：</a:t>
            </a:r>
            <a:endParaRPr lang="en-US" altLang="ja-JP" sz="1800">
              <a:solidFill>
                <a:schemeClr val="bg2"/>
              </a:solidFill>
            </a:endParaRPr>
          </a:p>
          <a:p>
            <a:pPr latinLnBrk="0">
              <a:lnSpc>
                <a:spcPct val="180000"/>
              </a:lnSpc>
            </a:pPr>
            <a:r>
              <a:rPr lang="ja-JP" altLang="en-US" sz="1800">
                <a:solidFill>
                  <a:schemeClr val="bg2"/>
                </a:solidFill>
              </a:rPr>
              <a:t>パウロ  </a:t>
            </a:r>
            <a:r>
              <a:rPr lang="en-US" altLang="ja-JP" sz="1800">
                <a:solidFill>
                  <a:schemeClr val="bg2"/>
                </a:solidFill>
              </a:rPr>
              <a:t>	</a:t>
            </a:r>
            <a:r>
              <a:rPr lang="ja-JP" altLang="en-US" sz="1800">
                <a:solidFill>
                  <a:schemeClr val="bg2"/>
                </a:solidFill>
              </a:rPr>
              <a:t>：</a:t>
            </a:r>
          </a:p>
        </p:txBody>
      </p:sp>
      <p:sp>
        <p:nvSpPr>
          <p:cNvPr id="157712" name="正方形/長方形 21"/>
          <p:cNvSpPr>
            <a:spLocks noChangeArrowheads="1"/>
          </p:cNvSpPr>
          <p:nvPr/>
        </p:nvSpPr>
        <p:spPr bwMode="auto">
          <a:xfrm>
            <a:off x="2020888" y="4556125"/>
            <a:ext cx="6929437" cy="488950"/>
          </a:xfrm>
          <a:prstGeom prst="rect">
            <a:avLst/>
          </a:prstGeom>
          <a:noFill/>
          <a:ln w="9525">
            <a:noFill/>
            <a:miter lim="800000"/>
            <a:headEnd/>
            <a:tailEnd/>
          </a:ln>
        </p:spPr>
        <p:txBody>
          <a:bodyPr>
            <a:spAutoFit/>
          </a:bodyPr>
          <a:lstStyle/>
          <a:p>
            <a:pPr latinLnBrk="0"/>
            <a:r>
              <a:rPr lang="ja-JP" altLang="en-US" sz="1300">
                <a:solidFill>
                  <a:schemeClr val="bg2"/>
                </a:solidFill>
              </a:rPr>
              <a:t>使 </a:t>
            </a:r>
            <a:r>
              <a:rPr lang="en-US" altLang="ja-JP" sz="1300">
                <a:solidFill>
                  <a:schemeClr val="bg2"/>
                </a:solidFill>
              </a:rPr>
              <a:t>7/52-53 </a:t>
            </a:r>
            <a:r>
              <a:rPr lang="ja-JP" altLang="en-US" sz="1300">
                <a:solidFill>
                  <a:schemeClr val="bg2"/>
                </a:solidFill>
              </a:rPr>
              <a:t>今やあなたがたは、その正しいかたを裏切る者、また殺すものとなった。</a:t>
            </a:r>
            <a:endParaRPr lang="en-US" altLang="ja-JP" sz="1300">
              <a:solidFill>
                <a:schemeClr val="bg2"/>
              </a:solidFill>
            </a:endParaRPr>
          </a:p>
          <a:p>
            <a:pPr latinLnBrk="0"/>
            <a:r>
              <a:rPr lang="ja-JP" altLang="en-US" sz="1300">
                <a:solidFill>
                  <a:schemeClr val="bg2"/>
                </a:solidFill>
              </a:rPr>
              <a:t>あなたがたはみ使いたちによって伝えられた律法を受けたのに、それを守ることをしなかった</a:t>
            </a:r>
          </a:p>
        </p:txBody>
      </p:sp>
      <p:sp>
        <p:nvSpPr>
          <p:cNvPr id="157713" name="正方形/長方形 22"/>
          <p:cNvSpPr>
            <a:spLocks noChangeArrowheads="1"/>
          </p:cNvSpPr>
          <p:nvPr/>
        </p:nvSpPr>
        <p:spPr bwMode="auto">
          <a:xfrm>
            <a:off x="2028825" y="5040313"/>
            <a:ext cx="6707188" cy="488950"/>
          </a:xfrm>
          <a:prstGeom prst="rect">
            <a:avLst/>
          </a:prstGeom>
          <a:noFill/>
          <a:ln w="9525">
            <a:noFill/>
            <a:miter lim="800000"/>
            <a:headEnd/>
            <a:tailEnd/>
          </a:ln>
        </p:spPr>
        <p:txBody>
          <a:bodyPr>
            <a:spAutoFit/>
          </a:bodyPr>
          <a:lstStyle/>
          <a:p>
            <a:pPr latinLnBrk="0"/>
            <a:r>
              <a:rPr lang="ja-JP" altLang="en-US" sz="1300">
                <a:solidFill>
                  <a:schemeClr val="bg2"/>
                </a:solidFill>
              </a:rPr>
              <a:t>ｺﾘﾝﾄ</a:t>
            </a:r>
            <a:r>
              <a:rPr lang="en-US" altLang="ja-JP" sz="1300">
                <a:solidFill>
                  <a:schemeClr val="bg2"/>
                </a:solidFill>
              </a:rPr>
              <a:t>Ⅰ2/8 </a:t>
            </a:r>
            <a:r>
              <a:rPr lang="ja-JP" altLang="en-US" sz="1300">
                <a:solidFill>
                  <a:schemeClr val="bg2"/>
                </a:solidFill>
              </a:rPr>
              <a:t>この知恵を知っていたものは、一人もいなかった。もし知っていたなら、栄光の主を十字架につけはしなかったであろう</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Line 29"/>
          <p:cNvSpPr>
            <a:spLocks noChangeShapeType="1"/>
          </p:cNvSpPr>
          <p:nvPr/>
        </p:nvSpPr>
        <p:spPr bwMode="auto">
          <a:xfrm flipH="1">
            <a:off x="7000875" y="3138488"/>
            <a:ext cx="285750" cy="504825"/>
          </a:xfrm>
          <a:prstGeom prst="line">
            <a:avLst/>
          </a:prstGeom>
          <a:noFill/>
          <a:ln w="28575">
            <a:solidFill>
              <a:schemeClr val="bg2"/>
            </a:solidFill>
            <a:round/>
            <a:headEnd/>
            <a:tailEnd/>
          </a:ln>
        </p:spPr>
        <p:txBody>
          <a:bodyPr/>
          <a:lstStyle/>
          <a:p>
            <a:endParaRPr lang="ko-KR" altLang="en-US"/>
          </a:p>
        </p:txBody>
      </p:sp>
      <p:sp>
        <p:nvSpPr>
          <p:cNvPr id="158722" name="Line 30"/>
          <p:cNvSpPr>
            <a:spLocks noChangeShapeType="1"/>
          </p:cNvSpPr>
          <p:nvPr/>
        </p:nvSpPr>
        <p:spPr bwMode="auto">
          <a:xfrm>
            <a:off x="7358063" y="3138488"/>
            <a:ext cx="357187" cy="504825"/>
          </a:xfrm>
          <a:prstGeom prst="line">
            <a:avLst/>
          </a:prstGeom>
          <a:noFill/>
          <a:ln w="28575">
            <a:solidFill>
              <a:schemeClr val="bg2"/>
            </a:solidFill>
            <a:round/>
            <a:headEnd/>
            <a:tailEnd/>
          </a:ln>
        </p:spPr>
        <p:txBody>
          <a:bodyPr/>
          <a:lstStyle/>
          <a:p>
            <a:endParaRPr lang="ko-KR" altLang="en-US"/>
          </a:p>
        </p:txBody>
      </p:sp>
      <p:sp>
        <p:nvSpPr>
          <p:cNvPr id="158723" name="Line 38"/>
          <p:cNvSpPr>
            <a:spLocks noChangeShapeType="1"/>
          </p:cNvSpPr>
          <p:nvPr/>
        </p:nvSpPr>
        <p:spPr bwMode="auto">
          <a:xfrm flipH="1">
            <a:off x="5143500" y="3209925"/>
            <a:ext cx="214313" cy="433388"/>
          </a:xfrm>
          <a:prstGeom prst="line">
            <a:avLst/>
          </a:prstGeom>
          <a:noFill/>
          <a:ln w="28575">
            <a:solidFill>
              <a:schemeClr val="bg2"/>
            </a:solidFill>
            <a:round/>
            <a:headEnd/>
            <a:tailEnd/>
          </a:ln>
        </p:spPr>
        <p:txBody>
          <a:bodyPr/>
          <a:lstStyle/>
          <a:p>
            <a:endParaRPr lang="ko-KR" altLang="en-US"/>
          </a:p>
        </p:txBody>
      </p:sp>
      <p:sp>
        <p:nvSpPr>
          <p:cNvPr id="158724" name="Line 39"/>
          <p:cNvSpPr>
            <a:spLocks noChangeShapeType="1"/>
          </p:cNvSpPr>
          <p:nvPr/>
        </p:nvSpPr>
        <p:spPr bwMode="auto">
          <a:xfrm>
            <a:off x="5429250" y="3138488"/>
            <a:ext cx="285750" cy="504825"/>
          </a:xfrm>
          <a:prstGeom prst="line">
            <a:avLst/>
          </a:prstGeom>
          <a:noFill/>
          <a:ln w="28575">
            <a:solidFill>
              <a:schemeClr val="bg2"/>
            </a:solidFill>
            <a:round/>
            <a:headEnd/>
            <a:tailEnd/>
          </a:ln>
        </p:spPr>
        <p:txBody>
          <a:bodyPr/>
          <a:lstStyle/>
          <a:p>
            <a:endParaRPr lang="ko-KR" altLang="en-US"/>
          </a:p>
        </p:txBody>
      </p:sp>
      <p:sp>
        <p:nvSpPr>
          <p:cNvPr id="158725" name="Line 11"/>
          <p:cNvSpPr>
            <a:spLocks noChangeShapeType="1"/>
          </p:cNvSpPr>
          <p:nvPr/>
        </p:nvSpPr>
        <p:spPr bwMode="auto">
          <a:xfrm flipH="1">
            <a:off x="2714625" y="3143250"/>
            <a:ext cx="214313" cy="428625"/>
          </a:xfrm>
          <a:prstGeom prst="line">
            <a:avLst/>
          </a:prstGeom>
          <a:noFill/>
          <a:ln w="28575">
            <a:solidFill>
              <a:schemeClr val="bg2"/>
            </a:solidFill>
            <a:round/>
            <a:headEnd/>
            <a:tailEnd/>
          </a:ln>
        </p:spPr>
        <p:txBody>
          <a:bodyPr/>
          <a:lstStyle/>
          <a:p>
            <a:endParaRPr lang="ko-KR" altLang="en-US"/>
          </a:p>
        </p:txBody>
      </p:sp>
      <p:sp>
        <p:nvSpPr>
          <p:cNvPr id="158726" name="Line 12"/>
          <p:cNvSpPr>
            <a:spLocks noChangeShapeType="1"/>
          </p:cNvSpPr>
          <p:nvPr/>
        </p:nvSpPr>
        <p:spPr bwMode="auto">
          <a:xfrm>
            <a:off x="3000375" y="3143250"/>
            <a:ext cx="214313" cy="428625"/>
          </a:xfrm>
          <a:prstGeom prst="line">
            <a:avLst/>
          </a:prstGeom>
          <a:noFill/>
          <a:ln w="28575">
            <a:solidFill>
              <a:schemeClr val="bg2"/>
            </a:solidFill>
            <a:round/>
            <a:headEnd/>
            <a:tailEnd/>
          </a:ln>
        </p:spPr>
        <p:txBody>
          <a:bodyPr/>
          <a:lstStyle/>
          <a:p>
            <a:endParaRPr lang="ko-KR" altLang="en-US"/>
          </a:p>
        </p:txBody>
      </p:sp>
      <p:sp>
        <p:nvSpPr>
          <p:cNvPr id="158727" name="Line 20"/>
          <p:cNvSpPr>
            <a:spLocks noChangeShapeType="1"/>
          </p:cNvSpPr>
          <p:nvPr/>
        </p:nvSpPr>
        <p:spPr bwMode="auto">
          <a:xfrm flipH="1">
            <a:off x="1143000" y="3143250"/>
            <a:ext cx="214313" cy="428625"/>
          </a:xfrm>
          <a:prstGeom prst="line">
            <a:avLst/>
          </a:prstGeom>
          <a:noFill/>
          <a:ln w="28575">
            <a:solidFill>
              <a:schemeClr val="bg2"/>
            </a:solidFill>
            <a:round/>
            <a:headEnd/>
            <a:tailEnd/>
          </a:ln>
        </p:spPr>
        <p:txBody>
          <a:bodyPr/>
          <a:lstStyle/>
          <a:p>
            <a:endParaRPr lang="ko-KR" altLang="en-US"/>
          </a:p>
        </p:txBody>
      </p:sp>
      <p:sp>
        <p:nvSpPr>
          <p:cNvPr id="158728" name="Line 21"/>
          <p:cNvSpPr>
            <a:spLocks noChangeShapeType="1"/>
          </p:cNvSpPr>
          <p:nvPr/>
        </p:nvSpPr>
        <p:spPr bwMode="auto">
          <a:xfrm>
            <a:off x="1428750" y="3143250"/>
            <a:ext cx="214313" cy="428625"/>
          </a:xfrm>
          <a:prstGeom prst="line">
            <a:avLst/>
          </a:prstGeom>
          <a:noFill/>
          <a:ln w="28575">
            <a:solidFill>
              <a:schemeClr val="bg2"/>
            </a:solidFill>
            <a:round/>
            <a:headEnd/>
            <a:tailEnd/>
          </a:ln>
        </p:spPr>
        <p:txBody>
          <a:bodyPr/>
          <a:lstStyle/>
          <a:p>
            <a:endParaRPr lang="ko-KR" altLang="en-US"/>
          </a:p>
        </p:txBody>
      </p:sp>
      <p:sp>
        <p:nvSpPr>
          <p:cNvPr id="171010" name="Oval 2"/>
          <p:cNvSpPr>
            <a:spLocks noChangeArrowheads="1"/>
          </p:cNvSpPr>
          <p:nvPr/>
        </p:nvSpPr>
        <p:spPr bwMode="auto">
          <a:xfrm>
            <a:off x="998538" y="2633663"/>
            <a:ext cx="2325687" cy="762000"/>
          </a:xfrm>
          <a:prstGeom prst="ellipse">
            <a:avLst/>
          </a:prstGeom>
          <a:noFill/>
          <a:ln w="28575">
            <a:solidFill>
              <a:schemeClr val="bg2">
                <a:lumMod val="50000"/>
                <a:lumOff val="50000"/>
              </a:schemeClr>
            </a:solidFill>
            <a:round/>
            <a:headEnd/>
            <a:tailEnd/>
          </a:ln>
        </p:spPr>
        <p:txBody>
          <a:bodyPr wrap="none" anchor="ctr"/>
          <a:lstStyle/>
          <a:p>
            <a:pPr algn="ctr" latinLnBrk="0">
              <a:defRPr/>
            </a:pPr>
            <a:endParaRPr lang="ja-JP" altLang="ja-JP" sz="2400">
              <a:solidFill>
                <a:schemeClr val="bg2"/>
              </a:solidFill>
              <a:latin typeface="ＭＳ Ｐゴシック" pitchFamily="34" charset="-128"/>
            </a:endParaRPr>
          </a:p>
        </p:txBody>
      </p:sp>
      <p:sp>
        <p:nvSpPr>
          <p:cNvPr id="158730" name="Text Box 3"/>
          <p:cNvSpPr txBox="1">
            <a:spLocks noChangeArrowheads="1"/>
          </p:cNvSpPr>
          <p:nvPr/>
        </p:nvSpPr>
        <p:spPr bwMode="auto">
          <a:xfrm>
            <a:off x="342900" y="352425"/>
            <a:ext cx="487680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（４） 十字架の救いの限界と再臨の目的</a:t>
            </a:r>
          </a:p>
        </p:txBody>
      </p:sp>
      <p:sp>
        <p:nvSpPr>
          <p:cNvPr id="158731" name="Oval 4"/>
          <p:cNvSpPr>
            <a:spLocks noChangeArrowheads="1"/>
          </p:cNvSpPr>
          <p:nvPr/>
        </p:nvSpPr>
        <p:spPr bwMode="auto">
          <a:xfrm>
            <a:off x="2728913" y="1714500"/>
            <a:ext cx="457200" cy="457200"/>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58732" name="Oval 5"/>
          <p:cNvSpPr>
            <a:spLocks noChangeArrowheads="1"/>
          </p:cNvSpPr>
          <p:nvPr/>
        </p:nvSpPr>
        <p:spPr bwMode="auto">
          <a:xfrm>
            <a:off x="2728913" y="2781300"/>
            <a:ext cx="457200" cy="457200"/>
          </a:xfrm>
          <a:prstGeom prst="ellipse">
            <a:avLst/>
          </a:prstGeom>
          <a:solidFill>
            <a:srgbClr val="FF99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ｲｴｽ</a:t>
            </a:r>
          </a:p>
        </p:txBody>
      </p:sp>
      <p:grpSp>
        <p:nvGrpSpPr>
          <p:cNvPr id="158733" name="Group 6"/>
          <p:cNvGrpSpPr>
            <a:grpSpLocks/>
          </p:cNvGrpSpPr>
          <p:nvPr/>
        </p:nvGrpSpPr>
        <p:grpSpPr bwMode="auto">
          <a:xfrm>
            <a:off x="2803525" y="2212975"/>
            <a:ext cx="304800" cy="492125"/>
            <a:chOff x="1296" y="2352"/>
            <a:chExt cx="576" cy="574"/>
          </a:xfrm>
        </p:grpSpPr>
        <p:sp>
          <p:nvSpPr>
            <p:cNvPr id="158785" name="Arc 7"/>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8786" name="Arc 8"/>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158734" name="Oval 9"/>
          <p:cNvSpPr>
            <a:spLocks noChangeArrowheads="1"/>
          </p:cNvSpPr>
          <p:nvPr/>
        </p:nvSpPr>
        <p:spPr bwMode="auto">
          <a:xfrm>
            <a:off x="2424113" y="3509963"/>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a:t>
            </a:r>
          </a:p>
        </p:txBody>
      </p:sp>
      <p:sp>
        <p:nvSpPr>
          <p:cNvPr id="158735" name="Oval 10"/>
          <p:cNvSpPr>
            <a:spLocks noChangeArrowheads="1"/>
          </p:cNvSpPr>
          <p:nvPr/>
        </p:nvSpPr>
        <p:spPr bwMode="auto">
          <a:xfrm>
            <a:off x="3109913" y="3508375"/>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158736" name="Oval 13"/>
          <p:cNvSpPr>
            <a:spLocks noChangeArrowheads="1"/>
          </p:cNvSpPr>
          <p:nvPr/>
        </p:nvSpPr>
        <p:spPr bwMode="auto">
          <a:xfrm>
            <a:off x="1128713" y="1714500"/>
            <a:ext cx="457200" cy="4572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158737" name="Oval 14"/>
          <p:cNvSpPr>
            <a:spLocks noChangeArrowheads="1"/>
          </p:cNvSpPr>
          <p:nvPr/>
        </p:nvSpPr>
        <p:spPr bwMode="auto">
          <a:xfrm>
            <a:off x="1128713" y="2781300"/>
            <a:ext cx="457200" cy="457200"/>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grpSp>
        <p:nvGrpSpPr>
          <p:cNvPr id="158738" name="Group 15"/>
          <p:cNvGrpSpPr>
            <a:grpSpLocks/>
          </p:cNvGrpSpPr>
          <p:nvPr/>
        </p:nvGrpSpPr>
        <p:grpSpPr bwMode="auto">
          <a:xfrm>
            <a:off x="1211263" y="2212975"/>
            <a:ext cx="304800" cy="492125"/>
            <a:chOff x="1296" y="2352"/>
            <a:chExt cx="576" cy="574"/>
          </a:xfrm>
        </p:grpSpPr>
        <p:sp>
          <p:nvSpPr>
            <p:cNvPr id="158783" name="Arc 16"/>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8784" name="Arc 17"/>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158739" name="Oval 18"/>
          <p:cNvSpPr>
            <a:spLocks noChangeArrowheads="1"/>
          </p:cNvSpPr>
          <p:nvPr/>
        </p:nvSpPr>
        <p:spPr bwMode="auto">
          <a:xfrm>
            <a:off x="823913" y="3509963"/>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a:t>
            </a:r>
          </a:p>
        </p:txBody>
      </p:sp>
      <p:sp>
        <p:nvSpPr>
          <p:cNvPr id="158740" name="Oval 19"/>
          <p:cNvSpPr>
            <a:spLocks noChangeArrowheads="1"/>
          </p:cNvSpPr>
          <p:nvPr/>
        </p:nvSpPr>
        <p:spPr bwMode="auto">
          <a:xfrm>
            <a:off x="1509713" y="3508375"/>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158741" name="Oval 22"/>
          <p:cNvSpPr>
            <a:spLocks noChangeArrowheads="1"/>
          </p:cNvSpPr>
          <p:nvPr/>
        </p:nvSpPr>
        <p:spPr bwMode="auto">
          <a:xfrm>
            <a:off x="7078663" y="1700213"/>
            <a:ext cx="457200" cy="457200"/>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58742" name="Oval 23"/>
          <p:cNvSpPr>
            <a:spLocks noChangeArrowheads="1"/>
          </p:cNvSpPr>
          <p:nvPr/>
        </p:nvSpPr>
        <p:spPr bwMode="auto">
          <a:xfrm>
            <a:off x="7078663" y="2767013"/>
            <a:ext cx="457200" cy="457200"/>
          </a:xfrm>
          <a:prstGeom prst="ellipse">
            <a:avLst/>
          </a:prstGeom>
          <a:solidFill>
            <a:srgbClr val="FF99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ｲｴｽ</a:t>
            </a:r>
          </a:p>
        </p:txBody>
      </p:sp>
      <p:grpSp>
        <p:nvGrpSpPr>
          <p:cNvPr id="158743" name="Group 24"/>
          <p:cNvGrpSpPr>
            <a:grpSpLocks/>
          </p:cNvGrpSpPr>
          <p:nvPr/>
        </p:nvGrpSpPr>
        <p:grpSpPr bwMode="auto">
          <a:xfrm>
            <a:off x="7153275" y="2198688"/>
            <a:ext cx="304800" cy="492125"/>
            <a:chOff x="1296" y="2352"/>
            <a:chExt cx="576" cy="574"/>
          </a:xfrm>
        </p:grpSpPr>
        <p:sp>
          <p:nvSpPr>
            <p:cNvPr id="158781" name="Arc 25"/>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8782" name="Arc 26"/>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158744" name="Oval 31"/>
          <p:cNvSpPr>
            <a:spLocks noChangeArrowheads="1"/>
          </p:cNvSpPr>
          <p:nvPr/>
        </p:nvSpPr>
        <p:spPr bwMode="auto">
          <a:xfrm>
            <a:off x="5173663" y="1700213"/>
            <a:ext cx="457200" cy="4572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158745" name="Oval 32"/>
          <p:cNvSpPr>
            <a:spLocks noChangeArrowheads="1"/>
          </p:cNvSpPr>
          <p:nvPr/>
        </p:nvSpPr>
        <p:spPr bwMode="auto">
          <a:xfrm>
            <a:off x="5173663" y="2767013"/>
            <a:ext cx="457200" cy="457200"/>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grpSp>
        <p:nvGrpSpPr>
          <p:cNvPr id="158746" name="Group 33"/>
          <p:cNvGrpSpPr>
            <a:grpSpLocks/>
          </p:cNvGrpSpPr>
          <p:nvPr/>
        </p:nvGrpSpPr>
        <p:grpSpPr bwMode="auto">
          <a:xfrm>
            <a:off x="5248275" y="2198688"/>
            <a:ext cx="304800" cy="492125"/>
            <a:chOff x="1296" y="2352"/>
            <a:chExt cx="576" cy="574"/>
          </a:xfrm>
        </p:grpSpPr>
        <p:sp>
          <p:nvSpPr>
            <p:cNvPr id="158779" name="Arc 34"/>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58780" name="Arc 35"/>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grpSp>
        <p:nvGrpSpPr>
          <p:cNvPr id="158747" name="Group 40"/>
          <p:cNvGrpSpPr>
            <a:grpSpLocks/>
          </p:cNvGrpSpPr>
          <p:nvPr/>
        </p:nvGrpSpPr>
        <p:grpSpPr bwMode="auto">
          <a:xfrm>
            <a:off x="5935663" y="2081213"/>
            <a:ext cx="762000" cy="1447800"/>
            <a:chOff x="1584" y="2832"/>
            <a:chExt cx="480" cy="912"/>
          </a:xfrm>
        </p:grpSpPr>
        <p:sp>
          <p:nvSpPr>
            <p:cNvPr id="158777" name="Rectangle 41"/>
            <p:cNvSpPr>
              <a:spLocks noChangeArrowheads="1"/>
            </p:cNvSpPr>
            <p:nvPr/>
          </p:nvSpPr>
          <p:spPr bwMode="auto">
            <a:xfrm>
              <a:off x="1776" y="2832"/>
              <a:ext cx="96" cy="912"/>
            </a:xfrm>
            <a:prstGeom prst="rect">
              <a:avLst/>
            </a:prstGeom>
            <a:solidFill>
              <a:schemeClr val="accent1"/>
            </a:solidFill>
            <a:ln w="57150" cmpd="thinThick">
              <a:solidFill>
                <a:schemeClr val="accent1"/>
              </a:solidFill>
              <a:miter lim="800000"/>
              <a:headEnd/>
              <a:tailEnd/>
            </a:ln>
          </p:spPr>
          <p:txBody>
            <a:bodyPr wrap="none" anchor="ctr"/>
            <a:lstStyle/>
            <a:p>
              <a:pPr latinLnBrk="0"/>
              <a:endParaRPr lang="ja-JP" altLang="en-US"/>
            </a:p>
          </p:txBody>
        </p:sp>
        <p:sp>
          <p:nvSpPr>
            <p:cNvPr id="158778" name="Rectangle 42"/>
            <p:cNvSpPr>
              <a:spLocks noChangeArrowheads="1"/>
            </p:cNvSpPr>
            <p:nvPr/>
          </p:nvSpPr>
          <p:spPr bwMode="auto">
            <a:xfrm>
              <a:off x="1584" y="3120"/>
              <a:ext cx="480" cy="96"/>
            </a:xfrm>
            <a:prstGeom prst="rect">
              <a:avLst/>
            </a:prstGeom>
            <a:solidFill>
              <a:schemeClr val="accent1"/>
            </a:solidFill>
            <a:ln w="57150" cmpd="thinThick">
              <a:solidFill>
                <a:schemeClr val="accent1"/>
              </a:solidFill>
              <a:miter lim="800000"/>
              <a:headEnd/>
              <a:tailEnd/>
            </a:ln>
          </p:spPr>
          <p:txBody>
            <a:bodyPr wrap="none" anchor="ctr"/>
            <a:lstStyle/>
            <a:p>
              <a:pPr latinLnBrk="0"/>
              <a:endParaRPr lang="ja-JP" altLang="en-US"/>
            </a:p>
          </p:txBody>
        </p:sp>
      </p:grpSp>
      <p:sp>
        <p:nvSpPr>
          <p:cNvPr id="158748" name="Line 43"/>
          <p:cNvSpPr>
            <a:spLocks noChangeShapeType="1"/>
          </p:cNvSpPr>
          <p:nvPr/>
        </p:nvSpPr>
        <p:spPr bwMode="auto">
          <a:xfrm flipV="1">
            <a:off x="5929313" y="2005013"/>
            <a:ext cx="1093787" cy="1562100"/>
          </a:xfrm>
          <a:prstGeom prst="line">
            <a:avLst/>
          </a:prstGeom>
          <a:noFill/>
          <a:ln w="38100">
            <a:solidFill>
              <a:srgbClr val="FFC000"/>
            </a:solidFill>
            <a:round/>
            <a:headEnd/>
            <a:tailEnd type="triangle" w="med" len="med"/>
          </a:ln>
        </p:spPr>
        <p:txBody>
          <a:bodyPr/>
          <a:lstStyle/>
          <a:p>
            <a:endParaRPr lang="ko-KR" altLang="en-US"/>
          </a:p>
        </p:txBody>
      </p:sp>
      <p:sp>
        <p:nvSpPr>
          <p:cNvPr id="158749" name="Line 44"/>
          <p:cNvSpPr>
            <a:spLocks noChangeShapeType="1"/>
          </p:cNvSpPr>
          <p:nvPr/>
        </p:nvSpPr>
        <p:spPr bwMode="auto">
          <a:xfrm flipH="1" flipV="1">
            <a:off x="5645150" y="2005013"/>
            <a:ext cx="1355725" cy="1709737"/>
          </a:xfrm>
          <a:prstGeom prst="line">
            <a:avLst/>
          </a:prstGeom>
          <a:noFill/>
          <a:ln w="38100">
            <a:solidFill>
              <a:schemeClr val="hlink"/>
            </a:solidFill>
            <a:round/>
            <a:headEnd/>
            <a:tailEnd type="triangle" w="med" len="med"/>
          </a:ln>
        </p:spPr>
        <p:txBody>
          <a:bodyPr/>
          <a:lstStyle/>
          <a:p>
            <a:endParaRPr lang="ko-KR" altLang="en-US"/>
          </a:p>
        </p:txBody>
      </p:sp>
      <p:sp>
        <p:nvSpPr>
          <p:cNvPr id="158750" name="Line 45"/>
          <p:cNvSpPr>
            <a:spLocks noChangeShapeType="1"/>
          </p:cNvSpPr>
          <p:nvPr/>
        </p:nvSpPr>
        <p:spPr bwMode="auto">
          <a:xfrm rot="-722541" flipH="1" flipV="1">
            <a:off x="6742113" y="2700338"/>
            <a:ext cx="660400" cy="1017587"/>
          </a:xfrm>
          <a:prstGeom prst="line">
            <a:avLst/>
          </a:prstGeom>
          <a:noFill/>
          <a:ln w="38100">
            <a:solidFill>
              <a:srgbClr val="FFC000"/>
            </a:solidFill>
            <a:round/>
            <a:headEnd/>
            <a:tailEnd/>
          </a:ln>
        </p:spPr>
        <p:txBody>
          <a:bodyPr/>
          <a:lstStyle/>
          <a:p>
            <a:endParaRPr lang="ko-KR" altLang="en-US"/>
          </a:p>
        </p:txBody>
      </p:sp>
      <p:sp>
        <p:nvSpPr>
          <p:cNvPr id="158751" name="Line 46"/>
          <p:cNvSpPr>
            <a:spLocks noChangeShapeType="1"/>
          </p:cNvSpPr>
          <p:nvPr/>
        </p:nvSpPr>
        <p:spPr bwMode="auto">
          <a:xfrm flipV="1">
            <a:off x="6643688" y="2138363"/>
            <a:ext cx="428625" cy="642937"/>
          </a:xfrm>
          <a:prstGeom prst="line">
            <a:avLst/>
          </a:prstGeom>
          <a:noFill/>
          <a:ln w="38100">
            <a:solidFill>
              <a:srgbClr val="FFC000"/>
            </a:solidFill>
            <a:round/>
            <a:headEnd/>
            <a:tailEnd type="triangle" w="med" len="med"/>
          </a:ln>
        </p:spPr>
        <p:txBody>
          <a:bodyPr/>
          <a:lstStyle/>
          <a:p>
            <a:endParaRPr lang="ko-KR" altLang="en-US"/>
          </a:p>
        </p:txBody>
      </p:sp>
      <p:sp>
        <p:nvSpPr>
          <p:cNvPr id="158752" name="Line 47"/>
          <p:cNvSpPr>
            <a:spLocks noChangeShapeType="1"/>
          </p:cNvSpPr>
          <p:nvPr/>
        </p:nvSpPr>
        <p:spPr bwMode="auto">
          <a:xfrm rot="736544" flipV="1">
            <a:off x="5246688" y="2760663"/>
            <a:ext cx="793750" cy="1050925"/>
          </a:xfrm>
          <a:prstGeom prst="line">
            <a:avLst/>
          </a:prstGeom>
          <a:noFill/>
          <a:ln w="38100">
            <a:solidFill>
              <a:schemeClr val="hlink"/>
            </a:solidFill>
            <a:round/>
            <a:headEnd/>
            <a:tailEnd/>
          </a:ln>
        </p:spPr>
        <p:txBody>
          <a:bodyPr/>
          <a:lstStyle/>
          <a:p>
            <a:endParaRPr lang="ko-KR" altLang="en-US"/>
          </a:p>
        </p:txBody>
      </p:sp>
      <p:sp>
        <p:nvSpPr>
          <p:cNvPr id="158753" name="Line 48"/>
          <p:cNvSpPr>
            <a:spLocks noChangeShapeType="1"/>
          </p:cNvSpPr>
          <p:nvPr/>
        </p:nvSpPr>
        <p:spPr bwMode="auto">
          <a:xfrm flipH="1" flipV="1">
            <a:off x="5500688" y="2138363"/>
            <a:ext cx="642937" cy="719137"/>
          </a:xfrm>
          <a:prstGeom prst="line">
            <a:avLst/>
          </a:prstGeom>
          <a:noFill/>
          <a:ln w="38100">
            <a:solidFill>
              <a:schemeClr val="hlink"/>
            </a:solidFill>
            <a:round/>
            <a:headEnd/>
            <a:tailEnd type="triangle" w="med" len="med"/>
          </a:ln>
        </p:spPr>
        <p:txBody>
          <a:bodyPr/>
          <a:lstStyle/>
          <a:p>
            <a:endParaRPr lang="ko-KR" altLang="en-US"/>
          </a:p>
        </p:txBody>
      </p:sp>
      <p:sp>
        <p:nvSpPr>
          <p:cNvPr id="158754" name="Text Box 49"/>
          <p:cNvSpPr txBox="1">
            <a:spLocks noChangeArrowheads="1"/>
          </p:cNvSpPr>
          <p:nvPr/>
        </p:nvSpPr>
        <p:spPr bwMode="auto">
          <a:xfrm>
            <a:off x="1062038" y="1125538"/>
            <a:ext cx="2435225" cy="396875"/>
          </a:xfrm>
          <a:prstGeom prst="rect">
            <a:avLst/>
          </a:prstGeom>
          <a:noFill/>
          <a:ln w="9525">
            <a:noFill/>
            <a:miter lim="800000"/>
            <a:headEnd/>
            <a:tailEnd/>
          </a:ln>
        </p:spPr>
        <p:txBody>
          <a:bodyPr wrap="none">
            <a:spAutoFit/>
          </a:bodyPr>
          <a:lstStyle/>
          <a:p>
            <a:pPr latinLnBrk="0"/>
            <a:r>
              <a:rPr lang="ja-JP" altLang="en-US" sz="2000" u="sng">
                <a:solidFill>
                  <a:schemeClr val="bg2"/>
                </a:solidFill>
                <a:latin typeface="ＭＳ Ｐゴシック" pitchFamily="34" charset="-128"/>
              </a:rPr>
              <a:t>イエスを信じていたら</a:t>
            </a:r>
          </a:p>
        </p:txBody>
      </p:sp>
      <p:sp>
        <p:nvSpPr>
          <p:cNvPr id="158755" name="Text Box 50"/>
          <p:cNvSpPr txBox="1">
            <a:spLocks noChangeArrowheads="1"/>
          </p:cNvSpPr>
          <p:nvPr/>
        </p:nvSpPr>
        <p:spPr bwMode="auto">
          <a:xfrm>
            <a:off x="5946775" y="1176338"/>
            <a:ext cx="695325" cy="396875"/>
          </a:xfrm>
          <a:prstGeom prst="rect">
            <a:avLst/>
          </a:prstGeom>
          <a:noFill/>
          <a:ln w="9525">
            <a:noFill/>
            <a:miter lim="800000"/>
            <a:headEnd/>
            <a:tailEnd/>
          </a:ln>
        </p:spPr>
        <p:txBody>
          <a:bodyPr wrap="none">
            <a:spAutoFit/>
          </a:bodyPr>
          <a:lstStyle/>
          <a:p>
            <a:pPr latinLnBrk="0"/>
            <a:r>
              <a:rPr lang="ja-JP" altLang="en-US" sz="2000" u="sng">
                <a:solidFill>
                  <a:schemeClr val="bg2"/>
                </a:solidFill>
                <a:latin typeface="ＭＳ Ｐゴシック" pitchFamily="34" charset="-128"/>
              </a:rPr>
              <a:t>不信</a:t>
            </a:r>
          </a:p>
        </p:txBody>
      </p:sp>
      <p:sp>
        <p:nvSpPr>
          <p:cNvPr id="158756" name="Line 51"/>
          <p:cNvSpPr>
            <a:spLocks noChangeShapeType="1"/>
          </p:cNvSpPr>
          <p:nvPr/>
        </p:nvSpPr>
        <p:spPr bwMode="auto">
          <a:xfrm flipH="1">
            <a:off x="976313" y="2171700"/>
            <a:ext cx="685800" cy="609600"/>
          </a:xfrm>
          <a:prstGeom prst="line">
            <a:avLst/>
          </a:prstGeom>
          <a:noFill/>
          <a:ln w="28575">
            <a:solidFill>
              <a:schemeClr val="hlink"/>
            </a:solidFill>
            <a:round/>
            <a:headEnd/>
            <a:tailEnd/>
          </a:ln>
        </p:spPr>
        <p:txBody>
          <a:bodyPr/>
          <a:lstStyle/>
          <a:p>
            <a:endParaRPr lang="ko-KR" altLang="en-US"/>
          </a:p>
        </p:txBody>
      </p:sp>
      <p:sp>
        <p:nvSpPr>
          <p:cNvPr id="158757" name="Line 53"/>
          <p:cNvSpPr>
            <a:spLocks noChangeShapeType="1"/>
          </p:cNvSpPr>
          <p:nvPr/>
        </p:nvSpPr>
        <p:spPr bwMode="auto">
          <a:xfrm flipH="1">
            <a:off x="1585913" y="2019300"/>
            <a:ext cx="1143000" cy="838200"/>
          </a:xfrm>
          <a:prstGeom prst="line">
            <a:avLst/>
          </a:prstGeom>
          <a:noFill/>
          <a:ln w="38100">
            <a:solidFill>
              <a:schemeClr val="bg2"/>
            </a:solidFill>
            <a:round/>
            <a:headEnd type="triangle" w="med" len="med"/>
            <a:tailEnd/>
          </a:ln>
        </p:spPr>
        <p:txBody>
          <a:bodyPr/>
          <a:lstStyle/>
          <a:p>
            <a:endParaRPr lang="ko-KR" altLang="en-US"/>
          </a:p>
        </p:txBody>
      </p:sp>
      <p:sp>
        <p:nvSpPr>
          <p:cNvPr id="158758" name="Line 54"/>
          <p:cNvSpPr>
            <a:spLocks noChangeShapeType="1"/>
          </p:cNvSpPr>
          <p:nvPr/>
        </p:nvSpPr>
        <p:spPr bwMode="auto">
          <a:xfrm flipH="1">
            <a:off x="1585913" y="2171700"/>
            <a:ext cx="1143000" cy="838200"/>
          </a:xfrm>
          <a:prstGeom prst="line">
            <a:avLst/>
          </a:prstGeom>
          <a:noFill/>
          <a:ln w="38100">
            <a:solidFill>
              <a:schemeClr val="bg2"/>
            </a:solidFill>
            <a:round/>
            <a:headEnd/>
            <a:tailEnd type="triangle" w="med" len="med"/>
          </a:ln>
        </p:spPr>
        <p:txBody>
          <a:bodyPr/>
          <a:lstStyle/>
          <a:p>
            <a:endParaRPr lang="ko-KR" altLang="en-US"/>
          </a:p>
        </p:txBody>
      </p:sp>
      <p:sp>
        <p:nvSpPr>
          <p:cNvPr id="158759" name="Text Box 55"/>
          <p:cNvSpPr txBox="1">
            <a:spLocks noChangeArrowheads="1"/>
          </p:cNvSpPr>
          <p:nvPr/>
        </p:nvSpPr>
        <p:spPr bwMode="auto">
          <a:xfrm>
            <a:off x="3143250" y="2143125"/>
            <a:ext cx="952500"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ﾖ </a:t>
            </a:r>
            <a:r>
              <a:rPr lang="ko-KR" altLang="en-US" sz="1800">
                <a:solidFill>
                  <a:schemeClr val="bg2"/>
                </a:solidFill>
                <a:latin typeface="ＭＳ Ｐゴシック" pitchFamily="34" charset="-128"/>
              </a:rPr>
              <a:t>14/20</a:t>
            </a:r>
          </a:p>
          <a:p>
            <a:pPr latinLnBrk="0"/>
            <a:r>
              <a:rPr lang="ja-JP" altLang="en-US" sz="1800">
                <a:solidFill>
                  <a:schemeClr val="bg2"/>
                </a:solidFill>
                <a:latin typeface="ＭＳ Ｐゴシック" pitchFamily="34" charset="-128"/>
              </a:rPr>
              <a:t>一体</a:t>
            </a:r>
          </a:p>
        </p:txBody>
      </p:sp>
      <p:sp>
        <p:nvSpPr>
          <p:cNvPr id="158760" name="Text Box 56"/>
          <p:cNvSpPr txBox="1">
            <a:spLocks noChangeArrowheads="1"/>
          </p:cNvSpPr>
          <p:nvPr/>
        </p:nvSpPr>
        <p:spPr bwMode="auto">
          <a:xfrm>
            <a:off x="2398713" y="4337050"/>
            <a:ext cx="1165225" cy="366713"/>
          </a:xfrm>
          <a:prstGeom prst="rect">
            <a:avLst/>
          </a:prstGeom>
          <a:noFill/>
          <a:ln w="9525">
            <a:noFill/>
            <a:miter lim="800000"/>
            <a:headEnd/>
            <a:tailEnd/>
          </a:ln>
        </p:spPr>
        <p:txBody>
          <a:bodyPr wrap="none">
            <a:spAutoFit/>
          </a:bodyPr>
          <a:lstStyle/>
          <a:p>
            <a:pPr latinLnBrk="0"/>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ｲｻﾞﾔ</a:t>
            </a:r>
            <a:r>
              <a:rPr lang="ko-KR" altLang="en-US" sz="1800">
                <a:solidFill>
                  <a:schemeClr val="bg2"/>
                </a:solidFill>
                <a:latin typeface="ＭＳ Ｐゴシック" pitchFamily="34" charset="-128"/>
              </a:rPr>
              <a:t>9/6 </a:t>
            </a:r>
            <a:endParaRPr lang="en-US" altLang="ja-JP" sz="1800">
              <a:solidFill>
                <a:schemeClr val="bg2"/>
              </a:solidFill>
              <a:latin typeface="ＭＳ Ｐゴシック" pitchFamily="34" charset="-128"/>
            </a:endParaRPr>
          </a:p>
        </p:txBody>
      </p:sp>
      <p:sp>
        <p:nvSpPr>
          <p:cNvPr id="158761" name="Text Box 57"/>
          <p:cNvSpPr txBox="1">
            <a:spLocks noChangeArrowheads="1"/>
          </p:cNvSpPr>
          <p:nvPr/>
        </p:nvSpPr>
        <p:spPr bwMode="auto">
          <a:xfrm>
            <a:off x="4471988" y="4343400"/>
            <a:ext cx="3952875" cy="366713"/>
          </a:xfrm>
          <a:prstGeom prst="rect">
            <a:avLst/>
          </a:prstGeom>
          <a:noFill/>
          <a:ln w="9525">
            <a:noFill/>
            <a:miter lim="800000"/>
            <a:headEnd/>
            <a:tailEnd/>
          </a:ln>
        </p:spPr>
        <p:txBody>
          <a:bodyPr wrap="none">
            <a:spAutoFit/>
          </a:bodyPr>
          <a:lstStyle/>
          <a:p>
            <a:pPr latinLnBrk="0"/>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ﾛﾏ</a:t>
            </a:r>
            <a:r>
              <a:rPr lang="ko-KR" altLang="en-US" sz="1800">
                <a:solidFill>
                  <a:schemeClr val="bg2"/>
                </a:solidFill>
                <a:latin typeface="ＭＳ Ｐゴシック" pitchFamily="34" charset="-128"/>
              </a:rPr>
              <a:t>7/23 、</a:t>
            </a:r>
            <a:r>
              <a:rPr lang="ja-JP" altLang="en-US" sz="1800">
                <a:solidFill>
                  <a:schemeClr val="bg2"/>
                </a:solidFill>
                <a:latin typeface="ＭＳ Ｐゴシック" pitchFamily="34" charset="-128"/>
              </a:rPr>
              <a:t>ﾖﾊﾈ</a:t>
            </a:r>
            <a:r>
              <a:rPr lang="en-US" altLang="ja-JP" sz="1800">
                <a:solidFill>
                  <a:schemeClr val="bg2"/>
                </a:solidFill>
                <a:latin typeface="ＭＳ Ｐゴシック" pitchFamily="34" charset="-128"/>
              </a:rPr>
              <a:t>Ⅰ</a:t>
            </a:r>
            <a:r>
              <a:rPr lang="ko-KR" altLang="en-US" sz="1800">
                <a:solidFill>
                  <a:schemeClr val="bg2"/>
                </a:solidFill>
                <a:latin typeface="ＭＳ Ｐゴシック" pitchFamily="34" charset="-128"/>
              </a:rPr>
              <a:t>1/8-10 、</a:t>
            </a:r>
            <a:r>
              <a:rPr lang="ja-JP" altLang="en-US" sz="1800">
                <a:solidFill>
                  <a:schemeClr val="bg2"/>
                </a:solidFill>
                <a:latin typeface="ＭＳ Ｐゴシック" pitchFamily="34" charset="-128"/>
              </a:rPr>
              <a:t>ﾃｻﾛ</a:t>
            </a:r>
            <a:r>
              <a:rPr lang="en-US" altLang="ja-JP" sz="1800">
                <a:solidFill>
                  <a:schemeClr val="bg2"/>
                </a:solidFill>
                <a:latin typeface="ＭＳ Ｐゴシック" pitchFamily="34" charset="-128"/>
              </a:rPr>
              <a:t>Ⅰ</a:t>
            </a:r>
            <a:r>
              <a:rPr lang="ko-KR" altLang="en-US" sz="1800">
                <a:solidFill>
                  <a:schemeClr val="bg2"/>
                </a:solidFill>
                <a:latin typeface="ＭＳ Ｐゴシック" pitchFamily="34" charset="-128"/>
              </a:rPr>
              <a:t>5/17)</a:t>
            </a:r>
            <a:endParaRPr lang="en-US" altLang="ja-JP" sz="1800">
              <a:solidFill>
                <a:schemeClr val="bg2"/>
              </a:solidFill>
              <a:latin typeface="ＭＳ Ｐゴシック" pitchFamily="34" charset="-128"/>
            </a:endParaRPr>
          </a:p>
        </p:txBody>
      </p:sp>
      <p:sp>
        <p:nvSpPr>
          <p:cNvPr id="158762" name="Text Box 58"/>
          <p:cNvSpPr txBox="1">
            <a:spLocks noChangeArrowheads="1"/>
          </p:cNvSpPr>
          <p:nvPr/>
        </p:nvSpPr>
        <p:spPr bwMode="auto">
          <a:xfrm>
            <a:off x="428625" y="5143500"/>
            <a:ext cx="5545138"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肉身はサタンの侵入受ける</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a:t>
            </a:r>
            <a:r>
              <a:rPr lang="en-US" altLang="ko-KR" sz="2200">
                <a:solidFill>
                  <a:schemeClr val="bg2"/>
                </a:solidFill>
                <a:latin typeface="ＭＳ Ｐゴシック" pitchFamily="34" charset="-128"/>
              </a:rPr>
              <a:t> </a:t>
            </a:r>
            <a:r>
              <a:rPr lang="ja-JP" altLang="en-US" sz="2200">
                <a:solidFill>
                  <a:schemeClr val="bg2"/>
                </a:solidFill>
                <a:latin typeface="ＭＳ Ｐゴシック" pitchFamily="34" charset="-128"/>
              </a:rPr>
              <a:t>肉的救援失敗</a:t>
            </a:r>
          </a:p>
          <a:p>
            <a:pPr latinLnBrk="0"/>
            <a:r>
              <a:rPr lang="ja-JP" altLang="en-US" sz="2200">
                <a:solidFill>
                  <a:schemeClr val="bg2"/>
                </a:solidFill>
                <a:latin typeface="ＭＳ Ｐゴシック" pitchFamily="34" charset="-128"/>
              </a:rPr>
              <a:t>霊的勝利基台造成　 　       ⇒ 霊的救援完成</a:t>
            </a:r>
          </a:p>
        </p:txBody>
      </p:sp>
      <p:sp>
        <p:nvSpPr>
          <p:cNvPr id="158763" name="AutoShape 61"/>
          <p:cNvSpPr>
            <a:spLocks/>
          </p:cNvSpPr>
          <p:nvPr/>
        </p:nvSpPr>
        <p:spPr bwMode="auto">
          <a:xfrm>
            <a:off x="5857875" y="5249863"/>
            <a:ext cx="144463" cy="576262"/>
          </a:xfrm>
          <a:prstGeom prst="rightBrace">
            <a:avLst>
              <a:gd name="adj1" fmla="val 33242"/>
              <a:gd name="adj2" fmla="val 50000"/>
            </a:avLst>
          </a:prstGeom>
          <a:noFill/>
          <a:ln w="28575">
            <a:solidFill>
              <a:schemeClr val="bg2"/>
            </a:solidFill>
            <a:round/>
            <a:headEnd/>
            <a:tailEnd/>
          </a:ln>
        </p:spPr>
        <p:txBody>
          <a:bodyPr wrap="none" anchor="ctr"/>
          <a:lstStyle/>
          <a:p>
            <a:pPr latinLnBrk="0"/>
            <a:endParaRPr lang="ja-JP" altLang="en-US"/>
          </a:p>
        </p:txBody>
      </p:sp>
      <p:sp>
        <p:nvSpPr>
          <p:cNvPr id="158764" name="Line 62"/>
          <p:cNvSpPr>
            <a:spLocks noChangeShapeType="1"/>
          </p:cNvSpPr>
          <p:nvPr/>
        </p:nvSpPr>
        <p:spPr bwMode="auto">
          <a:xfrm>
            <a:off x="1763713" y="2997200"/>
            <a:ext cx="863600" cy="0"/>
          </a:xfrm>
          <a:prstGeom prst="line">
            <a:avLst/>
          </a:prstGeom>
          <a:noFill/>
          <a:ln w="28575">
            <a:solidFill>
              <a:schemeClr val="bg2"/>
            </a:solidFill>
            <a:round/>
            <a:headEnd/>
            <a:tailEnd type="triangle" w="med" len="med"/>
          </a:ln>
        </p:spPr>
        <p:txBody>
          <a:bodyPr/>
          <a:lstStyle/>
          <a:p>
            <a:endParaRPr lang="ko-KR" altLang="en-US"/>
          </a:p>
        </p:txBody>
      </p:sp>
      <p:sp>
        <p:nvSpPr>
          <p:cNvPr id="158765" name="Line 63"/>
          <p:cNvSpPr>
            <a:spLocks noChangeShapeType="1"/>
          </p:cNvSpPr>
          <p:nvPr/>
        </p:nvSpPr>
        <p:spPr bwMode="auto">
          <a:xfrm flipH="1">
            <a:off x="1692275" y="3141663"/>
            <a:ext cx="935038" cy="0"/>
          </a:xfrm>
          <a:prstGeom prst="line">
            <a:avLst/>
          </a:prstGeom>
          <a:noFill/>
          <a:ln w="28575">
            <a:solidFill>
              <a:schemeClr val="bg2"/>
            </a:solidFill>
            <a:round/>
            <a:headEnd/>
            <a:tailEnd type="triangle" w="med" len="med"/>
          </a:ln>
        </p:spPr>
        <p:txBody>
          <a:bodyPr/>
          <a:lstStyle/>
          <a:p>
            <a:endParaRPr lang="ko-KR" altLang="en-US"/>
          </a:p>
        </p:txBody>
      </p:sp>
      <p:sp>
        <p:nvSpPr>
          <p:cNvPr id="158766" name="Arc 64"/>
          <p:cNvSpPr>
            <a:spLocks/>
          </p:cNvSpPr>
          <p:nvPr/>
        </p:nvSpPr>
        <p:spPr bwMode="auto">
          <a:xfrm rot="2366494" flipV="1">
            <a:off x="1268413" y="3476625"/>
            <a:ext cx="1150937" cy="9366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1"/>
            </a:solidFill>
            <a:round/>
            <a:headEnd/>
            <a:tailEnd type="triangle" w="med" len="med"/>
          </a:ln>
        </p:spPr>
        <p:txBody>
          <a:bodyPr wrap="none" anchor="ctr"/>
          <a:lstStyle/>
          <a:p>
            <a:endParaRPr lang="ko-KR" altLang="en-US"/>
          </a:p>
        </p:txBody>
      </p:sp>
      <p:sp>
        <p:nvSpPr>
          <p:cNvPr id="158767" name="Arc 65"/>
          <p:cNvSpPr>
            <a:spLocks/>
          </p:cNvSpPr>
          <p:nvPr/>
        </p:nvSpPr>
        <p:spPr bwMode="auto">
          <a:xfrm rot="2366494" flipV="1">
            <a:off x="1979613" y="3500438"/>
            <a:ext cx="1150937" cy="9366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70C0"/>
            </a:solidFill>
            <a:round/>
            <a:headEnd/>
            <a:tailEnd type="triangle" w="med" len="med"/>
          </a:ln>
        </p:spPr>
        <p:txBody>
          <a:bodyPr wrap="none" anchor="ctr"/>
          <a:lstStyle/>
          <a:p>
            <a:endParaRPr lang="ko-KR" altLang="en-US"/>
          </a:p>
        </p:txBody>
      </p:sp>
      <p:sp>
        <p:nvSpPr>
          <p:cNvPr id="158768" name="Arc 66"/>
          <p:cNvSpPr>
            <a:spLocks/>
          </p:cNvSpPr>
          <p:nvPr/>
        </p:nvSpPr>
        <p:spPr bwMode="auto">
          <a:xfrm rot="2366494" flipV="1">
            <a:off x="5411788" y="3409950"/>
            <a:ext cx="1249362" cy="1068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accent1"/>
            </a:solidFill>
            <a:round/>
            <a:headEnd/>
            <a:tailEnd type="triangle" w="med" len="med"/>
          </a:ln>
        </p:spPr>
        <p:txBody>
          <a:bodyPr wrap="none" anchor="ctr"/>
          <a:lstStyle/>
          <a:p>
            <a:endParaRPr lang="ko-KR" altLang="en-US"/>
          </a:p>
        </p:txBody>
      </p:sp>
      <p:sp>
        <p:nvSpPr>
          <p:cNvPr id="158769" name="Arc 67"/>
          <p:cNvSpPr>
            <a:spLocks/>
          </p:cNvSpPr>
          <p:nvPr/>
        </p:nvSpPr>
        <p:spPr bwMode="auto">
          <a:xfrm rot="2366494" flipV="1">
            <a:off x="6130925" y="3413125"/>
            <a:ext cx="1236663" cy="10874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70C0"/>
            </a:solidFill>
            <a:round/>
            <a:headEnd/>
            <a:tailEnd type="triangle" w="med" len="med"/>
          </a:ln>
        </p:spPr>
        <p:txBody>
          <a:bodyPr wrap="none" anchor="ctr"/>
          <a:lstStyle/>
          <a:p>
            <a:endParaRPr lang="ko-KR" altLang="en-US"/>
          </a:p>
        </p:txBody>
      </p:sp>
      <p:sp>
        <p:nvSpPr>
          <p:cNvPr id="158770" name="Oval 52"/>
          <p:cNvSpPr>
            <a:spLocks noChangeArrowheads="1"/>
          </p:cNvSpPr>
          <p:nvPr/>
        </p:nvSpPr>
        <p:spPr bwMode="auto">
          <a:xfrm rot="3361575">
            <a:off x="1739107" y="1164431"/>
            <a:ext cx="852488" cy="2638425"/>
          </a:xfrm>
          <a:prstGeom prst="ellipse">
            <a:avLst/>
          </a:prstGeom>
          <a:noFill/>
          <a:ln w="28575">
            <a:solidFill>
              <a:schemeClr val="accent1"/>
            </a:solidFill>
            <a:prstDash val="sysDot"/>
            <a:round/>
            <a:headEnd/>
            <a:tailEnd/>
          </a:ln>
        </p:spPr>
        <p:txBody>
          <a:bodyPr wrap="none" anchor="ctr"/>
          <a:lstStyle/>
          <a:p>
            <a:pPr latinLnBrk="0"/>
            <a:endParaRPr lang="ja-JP" altLang="en-US"/>
          </a:p>
        </p:txBody>
      </p:sp>
      <p:sp>
        <p:nvSpPr>
          <p:cNvPr id="158771" name="Oval 27"/>
          <p:cNvSpPr>
            <a:spLocks noChangeArrowheads="1"/>
          </p:cNvSpPr>
          <p:nvPr/>
        </p:nvSpPr>
        <p:spPr bwMode="auto">
          <a:xfrm>
            <a:off x="6773863" y="3514725"/>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a:t>
            </a:r>
          </a:p>
        </p:txBody>
      </p:sp>
      <p:sp>
        <p:nvSpPr>
          <p:cNvPr id="158772" name="Oval 28"/>
          <p:cNvSpPr>
            <a:spLocks noChangeArrowheads="1"/>
          </p:cNvSpPr>
          <p:nvPr/>
        </p:nvSpPr>
        <p:spPr bwMode="auto">
          <a:xfrm>
            <a:off x="7459663" y="3509963"/>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158773" name="Oval 36"/>
          <p:cNvSpPr>
            <a:spLocks noChangeArrowheads="1"/>
          </p:cNvSpPr>
          <p:nvPr/>
        </p:nvSpPr>
        <p:spPr bwMode="auto">
          <a:xfrm>
            <a:off x="4868863" y="3514725"/>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a:t>
            </a:r>
          </a:p>
        </p:txBody>
      </p:sp>
      <p:sp>
        <p:nvSpPr>
          <p:cNvPr id="158774" name="Oval 37"/>
          <p:cNvSpPr>
            <a:spLocks noChangeArrowheads="1"/>
          </p:cNvSpPr>
          <p:nvPr/>
        </p:nvSpPr>
        <p:spPr bwMode="auto">
          <a:xfrm>
            <a:off x="5554663" y="3509963"/>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75" name="右矢印 74"/>
          <p:cNvSpPr/>
          <p:nvPr/>
        </p:nvSpPr>
        <p:spPr>
          <a:xfrm>
            <a:off x="6143625" y="5368925"/>
            <a:ext cx="500063" cy="320675"/>
          </a:xfrm>
          <a:prstGeom prst="righ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158776" name="Text Box 59"/>
          <p:cNvSpPr txBox="1">
            <a:spLocks noChangeArrowheads="1"/>
          </p:cNvSpPr>
          <p:nvPr/>
        </p:nvSpPr>
        <p:spPr bwMode="auto">
          <a:xfrm>
            <a:off x="6643688" y="5178425"/>
            <a:ext cx="2143125" cy="762000"/>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霊肉救援完成</a:t>
            </a:r>
          </a:p>
          <a:p>
            <a:pPr latinLnBrk="0"/>
            <a:r>
              <a:rPr lang="ja-JP" altLang="en-US" sz="2200">
                <a:solidFill>
                  <a:schemeClr val="bg2"/>
                </a:solidFill>
                <a:latin typeface="ＭＳ Ｐゴシック" pitchFamily="34" charset="-128"/>
              </a:rPr>
              <a:t>のために再臨</a:t>
            </a:r>
          </a:p>
        </p:txBody>
      </p:sp>
      <p:sp>
        <p:nvSpPr>
          <p:cNvPr id="158788" name="Text Box 55"/>
          <p:cNvSpPr txBox="1">
            <a:spLocks noChangeArrowheads="1"/>
          </p:cNvSpPr>
          <p:nvPr/>
        </p:nvSpPr>
        <p:spPr bwMode="auto">
          <a:xfrm>
            <a:off x="7596188" y="2276475"/>
            <a:ext cx="1412875" cy="942975"/>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ロマ</a:t>
            </a:r>
            <a:r>
              <a:rPr lang="en-US" altLang="ja-JP" sz="1400">
                <a:solidFill>
                  <a:schemeClr val="bg2"/>
                </a:solidFill>
                <a:latin typeface="ＭＳ Ｐゴシック" pitchFamily="34" charset="-128"/>
              </a:rPr>
              <a:t>8/6</a:t>
            </a:r>
          </a:p>
          <a:p>
            <a:pPr latinLnBrk="0"/>
            <a:r>
              <a:rPr lang="ja-JP" altLang="en-US" sz="1400">
                <a:solidFill>
                  <a:schemeClr val="bg2"/>
                </a:solidFill>
                <a:latin typeface="ＭＳ Ｐゴシック" pitchFamily="34" charset="-128"/>
              </a:rPr>
              <a:t>肉の考え－死亡</a:t>
            </a:r>
          </a:p>
          <a:p>
            <a:pPr latinLnBrk="0"/>
            <a:r>
              <a:rPr lang="ja-JP" altLang="en-US" sz="1400">
                <a:solidFill>
                  <a:schemeClr val="bg2"/>
                </a:solidFill>
                <a:latin typeface="ＭＳ Ｐゴシック" pitchFamily="34" charset="-128"/>
              </a:rPr>
              <a:t>霊なる考え－</a:t>
            </a:r>
          </a:p>
          <a:p>
            <a:pPr latinLnBrk="0"/>
            <a:r>
              <a:rPr lang="ja-JP" altLang="en-US" sz="1400">
                <a:solidFill>
                  <a:schemeClr val="bg2"/>
                </a:solidFill>
                <a:latin typeface="ＭＳ Ｐゴシック" pitchFamily="34" charset="-128"/>
              </a:rPr>
              <a:t>生命と平安</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2"/>
          <p:cNvSpPr txBox="1">
            <a:spLocks noChangeArrowheads="1"/>
          </p:cNvSpPr>
          <p:nvPr/>
        </p:nvSpPr>
        <p:spPr bwMode="auto">
          <a:xfrm>
            <a:off x="558800" y="446088"/>
            <a:ext cx="29924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（５） 十字架の両面預言</a:t>
            </a:r>
          </a:p>
        </p:txBody>
      </p:sp>
      <p:sp>
        <p:nvSpPr>
          <p:cNvPr id="160770" name="Oval 3"/>
          <p:cNvSpPr>
            <a:spLocks noChangeArrowheads="1"/>
          </p:cNvSpPr>
          <p:nvPr/>
        </p:nvSpPr>
        <p:spPr bwMode="auto">
          <a:xfrm>
            <a:off x="1565275" y="1428750"/>
            <a:ext cx="1042988" cy="9144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苦難</a:t>
            </a:r>
          </a:p>
          <a:p>
            <a:pPr algn="ctr" latinLnBrk="0"/>
            <a:r>
              <a:rPr lang="ja-JP" altLang="en-US" sz="2200">
                <a:solidFill>
                  <a:schemeClr val="bg2"/>
                </a:solidFill>
                <a:latin typeface="ＭＳ Ｐゴシック" pitchFamily="34" charset="-128"/>
              </a:rPr>
              <a:t>の主</a:t>
            </a:r>
          </a:p>
        </p:txBody>
      </p:sp>
      <p:sp>
        <p:nvSpPr>
          <p:cNvPr id="160771" name="Oval 4"/>
          <p:cNvSpPr>
            <a:spLocks noChangeArrowheads="1"/>
          </p:cNvSpPr>
          <p:nvPr/>
        </p:nvSpPr>
        <p:spPr bwMode="auto">
          <a:xfrm>
            <a:off x="6426200" y="1428750"/>
            <a:ext cx="1119188" cy="914400"/>
          </a:xfrm>
          <a:prstGeom prst="ellipse">
            <a:avLst/>
          </a:prstGeom>
          <a:solidFill>
            <a:srgbClr val="FFFF00"/>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栄光の</a:t>
            </a:r>
            <a:endParaRPr lang="en-US" altLang="ja-JP" sz="2200">
              <a:solidFill>
                <a:schemeClr val="bg2"/>
              </a:solidFill>
              <a:latin typeface="ＭＳ Ｐゴシック" pitchFamily="34" charset="-128"/>
            </a:endParaRPr>
          </a:p>
          <a:p>
            <a:pPr algn="ctr" latinLnBrk="0">
              <a:lnSpc>
                <a:spcPts val="2200"/>
              </a:lnSpc>
            </a:pPr>
            <a:r>
              <a:rPr lang="ja-JP" altLang="en-US" sz="2200">
                <a:solidFill>
                  <a:schemeClr val="bg2"/>
                </a:solidFill>
                <a:latin typeface="ＭＳ Ｐゴシック" pitchFamily="34" charset="-128"/>
              </a:rPr>
              <a:t>主</a:t>
            </a:r>
          </a:p>
        </p:txBody>
      </p:sp>
      <p:sp>
        <p:nvSpPr>
          <p:cNvPr id="160772" name="Text Box 5"/>
          <p:cNvSpPr txBox="1">
            <a:spLocks noChangeArrowheads="1"/>
          </p:cNvSpPr>
          <p:nvPr/>
        </p:nvSpPr>
        <p:spPr bwMode="auto">
          <a:xfrm>
            <a:off x="3048000" y="141922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不信</a:t>
            </a:r>
          </a:p>
        </p:txBody>
      </p:sp>
      <p:sp>
        <p:nvSpPr>
          <p:cNvPr id="160773" name="Text Box 6"/>
          <p:cNvSpPr txBox="1">
            <a:spLocks noChangeArrowheads="1"/>
          </p:cNvSpPr>
          <p:nvPr/>
        </p:nvSpPr>
        <p:spPr bwMode="auto">
          <a:xfrm>
            <a:off x="5105400" y="1398588"/>
            <a:ext cx="12652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信、侍る</a:t>
            </a:r>
          </a:p>
        </p:txBody>
      </p:sp>
      <p:sp>
        <p:nvSpPr>
          <p:cNvPr id="160774" name="Line 8"/>
          <p:cNvSpPr>
            <a:spLocks noChangeShapeType="1"/>
          </p:cNvSpPr>
          <p:nvPr/>
        </p:nvSpPr>
        <p:spPr bwMode="auto">
          <a:xfrm>
            <a:off x="2667000" y="1890713"/>
            <a:ext cx="1524000" cy="0"/>
          </a:xfrm>
          <a:prstGeom prst="line">
            <a:avLst/>
          </a:prstGeom>
          <a:noFill/>
          <a:ln w="57150">
            <a:solidFill>
              <a:schemeClr val="hlink"/>
            </a:solidFill>
            <a:round/>
            <a:headEnd type="triangle" w="med" len="med"/>
            <a:tailEnd/>
          </a:ln>
        </p:spPr>
        <p:txBody>
          <a:bodyPr/>
          <a:lstStyle/>
          <a:p>
            <a:endParaRPr lang="ko-KR" altLang="en-US"/>
          </a:p>
        </p:txBody>
      </p:sp>
      <p:sp>
        <p:nvSpPr>
          <p:cNvPr id="160775" name="Line 9"/>
          <p:cNvSpPr>
            <a:spLocks noChangeShapeType="1"/>
          </p:cNvSpPr>
          <p:nvPr/>
        </p:nvSpPr>
        <p:spPr bwMode="auto">
          <a:xfrm>
            <a:off x="4851400" y="1890713"/>
            <a:ext cx="1524000" cy="0"/>
          </a:xfrm>
          <a:prstGeom prst="line">
            <a:avLst/>
          </a:prstGeom>
          <a:noFill/>
          <a:ln w="57150">
            <a:solidFill>
              <a:schemeClr val="bg2"/>
            </a:solidFill>
            <a:round/>
            <a:headEnd/>
            <a:tailEnd type="triangle" w="med" len="med"/>
          </a:ln>
        </p:spPr>
        <p:txBody>
          <a:bodyPr/>
          <a:lstStyle/>
          <a:p>
            <a:endParaRPr lang="ko-KR" altLang="en-US"/>
          </a:p>
        </p:txBody>
      </p:sp>
      <p:sp>
        <p:nvSpPr>
          <p:cNvPr id="160776" name="Text Box 10"/>
          <p:cNvSpPr txBox="1">
            <a:spLocks noChangeArrowheads="1"/>
          </p:cNvSpPr>
          <p:nvPr/>
        </p:nvSpPr>
        <p:spPr bwMode="auto">
          <a:xfrm>
            <a:off x="3527425" y="2298700"/>
            <a:ext cx="1879600" cy="436563"/>
          </a:xfrm>
          <a:prstGeom prst="rect">
            <a:avLst/>
          </a:prstGeom>
          <a:solidFill>
            <a:srgbClr val="000099"/>
          </a:solidFill>
          <a:ln w="9525">
            <a:solidFill>
              <a:schemeClr val="bg2"/>
            </a:solidFill>
            <a:miter lim="800000"/>
            <a:headEnd/>
            <a:tailEnd/>
          </a:ln>
        </p:spPr>
        <p:txBody>
          <a:bodyPr wrap="none">
            <a:spAutoFit/>
          </a:bodyPr>
          <a:lstStyle/>
          <a:p>
            <a:pPr latinLnBrk="0"/>
            <a:r>
              <a:rPr lang="ja-JP" altLang="en-US" sz="2200">
                <a:latin typeface="ＭＳ Ｐゴシック" pitchFamily="34" charset="-128"/>
              </a:rPr>
              <a:t>人間責任分担</a:t>
            </a:r>
          </a:p>
        </p:txBody>
      </p:sp>
      <p:sp>
        <p:nvSpPr>
          <p:cNvPr id="160777" name="Line 11"/>
          <p:cNvSpPr>
            <a:spLocks noChangeShapeType="1"/>
          </p:cNvSpPr>
          <p:nvPr/>
        </p:nvSpPr>
        <p:spPr bwMode="auto">
          <a:xfrm>
            <a:off x="2667000" y="4102100"/>
            <a:ext cx="1524000" cy="0"/>
          </a:xfrm>
          <a:prstGeom prst="line">
            <a:avLst/>
          </a:prstGeom>
          <a:noFill/>
          <a:ln w="57150">
            <a:solidFill>
              <a:schemeClr val="hlink"/>
            </a:solidFill>
            <a:round/>
            <a:headEnd type="triangle" w="med" len="med"/>
            <a:tailEnd/>
          </a:ln>
        </p:spPr>
        <p:txBody>
          <a:bodyPr/>
          <a:lstStyle/>
          <a:p>
            <a:endParaRPr lang="ko-KR" altLang="en-US"/>
          </a:p>
        </p:txBody>
      </p:sp>
      <p:sp>
        <p:nvSpPr>
          <p:cNvPr id="160778" name="Line 12"/>
          <p:cNvSpPr>
            <a:spLocks noChangeShapeType="1"/>
          </p:cNvSpPr>
          <p:nvPr/>
        </p:nvSpPr>
        <p:spPr bwMode="auto">
          <a:xfrm>
            <a:off x="2667000" y="5195888"/>
            <a:ext cx="1524000" cy="0"/>
          </a:xfrm>
          <a:prstGeom prst="line">
            <a:avLst/>
          </a:prstGeom>
          <a:noFill/>
          <a:ln w="57150">
            <a:solidFill>
              <a:schemeClr val="hlink"/>
            </a:solidFill>
            <a:round/>
            <a:headEnd type="triangle" w="med" len="med"/>
            <a:tailEnd/>
          </a:ln>
        </p:spPr>
        <p:txBody>
          <a:bodyPr/>
          <a:lstStyle/>
          <a:p>
            <a:endParaRPr lang="ko-KR" altLang="en-US"/>
          </a:p>
        </p:txBody>
      </p:sp>
      <p:sp>
        <p:nvSpPr>
          <p:cNvPr id="160779" name="Line 13"/>
          <p:cNvSpPr>
            <a:spLocks noChangeShapeType="1"/>
          </p:cNvSpPr>
          <p:nvPr/>
        </p:nvSpPr>
        <p:spPr bwMode="auto">
          <a:xfrm>
            <a:off x="4851400" y="4111625"/>
            <a:ext cx="1524000" cy="0"/>
          </a:xfrm>
          <a:prstGeom prst="line">
            <a:avLst/>
          </a:prstGeom>
          <a:noFill/>
          <a:ln w="57150">
            <a:solidFill>
              <a:schemeClr val="bg2"/>
            </a:solidFill>
            <a:round/>
            <a:headEnd/>
            <a:tailEnd type="triangle" w="med" len="med"/>
          </a:ln>
        </p:spPr>
        <p:txBody>
          <a:bodyPr/>
          <a:lstStyle/>
          <a:p>
            <a:endParaRPr lang="ko-KR" altLang="en-US"/>
          </a:p>
        </p:txBody>
      </p:sp>
      <p:sp>
        <p:nvSpPr>
          <p:cNvPr id="160780" name="Line 14"/>
          <p:cNvSpPr>
            <a:spLocks noChangeShapeType="1"/>
          </p:cNvSpPr>
          <p:nvPr/>
        </p:nvSpPr>
        <p:spPr bwMode="auto">
          <a:xfrm>
            <a:off x="4851400" y="5195888"/>
            <a:ext cx="1524000" cy="0"/>
          </a:xfrm>
          <a:prstGeom prst="line">
            <a:avLst/>
          </a:prstGeom>
          <a:noFill/>
          <a:ln w="57150">
            <a:solidFill>
              <a:schemeClr val="bg2"/>
            </a:solidFill>
            <a:round/>
            <a:headEnd/>
            <a:tailEnd type="triangle" w="med" len="med"/>
          </a:ln>
        </p:spPr>
        <p:txBody>
          <a:bodyPr/>
          <a:lstStyle/>
          <a:p>
            <a:endParaRPr lang="ko-KR" altLang="en-US"/>
          </a:p>
        </p:txBody>
      </p:sp>
      <p:sp>
        <p:nvSpPr>
          <p:cNvPr id="160781" name="Text Box 15"/>
          <p:cNvSpPr txBox="1">
            <a:spLocks noChangeArrowheads="1"/>
          </p:cNvSpPr>
          <p:nvPr/>
        </p:nvSpPr>
        <p:spPr bwMode="auto">
          <a:xfrm>
            <a:off x="6502400" y="3875088"/>
            <a:ext cx="184150" cy="457200"/>
          </a:xfrm>
          <a:prstGeom prst="rect">
            <a:avLst/>
          </a:prstGeom>
          <a:noFill/>
          <a:ln w="9525">
            <a:noFill/>
            <a:miter lim="800000"/>
            <a:headEnd/>
            <a:tailEnd/>
          </a:ln>
        </p:spPr>
        <p:txBody>
          <a:bodyPr wrap="none">
            <a:spAutoFit/>
          </a:bodyPr>
          <a:lstStyle/>
          <a:p>
            <a:pPr latinLnBrk="0"/>
            <a:endParaRPr lang="ja-JP" altLang="ja-JP" sz="2400">
              <a:latin typeface="ＭＳ Ｐゴシック" pitchFamily="34" charset="-128"/>
            </a:endParaRPr>
          </a:p>
        </p:txBody>
      </p:sp>
      <p:sp>
        <p:nvSpPr>
          <p:cNvPr id="160782" name="Oval 16"/>
          <p:cNvSpPr>
            <a:spLocks noChangeArrowheads="1"/>
          </p:cNvSpPr>
          <p:nvPr/>
        </p:nvSpPr>
        <p:spPr bwMode="auto">
          <a:xfrm>
            <a:off x="4000500" y="3779838"/>
            <a:ext cx="1066800" cy="660400"/>
          </a:xfrm>
          <a:prstGeom prst="ellipse">
            <a:avLst/>
          </a:prstGeom>
          <a:solidFill>
            <a:srgbClr val="000099"/>
          </a:solidFill>
          <a:ln w="12700">
            <a:solidFill>
              <a:schemeClr val="bg2"/>
            </a:solidFill>
            <a:round/>
            <a:headEnd/>
            <a:tailEnd/>
          </a:ln>
        </p:spPr>
        <p:txBody>
          <a:bodyPr wrap="none" anchor="ctr"/>
          <a:lstStyle/>
          <a:p>
            <a:pPr algn="ctr" latinLnBrk="0"/>
            <a:r>
              <a:rPr lang="ja-JP" altLang="en-US" sz="2400">
                <a:latin typeface="ＭＳ Ｐゴシック" pitchFamily="34" charset="-128"/>
              </a:rPr>
              <a:t>アダム</a:t>
            </a:r>
            <a:endParaRPr lang="ko-KR" altLang="en-US" sz="2400">
              <a:latin typeface="ＭＳ Ｐゴシック" pitchFamily="34" charset="-128"/>
            </a:endParaRPr>
          </a:p>
        </p:txBody>
      </p:sp>
      <p:sp>
        <p:nvSpPr>
          <p:cNvPr id="160783" name="Oval 17"/>
          <p:cNvSpPr>
            <a:spLocks noChangeArrowheads="1"/>
          </p:cNvSpPr>
          <p:nvPr/>
        </p:nvSpPr>
        <p:spPr bwMode="auto">
          <a:xfrm>
            <a:off x="4000500" y="4865688"/>
            <a:ext cx="1066800" cy="647700"/>
          </a:xfrm>
          <a:prstGeom prst="ellipse">
            <a:avLst/>
          </a:prstGeom>
          <a:solidFill>
            <a:srgbClr val="000099"/>
          </a:solidFill>
          <a:ln w="12700">
            <a:solidFill>
              <a:schemeClr val="bg2"/>
            </a:solidFill>
            <a:round/>
            <a:headEnd/>
            <a:tailEnd/>
          </a:ln>
        </p:spPr>
        <p:txBody>
          <a:bodyPr wrap="none" anchor="ctr"/>
          <a:lstStyle/>
          <a:p>
            <a:pPr algn="ctr" latinLnBrk="0"/>
            <a:r>
              <a:rPr lang="ja-JP" altLang="en-US" sz="2400">
                <a:latin typeface="ＭＳ Ｐゴシック" pitchFamily="34" charset="-128"/>
              </a:rPr>
              <a:t>モーセ</a:t>
            </a:r>
          </a:p>
        </p:txBody>
      </p:sp>
      <p:sp>
        <p:nvSpPr>
          <p:cNvPr id="160784" name="Text Box 18"/>
          <p:cNvSpPr txBox="1">
            <a:spLocks noChangeArrowheads="1"/>
          </p:cNvSpPr>
          <p:nvPr/>
        </p:nvSpPr>
        <p:spPr bwMode="auto">
          <a:xfrm>
            <a:off x="5638800" y="2316163"/>
            <a:ext cx="2740025" cy="7016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万王の王</a:t>
            </a:r>
            <a:endParaRPr lang="ja-JP" altLang="ko-KR" sz="20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（ｲｻﾞﾔ</a:t>
            </a:r>
            <a:r>
              <a:rPr lang="en-US" altLang="ko-KR" sz="2000">
                <a:solidFill>
                  <a:schemeClr val="bg2"/>
                </a:solidFill>
                <a:latin typeface="ＭＳ Ｐゴシック" pitchFamily="34" charset="-128"/>
              </a:rPr>
              <a:t>9</a:t>
            </a:r>
            <a:r>
              <a:rPr lang="ja-JP" altLang="en-US" sz="2000">
                <a:solidFill>
                  <a:schemeClr val="bg2"/>
                </a:solidFill>
                <a:latin typeface="ＭＳ Ｐゴシック" pitchFamily="34" charset="-128"/>
              </a:rPr>
              <a:t>章、</a:t>
            </a:r>
            <a:r>
              <a:rPr lang="en-US" altLang="ko-KR" sz="2000">
                <a:solidFill>
                  <a:schemeClr val="bg2"/>
                </a:solidFill>
                <a:latin typeface="ＭＳ Ｐゴシック" pitchFamily="34" charset="-128"/>
              </a:rPr>
              <a:t>11</a:t>
            </a:r>
            <a:r>
              <a:rPr lang="ja-JP" altLang="en-US" sz="2000">
                <a:solidFill>
                  <a:schemeClr val="bg2"/>
                </a:solidFill>
                <a:latin typeface="ＭＳ Ｐゴシック" pitchFamily="34" charset="-128"/>
              </a:rPr>
              <a:t>章、</a:t>
            </a:r>
            <a:r>
              <a:rPr lang="en-US" altLang="ko-KR" sz="2000">
                <a:solidFill>
                  <a:schemeClr val="bg2"/>
                </a:solidFill>
                <a:latin typeface="ＭＳ Ｐゴシック" pitchFamily="34" charset="-128"/>
              </a:rPr>
              <a:t>60</a:t>
            </a:r>
            <a:r>
              <a:rPr lang="ja-JP" altLang="en-US" sz="2000">
                <a:solidFill>
                  <a:schemeClr val="bg2"/>
                </a:solidFill>
                <a:latin typeface="ＭＳ Ｐゴシック" pitchFamily="34" charset="-128"/>
              </a:rPr>
              <a:t>章）</a:t>
            </a:r>
            <a:endParaRPr lang="ko-KR" altLang="en-US" sz="2000">
              <a:solidFill>
                <a:schemeClr val="bg2"/>
              </a:solidFill>
              <a:latin typeface="ＭＳ Ｐゴシック" pitchFamily="34" charset="-128"/>
            </a:endParaRPr>
          </a:p>
        </p:txBody>
      </p:sp>
      <p:sp>
        <p:nvSpPr>
          <p:cNvPr id="160785" name="Text Box 19"/>
          <p:cNvSpPr txBox="1">
            <a:spLocks noChangeArrowheads="1"/>
          </p:cNvSpPr>
          <p:nvPr/>
        </p:nvSpPr>
        <p:spPr bwMode="auto">
          <a:xfrm>
            <a:off x="1343025" y="2320925"/>
            <a:ext cx="1503363" cy="7016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十字架</a:t>
            </a:r>
          </a:p>
          <a:p>
            <a:pPr algn="ctr" latinLnBrk="0"/>
            <a:r>
              <a:rPr lang="ja-JP" altLang="en-US" sz="2000">
                <a:solidFill>
                  <a:schemeClr val="bg2"/>
                </a:solidFill>
                <a:latin typeface="ＭＳ Ｐゴシック" pitchFamily="34" charset="-128"/>
              </a:rPr>
              <a:t>（ｲｻﾞﾔ</a:t>
            </a:r>
            <a:r>
              <a:rPr lang="en-US" altLang="ko-KR" sz="2000">
                <a:solidFill>
                  <a:schemeClr val="bg2"/>
                </a:solidFill>
                <a:latin typeface="ＭＳ Ｐゴシック" pitchFamily="34" charset="-128"/>
              </a:rPr>
              <a:t>53</a:t>
            </a:r>
            <a:r>
              <a:rPr lang="ja-JP" altLang="en-US" sz="2000">
                <a:solidFill>
                  <a:schemeClr val="bg2"/>
                </a:solidFill>
                <a:latin typeface="ＭＳ Ｐゴシック" pitchFamily="34" charset="-128"/>
              </a:rPr>
              <a:t>章）</a:t>
            </a:r>
          </a:p>
        </p:txBody>
      </p:sp>
      <p:sp>
        <p:nvSpPr>
          <p:cNvPr id="160786" name="Text Box 20"/>
          <p:cNvSpPr txBox="1">
            <a:spLocks noChangeArrowheads="1"/>
          </p:cNvSpPr>
          <p:nvPr/>
        </p:nvSpPr>
        <p:spPr bwMode="auto">
          <a:xfrm>
            <a:off x="2987675" y="356552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不信</a:t>
            </a:r>
          </a:p>
        </p:txBody>
      </p:sp>
      <p:sp>
        <p:nvSpPr>
          <p:cNvPr id="160787" name="Rectangle 21"/>
          <p:cNvSpPr>
            <a:spLocks noChangeArrowheads="1"/>
          </p:cNvSpPr>
          <p:nvPr/>
        </p:nvSpPr>
        <p:spPr bwMode="auto">
          <a:xfrm>
            <a:off x="5364163" y="3565525"/>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信</a:t>
            </a:r>
          </a:p>
        </p:txBody>
      </p:sp>
      <p:sp>
        <p:nvSpPr>
          <p:cNvPr id="160788" name="Text Box 22"/>
          <p:cNvSpPr txBox="1">
            <a:spLocks noChangeArrowheads="1"/>
          </p:cNvSpPr>
          <p:nvPr/>
        </p:nvSpPr>
        <p:spPr bwMode="auto">
          <a:xfrm>
            <a:off x="2987675" y="4646613"/>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不信</a:t>
            </a:r>
          </a:p>
        </p:txBody>
      </p:sp>
      <p:sp>
        <p:nvSpPr>
          <p:cNvPr id="160789" name="Rectangle 23"/>
          <p:cNvSpPr>
            <a:spLocks noChangeArrowheads="1"/>
          </p:cNvSpPr>
          <p:nvPr/>
        </p:nvSpPr>
        <p:spPr bwMode="auto">
          <a:xfrm>
            <a:off x="5364163" y="4646613"/>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信</a:t>
            </a:r>
          </a:p>
        </p:txBody>
      </p:sp>
      <p:sp>
        <p:nvSpPr>
          <p:cNvPr id="160790" name="Text Box 24"/>
          <p:cNvSpPr txBox="1">
            <a:spLocks noChangeArrowheads="1"/>
          </p:cNvSpPr>
          <p:nvPr/>
        </p:nvSpPr>
        <p:spPr bwMode="auto">
          <a:xfrm>
            <a:off x="3983038" y="3271838"/>
            <a:ext cx="110648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創</a:t>
            </a:r>
            <a:r>
              <a:rPr lang="en-US" altLang="ja-JP" sz="2400">
                <a:solidFill>
                  <a:schemeClr val="bg2"/>
                </a:solidFill>
                <a:latin typeface="ＭＳ Ｐゴシック" pitchFamily="34" charset="-128"/>
              </a:rPr>
              <a:t>2/17</a:t>
            </a:r>
          </a:p>
        </p:txBody>
      </p:sp>
      <p:sp>
        <p:nvSpPr>
          <p:cNvPr id="160791" name="Oval 25"/>
          <p:cNvSpPr>
            <a:spLocks noChangeArrowheads="1"/>
          </p:cNvSpPr>
          <p:nvPr/>
        </p:nvSpPr>
        <p:spPr bwMode="auto">
          <a:xfrm>
            <a:off x="1620838" y="4794250"/>
            <a:ext cx="936625" cy="792163"/>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荒野死</a:t>
            </a:r>
          </a:p>
        </p:txBody>
      </p:sp>
      <p:sp>
        <p:nvSpPr>
          <p:cNvPr id="160792" name="Oval 26"/>
          <p:cNvSpPr>
            <a:spLocks noChangeArrowheads="1"/>
          </p:cNvSpPr>
          <p:nvPr/>
        </p:nvSpPr>
        <p:spPr bwMode="auto">
          <a:xfrm>
            <a:off x="1620838" y="3703638"/>
            <a:ext cx="936625" cy="792162"/>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死亡</a:t>
            </a:r>
          </a:p>
        </p:txBody>
      </p:sp>
      <p:sp>
        <p:nvSpPr>
          <p:cNvPr id="160793" name="Oval 27"/>
          <p:cNvSpPr>
            <a:spLocks noChangeArrowheads="1"/>
          </p:cNvSpPr>
          <p:nvPr/>
        </p:nvSpPr>
        <p:spPr bwMode="auto">
          <a:xfrm>
            <a:off x="6426200" y="3651250"/>
            <a:ext cx="1119188" cy="914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生命</a:t>
            </a:r>
          </a:p>
        </p:txBody>
      </p:sp>
      <p:sp>
        <p:nvSpPr>
          <p:cNvPr id="160794" name="Oval 28"/>
          <p:cNvSpPr>
            <a:spLocks noChangeArrowheads="1"/>
          </p:cNvSpPr>
          <p:nvPr/>
        </p:nvSpPr>
        <p:spPr bwMode="auto">
          <a:xfrm>
            <a:off x="6430963" y="4729163"/>
            <a:ext cx="1119187" cy="914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カナン</a:t>
            </a:r>
          </a:p>
        </p:txBody>
      </p:sp>
      <p:sp>
        <p:nvSpPr>
          <p:cNvPr id="160795" name="Oval 7"/>
          <p:cNvSpPr>
            <a:spLocks noChangeArrowheads="1"/>
          </p:cNvSpPr>
          <p:nvPr/>
        </p:nvSpPr>
        <p:spPr bwMode="auto">
          <a:xfrm>
            <a:off x="4191000" y="1595438"/>
            <a:ext cx="685800" cy="585787"/>
          </a:xfrm>
          <a:prstGeom prst="ellipse">
            <a:avLst/>
          </a:prstGeom>
          <a:solidFill>
            <a:srgbClr val="000099"/>
          </a:solidFill>
          <a:ln w="12700">
            <a:solidFill>
              <a:schemeClr val="bg2"/>
            </a:solidFill>
            <a:round/>
            <a:headEnd/>
            <a:tailEnd/>
          </a:ln>
        </p:spPr>
        <p:txBody>
          <a:bodyPr wrap="none" anchor="ctr"/>
          <a:lstStyle/>
          <a:p>
            <a:pPr algn="ctr" latinLnBrk="0"/>
            <a:r>
              <a:rPr lang="ja-JP" altLang="en-US" sz="2400">
                <a:latin typeface="ＭＳ Ｐゴシック" pitchFamily="34" charset="-128"/>
              </a:rPr>
              <a:t>ｲｴｽ</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Line 8"/>
          <p:cNvSpPr>
            <a:spLocks noChangeShapeType="1"/>
          </p:cNvSpPr>
          <p:nvPr/>
        </p:nvSpPr>
        <p:spPr bwMode="auto">
          <a:xfrm flipV="1">
            <a:off x="2786063" y="3413125"/>
            <a:ext cx="1500187" cy="1214438"/>
          </a:xfrm>
          <a:prstGeom prst="line">
            <a:avLst/>
          </a:prstGeom>
          <a:noFill/>
          <a:ln w="38100">
            <a:solidFill>
              <a:schemeClr val="accent1"/>
            </a:solidFill>
            <a:round/>
            <a:headEnd/>
            <a:tailEnd type="triangle" w="med" len="med"/>
          </a:ln>
        </p:spPr>
        <p:txBody>
          <a:bodyPr/>
          <a:lstStyle/>
          <a:p>
            <a:endParaRPr lang="ko-KR" altLang="en-US"/>
          </a:p>
        </p:txBody>
      </p:sp>
      <p:sp>
        <p:nvSpPr>
          <p:cNvPr id="161794" name="Line 15"/>
          <p:cNvSpPr>
            <a:spLocks noChangeShapeType="1"/>
          </p:cNvSpPr>
          <p:nvPr/>
        </p:nvSpPr>
        <p:spPr bwMode="auto">
          <a:xfrm flipV="1">
            <a:off x="5862638" y="3413125"/>
            <a:ext cx="1571625" cy="1214438"/>
          </a:xfrm>
          <a:prstGeom prst="line">
            <a:avLst/>
          </a:prstGeom>
          <a:noFill/>
          <a:ln w="38100">
            <a:solidFill>
              <a:schemeClr val="accent1"/>
            </a:solidFill>
            <a:round/>
            <a:headEnd/>
            <a:tailEnd type="triangle" w="med" len="med"/>
          </a:ln>
        </p:spPr>
        <p:txBody>
          <a:bodyPr/>
          <a:lstStyle/>
          <a:p>
            <a:endParaRPr lang="ko-KR" altLang="en-US"/>
          </a:p>
        </p:txBody>
      </p:sp>
      <p:sp>
        <p:nvSpPr>
          <p:cNvPr id="161795" name="Freeform 11"/>
          <p:cNvSpPr>
            <a:spLocks/>
          </p:cNvSpPr>
          <p:nvPr/>
        </p:nvSpPr>
        <p:spPr bwMode="auto">
          <a:xfrm>
            <a:off x="1643063" y="4506913"/>
            <a:ext cx="631825" cy="128587"/>
          </a:xfrm>
          <a:custGeom>
            <a:avLst/>
            <a:gdLst>
              <a:gd name="T0" fmla="*/ 0 w 544"/>
              <a:gd name="T1" fmla="*/ 2147483647 h 104"/>
              <a:gd name="T2" fmla="*/ 2147483647 w 544"/>
              <a:gd name="T3" fmla="*/ 2147483647 h 104"/>
              <a:gd name="T4" fmla="*/ 2147483647 w 544"/>
              <a:gd name="T5" fmla="*/ 2147483647 h 104"/>
              <a:gd name="T6" fmla="*/ 2147483647 w 544"/>
              <a:gd name="T7" fmla="*/ 2147483647 h 104"/>
              <a:gd name="T8" fmla="*/ 2147483647 w 544"/>
              <a:gd name="T9" fmla="*/ 2147483647 h 104"/>
              <a:gd name="T10" fmla="*/ 2147483647 w 544"/>
              <a:gd name="T11" fmla="*/ 2147483647 h 104"/>
              <a:gd name="T12" fmla="*/ 2147483647 w 544"/>
              <a:gd name="T13" fmla="*/ 2147483647 h 104"/>
              <a:gd name="T14" fmla="*/ 0 60000 65536"/>
              <a:gd name="T15" fmla="*/ 0 60000 65536"/>
              <a:gd name="T16" fmla="*/ 0 60000 65536"/>
              <a:gd name="T17" fmla="*/ 0 60000 65536"/>
              <a:gd name="T18" fmla="*/ 0 60000 65536"/>
              <a:gd name="T19" fmla="*/ 0 60000 65536"/>
              <a:gd name="T20" fmla="*/ 0 60000 65536"/>
              <a:gd name="T21" fmla="*/ 0 w 544"/>
              <a:gd name="T22" fmla="*/ 0 h 104"/>
              <a:gd name="T23" fmla="*/ 544 w 54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104">
                <a:moveTo>
                  <a:pt x="0" y="52"/>
                </a:moveTo>
                <a:cubicBezTo>
                  <a:pt x="49" y="26"/>
                  <a:pt x="98" y="0"/>
                  <a:pt x="136" y="7"/>
                </a:cubicBezTo>
                <a:cubicBezTo>
                  <a:pt x="174" y="14"/>
                  <a:pt x="189" y="90"/>
                  <a:pt x="227" y="97"/>
                </a:cubicBezTo>
                <a:cubicBezTo>
                  <a:pt x="265" y="104"/>
                  <a:pt x="333" y="67"/>
                  <a:pt x="363" y="52"/>
                </a:cubicBezTo>
                <a:cubicBezTo>
                  <a:pt x="393" y="37"/>
                  <a:pt x="385" y="14"/>
                  <a:pt x="408" y="7"/>
                </a:cubicBezTo>
                <a:cubicBezTo>
                  <a:pt x="431" y="0"/>
                  <a:pt x="476" y="0"/>
                  <a:pt x="499" y="7"/>
                </a:cubicBezTo>
                <a:cubicBezTo>
                  <a:pt x="522" y="14"/>
                  <a:pt x="537" y="45"/>
                  <a:pt x="544" y="52"/>
                </a:cubicBezTo>
              </a:path>
            </a:pathLst>
          </a:custGeom>
          <a:noFill/>
          <a:ln w="38100">
            <a:solidFill>
              <a:schemeClr val="hlink"/>
            </a:solidFill>
            <a:round/>
            <a:headEnd/>
            <a:tailEnd type="triangle" w="med" len="med"/>
          </a:ln>
        </p:spPr>
        <p:txBody>
          <a:bodyPr/>
          <a:lstStyle/>
          <a:p>
            <a:endParaRPr lang="ko-KR" altLang="en-US"/>
          </a:p>
        </p:txBody>
      </p:sp>
      <p:sp>
        <p:nvSpPr>
          <p:cNvPr id="161796" name="Line 13"/>
          <p:cNvSpPr>
            <a:spLocks noChangeShapeType="1"/>
          </p:cNvSpPr>
          <p:nvPr/>
        </p:nvSpPr>
        <p:spPr bwMode="auto">
          <a:xfrm>
            <a:off x="3259138" y="4530725"/>
            <a:ext cx="838200" cy="0"/>
          </a:xfrm>
          <a:prstGeom prst="line">
            <a:avLst/>
          </a:prstGeom>
          <a:noFill/>
          <a:ln w="38100">
            <a:solidFill>
              <a:schemeClr val="hlink"/>
            </a:solidFill>
            <a:round/>
            <a:headEnd/>
            <a:tailEnd type="triangle" w="med" len="med"/>
          </a:ln>
        </p:spPr>
        <p:txBody>
          <a:bodyPr/>
          <a:lstStyle/>
          <a:p>
            <a:endParaRPr lang="ko-KR" altLang="en-US"/>
          </a:p>
        </p:txBody>
      </p:sp>
      <p:sp>
        <p:nvSpPr>
          <p:cNvPr id="161797" name="Line 18"/>
          <p:cNvSpPr>
            <a:spLocks noChangeShapeType="1"/>
          </p:cNvSpPr>
          <p:nvPr/>
        </p:nvSpPr>
        <p:spPr bwMode="auto">
          <a:xfrm>
            <a:off x="6450013" y="4530725"/>
            <a:ext cx="838200" cy="0"/>
          </a:xfrm>
          <a:prstGeom prst="line">
            <a:avLst/>
          </a:prstGeom>
          <a:noFill/>
          <a:ln w="38100">
            <a:solidFill>
              <a:schemeClr val="hlink"/>
            </a:solidFill>
            <a:round/>
            <a:headEnd/>
            <a:tailEnd type="triangle" w="med" len="med"/>
          </a:ln>
        </p:spPr>
        <p:txBody>
          <a:bodyPr/>
          <a:lstStyle/>
          <a:p>
            <a:endParaRPr lang="ko-KR" altLang="en-US"/>
          </a:p>
        </p:txBody>
      </p:sp>
      <p:sp>
        <p:nvSpPr>
          <p:cNvPr id="161798" name="Text Box 2"/>
          <p:cNvSpPr txBox="1">
            <a:spLocks noChangeArrowheads="1"/>
          </p:cNvSpPr>
          <p:nvPr/>
        </p:nvSpPr>
        <p:spPr bwMode="auto">
          <a:xfrm>
            <a:off x="180975" y="496888"/>
            <a:ext cx="8177213" cy="427037"/>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（６） 十字架の死が必然的なもののように記録されている聖句解明</a:t>
            </a:r>
          </a:p>
        </p:txBody>
      </p:sp>
      <p:sp>
        <p:nvSpPr>
          <p:cNvPr id="161799" name="Rectangle 3"/>
          <p:cNvSpPr>
            <a:spLocks noChangeArrowheads="1"/>
          </p:cNvSpPr>
          <p:nvPr/>
        </p:nvSpPr>
        <p:spPr bwMode="auto">
          <a:xfrm>
            <a:off x="571500" y="1357313"/>
            <a:ext cx="5214938" cy="992187"/>
          </a:xfrm>
          <a:prstGeom prst="rect">
            <a:avLst/>
          </a:prstGeom>
          <a:noFill/>
          <a:ln w="9525">
            <a:noFill/>
            <a:miter lim="800000"/>
            <a:headEnd/>
            <a:tailEnd/>
          </a:ln>
        </p:spPr>
        <p:txBody>
          <a:bodyPr>
            <a:spAutoFit/>
          </a:bodyPr>
          <a:lstStyle/>
          <a:p>
            <a:pPr latinLnBrk="0"/>
            <a:r>
              <a:rPr lang="en-US" altLang="ja-JP" sz="1800">
                <a:solidFill>
                  <a:schemeClr val="bg2"/>
                </a:solidFill>
                <a:latin typeface="ＭＳ Ｐゴシック" pitchFamily="34" charset="-128"/>
              </a:rPr>
              <a:t>①</a:t>
            </a:r>
            <a:r>
              <a:rPr lang="ja-JP" altLang="en-US" sz="1800">
                <a:solidFill>
                  <a:schemeClr val="bg2"/>
                </a:solidFill>
                <a:latin typeface="ＭＳ Ｐゴシック" pitchFamily="34" charset="-128"/>
              </a:rPr>
              <a:t> ヨハネ </a:t>
            </a:r>
            <a:r>
              <a:rPr lang="ko-KR" altLang="en-US" sz="1800">
                <a:solidFill>
                  <a:schemeClr val="bg2"/>
                </a:solidFill>
                <a:latin typeface="ＭＳ Ｐゴシック" pitchFamily="34" charset="-128"/>
              </a:rPr>
              <a:t>3/14 : </a:t>
            </a:r>
          </a:p>
          <a:p>
            <a:pPr latinLnBrk="0">
              <a:spcBef>
                <a:spcPts val="600"/>
              </a:spcBef>
            </a:pPr>
            <a:r>
              <a:rPr lang="ja-JP" altLang="en-US" sz="1800">
                <a:solidFill>
                  <a:schemeClr val="bg2"/>
                </a:solidFill>
                <a:latin typeface="ＭＳ Ｐゴシック" pitchFamily="34" charset="-128"/>
              </a:rPr>
              <a:t>　　 モーセが荒野でへびを上げたように人の子も</a:t>
            </a:r>
            <a:endParaRPr lang="en-US" altLang="ja-JP" sz="1800">
              <a:solidFill>
                <a:schemeClr val="bg2"/>
              </a:solidFill>
              <a:latin typeface="ＭＳ Ｐゴシック" pitchFamily="34" charset="-128"/>
            </a:endParaRPr>
          </a:p>
          <a:p>
            <a:pPr latinLnBrk="0"/>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上げられるであろう</a:t>
            </a:r>
          </a:p>
        </p:txBody>
      </p:sp>
      <p:sp>
        <p:nvSpPr>
          <p:cNvPr id="161800" name="Oval 5"/>
          <p:cNvSpPr>
            <a:spLocks noChangeArrowheads="1"/>
          </p:cNvSpPr>
          <p:nvPr/>
        </p:nvSpPr>
        <p:spPr bwMode="auto">
          <a:xfrm>
            <a:off x="4144963" y="2879725"/>
            <a:ext cx="1008062" cy="647700"/>
          </a:xfrm>
          <a:prstGeom prst="ellipse">
            <a:avLst/>
          </a:prstGeom>
          <a:solidFill>
            <a:srgbClr val="FFFF00"/>
          </a:solidFill>
          <a:ln w="9525">
            <a:solidFill>
              <a:schemeClr val="bg2"/>
            </a:solidFill>
            <a:round/>
            <a:headEnd/>
            <a:tailEnd/>
          </a:ln>
        </p:spPr>
        <p:txBody>
          <a:bodyPr wrap="none" anchor="ctr"/>
          <a:lstStyle/>
          <a:p>
            <a:pPr algn="ctr" latinLnBrk="0"/>
            <a:r>
              <a:rPr lang="ja-JP" altLang="en-US" sz="3000">
                <a:solidFill>
                  <a:schemeClr val="bg2"/>
                </a:solidFill>
                <a:latin typeface="ＭＳ Ｐゴシック" pitchFamily="34" charset="-128"/>
              </a:rPr>
              <a:t>ﾍﾋﾞ</a:t>
            </a:r>
            <a:endParaRPr lang="ko-KR" altLang="en-US" sz="3000">
              <a:solidFill>
                <a:schemeClr val="bg2"/>
              </a:solidFill>
              <a:latin typeface="ＭＳ Ｐゴシック" pitchFamily="34" charset="-128"/>
            </a:endParaRPr>
          </a:p>
        </p:txBody>
      </p:sp>
      <p:sp>
        <p:nvSpPr>
          <p:cNvPr id="161801" name="Oval 6"/>
          <p:cNvSpPr>
            <a:spLocks noChangeArrowheads="1"/>
          </p:cNvSpPr>
          <p:nvPr/>
        </p:nvSpPr>
        <p:spPr bwMode="auto">
          <a:xfrm>
            <a:off x="2273300" y="4216400"/>
            <a:ext cx="1008063" cy="6477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民族</a:t>
            </a:r>
          </a:p>
        </p:txBody>
      </p:sp>
      <p:sp>
        <p:nvSpPr>
          <p:cNvPr id="161802" name="Oval 7"/>
          <p:cNvSpPr>
            <a:spLocks noChangeArrowheads="1"/>
          </p:cNvSpPr>
          <p:nvPr/>
        </p:nvSpPr>
        <p:spPr bwMode="auto">
          <a:xfrm>
            <a:off x="4146550" y="4203700"/>
            <a:ext cx="1008063" cy="647700"/>
          </a:xfrm>
          <a:prstGeom prst="ellipse">
            <a:avLst/>
          </a:prstGeom>
          <a:no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モーセ</a:t>
            </a:r>
            <a:endParaRPr lang="ko-KR" altLang="en-US" sz="2400">
              <a:solidFill>
                <a:schemeClr val="bg2"/>
              </a:solidFill>
              <a:latin typeface="ＭＳ Ｐゴシック" pitchFamily="34" charset="-128"/>
            </a:endParaRPr>
          </a:p>
        </p:txBody>
      </p:sp>
      <p:sp>
        <p:nvSpPr>
          <p:cNvPr id="161803" name="Text Box 9"/>
          <p:cNvSpPr txBox="1">
            <a:spLocks noChangeArrowheads="1"/>
          </p:cNvSpPr>
          <p:nvPr/>
        </p:nvSpPr>
        <p:spPr bwMode="auto">
          <a:xfrm>
            <a:off x="3021013" y="3471863"/>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救援</a:t>
            </a:r>
          </a:p>
        </p:txBody>
      </p:sp>
      <p:sp>
        <p:nvSpPr>
          <p:cNvPr id="161804" name="Oval 10"/>
          <p:cNvSpPr>
            <a:spLocks noChangeArrowheads="1"/>
          </p:cNvSpPr>
          <p:nvPr/>
        </p:nvSpPr>
        <p:spPr bwMode="auto">
          <a:xfrm>
            <a:off x="7326313" y="4208463"/>
            <a:ext cx="1008062" cy="647700"/>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イエス</a:t>
            </a:r>
            <a:endParaRPr lang="ko-KR" altLang="en-US" sz="2400">
              <a:solidFill>
                <a:schemeClr val="bg2"/>
              </a:solidFill>
              <a:latin typeface="ＭＳ Ｐゴシック" pitchFamily="34" charset="-128"/>
            </a:endParaRPr>
          </a:p>
        </p:txBody>
      </p:sp>
      <p:sp>
        <p:nvSpPr>
          <p:cNvPr id="161805" name="Text Box 12"/>
          <p:cNvSpPr txBox="1">
            <a:spLocks noChangeArrowheads="1"/>
          </p:cNvSpPr>
          <p:nvPr/>
        </p:nvSpPr>
        <p:spPr bwMode="auto">
          <a:xfrm>
            <a:off x="3328988" y="4556125"/>
            <a:ext cx="796925" cy="457200"/>
          </a:xfrm>
          <a:prstGeom prst="rect">
            <a:avLst/>
          </a:prstGeom>
          <a:noFill/>
          <a:ln w="9525">
            <a:noFill/>
            <a:miter lim="800000"/>
            <a:headEnd/>
            <a:tailEnd/>
          </a:ln>
        </p:spPr>
        <p:txBody>
          <a:bodyPr wrap="none">
            <a:spAutoFit/>
          </a:bodyPr>
          <a:lstStyle/>
          <a:p>
            <a:pPr latinLnBrk="0"/>
            <a:r>
              <a:rPr lang="ja-JP" altLang="en-US" sz="2400">
                <a:solidFill>
                  <a:srgbClr val="D55000"/>
                </a:solidFill>
                <a:latin typeface="ＭＳ Ｐゴシック" pitchFamily="34" charset="-128"/>
              </a:rPr>
              <a:t>不信</a:t>
            </a:r>
          </a:p>
        </p:txBody>
      </p:sp>
      <p:sp>
        <p:nvSpPr>
          <p:cNvPr id="161806" name="Oval 14"/>
          <p:cNvSpPr>
            <a:spLocks noChangeArrowheads="1"/>
          </p:cNvSpPr>
          <p:nvPr/>
        </p:nvSpPr>
        <p:spPr bwMode="auto">
          <a:xfrm>
            <a:off x="5429250" y="4208463"/>
            <a:ext cx="1008063" cy="6477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民族</a:t>
            </a:r>
          </a:p>
        </p:txBody>
      </p:sp>
      <p:sp>
        <p:nvSpPr>
          <p:cNvPr id="161807" name="Text Box 16"/>
          <p:cNvSpPr txBox="1">
            <a:spLocks noChangeArrowheads="1"/>
          </p:cNvSpPr>
          <p:nvPr/>
        </p:nvSpPr>
        <p:spPr bwMode="auto">
          <a:xfrm>
            <a:off x="6167438" y="346392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救援</a:t>
            </a:r>
          </a:p>
        </p:txBody>
      </p:sp>
      <p:sp>
        <p:nvSpPr>
          <p:cNvPr id="161808" name="Text Box 17"/>
          <p:cNvSpPr txBox="1">
            <a:spLocks noChangeArrowheads="1"/>
          </p:cNvSpPr>
          <p:nvPr/>
        </p:nvSpPr>
        <p:spPr bwMode="auto">
          <a:xfrm>
            <a:off x="6483350" y="4556125"/>
            <a:ext cx="796925" cy="457200"/>
          </a:xfrm>
          <a:prstGeom prst="rect">
            <a:avLst/>
          </a:prstGeom>
          <a:noFill/>
          <a:ln w="9525">
            <a:noFill/>
            <a:miter lim="800000"/>
            <a:headEnd/>
            <a:tailEnd/>
          </a:ln>
        </p:spPr>
        <p:txBody>
          <a:bodyPr wrap="none">
            <a:spAutoFit/>
          </a:bodyPr>
          <a:lstStyle/>
          <a:p>
            <a:pPr latinLnBrk="0"/>
            <a:r>
              <a:rPr lang="ja-JP" altLang="en-US" sz="2400">
                <a:solidFill>
                  <a:srgbClr val="D55000"/>
                </a:solidFill>
                <a:latin typeface="ＭＳ Ｐゴシック" pitchFamily="34" charset="-128"/>
              </a:rPr>
              <a:t>不信</a:t>
            </a:r>
          </a:p>
        </p:txBody>
      </p:sp>
      <p:grpSp>
        <p:nvGrpSpPr>
          <p:cNvPr id="161809" name="Group 19"/>
          <p:cNvGrpSpPr>
            <a:grpSpLocks/>
          </p:cNvGrpSpPr>
          <p:nvPr/>
        </p:nvGrpSpPr>
        <p:grpSpPr bwMode="auto">
          <a:xfrm>
            <a:off x="7275513" y="2786063"/>
            <a:ext cx="1117600" cy="1219200"/>
            <a:chOff x="4416" y="3552"/>
            <a:chExt cx="480" cy="576"/>
          </a:xfrm>
        </p:grpSpPr>
        <p:sp>
          <p:nvSpPr>
            <p:cNvPr id="161813" name="Rectangle 20"/>
            <p:cNvSpPr>
              <a:spLocks noChangeArrowheads="1"/>
            </p:cNvSpPr>
            <p:nvPr/>
          </p:nvSpPr>
          <p:spPr bwMode="auto">
            <a:xfrm>
              <a:off x="4608" y="3552"/>
              <a:ext cx="96" cy="576"/>
            </a:xfrm>
            <a:prstGeom prst="rect">
              <a:avLst/>
            </a:prstGeom>
            <a:solidFill>
              <a:schemeClr val="accent1"/>
            </a:solidFill>
            <a:ln w="9525">
              <a:solidFill>
                <a:schemeClr val="accent1"/>
              </a:solidFill>
              <a:miter lim="800000"/>
              <a:headEnd/>
              <a:tailEnd/>
            </a:ln>
          </p:spPr>
          <p:txBody>
            <a:bodyPr wrap="none" anchor="ctr"/>
            <a:lstStyle/>
            <a:p>
              <a:pPr latinLnBrk="0"/>
              <a:endParaRPr lang="ja-JP" altLang="en-US"/>
            </a:p>
          </p:txBody>
        </p:sp>
        <p:sp>
          <p:nvSpPr>
            <p:cNvPr id="161814" name="Rectangle 21"/>
            <p:cNvSpPr>
              <a:spLocks noChangeArrowheads="1"/>
            </p:cNvSpPr>
            <p:nvPr/>
          </p:nvSpPr>
          <p:spPr bwMode="auto">
            <a:xfrm>
              <a:off x="4416" y="3696"/>
              <a:ext cx="480" cy="96"/>
            </a:xfrm>
            <a:prstGeom prst="rect">
              <a:avLst/>
            </a:prstGeom>
            <a:solidFill>
              <a:schemeClr val="accent1"/>
            </a:solidFill>
            <a:ln w="9525">
              <a:solidFill>
                <a:schemeClr val="accent1"/>
              </a:solidFill>
              <a:miter lim="800000"/>
              <a:headEnd/>
              <a:tailEnd/>
            </a:ln>
          </p:spPr>
          <p:txBody>
            <a:bodyPr wrap="none" anchor="ctr"/>
            <a:lstStyle/>
            <a:p>
              <a:pPr latinLnBrk="0"/>
              <a:endParaRPr lang="ja-JP" altLang="en-US"/>
            </a:p>
          </p:txBody>
        </p:sp>
      </p:grpSp>
      <p:sp>
        <p:nvSpPr>
          <p:cNvPr id="161810" name="Oval 22"/>
          <p:cNvSpPr>
            <a:spLocks noChangeArrowheads="1"/>
          </p:cNvSpPr>
          <p:nvPr/>
        </p:nvSpPr>
        <p:spPr bwMode="auto">
          <a:xfrm>
            <a:off x="7334250" y="2846388"/>
            <a:ext cx="1008063" cy="647700"/>
          </a:xfrm>
          <a:prstGeom prst="ellipse">
            <a:avLst/>
          </a:prstGeom>
          <a:no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イエス</a:t>
            </a:r>
            <a:endParaRPr lang="ko-KR" altLang="en-US" sz="2400">
              <a:solidFill>
                <a:schemeClr val="bg2"/>
              </a:solidFill>
              <a:latin typeface="ＭＳ Ｐゴシック" pitchFamily="34" charset="-128"/>
            </a:endParaRPr>
          </a:p>
        </p:txBody>
      </p:sp>
      <p:sp>
        <p:nvSpPr>
          <p:cNvPr id="161811" name="Oval 4"/>
          <p:cNvSpPr>
            <a:spLocks noChangeArrowheads="1"/>
          </p:cNvSpPr>
          <p:nvPr/>
        </p:nvSpPr>
        <p:spPr bwMode="auto">
          <a:xfrm>
            <a:off x="762000" y="4210050"/>
            <a:ext cx="1008063" cy="6477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200">
                <a:latin typeface="ＭＳ Ｐゴシック" pitchFamily="34" charset="-128"/>
              </a:rPr>
              <a:t>火のﾍﾋﾞ</a:t>
            </a:r>
            <a:endParaRPr lang="ko-KR" altLang="en-US" sz="2200">
              <a:latin typeface="ＭＳ Ｐゴシック" pitchFamily="34" charset="-128"/>
            </a:endParaRPr>
          </a:p>
        </p:txBody>
      </p:sp>
      <p:sp>
        <p:nvSpPr>
          <p:cNvPr id="30" name="上矢印 29"/>
          <p:cNvSpPr/>
          <p:nvPr/>
        </p:nvSpPr>
        <p:spPr bwMode="auto">
          <a:xfrm>
            <a:off x="4437063" y="3573463"/>
            <a:ext cx="428625" cy="571500"/>
          </a:xfrm>
          <a:prstGeom prst="upArrow">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ChangeArrowheads="1"/>
          </p:cNvSpPr>
          <p:nvPr/>
        </p:nvSpPr>
        <p:spPr bwMode="auto">
          <a:xfrm>
            <a:off x="827088" y="358775"/>
            <a:ext cx="7993062" cy="2738438"/>
          </a:xfrm>
          <a:prstGeom prst="rect">
            <a:avLst/>
          </a:prstGeom>
          <a:noFill/>
          <a:ln w="9525">
            <a:noFill/>
            <a:miter lim="800000"/>
            <a:headEnd/>
            <a:tailEnd/>
          </a:ln>
        </p:spPr>
        <p:txBody>
          <a:bodyPr>
            <a:spAutoFit/>
          </a:bodyPr>
          <a:lstStyle/>
          <a:p>
            <a:pPr latinLnBrk="0">
              <a:lnSpc>
                <a:spcPct val="130000"/>
              </a:lnSpc>
            </a:pPr>
            <a:r>
              <a:rPr lang="en-US" altLang="ja-JP" sz="1800">
                <a:solidFill>
                  <a:schemeClr val="bg2"/>
                </a:solidFill>
                <a:latin typeface="ＭＳ Ｐゴシック" pitchFamily="34" charset="-128"/>
              </a:rPr>
              <a:t>②</a:t>
            </a:r>
            <a:r>
              <a:rPr lang="ja-JP" altLang="en-US" sz="1800">
                <a:solidFill>
                  <a:schemeClr val="bg2"/>
                </a:solidFill>
                <a:latin typeface="ＭＳ Ｐゴシック" pitchFamily="34" charset="-128"/>
              </a:rPr>
              <a:t> ヨハネ </a:t>
            </a:r>
            <a:r>
              <a:rPr lang="ko-KR" altLang="en-US" sz="1800">
                <a:solidFill>
                  <a:schemeClr val="bg2"/>
                </a:solidFill>
                <a:latin typeface="ＭＳ Ｐゴシック" pitchFamily="34" charset="-128"/>
              </a:rPr>
              <a:t>19/30 :  </a:t>
            </a:r>
            <a:r>
              <a:rPr lang="ja-JP" altLang="en-US" sz="1800">
                <a:solidFill>
                  <a:schemeClr val="bg2"/>
                </a:solidFill>
                <a:latin typeface="ＭＳ Ｐゴシック" pitchFamily="34" charset="-128"/>
              </a:rPr>
              <a:t>「すべてが終った」</a:t>
            </a:r>
            <a:endParaRPr lang="ko-KR" altLang="ja-JP" sz="1800">
              <a:solidFill>
                <a:schemeClr val="bg2"/>
              </a:solidFill>
              <a:latin typeface="ＭＳ Ｐゴシック" pitchFamily="34" charset="-128"/>
            </a:endParaRPr>
          </a:p>
          <a:p>
            <a:pPr lvl="1" latinLnBrk="0">
              <a:lnSpc>
                <a:spcPct val="130000"/>
              </a:lnSpc>
              <a:spcBef>
                <a:spcPts val="600"/>
              </a:spcBef>
            </a:pPr>
            <a:r>
              <a:rPr lang="ja-JP" altLang="en-US" sz="1800">
                <a:solidFill>
                  <a:schemeClr val="bg2"/>
                </a:solidFill>
                <a:latin typeface="ＭＳ Ｐゴシック" pitchFamily="34" charset="-128"/>
              </a:rPr>
              <a:t>イエスが弟子に質問</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「私を誰と信ずるか</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a:t>
            </a:r>
            <a:endParaRPr lang="ko-KR" altLang="ja-JP" sz="1800">
              <a:solidFill>
                <a:schemeClr val="bg2"/>
              </a:solidFill>
              <a:latin typeface="ＭＳ Ｐゴシック" pitchFamily="34" charset="-128"/>
            </a:endParaRPr>
          </a:p>
          <a:p>
            <a:pPr lvl="1" latinLnBrk="0">
              <a:lnSpc>
                <a:spcPct val="130000"/>
              </a:lnSpc>
            </a:pPr>
            <a:r>
              <a:rPr lang="ja-JP" altLang="en-US" sz="1800">
                <a:solidFill>
                  <a:schemeClr val="bg2"/>
                </a:solidFill>
                <a:latin typeface="ＭＳ Ｐゴシック" pitchFamily="34" charset="-128"/>
              </a:rPr>
              <a:t>シモン（ペテロ）</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「神の子」</a:t>
            </a:r>
            <a:endParaRPr lang="ko-KR" altLang="ja-JP" sz="1800">
              <a:solidFill>
                <a:schemeClr val="bg2"/>
              </a:solidFill>
              <a:latin typeface="ＭＳ Ｐゴシック" pitchFamily="34" charset="-128"/>
            </a:endParaRPr>
          </a:p>
          <a:p>
            <a:pPr lvl="1" latinLnBrk="0">
              <a:lnSpc>
                <a:spcPct val="130000"/>
              </a:lnSpc>
            </a:pPr>
            <a:r>
              <a:rPr lang="ja-JP" altLang="en-US" sz="1800">
                <a:solidFill>
                  <a:schemeClr val="bg2"/>
                </a:solidFill>
                <a:latin typeface="ＭＳ Ｐゴシック" pitchFamily="34" charset="-128"/>
              </a:rPr>
              <a:t>ペテロ</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カヤパ法廷でイエスを不信</a:t>
            </a:r>
            <a:endParaRPr lang="en-US" altLang="ko-KR" sz="1800">
              <a:solidFill>
                <a:schemeClr val="bg2"/>
              </a:solidFill>
              <a:latin typeface="ＭＳ Ｐゴシック" pitchFamily="34" charset="-128"/>
            </a:endParaRPr>
          </a:p>
          <a:p>
            <a:pPr lvl="1" latinLnBrk="0"/>
            <a:r>
              <a:rPr lang="ja-JP" altLang="en-US" sz="1800">
                <a:solidFill>
                  <a:schemeClr val="bg2"/>
                </a:solidFill>
                <a:latin typeface="ＭＳ Ｐゴシック" pitchFamily="34" charset="-128"/>
              </a:rPr>
              <a:t> （ルカ</a:t>
            </a:r>
            <a:r>
              <a:rPr lang="ko-KR" altLang="en-US" sz="1800">
                <a:solidFill>
                  <a:schemeClr val="bg2"/>
                </a:solidFill>
                <a:latin typeface="ＭＳ Ｐゴシック" pitchFamily="34" charset="-128"/>
              </a:rPr>
              <a:t>23/43</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 </a:t>
            </a:r>
          </a:p>
          <a:p>
            <a:pPr lvl="2" latinLnBrk="0">
              <a:lnSpc>
                <a:spcPct val="130000"/>
              </a:lnSpc>
              <a:spcBef>
                <a:spcPts val="1200"/>
              </a:spcBef>
            </a:pPr>
            <a:r>
              <a:rPr lang="ja-JP" altLang="en-US" sz="1800">
                <a:solidFill>
                  <a:schemeClr val="bg2"/>
                </a:solidFill>
                <a:latin typeface="ＭＳ Ｐゴシック" pitchFamily="34" charset="-128"/>
              </a:rPr>
              <a:t>     左側の強盗不信</a:t>
            </a:r>
            <a:endParaRPr lang="ja-JP" altLang="ko-KR" sz="1800">
              <a:solidFill>
                <a:schemeClr val="bg2"/>
              </a:solidFill>
              <a:latin typeface="ＭＳ Ｐゴシック" pitchFamily="34" charset="-128"/>
            </a:endParaRPr>
          </a:p>
          <a:p>
            <a:pPr lvl="2" latinLnBrk="0">
              <a:lnSpc>
                <a:spcPct val="130000"/>
              </a:lnSpc>
            </a:pPr>
            <a:r>
              <a:rPr lang="ja-JP" altLang="en-US" sz="1800">
                <a:solidFill>
                  <a:schemeClr val="bg2"/>
                </a:solidFill>
                <a:latin typeface="ＭＳ Ｐゴシック" pitchFamily="34" charset="-128"/>
              </a:rPr>
              <a:t>     右側の強盗</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「メシヤ」とあかす ⇒ 楽園</a:t>
            </a:r>
            <a:endParaRPr lang="ko-KR" altLang="en-US" sz="1800">
              <a:solidFill>
                <a:schemeClr val="bg2"/>
              </a:solidFill>
              <a:latin typeface="ＭＳ Ｐゴシック" pitchFamily="34" charset="-128"/>
            </a:endParaRPr>
          </a:p>
        </p:txBody>
      </p:sp>
      <p:sp>
        <p:nvSpPr>
          <p:cNvPr id="162818" name="Rectangle 3"/>
          <p:cNvSpPr>
            <a:spLocks noChangeArrowheads="1"/>
          </p:cNvSpPr>
          <p:nvPr/>
        </p:nvSpPr>
        <p:spPr bwMode="auto">
          <a:xfrm>
            <a:off x="1571625" y="3500438"/>
            <a:ext cx="4214813" cy="1273175"/>
          </a:xfrm>
          <a:prstGeom prst="rect">
            <a:avLst/>
          </a:prstGeom>
          <a:noFill/>
          <a:ln w="9525">
            <a:noFill/>
            <a:miter lim="800000"/>
            <a:headEnd/>
            <a:tailEnd/>
          </a:ln>
        </p:spPr>
        <p:txBody>
          <a:bodyPr>
            <a:spAutoFit/>
          </a:bodyPr>
          <a:lstStyle/>
          <a:p>
            <a:pPr latinLnBrk="0">
              <a:lnSpc>
                <a:spcPct val="125000"/>
              </a:lnSpc>
            </a:pP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「すべてが終った」 という意味</a:t>
            </a:r>
            <a:r>
              <a:rPr lang="ko-KR" altLang="en-US" sz="2200">
                <a:solidFill>
                  <a:schemeClr val="bg2"/>
                </a:solidFill>
                <a:latin typeface="ＭＳ Ｐゴシック" pitchFamily="34" charset="-128"/>
              </a:rPr>
              <a:t> </a:t>
            </a:r>
          </a:p>
          <a:p>
            <a:pPr lvl="1" latinLnBrk="0">
              <a:lnSpc>
                <a:spcPct val="125000"/>
              </a:lnSpc>
            </a:pPr>
            <a:r>
              <a:rPr lang="ja-JP" altLang="en-US" sz="2000">
                <a:solidFill>
                  <a:schemeClr val="bg2"/>
                </a:solidFill>
                <a:latin typeface="ＭＳ Ｐゴシック" pitchFamily="34" charset="-128"/>
              </a:rPr>
              <a:t>  ① メシヤの証しを受ける</a:t>
            </a:r>
            <a:endParaRPr lang="ko-KR" altLang="en-US" sz="2000">
              <a:solidFill>
                <a:schemeClr val="bg2"/>
              </a:solidFill>
              <a:latin typeface="ＭＳ Ｐゴシック" pitchFamily="34" charset="-128"/>
            </a:endParaRPr>
          </a:p>
          <a:p>
            <a:pPr lvl="1" latinLnBrk="0">
              <a:lnSpc>
                <a:spcPct val="125000"/>
              </a:lnSpc>
            </a:pPr>
            <a:r>
              <a:rPr lang="ja-JP" altLang="en-US" sz="2000">
                <a:solidFill>
                  <a:schemeClr val="bg2"/>
                </a:solidFill>
                <a:latin typeface="ＭＳ Ｐゴシック" pitchFamily="34" charset="-128"/>
              </a:rPr>
              <a:t>  ② 霊的救援の成就</a:t>
            </a:r>
            <a:endParaRPr lang="ko-KR" altLang="en-US" sz="2000">
              <a:solidFill>
                <a:schemeClr val="bg2"/>
              </a:solidFill>
              <a:latin typeface="ＭＳ Ｐゴシック" pitchFamily="34" charset="-128"/>
            </a:endParaRPr>
          </a:p>
        </p:txBody>
      </p:sp>
      <p:sp>
        <p:nvSpPr>
          <p:cNvPr id="162819" name="AutoShape 4"/>
          <p:cNvSpPr>
            <a:spLocks/>
          </p:cNvSpPr>
          <p:nvPr/>
        </p:nvSpPr>
        <p:spPr bwMode="auto">
          <a:xfrm>
            <a:off x="1966913" y="2409825"/>
            <a:ext cx="142875" cy="576263"/>
          </a:xfrm>
          <a:prstGeom prst="leftBrace">
            <a:avLst>
              <a:gd name="adj1" fmla="val 22239"/>
              <a:gd name="adj2" fmla="val 50000"/>
            </a:avLst>
          </a:prstGeom>
          <a:noFill/>
          <a:ln w="28575">
            <a:solidFill>
              <a:schemeClr val="bg2"/>
            </a:solidFill>
            <a:round/>
            <a:headEnd/>
            <a:tailEnd/>
          </a:ln>
        </p:spPr>
        <p:txBody>
          <a:bodyPr wrap="none" anchor="ctr"/>
          <a:lstStyle/>
          <a:p>
            <a:pPr latinLnBrk="0"/>
            <a:endParaRPr lang="ja-JP" altLang="en-US"/>
          </a:p>
        </p:txBody>
      </p:sp>
      <p:sp>
        <p:nvSpPr>
          <p:cNvPr id="162820" name="Rectangle 5"/>
          <p:cNvSpPr>
            <a:spLocks noChangeArrowheads="1"/>
          </p:cNvSpPr>
          <p:nvPr/>
        </p:nvSpPr>
        <p:spPr bwMode="auto">
          <a:xfrm>
            <a:off x="1071563" y="5500688"/>
            <a:ext cx="5873750" cy="457200"/>
          </a:xfrm>
          <a:prstGeom prst="rect">
            <a:avLst/>
          </a:prstGeom>
          <a:noFill/>
          <a:ln w="9525">
            <a:noFill/>
            <a:miter lim="800000"/>
            <a:headEnd/>
            <a:tailEnd/>
          </a:ln>
        </p:spPr>
        <p:txBody>
          <a:bodyPr wrap="none">
            <a:spAutoFit/>
          </a:bodyPr>
          <a:lstStyle/>
          <a:p>
            <a:pPr latinLnBrk="0"/>
            <a:r>
              <a:rPr lang="ja-JP" altLang="en-US" sz="2400">
                <a:solidFill>
                  <a:srgbClr val="CC0000"/>
                </a:solidFill>
                <a:latin typeface="ＭＳ Ｐゴシック" pitchFamily="34" charset="-128"/>
              </a:rPr>
              <a:t>神のみ旨をすべて成したという意味ではない</a:t>
            </a:r>
          </a:p>
        </p:txBody>
      </p:sp>
      <p:sp>
        <p:nvSpPr>
          <p:cNvPr id="9" name="角丸四角形 8"/>
          <p:cNvSpPr/>
          <p:nvPr/>
        </p:nvSpPr>
        <p:spPr>
          <a:xfrm>
            <a:off x="1571625" y="3429000"/>
            <a:ext cx="4214813" cy="1428750"/>
          </a:xfrm>
          <a:prstGeom prst="round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ChangeArrowheads="1"/>
          </p:cNvSpPr>
          <p:nvPr/>
        </p:nvSpPr>
        <p:spPr bwMode="auto">
          <a:xfrm>
            <a:off x="357188" y="2857500"/>
            <a:ext cx="8569325" cy="1235075"/>
          </a:xfrm>
          <a:prstGeom prst="rect">
            <a:avLst/>
          </a:prstGeom>
          <a:noFill/>
          <a:ln w="9525">
            <a:noFill/>
            <a:miter lim="800000"/>
            <a:headEnd/>
            <a:tailEnd/>
          </a:ln>
        </p:spPr>
        <p:txBody>
          <a:bodyPr>
            <a:spAutoFit/>
          </a:bodyPr>
          <a:lstStyle/>
          <a:p>
            <a:pPr lvl="1" latinLnBrk="0">
              <a:lnSpc>
                <a:spcPct val="125000"/>
              </a:lnSpc>
            </a:pPr>
            <a:r>
              <a:rPr lang="ja-JP" altLang="en-US" sz="2000">
                <a:solidFill>
                  <a:schemeClr val="bg2"/>
                </a:solidFill>
                <a:latin typeface="ＭＳ Ｐゴシック" pitchFamily="34" charset="-128"/>
              </a:rPr>
              <a:t>肉的救い</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、実体（十字架）、霊的救いの道決定</a:t>
            </a:r>
          </a:p>
          <a:p>
            <a:pPr lvl="1" latinLnBrk="0">
              <a:lnSpc>
                <a:spcPct val="125000"/>
              </a:lnSpc>
            </a:pPr>
            <a:r>
              <a:rPr lang="ja-JP" altLang="en-US" sz="2000">
                <a:solidFill>
                  <a:schemeClr val="bg2"/>
                </a:solidFill>
                <a:latin typeface="ＭＳ Ｐゴシック" pitchFamily="34" charset="-128"/>
              </a:rPr>
              <a:t>サタンはペテロに入り、霊的救いの道まで遮ろうとする</a:t>
            </a:r>
            <a:endParaRPr lang="ko-KR" altLang="en-US" sz="2000">
              <a:solidFill>
                <a:schemeClr val="bg2"/>
              </a:solidFill>
              <a:latin typeface="ＭＳ Ｐゴシック" pitchFamily="34" charset="-128"/>
            </a:endParaRPr>
          </a:p>
          <a:p>
            <a:pPr lvl="1" latinLnBrk="0">
              <a:lnSpc>
                <a:spcPct val="125000"/>
              </a:lnSpc>
            </a:pPr>
            <a:r>
              <a:rPr lang="ja-JP" altLang="en-US" sz="2000">
                <a:solidFill>
                  <a:schemeClr val="bg2"/>
                </a:solidFill>
                <a:latin typeface="ＭＳ Ｐゴシック" pitchFamily="34" charset="-128"/>
              </a:rPr>
              <a:t>ユダにサタンが入り、イエスを売ってしまう</a:t>
            </a:r>
            <a:r>
              <a:rPr lang="ko-KR" altLang="en-US" sz="2000">
                <a:solidFill>
                  <a:schemeClr val="bg2"/>
                </a:solidFill>
                <a:latin typeface="ＭＳ Ｐゴシック" pitchFamily="34" charset="-128"/>
              </a:rPr>
              <a:t> </a:t>
            </a:r>
            <a:endParaRPr lang="ja-JP" altLang="en-US" sz="2000">
              <a:solidFill>
                <a:schemeClr val="bg2"/>
              </a:solidFill>
              <a:latin typeface="ＭＳ Ｐゴシック" pitchFamily="34" charset="-128"/>
            </a:endParaRPr>
          </a:p>
        </p:txBody>
      </p:sp>
      <p:sp>
        <p:nvSpPr>
          <p:cNvPr id="163842" name="Rectangle 3"/>
          <p:cNvSpPr>
            <a:spLocks noChangeArrowheads="1"/>
          </p:cNvSpPr>
          <p:nvPr/>
        </p:nvSpPr>
        <p:spPr bwMode="auto">
          <a:xfrm>
            <a:off x="857250" y="857250"/>
            <a:ext cx="7929563" cy="173990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ﾙｶ</a:t>
            </a:r>
            <a:r>
              <a:rPr lang="ko-KR" altLang="en-US" sz="1800">
                <a:solidFill>
                  <a:schemeClr val="bg2"/>
                </a:solidFill>
                <a:latin typeface="ＭＳ Ｐゴシック" pitchFamily="34" charset="-128"/>
              </a:rPr>
              <a:t>9/30 :</a:t>
            </a:r>
            <a:r>
              <a:rPr lang="ja-JP" altLang="en-US" sz="1800">
                <a:solidFill>
                  <a:schemeClr val="bg2"/>
                </a:solidFill>
                <a:latin typeface="ＭＳ Ｐゴシック" pitchFamily="34" charset="-128"/>
              </a:rPr>
              <a:t> 将来イエスがエルサレムで遂げようとする最後のことを話していたのである。ペテロとその仲間の者たちは熟睡していたが、目を覚ますと、イエスの栄光の姿と、ともに立っている二人の人とを見た。この二人がｲｴｽを離れ去ろうとしたとき、ペテロは自分が何を言っているのかわからないで、イエスに言った。「先生、私たちがここにいるのはすばらしいことです。それで小屋を３つ建てましょう。一つはあなたのために、一つはモーセのために、一つはエリヤのために」</a:t>
            </a:r>
          </a:p>
        </p:txBody>
      </p:sp>
      <p:sp>
        <p:nvSpPr>
          <p:cNvPr id="163843" name="Rectangle 4"/>
          <p:cNvSpPr>
            <a:spLocks noChangeArrowheads="1"/>
          </p:cNvSpPr>
          <p:nvPr/>
        </p:nvSpPr>
        <p:spPr bwMode="auto">
          <a:xfrm>
            <a:off x="615950" y="395288"/>
            <a:ext cx="5670550" cy="366712"/>
          </a:xfrm>
          <a:prstGeom prst="rect">
            <a:avLst/>
          </a:prstGeom>
          <a:noFill/>
          <a:ln w="9525">
            <a:noFill/>
            <a:miter lim="800000"/>
            <a:headEnd/>
            <a:tailEnd/>
          </a:ln>
        </p:spPr>
        <p:txBody>
          <a:bodyPr>
            <a:spAutoFit/>
          </a:bodyPr>
          <a:lstStyle/>
          <a:p>
            <a:pPr latinLnBrk="0">
              <a:spcBef>
                <a:spcPct val="50000"/>
              </a:spcBef>
            </a:pPr>
            <a:r>
              <a:rPr lang="en-US" altLang="ja-JP" sz="1800">
                <a:solidFill>
                  <a:schemeClr val="bg2"/>
                </a:solidFill>
                <a:latin typeface="ＭＳ Ｐゴシック" pitchFamily="34" charset="-128"/>
              </a:rPr>
              <a:t>③ </a:t>
            </a:r>
            <a:r>
              <a:rPr lang="ja-JP" altLang="en-US" sz="1800">
                <a:solidFill>
                  <a:schemeClr val="bg2"/>
                </a:solidFill>
                <a:latin typeface="ＭＳ Ｐゴシック" pitchFamily="34" charset="-128"/>
              </a:rPr>
              <a:t>マタイ </a:t>
            </a:r>
            <a:r>
              <a:rPr lang="ko-KR" altLang="en-US" sz="1800">
                <a:solidFill>
                  <a:schemeClr val="bg2"/>
                </a:solidFill>
                <a:latin typeface="ＭＳ Ｐゴシック" pitchFamily="34" charset="-128"/>
              </a:rPr>
              <a:t>16/23 : </a:t>
            </a:r>
            <a:r>
              <a:rPr lang="ja-JP" altLang="en-US" sz="1800">
                <a:solidFill>
                  <a:schemeClr val="bg2"/>
                </a:solidFill>
                <a:latin typeface="ＭＳ Ｐゴシック" pitchFamily="34" charset="-128"/>
              </a:rPr>
              <a:t>ペテロに</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「サタンよ退け」</a:t>
            </a:r>
          </a:p>
        </p:txBody>
      </p:sp>
      <p:sp>
        <p:nvSpPr>
          <p:cNvPr id="163844" name="Text Box 5"/>
          <p:cNvSpPr txBox="1">
            <a:spLocks noChangeArrowheads="1"/>
          </p:cNvSpPr>
          <p:nvPr/>
        </p:nvSpPr>
        <p:spPr bwMode="auto">
          <a:xfrm>
            <a:off x="571500" y="4500563"/>
            <a:ext cx="8305800" cy="118745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結論 ： </a:t>
            </a:r>
            <a:r>
              <a:rPr lang="ja-JP" altLang="en-US" sz="2400">
                <a:solidFill>
                  <a:srgbClr val="CC0000"/>
                </a:solidFill>
                <a:latin typeface="ＭＳ Ｐゴシック" pitchFamily="34" charset="-128"/>
              </a:rPr>
              <a:t>イエスは十字架のために来られたのではない</a:t>
            </a:r>
            <a:endParaRPr lang="ko-KR" altLang="en-US" sz="2400">
              <a:solidFill>
                <a:srgbClr val="CC0000"/>
              </a:solidFill>
              <a:latin typeface="ＭＳ Ｐゴシック" pitchFamily="34" charset="-128"/>
            </a:endParaRPr>
          </a:p>
          <a:p>
            <a:pPr latinLnBrk="0"/>
            <a:r>
              <a:rPr lang="ja-JP" altLang="en-US" sz="2400">
                <a:solidFill>
                  <a:srgbClr val="CC0000"/>
                </a:solidFill>
                <a:latin typeface="ＭＳ Ｐゴシック" pitchFamily="34" charset="-128"/>
              </a:rPr>
              <a:t>　　　　  ユダヤ民族と弟子たちの不信によって</a:t>
            </a:r>
          </a:p>
          <a:p>
            <a:pPr latinLnBrk="0"/>
            <a:r>
              <a:rPr lang="ja-JP" altLang="en-US" sz="2400">
                <a:solidFill>
                  <a:srgbClr val="CC0000"/>
                </a:solidFill>
                <a:latin typeface="ＭＳ Ｐゴシック" pitchFamily="34" charset="-128"/>
              </a:rPr>
              <a:t>　　　　  十字架の道を行かれた</a:t>
            </a:r>
            <a:endParaRPr lang="en-US" altLang="ko-KR" sz="2400">
              <a:solidFill>
                <a:srgbClr val="CC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Line 10"/>
          <p:cNvSpPr>
            <a:spLocks noChangeShapeType="1"/>
          </p:cNvSpPr>
          <p:nvPr/>
        </p:nvSpPr>
        <p:spPr bwMode="auto">
          <a:xfrm>
            <a:off x="2500313" y="1911350"/>
            <a:ext cx="14287" cy="930275"/>
          </a:xfrm>
          <a:prstGeom prst="line">
            <a:avLst/>
          </a:prstGeom>
          <a:noFill/>
          <a:ln w="76200">
            <a:solidFill>
              <a:schemeClr val="bg2"/>
            </a:solidFill>
            <a:round/>
            <a:headEnd/>
            <a:tailEnd/>
          </a:ln>
        </p:spPr>
        <p:txBody>
          <a:bodyPr/>
          <a:lstStyle/>
          <a:p>
            <a:endParaRPr lang="ko-KR" altLang="en-US"/>
          </a:p>
        </p:txBody>
      </p:sp>
      <p:sp>
        <p:nvSpPr>
          <p:cNvPr id="164866" name="Text Box 2"/>
          <p:cNvSpPr txBox="1">
            <a:spLocks noChangeArrowheads="1"/>
          </p:cNvSpPr>
          <p:nvPr/>
        </p:nvSpPr>
        <p:spPr bwMode="auto">
          <a:xfrm>
            <a:off x="357188" y="214313"/>
            <a:ext cx="492601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２．エリヤの再臨と洗礼ヨハネ</a:t>
            </a:r>
          </a:p>
        </p:txBody>
      </p:sp>
      <p:sp>
        <p:nvSpPr>
          <p:cNvPr id="164867" name="Text Box 3"/>
          <p:cNvSpPr txBox="1">
            <a:spLocks noChangeArrowheads="1"/>
          </p:cNvSpPr>
          <p:nvPr/>
        </p:nvSpPr>
        <p:spPr bwMode="auto">
          <a:xfrm>
            <a:off x="330200" y="1000125"/>
            <a:ext cx="360045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ユダヤ民族の心的 動向</a:t>
            </a:r>
          </a:p>
        </p:txBody>
      </p:sp>
      <p:sp>
        <p:nvSpPr>
          <p:cNvPr id="164868" name="Line 9"/>
          <p:cNvSpPr>
            <a:spLocks noChangeShapeType="1"/>
          </p:cNvSpPr>
          <p:nvPr/>
        </p:nvSpPr>
        <p:spPr bwMode="auto">
          <a:xfrm flipV="1">
            <a:off x="3001963" y="2933700"/>
            <a:ext cx="2166937" cy="0"/>
          </a:xfrm>
          <a:prstGeom prst="line">
            <a:avLst/>
          </a:prstGeom>
          <a:noFill/>
          <a:ln w="28575">
            <a:solidFill>
              <a:schemeClr val="bg2"/>
            </a:solidFill>
            <a:round/>
            <a:headEnd/>
            <a:tailEnd type="triangle" w="med" len="med"/>
          </a:ln>
        </p:spPr>
        <p:txBody>
          <a:bodyPr/>
          <a:lstStyle/>
          <a:p>
            <a:endParaRPr lang="ko-KR" altLang="en-US"/>
          </a:p>
        </p:txBody>
      </p:sp>
      <p:sp>
        <p:nvSpPr>
          <p:cNvPr id="164869" name="Line 11"/>
          <p:cNvSpPr>
            <a:spLocks noChangeShapeType="1"/>
          </p:cNvSpPr>
          <p:nvPr/>
        </p:nvSpPr>
        <p:spPr bwMode="auto">
          <a:xfrm>
            <a:off x="5697538" y="2027238"/>
            <a:ext cx="0" cy="823912"/>
          </a:xfrm>
          <a:prstGeom prst="line">
            <a:avLst/>
          </a:prstGeom>
          <a:noFill/>
          <a:ln w="76200">
            <a:solidFill>
              <a:schemeClr val="bg2"/>
            </a:solidFill>
            <a:round/>
            <a:headEnd/>
            <a:tailEnd/>
          </a:ln>
        </p:spPr>
        <p:txBody>
          <a:bodyPr/>
          <a:lstStyle/>
          <a:p>
            <a:endParaRPr lang="ko-KR" altLang="en-US"/>
          </a:p>
        </p:txBody>
      </p:sp>
      <p:sp>
        <p:nvSpPr>
          <p:cNvPr id="164870" name="Text Box 12"/>
          <p:cNvSpPr txBox="1">
            <a:spLocks noChangeArrowheads="1"/>
          </p:cNvSpPr>
          <p:nvPr/>
        </p:nvSpPr>
        <p:spPr bwMode="auto">
          <a:xfrm>
            <a:off x="1009650" y="1674813"/>
            <a:ext cx="10350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ﾏﾗｷ</a:t>
            </a:r>
            <a:r>
              <a:rPr lang="ko-KR" altLang="en-US" sz="2000">
                <a:solidFill>
                  <a:schemeClr val="bg2"/>
                </a:solidFill>
                <a:latin typeface="ＭＳ Ｐゴシック" pitchFamily="34" charset="-128"/>
              </a:rPr>
              <a:t>4/5</a:t>
            </a:r>
            <a:endParaRPr lang="en-US" altLang="ja-JP" sz="2000">
              <a:solidFill>
                <a:schemeClr val="bg2"/>
              </a:solidFill>
              <a:latin typeface="ＭＳ Ｐゴシック" pitchFamily="34" charset="-128"/>
            </a:endParaRPr>
          </a:p>
        </p:txBody>
      </p:sp>
      <p:sp>
        <p:nvSpPr>
          <p:cNvPr id="164871" name="Oval 13"/>
          <p:cNvSpPr>
            <a:spLocks noChangeArrowheads="1"/>
          </p:cNvSpPr>
          <p:nvPr/>
        </p:nvSpPr>
        <p:spPr bwMode="auto">
          <a:xfrm>
            <a:off x="3286125" y="4618038"/>
            <a:ext cx="1368425" cy="936625"/>
          </a:xfrm>
          <a:prstGeom prst="ellipse">
            <a:avLst/>
          </a:prstGeom>
          <a:solidFill>
            <a:srgbClr val="00B050"/>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民族</a:t>
            </a:r>
          </a:p>
        </p:txBody>
      </p:sp>
      <p:sp>
        <p:nvSpPr>
          <p:cNvPr id="164872" name="Text Box 14"/>
          <p:cNvSpPr txBox="1">
            <a:spLocks noChangeArrowheads="1"/>
          </p:cNvSpPr>
          <p:nvPr/>
        </p:nvSpPr>
        <p:spPr bwMode="auto">
          <a:xfrm>
            <a:off x="3098800" y="2533650"/>
            <a:ext cx="173037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ヨ</a:t>
            </a:r>
            <a:r>
              <a:rPr lang="ko-KR" altLang="en-US" sz="1800">
                <a:solidFill>
                  <a:schemeClr val="bg2"/>
                </a:solidFill>
                <a:latin typeface="ＭＳ Ｐゴシック" pitchFamily="34" charset="-128"/>
              </a:rPr>
              <a:t>1/21 </a:t>
            </a:r>
            <a:r>
              <a:rPr lang="ja-JP" altLang="en-US" sz="1200">
                <a:solidFill>
                  <a:schemeClr val="bg2"/>
                </a:solidFill>
                <a:latin typeface="ＭＳ Ｐゴシック" pitchFamily="34" charset="-128"/>
              </a:rPr>
              <a:t>ｴﾘﾔではない</a:t>
            </a:r>
          </a:p>
        </p:txBody>
      </p:sp>
      <p:sp>
        <p:nvSpPr>
          <p:cNvPr id="164873" name="Text Box 15"/>
          <p:cNvSpPr txBox="1">
            <a:spLocks noChangeArrowheads="1"/>
          </p:cNvSpPr>
          <p:nvPr/>
        </p:nvSpPr>
        <p:spPr bwMode="auto">
          <a:xfrm>
            <a:off x="2651125" y="3140075"/>
            <a:ext cx="2647950" cy="549275"/>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ﾏﾀｲ</a:t>
            </a:r>
            <a:r>
              <a:rPr lang="ko-KR" altLang="en-US" sz="1800">
                <a:solidFill>
                  <a:schemeClr val="bg2"/>
                </a:solidFill>
                <a:latin typeface="ＭＳ Ｐゴシック" pitchFamily="34" charset="-128"/>
              </a:rPr>
              <a:t>11/</a:t>
            </a:r>
            <a:r>
              <a:rPr lang="en-US" altLang="ja-JP" sz="1800">
                <a:solidFill>
                  <a:schemeClr val="bg2"/>
                </a:solidFill>
                <a:latin typeface="ＭＳ Ｐゴシック" pitchFamily="34" charset="-128"/>
              </a:rPr>
              <a:t>1</a:t>
            </a:r>
            <a:r>
              <a:rPr lang="en-US" altLang="ko-KR" sz="1800">
                <a:solidFill>
                  <a:schemeClr val="bg2"/>
                </a:solidFill>
                <a:latin typeface="ＭＳ Ｐゴシック" pitchFamily="34" charset="-128"/>
              </a:rPr>
              <a:t>4</a:t>
            </a:r>
            <a:r>
              <a:rPr lang="ja-JP" altLang="en-US" sz="1800">
                <a:solidFill>
                  <a:schemeClr val="bg2"/>
                </a:solidFill>
                <a:latin typeface="ＭＳ Ｐゴシック" pitchFamily="34" charset="-128"/>
              </a:rPr>
              <a:t>、 ﾏﾀｲ </a:t>
            </a:r>
            <a:r>
              <a:rPr lang="en-US" altLang="ja-JP" sz="1800">
                <a:solidFill>
                  <a:schemeClr val="bg2"/>
                </a:solidFill>
                <a:latin typeface="ＭＳ Ｐゴシック" pitchFamily="34" charset="-128"/>
              </a:rPr>
              <a:t>17/13 </a:t>
            </a:r>
          </a:p>
          <a:p>
            <a:pPr algn="ctr" latinLnBrk="0"/>
            <a:r>
              <a:rPr lang="ja-JP" altLang="en-US" sz="1200">
                <a:solidFill>
                  <a:schemeClr val="bg2"/>
                </a:solidFill>
                <a:latin typeface="ＭＳ Ｐゴシック" pitchFamily="34" charset="-128"/>
              </a:rPr>
              <a:t>来るべきｴﾘﾔはこの人である</a:t>
            </a:r>
          </a:p>
        </p:txBody>
      </p:sp>
      <p:sp>
        <p:nvSpPr>
          <p:cNvPr id="164874" name="Line 16"/>
          <p:cNvSpPr>
            <a:spLocks noChangeShapeType="1"/>
          </p:cNvSpPr>
          <p:nvPr/>
        </p:nvSpPr>
        <p:spPr bwMode="auto">
          <a:xfrm flipH="1">
            <a:off x="2987675" y="3076575"/>
            <a:ext cx="2159000" cy="0"/>
          </a:xfrm>
          <a:prstGeom prst="line">
            <a:avLst/>
          </a:prstGeom>
          <a:noFill/>
          <a:ln w="28575">
            <a:solidFill>
              <a:schemeClr val="bg2"/>
            </a:solidFill>
            <a:round/>
            <a:headEnd/>
            <a:tailEnd type="triangle" w="med" len="med"/>
          </a:ln>
        </p:spPr>
        <p:txBody>
          <a:bodyPr/>
          <a:lstStyle/>
          <a:p>
            <a:endParaRPr lang="ko-KR" altLang="en-US"/>
          </a:p>
        </p:txBody>
      </p:sp>
      <p:sp>
        <p:nvSpPr>
          <p:cNvPr id="164875" name="Rectangle 17"/>
          <p:cNvSpPr>
            <a:spLocks noChangeArrowheads="1"/>
          </p:cNvSpPr>
          <p:nvPr/>
        </p:nvSpPr>
        <p:spPr bwMode="auto">
          <a:xfrm>
            <a:off x="715963" y="2009775"/>
            <a:ext cx="1654175" cy="457200"/>
          </a:xfrm>
          <a:prstGeom prst="rect">
            <a:avLst/>
          </a:prstGeom>
          <a:noFill/>
          <a:ln w="9525">
            <a:noFill/>
            <a:miter lim="800000"/>
            <a:headEnd/>
            <a:tailEnd/>
          </a:ln>
        </p:spPr>
        <p:txBody>
          <a:bodyPr>
            <a:spAutoFit/>
          </a:bodyPr>
          <a:lstStyle/>
          <a:p>
            <a:pPr latinLnBrk="0"/>
            <a:r>
              <a:rPr lang="ja-JP" altLang="en-US" sz="1200">
                <a:solidFill>
                  <a:schemeClr val="bg2"/>
                </a:solidFill>
                <a:latin typeface="ＭＳ Ｐゴシック" pitchFamily="34" charset="-128"/>
              </a:rPr>
              <a:t>私は預言者エリヤを </a:t>
            </a:r>
          </a:p>
          <a:p>
            <a:pPr latinLnBrk="0"/>
            <a:r>
              <a:rPr lang="ja-JP" altLang="en-US" sz="1200">
                <a:solidFill>
                  <a:schemeClr val="bg2"/>
                </a:solidFill>
                <a:latin typeface="ＭＳ Ｐゴシック" pitchFamily="34" charset="-128"/>
              </a:rPr>
              <a:t>あなたがたにつかわす</a:t>
            </a:r>
          </a:p>
        </p:txBody>
      </p:sp>
      <p:sp>
        <p:nvSpPr>
          <p:cNvPr id="176147" name="AutoShape 19"/>
          <p:cNvSpPr>
            <a:spLocks noChangeArrowheads="1"/>
          </p:cNvSpPr>
          <p:nvPr/>
        </p:nvSpPr>
        <p:spPr bwMode="auto">
          <a:xfrm rot="14378289">
            <a:off x="2301081" y="3952082"/>
            <a:ext cx="1512887" cy="215900"/>
          </a:xfrm>
          <a:prstGeom prst="rightArrow">
            <a:avLst>
              <a:gd name="adj1" fmla="val 50000"/>
              <a:gd name="adj2" fmla="val 175184"/>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164877" name="Text Box 21"/>
          <p:cNvSpPr txBox="1">
            <a:spLocks noChangeArrowheads="1"/>
          </p:cNvSpPr>
          <p:nvPr/>
        </p:nvSpPr>
        <p:spPr bwMode="auto">
          <a:xfrm>
            <a:off x="1081088" y="3349625"/>
            <a:ext cx="2133600" cy="1489075"/>
          </a:xfrm>
          <a:prstGeom prst="rect">
            <a:avLst/>
          </a:prstGeom>
          <a:noFill/>
          <a:ln w="9525">
            <a:noFill/>
            <a:miter lim="800000"/>
            <a:headEnd/>
            <a:tailEnd/>
          </a:ln>
        </p:spPr>
        <p:txBody>
          <a:bodyPr wrap="none">
            <a:spAutoFit/>
          </a:bodyPr>
          <a:lstStyle/>
          <a:p>
            <a:pPr latinLnBrk="0">
              <a:lnSpc>
                <a:spcPct val="114000"/>
              </a:lnSpc>
            </a:pPr>
            <a:r>
              <a:rPr lang="en-US" altLang="ja-JP" sz="1600">
                <a:solidFill>
                  <a:schemeClr val="bg2"/>
                </a:solidFill>
                <a:latin typeface="ＭＳ Ｐゴシック" pitchFamily="34" charset="-128"/>
              </a:rPr>
              <a:t>① </a:t>
            </a:r>
            <a:r>
              <a:rPr lang="ja-JP" altLang="en-US" sz="1600">
                <a:solidFill>
                  <a:schemeClr val="bg2"/>
                </a:solidFill>
                <a:latin typeface="ＭＳ Ｐゴシック" pitchFamily="34" charset="-128"/>
              </a:rPr>
              <a:t>祭司長家門</a:t>
            </a:r>
          </a:p>
          <a:p>
            <a:pPr latinLnBrk="0">
              <a:lnSpc>
                <a:spcPct val="114000"/>
              </a:lnSpc>
            </a:pPr>
            <a:r>
              <a:rPr lang="ja-JP" altLang="en-US" sz="1600">
                <a:solidFill>
                  <a:schemeClr val="bg2"/>
                </a:solidFill>
                <a:latin typeface="ＭＳ Ｐゴシック" pitchFamily="34" charset="-128"/>
              </a:rPr>
              <a:t>② 出生時奇跡</a:t>
            </a:r>
          </a:p>
          <a:p>
            <a:pPr latinLnBrk="0">
              <a:lnSpc>
                <a:spcPct val="114000"/>
              </a:lnSpc>
            </a:pPr>
            <a:r>
              <a:rPr lang="ja-JP" altLang="en-US" sz="1600">
                <a:solidFill>
                  <a:schemeClr val="bg2"/>
                </a:solidFill>
                <a:latin typeface="ＭＳ Ｐゴシック" pitchFamily="34" charset="-128"/>
              </a:rPr>
              <a:t>③ 修道生活</a:t>
            </a:r>
          </a:p>
          <a:p>
            <a:pPr latinLnBrk="0">
              <a:lnSpc>
                <a:spcPct val="114000"/>
              </a:lnSpc>
            </a:pPr>
            <a:r>
              <a:rPr lang="ja-JP" altLang="en-US" sz="1600">
                <a:solidFill>
                  <a:schemeClr val="bg2"/>
                </a:solidFill>
                <a:latin typeface="ＭＳ Ｐゴシック" pitchFamily="34" charset="-128"/>
              </a:rPr>
              <a:t>④ 洗・ヨ＝メシヤ</a:t>
            </a:r>
            <a:r>
              <a:rPr lang="ko-KR" altLang="en-US" sz="1600">
                <a:solidFill>
                  <a:schemeClr val="bg2"/>
                </a:solidFill>
                <a:latin typeface="ＭＳ Ｐゴシック" pitchFamily="34" charset="-128"/>
              </a:rPr>
              <a:t>?</a:t>
            </a:r>
          </a:p>
          <a:p>
            <a:pPr latinLnBrk="0">
              <a:lnSpc>
                <a:spcPct val="114000"/>
              </a:lnSpc>
            </a:pPr>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（ヨ </a:t>
            </a:r>
            <a:r>
              <a:rPr lang="en-US" altLang="ja-JP" sz="1600">
                <a:solidFill>
                  <a:schemeClr val="bg2"/>
                </a:solidFill>
                <a:latin typeface="ＭＳ Ｐゴシック" pitchFamily="34" charset="-128"/>
              </a:rPr>
              <a:t>1/20</a:t>
            </a:r>
            <a:r>
              <a:rPr lang="ja-JP" altLang="en-US" sz="1600">
                <a:solidFill>
                  <a:schemeClr val="bg2"/>
                </a:solidFill>
                <a:latin typeface="ＭＳ Ｐゴシック" pitchFamily="34" charset="-128"/>
              </a:rPr>
              <a:t>、ﾙｶ</a:t>
            </a:r>
            <a:r>
              <a:rPr lang="en-US" altLang="ko-KR" sz="1600">
                <a:solidFill>
                  <a:schemeClr val="bg2"/>
                </a:solidFill>
                <a:latin typeface="ＭＳ Ｐゴシック" pitchFamily="34" charset="-128"/>
              </a:rPr>
              <a:t>3/15</a:t>
            </a:r>
            <a:r>
              <a:rPr lang="ja-JP" altLang="en-US" sz="1600">
                <a:solidFill>
                  <a:schemeClr val="bg2"/>
                </a:solidFill>
                <a:latin typeface="ＭＳ Ｐゴシック" pitchFamily="34" charset="-128"/>
              </a:rPr>
              <a:t>）</a:t>
            </a:r>
          </a:p>
        </p:txBody>
      </p:sp>
      <p:sp>
        <p:nvSpPr>
          <p:cNvPr id="164878" name="Text Box 22"/>
          <p:cNvSpPr txBox="1">
            <a:spLocks noChangeArrowheads="1"/>
          </p:cNvSpPr>
          <p:nvPr/>
        </p:nvSpPr>
        <p:spPr bwMode="auto">
          <a:xfrm>
            <a:off x="3227388" y="3995738"/>
            <a:ext cx="15716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信     不信</a:t>
            </a:r>
          </a:p>
        </p:txBody>
      </p:sp>
      <p:sp>
        <p:nvSpPr>
          <p:cNvPr id="164879" name="Text Box 24"/>
          <p:cNvSpPr txBox="1">
            <a:spLocks noChangeArrowheads="1"/>
          </p:cNvSpPr>
          <p:nvPr/>
        </p:nvSpPr>
        <p:spPr bwMode="auto">
          <a:xfrm>
            <a:off x="2438400" y="5554663"/>
            <a:ext cx="30813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（ユダヤ民族の行く道）</a:t>
            </a:r>
            <a:endParaRPr lang="ko-KR" altLang="en-US" sz="2400">
              <a:solidFill>
                <a:schemeClr val="bg2"/>
              </a:solidFill>
              <a:latin typeface="ＭＳ Ｐゴシック" pitchFamily="34" charset="-128"/>
            </a:endParaRPr>
          </a:p>
        </p:txBody>
      </p:sp>
      <p:cxnSp>
        <p:nvCxnSpPr>
          <p:cNvPr id="33" name="直線コネクタ 32"/>
          <p:cNvCxnSpPr/>
          <p:nvPr/>
        </p:nvCxnSpPr>
        <p:spPr>
          <a:xfrm>
            <a:off x="2795588" y="1911350"/>
            <a:ext cx="2643187"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4881" name="Oval 4"/>
          <p:cNvSpPr>
            <a:spLocks noChangeArrowheads="1"/>
          </p:cNvSpPr>
          <p:nvPr/>
        </p:nvSpPr>
        <p:spPr bwMode="auto">
          <a:xfrm>
            <a:off x="2039938" y="2733675"/>
            <a:ext cx="936625" cy="536575"/>
          </a:xfrm>
          <a:prstGeom prst="ellipse">
            <a:avLst/>
          </a:prstGeom>
          <a:solidFill>
            <a:srgbClr val="0000FF"/>
          </a:solidFill>
          <a:ln w="12700">
            <a:solidFill>
              <a:schemeClr val="bg2"/>
            </a:solidFill>
            <a:round/>
            <a:headEnd/>
            <a:tailEnd/>
          </a:ln>
        </p:spPr>
        <p:txBody>
          <a:bodyPr wrap="none" anchor="ctr"/>
          <a:lstStyle/>
          <a:p>
            <a:pPr algn="ctr" latinLnBrk="0"/>
            <a:r>
              <a:rPr lang="ja-JP" altLang="en-US" sz="2400">
                <a:latin typeface="ＭＳ Ｐゴシック" pitchFamily="34" charset="-128"/>
              </a:rPr>
              <a:t>洗・ヨ</a:t>
            </a:r>
            <a:endParaRPr lang="ja-JP" altLang="en-US" sz="2800">
              <a:latin typeface="ＭＳ Ｐゴシック" pitchFamily="34" charset="-128"/>
            </a:endParaRPr>
          </a:p>
        </p:txBody>
      </p:sp>
      <p:sp>
        <p:nvSpPr>
          <p:cNvPr id="164882" name="Oval 5"/>
          <p:cNvSpPr>
            <a:spLocks noChangeArrowheads="1"/>
          </p:cNvSpPr>
          <p:nvPr/>
        </p:nvSpPr>
        <p:spPr bwMode="auto">
          <a:xfrm>
            <a:off x="5192713" y="2738438"/>
            <a:ext cx="1022350" cy="536575"/>
          </a:xfrm>
          <a:prstGeom prst="ellipse">
            <a:avLst/>
          </a:prstGeom>
          <a:solidFill>
            <a:schemeClr val="tx2"/>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ｲｴｽ</a:t>
            </a:r>
          </a:p>
        </p:txBody>
      </p:sp>
      <p:sp>
        <p:nvSpPr>
          <p:cNvPr id="164883" name="Oval 6"/>
          <p:cNvSpPr>
            <a:spLocks noChangeArrowheads="1"/>
          </p:cNvSpPr>
          <p:nvPr/>
        </p:nvSpPr>
        <p:spPr bwMode="auto">
          <a:xfrm>
            <a:off x="2135188" y="1643063"/>
            <a:ext cx="762000" cy="536575"/>
          </a:xfrm>
          <a:prstGeom prst="ellipse">
            <a:avLst/>
          </a:prstGeom>
          <a:solidFill>
            <a:srgbClr val="0000FF"/>
          </a:solidFill>
          <a:ln w="12700">
            <a:solidFill>
              <a:schemeClr val="bg2"/>
            </a:solidFill>
            <a:round/>
            <a:headEnd/>
            <a:tailEnd/>
          </a:ln>
        </p:spPr>
        <p:txBody>
          <a:bodyPr wrap="none" anchor="ctr"/>
          <a:lstStyle/>
          <a:p>
            <a:pPr algn="ctr" latinLnBrk="0"/>
            <a:r>
              <a:rPr lang="ja-JP" altLang="en-US" sz="2800">
                <a:latin typeface="ＭＳ Ｐゴシック" pitchFamily="34" charset="-128"/>
              </a:rPr>
              <a:t>ｴﾘﾔ</a:t>
            </a:r>
          </a:p>
        </p:txBody>
      </p:sp>
      <p:sp>
        <p:nvSpPr>
          <p:cNvPr id="164884" name="Oval 7"/>
          <p:cNvSpPr>
            <a:spLocks noChangeArrowheads="1"/>
          </p:cNvSpPr>
          <p:nvPr/>
        </p:nvSpPr>
        <p:spPr bwMode="auto">
          <a:xfrm>
            <a:off x="5319713" y="1651000"/>
            <a:ext cx="762000" cy="536575"/>
          </a:xfrm>
          <a:prstGeom prst="ellipse">
            <a:avLst/>
          </a:prstGeom>
          <a:solidFill>
            <a:schemeClr val="tx2"/>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ﾒｼﾔ</a:t>
            </a:r>
          </a:p>
        </p:txBody>
      </p:sp>
      <p:sp>
        <p:nvSpPr>
          <p:cNvPr id="164885" name="Rectangle 20"/>
          <p:cNvSpPr>
            <a:spLocks noChangeArrowheads="1"/>
          </p:cNvSpPr>
          <p:nvPr/>
        </p:nvSpPr>
        <p:spPr bwMode="auto">
          <a:xfrm>
            <a:off x="5308600" y="3349625"/>
            <a:ext cx="3611563" cy="1768475"/>
          </a:xfrm>
          <a:prstGeom prst="rect">
            <a:avLst/>
          </a:prstGeom>
          <a:noFill/>
          <a:ln w="9525">
            <a:noFill/>
            <a:miter lim="800000"/>
            <a:headEnd/>
            <a:tailEnd/>
          </a:ln>
        </p:spPr>
        <p:txBody>
          <a:bodyPr wrap="none">
            <a:spAutoFit/>
          </a:bodyPr>
          <a:lstStyle/>
          <a:p>
            <a:pPr latinLnBrk="0">
              <a:lnSpc>
                <a:spcPct val="114000"/>
              </a:lnSpc>
            </a:pPr>
            <a:r>
              <a:rPr lang="en-US" altLang="ja-JP" sz="1600">
                <a:solidFill>
                  <a:schemeClr val="bg2"/>
                </a:solidFill>
                <a:latin typeface="ＭＳ Ｐゴシック" pitchFamily="34" charset="-128"/>
              </a:rPr>
              <a:t>① </a:t>
            </a:r>
            <a:r>
              <a:rPr lang="ja-JP" altLang="en-US" sz="1600">
                <a:solidFill>
                  <a:schemeClr val="bg2"/>
                </a:solidFill>
                <a:latin typeface="ＭＳ Ｐゴシック" pitchFamily="34" charset="-128"/>
              </a:rPr>
              <a:t>貧しい大工の家庭</a:t>
            </a:r>
          </a:p>
          <a:p>
            <a:pPr latinLnBrk="0">
              <a:lnSpc>
                <a:spcPct val="114000"/>
              </a:lnSpc>
            </a:pPr>
            <a:r>
              <a:rPr lang="ja-JP" altLang="en-US" sz="1600">
                <a:solidFill>
                  <a:schemeClr val="bg2"/>
                </a:solidFill>
                <a:latin typeface="ＭＳ Ｐゴシック" pitchFamily="34" charset="-128"/>
              </a:rPr>
              <a:t>② 無学な青年</a:t>
            </a:r>
          </a:p>
          <a:p>
            <a:pPr latinLnBrk="0">
              <a:lnSpc>
                <a:spcPct val="114000"/>
              </a:lnSpc>
            </a:pPr>
            <a:r>
              <a:rPr lang="ja-JP" altLang="en-US" sz="1600">
                <a:solidFill>
                  <a:schemeClr val="bg2"/>
                </a:solidFill>
                <a:latin typeface="ＭＳ Ｐゴシック" pitchFamily="34" charset="-128"/>
              </a:rPr>
              <a:t>③ 安息日を破った</a:t>
            </a:r>
            <a:r>
              <a:rPr lang="en-US" altLang="ja-JP" sz="1600">
                <a:solidFill>
                  <a:schemeClr val="bg2"/>
                </a:solidFill>
                <a:latin typeface="ＭＳ Ｐゴシック" pitchFamily="34" charset="-128"/>
              </a:rPr>
              <a:t>(</a:t>
            </a:r>
            <a:r>
              <a:rPr lang="ja-JP" altLang="en-US" sz="1600">
                <a:solidFill>
                  <a:schemeClr val="bg2"/>
                </a:solidFill>
                <a:latin typeface="ＭＳ Ｐゴシック" pitchFamily="34" charset="-128"/>
              </a:rPr>
              <a:t>ﾏﾀｲ </a:t>
            </a:r>
            <a:r>
              <a:rPr lang="en-US" altLang="ja-JP" sz="1600">
                <a:solidFill>
                  <a:schemeClr val="bg2"/>
                </a:solidFill>
                <a:latin typeface="ＭＳ Ｐゴシック" pitchFamily="34" charset="-128"/>
              </a:rPr>
              <a:t>12:1-8)</a:t>
            </a:r>
          </a:p>
          <a:p>
            <a:pPr latinLnBrk="0">
              <a:lnSpc>
                <a:spcPct val="114000"/>
              </a:lnSpc>
            </a:pPr>
            <a:r>
              <a:rPr lang="en-US" altLang="ja-JP" sz="1600">
                <a:solidFill>
                  <a:schemeClr val="bg2"/>
                </a:solidFill>
                <a:latin typeface="ＭＳ Ｐゴシック" pitchFamily="34" charset="-128"/>
              </a:rPr>
              <a:t>④ </a:t>
            </a:r>
            <a:r>
              <a:rPr lang="ja-JP" altLang="en-US" sz="1600">
                <a:solidFill>
                  <a:schemeClr val="bg2"/>
                </a:solidFill>
                <a:latin typeface="ＭＳ Ｐゴシック" pitchFamily="34" charset="-128"/>
              </a:rPr>
              <a:t>取税人と遊女と罪人の仲間</a:t>
            </a:r>
          </a:p>
          <a:p>
            <a:pPr latinLnBrk="0">
              <a:lnSpc>
                <a:spcPct val="114000"/>
              </a:lnSpc>
            </a:pPr>
            <a:r>
              <a:rPr lang="ja-JP" altLang="en-US" sz="1600">
                <a:solidFill>
                  <a:schemeClr val="bg2"/>
                </a:solidFill>
                <a:latin typeface="ＭＳ Ｐゴシック" pitchFamily="34" charset="-128"/>
              </a:rPr>
              <a:t>⑤ 自分を神と同等の立場に</a:t>
            </a:r>
          </a:p>
          <a:p>
            <a:pPr latinLnBrk="0">
              <a:lnSpc>
                <a:spcPct val="114000"/>
              </a:lnSpc>
            </a:pPr>
            <a:r>
              <a:rPr lang="ja-JP" altLang="en-US" sz="1600">
                <a:solidFill>
                  <a:schemeClr val="bg2"/>
                </a:solidFill>
                <a:latin typeface="ＭＳ Ｐゴシック" pitchFamily="34" charset="-128"/>
              </a:rPr>
              <a:t>⑥ 自分を誰よりも愛さなければならない</a:t>
            </a:r>
          </a:p>
        </p:txBody>
      </p:sp>
      <p:sp>
        <p:nvSpPr>
          <p:cNvPr id="164886" name="AutoShape 19"/>
          <p:cNvSpPr>
            <a:spLocks noChangeArrowheads="1"/>
          </p:cNvSpPr>
          <p:nvPr/>
        </p:nvSpPr>
        <p:spPr bwMode="auto">
          <a:xfrm rot="-3571728">
            <a:off x="4158456" y="3952082"/>
            <a:ext cx="1512887" cy="215900"/>
          </a:xfrm>
          <a:prstGeom prst="rightArrow">
            <a:avLst>
              <a:gd name="adj1" fmla="val 50000"/>
              <a:gd name="adj2" fmla="val 175184"/>
            </a:avLst>
          </a:prstGeom>
          <a:solidFill>
            <a:srgbClr val="CC0000"/>
          </a:solidFill>
          <a:ln w="9525">
            <a:solidFill>
              <a:schemeClr val="bg2"/>
            </a:solidFill>
            <a:miter lim="800000"/>
            <a:headEnd/>
            <a:tailEnd/>
          </a:ln>
        </p:spPr>
        <p:txBody>
          <a:bodyPr vert="eaVert" wrap="none" anchor="ctr"/>
          <a:lstStyle/>
          <a:p>
            <a:pPr latinLnBrk="0"/>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title"/>
          </p:nvPr>
        </p:nvSpPr>
        <p:spPr>
          <a:xfrm>
            <a:off x="0" y="160338"/>
            <a:ext cx="9144000" cy="839787"/>
          </a:xfrm>
        </p:spPr>
        <p:txBody>
          <a:bodyPr/>
          <a:lstStyle/>
          <a:p>
            <a:pPr algn="l" eaLnBrk="1" hangingPunct="1"/>
            <a:r>
              <a:rPr lang="ja-JP" altLang="en-US" sz="3200" b="1" smtClean="0">
                <a:solidFill>
                  <a:schemeClr val="bg2"/>
                </a:solidFill>
                <a:latin typeface="ＭＳ Ｐゴシック" pitchFamily="34" charset="-128"/>
              </a:rPr>
              <a:t>　　２）何故問題が生じるか？</a:t>
            </a:r>
          </a:p>
        </p:txBody>
      </p:sp>
      <p:sp>
        <p:nvSpPr>
          <p:cNvPr id="29698" name="Text Box 7"/>
          <p:cNvSpPr txBox="1">
            <a:spLocks noChangeArrowheads="1"/>
          </p:cNvSpPr>
          <p:nvPr/>
        </p:nvSpPr>
        <p:spPr bwMode="auto">
          <a:xfrm>
            <a:off x="214313" y="1558925"/>
            <a:ext cx="4314825"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　　「私」とはどんな存在？</a:t>
            </a:r>
          </a:p>
        </p:txBody>
      </p:sp>
      <p:sp>
        <p:nvSpPr>
          <p:cNvPr id="29699" name="Oval 8"/>
          <p:cNvSpPr>
            <a:spLocks noChangeArrowheads="1"/>
          </p:cNvSpPr>
          <p:nvPr/>
        </p:nvSpPr>
        <p:spPr bwMode="auto">
          <a:xfrm>
            <a:off x="1042988" y="2592388"/>
            <a:ext cx="609600" cy="6096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b="0">
                <a:latin typeface="ＭＳ Ｐゴシック" pitchFamily="34" charset="-128"/>
              </a:rPr>
              <a:t>悪</a:t>
            </a:r>
          </a:p>
        </p:txBody>
      </p:sp>
      <p:sp>
        <p:nvSpPr>
          <p:cNvPr id="29700" name="Oval 11"/>
          <p:cNvSpPr>
            <a:spLocks noChangeArrowheads="1"/>
          </p:cNvSpPr>
          <p:nvPr/>
        </p:nvSpPr>
        <p:spPr bwMode="auto">
          <a:xfrm>
            <a:off x="3638550" y="2592388"/>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善</a:t>
            </a:r>
          </a:p>
        </p:txBody>
      </p:sp>
      <p:sp>
        <p:nvSpPr>
          <p:cNvPr id="29701" name="Line 14"/>
          <p:cNvSpPr>
            <a:spLocks noChangeShapeType="1"/>
          </p:cNvSpPr>
          <p:nvPr/>
        </p:nvSpPr>
        <p:spPr bwMode="auto">
          <a:xfrm>
            <a:off x="2735263" y="4400550"/>
            <a:ext cx="762000" cy="0"/>
          </a:xfrm>
          <a:prstGeom prst="line">
            <a:avLst/>
          </a:prstGeom>
          <a:noFill/>
          <a:ln w="57150">
            <a:solidFill>
              <a:srgbClr val="0070C0"/>
            </a:solidFill>
            <a:round/>
            <a:headEnd/>
            <a:tailEnd type="triangle" w="med" len="med"/>
          </a:ln>
        </p:spPr>
        <p:txBody>
          <a:bodyPr/>
          <a:lstStyle/>
          <a:p>
            <a:endParaRPr lang="ko-KR" altLang="en-US"/>
          </a:p>
        </p:txBody>
      </p:sp>
      <p:sp>
        <p:nvSpPr>
          <p:cNvPr id="29702" name="Line 15"/>
          <p:cNvSpPr>
            <a:spLocks noChangeShapeType="1"/>
          </p:cNvSpPr>
          <p:nvPr/>
        </p:nvSpPr>
        <p:spPr bwMode="auto">
          <a:xfrm flipV="1">
            <a:off x="2706688" y="2897188"/>
            <a:ext cx="920750" cy="3175"/>
          </a:xfrm>
          <a:prstGeom prst="line">
            <a:avLst/>
          </a:prstGeom>
          <a:noFill/>
          <a:ln w="57150">
            <a:solidFill>
              <a:srgbClr val="0070C0"/>
            </a:solidFill>
            <a:round/>
            <a:headEnd/>
            <a:tailEnd type="triangle" w="med" len="med"/>
          </a:ln>
        </p:spPr>
        <p:txBody>
          <a:bodyPr/>
          <a:lstStyle/>
          <a:p>
            <a:endParaRPr lang="ko-KR" altLang="en-US"/>
          </a:p>
        </p:txBody>
      </p:sp>
      <p:sp>
        <p:nvSpPr>
          <p:cNvPr id="29703" name="Line 17"/>
          <p:cNvSpPr>
            <a:spLocks noChangeShapeType="1"/>
          </p:cNvSpPr>
          <p:nvPr/>
        </p:nvSpPr>
        <p:spPr bwMode="auto">
          <a:xfrm flipH="1" flipV="1">
            <a:off x="1687513" y="2897188"/>
            <a:ext cx="884237" cy="3175"/>
          </a:xfrm>
          <a:prstGeom prst="line">
            <a:avLst/>
          </a:prstGeom>
          <a:noFill/>
          <a:ln w="57150">
            <a:solidFill>
              <a:schemeClr val="hlink"/>
            </a:solidFill>
            <a:round/>
            <a:headEnd/>
            <a:tailEnd type="triangle" w="med" len="med"/>
          </a:ln>
        </p:spPr>
        <p:txBody>
          <a:bodyPr/>
          <a:lstStyle/>
          <a:p>
            <a:endParaRPr lang="ko-KR" altLang="en-US"/>
          </a:p>
        </p:txBody>
      </p:sp>
      <p:sp>
        <p:nvSpPr>
          <p:cNvPr id="29704" name="Line 20"/>
          <p:cNvSpPr>
            <a:spLocks noChangeShapeType="1"/>
          </p:cNvSpPr>
          <p:nvPr/>
        </p:nvSpPr>
        <p:spPr bwMode="auto">
          <a:xfrm flipH="1">
            <a:off x="3937000" y="3224213"/>
            <a:ext cx="6350" cy="871537"/>
          </a:xfrm>
          <a:prstGeom prst="line">
            <a:avLst/>
          </a:prstGeom>
          <a:noFill/>
          <a:ln w="38100">
            <a:solidFill>
              <a:srgbClr val="0070C0"/>
            </a:solidFill>
            <a:round/>
            <a:headEnd/>
            <a:tailEnd type="triangle" w="med" len="med"/>
          </a:ln>
        </p:spPr>
        <p:txBody>
          <a:bodyPr/>
          <a:lstStyle/>
          <a:p>
            <a:endParaRPr lang="ko-KR" altLang="en-US"/>
          </a:p>
        </p:txBody>
      </p:sp>
      <p:sp>
        <p:nvSpPr>
          <p:cNvPr id="29705" name="Text Box 23"/>
          <p:cNvSpPr txBox="1">
            <a:spLocks noChangeArrowheads="1"/>
          </p:cNvSpPr>
          <p:nvPr/>
        </p:nvSpPr>
        <p:spPr bwMode="auto">
          <a:xfrm>
            <a:off x="909638" y="4708525"/>
            <a:ext cx="1090612" cy="396875"/>
          </a:xfrm>
          <a:prstGeom prst="rect">
            <a:avLst/>
          </a:prstGeom>
          <a:noFill/>
          <a:ln w="9525">
            <a:noFill/>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悲しみ</a:t>
            </a:r>
          </a:p>
        </p:txBody>
      </p:sp>
      <p:sp>
        <p:nvSpPr>
          <p:cNvPr id="29706" name="Text Box 24"/>
          <p:cNvSpPr txBox="1">
            <a:spLocks noChangeArrowheads="1"/>
          </p:cNvSpPr>
          <p:nvPr/>
        </p:nvSpPr>
        <p:spPr bwMode="auto">
          <a:xfrm>
            <a:off x="3598863" y="4718050"/>
            <a:ext cx="990600" cy="396875"/>
          </a:xfrm>
          <a:prstGeom prst="rect">
            <a:avLst/>
          </a:prstGeom>
          <a:noFill/>
          <a:ln w="9525">
            <a:noFill/>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喜び</a:t>
            </a:r>
          </a:p>
        </p:txBody>
      </p:sp>
      <p:sp>
        <p:nvSpPr>
          <p:cNvPr id="29707" name="Text Box 26"/>
          <p:cNvSpPr txBox="1">
            <a:spLocks noChangeArrowheads="1"/>
          </p:cNvSpPr>
          <p:nvPr/>
        </p:nvSpPr>
        <p:spPr bwMode="auto">
          <a:xfrm>
            <a:off x="841375" y="3394075"/>
            <a:ext cx="1279525" cy="396875"/>
          </a:xfrm>
          <a:prstGeom prst="rect">
            <a:avLst/>
          </a:prstGeom>
          <a:noFill/>
          <a:ln w="9525">
            <a:noFill/>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（不 幸）</a:t>
            </a:r>
          </a:p>
        </p:txBody>
      </p:sp>
      <p:sp>
        <p:nvSpPr>
          <p:cNvPr id="29708" name="Text Box 27"/>
          <p:cNvSpPr txBox="1">
            <a:spLocks noChangeArrowheads="1"/>
          </p:cNvSpPr>
          <p:nvPr/>
        </p:nvSpPr>
        <p:spPr bwMode="auto">
          <a:xfrm>
            <a:off x="3432175" y="3397250"/>
            <a:ext cx="1403350" cy="396875"/>
          </a:xfrm>
          <a:prstGeom prst="rect">
            <a:avLst/>
          </a:prstGeom>
          <a:noFill/>
          <a:ln w="9525">
            <a:noFill/>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（幸 福）</a:t>
            </a:r>
          </a:p>
        </p:txBody>
      </p:sp>
      <p:sp>
        <p:nvSpPr>
          <p:cNvPr id="29709" name="Arc 28"/>
          <p:cNvSpPr>
            <a:spLocks/>
          </p:cNvSpPr>
          <p:nvPr/>
        </p:nvSpPr>
        <p:spPr bwMode="auto">
          <a:xfrm flipH="1">
            <a:off x="2286000" y="3214688"/>
            <a:ext cx="285750" cy="774700"/>
          </a:xfrm>
          <a:custGeom>
            <a:avLst/>
            <a:gdLst>
              <a:gd name="T0" fmla="*/ 2147483647 w 21814"/>
              <a:gd name="T1" fmla="*/ 0 h 43200"/>
              <a:gd name="T2" fmla="*/ 0 w 21814"/>
              <a:gd name="T3" fmla="*/ 2147483647 h 43200"/>
              <a:gd name="T4" fmla="*/ 2147483647 w 21814"/>
              <a:gd name="T5" fmla="*/ 2147483647 h 43200"/>
              <a:gd name="T6" fmla="*/ 0 60000 65536"/>
              <a:gd name="T7" fmla="*/ 0 60000 65536"/>
              <a:gd name="T8" fmla="*/ 0 60000 65536"/>
              <a:gd name="T9" fmla="*/ 0 w 21814"/>
              <a:gd name="T10" fmla="*/ 0 h 43200"/>
              <a:gd name="T11" fmla="*/ 21814 w 21814"/>
              <a:gd name="T12" fmla="*/ 43200 h 43200"/>
            </a:gdLst>
            <a:ahLst/>
            <a:cxnLst>
              <a:cxn ang="T6">
                <a:pos x="T0" y="T1"/>
              </a:cxn>
              <a:cxn ang="T7">
                <a:pos x="T2" y="T3"/>
              </a:cxn>
              <a:cxn ang="T8">
                <a:pos x="T4" y="T5"/>
              </a:cxn>
            </a:cxnLst>
            <a:rect l="T9" t="T10" r="T11" b="T12"/>
            <a:pathLst>
              <a:path w="21814" h="43200" fill="none" extrusionOk="0">
                <a:moveTo>
                  <a:pt x="213" y="0"/>
                </a:moveTo>
                <a:cubicBezTo>
                  <a:pt x="12143" y="0"/>
                  <a:pt x="21814" y="9670"/>
                  <a:pt x="21814" y="21600"/>
                </a:cubicBezTo>
                <a:cubicBezTo>
                  <a:pt x="21814" y="33529"/>
                  <a:pt x="12143" y="43200"/>
                  <a:pt x="214" y="43200"/>
                </a:cubicBezTo>
                <a:cubicBezTo>
                  <a:pt x="142" y="43200"/>
                  <a:pt x="71" y="43199"/>
                  <a:pt x="0" y="43198"/>
                </a:cubicBezTo>
              </a:path>
              <a:path w="21814" h="43200" stroke="0" extrusionOk="0">
                <a:moveTo>
                  <a:pt x="213" y="0"/>
                </a:moveTo>
                <a:cubicBezTo>
                  <a:pt x="12143" y="0"/>
                  <a:pt x="21814" y="9670"/>
                  <a:pt x="21814" y="21600"/>
                </a:cubicBezTo>
                <a:cubicBezTo>
                  <a:pt x="21814" y="33529"/>
                  <a:pt x="12143" y="43200"/>
                  <a:pt x="214" y="43200"/>
                </a:cubicBezTo>
                <a:cubicBezTo>
                  <a:pt x="142" y="43200"/>
                  <a:pt x="71" y="43199"/>
                  <a:pt x="0" y="43198"/>
                </a:cubicBezTo>
                <a:lnTo>
                  <a:pt x="214"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29710" name="Arc 29"/>
          <p:cNvSpPr>
            <a:spLocks/>
          </p:cNvSpPr>
          <p:nvPr/>
        </p:nvSpPr>
        <p:spPr bwMode="auto">
          <a:xfrm>
            <a:off x="2786063" y="3214688"/>
            <a:ext cx="285750" cy="757237"/>
          </a:xfrm>
          <a:custGeom>
            <a:avLst/>
            <a:gdLst>
              <a:gd name="T0" fmla="*/ 2147483647 w 21814"/>
              <a:gd name="T1" fmla="*/ 0 h 43200"/>
              <a:gd name="T2" fmla="*/ 0 w 21814"/>
              <a:gd name="T3" fmla="*/ 2147483647 h 43200"/>
              <a:gd name="T4" fmla="*/ 2147483647 w 21814"/>
              <a:gd name="T5" fmla="*/ 2147483647 h 43200"/>
              <a:gd name="T6" fmla="*/ 0 60000 65536"/>
              <a:gd name="T7" fmla="*/ 0 60000 65536"/>
              <a:gd name="T8" fmla="*/ 0 60000 65536"/>
              <a:gd name="T9" fmla="*/ 0 w 21814"/>
              <a:gd name="T10" fmla="*/ 0 h 43200"/>
              <a:gd name="T11" fmla="*/ 21814 w 21814"/>
              <a:gd name="T12" fmla="*/ 43200 h 43200"/>
            </a:gdLst>
            <a:ahLst/>
            <a:cxnLst>
              <a:cxn ang="T6">
                <a:pos x="T0" y="T1"/>
              </a:cxn>
              <a:cxn ang="T7">
                <a:pos x="T2" y="T3"/>
              </a:cxn>
              <a:cxn ang="T8">
                <a:pos x="T4" y="T5"/>
              </a:cxn>
            </a:cxnLst>
            <a:rect l="T9" t="T10" r="T11" b="T12"/>
            <a:pathLst>
              <a:path w="21814" h="43200" fill="none" extrusionOk="0">
                <a:moveTo>
                  <a:pt x="213" y="0"/>
                </a:moveTo>
                <a:cubicBezTo>
                  <a:pt x="12143" y="0"/>
                  <a:pt x="21814" y="9670"/>
                  <a:pt x="21814" y="21600"/>
                </a:cubicBezTo>
                <a:cubicBezTo>
                  <a:pt x="21814" y="33529"/>
                  <a:pt x="12143" y="43200"/>
                  <a:pt x="214" y="43200"/>
                </a:cubicBezTo>
                <a:cubicBezTo>
                  <a:pt x="142" y="43200"/>
                  <a:pt x="71" y="43199"/>
                  <a:pt x="0" y="43198"/>
                </a:cubicBezTo>
              </a:path>
              <a:path w="21814" h="43200" stroke="0" extrusionOk="0">
                <a:moveTo>
                  <a:pt x="213" y="0"/>
                </a:moveTo>
                <a:cubicBezTo>
                  <a:pt x="12143" y="0"/>
                  <a:pt x="21814" y="9670"/>
                  <a:pt x="21814" y="21600"/>
                </a:cubicBezTo>
                <a:cubicBezTo>
                  <a:pt x="21814" y="33529"/>
                  <a:pt x="12143" y="43200"/>
                  <a:pt x="214" y="43200"/>
                </a:cubicBezTo>
                <a:cubicBezTo>
                  <a:pt x="142" y="43200"/>
                  <a:pt x="71" y="43199"/>
                  <a:pt x="0" y="43198"/>
                </a:cubicBezTo>
                <a:lnTo>
                  <a:pt x="214"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29711" name="AutoShape 74"/>
          <p:cNvSpPr>
            <a:spLocks noChangeArrowheads="1"/>
          </p:cNvSpPr>
          <p:nvPr/>
        </p:nvSpPr>
        <p:spPr bwMode="auto">
          <a:xfrm>
            <a:off x="919163" y="4098925"/>
            <a:ext cx="838200" cy="609600"/>
          </a:xfrm>
          <a:prstGeom prst="roundRect">
            <a:avLst>
              <a:gd name="adj" fmla="val 16667"/>
            </a:avLst>
          </a:prstGeom>
          <a:solidFill>
            <a:schemeClr val="hlink"/>
          </a:solidFill>
          <a:ln w="9525">
            <a:solidFill>
              <a:schemeClr val="bg2"/>
            </a:solidFill>
            <a:round/>
            <a:headEnd/>
            <a:tailEnd/>
          </a:ln>
        </p:spPr>
        <p:txBody>
          <a:bodyPr wrap="none" anchor="ctr"/>
          <a:lstStyle/>
          <a:p>
            <a:pPr algn="ctr" latinLnBrk="0"/>
            <a:r>
              <a:rPr lang="ja-JP" altLang="en-US" sz="2200">
                <a:latin typeface="ＭＳ Ｐゴシック" pitchFamily="34" charset="-128"/>
              </a:rPr>
              <a:t>悪行</a:t>
            </a:r>
          </a:p>
        </p:txBody>
      </p:sp>
      <p:sp>
        <p:nvSpPr>
          <p:cNvPr id="29712" name="AutoShape 76"/>
          <p:cNvSpPr>
            <a:spLocks noChangeArrowheads="1"/>
          </p:cNvSpPr>
          <p:nvPr/>
        </p:nvSpPr>
        <p:spPr bwMode="auto">
          <a:xfrm>
            <a:off x="3516313" y="4098925"/>
            <a:ext cx="838200" cy="6096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200">
                <a:latin typeface="ＭＳ Ｐゴシック" pitchFamily="34" charset="-128"/>
              </a:rPr>
              <a:t>善行</a:t>
            </a:r>
          </a:p>
        </p:txBody>
      </p:sp>
      <p:sp>
        <p:nvSpPr>
          <p:cNvPr id="29713" name="Line 78"/>
          <p:cNvSpPr>
            <a:spLocks noChangeShapeType="1"/>
          </p:cNvSpPr>
          <p:nvPr/>
        </p:nvSpPr>
        <p:spPr bwMode="auto">
          <a:xfrm flipH="1">
            <a:off x="1800225" y="4400550"/>
            <a:ext cx="762000" cy="0"/>
          </a:xfrm>
          <a:prstGeom prst="line">
            <a:avLst/>
          </a:prstGeom>
          <a:noFill/>
          <a:ln w="57150">
            <a:solidFill>
              <a:srgbClr val="FF0000"/>
            </a:solidFill>
            <a:round/>
            <a:headEnd/>
            <a:tailEnd type="triangle" w="med" len="med"/>
          </a:ln>
        </p:spPr>
        <p:txBody>
          <a:bodyPr/>
          <a:lstStyle/>
          <a:p>
            <a:endParaRPr lang="ko-KR" altLang="en-US"/>
          </a:p>
        </p:txBody>
      </p:sp>
      <p:sp>
        <p:nvSpPr>
          <p:cNvPr id="29714" name="Oval 80"/>
          <p:cNvSpPr>
            <a:spLocks noChangeArrowheads="1"/>
          </p:cNvSpPr>
          <p:nvPr/>
        </p:nvSpPr>
        <p:spPr bwMode="auto">
          <a:xfrm>
            <a:off x="2265363" y="3402013"/>
            <a:ext cx="762000" cy="381000"/>
          </a:xfrm>
          <a:prstGeom prst="ellipse">
            <a:avLst/>
          </a:prstGeom>
          <a:noFill/>
          <a:ln w="9525">
            <a:noFill/>
            <a:round/>
            <a:headEnd/>
            <a:tailEnd/>
          </a:ln>
        </p:spPr>
        <p:txBody>
          <a:bodyPr wrap="none" anchor="ctr"/>
          <a:lstStyle/>
          <a:p>
            <a:pPr algn="ctr" latinLnBrk="0"/>
            <a:r>
              <a:rPr lang="ja-JP" altLang="en-US" sz="1800">
                <a:solidFill>
                  <a:schemeClr val="bg2"/>
                </a:solidFill>
                <a:latin typeface="ＭＳ Ｐゴシック" pitchFamily="34" charset="-128"/>
              </a:rPr>
              <a:t>欲望</a:t>
            </a:r>
          </a:p>
        </p:txBody>
      </p:sp>
      <p:sp>
        <p:nvSpPr>
          <p:cNvPr id="29715" name="AutoShape 83"/>
          <p:cNvSpPr>
            <a:spLocks noChangeArrowheads="1"/>
          </p:cNvSpPr>
          <p:nvPr/>
        </p:nvSpPr>
        <p:spPr bwMode="auto">
          <a:xfrm>
            <a:off x="5508625" y="1989138"/>
            <a:ext cx="2376488" cy="2376487"/>
          </a:xfrm>
          <a:prstGeom prst="roundRect">
            <a:avLst>
              <a:gd name="adj" fmla="val 16667"/>
            </a:avLst>
          </a:prstGeom>
          <a:solidFill>
            <a:schemeClr val="tx1"/>
          </a:solidFill>
          <a:ln w="9525">
            <a:solidFill>
              <a:schemeClr val="bg2"/>
            </a:solidFill>
            <a:round/>
            <a:headEnd/>
            <a:tailEnd/>
          </a:ln>
        </p:spPr>
        <p:txBody>
          <a:bodyPr wrap="none" anchor="ctr"/>
          <a:lstStyle/>
          <a:p>
            <a:pPr latinLnBrk="0"/>
            <a:endParaRPr lang="ja-JP" altLang="en-US" sz="2400" b="0">
              <a:solidFill>
                <a:schemeClr val="bg2"/>
              </a:solidFill>
              <a:latin typeface="ＭＳ Ｐゴシック" pitchFamily="34" charset="-128"/>
            </a:endParaRPr>
          </a:p>
          <a:p>
            <a:pPr latinLnBrk="0">
              <a:lnSpc>
                <a:spcPct val="120000"/>
              </a:lnSpc>
            </a:pPr>
            <a:r>
              <a:rPr lang="ja-JP" altLang="en-US" sz="2400" b="0">
                <a:solidFill>
                  <a:schemeClr val="bg2"/>
                </a:solidFill>
                <a:latin typeface="ＭＳ Ｐゴシック" pitchFamily="34" charset="-128"/>
              </a:rPr>
              <a:t>・</a:t>
            </a:r>
            <a:r>
              <a:rPr lang="ja-JP" altLang="en-US" sz="2400" b="0">
                <a:solidFill>
                  <a:srgbClr val="CC0000"/>
                </a:solidFill>
                <a:latin typeface="ＭＳ Ｐゴシック" pitchFamily="34" charset="-128"/>
              </a:rPr>
              <a:t>矛盾した存在</a:t>
            </a:r>
          </a:p>
          <a:p>
            <a:pPr latinLnBrk="0">
              <a:lnSpc>
                <a:spcPct val="120000"/>
              </a:lnSpc>
            </a:pPr>
            <a:r>
              <a:rPr lang="ja-JP" altLang="en-US" sz="2400" b="0">
                <a:solidFill>
                  <a:schemeClr val="bg2"/>
                </a:solidFill>
                <a:latin typeface="ＭＳ Ｐゴシック" pitchFamily="34" charset="-128"/>
              </a:rPr>
              <a:t>・善悪の母体</a:t>
            </a:r>
          </a:p>
          <a:p>
            <a:pPr latinLnBrk="0">
              <a:lnSpc>
                <a:spcPct val="120000"/>
              </a:lnSpc>
            </a:pPr>
            <a:r>
              <a:rPr lang="ja-JP" altLang="en-US" sz="2400" b="0">
                <a:solidFill>
                  <a:schemeClr val="bg2"/>
                </a:solidFill>
                <a:latin typeface="ＭＳ Ｐゴシック" pitchFamily="34" charset="-128"/>
              </a:rPr>
              <a:t>・非原理的存在</a:t>
            </a:r>
          </a:p>
          <a:p>
            <a:pPr latinLnBrk="0">
              <a:lnSpc>
                <a:spcPct val="120000"/>
              </a:lnSpc>
            </a:pPr>
            <a:r>
              <a:rPr lang="ja-JP" altLang="en-US" sz="2400" b="0">
                <a:solidFill>
                  <a:schemeClr val="bg2"/>
                </a:solidFill>
                <a:latin typeface="ＭＳ Ｐゴシック" pitchFamily="34" charset="-128"/>
              </a:rPr>
              <a:t>・原罪、堕落性</a:t>
            </a:r>
          </a:p>
          <a:p>
            <a:pPr latinLnBrk="0">
              <a:lnSpc>
                <a:spcPct val="120000"/>
              </a:lnSpc>
            </a:pPr>
            <a:endParaRPr lang="ja-JP" altLang="en-US" sz="2400" b="0">
              <a:solidFill>
                <a:schemeClr val="bg2"/>
              </a:solidFill>
              <a:latin typeface="ＭＳ Ｐゴシック" pitchFamily="34" charset="-128"/>
            </a:endParaRPr>
          </a:p>
          <a:p>
            <a:pPr latinLnBrk="0"/>
            <a:endParaRPr lang="ja-JP" altLang="en-US" sz="2400" b="0">
              <a:solidFill>
                <a:schemeClr val="bg2"/>
              </a:solidFill>
              <a:latin typeface="ＭＳ Ｐゴシック" pitchFamily="34" charset="-128"/>
            </a:endParaRPr>
          </a:p>
        </p:txBody>
      </p:sp>
      <p:sp>
        <p:nvSpPr>
          <p:cNvPr id="29716" name="Rectangle 95"/>
          <p:cNvSpPr>
            <a:spLocks noChangeArrowheads="1"/>
          </p:cNvSpPr>
          <p:nvPr/>
        </p:nvSpPr>
        <p:spPr bwMode="auto">
          <a:xfrm>
            <a:off x="1757363" y="2460625"/>
            <a:ext cx="438150" cy="823913"/>
          </a:xfrm>
          <a:prstGeom prst="rect">
            <a:avLst/>
          </a:prstGeom>
          <a:noFill/>
          <a:ln w="9525">
            <a:noFill/>
            <a:miter lim="800000"/>
            <a:headEnd/>
            <a:tailEnd/>
          </a:ln>
        </p:spPr>
        <p:txBody>
          <a:bodyPr>
            <a:spAutoFit/>
          </a:bodyPr>
          <a:lstStyle/>
          <a:p>
            <a:pPr latinLnBrk="0"/>
            <a:r>
              <a:rPr lang="ja-JP" altLang="en-US" sz="2000">
                <a:solidFill>
                  <a:schemeClr val="hlink"/>
                </a:solidFill>
              </a:rPr>
              <a:t>邪</a:t>
            </a:r>
          </a:p>
          <a:p>
            <a:pPr latinLnBrk="0"/>
            <a:endParaRPr lang="ja-JP" altLang="en-US" sz="800">
              <a:solidFill>
                <a:schemeClr val="hlink"/>
              </a:solidFill>
            </a:endParaRPr>
          </a:p>
          <a:p>
            <a:pPr latinLnBrk="0"/>
            <a:r>
              <a:rPr lang="ja-JP" altLang="en-US" sz="2000">
                <a:solidFill>
                  <a:schemeClr val="hlink"/>
                </a:solidFill>
              </a:rPr>
              <a:t>心</a:t>
            </a:r>
          </a:p>
        </p:txBody>
      </p:sp>
      <p:sp>
        <p:nvSpPr>
          <p:cNvPr id="29717" name="Rectangle 96"/>
          <p:cNvSpPr>
            <a:spLocks noChangeArrowheads="1"/>
          </p:cNvSpPr>
          <p:nvPr/>
        </p:nvSpPr>
        <p:spPr bwMode="auto">
          <a:xfrm>
            <a:off x="2986088" y="2460625"/>
            <a:ext cx="438150" cy="823913"/>
          </a:xfrm>
          <a:prstGeom prst="rect">
            <a:avLst/>
          </a:prstGeom>
          <a:noFill/>
          <a:ln w="9525">
            <a:noFill/>
            <a:miter lim="800000"/>
            <a:headEnd/>
            <a:tailEnd/>
          </a:ln>
        </p:spPr>
        <p:txBody>
          <a:bodyPr>
            <a:spAutoFit/>
          </a:bodyPr>
          <a:lstStyle/>
          <a:p>
            <a:pPr latinLnBrk="0"/>
            <a:r>
              <a:rPr lang="ja-JP" altLang="en-US" sz="2000">
                <a:solidFill>
                  <a:schemeClr val="bg2"/>
                </a:solidFill>
              </a:rPr>
              <a:t>本</a:t>
            </a:r>
          </a:p>
          <a:p>
            <a:pPr latinLnBrk="0"/>
            <a:endParaRPr lang="ja-JP" altLang="en-US" sz="800">
              <a:solidFill>
                <a:schemeClr val="bg2"/>
              </a:solidFill>
            </a:endParaRPr>
          </a:p>
          <a:p>
            <a:pPr latinLnBrk="0"/>
            <a:r>
              <a:rPr lang="ja-JP" altLang="en-US" sz="2000">
                <a:solidFill>
                  <a:schemeClr val="bg2"/>
                </a:solidFill>
              </a:rPr>
              <a:t>心</a:t>
            </a:r>
          </a:p>
        </p:txBody>
      </p:sp>
      <p:sp>
        <p:nvSpPr>
          <p:cNvPr id="29718" name="正方形/長方形 41"/>
          <p:cNvSpPr>
            <a:spLocks noChangeArrowheads="1"/>
          </p:cNvSpPr>
          <p:nvPr/>
        </p:nvSpPr>
        <p:spPr bwMode="auto">
          <a:xfrm>
            <a:off x="357188" y="974725"/>
            <a:ext cx="7215187" cy="457200"/>
          </a:xfrm>
          <a:prstGeom prst="rect">
            <a:avLst/>
          </a:prstGeom>
          <a:noFill/>
          <a:ln w="9525">
            <a:noFill/>
            <a:miter lim="800000"/>
            <a:headEnd/>
            <a:tailEnd/>
          </a:ln>
        </p:spPr>
        <p:txBody>
          <a:bodyPr>
            <a:spAutoFit/>
          </a:bodyPr>
          <a:lstStyle/>
          <a:p>
            <a:pPr latinLnBrk="0"/>
            <a:r>
              <a:rPr lang="ja-JP" altLang="en-US" sz="2400" b="0">
                <a:solidFill>
                  <a:schemeClr val="bg2"/>
                </a:solidFill>
                <a:latin typeface="ＭＳ Ｐゴシック" pitchFamily="34" charset="-128"/>
              </a:rPr>
              <a:t>　　・人間先祖の堕落で（心と体：葛藤・対立・闘争）</a:t>
            </a:r>
            <a:endParaRPr lang="ja-JP" altLang="en-US" sz="2400" b="0"/>
          </a:p>
        </p:txBody>
      </p:sp>
      <p:sp>
        <p:nvSpPr>
          <p:cNvPr id="29719" name="Line 20"/>
          <p:cNvSpPr>
            <a:spLocks noChangeShapeType="1"/>
          </p:cNvSpPr>
          <p:nvPr/>
        </p:nvSpPr>
        <p:spPr bwMode="auto">
          <a:xfrm flipH="1">
            <a:off x="1341438" y="3225800"/>
            <a:ext cx="6350" cy="871538"/>
          </a:xfrm>
          <a:prstGeom prst="line">
            <a:avLst/>
          </a:prstGeom>
          <a:noFill/>
          <a:ln w="38100">
            <a:solidFill>
              <a:srgbClr val="FF0000"/>
            </a:solidFill>
            <a:round/>
            <a:headEnd/>
            <a:tailEnd type="triangle" w="med" len="med"/>
          </a:ln>
        </p:spPr>
        <p:txBody>
          <a:bodyPr/>
          <a:lstStyle/>
          <a:p>
            <a:endParaRPr lang="ko-KR" altLang="en-US"/>
          </a:p>
        </p:txBody>
      </p:sp>
      <p:sp>
        <p:nvSpPr>
          <p:cNvPr id="29720" name="Oval 12"/>
          <p:cNvSpPr>
            <a:spLocks noChangeArrowheads="1"/>
          </p:cNvSpPr>
          <p:nvPr/>
        </p:nvSpPr>
        <p:spPr bwMode="auto">
          <a:xfrm>
            <a:off x="2347913" y="4040188"/>
            <a:ext cx="609600" cy="609600"/>
          </a:xfrm>
          <a:prstGeom prst="ellipse">
            <a:avLst/>
          </a:prstGeom>
          <a:solidFill>
            <a:srgbClr val="FFCCFF"/>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体</a:t>
            </a:r>
          </a:p>
        </p:txBody>
      </p:sp>
      <p:sp>
        <p:nvSpPr>
          <p:cNvPr id="29721" name="Oval 81"/>
          <p:cNvSpPr>
            <a:spLocks noChangeArrowheads="1"/>
          </p:cNvSpPr>
          <p:nvPr/>
        </p:nvSpPr>
        <p:spPr bwMode="auto">
          <a:xfrm>
            <a:off x="2357438" y="2609850"/>
            <a:ext cx="581025" cy="550863"/>
          </a:xfrm>
          <a:prstGeom prst="ellipse">
            <a:avLst/>
          </a:prstGeom>
          <a:solidFill>
            <a:srgbClr val="FFCC66"/>
          </a:solidFill>
          <a:ln w="2857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心</a:t>
            </a:r>
          </a:p>
        </p:txBody>
      </p:sp>
      <p:sp>
        <p:nvSpPr>
          <p:cNvPr id="29730" name="AutoShape 83"/>
          <p:cNvSpPr>
            <a:spLocks noChangeArrowheads="1"/>
          </p:cNvSpPr>
          <p:nvPr/>
        </p:nvSpPr>
        <p:spPr bwMode="auto">
          <a:xfrm>
            <a:off x="5508625" y="4941888"/>
            <a:ext cx="2376488" cy="1295400"/>
          </a:xfrm>
          <a:prstGeom prst="roundRect">
            <a:avLst>
              <a:gd name="adj" fmla="val 16667"/>
            </a:avLst>
          </a:prstGeom>
          <a:solidFill>
            <a:schemeClr val="tx1"/>
          </a:solidFill>
          <a:ln w="9525">
            <a:solidFill>
              <a:schemeClr val="bg2"/>
            </a:solidFill>
            <a:round/>
            <a:headEnd/>
            <a:tailEnd/>
          </a:ln>
        </p:spPr>
        <p:txBody>
          <a:bodyPr wrap="none" anchor="ctr"/>
          <a:lstStyle/>
          <a:p>
            <a:pPr latinLnBrk="0"/>
            <a:r>
              <a:rPr lang="ja-JP" altLang="en-US" sz="1800" b="0">
                <a:solidFill>
                  <a:schemeClr val="bg2"/>
                </a:solidFill>
                <a:latin typeface="ＭＳ Ｐゴシック" pitchFamily="34" charset="-128"/>
              </a:rPr>
              <a:t>ローマ書：　</a:t>
            </a:r>
            <a:r>
              <a:rPr lang="en-US" altLang="ja-JP" sz="1800" b="0">
                <a:solidFill>
                  <a:schemeClr val="bg2"/>
                </a:solidFill>
                <a:latin typeface="ＭＳ Ｐゴシック" pitchFamily="34" charset="-128"/>
              </a:rPr>
              <a:t>7/17</a:t>
            </a:r>
            <a:r>
              <a:rPr lang="ja-JP" altLang="en-US" sz="1800" b="0">
                <a:solidFill>
                  <a:schemeClr val="bg2"/>
                </a:solidFill>
                <a:latin typeface="ＭＳ Ｐゴシック" pitchFamily="34" charset="-128"/>
              </a:rPr>
              <a:t>～</a:t>
            </a:r>
            <a:r>
              <a:rPr lang="en-US" altLang="ja-JP" sz="1800" b="0">
                <a:solidFill>
                  <a:schemeClr val="bg2"/>
                </a:solidFill>
                <a:latin typeface="ＭＳ Ｐゴシック" pitchFamily="34" charset="-128"/>
              </a:rPr>
              <a:t>25</a:t>
            </a:r>
          </a:p>
          <a:p>
            <a:pPr latinLnBrk="0"/>
            <a:r>
              <a:rPr lang="ja-JP" altLang="en-US" sz="1800" b="0">
                <a:solidFill>
                  <a:schemeClr val="bg2"/>
                </a:solidFill>
                <a:latin typeface="ＭＳ Ｐゴシック" pitchFamily="34" charset="-128"/>
              </a:rPr>
              <a:t>ヨハネ</a:t>
            </a:r>
            <a:r>
              <a:rPr lang="en-US" altLang="ja-JP" sz="1800" b="0">
                <a:solidFill>
                  <a:schemeClr val="bg2"/>
                </a:solidFill>
                <a:latin typeface="ＭＳ Ｐゴシック" pitchFamily="34" charset="-128"/>
              </a:rPr>
              <a:t>Ⅰ</a:t>
            </a:r>
            <a:r>
              <a:rPr lang="ja-JP" altLang="en-US" sz="1800" b="0">
                <a:solidFill>
                  <a:schemeClr val="bg2"/>
                </a:solidFill>
                <a:latin typeface="ＭＳ Ｐゴシック" pitchFamily="34" charset="-128"/>
              </a:rPr>
              <a:t>：　</a:t>
            </a:r>
            <a:r>
              <a:rPr lang="en-US" altLang="ja-JP" sz="1800" b="0">
                <a:solidFill>
                  <a:schemeClr val="bg2"/>
                </a:solidFill>
                <a:latin typeface="ＭＳ Ｐゴシック" pitchFamily="34" charset="-128"/>
              </a:rPr>
              <a:t>1/8</a:t>
            </a:r>
            <a:r>
              <a:rPr lang="ja-JP" altLang="en-US" sz="1800" b="0">
                <a:solidFill>
                  <a:schemeClr val="bg2"/>
                </a:solidFill>
                <a:latin typeface="ＭＳ Ｐゴシック" pitchFamily="34" charset="-128"/>
              </a:rPr>
              <a:t>～</a:t>
            </a:r>
            <a:r>
              <a:rPr lang="en-US" altLang="ja-JP" sz="1800" b="0">
                <a:solidFill>
                  <a:schemeClr val="bg2"/>
                </a:solidFill>
                <a:latin typeface="ＭＳ Ｐゴシック" pitchFamily="34" charset="-128"/>
              </a:rPr>
              <a:t>10</a:t>
            </a:r>
          </a:p>
          <a:p>
            <a:pPr latinLnBrk="0"/>
            <a:r>
              <a:rPr lang="ja-JP" altLang="en-US" sz="1800" b="0">
                <a:solidFill>
                  <a:schemeClr val="bg2"/>
                </a:solidFill>
                <a:latin typeface="ＭＳ Ｐゴシック" pitchFamily="34" charset="-128"/>
              </a:rPr>
              <a:t>ローマ書：　</a:t>
            </a:r>
            <a:r>
              <a:rPr lang="en-US" altLang="ja-JP" sz="1800" b="0">
                <a:solidFill>
                  <a:schemeClr val="bg2"/>
                </a:solidFill>
                <a:latin typeface="ＭＳ Ｐゴシック" pitchFamily="34" charset="-128"/>
              </a:rPr>
              <a:t>3/10</a:t>
            </a:r>
            <a:r>
              <a:rPr lang="ja-JP" altLang="en-US" sz="1800" b="0">
                <a:solidFill>
                  <a:schemeClr val="bg2"/>
                </a:solidFill>
                <a:latin typeface="ＭＳ Ｐゴシック" pitchFamily="34" charset="-128"/>
              </a:rPr>
              <a:t>～</a:t>
            </a:r>
            <a:r>
              <a:rPr lang="en-US" altLang="ja-JP" sz="1800" b="0">
                <a:solidFill>
                  <a:schemeClr val="bg2"/>
                </a:solidFill>
                <a:latin typeface="ＭＳ Ｐゴシック" pitchFamily="34" charset="-128"/>
              </a:rPr>
              <a:t>11</a:t>
            </a:r>
          </a:p>
          <a:p>
            <a:pPr latinLnBrk="0"/>
            <a:r>
              <a:rPr lang="ja-JP" altLang="en-US" sz="1800" b="0">
                <a:solidFill>
                  <a:schemeClr val="bg2"/>
                </a:solidFill>
                <a:latin typeface="ＭＳ Ｐゴシック" pitchFamily="34" charset="-128"/>
              </a:rPr>
              <a:t>テサロニケ</a:t>
            </a:r>
            <a:r>
              <a:rPr lang="en-US" altLang="ja-JP" sz="1800" b="0">
                <a:solidFill>
                  <a:schemeClr val="bg2"/>
                </a:solidFill>
                <a:latin typeface="ＭＳ Ｐゴシック" pitchFamily="34" charset="-128"/>
              </a:rPr>
              <a:t>Ⅰ</a:t>
            </a:r>
            <a:r>
              <a:rPr lang="ja-JP" altLang="en-US" sz="1800" b="0">
                <a:solidFill>
                  <a:schemeClr val="bg2"/>
                </a:solidFill>
                <a:latin typeface="ＭＳ Ｐゴシック" pitchFamily="34" charset="-128"/>
              </a:rPr>
              <a:t>：　</a:t>
            </a:r>
            <a:r>
              <a:rPr lang="en-US" altLang="ja-JP" sz="1800" b="0">
                <a:solidFill>
                  <a:schemeClr val="bg2"/>
                </a:solidFill>
                <a:latin typeface="ＭＳ Ｐゴシック" pitchFamily="34" charset="-128"/>
              </a:rPr>
              <a:t>5/17</a:t>
            </a:r>
            <a:endParaRPr lang="ja-JP" altLang="en-US" sz="1800" b="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2"/>
          <p:cNvSpPr txBox="1">
            <a:spLocks noChangeArrowheads="1"/>
          </p:cNvSpPr>
          <p:nvPr/>
        </p:nvSpPr>
        <p:spPr bwMode="auto">
          <a:xfrm>
            <a:off x="428625" y="207963"/>
            <a:ext cx="463232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洗礼ヨハネがエリヤになった理由</a:t>
            </a:r>
          </a:p>
        </p:txBody>
      </p:sp>
      <p:sp>
        <p:nvSpPr>
          <p:cNvPr id="165890" name="Text Box 3"/>
          <p:cNvSpPr txBox="1">
            <a:spLocks noChangeArrowheads="1"/>
          </p:cNvSpPr>
          <p:nvPr/>
        </p:nvSpPr>
        <p:spPr bwMode="auto">
          <a:xfrm>
            <a:off x="900113" y="955675"/>
            <a:ext cx="1635125"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証人の使命</a:t>
            </a:r>
          </a:p>
        </p:txBody>
      </p:sp>
      <p:sp>
        <p:nvSpPr>
          <p:cNvPr id="165891" name="Text Box 4"/>
          <p:cNvSpPr txBox="1">
            <a:spLocks noChangeArrowheads="1"/>
          </p:cNvSpPr>
          <p:nvPr/>
        </p:nvSpPr>
        <p:spPr bwMode="auto">
          <a:xfrm>
            <a:off x="900113" y="1773238"/>
            <a:ext cx="1373187"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侍る使命</a:t>
            </a:r>
          </a:p>
        </p:txBody>
      </p:sp>
      <p:sp>
        <p:nvSpPr>
          <p:cNvPr id="165892" name="Text Box 5"/>
          <p:cNvSpPr txBox="1">
            <a:spLocks noChangeArrowheads="1"/>
          </p:cNvSpPr>
          <p:nvPr/>
        </p:nvSpPr>
        <p:spPr bwMode="auto">
          <a:xfrm>
            <a:off x="2573338" y="814388"/>
            <a:ext cx="3219450" cy="717550"/>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ﾖﾊﾈ</a:t>
            </a:r>
            <a:r>
              <a:rPr lang="ko-KR" altLang="en-US" sz="1800">
                <a:solidFill>
                  <a:schemeClr val="bg2"/>
                </a:solidFill>
                <a:latin typeface="ＭＳ Ｐゴシック" pitchFamily="34" charset="-128"/>
              </a:rPr>
              <a:t>1/23 </a:t>
            </a: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主の道をまっすぐに</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ﾖﾊﾈ</a:t>
            </a:r>
            <a:r>
              <a:rPr lang="ko-KR" altLang="en-US" sz="1800">
                <a:solidFill>
                  <a:schemeClr val="bg2"/>
                </a:solidFill>
                <a:latin typeface="ＭＳ Ｐゴシック" pitchFamily="34" charset="-128"/>
              </a:rPr>
              <a:t>1/33 : </a:t>
            </a:r>
            <a:r>
              <a:rPr lang="ja-JP" altLang="en-US" sz="1800">
                <a:solidFill>
                  <a:schemeClr val="bg2"/>
                </a:solidFill>
                <a:latin typeface="ＭＳ Ｐゴシック" pitchFamily="34" charset="-128"/>
              </a:rPr>
              <a:t>ヨルダン川での証明</a:t>
            </a:r>
          </a:p>
        </p:txBody>
      </p:sp>
      <p:sp>
        <p:nvSpPr>
          <p:cNvPr id="165893" name="Text Box 6"/>
          <p:cNvSpPr txBox="1">
            <a:spLocks noChangeArrowheads="1"/>
          </p:cNvSpPr>
          <p:nvPr/>
        </p:nvSpPr>
        <p:spPr bwMode="auto">
          <a:xfrm>
            <a:off x="1039813" y="2355850"/>
            <a:ext cx="65563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洗礼ヨハネの不信　→　民族全体不信　→　イエスの十字架</a:t>
            </a:r>
          </a:p>
        </p:txBody>
      </p:sp>
      <p:sp>
        <p:nvSpPr>
          <p:cNvPr id="165894" name="Text Box 7"/>
          <p:cNvSpPr txBox="1">
            <a:spLocks noChangeArrowheads="1"/>
          </p:cNvSpPr>
          <p:nvPr/>
        </p:nvSpPr>
        <p:spPr bwMode="auto">
          <a:xfrm>
            <a:off x="2486025" y="1646238"/>
            <a:ext cx="6586538" cy="717550"/>
          </a:xfrm>
          <a:prstGeom prst="rect">
            <a:avLst/>
          </a:prstGeom>
          <a:noFill/>
          <a:ln w="9525">
            <a:noFill/>
            <a:miter lim="800000"/>
            <a:headEnd/>
            <a:tailEnd/>
          </a:ln>
        </p:spPr>
        <p:txBody>
          <a:bodyPr>
            <a:spAutoFit/>
          </a:bodyPr>
          <a:lstStyle/>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生きている限り、きよく正しく、みまえに恐れなく</a:t>
            </a:r>
          </a:p>
          <a:p>
            <a:pPr latinLnBrk="0">
              <a:lnSpc>
                <a:spcPct val="114000"/>
              </a:lnSpc>
            </a:pPr>
            <a:r>
              <a:rPr lang="ja-JP" altLang="en-US" sz="1800">
                <a:solidFill>
                  <a:schemeClr val="bg2"/>
                </a:solidFill>
                <a:latin typeface="ＭＳ Ｐゴシック" pitchFamily="34" charset="-128"/>
              </a:rPr>
              <a:t> 仕えさせてくださるのである。（ﾙｶ</a:t>
            </a:r>
            <a:r>
              <a:rPr lang="ko-KR" altLang="en-US" sz="1800">
                <a:solidFill>
                  <a:schemeClr val="bg2"/>
                </a:solidFill>
                <a:latin typeface="ＭＳ Ｐゴシック" pitchFamily="34" charset="-128"/>
              </a:rPr>
              <a:t>1/75 </a:t>
            </a:r>
            <a:r>
              <a:rPr lang="ja-JP" altLang="en-US" sz="1800">
                <a:solidFill>
                  <a:schemeClr val="bg2"/>
                </a:solidFill>
                <a:latin typeface="ＭＳ Ｐゴシック" pitchFamily="34" charset="-128"/>
              </a:rPr>
              <a:t>）</a:t>
            </a:r>
          </a:p>
        </p:txBody>
      </p:sp>
      <p:sp>
        <p:nvSpPr>
          <p:cNvPr id="165895" name="Text Box 8"/>
          <p:cNvSpPr txBox="1">
            <a:spLocks noChangeArrowheads="1"/>
          </p:cNvSpPr>
          <p:nvPr/>
        </p:nvSpPr>
        <p:spPr bwMode="auto">
          <a:xfrm>
            <a:off x="465138" y="2857500"/>
            <a:ext cx="345757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洗礼ヨハネの不信理由</a:t>
            </a:r>
          </a:p>
        </p:txBody>
      </p:sp>
      <p:sp>
        <p:nvSpPr>
          <p:cNvPr id="165896" name="Text Box 10"/>
          <p:cNvSpPr txBox="1">
            <a:spLocks noChangeArrowheads="1"/>
          </p:cNvSpPr>
          <p:nvPr/>
        </p:nvSpPr>
        <p:spPr bwMode="auto">
          <a:xfrm>
            <a:off x="901700" y="3341688"/>
            <a:ext cx="4616450" cy="2120900"/>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神のみ旨、摂理に対する無知 （ﾏﾀｲ</a:t>
            </a:r>
            <a:r>
              <a:rPr lang="ko-KR" altLang="en-US" sz="1800">
                <a:solidFill>
                  <a:schemeClr val="bg2"/>
                </a:solidFill>
                <a:latin typeface="ＭＳ Ｐゴシック" pitchFamily="34" charset="-128"/>
              </a:rPr>
              <a:t>11/17</a:t>
            </a:r>
            <a:r>
              <a:rPr lang="ja-JP" altLang="en-US" sz="1800">
                <a:solidFill>
                  <a:schemeClr val="bg2"/>
                </a:solidFill>
                <a:latin typeface="ＭＳ Ｐゴシック" pitchFamily="34" charset="-128"/>
              </a:rPr>
              <a:t>）</a:t>
            </a:r>
          </a:p>
          <a:p>
            <a:pPr latinLnBrk="0">
              <a:spcBef>
                <a:spcPts val="600"/>
              </a:spcBef>
            </a:pPr>
            <a:r>
              <a:rPr lang="ja-JP" altLang="en-US" sz="1800">
                <a:solidFill>
                  <a:schemeClr val="bg2"/>
                </a:solidFill>
                <a:latin typeface="ＭＳ Ｐゴシック" pitchFamily="34" charset="-128"/>
              </a:rPr>
              <a:t>② 自己中心な考えで判断</a:t>
            </a:r>
          </a:p>
          <a:p>
            <a:pPr latinLnBrk="0">
              <a:spcBef>
                <a:spcPts val="600"/>
              </a:spcBef>
            </a:pPr>
            <a:r>
              <a:rPr lang="ja-JP" altLang="en-US" sz="1800">
                <a:solidFill>
                  <a:schemeClr val="bg2"/>
                </a:solidFill>
                <a:latin typeface="ＭＳ Ｐゴシック" pitchFamily="34" charset="-128"/>
              </a:rPr>
              <a:t>③ 間違ったメシヤ観</a:t>
            </a:r>
          </a:p>
          <a:p>
            <a:pPr latinLnBrk="0">
              <a:spcBef>
                <a:spcPts val="600"/>
              </a:spcBef>
            </a:pPr>
            <a:r>
              <a:rPr lang="ja-JP" altLang="en-US" sz="1800">
                <a:solidFill>
                  <a:schemeClr val="bg2"/>
                </a:solidFill>
                <a:latin typeface="ＭＳ Ｐゴシック" pitchFamily="34" charset="-128"/>
              </a:rPr>
              <a:t>④ イエスの言行を不信</a:t>
            </a:r>
          </a:p>
          <a:p>
            <a:pPr latinLnBrk="0">
              <a:spcBef>
                <a:spcPts val="600"/>
              </a:spcBef>
            </a:pPr>
            <a:r>
              <a:rPr lang="ja-JP" altLang="en-US" sz="1800">
                <a:solidFill>
                  <a:schemeClr val="bg2"/>
                </a:solidFill>
                <a:latin typeface="ＭＳ Ｐゴシック" pitchFamily="34" charset="-128"/>
              </a:rPr>
              <a:t>⑤ 自分の社会的威信、体面</a:t>
            </a:r>
            <a:endParaRPr lang="ko-KR"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⑥ 旧約聖書の文字そのままを信ずる</a:t>
            </a:r>
          </a:p>
        </p:txBody>
      </p:sp>
      <p:sp>
        <p:nvSpPr>
          <p:cNvPr id="165897" name="AutoShape 11"/>
          <p:cNvSpPr>
            <a:spLocks/>
          </p:cNvSpPr>
          <p:nvPr/>
        </p:nvSpPr>
        <p:spPr bwMode="auto">
          <a:xfrm>
            <a:off x="2500313" y="898525"/>
            <a:ext cx="71437" cy="520700"/>
          </a:xfrm>
          <a:prstGeom prst="leftBrace">
            <a:avLst>
              <a:gd name="adj1" fmla="val 67220"/>
              <a:gd name="adj2" fmla="val 50000"/>
            </a:avLst>
          </a:prstGeom>
          <a:noFill/>
          <a:ln w="28575">
            <a:solidFill>
              <a:schemeClr val="bg2"/>
            </a:solidFill>
            <a:round/>
            <a:headEnd/>
            <a:tailEnd/>
          </a:ln>
        </p:spPr>
        <p:txBody>
          <a:bodyPr wrap="none" anchor="ctr"/>
          <a:lstStyle/>
          <a:p>
            <a:pPr latinLnBrk="0"/>
            <a:endParaRPr lang="ja-JP" altLang="en-US"/>
          </a:p>
        </p:txBody>
      </p:sp>
      <p:sp>
        <p:nvSpPr>
          <p:cNvPr id="165898" name="テキスト ボックス 12"/>
          <p:cNvSpPr txBox="1">
            <a:spLocks noChangeArrowheads="1"/>
          </p:cNvSpPr>
          <p:nvPr/>
        </p:nvSpPr>
        <p:spPr bwMode="auto">
          <a:xfrm>
            <a:off x="3059113" y="6165850"/>
            <a:ext cx="2403475" cy="519113"/>
          </a:xfrm>
          <a:prstGeom prst="rect">
            <a:avLst/>
          </a:prstGeom>
          <a:noFill/>
          <a:ln w="9525">
            <a:noFill/>
            <a:miter lim="800000"/>
            <a:headEnd/>
            <a:tailEnd/>
          </a:ln>
        </p:spPr>
        <p:txBody>
          <a:bodyPr wrap="none">
            <a:spAutoFit/>
          </a:bodyPr>
          <a:lstStyle/>
          <a:p>
            <a:pPr latinLnBrk="0"/>
            <a:r>
              <a:rPr lang="ja-JP" altLang="en-US" sz="2800">
                <a:solidFill>
                  <a:srgbClr val="CC0000"/>
                </a:solidFill>
              </a:rPr>
              <a:t>聖書観を新しく</a:t>
            </a:r>
          </a:p>
        </p:txBody>
      </p:sp>
      <p:sp>
        <p:nvSpPr>
          <p:cNvPr id="165899" name="Text Box 8"/>
          <p:cNvSpPr txBox="1">
            <a:spLocks noChangeArrowheads="1"/>
          </p:cNvSpPr>
          <p:nvPr/>
        </p:nvSpPr>
        <p:spPr bwMode="auto">
          <a:xfrm>
            <a:off x="539750" y="5661025"/>
            <a:ext cx="7993063" cy="427038"/>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a:t>
            </a:r>
            <a:r>
              <a:rPr lang="en-US" altLang="ja-JP" sz="2200">
                <a:solidFill>
                  <a:schemeClr val="bg2"/>
                </a:solidFill>
                <a:latin typeface="ＭＳ Ｐゴシック" pitchFamily="34" charset="-128"/>
              </a:rPr>
              <a:t>4</a:t>
            </a:r>
            <a:r>
              <a:rPr lang="ja-JP" altLang="en-US" sz="2200">
                <a:solidFill>
                  <a:schemeClr val="bg2"/>
                </a:solidFill>
                <a:latin typeface="ＭＳ Ｐゴシック" pitchFamily="34" charset="-128"/>
              </a:rPr>
              <a:t>） 洗礼ヨハネに対する　</a:t>
            </a:r>
            <a:r>
              <a:rPr lang="ja-JP" altLang="en-US" sz="1800">
                <a:solidFill>
                  <a:schemeClr val="bg2"/>
                </a:solidFill>
                <a:latin typeface="ＭＳ Ｐゴシック" pitchFamily="34" charset="-128"/>
              </a:rPr>
              <a:t>イエスの責望（マタイ</a:t>
            </a:r>
            <a:r>
              <a:rPr lang="en-US" altLang="ja-JP" sz="1800">
                <a:solidFill>
                  <a:schemeClr val="bg2"/>
                </a:solidFill>
                <a:latin typeface="ＭＳ Ｐゴシック" pitchFamily="34" charset="-128"/>
              </a:rPr>
              <a:t>11/11</a:t>
            </a:r>
            <a:r>
              <a:rPr lang="ja-JP" altLang="en-US" sz="1800">
                <a:solidFill>
                  <a:schemeClr val="bg2"/>
                </a:solidFill>
                <a:latin typeface="ＭＳ Ｐゴシック" pitchFamily="34" charset="-128"/>
              </a:rPr>
              <a:t>）</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8"/>
          <p:cNvSpPr txBox="1">
            <a:spLocks noChangeArrowheads="1"/>
          </p:cNvSpPr>
          <p:nvPr/>
        </p:nvSpPr>
        <p:spPr bwMode="auto">
          <a:xfrm>
            <a:off x="465138" y="214313"/>
            <a:ext cx="463232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（５） 洗礼ヨハネがエリヤになった理由</a:t>
            </a:r>
          </a:p>
        </p:txBody>
      </p:sp>
      <p:sp>
        <p:nvSpPr>
          <p:cNvPr id="166914" name="円/楕円 8"/>
          <p:cNvSpPr>
            <a:spLocks noChangeArrowheads="1"/>
          </p:cNvSpPr>
          <p:nvPr/>
        </p:nvSpPr>
        <p:spPr bwMode="auto">
          <a:xfrm>
            <a:off x="1357313" y="1341438"/>
            <a:ext cx="2143125" cy="857250"/>
          </a:xfrm>
          <a:prstGeom prst="ellipse">
            <a:avLst/>
          </a:prstGeom>
          <a:solidFill>
            <a:srgbClr val="0000FF"/>
          </a:solidFill>
          <a:ln w="25400" algn="ctr">
            <a:solidFill>
              <a:srgbClr val="002060"/>
            </a:solidFill>
            <a:round/>
            <a:headEnd/>
            <a:tailEnd/>
          </a:ln>
        </p:spPr>
        <p:txBody>
          <a:bodyPr anchor="ctr"/>
          <a:lstStyle/>
          <a:p>
            <a:pPr algn="ctr" latinLnBrk="0"/>
            <a:r>
              <a:rPr lang="ja-JP" altLang="en-US" sz="2800">
                <a:solidFill>
                  <a:srgbClr val="FFFFFF"/>
                </a:solidFill>
              </a:rPr>
              <a:t>洗礼</a:t>
            </a:r>
            <a:endParaRPr lang="en-US" altLang="ja-JP" sz="2800">
              <a:solidFill>
                <a:srgbClr val="FFFFFF"/>
              </a:solidFill>
            </a:endParaRPr>
          </a:p>
          <a:p>
            <a:pPr algn="ctr" latinLnBrk="0"/>
            <a:r>
              <a:rPr lang="ja-JP" altLang="en-US" sz="2800">
                <a:solidFill>
                  <a:srgbClr val="FFFFFF"/>
                </a:solidFill>
              </a:rPr>
              <a:t>ヨハネ</a:t>
            </a:r>
          </a:p>
        </p:txBody>
      </p:sp>
      <p:sp>
        <p:nvSpPr>
          <p:cNvPr id="10" name="円/楕円 9"/>
          <p:cNvSpPr/>
          <p:nvPr/>
        </p:nvSpPr>
        <p:spPr>
          <a:xfrm>
            <a:off x="4857750" y="1341438"/>
            <a:ext cx="2143125" cy="85725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r>
              <a:rPr lang="ja-JP" altLang="en-US" sz="2800">
                <a:solidFill>
                  <a:srgbClr val="FFFFFF"/>
                </a:solidFill>
              </a:rPr>
              <a:t>エリヤの</a:t>
            </a:r>
            <a:endParaRPr lang="en-US" altLang="ja-JP" sz="2800">
              <a:solidFill>
                <a:srgbClr val="FFFFFF"/>
              </a:solidFill>
            </a:endParaRPr>
          </a:p>
          <a:p>
            <a:pPr algn="ctr" latinLnBrk="0">
              <a:defRPr/>
            </a:pPr>
            <a:r>
              <a:rPr lang="ja-JP" altLang="en-US" sz="2800">
                <a:solidFill>
                  <a:srgbClr val="FFFFFF"/>
                </a:solidFill>
              </a:rPr>
              <a:t>再臨者</a:t>
            </a:r>
          </a:p>
        </p:txBody>
      </p:sp>
      <p:sp>
        <p:nvSpPr>
          <p:cNvPr id="166916" name="テキスト ボックス 13"/>
          <p:cNvSpPr txBox="1">
            <a:spLocks noChangeArrowheads="1"/>
          </p:cNvSpPr>
          <p:nvPr/>
        </p:nvSpPr>
        <p:spPr bwMode="auto">
          <a:xfrm>
            <a:off x="4991100" y="2243138"/>
            <a:ext cx="21336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（エリヤの使命者）</a:t>
            </a:r>
          </a:p>
        </p:txBody>
      </p:sp>
      <p:sp>
        <p:nvSpPr>
          <p:cNvPr id="166917" name="テキスト ボックス 14"/>
          <p:cNvSpPr txBox="1">
            <a:spLocks noChangeArrowheads="1"/>
          </p:cNvSpPr>
          <p:nvPr/>
        </p:nvSpPr>
        <p:spPr bwMode="auto">
          <a:xfrm>
            <a:off x="1000125" y="3697288"/>
            <a:ext cx="11652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ルカ</a:t>
            </a:r>
            <a:r>
              <a:rPr lang="en-US" altLang="ja-JP" sz="2000">
                <a:solidFill>
                  <a:schemeClr val="bg2"/>
                </a:solidFill>
                <a:latin typeface="ＭＳ Ｐゴシック" pitchFamily="34" charset="-128"/>
              </a:rPr>
              <a:t>1/17</a:t>
            </a:r>
            <a:endParaRPr lang="ja-JP" altLang="en-US" sz="2000">
              <a:solidFill>
                <a:schemeClr val="bg2"/>
              </a:solidFill>
              <a:latin typeface="ＭＳ Ｐゴシック" pitchFamily="34" charset="-128"/>
            </a:endParaRPr>
          </a:p>
        </p:txBody>
      </p:sp>
      <p:sp>
        <p:nvSpPr>
          <p:cNvPr id="166918" name="テキスト ボックス 16"/>
          <p:cNvSpPr txBox="1">
            <a:spLocks noChangeArrowheads="1"/>
          </p:cNvSpPr>
          <p:nvPr/>
        </p:nvSpPr>
        <p:spPr bwMode="auto">
          <a:xfrm>
            <a:off x="2500313" y="3071813"/>
            <a:ext cx="4746625" cy="1655762"/>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rPr>
              <a:t>彼はエリヤの霊と力とをもって、</a:t>
            </a:r>
            <a:endParaRPr lang="en-US" altLang="ja-JP" sz="1800">
              <a:solidFill>
                <a:schemeClr val="bg2"/>
              </a:solidFill>
            </a:endParaRPr>
          </a:p>
          <a:p>
            <a:pPr latinLnBrk="0">
              <a:lnSpc>
                <a:spcPct val="114000"/>
              </a:lnSpc>
            </a:pPr>
            <a:r>
              <a:rPr lang="ja-JP" altLang="en-US" sz="1800">
                <a:solidFill>
                  <a:schemeClr val="bg2"/>
                </a:solidFill>
              </a:rPr>
              <a:t>みまえに先立って行き、</a:t>
            </a:r>
            <a:endParaRPr lang="en-US" altLang="ja-JP" sz="1800">
              <a:solidFill>
                <a:schemeClr val="bg2"/>
              </a:solidFill>
            </a:endParaRPr>
          </a:p>
          <a:p>
            <a:pPr latinLnBrk="0">
              <a:lnSpc>
                <a:spcPct val="114000"/>
              </a:lnSpc>
            </a:pPr>
            <a:r>
              <a:rPr lang="ja-JP" altLang="en-US" sz="1800">
                <a:solidFill>
                  <a:schemeClr val="bg2"/>
                </a:solidFill>
              </a:rPr>
              <a:t>父の心を子に向けさせ、</a:t>
            </a:r>
            <a:endParaRPr lang="en-US" altLang="ja-JP" sz="1800">
              <a:solidFill>
                <a:schemeClr val="bg2"/>
              </a:solidFill>
            </a:endParaRPr>
          </a:p>
          <a:p>
            <a:pPr latinLnBrk="0">
              <a:lnSpc>
                <a:spcPct val="114000"/>
              </a:lnSpc>
            </a:pPr>
            <a:r>
              <a:rPr lang="ja-JP" altLang="en-US" sz="1800">
                <a:solidFill>
                  <a:schemeClr val="bg2"/>
                </a:solidFill>
              </a:rPr>
              <a:t>逆らう者に義人の思いを持たせて、</a:t>
            </a:r>
            <a:endParaRPr lang="en-US" altLang="ja-JP" sz="1800">
              <a:solidFill>
                <a:schemeClr val="bg2"/>
              </a:solidFill>
            </a:endParaRPr>
          </a:p>
          <a:p>
            <a:pPr latinLnBrk="0">
              <a:lnSpc>
                <a:spcPct val="114000"/>
              </a:lnSpc>
            </a:pPr>
            <a:r>
              <a:rPr lang="ja-JP" altLang="en-US" sz="1800">
                <a:solidFill>
                  <a:schemeClr val="bg2"/>
                </a:solidFill>
              </a:rPr>
              <a:t>整えられた民を主に備えるために生まれた人物</a:t>
            </a:r>
          </a:p>
        </p:txBody>
      </p:sp>
      <p:sp>
        <p:nvSpPr>
          <p:cNvPr id="18" name="左中かっこ 17"/>
          <p:cNvSpPr/>
          <p:nvPr/>
        </p:nvSpPr>
        <p:spPr>
          <a:xfrm>
            <a:off x="2249488" y="3214688"/>
            <a:ext cx="214312" cy="1357312"/>
          </a:xfrm>
          <a:prstGeom prst="lef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166920" name="テキスト ボックス 22"/>
          <p:cNvSpPr txBox="1">
            <a:spLocks noChangeArrowheads="1"/>
          </p:cNvSpPr>
          <p:nvPr/>
        </p:nvSpPr>
        <p:spPr bwMode="auto">
          <a:xfrm>
            <a:off x="3714750" y="1303338"/>
            <a:ext cx="873125" cy="914400"/>
          </a:xfrm>
          <a:prstGeom prst="rect">
            <a:avLst/>
          </a:prstGeom>
          <a:noFill/>
          <a:ln w="9525">
            <a:noFill/>
            <a:miter lim="800000"/>
            <a:headEnd/>
            <a:tailEnd/>
          </a:ln>
        </p:spPr>
        <p:txBody>
          <a:bodyPr wrap="none">
            <a:spAutoFit/>
          </a:bodyPr>
          <a:lstStyle/>
          <a:p>
            <a:pPr latinLnBrk="0"/>
            <a:r>
              <a:rPr lang="ja-JP" altLang="en-US" sz="5400">
                <a:solidFill>
                  <a:schemeClr val="bg2"/>
                </a:solidFill>
              </a:rPr>
              <a:t>＝</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8"/>
          <p:cNvSpPr txBox="1">
            <a:spLocks noChangeArrowheads="1"/>
          </p:cNvSpPr>
          <p:nvPr/>
        </p:nvSpPr>
        <p:spPr bwMode="auto">
          <a:xfrm>
            <a:off x="465138" y="214313"/>
            <a:ext cx="4462462"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（６） 聖書に対するわたしたちの態度</a:t>
            </a:r>
          </a:p>
        </p:txBody>
      </p:sp>
      <p:sp>
        <p:nvSpPr>
          <p:cNvPr id="5" name="角丸四角形 4"/>
          <p:cNvSpPr/>
          <p:nvPr/>
        </p:nvSpPr>
        <p:spPr>
          <a:xfrm>
            <a:off x="1000125" y="1428750"/>
            <a:ext cx="1643063" cy="1214438"/>
          </a:xfrm>
          <a:prstGeom prst="round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r>
              <a:rPr lang="ja-JP" altLang="en-US" sz="2800">
                <a:solidFill>
                  <a:schemeClr val="bg2"/>
                </a:solidFill>
              </a:rPr>
              <a:t>天的な</a:t>
            </a:r>
            <a:endParaRPr lang="en-US" altLang="ja-JP" sz="2800">
              <a:solidFill>
                <a:schemeClr val="bg2"/>
              </a:solidFill>
            </a:endParaRPr>
          </a:p>
          <a:p>
            <a:pPr algn="ctr" latinLnBrk="0">
              <a:defRPr/>
            </a:pPr>
            <a:r>
              <a:rPr lang="ja-JP" altLang="en-US" sz="2800">
                <a:solidFill>
                  <a:schemeClr val="bg2"/>
                </a:solidFill>
              </a:rPr>
              <a:t>秘密</a:t>
            </a:r>
            <a:endParaRPr lang="ja-JP" altLang="en-US" sz="2800">
              <a:solidFill>
                <a:srgbClr val="FFFFFF"/>
              </a:solidFill>
            </a:endParaRPr>
          </a:p>
        </p:txBody>
      </p:sp>
      <p:sp>
        <p:nvSpPr>
          <p:cNvPr id="6" name="角丸四角形 5"/>
          <p:cNvSpPr/>
          <p:nvPr/>
        </p:nvSpPr>
        <p:spPr>
          <a:xfrm>
            <a:off x="3000375" y="1428750"/>
            <a:ext cx="4429125" cy="1214438"/>
          </a:xfrm>
          <a:prstGeom prst="round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atinLnBrk="0">
              <a:defRPr/>
            </a:pPr>
            <a:r>
              <a:rPr lang="ja-JP" altLang="en-US" sz="1800">
                <a:solidFill>
                  <a:schemeClr val="bg2"/>
                </a:solidFill>
              </a:rPr>
              <a:t>イエスに対する洗礼ヨハネの無知と不信は</a:t>
            </a:r>
            <a:endParaRPr lang="en-US" altLang="ja-JP" sz="1800">
              <a:solidFill>
                <a:schemeClr val="bg2"/>
              </a:solidFill>
            </a:endParaRPr>
          </a:p>
          <a:p>
            <a:pPr latinLnBrk="0">
              <a:defRPr/>
            </a:pPr>
            <a:r>
              <a:rPr lang="ja-JP" altLang="en-US" sz="1800">
                <a:solidFill>
                  <a:schemeClr val="bg2"/>
                </a:solidFill>
              </a:rPr>
              <a:t>ユダヤ人たちの不信を招き、</a:t>
            </a:r>
            <a:endParaRPr lang="en-US" altLang="ja-JP" sz="1800">
              <a:solidFill>
                <a:schemeClr val="bg2"/>
              </a:solidFill>
            </a:endParaRPr>
          </a:p>
          <a:p>
            <a:pPr latinLnBrk="0">
              <a:defRPr/>
            </a:pPr>
            <a:r>
              <a:rPr lang="ja-JP" altLang="en-US" sz="1800">
                <a:solidFill>
                  <a:schemeClr val="bg2"/>
                </a:solidFill>
              </a:rPr>
              <a:t>ユダヤ人たちの不信はイエスを十字架に</a:t>
            </a:r>
            <a:endParaRPr lang="en-US" altLang="ja-JP" sz="1800">
              <a:solidFill>
                <a:schemeClr val="bg2"/>
              </a:solidFill>
            </a:endParaRPr>
          </a:p>
          <a:p>
            <a:pPr latinLnBrk="0">
              <a:defRPr/>
            </a:pPr>
            <a:r>
              <a:rPr lang="ja-JP" altLang="en-US" sz="1800">
                <a:solidFill>
                  <a:schemeClr val="bg2"/>
                </a:solidFill>
              </a:rPr>
              <a:t>つけるようになった</a:t>
            </a:r>
            <a:endParaRPr lang="ja-JP" altLang="en-US" sz="1800">
              <a:solidFill>
                <a:srgbClr val="FFFFFF"/>
              </a:solidFill>
            </a:endParaRPr>
          </a:p>
        </p:txBody>
      </p:sp>
      <p:sp>
        <p:nvSpPr>
          <p:cNvPr id="7" name="下矢印 6"/>
          <p:cNvSpPr/>
          <p:nvPr/>
        </p:nvSpPr>
        <p:spPr>
          <a:xfrm>
            <a:off x="1643063" y="2857500"/>
            <a:ext cx="357187" cy="642938"/>
          </a:xfrm>
          <a:prstGeom prst="down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168965" name="テキスト ボックス 7"/>
          <p:cNvSpPr txBox="1">
            <a:spLocks noChangeArrowheads="1"/>
          </p:cNvSpPr>
          <p:nvPr/>
        </p:nvSpPr>
        <p:spPr bwMode="auto">
          <a:xfrm>
            <a:off x="1019175" y="3714750"/>
            <a:ext cx="1589088"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誰も知らず</a:t>
            </a:r>
          </a:p>
        </p:txBody>
      </p:sp>
      <p:sp>
        <p:nvSpPr>
          <p:cNvPr id="168966" name="テキスト ボックス 8"/>
          <p:cNvSpPr txBox="1">
            <a:spLocks noChangeArrowheads="1"/>
          </p:cNvSpPr>
          <p:nvPr/>
        </p:nvSpPr>
        <p:spPr bwMode="auto">
          <a:xfrm>
            <a:off x="3063875" y="3571875"/>
            <a:ext cx="4929188" cy="1006475"/>
          </a:xfrm>
          <a:prstGeom prst="rect">
            <a:avLst/>
          </a:prstGeom>
          <a:noFill/>
          <a:ln w="9525">
            <a:noFill/>
            <a:miter lim="800000"/>
            <a:headEnd/>
            <a:tailEnd/>
          </a:ln>
        </p:spPr>
        <p:txBody>
          <a:bodyPr>
            <a:spAutoFit/>
          </a:bodyPr>
          <a:lstStyle/>
          <a:p>
            <a:pPr latinLnBrk="0"/>
            <a:r>
              <a:rPr lang="ja-JP" altLang="en-US" sz="2000">
                <a:solidFill>
                  <a:schemeClr val="bg2"/>
                </a:solidFill>
              </a:rPr>
              <a:t>洗礼ヨハネを無条件に偉大な予言者と</a:t>
            </a:r>
            <a:endParaRPr lang="en-US" altLang="ja-JP" sz="2000">
              <a:solidFill>
                <a:schemeClr val="bg2"/>
              </a:solidFill>
            </a:endParaRPr>
          </a:p>
          <a:p>
            <a:pPr latinLnBrk="0"/>
            <a:r>
              <a:rPr lang="ja-JP" altLang="en-US" sz="2000">
                <a:solidFill>
                  <a:schemeClr val="bg2"/>
                </a:solidFill>
              </a:rPr>
              <a:t>断定する立場からのみ聖書をみていたため</a:t>
            </a:r>
            <a:endParaRPr lang="en-US" altLang="ja-JP" sz="2000">
              <a:solidFill>
                <a:schemeClr val="bg2"/>
              </a:solidFill>
            </a:endParaRPr>
          </a:p>
          <a:p>
            <a:pPr latinLnBrk="0"/>
            <a:endParaRPr lang="ja-JP" altLang="en-US" sz="2000">
              <a:solidFill>
                <a:schemeClr val="bg2"/>
              </a:solidFill>
            </a:endParaRPr>
          </a:p>
        </p:txBody>
      </p:sp>
      <p:sp>
        <p:nvSpPr>
          <p:cNvPr id="12" name="左中かっこ 11"/>
          <p:cNvSpPr/>
          <p:nvPr/>
        </p:nvSpPr>
        <p:spPr>
          <a:xfrm>
            <a:off x="2984500" y="3687763"/>
            <a:ext cx="107950" cy="500062"/>
          </a:xfrm>
          <a:prstGeom prst="leftBrace">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168968" name="テキスト ボックス 12"/>
          <p:cNvSpPr txBox="1">
            <a:spLocks noChangeArrowheads="1"/>
          </p:cNvSpPr>
          <p:nvPr/>
        </p:nvSpPr>
        <p:spPr bwMode="auto">
          <a:xfrm>
            <a:off x="1035050" y="4792663"/>
            <a:ext cx="7608888" cy="717550"/>
          </a:xfrm>
          <a:prstGeom prst="rect">
            <a:avLst/>
          </a:prstGeom>
          <a:noFill/>
          <a:ln w="9525">
            <a:noFill/>
            <a:miter lim="800000"/>
            <a:headEnd/>
            <a:tailEnd/>
          </a:ln>
        </p:spPr>
        <p:txBody>
          <a:bodyPr>
            <a:spAutoFit/>
          </a:bodyPr>
          <a:lstStyle/>
          <a:p>
            <a:pPr latinLnBrk="0">
              <a:spcBef>
                <a:spcPts val="600"/>
              </a:spcBef>
            </a:pPr>
            <a:r>
              <a:rPr lang="ja-JP" altLang="en-US" sz="1800">
                <a:solidFill>
                  <a:schemeClr val="bg2"/>
                </a:solidFill>
              </a:rPr>
              <a:t>① 因習的な信仰観念と旧態を脱ぎ捨てなければならない</a:t>
            </a:r>
            <a:endParaRPr lang="en-US" altLang="ja-JP" sz="1800">
              <a:solidFill>
                <a:schemeClr val="bg2"/>
              </a:solidFill>
            </a:endParaRPr>
          </a:p>
          <a:p>
            <a:pPr latinLnBrk="0">
              <a:spcBef>
                <a:spcPts val="600"/>
              </a:spcBef>
            </a:pPr>
            <a:r>
              <a:rPr lang="ja-JP" altLang="en-US" sz="1800">
                <a:solidFill>
                  <a:schemeClr val="bg2"/>
                </a:solidFill>
              </a:rPr>
              <a:t>② 神霊面、 真理面で常に正しい信仰を持つために努力しなければならない</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ctrTitle" idx="4294967295"/>
          </p:nvPr>
        </p:nvSpPr>
        <p:spPr>
          <a:xfrm>
            <a:off x="2590800" y="2209800"/>
            <a:ext cx="4038600" cy="1354138"/>
          </a:xfrm>
        </p:spPr>
        <p:txBody>
          <a:bodyPr/>
          <a:lstStyle/>
          <a:p>
            <a:pPr eaLnBrk="1" hangingPunct="1"/>
            <a:r>
              <a:rPr lang="ja-JP" altLang="en-US" sz="9600" smtClean="0">
                <a:solidFill>
                  <a:schemeClr val="bg2"/>
                </a:solidFill>
              </a:rPr>
              <a:t>復活論</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ChangeArrowheads="1"/>
          </p:cNvSpPr>
          <p:nvPr/>
        </p:nvSpPr>
        <p:spPr bwMode="auto">
          <a:xfrm>
            <a:off x="642938" y="1196975"/>
            <a:ext cx="7858125" cy="2178050"/>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　聖書の預言を文字通りそのまま受け入れるとすれば、イエスが再臨されるときには、すでに土の中に葬られて、元素化してしまったすべての信徒たちの肉身が、再び元どおりの姿によみがえって、出てくるものと見なければならない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ﾃｻﾛﾆｹ</a:t>
            </a:r>
            <a:r>
              <a:rPr lang="en-US" altLang="ja-JP" sz="2000">
                <a:solidFill>
                  <a:schemeClr val="bg2"/>
                </a:solidFill>
                <a:latin typeface="ＭＳ Ｐゴシック" pitchFamily="34" charset="-128"/>
              </a:rPr>
              <a:t>Ⅰ 4/16 </a:t>
            </a:r>
            <a:r>
              <a:rPr lang="ja-JP" altLang="en-US" sz="2000">
                <a:solidFill>
                  <a:schemeClr val="bg2"/>
                </a:solidFill>
                <a:latin typeface="ＭＳ Ｐゴシック" pitchFamily="34" charset="-128"/>
              </a:rPr>
              <a:t>、ﾏﾀｲ </a:t>
            </a:r>
            <a:r>
              <a:rPr lang="en-US" altLang="ja-JP" sz="2000">
                <a:solidFill>
                  <a:schemeClr val="bg2"/>
                </a:solidFill>
                <a:latin typeface="ＭＳ Ｐゴシック" pitchFamily="34" charset="-128"/>
              </a:rPr>
              <a:t>27/52)</a:t>
            </a:r>
            <a:r>
              <a:rPr lang="ja-JP" altLang="en-US" sz="2000">
                <a:solidFill>
                  <a:schemeClr val="bg2"/>
                </a:solidFill>
                <a:latin typeface="ＭＳ Ｐゴシック" pitchFamily="34" charset="-128"/>
              </a:rPr>
              <a:t>。</a:t>
            </a:r>
          </a:p>
          <a:p>
            <a:pPr latinLnBrk="0">
              <a:lnSpc>
                <a:spcPct val="114000"/>
              </a:lnSpc>
            </a:pPr>
            <a:r>
              <a:rPr lang="ja-JP" altLang="en-US" sz="2000">
                <a:solidFill>
                  <a:schemeClr val="bg2"/>
                </a:solidFill>
                <a:latin typeface="ＭＳ Ｐゴシック" pitchFamily="34" charset="-128"/>
              </a:rPr>
              <a:t>　果たして、その通り信じなければならないのであろうか</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この問題を解くために、まず復活の真の意味をしらべてみよう。</a:t>
            </a:r>
          </a:p>
        </p:txBody>
      </p:sp>
      <p:sp>
        <p:nvSpPr>
          <p:cNvPr id="171010" name="Text Box 3"/>
          <p:cNvSpPr txBox="1">
            <a:spLocks noChangeArrowheads="1"/>
          </p:cNvSpPr>
          <p:nvPr/>
        </p:nvSpPr>
        <p:spPr bwMode="auto">
          <a:xfrm>
            <a:off x="3924300" y="260350"/>
            <a:ext cx="1203325" cy="701675"/>
          </a:xfrm>
          <a:prstGeom prst="rect">
            <a:avLst/>
          </a:prstGeom>
          <a:noFill/>
          <a:ln w="9525">
            <a:noFill/>
            <a:miter lim="800000"/>
            <a:headEnd/>
            <a:tailEnd/>
          </a:ln>
        </p:spPr>
        <p:txBody>
          <a:bodyPr wrap="none">
            <a:spAutoFit/>
          </a:bodyPr>
          <a:lstStyle/>
          <a:p>
            <a:pPr latinLnBrk="0"/>
            <a:r>
              <a:rPr lang="ja-JP" altLang="en-US" sz="4000">
                <a:solidFill>
                  <a:schemeClr val="bg2"/>
                </a:solidFill>
                <a:latin typeface="ＭＳ Ｐゴシック" pitchFamily="34" charset="-128"/>
              </a:rPr>
              <a:t>序論</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Line 20"/>
          <p:cNvSpPr>
            <a:spLocks noChangeShapeType="1"/>
          </p:cNvSpPr>
          <p:nvPr/>
        </p:nvSpPr>
        <p:spPr bwMode="auto">
          <a:xfrm flipV="1">
            <a:off x="2428875" y="2286000"/>
            <a:ext cx="1643063" cy="142875"/>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172034" name="Line 21"/>
          <p:cNvSpPr>
            <a:spLocks noChangeShapeType="1"/>
          </p:cNvSpPr>
          <p:nvPr/>
        </p:nvSpPr>
        <p:spPr bwMode="auto">
          <a:xfrm>
            <a:off x="2357438" y="4000500"/>
            <a:ext cx="1714500" cy="357188"/>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172035" name="Line 7"/>
          <p:cNvSpPr>
            <a:spLocks noChangeShapeType="1"/>
          </p:cNvSpPr>
          <p:nvPr/>
        </p:nvSpPr>
        <p:spPr bwMode="auto">
          <a:xfrm flipH="1">
            <a:off x="1928813" y="3987800"/>
            <a:ext cx="357187" cy="785813"/>
          </a:xfrm>
          <a:prstGeom prst="line">
            <a:avLst/>
          </a:prstGeom>
          <a:noFill/>
          <a:ln w="57150">
            <a:solidFill>
              <a:schemeClr val="accent1"/>
            </a:solidFill>
            <a:round/>
            <a:headEnd/>
            <a:tailEnd type="triangle" w="med" len="med"/>
          </a:ln>
        </p:spPr>
        <p:txBody>
          <a:bodyPr/>
          <a:lstStyle/>
          <a:p>
            <a:endParaRPr lang="ko-KR" altLang="en-US"/>
          </a:p>
        </p:txBody>
      </p:sp>
      <p:sp>
        <p:nvSpPr>
          <p:cNvPr id="172036" name="Line 8"/>
          <p:cNvSpPr>
            <a:spLocks noChangeShapeType="1"/>
          </p:cNvSpPr>
          <p:nvPr/>
        </p:nvSpPr>
        <p:spPr bwMode="auto">
          <a:xfrm>
            <a:off x="2428875" y="3987800"/>
            <a:ext cx="357188" cy="785813"/>
          </a:xfrm>
          <a:prstGeom prst="line">
            <a:avLst/>
          </a:prstGeom>
          <a:noFill/>
          <a:ln w="57150">
            <a:solidFill>
              <a:schemeClr val="accent1"/>
            </a:solidFill>
            <a:round/>
            <a:headEnd/>
            <a:tailEnd type="triangle" w="med" len="med"/>
          </a:ln>
        </p:spPr>
        <p:txBody>
          <a:bodyPr/>
          <a:lstStyle/>
          <a:p>
            <a:endParaRPr lang="ko-KR" altLang="en-US"/>
          </a:p>
        </p:txBody>
      </p:sp>
      <p:sp>
        <p:nvSpPr>
          <p:cNvPr id="172037" name="Text Box 2"/>
          <p:cNvSpPr txBox="1">
            <a:spLocks noChangeArrowheads="1"/>
          </p:cNvSpPr>
          <p:nvPr/>
        </p:nvSpPr>
        <p:spPr bwMode="auto">
          <a:xfrm>
            <a:off x="381000" y="1547813"/>
            <a:ext cx="320675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生と死の聖書的概念</a:t>
            </a:r>
          </a:p>
        </p:txBody>
      </p:sp>
      <p:sp>
        <p:nvSpPr>
          <p:cNvPr id="172038" name="Oval 3"/>
          <p:cNvSpPr>
            <a:spLocks noChangeArrowheads="1"/>
          </p:cNvSpPr>
          <p:nvPr/>
        </p:nvSpPr>
        <p:spPr bwMode="auto">
          <a:xfrm>
            <a:off x="2054225" y="2085975"/>
            <a:ext cx="614363" cy="614363"/>
          </a:xfrm>
          <a:prstGeom prst="ellipse">
            <a:avLst/>
          </a:prstGeom>
          <a:solidFill>
            <a:srgbClr val="0000FF"/>
          </a:solidFill>
          <a:ln w="9525">
            <a:solidFill>
              <a:schemeClr val="bg2"/>
            </a:solidFill>
            <a:round/>
            <a:headEnd/>
            <a:tailEnd/>
          </a:ln>
        </p:spPr>
        <p:txBody>
          <a:bodyPr wrap="none" anchor="ctr"/>
          <a:lstStyle/>
          <a:p>
            <a:pPr algn="ctr" latinLnBrk="0"/>
            <a:r>
              <a:rPr lang="ja-JP" altLang="en-US" sz="2800">
                <a:latin typeface="ＭＳ Ｐゴシック" pitchFamily="34" charset="-128"/>
              </a:rPr>
              <a:t>生</a:t>
            </a:r>
          </a:p>
        </p:txBody>
      </p:sp>
      <p:sp>
        <p:nvSpPr>
          <p:cNvPr id="172039" name="Oval 4"/>
          <p:cNvSpPr>
            <a:spLocks noChangeArrowheads="1"/>
          </p:cNvSpPr>
          <p:nvPr/>
        </p:nvSpPr>
        <p:spPr bwMode="auto">
          <a:xfrm>
            <a:off x="2054225" y="3630613"/>
            <a:ext cx="614363" cy="614362"/>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800">
                <a:latin typeface="ＭＳ Ｐゴシック" pitchFamily="34" charset="-128"/>
              </a:rPr>
              <a:t>死</a:t>
            </a:r>
          </a:p>
        </p:txBody>
      </p:sp>
      <p:sp>
        <p:nvSpPr>
          <p:cNvPr id="172040" name="Oval 5"/>
          <p:cNvSpPr>
            <a:spLocks noChangeArrowheads="1"/>
          </p:cNvSpPr>
          <p:nvPr/>
        </p:nvSpPr>
        <p:spPr bwMode="auto">
          <a:xfrm>
            <a:off x="1571625" y="4800600"/>
            <a:ext cx="614363" cy="5588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死</a:t>
            </a:r>
          </a:p>
        </p:txBody>
      </p:sp>
      <p:sp>
        <p:nvSpPr>
          <p:cNvPr id="172041" name="Oval 6"/>
          <p:cNvSpPr>
            <a:spLocks noChangeArrowheads="1"/>
          </p:cNvSpPr>
          <p:nvPr/>
        </p:nvSpPr>
        <p:spPr bwMode="auto">
          <a:xfrm>
            <a:off x="2527300" y="4799013"/>
            <a:ext cx="614363" cy="5588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死</a:t>
            </a:r>
          </a:p>
        </p:txBody>
      </p:sp>
      <p:sp>
        <p:nvSpPr>
          <p:cNvPr id="172042" name="Oval 9"/>
          <p:cNvSpPr>
            <a:spLocks noChangeArrowheads="1"/>
          </p:cNvSpPr>
          <p:nvPr/>
        </p:nvSpPr>
        <p:spPr bwMode="auto">
          <a:xfrm>
            <a:off x="2643188" y="2844800"/>
            <a:ext cx="685800" cy="509588"/>
          </a:xfrm>
          <a:prstGeom prst="ellipse">
            <a:avLst/>
          </a:prstGeom>
          <a:noFill/>
          <a:ln w="9525">
            <a:noFill/>
            <a:round/>
            <a:headEnd/>
            <a:tailEnd/>
          </a:ln>
        </p:spPr>
        <p:txBody>
          <a:bodyPr wrap="none" anchor="ctr"/>
          <a:lstStyle/>
          <a:p>
            <a:pPr algn="ctr" latinLnBrk="0"/>
            <a:r>
              <a:rPr lang="ja-JP" altLang="en-US" sz="2000">
                <a:solidFill>
                  <a:schemeClr val="bg2"/>
                </a:solidFill>
                <a:latin typeface="ＭＳ Ｐゴシック" pitchFamily="34" charset="-128"/>
              </a:rPr>
              <a:t>堕落</a:t>
            </a:r>
          </a:p>
        </p:txBody>
      </p:sp>
      <p:sp>
        <p:nvSpPr>
          <p:cNvPr id="172043" name="Oval 10"/>
          <p:cNvSpPr>
            <a:spLocks noChangeArrowheads="1"/>
          </p:cNvSpPr>
          <p:nvPr/>
        </p:nvSpPr>
        <p:spPr bwMode="auto">
          <a:xfrm>
            <a:off x="1571625" y="2987675"/>
            <a:ext cx="685800" cy="438150"/>
          </a:xfrm>
          <a:prstGeom prst="ellipse">
            <a:avLst/>
          </a:prstGeom>
          <a:noFill/>
          <a:ln w="9525">
            <a:noFill/>
            <a:round/>
            <a:headEnd/>
            <a:tailEnd/>
          </a:ln>
        </p:spPr>
        <p:txBody>
          <a:bodyPr wrap="none" anchor="ctr"/>
          <a:lstStyle/>
          <a:p>
            <a:pPr algn="r" latinLnBrk="0"/>
            <a:r>
              <a:rPr lang="ja-JP" altLang="en-US" sz="2000">
                <a:solidFill>
                  <a:schemeClr val="bg2"/>
                </a:solidFill>
                <a:latin typeface="ＭＳ Ｐゴシック" pitchFamily="34" charset="-128"/>
              </a:rPr>
              <a:t>復活 </a:t>
            </a:r>
          </a:p>
          <a:p>
            <a:pPr algn="r" latinLnBrk="0"/>
            <a:r>
              <a:rPr lang="ja-JP" altLang="en-US" sz="1600">
                <a:solidFill>
                  <a:schemeClr val="bg2"/>
                </a:solidFill>
                <a:latin typeface="ＭＳ Ｐゴシック" pitchFamily="34" charset="-128"/>
              </a:rPr>
              <a:t>（過程的現象）</a:t>
            </a:r>
          </a:p>
        </p:txBody>
      </p:sp>
      <p:sp>
        <p:nvSpPr>
          <p:cNvPr id="172044" name="Text Box 11"/>
          <p:cNvSpPr txBox="1">
            <a:spLocks noChangeArrowheads="1"/>
          </p:cNvSpPr>
          <p:nvPr/>
        </p:nvSpPr>
        <p:spPr bwMode="auto">
          <a:xfrm>
            <a:off x="4003675" y="4156075"/>
            <a:ext cx="3863975" cy="885825"/>
          </a:xfrm>
          <a:prstGeom prst="rect">
            <a:avLst/>
          </a:prstGeom>
          <a:noFill/>
          <a:ln w="9525">
            <a:noFill/>
            <a:miter lim="800000"/>
            <a:headEnd/>
            <a:tailEnd/>
          </a:ln>
        </p:spPr>
        <p:txBody>
          <a:bodyPr wrap="none">
            <a:spAutoFit/>
          </a:bodyPr>
          <a:lstStyle/>
          <a:p>
            <a:pPr latinLnBrk="0"/>
            <a:r>
              <a:rPr lang="ja-JP" altLang="en-US" sz="2000">
                <a:solidFill>
                  <a:schemeClr val="hlink"/>
                </a:solidFill>
                <a:latin typeface="ＭＳ Ｐゴシック" pitchFamily="34" charset="-128"/>
              </a:rPr>
              <a:t>神と心情的関係が切れた状態</a:t>
            </a:r>
          </a:p>
          <a:p>
            <a:pPr latinLnBrk="0"/>
            <a:r>
              <a:rPr lang="ja-JP" altLang="en-US" sz="1600">
                <a:solidFill>
                  <a:schemeClr val="bg2"/>
                </a:solidFill>
                <a:latin typeface="ＭＳ Ｐゴシック" pitchFamily="34" charset="-128"/>
              </a:rPr>
              <a:t> </a:t>
            </a:r>
            <a:r>
              <a:rPr lang="en-US" altLang="ko-KR" sz="1600">
                <a:solidFill>
                  <a:schemeClr val="bg2"/>
                </a:solidFill>
                <a:latin typeface="ＭＳ Ｐゴシック" pitchFamily="34" charset="-128"/>
              </a:rPr>
              <a:t>(</a:t>
            </a:r>
            <a:r>
              <a:rPr lang="ja-JP" altLang="en-US" sz="1600">
                <a:solidFill>
                  <a:schemeClr val="bg2"/>
                </a:solidFill>
                <a:latin typeface="ＭＳ Ｐゴシック" pitchFamily="34" charset="-128"/>
              </a:rPr>
              <a:t>神の愛の圏内を離れ、真の愛がない、</a:t>
            </a:r>
          </a:p>
          <a:p>
            <a:pPr latinLnBrk="0"/>
            <a:r>
              <a:rPr lang="ja-JP" altLang="en-US" sz="1600">
                <a:solidFill>
                  <a:schemeClr val="bg2"/>
                </a:solidFill>
                <a:latin typeface="ＭＳ Ｐゴシック" pitchFamily="34" charset="-128"/>
              </a:rPr>
              <a:t>　　　　　　　 サタンの主管圏内にいる</a:t>
            </a:r>
            <a:r>
              <a:rPr lang="ja-JP" altLang="en-US" sz="1600">
                <a:solidFill>
                  <a:schemeClr val="bg2"/>
                </a:solidFill>
              </a:rPr>
              <a:t>状態</a:t>
            </a:r>
            <a:r>
              <a:rPr lang="en-US" altLang="ko-KR" sz="1600">
                <a:solidFill>
                  <a:schemeClr val="bg2"/>
                </a:solidFill>
                <a:latin typeface="ＭＳ Ｐゴシック" pitchFamily="34" charset="-128"/>
              </a:rPr>
              <a:t>)</a:t>
            </a:r>
            <a:r>
              <a:rPr lang="en-US" altLang="ja-JP" sz="1600">
                <a:solidFill>
                  <a:schemeClr val="bg2"/>
                </a:solidFill>
                <a:latin typeface="ＭＳ Ｐゴシック" pitchFamily="34" charset="-128"/>
              </a:rPr>
              <a:t> </a:t>
            </a:r>
            <a:endParaRPr lang="ko-KR" altLang="en-US" sz="1600">
              <a:solidFill>
                <a:schemeClr val="bg2"/>
              </a:solidFill>
              <a:latin typeface="ＭＳ Ｐゴシック" pitchFamily="34" charset="-128"/>
            </a:endParaRPr>
          </a:p>
        </p:txBody>
      </p:sp>
      <p:sp>
        <p:nvSpPr>
          <p:cNvPr id="172045" name="Text Box 12"/>
          <p:cNvSpPr txBox="1">
            <a:spLocks noChangeArrowheads="1"/>
          </p:cNvSpPr>
          <p:nvPr/>
        </p:nvSpPr>
        <p:spPr bwMode="auto">
          <a:xfrm>
            <a:off x="395288" y="5300663"/>
            <a:ext cx="920750" cy="346075"/>
          </a:xfrm>
          <a:prstGeom prst="rect">
            <a:avLst/>
          </a:prstGeom>
          <a:noFill/>
          <a:ln w="9525">
            <a:solidFill>
              <a:schemeClr val="bg2"/>
            </a:solidFill>
            <a:miter lim="800000"/>
            <a:headEnd/>
            <a:tailEnd/>
          </a:ln>
        </p:spPr>
        <p:txBody>
          <a:bodyPr wrap="none">
            <a:spAutoFit/>
          </a:bodyPr>
          <a:lstStyle/>
          <a:p>
            <a:pPr latinLnBrk="0"/>
            <a:r>
              <a:rPr lang="ja-JP" altLang="en-US" sz="1600">
                <a:solidFill>
                  <a:schemeClr val="bg2"/>
                </a:solidFill>
                <a:latin typeface="ＭＳ Ｐゴシック" pitchFamily="34" charset="-128"/>
              </a:rPr>
              <a:t>ﾙｶ </a:t>
            </a:r>
            <a:r>
              <a:rPr lang="ko-KR" altLang="en-US" sz="1600">
                <a:solidFill>
                  <a:schemeClr val="bg2"/>
                </a:solidFill>
                <a:latin typeface="ＭＳ Ｐゴシック" pitchFamily="34" charset="-128"/>
              </a:rPr>
              <a:t>9/60</a:t>
            </a:r>
            <a:endParaRPr lang="en-US" altLang="ja-JP" sz="1600">
              <a:solidFill>
                <a:schemeClr val="bg2"/>
              </a:solidFill>
              <a:latin typeface="ＭＳ Ｐゴシック" pitchFamily="34" charset="-128"/>
            </a:endParaRPr>
          </a:p>
        </p:txBody>
      </p:sp>
      <p:sp>
        <p:nvSpPr>
          <p:cNvPr id="172046" name="Text Box 13"/>
          <p:cNvSpPr txBox="1">
            <a:spLocks noChangeArrowheads="1"/>
          </p:cNvSpPr>
          <p:nvPr/>
        </p:nvSpPr>
        <p:spPr bwMode="auto">
          <a:xfrm>
            <a:off x="2447925" y="5367338"/>
            <a:ext cx="982663" cy="366712"/>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（死体）</a:t>
            </a:r>
          </a:p>
        </p:txBody>
      </p:sp>
      <p:sp>
        <p:nvSpPr>
          <p:cNvPr id="172047" name="Text Box 14"/>
          <p:cNvSpPr txBox="1">
            <a:spLocks noChangeArrowheads="1"/>
          </p:cNvSpPr>
          <p:nvPr/>
        </p:nvSpPr>
        <p:spPr bwMode="auto">
          <a:xfrm>
            <a:off x="1285875" y="5345113"/>
            <a:ext cx="1106488"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（活動人）</a:t>
            </a:r>
          </a:p>
        </p:txBody>
      </p:sp>
      <p:sp>
        <p:nvSpPr>
          <p:cNvPr id="172048" name="Text Box 15"/>
          <p:cNvSpPr txBox="1">
            <a:spLocks noChangeArrowheads="1"/>
          </p:cNvSpPr>
          <p:nvPr/>
        </p:nvSpPr>
        <p:spPr bwMode="auto">
          <a:xfrm>
            <a:off x="4148138" y="5013325"/>
            <a:ext cx="3894137" cy="1155700"/>
          </a:xfrm>
          <a:prstGeom prst="rect">
            <a:avLst/>
          </a:prstGeom>
          <a:noFill/>
          <a:ln w="9525">
            <a:noFill/>
            <a:miter lim="800000"/>
            <a:headEnd/>
            <a:tailEnd/>
          </a:ln>
        </p:spPr>
        <p:txBody>
          <a:bodyPr>
            <a:spAutoFit/>
          </a:bodyPr>
          <a:lstStyle/>
          <a:p>
            <a:pPr latinLnBrk="0"/>
            <a:r>
              <a:rPr lang="ja-JP" altLang="en-US" sz="1400">
                <a:solidFill>
                  <a:schemeClr val="bg2"/>
                </a:solidFill>
                <a:latin typeface="ＭＳ Ｐゴシック" pitchFamily="34" charset="-128"/>
              </a:rPr>
              <a:t>黙</a:t>
            </a:r>
            <a:r>
              <a:rPr lang="en-US" altLang="ko-KR" sz="1400">
                <a:solidFill>
                  <a:schemeClr val="bg2"/>
                </a:solidFill>
                <a:latin typeface="ＭＳ Ｐゴシック" pitchFamily="34" charset="-128"/>
              </a:rPr>
              <a:t>3/1 </a:t>
            </a:r>
            <a:r>
              <a:rPr lang="ja-JP" altLang="en-US" sz="1400">
                <a:solidFill>
                  <a:schemeClr val="bg2"/>
                </a:solidFill>
                <a:latin typeface="ＭＳ Ｐゴシック" pitchFamily="34" charset="-128"/>
              </a:rPr>
              <a:t>生きているというのは名だけ</a:t>
            </a:r>
            <a:r>
              <a:rPr lang="en-US" altLang="ko-KR" sz="1400">
                <a:solidFill>
                  <a:schemeClr val="bg2"/>
                </a:solidFill>
                <a:latin typeface="ＭＳ Ｐゴシック" pitchFamily="34" charset="-128"/>
              </a:rPr>
              <a:t>-</a:t>
            </a:r>
            <a:r>
              <a:rPr lang="ja-JP" altLang="en-US" sz="1400">
                <a:solidFill>
                  <a:schemeClr val="bg2"/>
                </a:solidFill>
                <a:latin typeface="ＭＳ Ｐゴシック" pitchFamily="34" charset="-128"/>
              </a:rPr>
              <a:t>死んだ者</a:t>
            </a:r>
            <a:endParaRPr lang="ko-KR" altLang="en-US"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愛さない者</a:t>
            </a:r>
            <a:r>
              <a:rPr lang="en-US" altLang="ko-KR" sz="1400">
                <a:solidFill>
                  <a:schemeClr val="bg2"/>
                </a:solidFill>
                <a:latin typeface="ＭＳ Ｐゴシック" pitchFamily="34" charset="-128"/>
              </a:rPr>
              <a:t>---</a:t>
            </a:r>
            <a:r>
              <a:rPr lang="ko-KR" altLang="en-US" sz="1400">
                <a:solidFill>
                  <a:schemeClr val="bg2"/>
                </a:solidFill>
                <a:latin typeface="ＭＳ Ｐゴシック" pitchFamily="34" charset="-128"/>
              </a:rPr>
              <a:t>死</a:t>
            </a:r>
            <a:r>
              <a:rPr lang="ja-JP" altLang="en-US" sz="1400">
                <a:solidFill>
                  <a:schemeClr val="bg2"/>
                </a:solidFill>
                <a:latin typeface="ＭＳ Ｐゴシック" pitchFamily="34" charset="-128"/>
              </a:rPr>
              <a:t>のうちにとどまる</a:t>
            </a:r>
            <a:endParaRPr lang="ko-KR" altLang="en-US"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ﾛﾏ </a:t>
            </a:r>
            <a:r>
              <a:rPr lang="en-US" altLang="ko-KR" sz="1400">
                <a:solidFill>
                  <a:schemeClr val="bg2"/>
                </a:solidFill>
                <a:latin typeface="ＭＳ Ｐゴシック" pitchFamily="34" charset="-128"/>
              </a:rPr>
              <a:t>6/23 </a:t>
            </a:r>
            <a:r>
              <a:rPr lang="ja-JP" altLang="en-US" sz="1400">
                <a:solidFill>
                  <a:schemeClr val="bg2"/>
                </a:solidFill>
                <a:latin typeface="ＭＳ Ｐゴシック" pitchFamily="34" charset="-128"/>
              </a:rPr>
              <a:t>ﾖﾊﾈ</a:t>
            </a:r>
            <a:r>
              <a:rPr lang="en-US" altLang="ja-JP" sz="1400">
                <a:solidFill>
                  <a:schemeClr val="bg2"/>
                </a:solidFill>
                <a:latin typeface="ＭＳ Ｐゴシック" pitchFamily="34" charset="-128"/>
              </a:rPr>
              <a:t>Ⅰ</a:t>
            </a:r>
            <a:r>
              <a:rPr lang="en-US" altLang="ko-KR" sz="1400">
                <a:solidFill>
                  <a:schemeClr val="bg2"/>
                </a:solidFill>
                <a:latin typeface="ＭＳ Ｐゴシック" pitchFamily="34" charset="-128"/>
              </a:rPr>
              <a:t>3/14 </a:t>
            </a:r>
            <a:r>
              <a:rPr lang="ja-JP" altLang="en-US" sz="1400">
                <a:solidFill>
                  <a:schemeClr val="bg2"/>
                </a:solidFill>
                <a:latin typeface="ＭＳ Ｐゴシック" pitchFamily="34" charset="-128"/>
              </a:rPr>
              <a:t>罪の報酬</a:t>
            </a:r>
            <a:r>
              <a:rPr lang="ko-KR" altLang="en-US" sz="1400">
                <a:solidFill>
                  <a:schemeClr val="bg2"/>
                </a:solidFill>
                <a:latin typeface="ＭＳ Ｐゴシック" pitchFamily="34" charset="-128"/>
              </a:rPr>
              <a:t> </a:t>
            </a:r>
            <a:r>
              <a:rPr lang="en-US" altLang="ko-KR" sz="1400">
                <a:solidFill>
                  <a:schemeClr val="bg2"/>
                </a:solidFill>
                <a:latin typeface="ＭＳ Ｐゴシック" pitchFamily="34" charset="-128"/>
              </a:rPr>
              <a:t>----- </a:t>
            </a:r>
            <a:r>
              <a:rPr lang="ko-KR" altLang="en-US" sz="1400">
                <a:solidFill>
                  <a:schemeClr val="bg2"/>
                </a:solidFill>
                <a:latin typeface="ＭＳ Ｐゴシック" pitchFamily="34" charset="-128"/>
              </a:rPr>
              <a:t>死亡</a:t>
            </a:r>
          </a:p>
          <a:p>
            <a:pPr latinLnBrk="0"/>
            <a:r>
              <a:rPr lang="ja-JP" altLang="en-US" sz="1400">
                <a:solidFill>
                  <a:schemeClr val="bg2"/>
                </a:solidFill>
                <a:latin typeface="ＭＳ Ｐゴシック" pitchFamily="34" charset="-128"/>
              </a:rPr>
              <a:t>ﾛﾏ </a:t>
            </a:r>
            <a:r>
              <a:rPr lang="en-US" altLang="ko-KR" sz="1400">
                <a:solidFill>
                  <a:schemeClr val="bg2"/>
                </a:solidFill>
                <a:latin typeface="ＭＳ Ｐゴシック" pitchFamily="34" charset="-128"/>
              </a:rPr>
              <a:t>8/6  </a:t>
            </a:r>
            <a:r>
              <a:rPr lang="ko-KR" altLang="en-US" sz="1400">
                <a:solidFill>
                  <a:schemeClr val="bg2"/>
                </a:solidFill>
                <a:latin typeface="ＭＳ Ｐゴシック" pitchFamily="34" charset="-128"/>
              </a:rPr>
              <a:t>肉身</a:t>
            </a:r>
            <a:r>
              <a:rPr lang="ja-JP" altLang="en-US" sz="1400">
                <a:solidFill>
                  <a:schemeClr val="bg2"/>
                </a:solidFill>
                <a:latin typeface="ＭＳ Ｐゴシック" pitchFamily="34" charset="-128"/>
              </a:rPr>
              <a:t>の考え </a:t>
            </a:r>
            <a:r>
              <a:rPr lang="en-US" altLang="ko-KR" sz="1400">
                <a:solidFill>
                  <a:schemeClr val="bg2"/>
                </a:solidFill>
                <a:latin typeface="ＭＳ Ｐゴシック" pitchFamily="34" charset="-128"/>
              </a:rPr>
              <a:t>----- </a:t>
            </a:r>
            <a:r>
              <a:rPr lang="ko-KR" altLang="en-US" sz="1400">
                <a:solidFill>
                  <a:schemeClr val="bg2"/>
                </a:solidFill>
                <a:latin typeface="ＭＳ Ｐゴシック" pitchFamily="34" charset="-128"/>
              </a:rPr>
              <a:t>死亡</a:t>
            </a:r>
          </a:p>
          <a:p>
            <a:pPr latinLnBrk="0"/>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霊の考え</a:t>
            </a:r>
            <a:r>
              <a:rPr lang="ko-KR" altLang="en-US" sz="1400">
                <a:solidFill>
                  <a:schemeClr val="bg2"/>
                </a:solidFill>
                <a:latin typeface="ＭＳ Ｐゴシック" pitchFamily="34" charset="-128"/>
              </a:rPr>
              <a:t> </a:t>
            </a:r>
            <a:r>
              <a:rPr lang="en-US" altLang="ko-KR" sz="1400">
                <a:solidFill>
                  <a:schemeClr val="bg2"/>
                </a:solidFill>
                <a:latin typeface="ＭＳ Ｐゴシック" pitchFamily="34" charset="-128"/>
              </a:rPr>
              <a:t>-------- </a:t>
            </a:r>
            <a:r>
              <a:rPr lang="ko-KR" altLang="en-US" sz="1400">
                <a:solidFill>
                  <a:schemeClr val="bg2"/>
                </a:solidFill>
                <a:latin typeface="ＭＳ Ｐゴシック" pitchFamily="34" charset="-128"/>
              </a:rPr>
              <a:t>生命</a:t>
            </a:r>
            <a:r>
              <a:rPr lang="ja-JP" altLang="en-US" sz="1400">
                <a:solidFill>
                  <a:schemeClr val="bg2"/>
                </a:solidFill>
                <a:latin typeface="ＭＳ Ｐゴシック" pitchFamily="34" charset="-128"/>
              </a:rPr>
              <a:t>と</a:t>
            </a:r>
            <a:r>
              <a:rPr lang="ko-KR" altLang="en-US" sz="1400">
                <a:solidFill>
                  <a:schemeClr val="bg2"/>
                </a:solidFill>
                <a:latin typeface="ＭＳ Ｐゴシック" pitchFamily="34" charset="-128"/>
              </a:rPr>
              <a:t>平安</a:t>
            </a:r>
            <a:r>
              <a:rPr lang="ja-JP" altLang="en-US" sz="1400">
                <a:solidFill>
                  <a:schemeClr val="bg2"/>
                </a:solidFill>
                <a:latin typeface="ＭＳ Ｐゴシック" pitchFamily="34" charset="-128"/>
              </a:rPr>
              <a:t> </a:t>
            </a:r>
          </a:p>
        </p:txBody>
      </p:sp>
      <p:sp>
        <p:nvSpPr>
          <p:cNvPr id="172049" name="Text Box 16"/>
          <p:cNvSpPr txBox="1">
            <a:spLocks noChangeArrowheads="1"/>
          </p:cNvSpPr>
          <p:nvPr/>
        </p:nvSpPr>
        <p:spPr bwMode="auto">
          <a:xfrm>
            <a:off x="4005263" y="2092325"/>
            <a:ext cx="3873500" cy="885825"/>
          </a:xfrm>
          <a:prstGeom prst="rect">
            <a:avLst/>
          </a:prstGeom>
          <a:noFill/>
          <a:ln w="9525">
            <a:noFill/>
            <a:miter lim="800000"/>
            <a:headEnd/>
            <a:tailEnd/>
          </a:ln>
        </p:spPr>
        <p:txBody>
          <a:bodyPr>
            <a:spAutoFit/>
          </a:bodyPr>
          <a:lstStyle/>
          <a:p>
            <a:pPr latinLnBrk="0"/>
            <a:r>
              <a:rPr lang="ja-JP" altLang="en-US" sz="2000">
                <a:solidFill>
                  <a:srgbClr val="0000FF"/>
                </a:solidFill>
                <a:latin typeface="ＭＳ Ｐゴシック" pitchFamily="34" charset="-128"/>
              </a:rPr>
              <a:t>神と心情一体</a:t>
            </a:r>
          </a:p>
          <a:p>
            <a:pPr latinLnBrk="0"/>
            <a:r>
              <a:rPr lang="en-US" altLang="ko-KR" sz="1600">
                <a:solidFill>
                  <a:schemeClr val="bg2"/>
                </a:solidFill>
                <a:latin typeface="ＭＳ Ｐゴシック" pitchFamily="34" charset="-128"/>
              </a:rPr>
              <a:t> (</a:t>
            </a:r>
            <a:r>
              <a:rPr lang="ja-JP" altLang="en-US" sz="1600">
                <a:solidFill>
                  <a:schemeClr val="bg2"/>
                </a:solidFill>
                <a:latin typeface="ＭＳ Ｐゴシック" pitchFamily="34" charset="-128"/>
              </a:rPr>
              <a:t>神の愛は</a:t>
            </a:r>
            <a:r>
              <a:rPr lang="ko-KR" altLang="en-US" sz="1600">
                <a:solidFill>
                  <a:schemeClr val="bg2"/>
                </a:solidFill>
                <a:latin typeface="ＭＳ Ｐゴシック" pitchFamily="34" charset="-128"/>
              </a:rPr>
              <a:t>生命</a:t>
            </a:r>
            <a:r>
              <a:rPr lang="ja-JP" altLang="en-US" sz="1600">
                <a:solidFill>
                  <a:schemeClr val="bg2"/>
                </a:solidFill>
                <a:latin typeface="ＭＳ Ｐゴシック" pitchFamily="34" charset="-128"/>
              </a:rPr>
              <a:t>の</a:t>
            </a:r>
            <a:r>
              <a:rPr lang="ko-KR" altLang="en-US" sz="1600">
                <a:solidFill>
                  <a:schemeClr val="bg2"/>
                </a:solidFill>
                <a:latin typeface="ＭＳ Ｐゴシック" pitchFamily="34" charset="-128"/>
              </a:rPr>
              <a:t>根源</a:t>
            </a:r>
            <a:endParaRPr lang="ko-KR" altLang="ja-JP" sz="1600">
              <a:solidFill>
                <a:schemeClr val="bg2"/>
              </a:solidFill>
              <a:latin typeface="ＭＳ Ｐゴシック" pitchFamily="34" charset="-128"/>
            </a:endParaRPr>
          </a:p>
          <a:p>
            <a:pPr latinLnBrk="0"/>
            <a:r>
              <a:rPr lang="ko-KR" altLang="en-US" sz="1600">
                <a:solidFill>
                  <a:schemeClr val="bg2"/>
                </a:solidFill>
                <a:latin typeface="ＭＳ Ｐゴシック" pitchFamily="34" charset="-128"/>
              </a:rPr>
              <a:t>         </a:t>
            </a:r>
            <a:r>
              <a:rPr lang="ja-JP" altLang="en-US" sz="1600">
                <a:solidFill>
                  <a:schemeClr val="bg2"/>
                </a:solidFill>
                <a:latin typeface="ＭＳ Ｐゴシック" pitchFamily="34" charset="-128"/>
              </a:rPr>
              <a:t>神の真の愛の中に住んでいる状態</a:t>
            </a:r>
            <a:r>
              <a:rPr lang="en-US" altLang="ko-KR" sz="1600">
                <a:solidFill>
                  <a:schemeClr val="bg2"/>
                </a:solidFill>
                <a:latin typeface="ＭＳ Ｐゴシック" pitchFamily="34" charset="-128"/>
              </a:rPr>
              <a:t>)</a:t>
            </a:r>
            <a:r>
              <a:rPr lang="en-US" altLang="ja-JP" sz="1600">
                <a:solidFill>
                  <a:schemeClr val="bg2"/>
                </a:solidFill>
                <a:latin typeface="ＭＳ Ｐゴシック" pitchFamily="34" charset="-128"/>
              </a:rPr>
              <a:t> </a:t>
            </a:r>
            <a:endParaRPr lang="ko-KR" altLang="en-US" sz="1600">
              <a:solidFill>
                <a:schemeClr val="bg2"/>
              </a:solidFill>
              <a:latin typeface="ＭＳ Ｐゴシック" pitchFamily="34" charset="-128"/>
            </a:endParaRPr>
          </a:p>
        </p:txBody>
      </p:sp>
      <p:sp>
        <p:nvSpPr>
          <p:cNvPr id="172050" name="Text Box 17"/>
          <p:cNvSpPr txBox="1">
            <a:spLocks noChangeArrowheads="1"/>
          </p:cNvSpPr>
          <p:nvPr/>
        </p:nvSpPr>
        <p:spPr bwMode="auto">
          <a:xfrm>
            <a:off x="357188" y="142875"/>
            <a:ext cx="2613025"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１．復活の意義</a:t>
            </a:r>
          </a:p>
        </p:txBody>
      </p:sp>
      <p:sp>
        <p:nvSpPr>
          <p:cNvPr id="172051" name="Arc 18"/>
          <p:cNvSpPr>
            <a:spLocks/>
          </p:cNvSpPr>
          <p:nvPr/>
        </p:nvSpPr>
        <p:spPr bwMode="auto">
          <a:xfrm rot="3152651" flipH="1" flipV="1">
            <a:off x="1981993" y="2907507"/>
            <a:ext cx="569913" cy="501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type="triangle" w="med" len="med"/>
          </a:ln>
        </p:spPr>
        <p:txBody>
          <a:bodyPr wrap="none" anchor="ctr"/>
          <a:lstStyle/>
          <a:p>
            <a:endParaRPr lang="ko-KR" altLang="en-US"/>
          </a:p>
        </p:txBody>
      </p:sp>
      <p:sp>
        <p:nvSpPr>
          <p:cNvPr id="172052" name="Arc 19"/>
          <p:cNvSpPr>
            <a:spLocks/>
          </p:cNvSpPr>
          <p:nvPr/>
        </p:nvSpPr>
        <p:spPr bwMode="auto">
          <a:xfrm rot="-7848432" flipH="1" flipV="1">
            <a:off x="2197894" y="2912269"/>
            <a:ext cx="550863" cy="561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1"/>
            </a:solidFill>
            <a:round/>
            <a:headEnd/>
            <a:tailEnd type="triangle" w="med" len="med"/>
          </a:ln>
        </p:spPr>
        <p:txBody>
          <a:bodyPr wrap="none" anchor="ctr"/>
          <a:lstStyle/>
          <a:p>
            <a:endParaRPr lang="ko-KR" altLang="en-US"/>
          </a:p>
        </p:txBody>
      </p:sp>
      <p:sp>
        <p:nvSpPr>
          <p:cNvPr id="172053" name="Text Box 22"/>
          <p:cNvSpPr txBox="1">
            <a:spLocks noChangeArrowheads="1"/>
          </p:cNvSpPr>
          <p:nvPr/>
        </p:nvSpPr>
        <p:spPr bwMode="auto">
          <a:xfrm>
            <a:off x="2470150" y="5654675"/>
            <a:ext cx="1238250"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霊人復活</a:t>
            </a:r>
          </a:p>
        </p:txBody>
      </p:sp>
      <p:sp>
        <p:nvSpPr>
          <p:cNvPr id="172054" name="Text Box 23"/>
          <p:cNvSpPr txBox="1">
            <a:spLocks noChangeArrowheads="1"/>
          </p:cNvSpPr>
          <p:nvPr/>
        </p:nvSpPr>
        <p:spPr bwMode="auto">
          <a:xfrm>
            <a:off x="1187450" y="5630863"/>
            <a:ext cx="1335088"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地上人復活</a:t>
            </a:r>
          </a:p>
        </p:txBody>
      </p:sp>
      <p:sp>
        <p:nvSpPr>
          <p:cNvPr id="172055" name="Rectangle 24"/>
          <p:cNvSpPr>
            <a:spLocks noChangeArrowheads="1"/>
          </p:cNvSpPr>
          <p:nvPr/>
        </p:nvSpPr>
        <p:spPr bwMode="auto">
          <a:xfrm>
            <a:off x="4129088" y="2941638"/>
            <a:ext cx="5014912" cy="942975"/>
          </a:xfrm>
          <a:prstGeom prst="rect">
            <a:avLst/>
          </a:prstGeom>
          <a:noFill/>
          <a:ln w="9525">
            <a:noFill/>
            <a:miter lim="800000"/>
            <a:headEnd/>
            <a:tailEnd/>
          </a:ln>
        </p:spPr>
        <p:txBody>
          <a:bodyPr>
            <a:spAutoFit/>
          </a:bodyPr>
          <a:lstStyle/>
          <a:p>
            <a:pPr latinLnBrk="0"/>
            <a:r>
              <a:rPr lang="ja-JP" altLang="en-US" sz="1400">
                <a:solidFill>
                  <a:schemeClr val="bg2"/>
                </a:solidFill>
                <a:latin typeface="ＭＳ Ｐゴシック" pitchFamily="34" charset="-128"/>
              </a:rPr>
              <a:t>ヨ</a:t>
            </a:r>
            <a:r>
              <a:rPr lang="en-US" altLang="ko-KR" sz="1400">
                <a:solidFill>
                  <a:schemeClr val="bg2"/>
                </a:solidFill>
                <a:latin typeface="ＭＳ Ｐゴシック" pitchFamily="34" charset="-128"/>
              </a:rPr>
              <a:t>11/25 </a:t>
            </a:r>
            <a:r>
              <a:rPr lang="ja-JP" altLang="en-US" sz="1400">
                <a:solidFill>
                  <a:schemeClr val="bg2"/>
                </a:solidFill>
                <a:latin typeface="ＭＳ Ｐゴシック" pitchFamily="34" charset="-128"/>
              </a:rPr>
              <a:t>私を信ずる者</a:t>
            </a:r>
            <a:r>
              <a:rPr lang="en-US" altLang="ko-KR" sz="1400">
                <a:solidFill>
                  <a:schemeClr val="bg2"/>
                </a:solidFill>
                <a:latin typeface="ＭＳ Ｐゴシック" pitchFamily="34" charset="-128"/>
              </a:rPr>
              <a:t>—</a:t>
            </a:r>
            <a:r>
              <a:rPr lang="ja-JP" altLang="en-US" sz="1400">
                <a:solidFill>
                  <a:schemeClr val="bg2"/>
                </a:solidFill>
                <a:latin typeface="ＭＳ Ｐゴシック" pitchFamily="34" charset="-128"/>
              </a:rPr>
              <a:t>死んでも</a:t>
            </a:r>
            <a:r>
              <a:rPr kumimoji="0" lang="ja-JP" altLang="en-US" sz="1400">
                <a:solidFill>
                  <a:schemeClr val="bg2"/>
                </a:solidFill>
                <a:latin typeface="ＭＳ Ｐゴシック" pitchFamily="34" charset="-128"/>
              </a:rPr>
              <a:t>生</a:t>
            </a:r>
            <a:r>
              <a:rPr lang="ja-JP" altLang="en-US" sz="1400">
                <a:solidFill>
                  <a:schemeClr val="bg2"/>
                </a:solidFill>
                <a:latin typeface="ＭＳ Ｐゴシック" pitchFamily="34" charset="-128"/>
              </a:rPr>
              <a:t>きる</a:t>
            </a:r>
            <a:endParaRPr lang="ko-KR" altLang="en-US" sz="1400">
              <a:solidFill>
                <a:schemeClr val="bg2"/>
              </a:solidFill>
              <a:latin typeface="ＭＳ Ｐゴシック" pitchFamily="34" charset="-128"/>
            </a:endParaRPr>
          </a:p>
          <a:p>
            <a:pPr latinLnBrk="0"/>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生きて信ずる者 </a:t>
            </a:r>
            <a:r>
              <a:rPr lang="en-US" altLang="ko-KR" sz="1400">
                <a:solidFill>
                  <a:schemeClr val="bg2"/>
                </a:solidFill>
                <a:latin typeface="ＭＳ Ｐゴシック" pitchFamily="34" charset="-128"/>
              </a:rPr>
              <a:t>-- </a:t>
            </a:r>
            <a:r>
              <a:rPr lang="ko-KR" altLang="en-US" sz="1400">
                <a:solidFill>
                  <a:schemeClr val="bg2"/>
                </a:solidFill>
                <a:latin typeface="ＭＳ Ｐゴシック" pitchFamily="34" charset="-128"/>
              </a:rPr>
              <a:t>永遠</a:t>
            </a:r>
            <a:r>
              <a:rPr lang="ja-JP" altLang="en-US" sz="1400">
                <a:solidFill>
                  <a:schemeClr val="bg2"/>
                </a:solidFill>
                <a:latin typeface="ＭＳ Ｐゴシック" pitchFamily="34" charset="-128"/>
              </a:rPr>
              <a:t>に死なない</a:t>
            </a:r>
            <a:endParaRPr lang="en-US" altLang="ko-KR"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ヨ</a:t>
            </a:r>
            <a:r>
              <a:rPr lang="en-US" altLang="ko-KR" sz="1400">
                <a:solidFill>
                  <a:schemeClr val="bg2"/>
                </a:solidFill>
                <a:latin typeface="ＭＳ Ｐゴシック" pitchFamily="34" charset="-128"/>
              </a:rPr>
              <a:t>5/24 </a:t>
            </a:r>
            <a:r>
              <a:rPr lang="ja-JP" altLang="en-US" sz="1400">
                <a:solidFill>
                  <a:schemeClr val="bg2"/>
                </a:solidFill>
                <a:latin typeface="ＭＳ Ｐゴシック" pitchFamily="34" charset="-128"/>
              </a:rPr>
              <a:t>私の言葉を聞いて私をつかわされた方を信ずる者　　　　　　　　　－－－永世を得る</a:t>
            </a:r>
            <a:endParaRPr lang="en-US" altLang="ja-JP" sz="1400">
              <a:solidFill>
                <a:schemeClr val="bg2"/>
              </a:solidFill>
              <a:latin typeface="ＭＳ Ｐゴシック" pitchFamily="34" charset="-128"/>
            </a:endParaRPr>
          </a:p>
        </p:txBody>
      </p:sp>
      <p:sp>
        <p:nvSpPr>
          <p:cNvPr id="172056" name="AutoShape 25"/>
          <p:cNvSpPr>
            <a:spLocks noChangeArrowheads="1"/>
          </p:cNvSpPr>
          <p:nvPr/>
        </p:nvSpPr>
        <p:spPr bwMode="auto">
          <a:xfrm>
            <a:off x="3922713" y="2060575"/>
            <a:ext cx="4897437" cy="1870075"/>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172057" name="AutoShape 26"/>
          <p:cNvSpPr>
            <a:spLocks noChangeArrowheads="1"/>
          </p:cNvSpPr>
          <p:nvPr/>
        </p:nvSpPr>
        <p:spPr bwMode="auto">
          <a:xfrm>
            <a:off x="3922713" y="4173538"/>
            <a:ext cx="4078287" cy="2125662"/>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172058" name="Text Box 27"/>
          <p:cNvSpPr txBox="1">
            <a:spLocks noChangeArrowheads="1"/>
          </p:cNvSpPr>
          <p:nvPr/>
        </p:nvSpPr>
        <p:spPr bwMode="auto">
          <a:xfrm>
            <a:off x="395288" y="896938"/>
            <a:ext cx="2387600"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（１） </a:t>
            </a:r>
            <a:r>
              <a:rPr lang="ja-JP" altLang="en-US" sz="2200">
                <a:solidFill>
                  <a:schemeClr val="bg2"/>
                </a:solidFill>
                <a:latin typeface="ＭＳ Ｐゴシック" pitchFamily="34" charset="-128"/>
              </a:rPr>
              <a:t>一般的な生死</a:t>
            </a:r>
          </a:p>
        </p:txBody>
      </p:sp>
      <p:sp>
        <p:nvSpPr>
          <p:cNvPr id="172059" name="Text Box 28"/>
          <p:cNvSpPr txBox="1">
            <a:spLocks noChangeArrowheads="1"/>
          </p:cNvSpPr>
          <p:nvPr/>
        </p:nvSpPr>
        <p:spPr bwMode="auto">
          <a:xfrm>
            <a:off x="2897188" y="795338"/>
            <a:ext cx="2984500"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生：肉身の機能が活動</a:t>
            </a:r>
          </a:p>
          <a:p>
            <a:pPr latinLnBrk="0"/>
            <a:r>
              <a:rPr lang="ja-JP" altLang="en-US" sz="1800">
                <a:solidFill>
                  <a:schemeClr val="bg2"/>
                </a:solidFill>
                <a:latin typeface="ＭＳ Ｐゴシック" pitchFamily="34" charset="-128"/>
              </a:rPr>
              <a:t>死：肉身の機能が停止、死体</a:t>
            </a:r>
          </a:p>
        </p:txBody>
      </p:sp>
      <p:sp>
        <p:nvSpPr>
          <p:cNvPr id="172060" name="AutoShape 29"/>
          <p:cNvSpPr>
            <a:spLocks/>
          </p:cNvSpPr>
          <p:nvPr/>
        </p:nvSpPr>
        <p:spPr bwMode="auto">
          <a:xfrm>
            <a:off x="2792413" y="901700"/>
            <a:ext cx="103187" cy="433388"/>
          </a:xfrm>
          <a:prstGeom prst="leftBrace">
            <a:avLst>
              <a:gd name="adj1" fmla="val 35000"/>
              <a:gd name="adj2" fmla="val 50000"/>
            </a:avLst>
          </a:prstGeom>
          <a:noFill/>
          <a:ln w="28575">
            <a:solidFill>
              <a:schemeClr val="bg2"/>
            </a:solidFill>
            <a:round/>
            <a:headEnd/>
            <a:tailEnd/>
          </a:ln>
        </p:spPr>
        <p:txBody>
          <a:bodyPr wrap="none" anchor="ctr"/>
          <a:lstStyle/>
          <a:p>
            <a:pPr latinLnBrk="0"/>
            <a:endParaRPr lang="ja-JP" altLang="en-US"/>
          </a:p>
        </p:txBody>
      </p:sp>
      <p:sp>
        <p:nvSpPr>
          <p:cNvPr id="172061" name="AutoShape 30"/>
          <p:cNvSpPr>
            <a:spLocks/>
          </p:cNvSpPr>
          <p:nvPr/>
        </p:nvSpPr>
        <p:spPr bwMode="auto">
          <a:xfrm>
            <a:off x="4071938" y="3022600"/>
            <a:ext cx="71437" cy="785813"/>
          </a:xfrm>
          <a:prstGeom prst="leftBracket">
            <a:avLst>
              <a:gd name="adj" fmla="val 98542"/>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172062" name="AutoShape 31"/>
          <p:cNvSpPr>
            <a:spLocks/>
          </p:cNvSpPr>
          <p:nvPr/>
        </p:nvSpPr>
        <p:spPr bwMode="auto">
          <a:xfrm>
            <a:off x="4071938" y="5135563"/>
            <a:ext cx="71437" cy="1000125"/>
          </a:xfrm>
          <a:prstGeom prst="leftBracket">
            <a:avLst>
              <a:gd name="adj" fmla="val 66500"/>
            </a:avLst>
          </a:prstGeom>
          <a:noFill/>
          <a:ln w="19050">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ChangeArrowheads="1"/>
          </p:cNvSpPr>
          <p:nvPr/>
        </p:nvSpPr>
        <p:spPr bwMode="auto">
          <a:xfrm>
            <a:off x="228600" y="614363"/>
            <a:ext cx="7926388" cy="4695825"/>
          </a:xfrm>
          <a:prstGeom prst="rect">
            <a:avLst/>
          </a:prstGeom>
          <a:noFill/>
          <a:ln w="9525">
            <a:noFill/>
            <a:miter lim="800000"/>
            <a:headEnd/>
            <a:tailEnd/>
          </a:ln>
        </p:spPr>
        <p:txBody>
          <a:bodyPr wrap="none" anchor="ctr">
            <a:spAutoFit/>
          </a:bodyPr>
          <a:lstStyle/>
          <a:p>
            <a:pPr indent="133350" latinLnBrk="0">
              <a:lnSpc>
                <a:spcPct val="120000"/>
              </a:lnSpc>
            </a:pPr>
            <a:r>
              <a:rPr lang="ja-JP" altLang="en-US" sz="2200">
                <a:solidFill>
                  <a:schemeClr val="bg2"/>
                </a:solidFill>
                <a:latin typeface="ＭＳ Ｐゴシック" pitchFamily="34" charset="-128"/>
              </a:rPr>
              <a:t>（３） 復活の</a:t>
            </a:r>
            <a:r>
              <a:rPr lang="ko-KR" altLang="en-US" sz="2200">
                <a:solidFill>
                  <a:schemeClr val="bg2"/>
                </a:solidFill>
                <a:latin typeface="ＭＳ Ｐゴシック" pitchFamily="34" charset="-128"/>
              </a:rPr>
              <a:t>意義</a:t>
            </a:r>
            <a:endParaRPr lang="ja-JP" altLang="en-US" sz="2200">
              <a:solidFill>
                <a:schemeClr val="bg2"/>
              </a:solidFill>
              <a:latin typeface="ＭＳ Ｐゴシック" pitchFamily="34" charset="-128"/>
            </a:endParaRPr>
          </a:p>
          <a:p>
            <a:pPr indent="133350" latinLnBrk="0">
              <a:lnSpc>
                <a:spcPct val="120000"/>
              </a:lnSpc>
            </a:pP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復活は人間が</a:t>
            </a:r>
            <a:r>
              <a:rPr lang="ko-KR" altLang="en-US" sz="2000">
                <a:solidFill>
                  <a:schemeClr val="bg2"/>
                </a:solidFill>
                <a:latin typeface="ＭＳ Ｐゴシック" pitchFamily="34" charset="-128"/>
              </a:rPr>
              <a:t>堕落</a:t>
            </a:r>
            <a:r>
              <a:rPr lang="ja-JP" altLang="en-US" sz="2000">
                <a:solidFill>
                  <a:schemeClr val="bg2"/>
                </a:solidFill>
                <a:latin typeface="ＭＳ Ｐゴシック" pitchFamily="34" charset="-128"/>
              </a:rPr>
              <a:t>によって</a:t>
            </a:r>
            <a:endParaRPr lang="ko-KR" altLang="ja-JP" sz="2000">
              <a:solidFill>
                <a:schemeClr val="bg2"/>
              </a:solidFill>
              <a:latin typeface="ＭＳ Ｐゴシック" pitchFamily="34" charset="-128"/>
            </a:endParaRPr>
          </a:p>
          <a:p>
            <a:pPr indent="133350" latinLnBrk="0">
              <a:lnSpc>
                <a:spcPct val="120000"/>
              </a:lnSpc>
            </a:pPr>
            <a:r>
              <a:rPr lang="en-US" altLang="ja-JP" sz="2000">
                <a:solidFill>
                  <a:schemeClr val="bg2"/>
                </a:solidFill>
                <a:latin typeface="ＭＳ Ｐゴシック" pitchFamily="34" charset="-128"/>
              </a:rPr>
              <a:t>	</a:t>
            </a:r>
            <a:r>
              <a:rPr lang="ja-JP" altLang="en-US" sz="2000" u="sng">
                <a:solidFill>
                  <a:schemeClr val="bg2"/>
                </a:solidFill>
                <a:latin typeface="ＭＳ Ｐゴシック" pitchFamily="34" charset="-128"/>
              </a:rPr>
              <a:t>サタンの</a:t>
            </a:r>
            <a:r>
              <a:rPr lang="ko-KR" altLang="en-US" sz="2000" u="sng">
                <a:solidFill>
                  <a:schemeClr val="bg2"/>
                </a:solidFill>
                <a:latin typeface="ＭＳ Ｐゴシック" pitchFamily="34" charset="-128"/>
              </a:rPr>
              <a:t>主管圏</a:t>
            </a:r>
            <a:r>
              <a:rPr lang="ja-JP" altLang="en-US" sz="2000" u="sng">
                <a:solidFill>
                  <a:schemeClr val="bg2"/>
                </a:solidFill>
                <a:latin typeface="ＭＳ Ｐゴシック" pitchFamily="34" charset="-128"/>
              </a:rPr>
              <a:t>に落ちた状態から復帰摂理によって</a:t>
            </a:r>
            <a:endParaRPr lang="ko-KR" altLang="ja-JP" sz="2000" u="sng">
              <a:solidFill>
                <a:schemeClr val="bg2"/>
              </a:solidFill>
              <a:latin typeface="ＭＳ Ｐゴシック" pitchFamily="34" charset="-128"/>
            </a:endParaRPr>
          </a:p>
          <a:p>
            <a:pPr indent="133350" latinLnBrk="0">
              <a:lnSpc>
                <a:spcPct val="120000"/>
              </a:lnSpc>
            </a:pPr>
            <a:r>
              <a:rPr lang="en-US" altLang="ja-JP" sz="2000">
                <a:solidFill>
                  <a:schemeClr val="bg2"/>
                </a:solidFill>
                <a:latin typeface="ＭＳ Ｐゴシック" pitchFamily="34" charset="-128"/>
              </a:rPr>
              <a:t>	</a:t>
            </a:r>
            <a:r>
              <a:rPr lang="ja-JP" altLang="en-US" sz="2000" u="sng">
                <a:solidFill>
                  <a:schemeClr val="bg2"/>
                </a:solidFill>
                <a:latin typeface="ＭＳ Ｐゴシック" pitchFamily="34" charset="-128"/>
              </a:rPr>
              <a:t>神の</a:t>
            </a:r>
            <a:r>
              <a:rPr lang="ko-KR" altLang="en-US" sz="2000" u="sng">
                <a:solidFill>
                  <a:schemeClr val="bg2"/>
                </a:solidFill>
                <a:latin typeface="ＭＳ Ｐゴシック" pitchFamily="34" charset="-128"/>
              </a:rPr>
              <a:t>直接</a:t>
            </a:r>
            <a:r>
              <a:rPr lang="ja-JP" altLang="en-US" sz="2000" u="sng">
                <a:solidFill>
                  <a:schemeClr val="bg2"/>
                </a:solidFill>
                <a:latin typeface="ＭＳ Ｐゴシック" pitchFamily="34" charset="-128"/>
              </a:rPr>
              <a:t>主管圏内に復帰されていく</a:t>
            </a:r>
            <a:r>
              <a:rPr lang="ko-KR" altLang="en-US" sz="2000" u="sng">
                <a:solidFill>
                  <a:schemeClr val="bg2"/>
                </a:solidFill>
                <a:latin typeface="ＭＳ Ｐゴシック" pitchFamily="34" charset="-128"/>
              </a:rPr>
              <a:t>過程的</a:t>
            </a:r>
            <a:r>
              <a:rPr lang="ja-JP" altLang="en-US" sz="2000" u="sng">
                <a:solidFill>
                  <a:schemeClr val="bg2"/>
                </a:solidFill>
                <a:latin typeface="ＭＳ Ｐゴシック" pitchFamily="34" charset="-128"/>
              </a:rPr>
              <a:t>現象である。</a:t>
            </a:r>
          </a:p>
          <a:p>
            <a:pPr indent="133350" latinLnBrk="0">
              <a:lnSpc>
                <a:spcPct val="120000"/>
              </a:lnSpc>
            </a:pP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したがって</a:t>
            </a:r>
            <a:r>
              <a:rPr lang="ko-KR" altLang="en-US" sz="2000">
                <a:solidFill>
                  <a:schemeClr val="bg2"/>
                </a:solidFill>
                <a:latin typeface="ＭＳ Ｐゴシック" pitchFamily="34" charset="-128"/>
              </a:rPr>
              <a:t>罪</a:t>
            </a:r>
            <a:r>
              <a:rPr lang="ja-JP" altLang="en-US" sz="2000">
                <a:solidFill>
                  <a:schemeClr val="bg2"/>
                </a:solidFill>
                <a:latin typeface="ＭＳ Ｐゴシック" pitchFamily="34" charset="-128"/>
              </a:rPr>
              <a:t>を</a:t>
            </a:r>
            <a:r>
              <a:rPr lang="ko-KR" altLang="en-US" sz="2000">
                <a:solidFill>
                  <a:schemeClr val="bg2"/>
                </a:solidFill>
                <a:latin typeface="ＭＳ Ｐゴシック" pitchFamily="34" charset="-128"/>
              </a:rPr>
              <a:t>悔改</a:t>
            </a:r>
            <a:r>
              <a:rPr lang="ja-JP" altLang="en-US" sz="2000">
                <a:solidFill>
                  <a:schemeClr val="bg2"/>
                </a:solidFill>
                <a:latin typeface="ＭＳ Ｐゴシック" pitchFamily="34" charset="-128"/>
              </a:rPr>
              <a:t>めてきのうの自分より、きょうの自分が</a:t>
            </a:r>
            <a:endParaRPr lang="ko-KR" altLang="ja-JP" sz="2000">
              <a:solidFill>
                <a:schemeClr val="bg2"/>
              </a:solidFill>
              <a:latin typeface="ＭＳ Ｐゴシック" pitchFamily="34" charset="-128"/>
            </a:endParaRPr>
          </a:p>
          <a:p>
            <a:pPr indent="133350" latinLnBrk="0">
              <a:lnSpc>
                <a:spcPct val="120000"/>
              </a:lnSpc>
            </a:pP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少しでも</a:t>
            </a:r>
            <a:r>
              <a:rPr lang="ko-KR" altLang="en-US" sz="2000">
                <a:solidFill>
                  <a:schemeClr val="bg2"/>
                </a:solidFill>
                <a:latin typeface="ＭＳ Ｐゴシック" pitchFamily="34" charset="-128"/>
              </a:rPr>
              <a:t>善</a:t>
            </a:r>
            <a:r>
              <a:rPr lang="ja-JP" altLang="en-US" sz="2000">
                <a:solidFill>
                  <a:schemeClr val="bg2"/>
                </a:solidFill>
                <a:latin typeface="ＭＳ Ｐゴシック" pitchFamily="34" charset="-128"/>
              </a:rPr>
              <a:t>に変わるとすれば我々はそれだけ復活したことになる</a:t>
            </a:r>
          </a:p>
          <a:p>
            <a:pPr indent="133350" latinLnBrk="0">
              <a:lnSpc>
                <a:spcPct val="120000"/>
              </a:lnSpc>
            </a:pPr>
            <a:endParaRPr lang="ja-JP" altLang="en-US" sz="2400">
              <a:solidFill>
                <a:schemeClr val="bg2"/>
              </a:solidFill>
              <a:latin typeface="ＭＳ Ｐゴシック" pitchFamily="34" charset="-128"/>
            </a:endParaRPr>
          </a:p>
          <a:p>
            <a:pPr indent="133350" latinLnBrk="0">
              <a:lnSpc>
                <a:spcPct val="120000"/>
              </a:lnSpc>
            </a:pPr>
            <a:r>
              <a:rPr lang="ja-JP" altLang="en-US" sz="2200">
                <a:solidFill>
                  <a:schemeClr val="bg2"/>
                </a:solidFill>
                <a:latin typeface="ＭＳ Ｐゴシック" pitchFamily="34" charset="-128"/>
              </a:rPr>
              <a:t>（４） </a:t>
            </a:r>
            <a:r>
              <a:rPr lang="ja-JP" altLang="en-US" sz="2200">
                <a:solidFill>
                  <a:schemeClr val="bg2"/>
                </a:solidFill>
              </a:rPr>
              <a:t>復活は</a:t>
            </a:r>
            <a:r>
              <a:rPr lang="ko-KR" altLang="en-US" sz="2200">
                <a:solidFill>
                  <a:schemeClr val="bg2"/>
                </a:solidFill>
                <a:latin typeface="ＭＳ Ｐゴシック" pitchFamily="34" charset="-128"/>
              </a:rPr>
              <a:t>人間</a:t>
            </a:r>
            <a:r>
              <a:rPr lang="ja-JP" altLang="en-US" sz="2200">
                <a:solidFill>
                  <a:schemeClr val="bg2"/>
                </a:solidFill>
                <a:latin typeface="ＭＳ Ｐゴシック" pitchFamily="34" charset="-128"/>
              </a:rPr>
              <a:t>にいかなる変化をもたらすのか</a:t>
            </a:r>
          </a:p>
          <a:p>
            <a:pPr indent="133350" latinLnBrk="0">
              <a:lnSpc>
                <a:spcPct val="120000"/>
              </a:lnSpc>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外的</a:t>
            </a:r>
            <a:r>
              <a:rPr lang="ja-JP" altLang="en-US" sz="2000">
                <a:solidFill>
                  <a:schemeClr val="bg2"/>
                </a:solidFill>
                <a:latin typeface="ＭＳ Ｐゴシック" pitchFamily="34" charset="-128"/>
              </a:rPr>
              <a:t>ー変化なし</a:t>
            </a:r>
          </a:p>
          <a:p>
            <a:pPr indent="133350" latinLnBrk="0">
              <a:lnSpc>
                <a:spcPct val="120000"/>
              </a:lnSpc>
            </a:pPr>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内</a:t>
            </a:r>
            <a:r>
              <a:rPr lang="ko-KR" altLang="en-US" sz="2000">
                <a:solidFill>
                  <a:schemeClr val="bg2"/>
                </a:solidFill>
                <a:latin typeface="ＭＳ Ｐゴシック" pitchFamily="34" charset="-128"/>
              </a:rPr>
              <a:t>的</a:t>
            </a:r>
            <a:r>
              <a:rPr lang="ja-JP" altLang="en-US" sz="2000">
                <a:solidFill>
                  <a:schemeClr val="bg2"/>
                </a:solidFill>
                <a:latin typeface="ＭＳ Ｐゴシック" pitchFamily="34" charset="-128"/>
              </a:rPr>
              <a:t>ー</a:t>
            </a:r>
            <a:r>
              <a:rPr lang="ko-KR" altLang="en-US" sz="2000">
                <a:solidFill>
                  <a:schemeClr val="bg2"/>
                </a:solidFill>
                <a:latin typeface="ＭＳ Ｐゴシック" pitchFamily="34" charset="-128"/>
              </a:rPr>
              <a:t>心</a:t>
            </a:r>
            <a:r>
              <a:rPr lang="ja-JP" altLang="en-US" sz="2000">
                <a:solidFill>
                  <a:schemeClr val="bg2"/>
                </a:solidFill>
                <a:latin typeface="ＭＳ Ｐゴシック" pitchFamily="34" charset="-128"/>
              </a:rPr>
              <a:t>霊変化</a:t>
            </a:r>
            <a:r>
              <a:rPr lang="en-US" altLang="ko-KR" sz="2000">
                <a:solidFill>
                  <a:schemeClr val="bg2"/>
                </a:solidFill>
                <a:latin typeface="ＭＳ Ｐゴシック" pitchFamily="34" charset="-128"/>
              </a:rPr>
              <a:t>(</a:t>
            </a:r>
            <a:r>
              <a:rPr lang="ja-JP" altLang="en-US" sz="2000">
                <a:solidFill>
                  <a:schemeClr val="bg2"/>
                </a:solidFill>
                <a:latin typeface="ＭＳ Ｐゴシック" pitchFamily="34" charset="-128"/>
              </a:rPr>
              <a:t>サタンの家から神の家に</a:t>
            </a:r>
            <a:r>
              <a:rPr lang="en-US" altLang="ko-KR"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a:p>
            <a:pPr indent="133350" latinLnBrk="0">
              <a:lnSpc>
                <a:spcPct val="120000"/>
              </a:lnSpc>
              <a:spcBef>
                <a:spcPts val="600"/>
              </a:spcBef>
            </a:pPr>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例</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　イエスの</a:t>
            </a:r>
            <a:r>
              <a:rPr lang="ko-KR" altLang="en-US" sz="2000">
                <a:solidFill>
                  <a:schemeClr val="bg2"/>
                </a:solidFill>
                <a:latin typeface="ＭＳ Ｐゴシック" pitchFamily="34" charset="-128"/>
              </a:rPr>
              <a:t>弟子</a:t>
            </a:r>
            <a:r>
              <a:rPr lang="ja-JP" altLang="en-US" sz="2000">
                <a:solidFill>
                  <a:schemeClr val="bg2"/>
                </a:solidFill>
                <a:latin typeface="ＭＳ Ｐゴシック" pitchFamily="34" charset="-128"/>
              </a:rPr>
              <a:t>たち</a:t>
            </a:r>
            <a:endParaRPr lang="ko-KR" altLang="ja-JP" sz="2000">
              <a:solidFill>
                <a:schemeClr val="bg2"/>
              </a:solidFill>
              <a:latin typeface="ＭＳ Ｐゴシック" pitchFamily="34" charset="-128"/>
            </a:endParaRPr>
          </a:p>
          <a:p>
            <a:pPr indent="133350" latinLnBrk="0">
              <a:lnSpc>
                <a:spcPct val="120000"/>
              </a:lnSpc>
            </a:pP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弟子</a:t>
            </a:r>
            <a:r>
              <a:rPr lang="ja-JP" altLang="en-US" sz="2000">
                <a:solidFill>
                  <a:schemeClr val="bg2"/>
                </a:solidFill>
                <a:latin typeface="ＭＳ Ｐゴシック" pitchFamily="34" charset="-128"/>
              </a:rPr>
              <a:t>になる</a:t>
            </a:r>
            <a:r>
              <a:rPr lang="ko-KR" altLang="en-US" sz="2000">
                <a:solidFill>
                  <a:schemeClr val="bg2"/>
                </a:solidFill>
                <a:latin typeface="ＭＳ Ｐゴシック" pitchFamily="34" charset="-128"/>
              </a:rPr>
              <a:t>前</a:t>
            </a:r>
            <a:r>
              <a:rPr lang="ja-JP" altLang="en-US" sz="2000">
                <a:solidFill>
                  <a:schemeClr val="bg2"/>
                </a:solidFill>
                <a:latin typeface="ＭＳ Ｐゴシック" pitchFamily="34" charset="-128"/>
              </a:rPr>
              <a:t>と</a:t>
            </a:r>
            <a:r>
              <a:rPr lang="ko-KR" altLang="en-US" sz="2000">
                <a:solidFill>
                  <a:schemeClr val="bg2"/>
                </a:solidFill>
                <a:latin typeface="ＭＳ Ｐゴシック" pitchFamily="34" charset="-128"/>
              </a:rPr>
              <a:t>後</a:t>
            </a:r>
            <a:r>
              <a:rPr lang="ja-JP" altLang="en-US" sz="2000">
                <a:solidFill>
                  <a:schemeClr val="bg2"/>
                </a:solidFill>
                <a:latin typeface="ＭＳ Ｐゴシック" pitchFamily="34" charset="-128"/>
              </a:rPr>
              <a:t>の</a:t>
            </a:r>
            <a:r>
              <a:rPr lang="ko-KR" altLang="en-US" sz="2000">
                <a:solidFill>
                  <a:schemeClr val="bg2"/>
                </a:solidFill>
                <a:latin typeface="ＭＳ Ｐゴシック" pitchFamily="34" charset="-128"/>
              </a:rPr>
              <a:t>外形</a:t>
            </a:r>
            <a:r>
              <a:rPr lang="ja-JP" altLang="en-US" sz="2000">
                <a:solidFill>
                  <a:schemeClr val="bg2"/>
                </a:solidFill>
                <a:latin typeface="ＭＳ Ｐゴシック" pitchFamily="34" charset="-128"/>
              </a:rPr>
              <a:t>の変化はなかった</a:t>
            </a:r>
            <a:endParaRPr lang="en-US" altLang="ko-KR" sz="2000">
              <a:solidFill>
                <a:schemeClr val="bg2"/>
              </a:solidFill>
              <a:latin typeface="ＭＳ Ｐゴシック" pitchFamily="34" charset="-128"/>
            </a:endParaRPr>
          </a:p>
        </p:txBody>
      </p:sp>
      <p:sp>
        <p:nvSpPr>
          <p:cNvPr id="173058" name="AutoShape 3"/>
          <p:cNvSpPr>
            <a:spLocks/>
          </p:cNvSpPr>
          <p:nvPr/>
        </p:nvSpPr>
        <p:spPr bwMode="auto">
          <a:xfrm>
            <a:off x="1133475" y="3857625"/>
            <a:ext cx="71438" cy="504825"/>
          </a:xfrm>
          <a:prstGeom prst="leftBracket">
            <a:avLst>
              <a:gd name="adj" fmla="val 67231"/>
            </a:avLst>
          </a:prstGeom>
          <a:noFill/>
          <a:ln w="19050">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ChangeArrowheads="1"/>
          </p:cNvSpPr>
          <p:nvPr/>
        </p:nvSpPr>
        <p:spPr bwMode="auto">
          <a:xfrm>
            <a:off x="571500" y="714375"/>
            <a:ext cx="8347075" cy="4300538"/>
          </a:xfrm>
          <a:prstGeom prst="rect">
            <a:avLst/>
          </a:prstGeom>
          <a:noFill/>
          <a:ln w="9525">
            <a:noFill/>
            <a:miter lim="800000"/>
            <a:headEnd/>
            <a:tailEnd/>
          </a:ln>
        </p:spPr>
        <p:txBody>
          <a:bodyPr anchor="ctr">
            <a:spAutoFit/>
          </a:bodyPr>
          <a:lstStyle/>
          <a:p>
            <a:pPr latinLnBrk="0">
              <a:lnSpc>
                <a:spcPct val="114000"/>
              </a:lnSpc>
            </a:pPr>
            <a:r>
              <a:rPr lang="ja-JP" altLang="en-US" sz="2000">
                <a:solidFill>
                  <a:schemeClr val="bg2"/>
                </a:solidFill>
                <a:latin typeface="ＭＳ Ｐゴシック" pitchFamily="34" charset="-128"/>
              </a:rPr>
              <a:t>復活が必要なのは堕落によって死がもたらされた為である</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人間祖先の堕落からもたらされた死は、どのような死であるか</a:t>
            </a:r>
            <a:r>
              <a:rPr lang="ko-KR" altLang="en-US" sz="2000">
                <a:solidFill>
                  <a:schemeClr val="bg2"/>
                </a:solidFill>
                <a:latin typeface="ＭＳ Ｐゴシック" pitchFamily="34" charset="-128"/>
              </a:rPr>
              <a:t>?</a:t>
            </a:r>
          </a:p>
          <a:p>
            <a:pPr latinLnBrk="0">
              <a:lnSpc>
                <a:spcPts val="3600"/>
              </a:lnSpc>
            </a:pPr>
            <a:r>
              <a:rPr lang="ja-JP" altLang="en-US" sz="1800">
                <a:solidFill>
                  <a:schemeClr val="bg2"/>
                </a:solidFill>
                <a:latin typeface="ＭＳ Ｐゴシック" pitchFamily="34" charset="-128"/>
              </a:rPr>
              <a:t> １） </a:t>
            </a:r>
            <a:r>
              <a:rPr lang="ko-KR" altLang="en-US" sz="1800">
                <a:solidFill>
                  <a:schemeClr val="bg2"/>
                </a:solidFill>
                <a:latin typeface="ＭＳ Ｐゴシック" pitchFamily="34" charset="-128"/>
              </a:rPr>
              <a:t>創</a:t>
            </a:r>
            <a:r>
              <a:rPr lang="en-US" altLang="ko-KR" sz="1800">
                <a:solidFill>
                  <a:schemeClr val="bg2"/>
                </a:solidFill>
                <a:latin typeface="ＭＳ Ｐゴシック" pitchFamily="34" charset="-128"/>
              </a:rPr>
              <a:t>2/17 </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善</a:t>
            </a:r>
            <a:r>
              <a:rPr lang="ja-JP" altLang="en-US" sz="1800">
                <a:solidFill>
                  <a:schemeClr val="bg2"/>
                </a:solidFill>
                <a:latin typeface="ＭＳ Ｐゴシック" pitchFamily="34" charset="-128"/>
              </a:rPr>
              <a:t>悪の果</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取って食べた日にはきっと死ぬであろう」</a:t>
            </a:r>
          </a:p>
          <a:p>
            <a:pPr latinLnBrk="0">
              <a:lnSpc>
                <a:spcPct val="105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このみ言は肉身の死ではなかった。</a:t>
            </a:r>
          </a:p>
          <a:p>
            <a:pPr latinLnBrk="0">
              <a:lnSpc>
                <a:spcPct val="105000"/>
              </a:lnSpc>
            </a:pPr>
            <a:r>
              <a:rPr lang="ja-JP" altLang="en-US" sz="1800">
                <a:solidFill>
                  <a:schemeClr val="bg2"/>
                </a:solidFill>
                <a:latin typeface="ＭＳ Ｐゴシック" pitchFamily="34" charset="-128"/>
              </a:rPr>
              <a:t>      アダムとエバは</a:t>
            </a:r>
            <a:r>
              <a:rPr lang="ko-KR" altLang="en-US" sz="1800">
                <a:solidFill>
                  <a:schemeClr val="bg2"/>
                </a:solidFill>
                <a:latin typeface="ＭＳ Ｐゴシック" pitchFamily="34" charset="-128"/>
              </a:rPr>
              <a:t>善</a:t>
            </a:r>
            <a:r>
              <a:rPr lang="ja-JP" altLang="en-US" sz="1800">
                <a:solidFill>
                  <a:schemeClr val="bg2"/>
                </a:solidFill>
                <a:latin typeface="ＭＳ Ｐゴシック" pitchFamily="34" charset="-128"/>
              </a:rPr>
              <a:t>悪の果を取って食べた後にも</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9</a:t>
            </a:r>
            <a:r>
              <a:rPr lang="ko-KR" altLang="en-US" sz="1800">
                <a:solidFill>
                  <a:schemeClr val="bg2"/>
                </a:solidFill>
                <a:latin typeface="ＭＳ Ｐゴシック" pitchFamily="34" charset="-128"/>
              </a:rPr>
              <a:t>百年以上活動</a:t>
            </a:r>
            <a:r>
              <a:rPr lang="ja-JP" altLang="en-US" sz="1800">
                <a:solidFill>
                  <a:schemeClr val="bg2"/>
                </a:solidFill>
                <a:latin typeface="ＭＳ Ｐゴシック" pitchFamily="34" charset="-128"/>
              </a:rPr>
              <a:t>しながら</a:t>
            </a:r>
            <a:endParaRPr lang="en-US" altLang="ja-JP" sz="1800">
              <a:solidFill>
                <a:schemeClr val="bg2"/>
              </a:solidFill>
              <a:latin typeface="ＭＳ Ｐゴシック" pitchFamily="34" charset="-128"/>
            </a:endParaRPr>
          </a:p>
          <a:p>
            <a:pPr latinLnBrk="0">
              <a:lnSpc>
                <a:spcPct val="105000"/>
              </a:lnSpc>
            </a:pP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子女</a:t>
            </a:r>
            <a:r>
              <a:rPr lang="ja-JP" altLang="en-US" sz="1800">
                <a:solidFill>
                  <a:schemeClr val="bg2"/>
                </a:solidFill>
                <a:latin typeface="ＭＳ Ｐゴシック" pitchFamily="34" charset="-128"/>
              </a:rPr>
              <a:t>を生み生きた。したがって</a:t>
            </a:r>
            <a:r>
              <a:rPr lang="en-US" altLang="ko-KR" sz="1800">
                <a:solidFill>
                  <a:schemeClr val="bg2"/>
                </a:solidFill>
                <a:latin typeface="ＭＳ Ｐゴシック" pitchFamily="34" charset="-128"/>
              </a:rPr>
              <a:t> </a:t>
            </a:r>
            <a:r>
              <a:rPr lang="ko-KR" altLang="en-US" sz="1800">
                <a:solidFill>
                  <a:schemeClr val="bg2"/>
                </a:solidFill>
                <a:latin typeface="ＭＳ Ｐゴシック" pitchFamily="34" charset="-128"/>
              </a:rPr>
              <a:t>堕落</a:t>
            </a:r>
            <a:r>
              <a:rPr lang="ja-JP" altLang="en-US" sz="1800">
                <a:solidFill>
                  <a:schemeClr val="bg2"/>
                </a:solidFill>
                <a:latin typeface="ＭＳ Ｐゴシック" pitchFamily="34" charset="-128"/>
              </a:rPr>
              <a:t>によってもたらされた死は</a:t>
            </a:r>
            <a:endParaRPr lang="en-US" altLang="ja-JP" sz="1800">
              <a:solidFill>
                <a:schemeClr val="bg2"/>
              </a:solidFill>
              <a:latin typeface="ＭＳ Ｐゴシック" pitchFamily="34" charset="-128"/>
            </a:endParaRPr>
          </a:p>
          <a:p>
            <a:pPr latinLnBrk="0">
              <a:lnSpc>
                <a:spcPct val="105000"/>
              </a:lnSpc>
            </a:pP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肉身</a:t>
            </a:r>
            <a:r>
              <a:rPr lang="ja-JP" altLang="en-US" sz="1800">
                <a:solidFill>
                  <a:schemeClr val="bg2"/>
                </a:solidFill>
                <a:latin typeface="ＭＳ Ｐゴシック" pitchFamily="34" charset="-128"/>
              </a:rPr>
              <a:t>の死ではなく、神の愛と断絶した霊</a:t>
            </a:r>
            <a:r>
              <a:rPr lang="ko-KR" altLang="en-US" sz="1800">
                <a:solidFill>
                  <a:schemeClr val="bg2"/>
                </a:solidFill>
                <a:latin typeface="ＭＳ Ｐゴシック" pitchFamily="34" charset="-128"/>
              </a:rPr>
              <a:t>的</a:t>
            </a:r>
            <a:r>
              <a:rPr lang="ja-JP" altLang="en-US" sz="1800">
                <a:solidFill>
                  <a:schemeClr val="bg2"/>
                </a:solidFill>
                <a:latin typeface="ＭＳ Ｐゴシック" pitchFamily="34" charset="-128"/>
              </a:rPr>
              <a:t>な死の状態をいう。</a:t>
            </a:r>
          </a:p>
          <a:p>
            <a:pPr latinLnBrk="0">
              <a:lnSpc>
                <a:spcPct val="105000"/>
              </a:lnSpc>
            </a:pPr>
            <a:r>
              <a:rPr lang="ko-KR" altLang="en-US" sz="1800">
                <a:solidFill>
                  <a:schemeClr val="bg2"/>
                </a:solidFill>
                <a:latin typeface="ＭＳ Ｐゴシック" pitchFamily="34" charset="-128"/>
              </a:rPr>
              <a:t>      </a:t>
            </a:r>
            <a:r>
              <a:rPr lang="ko-KR" altLang="en-US" sz="1800" u="sng">
                <a:solidFill>
                  <a:schemeClr val="bg2"/>
                </a:solidFill>
                <a:latin typeface="ＭＳ Ｐゴシック" pitchFamily="34" charset="-128"/>
              </a:rPr>
              <a:t>堕落</a:t>
            </a:r>
            <a:r>
              <a:rPr lang="ja-JP" altLang="en-US" sz="1800" u="sng">
                <a:solidFill>
                  <a:schemeClr val="bg2"/>
                </a:solidFill>
                <a:latin typeface="ＭＳ Ｐゴシック" pitchFamily="34" charset="-128"/>
              </a:rPr>
              <a:t>によって人間は死ぬようになったのではない。</a:t>
            </a:r>
            <a:endParaRPr lang="en-US" altLang="ko-KR" sz="1800" u="sng">
              <a:solidFill>
                <a:schemeClr val="bg2"/>
              </a:solidFill>
              <a:latin typeface="ＭＳ Ｐゴシック" pitchFamily="34" charset="-128"/>
            </a:endParaRPr>
          </a:p>
          <a:p>
            <a:pPr latinLnBrk="0">
              <a:lnSpc>
                <a:spcPts val="3600"/>
              </a:lnSpc>
            </a:pPr>
            <a:r>
              <a:rPr lang="ja-JP" altLang="en-US" sz="1800">
                <a:solidFill>
                  <a:schemeClr val="bg2"/>
                </a:solidFill>
                <a:latin typeface="ＭＳ Ｐゴシック" pitchFamily="34" charset="-128"/>
              </a:rPr>
              <a:t> ２） </a:t>
            </a:r>
            <a:r>
              <a:rPr lang="ko-KR" altLang="en-US" sz="1800">
                <a:solidFill>
                  <a:schemeClr val="bg2"/>
                </a:solidFill>
                <a:latin typeface="ＭＳ Ｐゴシック" pitchFamily="34" charset="-128"/>
              </a:rPr>
              <a:t>創造原理</a:t>
            </a:r>
            <a:r>
              <a:rPr lang="ja-JP" altLang="en-US" sz="1800">
                <a:solidFill>
                  <a:schemeClr val="bg2"/>
                </a:solidFill>
                <a:latin typeface="ＭＳ Ｐゴシック" pitchFamily="34" charset="-128"/>
              </a:rPr>
              <a:t>から</a:t>
            </a:r>
            <a:r>
              <a:rPr lang="ko-KR" altLang="en-US" sz="1800">
                <a:solidFill>
                  <a:schemeClr val="bg2"/>
                </a:solidFill>
                <a:latin typeface="ＭＳ Ｐゴシック" pitchFamily="34" charset="-128"/>
              </a:rPr>
              <a:t>物質</a:t>
            </a:r>
            <a:r>
              <a:rPr lang="ja-JP" altLang="en-US" sz="1800">
                <a:solidFill>
                  <a:schemeClr val="bg2"/>
                </a:solidFill>
                <a:latin typeface="ＭＳ Ｐゴシック" pitchFamily="34" charset="-128"/>
              </a:rPr>
              <a:t>になった</a:t>
            </a:r>
            <a:r>
              <a:rPr lang="ko-KR" altLang="en-US" sz="1800">
                <a:solidFill>
                  <a:schemeClr val="bg2"/>
                </a:solidFill>
                <a:latin typeface="ＭＳ Ｐゴシック" pitchFamily="34" charset="-128"/>
              </a:rPr>
              <a:t>生命</a:t>
            </a:r>
            <a:r>
              <a:rPr lang="ja-JP" altLang="en-US" sz="1800">
                <a:solidFill>
                  <a:schemeClr val="bg2"/>
                </a:solidFill>
                <a:latin typeface="ＭＳ Ｐゴシック" pitchFamily="34" charset="-128"/>
              </a:rPr>
              <a:t>体は、一つも</a:t>
            </a:r>
            <a:r>
              <a:rPr lang="ko-KR" altLang="en-US" sz="1800">
                <a:solidFill>
                  <a:schemeClr val="bg2"/>
                </a:solidFill>
                <a:latin typeface="ＭＳ Ｐゴシック" pitchFamily="34" charset="-128"/>
              </a:rPr>
              <a:t>永遠性</a:t>
            </a:r>
            <a:r>
              <a:rPr lang="ja-JP" altLang="en-US" sz="1800">
                <a:solidFill>
                  <a:schemeClr val="bg2"/>
                </a:solidFill>
                <a:latin typeface="ＭＳ Ｐゴシック" pitchFamily="34" charset="-128"/>
              </a:rPr>
              <a:t>を持ったものはない。</a:t>
            </a:r>
            <a:endParaRPr lang="en-US" altLang="ja-JP" sz="1800">
              <a:solidFill>
                <a:schemeClr val="bg2"/>
              </a:solidFill>
              <a:latin typeface="ＭＳ Ｐゴシック" pitchFamily="34" charset="-128"/>
            </a:endParaRPr>
          </a:p>
          <a:p>
            <a:pPr latinLnBrk="0">
              <a:lnSpc>
                <a:spcPct val="105000"/>
              </a:lnSpc>
            </a:pPr>
            <a:r>
              <a:rPr lang="ja-JP" altLang="en-US" sz="1800">
                <a:solidFill>
                  <a:schemeClr val="bg2"/>
                </a:solidFill>
                <a:latin typeface="ＭＳ Ｐゴシック" pitchFamily="34" charset="-128"/>
              </a:rPr>
              <a:t>　    無形世界を創造されたことから見て、肉身として永生したならば、無形</a:t>
            </a:r>
            <a:endParaRPr lang="en-US" altLang="ja-JP" sz="1800">
              <a:solidFill>
                <a:schemeClr val="bg2"/>
              </a:solidFill>
              <a:latin typeface="ＭＳ Ｐゴシック" pitchFamily="34" charset="-128"/>
            </a:endParaRPr>
          </a:p>
          <a:p>
            <a:pPr latinLnBrk="0">
              <a:lnSpc>
                <a:spcPct val="105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世界をはじめから創造する必要はない。</a:t>
            </a:r>
            <a:endParaRPr lang="ko-KR" altLang="en-US" sz="1800">
              <a:solidFill>
                <a:schemeClr val="bg2"/>
              </a:solidFill>
              <a:latin typeface="ＭＳ Ｐゴシック" pitchFamily="34" charset="-128"/>
            </a:endParaRPr>
          </a:p>
          <a:p>
            <a:pPr latinLnBrk="0">
              <a:lnSpc>
                <a:spcPct val="105000"/>
              </a:lnSpc>
            </a:pPr>
            <a:r>
              <a:rPr lang="ko-KR" altLang="en-US" sz="1800">
                <a:solidFill>
                  <a:schemeClr val="bg2"/>
                </a:solidFill>
                <a:latin typeface="ＭＳ Ｐゴシック" pitchFamily="34" charset="-128"/>
              </a:rPr>
              <a:t>      創造原理</a:t>
            </a:r>
            <a:r>
              <a:rPr lang="ja-JP" altLang="en-US" sz="1800">
                <a:solidFill>
                  <a:schemeClr val="bg2"/>
                </a:solidFill>
                <a:latin typeface="ＭＳ Ｐゴシック" pitchFamily="34" charset="-128"/>
              </a:rPr>
              <a:t>によれば、</a:t>
            </a:r>
            <a:r>
              <a:rPr lang="ko-KR" altLang="en-US" sz="1800">
                <a:solidFill>
                  <a:schemeClr val="bg2"/>
                </a:solidFill>
                <a:latin typeface="ＭＳ Ｐゴシック" pitchFamily="34" charset="-128"/>
              </a:rPr>
              <a:t>元</a:t>
            </a:r>
            <a:r>
              <a:rPr lang="ja-JP" altLang="en-US" sz="1800">
                <a:solidFill>
                  <a:schemeClr val="bg2"/>
                </a:solidFill>
                <a:latin typeface="ＭＳ Ｐゴシック" pitchFamily="34" charset="-128"/>
              </a:rPr>
              <a:t>来</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は年をとれば、その</a:t>
            </a:r>
            <a:r>
              <a:rPr lang="ko-KR" altLang="en-US" sz="1800">
                <a:solidFill>
                  <a:schemeClr val="bg2"/>
                </a:solidFill>
                <a:latin typeface="ＭＳ Ｐゴシック" pitchFamily="34" charset="-128"/>
              </a:rPr>
              <a:t>肉身</a:t>
            </a:r>
            <a:r>
              <a:rPr lang="ja-JP" altLang="en-US" sz="1800">
                <a:solidFill>
                  <a:schemeClr val="bg2"/>
                </a:solidFill>
                <a:latin typeface="ＭＳ Ｐゴシック" pitchFamily="34" charset="-128"/>
              </a:rPr>
              <a:t>が土に返るよう</a:t>
            </a:r>
            <a:endParaRPr lang="en-US" altLang="ja-JP" sz="1800">
              <a:solidFill>
                <a:schemeClr val="bg2"/>
              </a:solidFill>
              <a:latin typeface="ＭＳ Ｐゴシック" pitchFamily="34" charset="-128"/>
            </a:endParaRPr>
          </a:p>
          <a:p>
            <a:pPr latinLnBrk="0">
              <a:lnSpc>
                <a:spcPct val="105000"/>
              </a:lnSpc>
            </a:pPr>
            <a:r>
              <a:rPr lang="en-US" altLang="ko-KR" sz="1800">
                <a:solidFill>
                  <a:schemeClr val="bg2"/>
                </a:solidFill>
                <a:latin typeface="ＭＳ Ｐゴシック" pitchFamily="34" charset="-128"/>
              </a:rPr>
              <a:t>      </a:t>
            </a:r>
            <a:r>
              <a:rPr lang="ko-KR" altLang="en-US" sz="1800">
                <a:solidFill>
                  <a:schemeClr val="bg2"/>
                </a:solidFill>
                <a:latin typeface="ＭＳ Ｐゴシック" pitchFamily="34" charset="-128"/>
              </a:rPr>
              <a:t>創造</a:t>
            </a:r>
            <a:r>
              <a:rPr lang="ja-JP" altLang="en-US" sz="1800">
                <a:solidFill>
                  <a:schemeClr val="bg2"/>
                </a:solidFill>
                <a:latin typeface="ＭＳ Ｐゴシック" pitchFamily="34" charset="-128"/>
              </a:rPr>
              <a:t>された。 </a:t>
            </a:r>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伝</a:t>
            </a:r>
            <a:r>
              <a:rPr lang="en-US" altLang="ko-KR" sz="1800">
                <a:solidFill>
                  <a:schemeClr val="bg2"/>
                </a:solidFill>
                <a:latin typeface="ＭＳ Ｐゴシック" pitchFamily="34" charset="-128"/>
              </a:rPr>
              <a:t>12/7)</a:t>
            </a:r>
            <a:endParaRPr lang="en-US" altLang="ja-JP" sz="1800">
              <a:solidFill>
                <a:schemeClr val="bg2"/>
              </a:solidFill>
              <a:latin typeface="ＭＳ Ｐゴシック" pitchFamily="34" charset="-128"/>
            </a:endParaRPr>
          </a:p>
        </p:txBody>
      </p:sp>
      <p:sp>
        <p:nvSpPr>
          <p:cNvPr id="174082" name="Text Box 3"/>
          <p:cNvSpPr txBox="1">
            <a:spLocks noChangeArrowheads="1"/>
          </p:cNvSpPr>
          <p:nvPr/>
        </p:nvSpPr>
        <p:spPr bwMode="auto">
          <a:xfrm>
            <a:off x="250825" y="166688"/>
            <a:ext cx="23368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（５） 堕落による死</a:t>
            </a:r>
          </a:p>
        </p:txBody>
      </p:sp>
      <p:sp>
        <p:nvSpPr>
          <p:cNvPr id="174083" name="Rectangle 4"/>
          <p:cNvSpPr>
            <a:spLocks noChangeArrowheads="1"/>
          </p:cNvSpPr>
          <p:nvPr/>
        </p:nvSpPr>
        <p:spPr bwMode="auto">
          <a:xfrm>
            <a:off x="714375" y="5429250"/>
            <a:ext cx="7643813" cy="822325"/>
          </a:xfrm>
          <a:prstGeom prst="rect">
            <a:avLst/>
          </a:prstGeom>
          <a:noFill/>
          <a:ln w="9525">
            <a:noFill/>
            <a:miter lim="800000"/>
            <a:headEnd/>
            <a:tailEnd/>
          </a:ln>
        </p:spPr>
        <p:txBody>
          <a:bodyPr>
            <a:spAutoFit/>
          </a:bodyPr>
          <a:lstStyle/>
          <a:p>
            <a:pPr latinLnBrk="0"/>
            <a:r>
              <a:rPr lang="ja-JP" altLang="en-US" sz="2400">
                <a:solidFill>
                  <a:srgbClr val="CC0000"/>
                </a:solidFill>
                <a:latin typeface="ＭＳ Ｐゴシック" pitchFamily="34" charset="-128"/>
              </a:rPr>
              <a:t>堕落による死：神の</a:t>
            </a:r>
            <a:r>
              <a:rPr lang="ko-KR" altLang="en-US" sz="2400">
                <a:solidFill>
                  <a:srgbClr val="CC0000"/>
                </a:solidFill>
                <a:latin typeface="ＭＳ Ｐゴシック" pitchFamily="34" charset="-128"/>
              </a:rPr>
              <a:t>善</a:t>
            </a:r>
            <a:r>
              <a:rPr lang="ja-JP" altLang="en-US" sz="2400">
                <a:solidFill>
                  <a:srgbClr val="CC0000"/>
                </a:solidFill>
                <a:latin typeface="ＭＳ Ｐゴシック" pitchFamily="34" charset="-128"/>
              </a:rPr>
              <a:t>の</a:t>
            </a:r>
            <a:r>
              <a:rPr lang="ko-KR" altLang="en-US" sz="2400">
                <a:solidFill>
                  <a:srgbClr val="CC0000"/>
                </a:solidFill>
                <a:latin typeface="ＭＳ Ｐゴシック" pitchFamily="34" charset="-128"/>
              </a:rPr>
              <a:t>主管圏</a:t>
            </a:r>
            <a:r>
              <a:rPr lang="ja-JP" altLang="en-US" sz="2400">
                <a:solidFill>
                  <a:srgbClr val="CC0000"/>
                </a:solidFill>
                <a:latin typeface="ＭＳ Ｐゴシック" pitchFamily="34" charset="-128"/>
              </a:rPr>
              <a:t>からサタンの悪</a:t>
            </a:r>
            <a:r>
              <a:rPr lang="ko-KR" altLang="en-US" sz="2400">
                <a:solidFill>
                  <a:srgbClr val="CC0000"/>
                </a:solidFill>
                <a:latin typeface="ＭＳ Ｐゴシック" pitchFamily="34" charset="-128"/>
              </a:rPr>
              <a:t>主管圏</a:t>
            </a:r>
            <a:r>
              <a:rPr lang="ja-JP" altLang="en-US" sz="2400">
                <a:solidFill>
                  <a:srgbClr val="CC0000"/>
                </a:solidFill>
                <a:latin typeface="ＭＳ Ｐゴシック" pitchFamily="34" charset="-128"/>
              </a:rPr>
              <a:t>に</a:t>
            </a:r>
            <a:endParaRPr lang="en-US" altLang="ja-JP" sz="2400">
              <a:solidFill>
                <a:srgbClr val="CC0000"/>
              </a:solidFill>
              <a:latin typeface="ＭＳ Ｐゴシック" pitchFamily="34" charset="-128"/>
            </a:endParaRPr>
          </a:p>
          <a:p>
            <a:pPr latinLnBrk="0"/>
            <a:r>
              <a:rPr lang="ja-JP" altLang="en-US" sz="2400">
                <a:solidFill>
                  <a:srgbClr val="CC0000"/>
                </a:solidFill>
                <a:latin typeface="ＭＳ Ｐゴシック" pitchFamily="34" charset="-128"/>
              </a:rPr>
              <a:t>落ちていることを</a:t>
            </a:r>
            <a:r>
              <a:rPr lang="ko-KR" altLang="en-US" sz="2400">
                <a:solidFill>
                  <a:srgbClr val="CC0000"/>
                </a:solidFill>
                <a:latin typeface="ＭＳ Ｐゴシック" pitchFamily="34" charset="-128"/>
              </a:rPr>
              <a:t>意味</a:t>
            </a:r>
            <a:endParaRPr lang="ja-JP" altLang="en-US" sz="2400">
              <a:solidFill>
                <a:srgbClr val="CC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465138" y="2222500"/>
            <a:ext cx="271145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復活摂理の原則</a:t>
            </a:r>
          </a:p>
        </p:txBody>
      </p:sp>
      <p:sp>
        <p:nvSpPr>
          <p:cNvPr id="175106" name="Text Box 4"/>
          <p:cNvSpPr txBox="1">
            <a:spLocks noChangeArrowheads="1"/>
          </p:cNvSpPr>
          <p:nvPr/>
        </p:nvSpPr>
        <p:spPr bwMode="auto">
          <a:xfrm>
            <a:off x="787400" y="2832100"/>
            <a:ext cx="6343650" cy="2360613"/>
          </a:xfrm>
          <a:prstGeom prst="rect">
            <a:avLst/>
          </a:prstGeom>
          <a:noFill/>
          <a:ln w="9525">
            <a:noFill/>
            <a:miter lim="800000"/>
            <a:headEnd/>
            <a:tailEnd/>
          </a:ln>
        </p:spPr>
        <p:txBody>
          <a:bodyPr wrap="none">
            <a:spAutoFit/>
          </a:bodyPr>
          <a:lstStyle/>
          <a:p>
            <a:pPr latinLnBrk="0">
              <a:lnSpc>
                <a:spcPct val="14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み言を信じて実践</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復活摂</a:t>
            </a:r>
            <a:r>
              <a:rPr lang="ko-KR" altLang="en-US" sz="1800">
                <a:solidFill>
                  <a:schemeClr val="bg2"/>
                </a:solidFill>
                <a:latin typeface="ＭＳ Ｐゴシック" pitchFamily="34" charset="-128"/>
              </a:rPr>
              <a:t>理</a:t>
            </a:r>
            <a:r>
              <a:rPr lang="ja-JP" altLang="en-US" sz="1800">
                <a:solidFill>
                  <a:schemeClr val="bg2"/>
                </a:solidFill>
                <a:latin typeface="ＭＳ Ｐゴシック" pitchFamily="34" charset="-128"/>
              </a:rPr>
              <a:t>の</a:t>
            </a:r>
            <a:r>
              <a:rPr lang="ko-KR" altLang="en-US" sz="1800">
                <a:solidFill>
                  <a:schemeClr val="bg2"/>
                </a:solidFill>
                <a:latin typeface="ＭＳ Ｐゴシック" pitchFamily="34" charset="-128"/>
              </a:rPr>
              <a:t>完成</a:t>
            </a:r>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神の</a:t>
            </a:r>
            <a:r>
              <a:rPr lang="ko-KR" altLang="en-US" sz="1800">
                <a:solidFill>
                  <a:schemeClr val="bg2"/>
                </a:solidFill>
                <a:latin typeface="ＭＳ Ｐゴシック" pitchFamily="34" charset="-128"/>
              </a:rPr>
              <a:t>責任</a:t>
            </a:r>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み言</a:t>
            </a:r>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 ＋ 人間</a:t>
            </a:r>
            <a:r>
              <a:rPr lang="ko-KR" altLang="en-US" sz="1800">
                <a:solidFill>
                  <a:schemeClr val="bg2"/>
                </a:solidFill>
                <a:latin typeface="ＭＳ Ｐゴシック" pitchFamily="34" charset="-128"/>
              </a:rPr>
              <a:t>責任</a:t>
            </a:r>
            <a:r>
              <a:rPr lang="ja-JP" altLang="en-US" sz="1800">
                <a:solidFill>
                  <a:schemeClr val="bg2"/>
                </a:solidFill>
                <a:latin typeface="ＭＳ Ｐゴシック" pitchFamily="34" charset="-128"/>
              </a:rPr>
              <a:t>（信仰と実践）</a:t>
            </a:r>
            <a:endParaRPr lang="en-US" altLang="ko-KR" sz="1800">
              <a:solidFill>
                <a:schemeClr val="bg2"/>
              </a:solidFill>
              <a:latin typeface="ＭＳ Ｐゴシック" pitchFamily="34" charset="-128"/>
            </a:endParaRPr>
          </a:p>
          <a:p>
            <a:pPr latinLnBrk="0">
              <a:lnSpc>
                <a:spcPct val="140000"/>
              </a:lnSpc>
              <a:spcBef>
                <a:spcPts val="1200"/>
              </a:spcBef>
            </a:pPr>
            <a:r>
              <a:rPr lang="ja-JP" altLang="en-US" sz="1800">
                <a:solidFill>
                  <a:schemeClr val="bg2"/>
                </a:solidFill>
                <a:latin typeface="ＭＳ Ｐゴシック" pitchFamily="34" charset="-128"/>
              </a:rPr>
              <a:t>② </a:t>
            </a:r>
            <a:r>
              <a:rPr lang="ko-KR" altLang="en-US" sz="1800">
                <a:solidFill>
                  <a:schemeClr val="bg2"/>
                </a:solidFill>
                <a:latin typeface="ＭＳ Ｐゴシック" pitchFamily="34" charset="-128"/>
              </a:rPr>
              <a:t>肉身</a:t>
            </a:r>
            <a:r>
              <a:rPr lang="ja-JP" altLang="en-US" sz="1800">
                <a:solidFill>
                  <a:schemeClr val="bg2"/>
                </a:solidFill>
                <a:latin typeface="ＭＳ Ｐゴシック" pitchFamily="34" charset="-128"/>
              </a:rPr>
              <a:t>を土台として</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霊人体の</a:t>
            </a:r>
            <a:r>
              <a:rPr lang="ko-KR" altLang="en-US" sz="1800">
                <a:solidFill>
                  <a:schemeClr val="bg2"/>
                </a:solidFill>
                <a:latin typeface="ＭＳ Ｐゴシック" pitchFamily="34" charset="-128"/>
              </a:rPr>
              <a:t>成長完成</a:t>
            </a:r>
          </a:p>
          <a:p>
            <a:pPr latinLnBrk="0">
              <a:lnSpc>
                <a:spcPct val="140000"/>
              </a:lnSpc>
              <a:spcBef>
                <a:spcPts val="1200"/>
              </a:spcBef>
            </a:pPr>
            <a:r>
              <a:rPr lang="ja-JP" altLang="en-US" sz="1800">
                <a:solidFill>
                  <a:schemeClr val="bg2"/>
                </a:solidFill>
                <a:latin typeface="ＭＳ Ｐゴシック" pitchFamily="34" charset="-128"/>
              </a:rPr>
              <a:t>③ </a:t>
            </a:r>
            <a:r>
              <a:rPr lang="ko-KR" altLang="en-US" sz="1800">
                <a:solidFill>
                  <a:schemeClr val="bg2"/>
                </a:solidFill>
                <a:latin typeface="ＭＳ Ｐゴシック" pitchFamily="34" charset="-128"/>
              </a:rPr>
              <a:t>時代的</a:t>
            </a:r>
            <a:r>
              <a:rPr lang="ja-JP" altLang="en-US" sz="1800">
                <a:solidFill>
                  <a:schemeClr val="bg2"/>
                </a:solidFill>
                <a:latin typeface="ＭＳ Ｐゴシック" pitchFamily="34" charset="-128"/>
              </a:rPr>
              <a:t>な恵沢によって</a:t>
            </a:r>
            <a:endParaRPr lang="ko-KR" altLang="en-US" sz="1800">
              <a:solidFill>
                <a:schemeClr val="bg2"/>
              </a:solidFill>
              <a:latin typeface="ＭＳ Ｐゴシック" pitchFamily="34" charset="-128"/>
            </a:endParaRPr>
          </a:p>
          <a:p>
            <a:pPr latinLnBrk="0">
              <a:lnSpc>
                <a:spcPct val="140000"/>
              </a:lnSpc>
              <a:spcBef>
                <a:spcPts val="1200"/>
              </a:spcBef>
            </a:pPr>
            <a:r>
              <a:rPr lang="ja-JP" altLang="en-US" sz="1800">
                <a:solidFill>
                  <a:schemeClr val="bg2"/>
                </a:solidFill>
                <a:latin typeface="ＭＳ Ｐゴシック" pitchFamily="34" charset="-128"/>
              </a:rPr>
              <a:t>④ </a:t>
            </a:r>
            <a:r>
              <a:rPr lang="ko-KR" altLang="en-US" sz="1800">
                <a:solidFill>
                  <a:schemeClr val="bg2"/>
                </a:solidFill>
                <a:latin typeface="ＭＳ Ｐゴシック" pitchFamily="34" charset="-128"/>
              </a:rPr>
              <a:t>秩序</a:t>
            </a:r>
            <a:r>
              <a:rPr lang="ja-JP" altLang="en-US" sz="1800">
                <a:solidFill>
                  <a:schemeClr val="bg2"/>
                </a:solidFill>
                <a:latin typeface="ＭＳ Ｐゴシック" pitchFamily="34" charset="-128"/>
              </a:rPr>
              <a:t>的３</a:t>
            </a:r>
            <a:r>
              <a:rPr lang="ko-KR" altLang="en-US" sz="1800">
                <a:solidFill>
                  <a:schemeClr val="bg2"/>
                </a:solidFill>
                <a:latin typeface="ＭＳ Ｐゴシック" pitchFamily="34" charset="-128"/>
              </a:rPr>
              <a:t>段階</a:t>
            </a:r>
            <a:r>
              <a:rPr lang="ja-JP" altLang="en-US" sz="1800">
                <a:solidFill>
                  <a:schemeClr val="bg2"/>
                </a:solidFill>
                <a:latin typeface="ＭＳ Ｐゴシック" pitchFamily="34" charset="-128"/>
              </a:rPr>
              <a:t>を経て</a:t>
            </a:r>
            <a:r>
              <a:rPr lang="ko-KR" altLang="en-US" sz="1800">
                <a:solidFill>
                  <a:schemeClr val="bg2"/>
                </a:solidFill>
                <a:latin typeface="ＭＳ Ｐゴシック" pitchFamily="34" charset="-128"/>
              </a:rPr>
              <a:t>完成</a:t>
            </a:r>
            <a:endParaRPr lang="ja-JP" altLang="en-US" sz="1800">
              <a:solidFill>
                <a:schemeClr val="bg2"/>
              </a:solidFill>
              <a:latin typeface="ＭＳ Ｐゴシック" pitchFamily="34" charset="-128"/>
            </a:endParaRPr>
          </a:p>
        </p:txBody>
      </p:sp>
      <p:sp>
        <p:nvSpPr>
          <p:cNvPr id="175107" name="AutoShape 5"/>
          <p:cNvSpPr>
            <a:spLocks noChangeArrowheads="1"/>
          </p:cNvSpPr>
          <p:nvPr/>
        </p:nvSpPr>
        <p:spPr bwMode="auto">
          <a:xfrm>
            <a:off x="2322513" y="1098550"/>
            <a:ext cx="1296987" cy="649288"/>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復帰摂理</a:t>
            </a:r>
          </a:p>
        </p:txBody>
      </p:sp>
      <p:sp>
        <p:nvSpPr>
          <p:cNvPr id="175108" name="AutoShape 6"/>
          <p:cNvSpPr>
            <a:spLocks noChangeArrowheads="1"/>
          </p:cNvSpPr>
          <p:nvPr/>
        </p:nvSpPr>
        <p:spPr bwMode="auto">
          <a:xfrm>
            <a:off x="571500" y="1098550"/>
            <a:ext cx="1296988" cy="649288"/>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復活摂理</a:t>
            </a:r>
          </a:p>
        </p:txBody>
      </p:sp>
      <p:sp>
        <p:nvSpPr>
          <p:cNvPr id="175109" name="AutoShape 7"/>
          <p:cNvSpPr>
            <a:spLocks noChangeArrowheads="1"/>
          </p:cNvSpPr>
          <p:nvPr/>
        </p:nvSpPr>
        <p:spPr bwMode="auto">
          <a:xfrm>
            <a:off x="4013200" y="1071563"/>
            <a:ext cx="1584325" cy="649287"/>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再創造摂理</a:t>
            </a:r>
          </a:p>
        </p:txBody>
      </p:sp>
      <p:sp>
        <p:nvSpPr>
          <p:cNvPr id="175110" name="Rectangle 8"/>
          <p:cNvSpPr>
            <a:spLocks noChangeArrowheads="1"/>
          </p:cNvSpPr>
          <p:nvPr/>
        </p:nvSpPr>
        <p:spPr bwMode="auto">
          <a:xfrm>
            <a:off x="1890713" y="1216025"/>
            <a:ext cx="4397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p>
        </p:txBody>
      </p:sp>
      <p:sp>
        <p:nvSpPr>
          <p:cNvPr id="175111" name="Rectangle 9"/>
          <p:cNvSpPr>
            <a:spLocks noChangeArrowheads="1"/>
          </p:cNvSpPr>
          <p:nvPr/>
        </p:nvSpPr>
        <p:spPr bwMode="auto">
          <a:xfrm>
            <a:off x="3603625" y="1216025"/>
            <a:ext cx="4397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p>
        </p:txBody>
      </p:sp>
      <p:sp>
        <p:nvSpPr>
          <p:cNvPr id="175112" name="Rectangle 10"/>
          <p:cNvSpPr>
            <a:spLocks noChangeArrowheads="1"/>
          </p:cNvSpPr>
          <p:nvPr/>
        </p:nvSpPr>
        <p:spPr bwMode="auto">
          <a:xfrm>
            <a:off x="5668963" y="1203325"/>
            <a:ext cx="2805112"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創造原理にしたがって</a:t>
            </a:r>
          </a:p>
        </p:txBody>
      </p:sp>
      <p:sp>
        <p:nvSpPr>
          <p:cNvPr id="175113" name="Text Box 17"/>
          <p:cNvSpPr txBox="1">
            <a:spLocks noChangeArrowheads="1"/>
          </p:cNvSpPr>
          <p:nvPr/>
        </p:nvSpPr>
        <p:spPr bwMode="auto">
          <a:xfrm>
            <a:off x="285750" y="214313"/>
            <a:ext cx="2230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２．復活摂理</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a:off x="500063" y="3827463"/>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蘇生期</a:t>
            </a:r>
          </a:p>
        </p:txBody>
      </p:sp>
      <p:sp>
        <p:nvSpPr>
          <p:cNvPr id="176130" name="Text Box 3"/>
          <p:cNvSpPr txBox="1">
            <a:spLocks noChangeArrowheads="1"/>
          </p:cNvSpPr>
          <p:nvPr/>
        </p:nvSpPr>
        <p:spPr bwMode="auto">
          <a:xfrm>
            <a:off x="500063" y="2989263"/>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長成期</a:t>
            </a:r>
          </a:p>
        </p:txBody>
      </p:sp>
      <p:sp>
        <p:nvSpPr>
          <p:cNvPr id="176131" name="Text Box 4"/>
          <p:cNvSpPr txBox="1">
            <a:spLocks noChangeArrowheads="1"/>
          </p:cNvSpPr>
          <p:nvPr/>
        </p:nvSpPr>
        <p:spPr bwMode="auto">
          <a:xfrm>
            <a:off x="500063" y="2151063"/>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完成期</a:t>
            </a:r>
          </a:p>
        </p:txBody>
      </p:sp>
      <p:sp>
        <p:nvSpPr>
          <p:cNvPr id="176132" name="Oval 5"/>
          <p:cNvSpPr>
            <a:spLocks noChangeArrowheads="1"/>
          </p:cNvSpPr>
          <p:nvPr/>
        </p:nvSpPr>
        <p:spPr bwMode="auto">
          <a:xfrm>
            <a:off x="1190625" y="1412875"/>
            <a:ext cx="685800" cy="457200"/>
          </a:xfrm>
          <a:prstGeom prst="ellipse">
            <a:avLst/>
          </a:prstGeom>
          <a:solidFill>
            <a:schemeClr val="accent2"/>
          </a:solidFill>
          <a:ln w="1270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完・人</a:t>
            </a:r>
          </a:p>
        </p:txBody>
      </p:sp>
      <p:sp>
        <p:nvSpPr>
          <p:cNvPr id="176133" name="Line 6"/>
          <p:cNvSpPr>
            <a:spLocks noChangeShapeType="1"/>
          </p:cNvSpPr>
          <p:nvPr/>
        </p:nvSpPr>
        <p:spPr bwMode="auto">
          <a:xfrm>
            <a:off x="560388" y="1892300"/>
            <a:ext cx="8001000" cy="1588"/>
          </a:xfrm>
          <a:prstGeom prst="line">
            <a:avLst/>
          </a:prstGeom>
          <a:noFill/>
          <a:ln w="28575">
            <a:solidFill>
              <a:schemeClr val="bg2"/>
            </a:solidFill>
            <a:round/>
            <a:headEnd/>
            <a:tailEnd/>
          </a:ln>
        </p:spPr>
        <p:txBody>
          <a:bodyPr/>
          <a:lstStyle/>
          <a:p>
            <a:endParaRPr lang="ko-KR" altLang="en-US"/>
          </a:p>
        </p:txBody>
      </p:sp>
      <p:sp>
        <p:nvSpPr>
          <p:cNvPr id="176134" name="Line 7"/>
          <p:cNvSpPr>
            <a:spLocks noChangeShapeType="1"/>
          </p:cNvSpPr>
          <p:nvPr/>
        </p:nvSpPr>
        <p:spPr bwMode="auto">
          <a:xfrm>
            <a:off x="560388" y="2763838"/>
            <a:ext cx="8001000" cy="3175"/>
          </a:xfrm>
          <a:prstGeom prst="line">
            <a:avLst/>
          </a:prstGeom>
          <a:noFill/>
          <a:ln w="28575">
            <a:solidFill>
              <a:schemeClr val="bg2"/>
            </a:solidFill>
            <a:round/>
            <a:headEnd/>
            <a:tailEnd/>
          </a:ln>
        </p:spPr>
        <p:txBody>
          <a:bodyPr/>
          <a:lstStyle/>
          <a:p>
            <a:endParaRPr lang="ko-KR" altLang="en-US"/>
          </a:p>
        </p:txBody>
      </p:sp>
      <p:sp>
        <p:nvSpPr>
          <p:cNvPr id="176135" name="Line 8"/>
          <p:cNvSpPr>
            <a:spLocks noChangeShapeType="1"/>
          </p:cNvSpPr>
          <p:nvPr/>
        </p:nvSpPr>
        <p:spPr bwMode="auto">
          <a:xfrm>
            <a:off x="560388" y="3638550"/>
            <a:ext cx="8001000" cy="3175"/>
          </a:xfrm>
          <a:prstGeom prst="line">
            <a:avLst/>
          </a:prstGeom>
          <a:noFill/>
          <a:ln w="28575">
            <a:solidFill>
              <a:schemeClr val="bg2"/>
            </a:solidFill>
            <a:round/>
            <a:headEnd/>
            <a:tailEnd/>
          </a:ln>
        </p:spPr>
        <p:txBody>
          <a:bodyPr/>
          <a:lstStyle/>
          <a:p>
            <a:endParaRPr lang="ko-KR" altLang="en-US"/>
          </a:p>
        </p:txBody>
      </p:sp>
      <p:sp>
        <p:nvSpPr>
          <p:cNvPr id="176136" name="Line 9"/>
          <p:cNvSpPr>
            <a:spLocks noChangeShapeType="1"/>
          </p:cNvSpPr>
          <p:nvPr/>
        </p:nvSpPr>
        <p:spPr bwMode="auto">
          <a:xfrm>
            <a:off x="560388" y="4511675"/>
            <a:ext cx="8001000" cy="1588"/>
          </a:xfrm>
          <a:prstGeom prst="line">
            <a:avLst/>
          </a:prstGeom>
          <a:noFill/>
          <a:ln w="28575">
            <a:solidFill>
              <a:schemeClr val="bg2"/>
            </a:solidFill>
            <a:round/>
            <a:headEnd/>
            <a:tailEnd/>
          </a:ln>
        </p:spPr>
        <p:txBody>
          <a:bodyPr/>
          <a:lstStyle/>
          <a:p>
            <a:endParaRPr lang="ko-KR" altLang="en-US"/>
          </a:p>
        </p:txBody>
      </p:sp>
      <p:sp>
        <p:nvSpPr>
          <p:cNvPr id="176137" name="Oval 10"/>
          <p:cNvSpPr>
            <a:spLocks noChangeArrowheads="1"/>
          </p:cNvSpPr>
          <p:nvPr/>
        </p:nvSpPr>
        <p:spPr bwMode="auto">
          <a:xfrm>
            <a:off x="1779588" y="5375275"/>
            <a:ext cx="685800" cy="457200"/>
          </a:xfrm>
          <a:prstGeom prst="ellipse">
            <a:avLst/>
          </a:prstGeom>
          <a:solidFill>
            <a:srgbClr val="5F5F5F"/>
          </a:solidFill>
          <a:ln w="28575">
            <a:solidFill>
              <a:schemeClr val="bg2"/>
            </a:solidFill>
            <a:round/>
            <a:headEnd/>
            <a:tailEnd/>
          </a:ln>
        </p:spPr>
        <p:txBody>
          <a:bodyPr wrap="none" anchor="ctr"/>
          <a:lstStyle/>
          <a:p>
            <a:pPr algn="ctr" latinLnBrk="0"/>
            <a:r>
              <a:rPr lang="ja-JP" altLang="en-US" sz="2000">
                <a:latin typeface="ＭＳ Ｐゴシック" pitchFamily="34" charset="-128"/>
              </a:rPr>
              <a:t>堕人</a:t>
            </a:r>
          </a:p>
        </p:txBody>
      </p:sp>
      <p:sp>
        <p:nvSpPr>
          <p:cNvPr id="176138" name="Line 12"/>
          <p:cNvSpPr>
            <a:spLocks noChangeShapeType="1"/>
          </p:cNvSpPr>
          <p:nvPr/>
        </p:nvSpPr>
        <p:spPr bwMode="auto">
          <a:xfrm>
            <a:off x="1571625" y="2857500"/>
            <a:ext cx="546100" cy="2517775"/>
          </a:xfrm>
          <a:prstGeom prst="line">
            <a:avLst/>
          </a:prstGeom>
          <a:noFill/>
          <a:ln w="38100">
            <a:solidFill>
              <a:schemeClr val="hlink"/>
            </a:solidFill>
            <a:round/>
            <a:headEnd/>
            <a:tailEnd type="triangle" w="med" len="med"/>
          </a:ln>
        </p:spPr>
        <p:txBody>
          <a:bodyPr/>
          <a:lstStyle/>
          <a:p>
            <a:endParaRPr lang="ko-KR" altLang="en-US"/>
          </a:p>
        </p:txBody>
      </p:sp>
      <p:sp>
        <p:nvSpPr>
          <p:cNvPr id="176139" name="Text Box 14"/>
          <p:cNvSpPr txBox="1">
            <a:spLocks noChangeArrowheads="1"/>
          </p:cNvSpPr>
          <p:nvPr/>
        </p:nvSpPr>
        <p:spPr bwMode="auto">
          <a:xfrm rot="-2738625">
            <a:off x="3454400" y="4029075"/>
            <a:ext cx="67310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２０００</a:t>
            </a:r>
          </a:p>
        </p:txBody>
      </p:sp>
      <p:sp>
        <p:nvSpPr>
          <p:cNvPr id="176140" name="Text Box 15"/>
          <p:cNvSpPr txBox="1">
            <a:spLocks noChangeArrowheads="1"/>
          </p:cNvSpPr>
          <p:nvPr/>
        </p:nvSpPr>
        <p:spPr bwMode="auto">
          <a:xfrm>
            <a:off x="3265488" y="5440363"/>
            <a:ext cx="946150" cy="549275"/>
          </a:xfrm>
          <a:prstGeom prst="rect">
            <a:avLst/>
          </a:prstGeom>
          <a:noFill/>
          <a:ln w="9525">
            <a:noFill/>
            <a:miter lim="800000"/>
            <a:headEnd/>
            <a:tailEnd/>
          </a:ln>
        </p:spPr>
        <p:txBody>
          <a:bodyPr wrap="none">
            <a:spAutoFit/>
          </a:bodyPr>
          <a:lstStyle/>
          <a:p>
            <a:pPr algn="ctr" latinLnBrk="0"/>
            <a:r>
              <a:rPr lang="ja-JP" altLang="en-US" sz="1500">
                <a:solidFill>
                  <a:schemeClr val="bg2"/>
                </a:solidFill>
                <a:latin typeface="ＭＳ Ｐゴシック" pitchFamily="34" charset="-128"/>
              </a:rPr>
              <a:t>蘇生</a:t>
            </a:r>
          </a:p>
          <a:p>
            <a:pPr algn="ctr" latinLnBrk="0"/>
            <a:r>
              <a:rPr lang="ja-JP" altLang="en-US" sz="1500">
                <a:solidFill>
                  <a:schemeClr val="bg2"/>
                </a:solidFill>
                <a:latin typeface="ＭＳ Ｐゴシック" pitchFamily="34" charset="-128"/>
              </a:rPr>
              <a:t>復活摂理</a:t>
            </a:r>
          </a:p>
        </p:txBody>
      </p:sp>
      <p:sp>
        <p:nvSpPr>
          <p:cNvPr id="185360" name="Text Box 16"/>
          <p:cNvSpPr txBox="1">
            <a:spLocks noChangeArrowheads="1"/>
          </p:cNvSpPr>
          <p:nvPr/>
        </p:nvSpPr>
        <p:spPr bwMode="auto">
          <a:xfrm>
            <a:off x="3425825" y="4868863"/>
            <a:ext cx="593725" cy="336550"/>
          </a:xfrm>
          <a:prstGeom prst="rect">
            <a:avLst/>
          </a:prstGeom>
          <a:noFill/>
          <a:ln w="9525">
            <a:noFill/>
            <a:miter lim="800000"/>
            <a:headEnd/>
            <a:tailEnd/>
          </a:ln>
        </p:spPr>
        <p:txBody>
          <a:bodyPr wrap="none">
            <a:spAutoFit/>
          </a:bodyPr>
          <a:lstStyle/>
          <a:p>
            <a:pPr latinLnBrk="0">
              <a:defRPr/>
            </a:pPr>
            <a:r>
              <a:rPr lang="ja-JP" altLang="en-US" sz="1600" dirty="0">
                <a:solidFill>
                  <a:schemeClr val="accent5">
                    <a:lumMod val="50000"/>
                  </a:schemeClr>
                </a:solidFill>
                <a:latin typeface="ＭＳ Ｐゴシック" pitchFamily="50" charset="-128"/>
                <a:ea typeface="ＭＳ Ｐゴシック" pitchFamily="50" charset="-128"/>
              </a:rPr>
              <a:t>旧約</a:t>
            </a:r>
          </a:p>
        </p:txBody>
      </p:sp>
      <p:sp>
        <p:nvSpPr>
          <p:cNvPr id="185361" name="Text Box 17"/>
          <p:cNvSpPr txBox="1">
            <a:spLocks noChangeArrowheads="1"/>
          </p:cNvSpPr>
          <p:nvPr/>
        </p:nvSpPr>
        <p:spPr bwMode="auto">
          <a:xfrm>
            <a:off x="4303713" y="4868863"/>
            <a:ext cx="593725" cy="336550"/>
          </a:xfrm>
          <a:prstGeom prst="rect">
            <a:avLst/>
          </a:prstGeom>
          <a:noFill/>
          <a:ln w="9525">
            <a:noFill/>
            <a:miter lim="800000"/>
            <a:headEnd/>
            <a:tailEnd/>
          </a:ln>
        </p:spPr>
        <p:txBody>
          <a:bodyPr wrap="none">
            <a:spAutoFit/>
          </a:bodyPr>
          <a:lstStyle/>
          <a:p>
            <a:pPr latinLnBrk="0">
              <a:defRPr/>
            </a:pPr>
            <a:r>
              <a:rPr lang="ja-JP" altLang="en-US" sz="1600">
                <a:solidFill>
                  <a:schemeClr val="accent5">
                    <a:lumMod val="50000"/>
                  </a:schemeClr>
                </a:solidFill>
                <a:latin typeface="ＭＳ Ｐゴシック" pitchFamily="50" charset="-128"/>
                <a:ea typeface="ＭＳ Ｐゴシック" pitchFamily="50" charset="-128"/>
              </a:rPr>
              <a:t>新約</a:t>
            </a:r>
          </a:p>
        </p:txBody>
      </p:sp>
      <p:sp>
        <p:nvSpPr>
          <p:cNvPr id="185362" name="Text Box 18"/>
          <p:cNvSpPr txBox="1">
            <a:spLocks noChangeArrowheads="1"/>
          </p:cNvSpPr>
          <p:nvPr/>
        </p:nvSpPr>
        <p:spPr bwMode="auto">
          <a:xfrm>
            <a:off x="5095875" y="4868863"/>
            <a:ext cx="593725" cy="336550"/>
          </a:xfrm>
          <a:prstGeom prst="rect">
            <a:avLst/>
          </a:prstGeom>
          <a:noFill/>
          <a:ln w="9525">
            <a:noFill/>
            <a:miter lim="800000"/>
            <a:headEnd/>
            <a:tailEnd/>
          </a:ln>
        </p:spPr>
        <p:txBody>
          <a:bodyPr wrap="none">
            <a:spAutoFit/>
          </a:bodyPr>
          <a:lstStyle/>
          <a:p>
            <a:pPr latinLnBrk="0">
              <a:defRPr/>
            </a:pPr>
            <a:r>
              <a:rPr lang="ja-JP" altLang="en-US" sz="1600">
                <a:solidFill>
                  <a:schemeClr val="accent5">
                    <a:lumMod val="50000"/>
                  </a:schemeClr>
                </a:solidFill>
                <a:latin typeface="ＭＳ Ｐゴシック" pitchFamily="50" charset="-128"/>
                <a:ea typeface="ＭＳ Ｐゴシック" pitchFamily="50" charset="-128"/>
              </a:rPr>
              <a:t>成約</a:t>
            </a:r>
          </a:p>
        </p:txBody>
      </p:sp>
      <p:sp>
        <p:nvSpPr>
          <p:cNvPr id="176144" name="Text Box 19"/>
          <p:cNvSpPr txBox="1">
            <a:spLocks noChangeArrowheads="1"/>
          </p:cNvSpPr>
          <p:nvPr/>
        </p:nvSpPr>
        <p:spPr bwMode="auto">
          <a:xfrm>
            <a:off x="5926138" y="391318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行義</a:t>
            </a:r>
          </a:p>
        </p:txBody>
      </p:sp>
      <p:sp>
        <p:nvSpPr>
          <p:cNvPr id="176145" name="Text Box 20"/>
          <p:cNvSpPr txBox="1">
            <a:spLocks noChangeArrowheads="1"/>
          </p:cNvSpPr>
          <p:nvPr/>
        </p:nvSpPr>
        <p:spPr bwMode="auto">
          <a:xfrm>
            <a:off x="5926138" y="304958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信義</a:t>
            </a:r>
          </a:p>
        </p:txBody>
      </p:sp>
      <p:sp>
        <p:nvSpPr>
          <p:cNvPr id="176146" name="Text Box 21"/>
          <p:cNvSpPr txBox="1">
            <a:spLocks noChangeArrowheads="1"/>
          </p:cNvSpPr>
          <p:nvPr/>
        </p:nvSpPr>
        <p:spPr bwMode="auto">
          <a:xfrm>
            <a:off x="5919788" y="22574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侍義</a:t>
            </a:r>
          </a:p>
        </p:txBody>
      </p:sp>
      <p:sp>
        <p:nvSpPr>
          <p:cNvPr id="176147" name="Oval 22"/>
          <p:cNvSpPr>
            <a:spLocks noChangeArrowheads="1"/>
          </p:cNvSpPr>
          <p:nvPr/>
        </p:nvSpPr>
        <p:spPr bwMode="auto">
          <a:xfrm>
            <a:off x="6824663" y="4522788"/>
            <a:ext cx="920750" cy="850900"/>
          </a:xfrm>
          <a:prstGeom prst="ellipse">
            <a:avLst/>
          </a:prstGeom>
          <a:solidFill>
            <a:srgbClr val="006600"/>
          </a:solidFill>
          <a:ln w="9525">
            <a:solidFill>
              <a:schemeClr val="bg2"/>
            </a:solidFill>
            <a:round/>
            <a:headEnd/>
            <a:tailEnd/>
          </a:ln>
        </p:spPr>
        <p:txBody>
          <a:bodyPr wrap="none" anchor="ctr"/>
          <a:lstStyle/>
          <a:p>
            <a:pPr algn="ctr" latinLnBrk="0"/>
            <a:r>
              <a:rPr lang="ja-JP" altLang="en-US" sz="2400">
                <a:latin typeface="ＭＳ Ｐゴシック" pitchFamily="34" charset="-128"/>
              </a:rPr>
              <a:t>肉身</a:t>
            </a:r>
          </a:p>
        </p:txBody>
      </p:sp>
      <p:sp>
        <p:nvSpPr>
          <p:cNvPr id="176148" name="Oval 23"/>
          <p:cNvSpPr>
            <a:spLocks noChangeArrowheads="1"/>
          </p:cNvSpPr>
          <p:nvPr/>
        </p:nvSpPr>
        <p:spPr bwMode="auto">
          <a:xfrm>
            <a:off x="6607175" y="1901825"/>
            <a:ext cx="1295400" cy="2571750"/>
          </a:xfrm>
          <a:prstGeom prst="ellipse">
            <a:avLst/>
          </a:prstGeom>
          <a:solidFill>
            <a:schemeClr val="tx2"/>
          </a:solidFill>
          <a:ln w="9525">
            <a:solidFill>
              <a:schemeClr val="bg2"/>
            </a:solidFill>
            <a:round/>
            <a:headEnd/>
            <a:tailEnd/>
          </a:ln>
        </p:spPr>
        <p:txBody>
          <a:bodyPr wrap="none" anchor="ctr"/>
          <a:lstStyle/>
          <a:p>
            <a:pPr algn="ctr" latinLnBrk="0"/>
            <a:endParaRPr lang="ja-JP" altLang="ja-JP" sz="2400">
              <a:solidFill>
                <a:schemeClr val="bg2"/>
              </a:solidFill>
              <a:latin typeface="ＭＳ Ｐゴシック" pitchFamily="34" charset="-128"/>
            </a:endParaRPr>
          </a:p>
        </p:txBody>
      </p:sp>
      <p:sp>
        <p:nvSpPr>
          <p:cNvPr id="176149" name="Oval 24"/>
          <p:cNvSpPr>
            <a:spLocks noChangeArrowheads="1"/>
          </p:cNvSpPr>
          <p:nvPr/>
        </p:nvSpPr>
        <p:spPr bwMode="auto">
          <a:xfrm>
            <a:off x="6678613" y="2774950"/>
            <a:ext cx="1143000" cy="1727200"/>
          </a:xfrm>
          <a:prstGeom prst="ellipse">
            <a:avLst/>
          </a:prstGeom>
          <a:solidFill>
            <a:srgbClr val="CCCC00"/>
          </a:solidFill>
          <a:ln w="9525">
            <a:solidFill>
              <a:schemeClr val="bg2"/>
            </a:solidFill>
            <a:round/>
            <a:headEnd/>
            <a:tailEnd/>
          </a:ln>
        </p:spPr>
        <p:txBody>
          <a:bodyPr wrap="none" anchor="ctr"/>
          <a:lstStyle/>
          <a:p>
            <a:pPr latinLnBrk="0"/>
            <a:endParaRPr lang="ja-JP" altLang="en-US"/>
          </a:p>
        </p:txBody>
      </p:sp>
      <p:sp>
        <p:nvSpPr>
          <p:cNvPr id="176150" name="Oval 25"/>
          <p:cNvSpPr>
            <a:spLocks noChangeArrowheads="1"/>
          </p:cNvSpPr>
          <p:nvPr/>
        </p:nvSpPr>
        <p:spPr bwMode="auto">
          <a:xfrm>
            <a:off x="6835775" y="3632200"/>
            <a:ext cx="838200" cy="868363"/>
          </a:xfrm>
          <a:prstGeom prst="ellipse">
            <a:avLst/>
          </a:prstGeom>
          <a:solidFill>
            <a:srgbClr val="FF7C80"/>
          </a:solidFill>
          <a:ln w="9525">
            <a:solidFill>
              <a:schemeClr val="bg2"/>
            </a:solidFill>
            <a:round/>
            <a:headEnd/>
            <a:tailEnd/>
          </a:ln>
        </p:spPr>
        <p:txBody>
          <a:bodyPr wrap="none" anchor="ctr"/>
          <a:lstStyle/>
          <a:p>
            <a:pPr latinLnBrk="0"/>
            <a:endParaRPr lang="ja-JP" altLang="en-US"/>
          </a:p>
        </p:txBody>
      </p:sp>
      <p:sp>
        <p:nvSpPr>
          <p:cNvPr id="176151" name="Text Box 26"/>
          <p:cNvSpPr txBox="1">
            <a:spLocks noChangeArrowheads="1"/>
          </p:cNvSpPr>
          <p:nvPr/>
        </p:nvSpPr>
        <p:spPr bwMode="auto">
          <a:xfrm>
            <a:off x="6805613" y="3836988"/>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霊形体</a:t>
            </a:r>
          </a:p>
        </p:txBody>
      </p:sp>
      <p:sp>
        <p:nvSpPr>
          <p:cNvPr id="176152" name="Text Box 27"/>
          <p:cNvSpPr txBox="1">
            <a:spLocks noChangeArrowheads="1"/>
          </p:cNvSpPr>
          <p:nvPr/>
        </p:nvSpPr>
        <p:spPr bwMode="auto">
          <a:xfrm>
            <a:off x="6773863" y="3032125"/>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生命体</a:t>
            </a:r>
          </a:p>
        </p:txBody>
      </p:sp>
      <p:sp>
        <p:nvSpPr>
          <p:cNvPr id="176153" name="Text Box 28"/>
          <p:cNvSpPr txBox="1">
            <a:spLocks noChangeArrowheads="1"/>
          </p:cNvSpPr>
          <p:nvPr/>
        </p:nvSpPr>
        <p:spPr bwMode="auto">
          <a:xfrm>
            <a:off x="6810375" y="2133600"/>
            <a:ext cx="950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生霊体</a:t>
            </a:r>
          </a:p>
        </p:txBody>
      </p:sp>
      <p:sp>
        <p:nvSpPr>
          <p:cNvPr id="176154" name="Text Box 29"/>
          <p:cNvSpPr txBox="1">
            <a:spLocks noChangeArrowheads="1"/>
          </p:cNvSpPr>
          <p:nvPr/>
        </p:nvSpPr>
        <p:spPr bwMode="auto">
          <a:xfrm>
            <a:off x="7881938" y="20796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天国</a:t>
            </a:r>
          </a:p>
        </p:txBody>
      </p:sp>
      <p:sp>
        <p:nvSpPr>
          <p:cNvPr id="176155" name="Text Box 30"/>
          <p:cNvSpPr txBox="1">
            <a:spLocks noChangeArrowheads="1"/>
          </p:cNvSpPr>
          <p:nvPr/>
        </p:nvSpPr>
        <p:spPr bwMode="auto">
          <a:xfrm>
            <a:off x="7867650" y="29178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楽園</a:t>
            </a:r>
          </a:p>
        </p:txBody>
      </p:sp>
      <p:sp>
        <p:nvSpPr>
          <p:cNvPr id="176156" name="Text Box 31"/>
          <p:cNvSpPr txBox="1">
            <a:spLocks noChangeArrowheads="1"/>
          </p:cNvSpPr>
          <p:nvPr/>
        </p:nvSpPr>
        <p:spPr bwMode="auto">
          <a:xfrm>
            <a:off x="7747000" y="3756025"/>
            <a:ext cx="950913"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霊形体</a:t>
            </a:r>
          </a:p>
          <a:p>
            <a:pPr latinLnBrk="0"/>
            <a:r>
              <a:rPr lang="ja-JP" altLang="en-US" sz="2000">
                <a:solidFill>
                  <a:schemeClr val="bg2"/>
                </a:solidFill>
                <a:latin typeface="ＭＳ Ｐゴシック" pitchFamily="34" charset="-128"/>
              </a:rPr>
              <a:t>級霊界</a:t>
            </a:r>
          </a:p>
        </p:txBody>
      </p:sp>
      <p:sp>
        <p:nvSpPr>
          <p:cNvPr id="176157" name="Rectangle 32"/>
          <p:cNvSpPr>
            <a:spLocks noChangeArrowheads="1"/>
          </p:cNvSpPr>
          <p:nvPr/>
        </p:nvSpPr>
        <p:spPr bwMode="auto">
          <a:xfrm>
            <a:off x="357188" y="357188"/>
            <a:ext cx="2992437"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地上人の復活摂理</a:t>
            </a:r>
          </a:p>
        </p:txBody>
      </p:sp>
      <p:sp>
        <p:nvSpPr>
          <p:cNvPr id="176158" name="Line 33"/>
          <p:cNvSpPr>
            <a:spLocks noChangeShapeType="1"/>
          </p:cNvSpPr>
          <p:nvPr/>
        </p:nvSpPr>
        <p:spPr bwMode="auto">
          <a:xfrm flipV="1">
            <a:off x="2360613" y="1916113"/>
            <a:ext cx="3527425" cy="3529012"/>
          </a:xfrm>
          <a:prstGeom prst="line">
            <a:avLst/>
          </a:prstGeom>
          <a:noFill/>
          <a:ln w="38100">
            <a:solidFill>
              <a:schemeClr val="bg2"/>
            </a:solidFill>
            <a:round/>
            <a:headEnd/>
            <a:tailEnd type="triangle" w="med" len="med"/>
          </a:ln>
        </p:spPr>
        <p:txBody>
          <a:bodyPr/>
          <a:lstStyle/>
          <a:p>
            <a:endParaRPr lang="ko-KR" altLang="en-US"/>
          </a:p>
        </p:txBody>
      </p:sp>
      <p:sp>
        <p:nvSpPr>
          <p:cNvPr id="176159" name="Line 34"/>
          <p:cNvSpPr>
            <a:spLocks noChangeShapeType="1"/>
          </p:cNvSpPr>
          <p:nvPr/>
        </p:nvSpPr>
        <p:spPr bwMode="auto">
          <a:xfrm>
            <a:off x="5888038" y="1916113"/>
            <a:ext cx="0" cy="4033837"/>
          </a:xfrm>
          <a:prstGeom prst="line">
            <a:avLst/>
          </a:prstGeom>
          <a:noFill/>
          <a:ln w="28575" cap="rnd">
            <a:solidFill>
              <a:schemeClr val="bg2"/>
            </a:solidFill>
            <a:prstDash val="sysDot"/>
            <a:round/>
            <a:headEnd/>
            <a:tailEnd/>
          </a:ln>
        </p:spPr>
        <p:txBody>
          <a:bodyPr/>
          <a:lstStyle/>
          <a:p>
            <a:endParaRPr lang="ko-KR" altLang="en-US"/>
          </a:p>
        </p:txBody>
      </p:sp>
      <p:sp>
        <p:nvSpPr>
          <p:cNvPr id="176160" name="Line 35"/>
          <p:cNvSpPr>
            <a:spLocks noChangeShapeType="1"/>
          </p:cNvSpPr>
          <p:nvPr/>
        </p:nvSpPr>
        <p:spPr bwMode="auto">
          <a:xfrm>
            <a:off x="5024438" y="2824163"/>
            <a:ext cx="0" cy="3125787"/>
          </a:xfrm>
          <a:prstGeom prst="line">
            <a:avLst/>
          </a:prstGeom>
          <a:noFill/>
          <a:ln w="28575" cap="rnd">
            <a:solidFill>
              <a:schemeClr val="bg2"/>
            </a:solidFill>
            <a:prstDash val="sysDot"/>
            <a:round/>
            <a:headEnd/>
            <a:tailEnd/>
          </a:ln>
        </p:spPr>
        <p:txBody>
          <a:bodyPr/>
          <a:lstStyle/>
          <a:p>
            <a:endParaRPr lang="ko-KR" altLang="en-US"/>
          </a:p>
        </p:txBody>
      </p:sp>
      <p:sp>
        <p:nvSpPr>
          <p:cNvPr id="176161" name="Line 36"/>
          <p:cNvSpPr>
            <a:spLocks noChangeShapeType="1"/>
          </p:cNvSpPr>
          <p:nvPr/>
        </p:nvSpPr>
        <p:spPr bwMode="auto">
          <a:xfrm>
            <a:off x="4160838" y="3429000"/>
            <a:ext cx="0" cy="2520950"/>
          </a:xfrm>
          <a:prstGeom prst="line">
            <a:avLst/>
          </a:prstGeom>
          <a:noFill/>
          <a:ln w="28575" cap="rnd">
            <a:solidFill>
              <a:schemeClr val="bg2"/>
            </a:solidFill>
            <a:prstDash val="sysDot"/>
            <a:round/>
            <a:headEnd/>
            <a:tailEnd/>
          </a:ln>
        </p:spPr>
        <p:txBody>
          <a:bodyPr/>
          <a:lstStyle/>
          <a:p>
            <a:endParaRPr lang="ko-KR" altLang="en-US"/>
          </a:p>
        </p:txBody>
      </p:sp>
      <p:sp>
        <p:nvSpPr>
          <p:cNvPr id="176162" name="Text Box 37"/>
          <p:cNvSpPr txBox="1">
            <a:spLocks noChangeArrowheads="1"/>
          </p:cNvSpPr>
          <p:nvPr/>
        </p:nvSpPr>
        <p:spPr bwMode="auto">
          <a:xfrm rot="-2738625">
            <a:off x="2511425" y="4956175"/>
            <a:ext cx="67310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２０００</a:t>
            </a:r>
          </a:p>
        </p:txBody>
      </p:sp>
      <p:sp>
        <p:nvSpPr>
          <p:cNvPr id="176163" name="Text Box 38"/>
          <p:cNvSpPr txBox="1">
            <a:spLocks noChangeArrowheads="1"/>
          </p:cNvSpPr>
          <p:nvPr/>
        </p:nvSpPr>
        <p:spPr bwMode="auto">
          <a:xfrm rot="-2738625">
            <a:off x="4319588" y="3155950"/>
            <a:ext cx="67310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２０００</a:t>
            </a:r>
          </a:p>
        </p:txBody>
      </p:sp>
      <p:sp>
        <p:nvSpPr>
          <p:cNvPr id="176164" name="Text Box 39"/>
          <p:cNvSpPr txBox="1">
            <a:spLocks noChangeArrowheads="1"/>
          </p:cNvSpPr>
          <p:nvPr/>
        </p:nvSpPr>
        <p:spPr bwMode="auto">
          <a:xfrm rot="-2738625">
            <a:off x="4211638" y="2913062"/>
            <a:ext cx="565150"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福音</a:t>
            </a:r>
          </a:p>
        </p:txBody>
      </p:sp>
      <p:sp>
        <p:nvSpPr>
          <p:cNvPr id="176165" name="Text Box 40"/>
          <p:cNvSpPr txBox="1">
            <a:spLocks noChangeArrowheads="1"/>
          </p:cNvSpPr>
          <p:nvPr/>
        </p:nvSpPr>
        <p:spPr bwMode="auto">
          <a:xfrm rot="-2738625">
            <a:off x="3325813" y="3848100"/>
            <a:ext cx="565150"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律法</a:t>
            </a:r>
          </a:p>
        </p:txBody>
      </p:sp>
      <p:sp>
        <p:nvSpPr>
          <p:cNvPr id="176166" name="Text Box 41"/>
          <p:cNvSpPr txBox="1">
            <a:spLocks noChangeArrowheads="1"/>
          </p:cNvSpPr>
          <p:nvPr/>
        </p:nvSpPr>
        <p:spPr bwMode="auto">
          <a:xfrm rot="-2738625">
            <a:off x="4843463" y="2035175"/>
            <a:ext cx="1082675"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新しい真理</a:t>
            </a:r>
          </a:p>
        </p:txBody>
      </p:sp>
      <p:sp>
        <p:nvSpPr>
          <p:cNvPr id="176167" name="Line 42"/>
          <p:cNvSpPr>
            <a:spLocks noChangeShapeType="1"/>
          </p:cNvSpPr>
          <p:nvPr/>
        </p:nvSpPr>
        <p:spPr bwMode="auto">
          <a:xfrm>
            <a:off x="3295650" y="4365625"/>
            <a:ext cx="0" cy="1584325"/>
          </a:xfrm>
          <a:prstGeom prst="line">
            <a:avLst/>
          </a:prstGeom>
          <a:noFill/>
          <a:ln w="28575" cap="rnd">
            <a:solidFill>
              <a:schemeClr val="bg2"/>
            </a:solidFill>
            <a:prstDash val="sysDot"/>
            <a:round/>
            <a:headEnd/>
            <a:tailEnd/>
          </a:ln>
        </p:spPr>
        <p:txBody>
          <a:bodyPr/>
          <a:lstStyle/>
          <a:p>
            <a:endParaRPr lang="ko-KR" altLang="en-US"/>
          </a:p>
        </p:txBody>
      </p:sp>
      <p:sp>
        <p:nvSpPr>
          <p:cNvPr id="176168" name="Text Box 43"/>
          <p:cNvSpPr txBox="1">
            <a:spLocks noChangeArrowheads="1"/>
          </p:cNvSpPr>
          <p:nvPr/>
        </p:nvSpPr>
        <p:spPr bwMode="auto">
          <a:xfrm>
            <a:off x="4129088" y="5443538"/>
            <a:ext cx="946150" cy="549275"/>
          </a:xfrm>
          <a:prstGeom prst="rect">
            <a:avLst/>
          </a:prstGeom>
          <a:noFill/>
          <a:ln w="9525">
            <a:noFill/>
            <a:miter lim="800000"/>
            <a:headEnd/>
            <a:tailEnd/>
          </a:ln>
        </p:spPr>
        <p:txBody>
          <a:bodyPr wrap="none">
            <a:spAutoFit/>
          </a:bodyPr>
          <a:lstStyle/>
          <a:p>
            <a:pPr algn="ctr" latinLnBrk="0"/>
            <a:r>
              <a:rPr lang="ja-JP" altLang="en-US" sz="1500">
                <a:solidFill>
                  <a:schemeClr val="bg2"/>
                </a:solidFill>
                <a:latin typeface="ＭＳ Ｐゴシック" pitchFamily="34" charset="-128"/>
              </a:rPr>
              <a:t>長成</a:t>
            </a:r>
          </a:p>
          <a:p>
            <a:pPr algn="ctr" latinLnBrk="0"/>
            <a:r>
              <a:rPr lang="ja-JP" altLang="en-US" sz="1500">
                <a:solidFill>
                  <a:schemeClr val="bg2"/>
                </a:solidFill>
                <a:latin typeface="ＭＳ Ｐゴシック" pitchFamily="34" charset="-128"/>
              </a:rPr>
              <a:t>復活摂理</a:t>
            </a:r>
          </a:p>
        </p:txBody>
      </p:sp>
      <p:sp>
        <p:nvSpPr>
          <p:cNvPr id="176169" name="Text Box 44"/>
          <p:cNvSpPr txBox="1">
            <a:spLocks noChangeArrowheads="1"/>
          </p:cNvSpPr>
          <p:nvPr/>
        </p:nvSpPr>
        <p:spPr bwMode="auto">
          <a:xfrm>
            <a:off x="4983163" y="5443538"/>
            <a:ext cx="946150" cy="549275"/>
          </a:xfrm>
          <a:prstGeom prst="rect">
            <a:avLst/>
          </a:prstGeom>
          <a:noFill/>
          <a:ln w="9525">
            <a:noFill/>
            <a:miter lim="800000"/>
            <a:headEnd/>
            <a:tailEnd/>
          </a:ln>
        </p:spPr>
        <p:txBody>
          <a:bodyPr wrap="none">
            <a:spAutoFit/>
          </a:bodyPr>
          <a:lstStyle/>
          <a:p>
            <a:pPr algn="ctr" latinLnBrk="0"/>
            <a:r>
              <a:rPr lang="ja-JP" altLang="en-US" sz="1500">
                <a:solidFill>
                  <a:schemeClr val="bg2"/>
                </a:solidFill>
                <a:latin typeface="ＭＳ Ｐゴシック" pitchFamily="34" charset="-128"/>
              </a:rPr>
              <a:t>完成</a:t>
            </a:r>
          </a:p>
          <a:p>
            <a:pPr algn="ctr" latinLnBrk="0"/>
            <a:r>
              <a:rPr lang="ja-JP" altLang="en-US" sz="1500">
                <a:solidFill>
                  <a:schemeClr val="bg2"/>
                </a:solidFill>
                <a:latin typeface="ＭＳ Ｐゴシック" pitchFamily="34" charset="-128"/>
              </a:rPr>
              <a:t>復活摂理</a:t>
            </a:r>
          </a:p>
        </p:txBody>
      </p:sp>
      <p:sp>
        <p:nvSpPr>
          <p:cNvPr id="176170" name="Rectangle 45"/>
          <p:cNvSpPr>
            <a:spLocks noChangeArrowheads="1"/>
          </p:cNvSpPr>
          <p:nvPr/>
        </p:nvSpPr>
        <p:spPr bwMode="auto">
          <a:xfrm>
            <a:off x="2414588" y="5453063"/>
            <a:ext cx="946150" cy="5492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復活基台</a:t>
            </a:r>
          </a:p>
          <a:p>
            <a:pPr latinLnBrk="0"/>
            <a:r>
              <a:rPr lang="ja-JP" altLang="en-US" sz="1500">
                <a:solidFill>
                  <a:schemeClr val="bg2"/>
                </a:solidFill>
                <a:latin typeface="ＭＳ Ｐゴシック" pitchFamily="34" charset="-128"/>
              </a:rPr>
              <a:t>摂理時代</a:t>
            </a:r>
          </a:p>
        </p:txBody>
      </p:sp>
      <p:sp>
        <p:nvSpPr>
          <p:cNvPr id="176171" name="Oval 46"/>
          <p:cNvSpPr>
            <a:spLocks noChangeArrowheads="1"/>
          </p:cNvSpPr>
          <p:nvPr/>
        </p:nvSpPr>
        <p:spPr bwMode="auto">
          <a:xfrm>
            <a:off x="4808538" y="2565400"/>
            <a:ext cx="457200" cy="457200"/>
          </a:xfrm>
          <a:prstGeom prst="ellipse">
            <a:avLst/>
          </a:prstGeom>
          <a:solidFill>
            <a:schemeClr val="tx2"/>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再</a:t>
            </a:r>
          </a:p>
        </p:txBody>
      </p:sp>
      <p:sp>
        <p:nvSpPr>
          <p:cNvPr id="176172" name="Line 47"/>
          <p:cNvSpPr>
            <a:spLocks noChangeShapeType="1"/>
          </p:cNvSpPr>
          <p:nvPr/>
        </p:nvSpPr>
        <p:spPr bwMode="auto">
          <a:xfrm flipV="1">
            <a:off x="1535113" y="1916113"/>
            <a:ext cx="0" cy="865187"/>
          </a:xfrm>
          <a:prstGeom prst="line">
            <a:avLst/>
          </a:prstGeom>
          <a:noFill/>
          <a:ln w="38100" cap="rnd">
            <a:solidFill>
              <a:schemeClr val="bg2"/>
            </a:solidFill>
            <a:prstDash val="sysDot"/>
            <a:round/>
            <a:headEnd/>
            <a:tailEnd type="triangle" w="med" len="med"/>
          </a:ln>
        </p:spPr>
        <p:txBody>
          <a:bodyPr/>
          <a:lstStyle/>
          <a:p>
            <a:endParaRPr lang="ko-KR" altLang="en-US"/>
          </a:p>
        </p:txBody>
      </p:sp>
      <p:sp>
        <p:nvSpPr>
          <p:cNvPr id="176173" name="Oval 48"/>
          <p:cNvSpPr>
            <a:spLocks noChangeArrowheads="1"/>
          </p:cNvSpPr>
          <p:nvPr/>
        </p:nvSpPr>
        <p:spPr bwMode="auto">
          <a:xfrm>
            <a:off x="3919538" y="3357563"/>
            <a:ext cx="457200" cy="457200"/>
          </a:xfrm>
          <a:prstGeom prst="ellipse">
            <a:avLst/>
          </a:prstGeom>
          <a:solidFill>
            <a:srgbClr val="FF7C80"/>
          </a:solidFill>
          <a:ln w="28575">
            <a:solidFill>
              <a:schemeClr val="bg2"/>
            </a:solidFill>
            <a:round/>
            <a:headEnd/>
            <a:tailEnd/>
          </a:ln>
        </p:spPr>
        <p:txBody>
          <a:bodyPr wrap="none" anchor="ctr"/>
          <a:lstStyle/>
          <a:p>
            <a:pPr algn="ctr" latinLnBrk="0"/>
            <a:r>
              <a:rPr lang="ja-JP" altLang="en-US" sz="1800">
                <a:latin typeface="ＭＳ Ｐゴシック" pitchFamily="34" charset="-128"/>
              </a:rPr>
              <a:t>ｲｴｽ</a:t>
            </a:r>
          </a:p>
        </p:txBody>
      </p:sp>
      <p:sp>
        <p:nvSpPr>
          <p:cNvPr id="176174" name="Oval 49"/>
          <p:cNvSpPr>
            <a:spLocks noChangeArrowheads="1"/>
          </p:cNvSpPr>
          <p:nvPr/>
        </p:nvSpPr>
        <p:spPr bwMode="auto">
          <a:xfrm>
            <a:off x="3079750" y="4292600"/>
            <a:ext cx="457200" cy="457200"/>
          </a:xfrm>
          <a:prstGeom prst="ellipse">
            <a:avLst/>
          </a:prstGeom>
          <a:solidFill>
            <a:srgbClr val="333399"/>
          </a:solidFill>
          <a:ln w="28575">
            <a:solidFill>
              <a:schemeClr val="bg2"/>
            </a:solidFill>
            <a:round/>
            <a:headEnd/>
            <a:tailEnd/>
          </a:ln>
        </p:spPr>
        <p:txBody>
          <a:bodyPr wrap="none" anchor="ctr"/>
          <a:lstStyle/>
          <a:p>
            <a:pPr algn="ctr" latinLnBrk="0"/>
            <a:r>
              <a:rPr lang="ja-JP" altLang="en-US" sz="1800">
                <a:latin typeface="ＭＳ Ｐゴシック" pitchFamily="34" charset="-128"/>
              </a:rPr>
              <a:t>アブ</a:t>
            </a:r>
            <a:endParaRPr lang="ko-KR" altLang="en-US" sz="1800">
              <a:latin typeface="ＭＳ Ｐゴシック" pitchFamily="34" charset="-128"/>
            </a:endParaRPr>
          </a:p>
        </p:txBody>
      </p:sp>
      <p:sp>
        <p:nvSpPr>
          <p:cNvPr id="176175" name="Line 11"/>
          <p:cNvSpPr>
            <a:spLocks noChangeShapeType="1"/>
          </p:cNvSpPr>
          <p:nvPr/>
        </p:nvSpPr>
        <p:spPr bwMode="auto">
          <a:xfrm>
            <a:off x="1536700" y="2781300"/>
            <a:ext cx="0" cy="1727200"/>
          </a:xfrm>
          <a:prstGeom prst="line">
            <a:avLst/>
          </a:prstGeom>
          <a:noFill/>
          <a:ln w="38100">
            <a:solidFill>
              <a:schemeClr val="bg2"/>
            </a:solidFill>
            <a:round/>
            <a:headEnd type="triangle" w="med" len="med"/>
            <a:tailEnd/>
          </a:ln>
        </p:spPr>
        <p:txBody>
          <a:bodyPr/>
          <a:lstStyle/>
          <a:p>
            <a:endParaRPr lang="ko-KR" altLang="en-US"/>
          </a:p>
        </p:txBody>
      </p:sp>
      <p:sp>
        <p:nvSpPr>
          <p:cNvPr id="176176" name="Oval 13"/>
          <p:cNvSpPr>
            <a:spLocks noChangeArrowheads="1"/>
          </p:cNvSpPr>
          <p:nvPr/>
        </p:nvSpPr>
        <p:spPr bwMode="auto">
          <a:xfrm>
            <a:off x="1306513" y="4505325"/>
            <a:ext cx="457200" cy="457200"/>
          </a:xfrm>
          <a:prstGeom prst="ellipse">
            <a:avLst/>
          </a:prstGeom>
          <a:solidFill>
            <a:srgbClr val="009900"/>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p:cNvSpPr>
            <a:spLocks noChangeArrowheads="1"/>
          </p:cNvSpPr>
          <p:nvPr/>
        </p:nvSpPr>
        <p:spPr bwMode="auto">
          <a:xfrm>
            <a:off x="3660775" y="4560888"/>
            <a:ext cx="3457575" cy="1296987"/>
          </a:xfrm>
          <a:prstGeom prst="roundRect">
            <a:avLst>
              <a:gd name="adj" fmla="val 16667"/>
            </a:avLst>
          </a:prstGeom>
          <a:noFill/>
          <a:ln w="19050">
            <a:solidFill>
              <a:schemeClr val="bg2"/>
            </a:solidFill>
            <a:round/>
            <a:headEnd/>
            <a:tailEnd/>
          </a:ln>
        </p:spPr>
        <p:txBody>
          <a:bodyPr wrap="none" anchor="ctr"/>
          <a:lstStyle/>
          <a:p>
            <a:pPr latinLnBrk="0"/>
            <a:endParaRPr lang="ja-JP" altLang="en-US" b="0"/>
          </a:p>
        </p:txBody>
      </p:sp>
      <p:sp>
        <p:nvSpPr>
          <p:cNvPr id="30722" name="AutoShape 3"/>
          <p:cNvSpPr>
            <a:spLocks noChangeArrowheads="1"/>
          </p:cNvSpPr>
          <p:nvPr/>
        </p:nvSpPr>
        <p:spPr bwMode="auto">
          <a:xfrm>
            <a:off x="1412875" y="4560888"/>
            <a:ext cx="2016125" cy="1296987"/>
          </a:xfrm>
          <a:prstGeom prst="roundRect">
            <a:avLst>
              <a:gd name="adj" fmla="val 16667"/>
            </a:avLst>
          </a:prstGeom>
          <a:noFill/>
          <a:ln w="19050">
            <a:solidFill>
              <a:schemeClr val="bg2"/>
            </a:solidFill>
            <a:round/>
            <a:headEnd/>
            <a:tailEnd/>
          </a:ln>
        </p:spPr>
        <p:txBody>
          <a:bodyPr wrap="none" anchor="ctr"/>
          <a:lstStyle/>
          <a:p>
            <a:pPr algn="ctr" latinLnBrk="0"/>
            <a:endParaRPr lang="ja-JP" altLang="ja-JP" sz="1800" b="0"/>
          </a:p>
        </p:txBody>
      </p:sp>
      <p:sp>
        <p:nvSpPr>
          <p:cNvPr id="30723" name="AutoShape 4"/>
          <p:cNvSpPr>
            <a:spLocks noChangeArrowheads="1"/>
          </p:cNvSpPr>
          <p:nvPr/>
        </p:nvSpPr>
        <p:spPr bwMode="auto">
          <a:xfrm>
            <a:off x="1187450" y="2492375"/>
            <a:ext cx="4392613" cy="1657350"/>
          </a:xfrm>
          <a:prstGeom prst="roundRect">
            <a:avLst>
              <a:gd name="adj" fmla="val 16667"/>
            </a:avLst>
          </a:prstGeom>
          <a:noFill/>
          <a:ln w="19050">
            <a:solidFill>
              <a:schemeClr val="bg2"/>
            </a:solidFill>
            <a:round/>
            <a:headEnd/>
            <a:tailEnd/>
          </a:ln>
        </p:spPr>
        <p:txBody>
          <a:bodyPr wrap="none" anchor="ctr"/>
          <a:lstStyle/>
          <a:p>
            <a:pPr latinLnBrk="0"/>
            <a:endParaRPr lang="ja-JP" altLang="en-US" b="0"/>
          </a:p>
        </p:txBody>
      </p:sp>
      <p:sp>
        <p:nvSpPr>
          <p:cNvPr id="30724" name="Oval 5"/>
          <p:cNvSpPr>
            <a:spLocks noChangeArrowheads="1"/>
          </p:cNvSpPr>
          <p:nvPr/>
        </p:nvSpPr>
        <p:spPr bwMode="auto">
          <a:xfrm>
            <a:off x="2286000" y="1285875"/>
            <a:ext cx="2530475" cy="838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3600" b="0">
                <a:latin typeface="ＭＳ Ｐゴシック" pitchFamily="34" charset="-128"/>
              </a:rPr>
              <a:t>人間堕落</a:t>
            </a:r>
          </a:p>
        </p:txBody>
      </p:sp>
      <p:sp>
        <p:nvSpPr>
          <p:cNvPr id="30725" name="AutoShape 6"/>
          <p:cNvSpPr>
            <a:spLocks noChangeArrowheads="1"/>
          </p:cNvSpPr>
          <p:nvPr/>
        </p:nvSpPr>
        <p:spPr bwMode="auto">
          <a:xfrm>
            <a:off x="3302000" y="2200275"/>
            <a:ext cx="512763" cy="300038"/>
          </a:xfrm>
          <a:prstGeom prst="downArrow">
            <a:avLst>
              <a:gd name="adj1" fmla="val 50000"/>
              <a:gd name="adj2" fmla="val 25000"/>
            </a:avLst>
          </a:prstGeom>
          <a:solidFill>
            <a:srgbClr val="FF0000"/>
          </a:solidFill>
          <a:ln w="9525">
            <a:solidFill>
              <a:schemeClr val="bg2"/>
            </a:solidFill>
            <a:miter lim="800000"/>
            <a:headEnd/>
            <a:tailEnd/>
          </a:ln>
        </p:spPr>
        <p:txBody>
          <a:bodyPr vert="eaVert" wrap="none" anchor="ctr"/>
          <a:lstStyle/>
          <a:p>
            <a:pPr latinLnBrk="0"/>
            <a:endParaRPr lang="ja-JP" altLang="en-US" b="0"/>
          </a:p>
        </p:txBody>
      </p:sp>
      <p:sp>
        <p:nvSpPr>
          <p:cNvPr id="30726" name="Text Box 7"/>
          <p:cNvSpPr txBox="1">
            <a:spLocks noChangeArrowheads="1"/>
          </p:cNvSpPr>
          <p:nvPr/>
        </p:nvSpPr>
        <p:spPr bwMode="auto">
          <a:xfrm>
            <a:off x="6372225" y="3068638"/>
            <a:ext cx="1441450" cy="690562"/>
          </a:xfrm>
          <a:prstGeom prst="rect">
            <a:avLst/>
          </a:prstGeom>
          <a:noFill/>
          <a:ln w="9525">
            <a:noFill/>
            <a:miter lim="800000"/>
            <a:headEnd/>
            <a:tailEnd/>
          </a:ln>
        </p:spPr>
        <p:txBody>
          <a:bodyPr>
            <a:spAutoFit/>
          </a:bodyPr>
          <a:lstStyle/>
          <a:p>
            <a:pPr latinLnBrk="0">
              <a:lnSpc>
                <a:spcPct val="140000"/>
              </a:lnSpc>
            </a:pPr>
            <a:r>
              <a:rPr lang="ko-KR" altLang="en-US" sz="2800" b="0">
                <a:solidFill>
                  <a:schemeClr val="bg2"/>
                </a:solidFill>
                <a:latin typeface="ＭＳ Ｐゴシック" pitchFamily="34" charset="-128"/>
              </a:rPr>
              <a:t> </a:t>
            </a:r>
            <a:r>
              <a:rPr lang="ja-JP" altLang="en-US" sz="2800" b="0">
                <a:solidFill>
                  <a:schemeClr val="bg2"/>
                </a:solidFill>
                <a:latin typeface="ＭＳ Ｐゴシック" pitchFamily="34" charset="-128"/>
              </a:rPr>
              <a:t>喪失</a:t>
            </a:r>
            <a:endParaRPr lang="ko-KR" altLang="en-US" sz="2800" b="0">
              <a:solidFill>
                <a:schemeClr val="bg2"/>
              </a:solidFill>
              <a:latin typeface="ＭＳ Ｐゴシック" pitchFamily="34" charset="-128"/>
            </a:endParaRPr>
          </a:p>
        </p:txBody>
      </p:sp>
      <p:sp>
        <p:nvSpPr>
          <p:cNvPr id="30727" name="Text Box 8"/>
          <p:cNvSpPr txBox="1">
            <a:spLocks noChangeArrowheads="1"/>
          </p:cNvSpPr>
          <p:nvPr/>
        </p:nvSpPr>
        <p:spPr bwMode="auto">
          <a:xfrm>
            <a:off x="4284663" y="4757738"/>
            <a:ext cx="2447925" cy="457200"/>
          </a:xfrm>
          <a:prstGeom prst="rect">
            <a:avLst/>
          </a:prstGeom>
          <a:noFill/>
          <a:ln w="9525">
            <a:noFill/>
            <a:miter lim="800000"/>
            <a:headEnd/>
            <a:tailEnd/>
          </a:ln>
        </p:spPr>
        <p:txBody>
          <a:bodyPr>
            <a:spAutoFit/>
          </a:bodyPr>
          <a:lstStyle/>
          <a:p>
            <a:pPr algn="ctr" latinLnBrk="0"/>
            <a:r>
              <a:rPr lang="ko-KR" altLang="en-US" sz="2400" b="0">
                <a:solidFill>
                  <a:schemeClr val="bg2"/>
                </a:solidFill>
                <a:latin typeface="ＭＳ Ｐゴシック" pitchFamily="34" charset="-128"/>
              </a:rPr>
              <a:t>   </a:t>
            </a:r>
            <a:r>
              <a:rPr lang="ja-JP" altLang="en-US" sz="2400" b="0">
                <a:solidFill>
                  <a:schemeClr val="bg2"/>
                </a:solidFill>
                <a:latin typeface="ＭＳ Ｐゴシック" pitchFamily="34" charset="-128"/>
              </a:rPr>
              <a:t>の創造理想</a:t>
            </a:r>
            <a:endParaRPr lang="ko-KR" altLang="en-US" sz="2400" b="0">
              <a:solidFill>
                <a:schemeClr val="bg2"/>
              </a:solidFill>
              <a:latin typeface="ＭＳ Ｐゴシック" pitchFamily="34" charset="-128"/>
            </a:endParaRPr>
          </a:p>
        </p:txBody>
      </p:sp>
      <p:sp>
        <p:nvSpPr>
          <p:cNvPr id="30728" name="Text Box 9"/>
          <p:cNvSpPr txBox="1">
            <a:spLocks noChangeArrowheads="1"/>
          </p:cNvSpPr>
          <p:nvPr/>
        </p:nvSpPr>
        <p:spPr bwMode="auto">
          <a:xfrm>
            <a:off x="1533525" y="5260975"/>
            <a:ext cx="1784350" cy="427038"/>
          </a:xfrm>
          <a:prstGeom prst="rect">
            <a:avLst/>
          </a:prstGeom>
          <a:noFill/>
          <a:ln w="9525">
            <a:noFill/>
            <a:miter lim="800000"/>
            <a:headEnd/>
            <a:tailEnd/>
          </a:ln>
        </p:spPr>
        <p:txBody>
          <a:bodyPr wrap="none">
            <a:spAutoFit/>
          </a:bodyPr>
          <a:lstStyle/>
          <a:p>
            <a:pPr latinLnBrk="0"/>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 　   の子女）</a:t>
            </a:r>
          </a:p>
        </p:txBody>
      </p:sp>
      <p:sp>
        <p:nvSpPr>
          <p:cNvPr id="30729" name="Text Box 10"/>
          <p:cNvSpPr txBox="1">
            <a:spLocks noChangeArrowheads="1"/>
          </p:cNvSpPr>
          <p:nvPr/>
        </p:nvSpPr>
        <p:spPr bwMode="auto">
          <a:xfrm>
            <a:off x="3698875" y="5260975"/>
            <a:ext cx="3368675" cy="427038"/>
          </a:xfrm>
          <a:prstGeom prst="rect">
            <a:avLst/>
          </a:prstGeom>
          <a:noFill/>
          <a:ln w="9525">
            <a:noFill/>
            <a:miter lim="800000"/>
            <a:headEnd/>
            <a:tailEnd/>
          </a:ln>
        </p:spPr>
        <p:txBody>
          <a:bodyPr>
            <a:spAutoFit/>
          </a:bodyPr>
          <a:lstStyle/>
          <a:p>
            <a:pPr algn="ctr" latinLnBrk="0"/>
            <a:r>
              <a:rPr lang="ja-JP" altLang="en-US" sz="2200">
                <a:solidFill>
                  <a:schemeClr val="bg2"/>
                </a:solidFill>
                <a:latin typeface="ＭＳ Ｐゴシック" pitchFamily="34" charset="-128"/>
              </a:rPr>
              <a:t>（理想家庭、国家、世界）</a:t>
            </a:r>
          </a:p>
        </p:txBody>
      </p:sp>
      <p:sp>
        <p:nvSpPr>
          <p:cNvPr id="30730" name="Oval 11"/>
          <p:cNvSpPr>
            <a:spLocks noChangeArrowheads="1"/>
          </p:cNvSpPr>
          <p:nvPr/>
        </p:nvSpPr>
        <p:spPr bwMode="auto">
          <a:xfrm>
            <a:off x="1760538" y="5273675"/>
            <a:ext cx="431800" cy="431800"/>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神</a:t>
            </a:r>
            <a:endParaRPr lang="ko-KR" altLang="en-US" sz="2200">
              <a:solidFill>
                <a:schemeClr val="bg2"/>
              </a:solidFill>
              <a:latin typeface="ＭＳ Ｐゴシック" pitchFamily="34" charset="-128"/>
            </a:endParaRPr>
          </a:p>
        </p:txBody>
      </p:sp>
      <p:sp>
        <p:nvSpPr>
          <p:cNvPr id="30731" name="Oval 12"/>
          <p:cNvSpPr>
            <a:spLocks noChangeArrowheads="1"/>
          </p:cNvSpPr>
          <p:nvPr/>
        </p:nvSpPr>
        <p:spPr bwMode="auto">
          <a:xfrm>
            <a:off x="4429125" y="4775200"/>
            <a:ext cx="436563" cy="431800"/>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endParaRPr lang="ko-KR" altLang="en-US" sz="2400" b="0">
              <a:solidFill>
                <a:schemeClr val="bg2"/>
              </a:solidFill>
              <a:latin typeface="ＭＳ Ｐゴシック" pitchFamily="34" charset="-128"/>
            </a:endParaRPr>
          </a:p>
        </p:txBody>
      </p:sp>
      <p:sp>
        <p:nvSpPr>
          <p:cNvPr id="30732" name="Oval 13"/>
          <p:cNvSpPr>
            <a:spLocks noChangeArrowheads="1"/>
          </p:cNvSpPr>
          <p:nvPr/>
        </p:nvSpPr>
        <p:spPr bwMode="auto">
          <a:xfrm>
            <a:off x="1403350" y="3284538"/>
            <a:ext cx="1800225" cy="792162"/>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2800" b="0">
                <a:solidFill>
                  <a:schemeClr val="bg2"/>
                </a:solidFill>
              </a:rPr>
              <a:t>本性人間</a:t>
            </a:r>
          </a:p>
        </p:txBody>
      </p:sp>
      <p:sp>
        <p:nvSpPr>
          <p:cNvPr id="30733" name="Oval 14"/>
          <p:cNvSpPr>
            <a:spLocks noChangeArrowheads="1"/>
          </p:cNvSpPr>
          <p:nvPr/>
        </p:nvSpPr>
        <p:spPr bwMode="auto">
          <a:xfrm>
            <a:off x="3419475" y="3284538"/>
            <a:ext cx="1657350" cy="792162"/>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2800" b="0">
                <a:solidFill>
                  <a:schemeClr val="bg2"/>
                </a:solidFill>
              </a:rPr>
              <a:t>創造理想</a:t>
            </a:r>
          </a:p>
        </p:txBody>
      </p:sp>
      <p:sp>
        <p:nvSpPr>
          <p:cNvPr id="30734" name="Rectangle 15"/>
          <p:cNvSpPr>
            <a:spLocks noChangeArrowheads="1"/>
          </p:cNvSpPr>
          <p:nvPr/>
        </p:nvSpPr>
        <p:spPr bwMode="auto">
          <a:xfrm>
            <a:off x="1533525" y="4757738"/>
            <a:ext cx="1708150" cy="457200"/>
          </a:xfrm>
          <a:prstGeom prst="rect">
            <a:avLst/>
          </a:prstGeom>
          <a:noFill/>
          <a:ln w="9525">
            <a:noFill/>
            <a:miter lim="800000"/>
            <a:headEnd/>
            <a:tailEnd/>
          </a:ln>
        </p:spPr>
        <p:txBody>
          <a:bodyPr wrap="none">
            <a:spAutoFit/>
          </a:bodyPr>
          <a:lstStyle/>
          <a:p>
            <a:pPr latinLnBrk="0"/>
            <a:r>
              <a:rPr lang="ja-JP" altLang="en-US" sz="2400" b="0">
                <a:solidFill>
                  <a:schemeClr val="bg2"/>
                </a:solidFill>
              </a:rPr>
              <a:t>本然の人間</a:t>
            </a:r>
          </a:p>
        </p:txBody>
      </p:sp>
      <p:sp>
        <p:nvSpPr>
          <p:cNvPr id="16400" name="AutoShape 16"/>
          <p:cNvSpPr>
            <a:spLocks noChangeArrowheads="1"/>
          </p:cNvSpPr>
          <p:nvPr/>
        </p:nvSpPr>
        <p:spPr bwMode="auto">
          <a:xfrm>
            <a:off x="5724525" y="3284538"/>
            <a:ext cx="574675" cy="360362"/>
          </a:xfrm>
          <a:prstGeom prst="rightArrow">
            <a:avLst>
              <a:gd name="adj1" fmla="val 50000"/>
              <a:gd name="adj2" fmla="val 39868"/>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dirty="0">
              <a:ea typeface="ＭＳ Ｐゴシック" pitchFamily="50" charset="-128"/>
            </a:endParaRPr>
          </a:p>
        </p:txBody>
      </p:sp>
      <p:sp>
        <p:nvSpPr>
          <p:cNvPr id="30736" name="Text Box 17"/>
          <p:cNvSpPr txBox="1">
            <a:spLocks noChangeArrowheads="1"/>
          </p:cNvSpPr>
          <p:nvPr/>
        </p:nvSpPr>
        <p:spPr bwMode="auto">
          <a:xfrm>
            <a:off x="2349500" y="4076700"/>
            <a:ext cx="671513" cy="481013"/>
          </a:xfrm>
          <a:prstGeom prst="rect">
            <a:avLst/>
          </a:prstGeom>
          <a:noFill/>
          <a:ln w="9525">
            <a:noFill/>
            <a:miter lim="800000"/>
            <a:headEnd/>
            <a:tailEnd/>
          </a:ln>
        </p:spPr>
        <p:txBody>
          <a:bodyPr vert="eaVert">
            <a:spAutoFit/>
          </a:bodyPr>
          <a:lstStyle/>
          <a:p>
            <a:pPr latinLnBrk="0"/>
            <a:r>
              <a:rPr lang="ja-JP" altLang="en-US" b="0">
                <a:solidFill>
                  <a:schemeClr val="bg2"/>
                </a:solidFill>
              </a:rPr>
              <a:t>＝</a:t>
            </a:r>
          </a:p>
        </p:txBody>
      </p:sp>
      <p:sp>
        <p:nvSpPr>
          <p:cNvPr id="30737" name="Text Box 18"/>
          <p:cNvSpPr txBox="1">
            <a:spLocks noChangeArrowheads="1"/>
          </p:cNvSpPr>
          <p:nvPr/>
        </p:nvSpPr>
        <p:spPr bwMode="auto">
          <a:xfrm>
            <a:off x="4222750" y="4054475"/>
            <a:ext cx="677863" cy="501650"/>
          </a:xfrm>
          <a:prstGeom prst="rect">
            <a:avLst/>
          </a:prstGeom>
          <a:noFill/>
          <a:ln w="9525">
            <a:noFill/>
            <a:miter lim="800000"/>
            <a:headEnd/>
            <a:tailEnd/>
          </a:ln>
        </p:spPr>
        <p:txBody>
          <a:bodyPr vert="eaVert" wrap="none">
            <a:spAutoFit/>
          </a:bodyPr>
          <a:lstStyle/>
          <a:p>
            <a:pPr latinLnBrk="0"/>
            <a:r>
              <a:rPr lang="ja-JP" altLang="en-US" b="0">
                <a:solidFill>
                  <a:schemeClr val="bg2"/>
                </a:solidFill>
              </a:rPr>
              <a:t>＝</a:t>
            </a:r>
          </a:p>
        </p:txBody>
      </p:sp>
      <p:sp>
        <p:nvSpPr>
          <p:cNvPr id="30738" name="Text Box 20"/>
          <p:cNvSpPr txBox="1">
            <a:spLocks noChangeArrowheads="1"/>
          </p:cNvSpPr>
          <p:nvPr/>
        </p:nvSpPr>
        <p:spPr bwMode="auto">
          <a:xfrm>
            <a:off x="5199063" y="1311275"/>
            <a:ext cx="2152650"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無知</a:t>
            </a:r>
          </a:p>
          <a:p>
            <a:pPr latinLnBrk="0"/>
            <a:r>
              <a:rPr lang="ja-JP" altLang="en-US" sz="2200">
                <a:solidFill>
                  <a:schemeClr val="bg2"/>
                </a:solidFill>
                <a:latin typeface="ＭＳ Ｐゴシック" pitchFamily="34" charset="-128"/>
              </a:rPr>
              <a:t>葛藤・対立・闘争</a:t>
            </a:r>
          </a:p>
        </p:txBody>
      </p:sp>
      <p:sp>
        <p:nvSpPr>
          <p:cNvPr id="30739" name="AutoShape 21"/>
          <p:cNvSpPr>
            <a:spLocks/>
          </p:cNvSpPr>
          <p:nvPr/>
        </p:nvSpPr>
        <p:spPr bwMode="auto">
          <a:xfrm>
            <a:off x="5143500" y="1374775"/>
            <a:ext cx="111125" cy="657225"/>
          </a:xfrm>
          <a:prstGeom prst="leftBrace">
            <a:avLst>
              <a:gd name="adj1" fmla="val 29133"/>
              <a:gd name="adj2" fmla="val 50000"/>
            </a:avLst>
          </a:prstGeom>
          <a:noFill/>
          <a:ln w="19050">
            <a:solidFill>
              <a:schemeClr val="bg2"/>
            </a:solidFill>
            <a:round/>
            <a:headEnd/>
            <a:tailEnd/>
          </a:ln>
        </p:spPr>
        <p:txBody>
          <a:bodyPr wrap="none" anchor="ctr"/>
          <a:lstStyle/>
          <a:p>
            <a:pPr latinLnBrk="0"/>
            <a:endParaRPr lang="ja-JP" altLang="en-US" b="0"/>
          </a:p>
        </p:txBody>
      </p:sp>
      <p:sp>
        <p:nvSpPr>
          <p:cNvPr id="30740" name="Text Box 7"/>
          <p:cNvSpPr txBox="1">
            <a:spLocks noChangeArrowheads="1"/>
          </p:cNvSpPr>
          <p:nvPr/>
        </p:nvSpPr>
        <p:spPr bwMode="auto">
          <a:xfrm>
            <a:off x="266700" y="428625"/>
            <a:ext cx="5902325"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３）人間堕落で失われた事は何か？</a:t>
            </a:r>
            <a:endParaRPr lang="ja-JP" altLang="en-US" sz="3000" b="0">
              <a:solidFill>
                <a:srgbClr val="59FFFF"/>
              </a:solidFill>
              <a:latin typeface="ＭＳ Ｐゴシック" pitchFamily="34" charset="-128"/>
            </a:endParaRPr>
          </a:p>
        </p:txBody>
      </p:sp>
      <p:sp>
        <p:nvSpPr>
          <p:cNvPr id="30741" name="円/楕円 22"/>
          <p:cNvSpPr>
            <a:spLocks noChangeArrowheads="1"/>
          </p:cNvSpPr>
          <p:nvPr/>
        </p:nvSpPr>
        <p:spPr bwMode="auto">
          <a:xfrm>
            <a:off x="2195513" y="2636838"/>
            <a:ext cx="2519362" cy="666750"/>
          </a:xfrm>
          <a:prstGeom prst="ellipse">
            <a:avLst/>
          </a:prstGeom>
          <a:solidFill>
            <a:schemeClr val="tx2"/>
          </a:solidFill>
          <a:ln w="22225">
            <a:solidFill>
              <a:schemeClr val="bg2"/>
            </a:solidFill>
            <a:miter lim="800000"/>
            <a:headEnd/>
            <a:tailEnd/>
          </a:ln>
        </p:spPr>
        <p:txBody>
          <a:bodyPr wrap="none" anchor="ctr"/>
          <a:lstStyle/>
          <a:p>
            <a:pPr algn="ctr" latinLnBrk="0"/>
            <a:r>
              <a:rPr lang="ja-JP" altLang="en-US" b="0">
                <a:solidFill>
                  <a:schemeClr val="bg2"/>
                </a:solidFill>
              </a:rPr>
              <a:t>真の神様</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ChangeArrowheads="1"/>
          </p:cNvSpPr>
          <p:nvPr/>
        </p:nvSpPr>
        <p:spPr bwMode="auto">
          <a:xfrm>
            <a:off x="149225" y="153988"/>
            <a:ext cx="8613775" cy="4310062"/>
          </a:xfrm>
          <a:prstGeom prst="rect">
            <a:avLst/>
          </a:prstGeom>
          <a:noFill/>
          <a:ln w="9525">
            <a:noFill/>
            <a:miter lim="800000"/>
            <a:headEnd/>
            <a:tailEnd/>
          </a:ln>
        </p:spPr>
        <p:txBody>
          <a:bodyPr anchor="ctr">
            <a:spAutoFit/>
          </a:bodyPr>
          <a:lstStyle/>
          <a:p>
            <a:pPr latinLnBrk="0">
              <a:lnSpc>
                <a:spcPct val="110000"/>
              </a:lnSpc>
            </a:pPr>
            <a:r>
              <a:rPr lang="ja-JP" altLang="en-US" sz="2200" b="0">
                <a:solidFill>
                  <a:schemeClr val="bg2"/>
                </a:solidFill>
                <a:latin typeface="ＭＳ Ｐゴシック" pitchFamily="34" charset="-128"/>
              </a:rPr>
              <a:t>　</a:t>
            </a:r>
            <a:r>
              <a:rPr lang="ja-JP" altLang="en-US" sz="2200">
                <a:solidFill>
                  <a:schemeClr val="bg2"/>
                </a:solidFill>
                <a:latin typeface="ＭＳ Ｐゴシック" pitchFamily="34" charset="-128"/>
              </a:rPr>
              <a:t>１） 終末に起こる霊的現象</a:t>
            </a:r>
          </a:p>
          <a:p>
            <a:pPr latinLnBrk="0">
              <a:lnSpc>
                <a:spcPct val="130000"/>
              </a:lnSpc>
            </a:pPr>
            <a:r>
              <a:rPr lang="ja-JP" altLang="en-US" sz="2400">
                <a:solidFill>
                  <a:schemeClr val="bg2"/>
                </a:solidFill>
                <a:latin typeface="ＭＳ Ｐゴシック" pitchFamily="34" charset="-128"/>
              </a:rPr>
              <a:t>      </a:t>
            </a:r>
            <a:r>
              <a:rPr lang="ja-JP" altLang="en-US" sz="2000">
                <a:solidFill>
                  <a:schemeClr val="bg2"/>
                </a:solidFill>
                <a:latin typeface="ＭＳ Ｐゴシック" pitchFamily="34" charset="-128"/>
              </a:rPr>
              <a:t>終末には、神の霊を全ての人に注ぐと</a:t>
            </a:r>
            <a:r>
              <a:rPr lang="ko-KR" altLang="en-US" sz="2000">
                <a:solidFill>
                  <a:schemeClr val="bg2"/>
                </a:solidFill>
                <a:latin typeface="ＭＳ Ｐゴシック" pitchFamily="34" charset="-128"/>
              </a:rPr>
              <a:t>約束</a:t>
            </a:r>
            <a:r>
              <a:rPr lang="ja-JP" altLang="en-US" sz="2000">
                <a:solidFill>
                  <a:schemeClr val="bg2"/>
                </a:solidFill>
                <a:latin typeface="ＭＳ Ｐゴシック" pitchFamily="34" charset="-128"/>
              </a:rPr>
              <a:t>された</a:t>
            </a:r>
            <a:r>
              <a:rPr lang="ko-KR" altLang="en-US" sz="2000">
                <a:solidFill>
                  <a:schemeClr val="bg2"/>
                </a:solidFill>
                <a:latin typeface="ＭＳ Ｐゴシック" pitchFamily="34" charset="-128"/>
              </a:rPr>
              <a:t> </a:t>
            </a:r>
            <a:r>
              <a:rPr lang="en-US" altLang="ko-KR" sz="2000">
                <a:solidFill>
                  <a:schemeClr val="bg2"/>
                </a:solidFill>
                <a:latin typeface="ＭＳ Ｐゴシック" pitchFamily="34" charset="-128"/>
              </a:rPr>
              <a:t>(</a:t>
            </a:r>
            <a:r>
              <a:rPr lang="ja-JP" altLang="en-US" sz="2000">
                <a:solidFill>
                  <a:schemeClr val="bg2"/>
                </a:solidFill>
                <a:latin typeface="ＭＳ Ｐゴシック" pitchFamily="34" charset="-128"/>
              </a:rPr>
              <a:t>使</a:t>
            </a:r>
            <a:r>
              <a:rPr lang="en-US" altLang="ko-KR" sz="2000">
                <a:solidFill>
                  <a:schemeClr val="bg2"/>
                </a:solidFill>
                <a:latin typeface="ＭＳ Ｐゴシック" pitchFamily="34" charset="-128"/>
              </a:rPr>
              <a:t>2/17)</a:t>
            </a:r>
            <a:r>
              <a:rPr lang="ja-JP" altLang="en-US" sz="2000">
                <a:solidFill>
                  <a:schemeClr val="bg2"/>
                </a:solidFill>
                <a:latin typeface="ＭＳ Ｐゴシック" pitchFamily="34" charset="-128"/>
              </a:rPr>
              <a:t>理由 ：</a:t>
            </a:r>
          </a:p>
          <a:p>
            <a:pPr latinLnBrk="0">
              <a:lnSpc>
                <a:spcPct val="110000"/>
              </a:lnSpc>
            </a:pPr>
            <a:r>
              <a:rPr lang="ja-JP" altLang="en-US" sz="2000">
                <a:solidFill>
                  <a:schemeClr val="bg2"/>
                </a:solidFill>
                <a:latin typeface="ＭＳ Ｐゴシック" pitchFamily="34" charset="-128"/>
              </a:rPr>
              <a:t>           </a:t>
            </a:r>
            <a:r>
              <a:rPr lang="ja-JP" altLang="en-US" sz="1800">
                <a:solidFill>
                  <a:schemeClr val="bg2"/>
                </a:solidFill>
                <a:latin typeface="ＭＳ Ｐゴシック" pitchFamily="34" charset="-128"/>
              </a:rPr>
              <a:t>終末とは、</a:t>
            </a:r>
            <a:r>
              <a:rPr lang="ko-KR" altLang="en-US" sz="1800">
                <a:solidFill>
                  <a:schemeClr val="bg2"/>
                </a:solidFill>
                <a:latin typeface="ＭＳ Ｐゴシック" pitchFamily="34" charset="-128"/>
              </a:rPr>
              <a:t>人間始祖</a:t>
            </a:r>
            <a:r>
              <a:rPr lang="ja-JP" altLang="en-US" sz="1800">
                <a:solidFill>
                  <a:schemeClr val="bg2"/>
                </a:solidFill>
                <a:latin typeface="ＭＳ Ｐゴシック" pitchFamily="34" charset="-128"/>
              </a:rPr>
              <a:t>が</a:t>
            </a:r>
            <a:r>
              <a:rPr lang="ko-KR" altLang="en-US" sz="1800">
                <a:solidFill>
                  <a:schemeClr val="bg2"/>
                </a:solidFill>
                <a:latin typeface="ＭＳ Ｐゴシック" pitchFamily="34" charset="-128"/>
              </a:rPr>
              <a:t>堕落</a:t>
            </a:r>
            <a:r>
              <a:rPr lang="ja-JP" altLang="en-US" sz="1800">
                <a:solidFill>
                  <a:schemeClr val="bg2"/>
                </a:solidFill>
                <a:latin typeface="ＭＳ Ｐゴシック" pitchFamily="34" charset="-128"/>
              </a:rPr>
              <a:t>する</a:t>
            </a:r>
            <a:r>
              <a:rPr lang="ko-KR" altLang="en-US" sz="1800">
                <a:solidFill>
                  <a:schemeClr val="bg2"/>
                </a:solidFill>
                <a:latin typeface="ＭＳ Ｐゴシック" pitchFamily="34" charset="-128"/>
              </a:rPr>
              <a:t>直前</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神と</a:t>
            </a:r>
            <a:r>
              <a:rPr lang="ko-KR" altLang="en-US" sz="1800">
                <a:solidFill>
                  <a:schemeClr val="bg2"/>
                </a:solidFill>
                <a:latin typeface="ＭＳ Ｐゴシック" pitchFamily="34" charset="-128"/>
              </a:rPr>
              <a:t>一問一答</a:t>
            </a:r>
            <a:r>
              <a:rPr lang="ja-JP" altLang="en-US" sz="1800">
                <a:solidFill>
                  <a:schemeClr val="bg2"/>
                </a:solidFill>
                <a:latin typeface="ＭＳ Ｐゴシック" pitchFamily="34" charset="-128"/>
              </a:rPr>
              <a:t>したその時を</a:t>
            </a:r>
            <a:endParaRPr lang="ko-KR" altLang="ja-JP" sz="1800">
              <a:solidFill>
                <a:schemeClr val="bg2"/>
              </a:solidFill>
              <a:latin typeface="ＭＳ Ｐゴシック" pitchFamily="34" charset="-128"/>
            </a:endParaRPr>
          </a:p>
          <a:p>
            <a:pPr latinLnBrk="0">
              <a:lnSpc>
                <a:spcPct val="110000"/>
              </a:lnSpc>
            </a:pP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世界的</a:t>
            </a:r>
            <a:r>
              <a:rPr lang="ja-JP" altLang="en-US" sz="1800">
                <a:solidFill>
                  <a:schemeClr val="bg2"/>
                </a:solidFill>
                <a:latin typeface="ＭＳ Ｐゴシック" pitchFamily="34" charset="-128"/>
              </a:rPr>
              <a:t>に復帰する</a:t>
            </a:r>
            <a:r>
              <a:rPr lang="ko-KR" altLang="en-US" sz="1800">
                <a:solidFill>
                  <a:schemeClr val="bg2"/>
                </a:solidFill>
                <a:latin typeface="ＭＳ Ｐゴシック" pitchFamily="34" charset="-128"/>
              </a:rPr>
              <a:t>時代</a:t>
            </a:r>
            <a:r>
              <a:rPr lang="ja-JP" altLang="en-US" sz="1800">
                <a:solidFill>
                  <a:schemeClr val="bg2"/>
                </a:solidFill>
                <a:latin typeface="ＭＳ Ｐゴシック" pitchFamily="34" charset="-128"/>
              </a:rPr>
              <a:t>であるので</a:t>
            </a:r>
            <a:endParaRPr lang="ko-KR" altLang="ja-JP" sz="1800">
              <a:solidFill>
                <a:schemeClr val="bg2"/>
              </a:solidFill>
              <a:latin typeface="ＭＳ Ｐゴシック" pitchFamily="34" charset="-128"/>
            </a:endParaRPr>
          </a:p>
          <a:p>
            <a:pPr lvl="1" latinLnBrk="0">
              <a:lnSpc>
                <a:spcPct val="200000"/>
              </a:lnSpc>
            </a:pPr>
            <a:r>
              <a:rPr lang="ja-JP" altLang="en-US" sz="1800">
                <a:solidFill>
                  <a:schemeClr val="bg2"/>
                </a:solidFill>
                <a:latin typeface="ＭＳ Ｐゴシック" pitchFamily="34" charset="-128"/>
              </a:rPr>
              <a:t>　① </a:t>
            </a:r>
            <a:r>
              <a:rPr lang="ja-JP" altLang="en-US" sz="1800" u="sng">
                <a:solidFill>
                  <a:schemeClr val="bg2"/>
                </a:solidFill>
                <a:latin typeface="ＭＳ Ｐゴシック" pitchFamily="34" charset="-128"/>
              </a:rPr>
              <a:t>あなたは</a:t>
            </a:r>
            <a:r>
              <a:rPr lang="ko-KR" altLang="en-US" sz="1800" u="sng">
                <a:solidFill>
                  <a:schemeClr val="bg2"/>
                </a:solidFill>
                <a:latin typeface="ＭＳ Ｐゴシック" pitchFamily="34" charset="-128"/>
              </a:rPr>
              <a:t>主</a:t>
            </a:r>
            <a:r>
              <a:rPr lang="ja-JP" altLang="en-US" sz="1800" u="sng">
                <a:solidFill>
                  <a:schemeClr val="bg2"/>
                </a:solidFill>
                <a:latin typeface="ＭＳ Ｐゴシック" pitchFamily="34" charset="-128"/>
              </a:rPr>
              <a:t>である</a:t>
            </a:r>
            <a:endParaRPr lang="ko-KR" altLang="ja-JP" sz="1800" u="sng">
              <a:solidFill>
                <a:schemeClr val="bg2"/>
              </a:solidFill>
              <a:latin typeface="ＭＳ Ｐゴシック" pitchFamily="34" charset="-128"/>
            </a:endParaRPr>
          </a:p>
          <a:p>
            <a:pPr lvl="1" latinLnBrk="0">
              <a:lnSpc>
                <a:spcPct val="150000"/>
              </a:lnSpc>
            </a:pPr>
            <a:r>
              <a:rPr lang="ja-JP" altLang="en-US" sz="1800">
                <a:solidFill>
                  <a:schemeClr val="bg2"/>
                </a:solidFill>
                <a:latin typeface="ＭＳ Ｐゴシック" pitchFamily="34" charset="-128"/>
              </a:rPr>
              <a:t>　② </a:t>
            </a:r>
            <a:r>
              <a:rPr lang="ja-JP" altLang="en-US" sz="1800" u="sng">
                <a:solidFill>
                  <a:schemeClr val="bg2"/>
                </a:solidFill>
                <a:latin typeface="ＭＳ Ｐゴシック" pitchFamily="34" charset="-128"/>
              </a:rPr>
              <a:t>あなたが一番である</a:t>
            </a:r>
            <a:endParaRPr lang="ja-JP" altLang="en-US" sz="1800">
              <a:solidFill>
                <a:schemeClr val="bg2"/>
              </a:solidFill>
              <a:latin typeface="ＭＳ Ｐゴシック" pitchFamily="34" charset="-128"/>
            </a:endParaRPr>
          </a:p>
          <a:p>
            <a:pPr lvl="1" latinLnBrk="0">
              <a:lnSpc>
                <a:spcPct val="130000"/>
              </a:lnSpc>
            </a:pPr>
            <a:r>
              <a:rPr lang="ko-KR" altLang="ja-JP" sz="1800">
                <a:solidFill>
                  <a:schemeClr val="bg2"/>
                </a:solidFill>
                <a:latin typeface="ＭＳ Ｐゴシック" pitchFamily="34" charset="-128"/>
              </a:rPr>
              <a:t>	</a:t>
            </a:r>
            <a:r>
              <a:rPr lang="ja-JP" altLang="ja-JP" sz="1800">
                <a:solidFill>
                  <a:schemeClr val="bg2"/>
                </a:solidFill>
                <a:latin typeface="ＭＳ Ｐゴシック" pitchFamily="34" charset="-128"/>
              </a:rPr>
              <a:t>各自の</a:t>
            </a:r>
            <a:r>
              <a:rPr lang="ko-KR" altLang="en-US" sz="1800">
                <a:solidFill>
                  <a:schemeClr val="bg2"/>
                </a:solidFill>
                <a:latin typeface="ＭＳ Ｐゴシック" pitchFamily="34" charset="-128"/>
              </a:rPr>
              <a:t>心</a:t>
            </a:r>
            <a:r>
              <a:rPr lang="ja-JP" altLang="en-US" sz="1800">
                <a:solidFill>
                  <a:schemeClr val="bg2"/>
                </a:solidFill>
                <a:latin typeface="ＭＳ Ｐゴシック" pitchFamily="34" charset="-128"/>
              </a:rPr>
              <a:t>霊</a:t>
            </a:r>
            <a:r>
              <a:rPr lang="ko-KR" altLang="en-US" sz="1800">
                <a:solidFill>
                  <a:schemeClr val="bg2"/>
                </a:solidFill>
                <a:latin typeface="ＭＳ Ｐゴシック" pitchFamily="34" charset="-128"/>
              </a:rPr>
              <a:t>基準</a:t>
            </a:r>
            <a:r>
              <a:rPr lang="ja-JP" altLang="en-US" sz="1800">
                <a:solidFill>
                  <a:schemeClr val="bg2"/>
                </a:solidFill>
                <a:latin typeface="ＭＳ Ｐゴシック" pitchFamily="34" charset="-128"/>
              </a:rPr>
              <a:t>によって</a:t>
            </a:r>
            <a:r>
              <a:rPr lang="ko-KR" altLang="en-US" sz="1800">
                <a:solidFill>
                  <a:schemeClr val="bg2"/>
                </a:solidFill>
                <a:latin typeface="ＭＳ Ｐゴシック" pitchFamily="34" charset="-128"/>
              </a:rPr>
              <a:t>通</a:t>
            </a:r>
            <a:r>
              <a:rPr lang="ja-JP" altLang="en-US" sz="1800">
                <a:solidFill>
                  <a:schemeClr val="bg2"/>
                </a:solidFill>
                <a:latin typeface="ＭＳ Ｐゴシック" pitchFamily="34" charset="-128"/>
              </a:rPr>
              <a:t>じる霊</a:t>
            </a:r>
            <a:r>
              <a:rPr lang="ko-KR" altLang="en-US" sz="1800">
                <a:solidFill>
                  <a:schemeClr val="bg2"/>
                </a:solidFill>
                <a:latin typeface="ＭＳ Ｐゴシック" pitchFamily="34" charset="-128"/>
              </a:rPr>
              <a:t>界</a:t>
            </a:r>
            <a:r>
              <a:rPr lang="ja-JP" altLang="en-US" sz="1800">
                <a:solidFill>
                  <a:schemeClr val="bg2"/>
                </a:solidFill>
                <a:latin typeface="ＭＳ Ｐゴシック" pitchFamily="34" charset="-128"/>
              </a:rPr>
              <a:t>は各々異なる</a:t>
            </a:r>
          </a:p>
          <a:p>
            <a:pPr lvl="2" latinLnBrk="0">
              <a:lnSpc>
                <a:spcPct val="114000"/>
              </a:lnSpc>
            </a:pPr>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　</a:t>
            </a:r>
            <a:r>
              <a:rPr lang="en-US" altLang="ja-JP" sz="1600">
                <a:solidFill>
                  <a:schemeClr val="bg2"/>
                </a:solidFill>
                <a:latin typeface="ＭＳ Ｐゴシック" pitchFamily="34" charset="-128"/>
              </a:rPr>
              <a:t>a) </a:t>
            </a:r>
            <a:r>
              <a:rPr lang="ja-JP" altLang="en-US" sz="1600">
                <a:solidFill>
                  <a:schemeClr val="bg2"/>
                </a:solidFill>
                <a:latin typeface="ＭＳ Ｐゴシック" pitchFamily="34" charset="-128"/>
              </a:rPr>
              <a:t>神との縦的関係だけ、横的関係がわからない</a:t>
            </a:r>
          </a:p>
          <a:p>
            <a:pPr lvl="2" latinLnBrk="0">
              <a:lnSpc>
                <a:spcPct val="114000"/>
              </a:lnSpc>
            </a:pPr>
            <a:r>
              <a:rPr lang="ja-JP" altLang="en-US" sz="1600">
                <a:solidFill>
                  <a:schemeClr val="bg2"/>
                </a:solidFill>
                <a:latin typeface="ＭＳ Ｐゴシック" pitchFamily="34" charset="-128"/>
              </a:rPr>
              <a:t>　  　 したがって、あなたが一番であるという</a:t>
            </a:r>
            <a:r>
              <a:rPr lang="ko-KR" altLang="en-US" sz="1600">
                <a:solidFill>
                  <a:schemeClr val="bg2"/>
                </a:solidFill>
                <a:latin typeface="ＭＳ Ｐゴシック" pitchFamily="34" charset="-128"/>
              </a:rPr>
              <a:t>啓示</a:t>
            </a:r>
            <a:r>
              <a:rPr lang="ja-JP" altLang="en-US" sz="1600">
                <a:solidFill>
                  <a:schemeClr val="bg2"/>
                </a:solidFill>
                <a:latin typeface="ＭＳ Ｐゴシック" pitchFamily="34" charset="-128"/>
              </a:rPr>
              <a:t>を受ける</a:t>
            </a:r>
          </a:p>
          <a:p>
            <a:pPr lvl="2" latinLnBrk="0">
              <a:lnSpc>
                <a:spcPct val="114000"/>
              </a:lnSpc>
            </a:pPr>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　</a:t>
            </a:r>
            <a:r>
              <a:rPr lang="en-US" altLang="ja-JP" sz="1600">
                <a:solidFill>
                  <a:schemeClr val="bg2"/>
                </a:solidFill>
                <a:latin typeface="ＭＳ Ｐゴシック" pitchFamily="34" charset="-128"/>
              </a:rPr>
              <a:t>b) </a:t>
            </a:r>
            <a:r>
              <a:rPr lang="ko-KR" altLang="en-US" sz="1600">
                <a:solidFill>
                  <a:schemeClr val="bg2"/>
                </a:solidFill>
                <a:latin typeface="ＭＳ Ｐゴシック" pitchFamily="34" charset="-128"/>
              </a:rPr>
              <a:t>各自</a:t>
            </a:r>
            <a:r>
              <a:rPr lang="ja-JP" altLang="en-US" sz="1600">
                <a:solidFill>
                  <a:schemeClr val="bg2"/>
                </a:solidFill>
                <a:latin typeface="ＭＳ Ｐゴシック" pitchFamily="34" charset="-128"/>
              </a:rPr>
              <a:t>の</a:t>
            </a:r>
            <a:r>
              <a:rPr lang="ko-KR" altLang="en-US" sz="1600">
                <a:solidFill>
                  <a:schemeClr val="bg2"/>
                </a:solidFill>
                <a:latin typeface="ＭＳ Ｐゴシック" pitchFamily="34" charset="-128"/>
              </a:rPr>
              <a:t>使命分野</a:t>
            </a:r>
            <a:r>
              <a:rPr lang="ja-JP" altLang="en-US" sz="1600">
                <a:solidFill>
                  <a:schemeClr val="bg2"/>
                </a:solidFill>
                <a:latin typeface="ＭＳ Ｐゴシック" pitchFamily="34" charset="-128"/>
              </a:rPr>
              <a:t>において、一番という意味であって、</a:t>
            </a:r>
            <a:endParaRPr lang="en-US" altLang="ja-JP" sz="1600">
              <a:solidFill>
                <a:schemeClr val="bg2"/>
              </a:solidFill>
              <a:latin typeface="ＭＳ Ｐゴシック" pitchFamily="34" charset="-128"/>
            </a:endParaRPr>
          </a:p>
          <a:p>
            <a:pPr lvl="2" latinLnBrk="0">
              <a:lnSpc>
                <a:spcPct val="114000"/>
              </a:lnSpc>
            </a:pPr>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　</a:t>
            </a:r>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全体をしていう言葉でない</a:t>
            </a:r>
            <a:endParaRPr lang="ko-KR" altLang="en-US" sz="1600">
              <a:solidFill>
                <a:schemeClr val="bg2"/>
              </a:solidFill>
              <a:latin typeface="ＭＳ Ｐゴシック" pitchFamily="34" charset="-128"/>
            </a:endParaRPr>
          </a:p>
          <a:p>
            <a:pPr lvl="2" latinLnBrk="0">
              <a:lnSpc>
                <a:spcPct val="110000"/>
              </a:lnSpc>
            </a:pPr>
            <a:endParaRPr lang="ja-JP" altLang="en-US" sz="1800">
              <a:solidFill>
                <a:schemeClr val="bg2"/>
              </a:solidFill>
              <a:latin typeface="ＭＳ Ｐゴシック" pitchFamily="34" charset="-128"/>
            </a:endParaRPr>
          </a:p>
        </p:txBody>
      </p:sp>
      <p:sp>
        <p:nvSpPr>
          <p:cNvPr id="177154" name="Rectangle 3"/>
          <p:cNvSpPr>
            <a:spLocks noChangeArrowheads="1"/>
          </p:cNvSpPr>
          <p:nvPr/>
        </p:nvSpPr>
        <p:spPr bwMode="auto">
          <a:xfrm>
            <a:off x="3036888" y="1741488"/>
            <a:ext cx="4902200" cy="64135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万物の</a:t>
            </a:r>
            <a:r>
              <a:rPr lang="ko-KR" altLang="en-US" sz="1800">
                <a:solidFill>
                  <a:schemeClr val="bg2"/>
                </a:solidFill>
                <a:latin typeface="ＭＳ Ｐゴシック" pitchFamily="34" charset="-128"/>
              </a:rPr>
              <a:t>主管主</a:t>
            </a:r>
            <a:endParaRPr lang="ja-JP" altLang="en-US" sz="1800">
              <a:solidFill>
                <a:schemeClr val="bg2"/>
              </a:solidFill>
              <a:latin typeface="ＭＳ Ｐゴシック" pitchFamily="34" charset="-128"/>
            </a:endParaRPr>
          </a:p>
          <a:p>
            <a:pPr latinLnBrk="0"/>
            <a:r>
              <a:rPr lang="ko-KR" altLang="en-US" sz="1800">
                <a:solidFill>
                  <a:schemeClr val="bg2"/>
                </a:solidFill>
                <a:latin typeface="ＭＳ Ｐゴシック" pitchFamily="34" charset="-128"/>
              </a:rPr>
              <a:t>再臨主</a:t>
            </a:r>
            <a:r>
              <a:rPr lang="ja-JP" altLang="en-US" sz="1800">
                <a:solidFill>
                  <a:schemeClr val="bg2"/>
                </a:solidFill>
                <a:latin typeface="ＭＳ Ｐゴシック" pitchFamily="34" charset="-128"/>
              </a:rPr>
              <a:t>のための</a:t>
            </a:r>
            <a:r>
              <a:rPr lang="ko-KR" altLang="en-US" sz="1800">
                <a:solidFill>
                  <a:schemeClr val="bg2"/>
                </a:solidFill>
                <a:latin typeface="ＭＳ Ｐゴシック" pitchFamily="34" charset="-128"/>
              </a:rPr>
              <a:t>時代的</a:t>
            </a:r>
            <a:r>
              <a:rPr lang="ja-JP" altLang="en-US" sz="1800">
                <a:solidFill>
                  <a:schemeClr val="bg2"/>
                </a:solidFill>
                <a:latin typeface="ＭＳ Ｐゴシック" pitchFamily="34" charset="-128"/>
              </a:rPr>
              <a:t>な</a:t>
            </a:r>
            <a:r>
              <a:rPr lang="ko-KR" altLang="en-US" sz="1800">
                <a:solidFill>
                  <a:schemeClr val="bg2"/>
                </a:solidFill>
                <a:latin typeface="ＭＳ Ｐゴシック" pitchFamily="34" charset="-128"/>
              </a:rPr>
              <a:t>代身使命者</a:t>
            </a:r>
            <a:r>
              <a:rPr lang="ja-JP" altLang="en-US" sz="1800">
                <a:solidFill>
                  <a:schemeClr val="bg2"/>
                </a:solidFill>
                <a:latin typeface="ＭＳ Ｐゴシック" pitchFamily="34" charset="-128"/>
              </a:rPr>
              <a:t>たち</a:t>
            </a:r>
          </a:p>
        </p:txBody>
      </p:sp>
      <p:sp>
        <p:nvSpPr>
          <p:cNvPr id="177155" name="Rectangle 4"/>
          <p:cNvSpPr>
            <a:spLocks noChangeArrowheads="1"/>
          </p:cNvSpPr>
          <p:nvPr/>
        </p:nvSpPr>
        <p:spPr bwMode="auto">
          <a:xfrm>
            <a:off x="-309563" y="4090988"/>
            <a:ext cx="5546726" cy="434975"/>
          </a:xfrm>
          <a:prstGeom prst="rect">
            <a:avLst/>
          </a:prstGeom>
          <a:noFill/>
          <a:ln w="9525">
            <a:noFill/>
            <a:miter lim="800000"/>
            <a:headEnd/>
            <a:tailEnd/>
          </a:ln>
        </p:spPr>
        <p:txBody>
          <a:bodyPr wrap="none">
            <a:spAutoFit/>
          </a:bodyPr>
          <a:lstStyle/>
          <a:p>
            <a:pPr lvl="2" latinLnBrk="0">
              <a:lnSpc>
                <a:spcPct val="125000"/>
              </a:lnSpc>
            </a:pPr>
            <a:r>
              <a:rPr lang="en-US" altLang="ja-JP" sz="1800">
                <a:solidFill>
                  <a:schemeClr val="bg2"/>
                </a:solidFill>
                <a:latin typeface="ＭＳ Ｐゴシック" pitchFamily="34" charset="-128"/>
              </a:rPr>
              <a:t>③ </a:t>
            </a:r>
            <a:r>
              <a:rPr lang="ja-JP" altLang="en-US" sz="1800">
                <a:solidFill>
                  <a:schemeClr val="bg2"/>
                </a:solidFill>
                <a:latin typeface="ＭＳ Ｐゴシック" pitchFamily="34" charset="-128"/>
              </a:rPr>
              <a:t>霊</a:t>
            </a:r>
            <a:r>
              <a:rPr lang="ko-KR" altLang="en-US" sz="1800">
                <a:solidFill>
                  <a:schemeClr val="bg2"/>
                </a:solidFill>
                <a:latin typeface="ＭＳ Ｐゴシック" pitchFamily="34" charset="-128"/>
              </a:rPr>
              <a:t>通人</a:t>
            </a:r>
            <a:r>
              <a:rPr lang="ja-JP" altLang="en-US" sz="1800">
                <a:solidFill>
                  <a:schemeClr val="bg2"/>
                </a:solidFill>
                <a:latin typeface="ＭＳ Ｐゴシック" pitchFamily="34" charset="-128"/>
              </a:rPr>
              <a:t>たちの</a:t>
            </a:r>
            <a:r>
              <a:rPr lang="ko-KR" altLang="en-US" sz="1800">
                <a:solidFill>
                  <a:schemeClr val="bg2"/>
                </a:solidFill>
                <a:latin typeface="ＭＳ Ｐゴシック" pitchFamily="34" charset="-128"/>
              </a:rPr>
              <a:t>相衝的</a:t>
            </a:r>
            <a:r>
              <a:rPr lang="ja-JP" altLang="en-US" sz="1800">
                <a:solidFill>
                  <a:schemeClr val="bg2"/>
                </a:solidFill>
                <a:latin typeface="ＭＳ Ｐゴシック" pitchFamily="34" charset="-128"/>
              </a:rPr>
              <a:t>な混乱と試験が近ずく</a:t>
            </a:r>
          </a:p>
        </p:txBody>
      </p:sp>
      <p:sp>
        <p:nvSpPr>
          <p:cNvPr id="177156" name="AutoShape 5"/>
          <p:cNvSpPr>
            <a:spLocks/>
          </p:cNvSpPr>
          <p:nvPr/>
        </p:nvSpPr>
        <p:spPr bwMode="auto">
          <a:xfrm>
            <a:off x="2930525" y="1847850"/>
            <a:ext cx="142875" cy="431800"/>
          </a:xfrm>
          <a:prstGeom prst="leftBrace">
            <a:avLst>
              <a:gd name="adj1" fmla="val 25185"/>
              <a:gd name="adj2" fmla="val 50000"/>
            </a:avLst>
          </a:prstGeom>
          <a:noFill/>
          <a:ln w="28575">
            <a:solidFill>
              <a:schemeClr val="bg2"/>
            </a:solidFill>
            <a:round/>
            <a:headEnd/>
            <a:tailEnd/>
          </a:ln>
        </p:spPr>
        <p:txBody>
          <a:bodyPr wrap="none" anchor="ctr"/>
          <a:lstStyle/>
          <a:p>
            <a:pPr latinLnBrk="0"/>
            <a:endParaRPr lang="ja-JP" altLang="en-US"/>
          </a:p>
        </p:txBody>
      </p:sp>
      <p:sp>
        <p:nvSpPr>
          <p:cNvPr id="177157" name="Rectangle 6"/>
          <p:cNvSpPr>
            <a:spLocks noChangeArrowheads="1"/>
          </p:cNvSpPr>
          <p:nvPr/>
        </p:nvSpPr>
        <p:spPr bwMode="auto">
          <a:xfrm>
            <a:off x="738188" y="5029200"/>
            <a:ext cx="7297737" cy="915988"/>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「最初の復活」というのは、神の復帰摂理が始まって以後、再臨役事よって</a:t>
            </a:r>
            <a:endParaRPr lang="ja-JP"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一番最初に人間が原罪を脱いで、創造本然の自我を復帰して</a:t>
            </a:r>
            <a:endParaRPr lang="ja-JP"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創造目的を成すようになる復活をいうのである。</a:t>
            </a:r>
          </a:p>
        </p:txBody>
      </p:sp>
      <p:sp>
        <p:nvSpPr>
          <p:cNvPr id="177158" name="Text Box 7"/>
          <p:cNvSpPr txBox="1">
            <a:spLocks noChangeArrowheads="1"/>
          </p:cNvSpPr>
          <p:nvPr/>
        </p:nvSpPr>
        <p:spPr bwMode="auto">
          <a:xfrm>
            <a:off x="1506538" y="5895975"/>
            <a:ext cx="2868612"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１２</a:t>
            </a:r>
            <a:r>
              <a:rPr lang="en-US" altLang="ja-JP" sz="2400">
                <a:solidFill>
                  <a:schemeClr val="bg2"/>
                </a:solidFill>
                <a:latin typeface="ＭＳ Ｐゴシック" pitchFamily="34" charset="-128"/>
              </a:rPr>
              <a:t>X</a:t>
            </a:r>
            <a:r>
              <a:rPr lang="ja-JP" altLang="en-US" sz="2400">
                <a:solidFill>
                  <a:schemeClr val="bg2"/>
                </a:solidFill>
                <a:latin typeface="ＭＳ Ｐゴシック" pitchFamily="34" charset="-128"/>
              </a:rPr>
              <a:t>１２ </a:t>
            </a:r>
            <a:r>
              <a:rPr lang="en-US" altLang="ja-JP" sz="2400">
                <a:solidFill>
                  <a:schemeClr val="bg2"/>
                </a:solidFill>
                <a:latin typeface="ＭＳ Ｐゴシック" pitchFamily="34" charset="-128"/>
              </a:rPr>
              <a:t>= </a:t>
            </a:r>
            <a:r>
              <a:rPr lang="ja-JP" altLang="en-US" sz="2400">
                <a:solidFill>
                  <a:schemeClr val="bg2"/>
                </a:solidFill>
                <a:latin typeface="ＭＳ Ｐゴシック" pitchFamily="34" charset="-128"/>
              </a:rPr>
              <a:t>１４４</a:t>
            </a: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０００</a:t>
            </a:r>
          </a:p>
        </p:txBody>
      </p:sp>
      <p:sp>
        <p:nvSpPr>
          <p:cNvPr id="177159" name="テキスト ボックス 7"/>
          <p:cNvSpPr txBox="1">
            <a:spLocks noChangeArrowheads="1"/>
          </p:cNvSpPr>
          <p:nvPr/>
        </p:nvSpPr>
        <p:spPr bwMode="auto">
          <a:xfrm>
            <a:off x="150813" y="4584700"/>
            <a:ext cx="45307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　２） 最初の復活（１４４</a:t>
            </a: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０００の群れ）</a:t>
            </a:r>
            <a:endParaRPr lang="ja-JP" altLang="en-US" sz="2200">
              <a:solidFill>
                <a:schemeClr val="bg2"/>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Oval 2"/>
          <p:cNvSpPr>
            <a:spLocks noChangeArrowheads="1"/>
          </p:cNvSpPr>
          <p:nvPr/>
        </p:nvSpPr>
        <p:spPr bwMode="auto">
          <a:xfrm>
            <a:off x="2105025" y="4511675"/>
            <a:ext cx="609600" cy="719138"/>
          </a:xfrm>
          <a:prstGeom prst="ellipse">
            <a:avLst/>
          </a:prstGeom>
          <a:noFill/>
          <a:ln w="3175">
            <a:solidFill>
              <a:schemeClr val="bg2"/>
            </a:solidFill>
            <a:round/>
            <a:headEnd/>
            <a:tailEnd/>
          </a:ln>
        </p:spPr>
        <p:txBody>
          <a:bodyPr wrap="none" anchor="ctr"/>
          <a:lstStyle/>
          <a:p>
            <a:pPr latinLnBrk="0"/>
            <a:endParaRPr lang="ja-JP" altLang="en-US"/>
          </a:p>
        </p:txBody>
      </p:sp>
      <p:sp>
        <p:nvSpPr>
          <p:cNvPr id="178178" name="Line 3"/>
          <p:cNvSpPr>
            <a:spLocks noChangeShapeType="1"/>
          </p:cNvSpPr>
          <p:nvPr/>
        </p:nvSpPr>
        <p:spPr bwMode="auto">
          <a:xfrm flipV="1">
            <a:off x="2409825" y="4498975"/>
            <a:ext cx="0" cy="762000"/>
          </a:xfrm>
          <a:prstGeom prst="line">
            <a:avLst/>
          </a:prstGeom>
          <a:noFill/>
          <a:ln w="38100">
            <a:solidFill>
              <a:schemeClr val="bg2"/>
            </a:solidFill>
            <a:round/>
            <a:headEnd/>
            <a:tailEnd type="triangle" w="med" len="med"/>
          </a:ln>
        </p:spPr>
        <p:txBody>
          <a:bodyPr/>
          <a:lstStyle/>
          <a:p>
            <a:endParaRPr lang="ko-KR" altLang="en-US"/>
          </a:p>
        </p:txBody>
      </p:sp>
      <p:sp>
        <p:nvSpPr>
          <p:cNvPr id="178179" name="Line 4"/>
          <p:cNvSpPr>
            <a:spLocks noChangeShapeType="1"/>
          </p:cNvSpPr>
          <p:nvPr/>
        </p:nvSpPr>
        <p:spPr bwMode="auto">
          <a:xfrm>
            <a:off x="927100" y="3000375"/>
            <a:ext cx="6477000" cy="0"/>
          </a:xfrm>
          <a:prstGeom prst="line">
            <a:avLst/>
          </a:prstGeom>
          <a:noFill/>
          <a:ln w="28575">
            <a:solidFill>
              <a:schemeClr val="bg2"/>
            </a:solidFill>
            <a:round/>
            <a:headEnd/>
            <a:tailEnd/>
          </a:ln>
        </p:spPr>
        <p:txBody>
          <a:bodyPr/>
          <a:lstStyle/>
          <a:p>
            <a:endParaRPr lang="ko-KR" altLang="en-US"/>
          </a:p>
        </p:txBody>
      </p:sp>
      <p:sp>
        <p:nvSpPr>
          <p:cNvPr id="178180" name="Line 5"/>
          <p:cNvSpPr>
            <a:spLocks noChangeShapeType="1"/>
          </p:cNvSpPr>
          <p:nvPr/>
        </p:nvSpPr>
        <p:spPr bwMode="auto">
          <a:xfrm>
            <a:off x="914400" y="5248275"/>
            <a:ext cx="6477000" cy="0"/>
          </a:xfrm>
          <a:prstGeom prst="line">
            <a:avLst/>
          </a:prstGeom>
          <a:noFill/>
          <a:ln w="28575">
            <a:solidFill>
              <a:schemeClr val="bg2"/>
            </a:solidFill>
            <a:round/>
            <a:headEnd/>
            <a:tailEnd/>
          </a:ln>
        </p:spPr>
        <p:txBody>
          <a:bodyPr/>
          <a:lstStyle/>
          <a:p>
            <a:endParaRPr lang="ko-KR" altLang="en-US"/>
          </a:p>
        </p:txBody>
      </p:sp>
      <p:sp>
        <p:nvSpPr>
          <p:cNvPr id="178181" name="AutoShape 6"/>
          <p:cNvSpPr>
            <a:spLocks noChangeArrowheads="1"/>
          </p:cNvSpPr>
          <p:nvPr/>
        </p:nvSpPr>
        <p:spPr bwMode="auto">
          <a:xfrm>
            <a:off x="785813" y="3925888"/>
            <a:ext cx="1257300" cy="381000"/>
          </a:xfrm>
          <a:prstGeom prst="roundRect">
            <a:avLst>
              <a:gd name="adj" fmla="val 16667"/>
            </a:avLst>
          </a:prstGeom>
          <a:noFill/>
          <a:ln w="9525">
            <a:noFill/>
            <a:round/>
            <a:headEnd/>
            <a:tailEnd/>
          </a:ln>
        </p:spPr>
        <p:txBody>
          <a:bodyPr wrap="none" anchor="ctr"/>
          <a:lstStyle/>
          <a:p>
            <a:pPr algn="ctr" latinLnBrk="0"/>
            <a:r>
              <a:rPr lang="ja-JP" altLang="en-US" sz="2000">
                <a:solidFill>
                  <a:schemeClr val="bg2"/>
                </a:solidFill>
                <a:latin typeface="ＭＳ Ｐゴシック" pitchFamily="34" charset="-128"/>
              </a:rPr>
              <a:t>生命体級</a:t>
            </a:r>
          </a:p>
        </p:txBody>
      </p:sp>
      <p:sp>
        <p:nvSpPr>
          <p:cNvPr id="178182" name="AutoShape 7"/>
          <p:cNvSpPr>
            <a:spLocks noChangeArrowheads="1"/>
          </p:cNvSpPr>
          <p:nvPr/>
        </p:nvSpPr>
        <p:spPr bwMode="auto">
          <a:xfrm>
            <a:off x="809625" y="3203575"/>
            <a:ext cx="1219200" cy="381000"/>
          </a:xfrm>
          <a:prstGeom prst="roundRect">
            <a:avLst>
              <a:gd name="adj" fmla="val 16667"/>
            </a:avLst>
          </a:prstGeom>
          <a:noFill/>
          <a:ln w="3175">
            <a:noFill/>
            <a:round/>
            <a:headEnd/>
            <a:tailEnd/>
          </a:ln>
        </p:spPr>
        <p:txBody>
          <a:bodyPr wrap="none" anchor="ctr"/>
          <a:lstStyle/>
          <a:p>
            <a:pPr algn="ctr" latinLnBrk="0"/>
            <a:r>
              <a:rPr lang="ja-JP" altLang="en-US" sz="2000">
                <a:solidFill>
                  <a:schemeClr val="bg2"/>
                </a:solidFill>
                <a:latin typeface="ＭＳ Ｐゴシック" pitchFamily="34" charset="-128"/>
              </a:rPr>
              <a:t>生霊体級</a:t>
            </a:r>
          </a:p>
        </p:txBody>
      </p:sp>
      <p:sp>
        <p:nvSpPr>
          <p:cNvPr id="178183" name="Text Box 8"/>
          <p:cNvSpPr txBox="1">
            <a:spLocks noChangeArrowheads="1"/>
          </p:cNvSpPr>
          <p:nvPr/>
        </p:nvSpPr>
        <p:spPr bwMode="auto">
          <a:xfrm>
            <a:off x="2767013" y="5259388"/>
            <a:ext cx="1447800" cy="701675"/>
          </a:xfrm>
          <a:prstGeom prst="rect">
            <a:avLst/>
          </a:prstGeom>
          <a:noFill/>
          <a:ln w="9525">
            <a:noFill/>
            <a:miter lim="800000"/>
            <a:headEnd/>
            <a:tailEnd/>
          </a:ln>
        </p:spPr>
        <p:txBody>
          <a:bodyPr>
            <a:spAutoFit/>
          </a:bodyPr>
          <a:lstStyle/>
          <a:p>
            <a:pPr algn="ctr" latinLnBrk="0">
              <a:spcBef>
                <a:spcPct val="50000"/>
              </a:spcBef>
            </a:pPr>
            <a:r>
              <a:rPr lang="ja-JP" altLang="en-US" sz="2000">
                <a:solidFill>
                  <a:schemeClr val="bg2"/>
                </a:solidFill>
                <a:latin typeface="ＭＳ Ｐゴシック" pitchFamily="34" charset="-128"/>
              </a:rPr>
              <a:t>長成</a:t>
            </a:r>
          </a:p>
          <a:p>
            <a:pPr algn="ctr" latinLnBrk="0"/>
            <a:r>
              <a:rPr lang="ja-JP" altLang="en-US" sz="2000">
                <a:solidFill>
                  <a:schemeClr val="bg2"/>
                </a:solidFill>
                <a:latin typeface="ＭＳ Ｐゴシック" pitchFamily="34" charset="-128"/>
              </a:rPr>
              <a:t>再臨復活</a:t>
            </a:r>
          </a:p>
        </p:txBody>
      </p:sp>
      <p:sp>
        <p:nvSpPr>
          <p:cNvPr id="178184" name="Text Box 9"/>
          <p:cNvSpPr txBox="1">
            <a:spLocks noChangeArrowheads="1"/>
          </p:cNvSpPr>
          <p:nvPr/>
        </p:nvSpPr>
        <p:spPr bwMode="auto">
          <a:xfrm>
            <a:off x="6569075" y="5253038"/>
            <a:ext cx="1447800" cy="701675"/>
          </a:xfrm>
          <a:prstGeom prst="rect">
            <a:avLst/>
          </a:prstGeom>
          <a:noFill/>
          <a:ln w="9525">
            <a:noFill/>
            <a:miter lim="800000"/>
            <a:headEnd/>
            <a:tailEnd/>
          </a:ln>
        </p:spPr>
        <p:txBody>
          <a:bodyPr>
            <a:spAutoFit/>
          </a:bodyPr>
          <a:lstStyle/>
          <a:p>
            <a:pPr algn="ctr" latinLnBrk="0"/>
            <a:r>
              <a:rPr lang="ja-JP" altLang="en-US" sz="2000">
                <a:solidFill>
                  <a:schemeClr val="bg2"/>
                </a:solidFill>
                <a:latin typeface="ＭＳ Ｐゴシック" pitchFamily="34" charset="-128"/>
              </a:rPr>
              <a:t>完成</a:t>
            </a:r>
          </a:p>
          <a:p>
            <a:pPr algn="ctr" latinLnBrk="0"/>
            <a:r>
              <a:rPr lang="ja-JP" altLang="en-US" sz="2000">
                <a:solidFill>
                  <a:schemeClr val="bg2"/>
                </a:solidFill>
                <a:latin typeface="ＭＳ Ｐゴシック" pitchFamily="34" charset="-128"/>
              </a:rPr>
              <a:t>再臨復活</a:t>
            </a:r>
          </a:p>
        </p:txBody>
      </p:sp>
      <p:sp>
        <p:nvSpPr>
          <p:cNvPr id="178185" name="Line 10"/>
          <p:cNvSpPr>
            <a:spLocks noChangeShapeType="1"/>
          </p:cNvSpPr>
          <p:nvPr/>
        </p:nvSpPr>
        <p:spPr bwMode="auto">
          <a:xfrm>
            <a:off x="901700" y="4498975"/>
            <a:ext cx="6477000" cy="0"/>
          </a:xfrm>
          <a:prstGeom prst="line">
            <a:avLst/>
          </a:prstGeom>
          <a:noFill/>
          <a:ln w="19050">
            <a:solidFill>
              <a:schemeClr val="bg2"/>
            </a:solidFill>
            <a:round/>
            <a:headEnd/>
            <a:tailEnd/>
          </a:ln>
        </p:spPr>
        <p:txBody>
          <a:bodyPr/>
          <a:lstStyle/>
          <a:p>
            <a:endParaRPr lang="ko-KR" altLang="en-US"/>
          </a:p>
        </p:txBody>
      </p:sp>
      <p:sp>
        <p:nvSpPr>
          <p:cNvPr id="178186" name="Line 11"/>
          <p:cNvSpPr>
            <a:spLocks noChangeShapeType="1"/>
          </p:cNvSpPr>
          <p:nvPr/>
        </p:nvSpPr>
        <p:spPr bwMode="auto">
          <a:xfrm>
            <a:off x="889000" y="3749675"/>
            <a:ext cx="6477000" cy="0"/>
          </a:xfrm>
          <a:prstGeom prst="line">
            <a:avLst/>
          </a:prstGeom>
          <a:noFill/>
          <a:ln w="19050">
            <a:solidFill>
              <a:schemeClr val="bg2"/>
            </a:solidFill>
            <a:round/>
            <a:headEnd/>
            <a:tailEnd/>
          </a:ln>
        </p:spPr>
        <p:txBody>
          <a:bodyPr/>
          <a:lstStyle/>
          <a:p>
            <a:endParaRPr lang="ko-KR" altLang="en-US"/>
          </a:p>
        </p:txBody>
      </p:sp>
      <p:sp>
        <p:nvSpPr>
          <p:cNvPr id="178187" name="AutoShape 12"/>
          <p:cNvSpPr>
            <a:spLocks noChangeArrowheads="1"/>
          </p:cNvSpPr>
          <p:nvPr/>
        </p:nvSpPr>
        <p:spPr bwMode="auto">
          <a:xfrm>
            <a:off x="788988" y="4678363"/>
            <a:ext cx="1219200" cy="381000"/>
          </a:xfrm>
          <a:prstGeom prst="roundRect">
            <a:avLst>
              <a:gd name="adj" fmla="val 16667"/>
            </a:avLst>
          </a:prstGeom>
          <a:noFill/>
          <a:ln w="3175">
            <a:noFill/>
            <a:round/>
            <a:headEnd/>
            <a:tailEnd/>
          </a:ln>
        </p:spPr>
        <p:txBody>
          <a:bodyPr wrap="none" anchor="ctr"/>
          <a:lstStyle/>
          <a:p>
            <a:pPr algn="ctr" latinLnBrk="0"/>
            <a:r>
              <a:rPr lang="ja-JP" altLang="en-US" sz="2000">
                <a:solidFill>
                  <a:schemeClr val="bg2"/>
                </a:solidFill>
                <a:latin typeface="ＭＳ Ｐゴシック" pitchFamily="34" charset="-128"/>
              </a:rPr>
              <a:t>霊形体級</a:t>
            </a:r>
          </a:p>
        </p:txBody>
      </p:sp>
      <p:sp>
        <p:nvSpPr>
          <p:cNvPr id="178188" name="Line 13"/>
          <p:cNvSpPr>
            <a:spLocks noChangeShapeType="1"/>
          </p:cNvSpPr>
          <p:nvPr/>
        </p:nvSpPr>
        <p:spPr bwMode="auto">
          <a:xfrm>
            <a:off x="3117850" y="4598988"/>
            <a:ext cx="1289050" cy="827087"/>
          </a:xfrm>
          <a:prstGeom prst="line">
            <a:avLst/>
          </a:prstGeom>
          <a:noFill/>
          <a:ln w="28575">
            <a:solidFill>
              <a:srgbClr val="009900"/>
            </a:solidFill>
            <a:round/>
            <a:headEnd/>
            <a:tailEnd type="triangle" w="med" len="med"/>
          </a:ln>
        </p:spPr>
        <p:txBody>
          <a:bodyPr/>
          <a:lstStyle/>
          <a:p>
            <a:endParaRPr lang="ko-KR" altLang="en-US"/>
          </a:p>
        </p:txBody>
      </p:sp>
      <p:sp>
        <p:nvSpPr>
          <p:cNvPr id="178189" name="Line 14"/>
          <p:cNvSpPr>
            <a:spLocks noChangeShapeType="1"/>
          </p:cNvSpPr>
          <p:nvPr/>
        </p:nvSpPr>
        <p:spPr bwMode="auto">
          <a:xfrm>
            <a:off x="2760663" y="4527550"/>
            <a:ext cx="1646237" cy="1063625"/>
          </a:xfrm>
          <a:prstGeom prst="line">
            <a:avLst/>
          </a:prstGeom>
          <a:noFill/>
          <a:ln w="28575">
            <a:solidFill>
              <a:srgbClr val="009900"/>
            </a:solidFill>
            <a:round/>
            <a:headEnd/>
            <a:tailEnd type="triangle" w="med" len="med"/>
          </a:ln>
        </p:spPr>
        <p:txBody>
          <a:bodyPr/>
          <a:lstStyle/>
          <a:p>
            <a:endParaRPr lang="ko-KR" altLang="en-US"/>
          </a:p>
        </p:txBody>
      </p:sp>
      <p:sp>
        <p:nvSpPr>
          <p:cNvPr id="178190" name="Line 15"/>
          <p:cNvSpPr>
            <a:spLocks noChangeShapeType="1"/>
          </p:cNvSpPr>
          <p:nvPr/>
        </p:nvSpPr>
        <p:spPr bwMode="auto">
          <a:xfrm>
            <a:off x="4930775" y="3946525"/>
            <a:ext cx="1482725" cy="1400175"/>
          </a:xfrm>
          <a:prstGeom prst="line">
            <a:avLst/>
          </a:prstGeom>
          <a:noFill/>
          <a:ln w="28575">
            <a:solidFill>
              <a:srgbClr val="FF33CC"/>
            </a:solidFill>
            <a:round/>
            <a:headEnd/>
            <a:tailEnd type="triangle" w="med" len="med"/>
          </a:ln>
        </p:spPr>
        <p:txBody>
          <a:bodyPr/>
          <a:lstStyle/>
          <a:p>
            <a:endParaRPr lang="ko-KR" altLang="en-US"/>
          </a:p>
        </p:txBody>
      </p:sp>
      <p:sp>
        <p:nvSpPr>
          <p:cNvPr id="178191" name="Line 16"/>
          <p:cNvSpPr>
            <a:spLocks noChangeShapeType="1"/>
          </p:cNvSpPr>
          <p:nvPr/>
        </p:nvSpPr>
        <p:spPr bwMode="auto">
          <a:xfrm>
            <a:off x="4602163" y="3917950"/>
            <a:ext cx="1597025" cy="1616075"/>
          </a:xfrm>
          <a:prstGeom prst="line">
            <a:avLst/>
          </a:prstGeom>
          <a:noFill/>
          <a:ln w="28575">
            <a:solidFill>
              <a:srgbClr val="009900"/>
            </a:solidFill>
            <a:round/>
            <a:headEnd/>
            <a:tailEnd type="triangle" w="med" len="med"/>
          </a:ln>
        </p:spPr>
        <p:txBody>
          <a:bodyPr/>
          <a:lstStyle/>
          <a:p>
            <a:endParaRPr lang="ko-KR" altLang="en-US"/>
          </a:p>
        </p:txBody>
      </p:sp>
      <p:sp>
        <p:nvSpPr>
          <p:cNvPr id="178192" name="Text Box 17"/>
          <p:cNvSpPr txBox="1">
            <a:spLocks noChangeArrowheads="1"/>
          </p:cNvSpPr>
          <p:nvPr/>
        </p:nvSpPr>
        <p:spPr bwMode="auto">
          <a:xfrm>
            <a:off x="1704975" y="3203575"/>
            <a:ext cx="1219200" cy="396875"/>
          </a:xfrm>
          <a:prstGeom prst="rect">
            <a:avLst/>
          </a:prstGeom>
          <a:noFill/>
          <a:ln w="9525">
            <a:noFill/>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　</a:t>
            </a:r>
            <a:r>
              <a:rPr lang="en-US" altLang="ko-KR" sz="2000">
                <a:solidFill>
                  <a:schemeClr val="bg2"/>
                </a:solidFill>
                <a:latin typeface="ＭＳ Ｐゴシック" pitchFamily="34" charset="-128"/>
              </a:rPr>
              <a:t>(</a:t>
            </a:r>
            <a:r>
              <a:rPr lang="ja-JP" altLang="en-US" sz="2000">
                <a:solidFill>
                  <a:schemeClr val="bg2"/>
                </a:solidFill>
                <a:latin typeface="ＭＳ Ｐゴシック" pitchFamily="34" charset="-128"/>
              </a:rPr>
              <a:t>天国</a:t>
            </a:r>
            <a:r>
              <a:rPr lang="en-US" altLang="ko-KR"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p:txBody>
      </p:sp>
      <p:sp>
        <p:nvSpPr>
          <p:cNvPr id="178193" name="Text Box 18"/>
          <p:cNvSpPr txBox="1">
            <a:spLocks noChangeArrowheads="1"/>
          </p:cNvSpPr>
          <p:nvPr/>
        </p:nvSpPr>
        <p:spPr bwMode="auto">
          <a:xfrm>
            <a:off x="6580188" y="3122613"/>
            <a:ext cx="522287" cy="274637"/>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CC"/>
                </a:solidFill>
                <a:latin typeface="ＭＳ Ｐゴシック" pitchFamily="34" charset="-128"/>
              </a:rPr>
              <a:t>●</a:t>
            </a:r>
          </a:p>
        </p:txBody>
      </p:sp>
      <p:sp>
        <p:nvSpPr>
          <p:cNvPr id="178194" name="Text Box 19"/>
          <p:cNvSpPr txBox="1">
            <a:spLocks noChangeArrowheads="1"/>
          </p:cNvSpPr>
          <p:nvPr/>
        </p:nvSpPr>
        <p:spPr bwMode="auto">
          <a:xfrm>
            <a:off x="6427788" y="3122613"/>
            <a:ext cx="290512" cy="274637"/>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CC"/>
                </a:solidFill>
                <a:latin typeface="ＭＳ Ｐゴシック" pitchFamily="34" charset="-128"/>
              </a:rPr>
              <a:t>●</a:t>
            </a:r>
          </a:p>
        </p:txBody>
      </p:sp>
      <p:sp>
        <p:nvSpPr>
          <p:cNvPr id="178195" name="Line 20"/>
          <p:cNvSpPr>
            <a:spLocks noChangeShapeType="1"/>
          </p:cNvSpPr>
          <p:nvPr/>
        </p:nvSpPr>
        <p:spPr bwMode="auto">
          <a:xfrm flipV="1">
            <a:off x="6242050" y="3348038"/>
            <a:ext cx="71438" cy="2108200"/>
          </a:xfrm>
          <a:prstGeom prst="line">
            <a:avLst/>
          </a:prstGeom>
          <a:noFill/>
          <a:ln w="28575">
            <a:solidFill>
              <a:srgbClr val="009900"/>
            </a:solidFill>
            <a:round/>
            <a:headEnd/>
            <a:tailEnd type="triangle" w="med" len="med"/>
          </a:ln>
        </p:spPr>
        <p:txBody>
          <a:bodyPr/>
          <a:lstStyle/>
          <a:p>
            <a:endParaRPr lang="ko-KR" altLang="en-US"/>
          </a:p>
        </p:txBody>
      </p:sp>
      <p:sp>
        <p:nvSpPr>
          <p:cNvPr id="178196" name="Line 21"/>
          <p:cNvSpPr>
            <a:spLocks noChangeShapeType="1"/>
          </p:cNvSpPr>
          <p:nvPr/>
        </p:nvSpPr>
        <p:spPr bwMode="auto">
          <a:xfrm flipV="1">
            <a:off x="6465888" y="3313113"/>
            <a:ext cx="204787" cy="2016125"/>
          </a:xfrm>
          <a:prstGeom prst="line">
            <a:avLst/>
          </a:prstGeom>
          <a:noFill/>
          <a:ln w="28575">
            <a:solidFill>
              <a:srgbClr val="FF33CC"/>
            </a:solidFill>
            <a:round/>
            <a:headEnd/>
            <a:tailEnd type="triangle" w="med" len="med"/>
          </a:ln>
        </p:spPr>
        <p:txBody>
          <a:bodyPr/>
          <a:lstStyle/>
          <a:p>
            <a:endParaRPr lang="ko-KR" altLang="en-US"/>
          </a:p>
        </p:txBody>
      </p:sp>
      <p:sp>
        <p:nvSpPr>
          <p:cNvPr id="178197" name="AutoShape 22"/>
          <p:cNvSpPr>
            <a:spLocks noChangeArrowheads="1"/>
          </p:cNvSpPr>
          <p:nvPr/>
        </p:nvSpPr>
        <p:spPr bwMode="auto">
          <a:xfrm>
            <a:off x="6130925" y="3198813"/>
            <a:ext cx="174625" cy="152400"/>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sp>
        <p:nvSpPr>
          <p:cNvPr id="178198" name="AutoShape 23"/>
          <p:cNvSpPr>
            <a:spLocks noChangeArrowheads="1"/>
          </p:cNvSpPr>
          <p:nvPr/>
        </p:nvSpPr>
        <p:spPr bwMode="auto">
          <a:xfrm>
            <a:off x="6313488" y="3195638"/>
            <a:ext cx="173037" cy="152400"/>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grpSp>
        <p:nvGrpSpPr>
          <p:cNvPr id="178199" name="Group 24"/>
          <p:cNvGrpSpPr>
            <a:grpSpLocks/>
          </p:cNvGrpSpPr>
          <p:nvPr/>
        </p:nvGrpSpPr>
        <p:grpSpPr bwMode="auto">
          <a:xfrm>
            <a:off x="2714625" y="4448175"/>
            <a:ext cx="152400" cy="812800"/>
            <a:chOff x="1680" y="1840"/>
            <a:chExt cx="96" cy="512"/>
          </a:xfrm>
        </p:grpSpPr>
        <p:sp>
          <p:nvSpPr>
            <p:cNvPr id="178254" name="AutoShape 25"/>
            <p:cNvSpPr>
              <a:spLocks noChangeArrowheads="1"/>
            </p:cNvSpPr>
            <p:nvPr/>
          </p:nvSpPr>
          <p:spPr bwMode="auto">
            <a:xfrm>
              <a:off x="1680" y="1840"/>
              <a:ext cx="96" cy="96"/>
            </a:xfrm>
            <a:prstGeom prst="triangle">
              <a:avLst>
                <a:gd name="adj" fmla="val 50000"/>
              </a:avLst>
            </a:prstGeom>
            <a:solidFill>
              <a:schemeClr val="tx1"/>
            </a:solidFill>
            <a:ln w="28575">
              <a:solidFill>
                <a:srgbClr val="009900"/>
              </a:solidFill>
              <a:miter lim="800000"/>
              <a:headEnd/>
              <a:tailEnd/>
            </a:ln>
          </p:spPr>
          <p:txBody>
            <a:bodyPr wrap="none" anchor="ctr"/>
            <a:lstStyle/>
            <a:p>
              <a:pPr latinLnBrk="0"/>
              <a:endParaRPr lang="ja-JP" altLang="en-US"/>
            </a:p>
          </p:txBody>
        </p:sp>
        <p:sp>
          <p:nvSpPr>
            <p:cNvPr id="178255" name="Line 26"/>
            <p:cNvSpPr>
              <a:spLocks noChangeShapeType="1"/>
            </p:cNvSpPr>
            <p:nvPr/>
          </p:nvSpPr>
          <p:spPr bwMode="auto">
            <a:xfrm>
              <a:off x="1728" y="1920"/>
              <a:ext cx="0" cy="432"/>
            </a:xfrm>
            <a:prstGeom prst="line">
              <a:avLst/>
            </a:prstGeom>
            <a:noFill/>
            <a:ln w="28575">
              <a:solidFill>
                <a:srgbClr val="009900"/>
              </a:solidFill>
              <a:round/>
              <a:headEnd/>
              <a:tailEnd/>
            </a:ln>
          </p:spPr>
          <p:txBody>
            <a:bodyPr/>
            <a:lstStyle/>
            <a:p>
              <a:endParaRPr lang="ko-KR" altLang="en-US"/>
            </a:p>
          </p:txBody>
        </p:sp>
      </p:grpSp>
      <p:sp>
        <p:nvSpPr>
          <p:cNvPr id="178200" name="Line 33"/>
          <p:cNvSpPr>
            <a:spLocks noChangeShapeType="1"/>
          </p:cNvSpPr>
          <p:nvPr/>
        </p:nvSpPr>
        <p:spPr bwMode="auto">
          <a:xfrm flipV="1">
            <a:off x="4475163" y="4041775"/>
            <a:ext cx="61912" cy="1343025"/>
          </a:xfrm>
          <a:prstGeom prst="line">
            <a:avLst/>
          </a:prstGeom>
          <a:noFill/>
          <a:ln w="28575">
            <a:solidFill>
              <a:srgbClr val="009900"/>
            </a:solidFill>
            <a:round/>
            <a:headEnd/>
            <a:tailEnd type="triangle" w="med" len="med"/>
          </a:ln>
        </p:spPr>
        <p:txBody>
          <a:bodyPr/>
          <a:lstStyle/>
          <a:p>
            <a:endParaRPr lang="ko-KR" altLang="en-US"/>
          </a:p>
        </p:txBody>
      </p:sp>
      <p:sp>
        <p:nvSpPr>
          <p:cNvPr id="178201" name="Line 34"/>
          <p:cNvSpPr>
            <a:spLocks noChangeShapeType="1"/>
          </p:cNvSpPr>
          <p:nvPr/>
        </p:nvSpPr>
        <p:spPr bwMode="auto">
          <a:xfrm flipV="1">
            <a:off x="4618038" y="3956050"/>
            <a:ext cx="285750" cy="1428750"/>
          </a:xfrm>
          <a:prstGeom prst="line">
            <a:avLst/>
          </a:prstGeom>
          <a:noFill/>
          <a:ln w="28575">
            <a:solidFill>
              <a:srgbClr val="FF33CC"/>
            </a:solidFill>
            <a:round/>
            <a:headEnd/>
            <a:tailEnd type="triangle" w="med" len="med"/>
          </a:ln>
        </p:spPr>
        <p:txBody>
          <a:bodyPr/>
          <a:lstStyle/>
          <a:p>
            <a:endParaRPr lang="ko-KR" altLang="en-US"/>
          </a:p>
        </p:txBody>
      </p:sp>
      <p:sp>
        <p:nvSpPr>
          <p:cNvPr id="178202" name="Text Box 35"/>
          <p:cNvSpPr txBox="1">
            <a:spLocks noChangeArrowheads="1"/>
          </p:cNvSpPr>
          <p:nvPr/>
        </p:nvSpPr>
        <p:spPr bwMode="auto">
          <a:xfrm>
            <a:off x="1865313" y="3889375"/>
            <a:ext cx="1466850" cy="396875"/>
          </a:xfrm>
          <a:prstGeom prst="rect">
            <a:avLst/>
          </a:prstGeom>
          <a:noFill/>
          <a:ln w="9525">
            <a:noFill/>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（楽園）</a:t>
            </a:r>
          </a:p>
        </p:txBody>
      </p:sp>
      <p:grpSp>
        <p:nvGrpSpPr>
          <p:cNvPr id="178203" name="Group 36"/>
          <p:cNvGrpSpPr>
            <a:grpSpLocks/>
          </p:cNvGrpSpPr>
          <p:nvPr/>
        </p:nvGrpSpPr>
        <p:grpSpPr bwMode="auto">
          <a:xfrm>
            <a:off x="4389438" y="5299075"/>
            <a:ext cx="152400" cy="317500"/>
            <a:chOff x="3360" y="2368"/>
            <a:chExt cx="96" cy="200"/>
          </a:xfrm>
        </p:grpSpPr>
        <p:sp>
          <p:nvSpPr>
            <p:cNvPr id="178252" name="AutoShape 37"/>
            <p:cNvSpPr>
              <a:spLocks noChangeArrowheads="1"/>
            </p:cNvSpPr>
            <p:nvPr/>
          </p:nvSpPr>
          <p:spPr bwMode="auto">
            <a:xfrm>
              <a:off x="3360" y="2472"/>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sp>
          <p:nvSpPr>
            <p:cNvPr id="178253" name="AutoShape 38"/>
            <p:cNvSpPr>
              <a:spLocks noChangeArrowheads="1"/>
            </p:cNvSpPr>
            <p:nvPr/>
          </p:nvSpPr>
          <p:spPr bwMode="auto">
            <a:xfrm>
              <a:off x="3360" y="2368"/>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grpSp>
      <p:sp>
        <p:nvSpPr>
          <p:cNvPr id="178204" name="Text Box 39"/>
          <p:cNvSpPr txBox="1">
            <a:spLocks noChangeArrowheads="1"/>
          </p:cNvSpPr>
          <p:nvPr/>
        </p:nvSpPr>
        <p:spPr bwMode="auto">
          <a:xfrm>
            <a:off x="669925" y="468313"/>
            <a:ext cx="184150" cy="457200"/>
          </a:xfrm>
          <a:prstGeom prst="rect">
            <a:avLst/>
          </a:prstGeom>
          <a:noFill/>
          <a:ln w="9525">
            <a:noFill/>
            <a:miter lim="800000"/>
            <a:headEnd/>
            <a:tailEnd/>
          </a:ln>
        </p:spPr>
        <p:txBody>
          <a:bodyPr wrap="none">
            <a:spAutoFit/>
          </a:bodyPr>
          <a:lstStyle/>
          <a:p>
            <a:pPr latinLnBrk="0"/>
            <a:endParaRPr lang="ja-JP" altLang="ja-JP" sz="2400">
              <a:latin typeface="ＭＳ Ｐゴシック" pitchFamily="34" charset="-128"/>
            </a:endParaRPr>
          </a:p>
        </p:txBody>
      </p:sp>
      <p:sp>
        <p:nvSpPr>
          <p:cNvPr id="178205" name="Text Box 40"/>
          <p:cNvSpPr txBox="1">
            <a:spLocks noChangeArrowheads="1"/>
          </p:cNvSpPr>
          <p:nvPr/>
        </p:nvSpPr>
        <p:spPr bwMode="auto">
          <a:xfrm>
            <a:off x="381000" y="101600"/>
            <a:ext cx="4086225"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（３） 霊人に対する復活摂理</a:t>
            </a:r>
          </a:p>
        </p:txBody>
      </p:sp>
      <p:sp>
        <p:nvSpPr>
          <p:cNvPr id="178206" name="Oval 41"/>
          <p:cNvSpPr>
            <a:spLocks noChangeArrowheads="1"/>
          </p:cNvSpPr>
          <p:nvPr/>
        </p:nvSpPr>
        <p:spPr bwMode="auto">
          <a:xfrm>
            <a:off x="4227513" y="5664200"/>
            <a:ext cx="609600" cy="609600"/>
          </a:xfrm>
          <a:prstGeom prst="ellipse">
            <a:avLst/>
          </a:prstGeom>
          <a:solidFill>
            <a:srgbClr val="FF7C8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ｲｴｽ</a:t>
            </a:r>
          </a:p>
        </p:txBody>
      </p:sp>
      <p:sp>
        <p:nvSpPr>
          <p:cNvPr id="178207" name="Oval 42"/>
          <p:cNvSpPr>
            <a:spLocks noChangeArrowheads="1"/>
          </p:cNvSpPr>
          <p:nvPr/>
        </p:nvSpPr>
        <p:spPr bwMode="auto">
          <a:xfrm>
            <a:off x="5938838" y="5630863"/>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再</a:t>
            </a:r>
          </a:p>
        </p:txBody>
      </p:sp>
      <p:sp>
        <p:nvSpPr>
          <p:cNvPr id="178208" name="Text Box 43"/>
          <p:cNvSpPr txBox="1">
            <a:spLocks noChangeArrowheads="1"/>
          </p:cNvSpPr>
          <p:nvPr/>
        </p:nvSpPr>
        <p:spPr bwMode="auto">
          <a:xfrm>
            <a:off x="3324225" y="4154488"/>
            <a:ext cx="1017588" cy="641350"/>
          </a:xfrm>
          <a:prstGeom prst="rect">
            <a:avLst/>
          </a:prstGeom>
          <a:noFill/>
          <a:ln w="9525">
            <a:noFill/>
            <a:miter lim="800000"/>
            <a:headEnd/>
            <a:tailEnd/>
          </a:ln>
        </p:spPr>
        <p:txBody>
          <a:bodyPr wrap="none">
            <a:spAutoFit/>
          </a:bodyPr>
          <a:lstStyle/>
          <a:p>
            <a:pPr algn="ctr" latinLnBrk="0"/>
            <a:r>
              <a:rPr lang="ja-JP" altLang="en-US" sz="1800">
                <a:solidFill>
                  <a:schemeClr val="bg2"/>
                </a:solidFill>
                <a:latin typeface="ＭＳ Ｐゴシック" pitchFamily="34" charset="-128"/>
              </a:rPr>
              <a:t>ﾏ</a:t>
            </a:r>
            <a:r>
              <a:rPr lang="ko-KR" altLang="en-US" sz="1800">
                <a:solidFill>
                  <a:schemeClr val="bg2"/>
                </a:solidFill>
                <a:latin typeface="ＭＳ Ｐゴシック" pitchFamily="34" charset="-128"/>
              </a:rPr>
              <a:t>17/3</a:t>
            </a:r>
            <a:endParaRPr lang="ko-KR" altLang="ja-JP"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（エリヤ）</a:t>
            </a:r>
          </a:p>
        </p:txBody>
      </p:sp>
      <p:grpSp>
        <p:nvGrpSpPr>
          <p:cNvPr id="178209" name="Group 44"/>
          <p:cNvGrpSpPr>
            <a:grpSpLocks/>
          </p:cNvGrpSpPr>
          <p:nvPr/>
        </p:nvGrpSpPr>
        <p:grpSpPr bwMode="auto">
          <a:xfrm rot="-5400000">
            <a:off x="3686175" y="5670550"/>
            <a:ext cx="1000125" cy="282575"/>
            <a:chOff x="2960" y="1448"/>
            <a:chExt cx="472" cy="251"/>
          </a:xfrm>
        </p:grpSpPr>
        <p:sp>
          <p:nvSpPr>
            <p:cNvPr id="178250" name="Text Box 45"/>
            <p:cNvSpPr txBox="1">
              <a:spLocks noChangeArrowheads="1"/>
            </p:cNvSpPr>
            <p:nvPr/>
          </p:nvSpPr>
          <p:spPr bwMode="auto">
            <a:xfrm>
              <a:off x="3144" y="1448"/>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a:t>
              </a:r>
            </a:p>
          </p:txBody>
        </p:sp>
        <p:sp>
          <p:nvSpPr>
            <p:cNvPr id="178251" name="Text Box 46"/>
            <p:cNvSpPr txBox="1">
              <a:spLocks noChangeArrowheads="1"/>
            </p:cNvSpPr>
            <p:nvPr/>
          </p:nvSpPr>
          <p:spPr bwMode="auto">
            <a:xfrm>
              <a:off x="2960" y="1455"/>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     </a:t>
              </a:r>
            </a:p>
          </p:txBody>
        </p:sp>
      </p:grpSp>
      <p:sp>
        <p:nvSpPr>
          <p:cNvPr id="178210" name="Text Box 47"/>
          <p:cNvSpPr txBox="1">
            <a:spLocks noChangeArrowheads="1"/>
          </p:cNvSpPr>
          <p:nvPr/>
        </p:nvSpPr>
        <p:spPr bwMode="auto">
          <a:xfrm>
            <a:off x="6400800" y="5894388"/>
            <a:ext cx="1827213" cy="581025"/>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ﾍﾌﾞﾙ</a:t>
            </a:r>
            <a:r>
              <a:rPr lang="ko-KR" altLang="en-US" sz="1600">
                <a:solidFill>
                  <a:schemeClr val="bg2"/>
                </a:solidFill>
                <a:latin typeface="ＭＳ Ｐゴシック" pitchFamily="34" charset="-128"/>
              </a:rPr>
              <a:t>11/39</a:t>
            </a:r>
          </a:p>
          <a:p>
            <a:pPr algn="ctr" latinLnBrk="0"/>
            <a:r>
              <a:rPr lang="ja-JP" altLang="en-US" sz="1600">
                <a:solidFill>
                  <a:schemeClr val="bg2"/>
                </a:solidFill>
                <a:latin typeface="ＭＳ Ｐゴシック" pitchFamily="34" charset="-128"/>
              </a:rPr>
              <a:t>ﾏﾀｲ</a:t>
            </a:r>
            <a:r>
              <a:rPr lang="ko-KR" altLang="en-US" sz="1600">
                <a:solidFill>
                  <a:schemeClr val="bg2"/>
                </a:solidFill>
                <a:latin typeface="ＭＳ Ｐゴシック" pitchFamily="34" charset="-128"/>
              </a:rPr>
              <a:t>16/19 、 18/18</a:t>
            </a:r>
            <a:endParaRPr lang="en-US" altLang="ja-JP" sz="1600">
              <a:solidFill>
                <a:schemeClr val="bg2"/>
              </a:solidFill>
              <a:latin typeface="ＭＳ Ｐゴシック" pitchFamily="34" charset="-128"/>
            </a:endParaRPr>
          </a:p>
        </p:txBody>
      </p:sp>
      <p:sp>
        <p:nvSpPr>
          <p:cNvPr id="178211" name="Text Box 48"/>
          <p:cNvSpPr txBox="1">
            <a:spLocks noChangeArrowheads="1"/>
          </p:cNvSpPr>
          <p:nvPr/>
        </p:nvSpPr>
        <p:spPr bwMode="auto">
          <a:xfrm>
            <a:off x="1141413" y="619125"/>
            <a:ext cx="4879975" cy="1830388"/>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理由 ：</a:t>
            </a:r>
          </a:p>
          <a:p>
            <a:pPr lvl="1" latinLnBrk="0">
              <a:spcBef>
                <a:spcPts val="600"/>
              </a:spcBef>
            </a:pPr>
            <a:r>
              <a:rPr lang="ja-JP" altLang="en-US" sz="1800">
                <a:solidFill>
                  <a:schemeClr val="bg2"/>
                </a:solidFill>
                <a:latin typeface="ＭＳ Ｐゴシック" pitchFamily="34" charset="-128"/>
              </a:rPr>
              <a:t>① </a:t>
            </a:r>
            <a:r>
              <a:rPr lang="ja-JP" altLang="ja-JP" sz="1800">
                <a:solidFill>
                  <a:schemeClr val="bg2"/>
                </a:solidFill>
                <a:latin typeface="ＭＳ Ｐゴシック" pitchFamily="34" charset="-128"/>
              </a:rPr>
              <a:t>霊人体は肉身を土台として成長完成する</a:t>
            </a:r>
            <a:endParaRPr lang="ko-KR" altLang="ja-JP" sz="1800">
              <a:solidFill>
                <a:schemeClr val="bg2"/>
              </a:solidFill>
              <a:latin typeface="ＭＳ Ｐゴシック" pitchFamily="34" charset="-128"/>
            </a:endParaRPr>
          </a:p>
          <a:p>
            <a:pPr lvl="1" latinLnBrk="0">
              <a:spcBef>
                <a:spcPts val="600"/>
              </a:spcBef>
            </a:pPr>
            <a:r>
              <a:rPr lang="ja-JP" altLang="ja-JP" sz="1800">
                <a:solidFill>
                  <a:schemeClr val="bg2"/>
                </a:solidFill>
                <a:latin typeface="ＭＳ Ｐゴシック" pitchFamily="34" charset="-128"/>
              </a:rPr>
              <a:t>②</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肉身の土台なしに復活はない</a:t>
            </a:r>
            <a:endParaRPr lang="en-US" altLang="ko-KR" sz="1800">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２） 方法</a:t>
            </a:r>
            <a:endParaRPr lang="ja-JP" altLang="ja-JP" sz="2000">
              <a:solidFill>
                <a:schemeClr val="bg2"/>
              </a:solidFill>
              <a:latin typeface="ＭＳ Ｐゴシック" pitchFamily="34" charset="-128"/>
            </a:endParaRPr>
          </a:p>
          <a:p>
            <a:pPr lvl="1" latinLnBrk="0">
              <a:spcBef>
                <a:spcPts val="600"/>
              </a:spcBef>
            </a:pPr>
            <a:r>
              <a:rPr lang="ja-JP" altLang="en-US" sz="1800">
                <a:solidFill>
                  <a:schemeClr val="bg2"/>
                </a:solidFill>
                <a:latin typeface="ＭＳ Ｐゴシック" pitchFamily="34" charset="-128"/>
              </a:rPr>
              <a:t> 地上人の霊的活動　相対基準</a:t>
            </a:r>
          </a:p>
        </p:txBody>
      </p:sp>
      <p:grpSp>
        <p:nvGrpSpPr>
          <p:cNvPr id="178212" name="Group 55"/>
          <p:cNvGrpSpPr>
            <a:grpSpLocks/>
          </p:cNvGrpSpPr>
          <p:nvPr/>
        </p:nvGrpSpPr>
        <p:grpSpPr bwMode="auto">
          <a:xfrm rot="-991682">
            <a:off x="4668838" y="3744913"/>
            <a:ext cx="392112" cy="466725"/>
            <a:chOff x="2990" y="1471"/>
            <a:chExt cx="470" cy="415"/>
          </a:xfrm>
        </p:grpSpPr>
        <p:sp>
          <p:nvSpPr>
            <p:cNvPr id="178248" name="Text Box 56"/>
            <p:cNvSpPr txBox="1">
              <a:spLocks noChangeArrowheads="1"/>
            </p:cNvSpPr>
            <p:nvPr/>
          </p:nvSpPr>
          <p:spPr bwMode="auto">
            <a:xfrm>
              <a:off x="3172" y="1471"/>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a:t>
              </a:r>
            </a:p>
          </p:txBody>
        </p:sp>
        <p:sp>
          <p:nvSpPr>
            <p:cNvPr id="178249" name="Text Box 57"/>
            <p:cNvSpPr txBox="1">
              <a:spLocks noChangeArrowheads="1"/>
            </p:cNvSpPr>
            <p:nvPr/>
          </p:nvSpPr>
          <p:spPr bwMode="auto">
            <a:xfrm>
              <a:off x="2990" y="1479"/>
              <a:ext cx="287" cy="407"/>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     </a:t>
              </a:r>
            </a:p>
          </p:txBody>
        </p:sp>
      </p:grpSp>
      <p:grpSp>
        <p:nvGrpSpPr>
          <p:cNvPr id="178213" name="Group 58"/>
          <p:cNvGrpSpPr>
            <a:grpSpLocks/>
          </p:cNvGrpSpPr>
          <p:nvPr/>
        </p:nvGrpSpPr>
        <p:grpSpPr bwMode="auto">
          <a:xfrm>
            <a:off x="4460875" y="3719513"/>
            <a:ext cx="152400" cy="317500"/>
            <a:chOff x="3360" y="2368"/>
            <a:chExt cx="96" cy="200"/>
          </a:xfrm>
        </p:grpSpPr>
        <p:sp>
          <p:nvSpPr>
            <p:cNvPr id="178246" name="AutoShape 59"/>
            <p:cNvSpPr>
              <a:spLocks noChangeArrowheads="1"/>
            </p:cNvSpPr>
            <p:nvPr/>
          </p:nvSpPr>
          <p:spPr bwMode="auto">
            <a:xfrm>
              <a:off x="3360" y="2472"/>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sp>
          <p:nvSpPr>
            <p:cNvPr id="178247" name="AutoShape 60"/>
            <p:cNvSpPr>
              <a:spLocks noChangeArrowheads="1"/>
            </p:cNvSpPr>
            <p:nvPr/>
          </p:nvSpPr>
          <p:spPr bwMode="auto">
            <a:xfrm>
              <a:off x="3360" y="2368"/>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grpSp>
      <p:grpSp>
        <p:nvGrpSpPr>
          <p:cNvPr id="178214" name="Group 61"/>
          <p:cNvGrpSpPr>
            <a:grpSpLocks/>
          </p:cNvGrpSpPr>
          <p:nvPr/>
        </p:nvGrpSpPr>
        <p:grpSpPr bwMode="auto">
          <a:xfrm>
            <a:off x="6172200" y="5303838"/>
            <a:ext cx="152400" cy="317500"/>
            <a:chOff x="3360" y="2368"/>
            <a:chExt cx="96" cy="200"/>
          </a:xfrm>
        </p:grpSpPr>
        <p:sp>
          <p:nvSpPr>
            <p:cNvPr id="178244" name="AutoShape 62"/>
            <p:cNvSpPr>
              <a:spLocks noChangeArrowheads="1"/>
            </p:cNvSpPr>
            <p:nvPr/>
          </p:nvSpPr>
          <p:spPr bwMode="auto">
            <a:xfrm>
              <a:off x="3360" y="2472"/>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sp>
          <p:nvSpPr>
            <p:cNvPr id="178245" name="AutoShape 63"/>
            <p:cNvSpPr>
              <a:spLocks noChangeArrowheads="1"/>
            </p:cNvSpPr>
            <p:nvPr/>
          </p:nvSpPr>
          <p:spPr bwMode="auto">
            <a:xfrm>
              <a:off x="3360" y="2368"/>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grpSp>
      <p:sp>
        <p:nvSpPr>
          <p:cNvPr id="178215" name="Rectangle 65"/>
          <p:cNvSpPr>
            <a:spLocks noChangeArrowheads="1"/>
          </p:cNvSpPr>
          <p:nvPr/>
        </p:nvSpPr>
        <p:spPr bwMode="auto">
          <a:xfrm>
            <a:off x="5768975" y="5843588"/>
            <a:ext cx="144463" cy="144462"/>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178216" name="Rectangle 66"/>
          <p:cNvSpPr>
            <a:spLocks noChangeArrowheads="1"/>
          </p:cNvSpPr>
          <p:nvPr/>
        </p:nvSpPr>
        <p:spPr bwMode="auto">
          <a:xfrm>
            <a:off x="5768975" y="6026150"/>
            <a:ext cx="144463" cy="144463"/>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178217" name="Rectangle 67"/>
          <p:cNvSpPr>
            <a:spLocks noChangeArrowheads="1"/>
          </p:cNvSpPr>
          <p:nvPr/>
        </p:nvSpPr>
        <p:spPr bwMode="auto">
          <a:xfrm>
            <a:off x="6754813" y="3043238"/>
            <a:ext cx="144462" cy="144462"/>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grpSp>
        <p:nvGrpSpPr>
          <p:cNvPr id="178218" name="Group 68"/>
          <p:cNvGrpSpPr>
            <a:grpSpLocks/>
          </p:cNvGrpSpPr>
          <p:nvPr/>
        </p:nvGrpSpPr>
        <p:grpSpPr bwMode="auto">
          <a:xfrm rot="-5400000">
            <a:off x="4638675" y="5845175"/>
            <a:ext cx="568325" cy="282575"/>
            <a:chOff x="2967" y="1464"/>
            <a:chExt cx="472" cy="251"/>
          </a:xfrm>
        </p:grpSpPr>
        <p:sp>
          <p:nvSpPr>
            <p:cNvPr id="178242" name="Text Box 69"/>
            <p:cNvSpPr txBox="1">
              <a:spLocks noChangeArrowheads="1"/>
            </p:cNvSpPr>
            <p:nvPr/>
          </p:nvSpPr>
          <p:spPr bwMode="auto">
            <a:xfrm>
              <a:off x="3151" y="1464"/>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a:t>
              </a:r>
            </a:p>
          </p:txBody>
        </p:sp>
        <p:sp>
          <p:nvSpPr>
            <p:cNvPr id="178243" name="Text Box 70"/>
            <p:cNvSpPr txBox="1">
              <a:spLocks noChangeArrowheads="1"/>
            </p:cNvSpPr>
            <p:nvPr/>
          </p:nvSpPr>
          <p:spPr bwMode="auto">
            <a:xfrm>
              <a:off x="2967" y="1471"/>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     </a:t>
              </a:r>
            </a:p>
          </p:txBody>
        </p:sp>
      </p:grpSp>
      <p:sp>
        <p:nvSpPr>
          <p:cNvPr id="178219" name="Rectangle 71"/>
          <p:cNvSpPr>
            <a:spLocks noChangeArrowheads="1"/>
          </p:cNvSpPr>
          <p:nvPr/>
        </p:nvSpPr>
        <p:spPr bwMode="auto">
          <a:xfrm>
            <a:off x="6581775" y="5681663"/>
            <a:ext cx="144463" cy="144462"/>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178220" name="Rectangle 72"/>
          <p:cNvSpPr>
            <a:spLocks noChangeArrowheads="1"/>
          </p:cNvSpPr>
          <p:nvPr/>
        </p:nvSpPr>
        <p:spPr bwMode="auto">
          <a:xfrm>
            <a:off x="6581775" y="5862638"/>
            <a:ext cx="144463" cy="144462"/>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grpSp>
        <p:nvGrpSpPr>
          <p:cNvPr id="178221" name="Group 73"/>
          <p:cNvGrpSpPr>
            <a:grpSpLocks/>
          </p:cNvGrpSpPr>
          <p:nvPr/>
        </p:nvGrpSpPr>
        <p:grpSpPr bwMode="auto">
          <a:xfrm rot="-5400000">
            <a:off x="5815807" y="5445919"/>
            <a:ext cx="392112" cy="463550"/>
            <a:chOff x="2962" y="1448"/>
            <a:chExt cx="470" cy="412"/>
          </a:xfrm>
        </p:grpSpPr>
        <p:sp>
          <p:nvSpPr>
            <p:cNvPr id="178240" name="Text Box 74"/>
            <p:cNvSpPr txBox="1">
              <a:spLocks noChangeArrowheads="1"/>
            </p:cNvSpPr>
            <p:nvPr/>
          </p:nvSpPr>
          <p:spPr bwMode="auto">
            <a:xfrm>
              <a:off x="3144" y="1448"/>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a:t>
              </a:r>
            </a:p>
          </p:txBody>
        </p:sp>
        <p:sp>
          <p:nvSpPr>
            <p:cNvPr id="178241" name="Text Box 75"/>
            <p:cNvSpPr txBox="1">
              <a:spLocks noChangeArrowheads="1"/>
            </p:cNvSpPr>
            <p:nvPr/>
          </p:nvSpPr>
          <p:spPr bwMode="auto">
            <a:xfrm>
              <a:off x="2962" y="1453"/>
              <a:ext cx="287" cy="407"/>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     </a:t>
              </a:r>
            </a:p>
          </p:txBody>
        </p:sp>
      </p:grpSp>
      <p:sp>
        <p:nvSpPr>
          <p:cNvPr id="178222" name="Rectangle 77"/>
          <p:cNvSpPr>
            <a:spLocks noChangeArrowheads="1"/>
          </p:cNvSpPr>
          <p:nvPr/>
        </p:nvSpPr>
        <p:spPr bwMode="auto">
          <a:xfrm>
            <a:off x="6581775" y="5495925"/>
            <a:ext cx="144463" cy="144463"/>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178223" name="Line 78"/>
          <p:cNvSpPr>
            <a:spLocks noChangeShapeType="1"/>
          </p:cNvSpPr>
          <p:nvPr/>
        </p:nvSpPr>
        <p:spPr bwMode="auto">
          <a:xfrm flipV="1">
            <a:off x="6643688" y="3195638"/>
            <a:ext cx="279400" cy="2233612"/>
          </a:xfrm>
          <a:prstGeom prst="line">
            <a:avLst/>
          </a:prstGeom>
          <a:noFill/>
          <a:ln w="28575">
            <a:solidFill>
              <a:srgbClr val="FFC000"/>
            </a:solidFill>
            <a:round/>
            <a:headEnd/>
            <a:tailEnd type="triangle" w="med" len="med"/>
          </a:ln>
        </p:spPr>
        <p:txBody>
          <a:bodyPr/>
          <a:lstStyle/>
          <a:p>
            <a:endParaRPr lang="ko-KR" altLang="en-US"/>
          </a:p>
        </p:txBody>
      </p:sp>
      <p:sp>
        <p:nvSpPr>
          <p:cNvPr id="178224" name="Rectangle 79"/>
          <p:cNvSpPr>
            <a:spLocks noChangeArrowheads="1"/>
          </p:cNvSpPr>
          <p:nvPr/>
        </p:nvSpPr>
        <p:spPr bwMode="auto">
          <a:xfrm>
            <a:off x="1128713" y="2428875"/>
            <a:ext cx="4900612"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神を信じて他界した</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霊人たちの復活</a:t>
            </a:r>
          </a:p>
        </p:txBody>
      </p:sp>
      <p:sp>
        <p:nvSpPr>
          <p:cNvPr id="178225" name="Text Box 80"/>
          <p:cNvSpPr txBox="1">
            <a:spLocks noChangeArrowheads="1"/>
          </p:cNvSpPr>
          <p:nvPr/>
        </p:nvSpPr>
        <p:spPr bwMode="auto">
          <a:xfrm>
            <a:off x="3063875" y="5891213"/>
            <a:ext cx="884238" cy="581025"/>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マ</a:t>
            </a:r>
            <a:r>
              <a:rPr lang="ko-KR" altLang="en-US" sz="1600">
                <a:solidFill>
                  <a:schemeClr val="bg2"/>
                </a:solidFill>
                <a:latin typeface="ＭＳ Ｐゴシック" pitchFamily="34" charset="-128"/>
              </a:rPr>
              <a:t>17/</a:t>
            </a:r>
            <a:r>
              <a:rPr lang="en-US" altLang="ko-KR" sz="1600">
                <a:solidFill>
                  <a:schemeClr val="bg2"/>
                </a:solidFill>
                <a:latin typeface="ＭＳ Ｐゴシック" pitchFamily="34" charset="-128"/>
              </a:rPr>
              <a:t>11</a:t>
            </a:r>
            <a:endParaRPr lang="ja-JP" altLang="ko-KR" sz="1600">
              <a:solidFill>
                <a:schemeClr val="bg2"/>
              </a:solidFill>
              <a:latin typeface="ＭＳ Ｐゴシック" pitchFamily="34" charset="-128"/>
            </a:endParaRPr>
          </a:p>
          <a:p>
            <a:pPr algn="ctr" latinLnBrk="0"/>
            <a:r>
              <a:rPr lang="ja-JP" altLang="en-US" sz="1600">
                <a:solidFill>
                  <a:schemeClr val="bg2"/>
                </a:solidFill>
                <a:latin typeface="ＭＳ Ｐゴシック" pitchFamily="34" charset="-128"/>
              </a:rPr>
              <a:t>（洗・ヨ）</a:t>
            </a:r>
          </a:p>
        </p:txBody>
      </p:sp>
      <p:grpSp>
        <p:nvGrpSpPr>
          <p:cNvPr id="178226" name="Group 24"/>
          <p:cNvGrpSpPr>
            <a:grpSpLocks/>
          </p:cNvGrpSpPr>
          <p:nvPr/>
        </p:nvGrpSpPr>
        <p:grpSpPr bwMode="auto">
          <a:xfrm>
            <a:off x="3006725" y="4451350"/>
            <a:ext cx="152400" cy="812800"/>
            <a:chOff x="1680" y="1840"/>
            <a:chExt cx="96" cy="512"/>
          </a:xfrm>
        </p:grpSpPr>
        <p:sp>
          <p:nvSpPr>
            <p:cNvPr id="178238" name="AutoShape 25"/>
            <p:cNvSpPr>
              <a:spLocks noChangeArrowheads="1"/>
            </p:cNvSpPr>
            <p:nvPr/>
          </p:nvSpPr>
          <p:spPr bwMode="auto">
            <a:xfrm>
              <a:off x="1680" y="1840"/>
              <a:ext cx="96" cy="96"/>
            </a:xfrm>
            <a:prstGeom prst="triangle">
              <a:avLst>
                <a:gd name="adj" fmla="val 50000"/>
              </a:avLst>
            </a:prstGeom>
            <a:solidFill>
              <a:schemeClr val="tx1"/>
            </a:solidFill>
            <a:ln w="28575">
              <a:solidFill>
                <a:srgbClr val="009900"/>
              </a:solidFill>
              <a:miter lim="800000"/>
              <a:headEnd/>
              <a:tailEnd/>
            </a:ln>
          </p:spPr>
          <p:txBody>
            <a:bodyPr wrap="none" anchor="ctr"/>
            <a:lstStyle/>
            <a:p>
              <a:pPr latinLnBrk="0"/>
              <a:endParaRPr lang="ja-JP" altLang="en-US"/>
            </a:p>
          </p:txBody>
        </p:sp>
        <p:sp>
          <p:nvSpPr>
            <p:cNvPr id="178239" name="Line 26"/>
            <p:cNvSpPr>
              <a:spLocks noChangeShapeType="1"/>
            </p:cNvSpPr>
            <p:nvPr/>
          </p:nvSpPr>
          <p:spPr bwMode="auto">
            <a:xfrm>
              <a:off x="1728" y="1920"/>
              <a:ext cx="0" cy="432"/>
            </a:xfrm>
            <a:prstGeom prst="line">
              <a:avLst/>
            </a:prstGeom>
            <a:noFill/>
            <a:ln w="28575">
              <a:solidFill>
                <a:srgbClr val="009900"/>
              </a:solidFill>
              <a:round/>
              <a:headEnd/>
              <a:tailEnd/>
            </a:ln>
          </p:spPr>
          <p:txBody>
            <a:bodyPr/>
            <a:lstStyle/>
            <a:p>
              <a:endParaRPr lang="ko-KR" altLang="en-US"/>
            </a:p>
          </p:txBody>
        </p:sp>
      </p:grpSp>
      <p:grpSp>
        <p:nvGrpSpPr>
          <p:cNvPr id="178227" name="Group 30"/>
          <p:cNvGrpSpPr>
            <a:grpSpLocks/>
          </p:cNvGrpSpPr>
          <p:nvPr/>
        </p:nvGrpSpPr>
        <p:grpSpPr bwMode="auto">
          <a:xfrm>
            <a:off x="2714625" y="4448175"/>
            <a:ext cx="444500" cy="155575"/>
            <a:chOff x="1680" y="1843"/>
            <a:chExt cx="280" cy="98"/>
          </a:xfrm>
        </p:grpSpPr>
        <p:sp>
          <p:nvSpPr>
            <p:cNvPr id="178236" name="AutoShape 31"/>
            <p:cNvSpPr>
              <a:spLocks noChangeArrowheads="1"/>
            </p:cNvSpPr>
            <p:nvPr/>
          </p:nvSpPr>
          <p:spPr bwMode="auto">
            <a:xfrm>
              <a:off x="1680" y="1843"/>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sp>
          <p:nvSpPr>
            <p:cNvPr id="178237" name="AutoShape 32"/>
            <p:cNvSpPr>
              <a:spLocks noChangeArrowheads="1"/>
            </p:cNvSpPr>
            <p:nvPr/>
          </p:nvSpPr>
          <p:spPr bwMode="auto">
            <a:xfrm>
              <a:off x="1864" y="1845"/>
              <a:ext cx="96" cy="96"/>
            </a:xfrm>
            <a:prstGeom prst="triangle">
              <a:avLst>
                <a:gd name="adj" fmla="val 50000"/>
              </a:avLst>
            </a:prstGeom>
            <a:solidFill>
              <a:srgbClr val="006600"/>
            </a:solidFill>
            <a:ln w="9525">
              <a:solidFill>
                <a:schemeClr val="tx2"/>
              </a:solidFill>
              <a:miter lim="800000"/>
              <a:headEnd/>
              <a:tailEnd/>
            </a:ln>
          </p:spPr>
          <p:txBody>
            <a:bodyPr wrap="none" anchor="ctr"/>
            <a:lstStyle/>
            <a:p>
              <a:pPr latinLnBrk="0"/>
              <a:endParaRPr lang="ja-JP" altLang="en-US"/>
            </a:p>
          </p:txBody>
        </p:sp>
      </p:grpSp>
      <p:sp>
        <p:nvSpPr>
          <p:cNvPr id="178228" name="Rectangle 67"/>
          <p:cNvSpPr>
            <a:spLocks noChangeArrowheads="1"/>
          </p:cNvSpPr>
          <p:nvPr/>
        </p:nvSpPr>
        <p:spPr bwMode="auto">
          <a:xfrm>
            <a:off x="6948488" y="3044825"/>
            <a:ext cx="144462" cy="144463"/>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178229" name="Rectangle 76"/>
          <p:cNvSpPr>
            <a:spLocks noChangeArrowheads="1"/>
          </p:cNvSpPr>
          <p:nvPr/>
        </p:nvSpPr>
        <p:spPr bwMode="auto">
          <a:xfrm>
            <a:off x="6581775" y="5314950"/>
            <a:ext cx="144463" cy="144463"/>
          </a:xfrm>
          <a:prstGeom prst="rect">
            <a:avLst/>
          </a:prstGeom>
          <a:solidFill>
            <a:schemeClr val="tx2"/>
          </a:solidFill>
          <a:ln w="9525">
            <a:solidFill>
              <a:schemeClr val="bg2"/>
            </a:solidFill>
            <a:miter lim="800000"/>
            <a:headEnd/>
            <a:tailEnd/>
          </a:ln>
        </p:spPr>
        <p:txBody>
          <a:bodyPr wrap="none" anchor="ctr"/>
          <a:lstStyle/>
          <a:p>
            <a:pPr latinLnBrk="0"/>
            <a:endParaRPr lang="ja-JP" altLang="en-US"/>
          </a:p>
        </p:txBody>
      </p:sp>
      <p:grpSp>
        <p:nvGrpSpPr>
          <p:cNvPr id="178230" name="Group 73"/>
          <p:cNvGrpSpPr>
            <a:grpSpLocks/>
          </p:cNvGrpSpPr>
          <p:nvPr/>
        </p:nvGrpSpPr>
        <p:grpSpPr bwMode="auto">
          <a:xfrm rot="-5400000">
            <a:off x="6341268" y="5266532"/>
            <a:ext cx="392113" cy="463550"/>
            <a:chOff x="2962" y="1448"/>
            <a:chExt cx="470" cy="412"/>
          </a:xfrm>
        </p:grpSpPr>
        <p:sp>
          <p:nvSpPr>
            <p:cNvPr id="178234" name="Text Box 74"/>
            <p:cNvSpPr txBox="1">
              <a:spLocks noChangeArrowheads="1"/>
            </p:cNvSpPr>
            <p:nvPr/>
          </p:nvSpPr>
          <p:spPr bwMode="auto">
            <a:xfrm>
              <a:off x="3144" y="1448"/>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a:t>
              </a:r>
            </a:p>
          </p:txBody>
        </p:sp>
        <p:sp>
          <p:nvSpPr>
            <p:cNvPr id="178235" name="Text Box 75"/>
            <p:cNvSpPr txBox="1">
              <a:spLocks noChangeArrowheads="1"/>
            </p:cNvSpPr>
            <p:nvPr/>
          </p:nvSpPr>
          <p:spPr bwMode="auto">
            <a:xfrm>
              <a:off x="2962" y="1453"/>
              <a:ext cx="287" cy="407"/>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     </a:t>
              </a:r>
            </a:p>
          </p:txBody>
        </p:sp>
      </p:grpSp>
      <p:grpSp>
        <p:nvGrpSpPr>
          <p:cNvPr id="178231" name="Group 73"/>
          <p:cNvGrpSpPr>
            <a:grpSpLocks/>
          </p:cNvGrpSpPr>
          <p:nvPr/>
        </p:nvGrpSpPr>
        <p:grpSpPr bwMode="auto">
          <a:xfrm rot="-5400000">
            <a:off x="4510882" y="5277644"/>
            <a:ext cx="392112" cy="463550"/>
            <a:chOff x="2962" y="1448"/>
            <a:chExt cx="470" cy="412"/>
          </a:xfrm>
        </p:grpSpPr>
        <p:sp>
          <p:nvSpPr>
            <p:cNvPr id="178232" name="Text Box 74"/>
            <p:cNvSpPr txBox="1">
              <a:spLocks noChangeArrowheads="1"/>
            </p:cNvSpPr>
            <p:nvPr/>
          </p:nvSpPr>
          <p:spPr bwMode="auto">
            <a:xfrm>
              <a:off x="3144" y="1448"/>
              <a:ext cx="288" cy="244"/>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a:t>
              </a:r>
            </a:p>
          </p:txBody>
        </p:sp>
        <p:sp>
          <p:nvSpPr>
            <p:cNvPr id="178233" name="Text Box 75"/>
            <p:cNvSpPr txBox="1">
              <a:spLocks noChangeArrowheads="1"/>
            </p:cNvSpPr>
            <p:nvPr/>
          </p:nvSpPr>
          <p:spPr bwMode="auto">
            <a:xfrm>
              <a:off x="2962" y="1453"/>
              <a:ext cx="287" cy="407"/>
            </a:xfrm>
            <a:prstGeom prst="rect">
              <a:avLst/>
            </a:prstGeom>
            <a:noFill/>
            <a:ln w="9525">
              <a:noFill/>
              <a:miter lim="800000"/>
              <a:headEnd/>
              <a:tailEnd/>
            </a:ln>
          </p:spPr>
          <p:txBody>
            <a:bodyPr>
              <a:spAutoFit/>
            </a:bodyPr>
            <a:lstStyle/>
            <a:p>
              <a:pPr latinLnBrk="0">
                <a:spcBef>
                  <a:spcPct val="50000"/>
                </a:spcBef>
              </a:pPr>
              <a:r>
                <a:rPr lang="en-US" altLang="ja-JP" sz="1200">
                  <a:solidFill>
                    <a:srgbClr val="FF3399"/>
                  </a:solidFill>
                  <a:latin typeface="ＭＳ Ｐゴシック" pitchFamily="34" charset="-128"/>
                </a:rPr>
                <a:t>●     </a:t>
              </a:r>
            </a:p>
          </p:txBody>
        </p:sp>
      </p:gr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703263" y="3230563"/>
            <a:ext cx="7786687"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79202" name="Text Box 2"/>
          <p:cNvSpPr txBox="1">
            <a:spLocks noChangeArrowheads="1"/>
          </p:cNvSpPr>
          <p:nvPr/>
        </p:nvSpPr>
        <p:spPr bwMode="auto">
          <a:xfrm>
            <a:off x="785813" y="500063"/>
            <a:ext cx="40878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４） 楽園以外の霊人たちの再臨復活</a:t>
            </a:r>
          </a:p>
        </p:txBody>
      </p:sp>
      <p:sp>
        <p:nvSpPr>
          <p:cNvPr id="179203" name="Oval 4"/>
          <p:cNvSpPr>
            <a:spLocks noChangeArrowheads="1"/>
          </p:cNvSpPr>
          <p:nvPr/>
        </p:nvSpPr>
        <p:spPr bwMode="auto">
          <a:xfrm>
            <a:off x="852488" y="3222625"/>
            <a:ext cx="865187" cy="1296988"/>
          </a:xfrm>
          <a:prstGeom prst="ellipse">
            <a:avLst/>
          </a:prstGeom>
          <a:solidFill>
            <a:srgbClr val="0000FF"/>
          </a:solidFill>
          <a:ln w="9525">
            <a:solidFill>
              <a:schemeClr val="bg2"/>
            </a:solidFill>
            <a:round/>
            <a:headEnd/>
            <a:tailEnd/>
          </a:ln>
        </p:spPr>
        <p:txBody>
          <a:bodyPr wrap="none" anchor="ctr"/>
          <a:lstStyle/>
          <a:p>
            <a:pPr latinLnBrk="0"/>
            <a:endParaRPr lang="ja-JP" altLang="en-US"/>
          </a:p>
        </p:txBody>
      </p:sp>
      <p:sp>
        <p:nvSpPr>
          <p:cNvPr id="179204" name="Oval 5"/>
          <p:cNvSpPr>
            <a:spLocks noChangeArrowheads="1"/>
          </p:cNvSpPr>
          <p:nvPr/>
        </p:nvSpPr>
        <p:spPr bwMode="auto">
          <a:xfrm>
            <a:off x="5008563" y="1925638"/>
            <a:ext cx="865187" cy="1296987"/>
          </a:xfrm>
          <a:prstGeom prst="ellipse">
            <a:avLst/>
          </a:prstGeom>
          <a:solidFill>
            <a:srgbClr val="FF7C80"/>
          </a:solidFill>
          <a:ln w="9525">
            <a:solidFill>
              <a:schemeClr val="bg2"/>
            </a:solidFill>
            <a:round/>
            <a:headEnd/>
            <a:tailEnd/>
          </a:ln>
        </p:spPr>
        <p:txBody>
          <a:bodyPr wrap="none" anchor="ctr"/>
          <a:lstStyle/>
          <a:p>
            <a:pPr algn="ctr" latinLnBrk="0"/>
            <a:r>
              <a:rPr lang="en-US" altLang="ja-JP" sz="2400">
                <a:latin typeface="ＭＳ Ｐゴシック" pitchFamily="34" charset="-128"/>
              </a:rPr>
              <a:t>B</a:t>
            </a:r>
          </a:p>
        </p:txBody>
      </p:sp>
      <p:sp>
        <p:nvSpPr>
          <p:cNvPr id="179205" name="Oval 6"/>
          <p:cNvSpPr>
            <a:spLocks noChangeArrowheads="1"/>
          </p:cNvSpPr>
          <p:nvPr/>
        </p:nvSpPr>
        <p:spPr bwMode="auto">
          <a:xfrm>
            <a:off x="5008563" y="3222625"/>
            <a:ext cx="865187" cy="1296988"/>
          </a:xfrm>
          <a:prstGeom prst="ellipse">
            <a:avLst/>
          </a:prstGeom>
          <a:solidFill>
            <a:srgbClr val="FFC000"/>
          </a:solidFill>
          <a:ln w="9525">
            <a:solidFill>
              <a:schemeClr val="bg2"/>
            </a:solidFill>
            <a:round/>
            <a:headEnd/>
            <a:tailEnd/>
          </a:ln>
        </p:spPr>
        <p:txBody>
          <a:bodyPr wrap="none" anchor="ctr"/>
          <a:lstStyle/>
          <a:p>
            <a:pPr algn="ctr" latinLnBrk="0"/>
            <a:r>
              <a:rPr lang="ja-JP" altLang="en-US" sz="2200">
                <a:solidFill>
                  <a:schemeClr val="bg2"/>
                </a:solidFill>
              </a:rPr>
              <a:t>肉身</a:t>
            </a:r>
          </a:p>
        </p:txBody>
      </p:sp>
      <p:sp>
        <p:nvSpPr>
          <p:cNvPr id="179206" name="Oval 7"/>
          <p:cNvSpPr>
            <a:spLocks noChangeArrowheads="1"/>
          </p:cNvSpPr>
          <p:nvPr/>
        </p:nvSpPr>
        <p:spPr bwMode="auto">
          <a:xfrm>
            <a:off x="3500438" y="1349375"/>
            <a:ext cx="865187" cy="1296988"/>
          </a:xfrm>
          <a:prstGeom prst="ellipse">
            <a:avLst/>
          </a:prstGeom>
          <a:solidFill>
            <a:srgbClr val="FF7C80"/>
          </a:solidFill>
          <a:ln w="9525">
            <a:solidFill>
              <a:schemeClr val="bg2"/>
            </a:solidFill>
            <a:round/>
            <a:headEnd/>
            <a:tailEnd/>
          </a:ln>
        </p:spPr>
        <p:txBody>
          <a:bodyPr wrap="none" anchor="ctr"/>
          <a:lstStyle/>
          <a:p>
            <a:pPr algn="ctr" latinLnBrk="0"/>
            <a:r>
              <a:rPr lang="en-US" altLang="ja-JP" sz="2400">
                <a:latin typeface="ＭＳ Ｐゴシック" pitchFamily="34" charset="-128"/>
              </a:rPr>
              <a:t>B</a:t>
            </a:r>
          </a:p>
        </p:txBody>
      </p:sp>
      <p:sp>
        <p:nvSpPr>
          <p:cNvPr id="179207" name="Oval 8"/>
          <p:cNvSpPr>
            <a:spLocks noChangeArrowheads="1"/>
          </p:cNvSpPr>
          <p:nvPr/>
        </p:nvSpPr>
        <p:spPr bwMode="auto">
          <a:xfrm>
            <a:off x="1573213" y="1638300"/>
            <a:ext cx="865187" cy="1296988"/>
          </a:xfrm>
          <a:prstGeom prst="ellipse">
            <a:avLst/>
          </a:prstGeom>
          <a:solidFill>
            <a:srgbClr val="FF7C80"/>
          </a:solidFill>
          <a:ln w="9525">
            <a:solidFill>
              <a:schemeClr val="bg2"/>
            </a:solidFill>
            <a:round/>
            <a:headEnd/>
            <a:tailEnd/>
          </a:ln>
        </p:spPr>
        <p:txBody>
          <a:bodyPr wrap="none" anchor="ctr"/>
          <a:lstStyle/>
          <a:p>
            <a:pPr algn="ctr" latinLnBrk="0"/>
            <a:r>
              <a:rPr lang="en-US" altLang="ja-JP" sz="2400">
                <a:latin typeface="ＭＳ Ｐゴシック" pitchFamily="34" charset="-128"/>
              </a:rPr>
              <a:t>B</a:t>
            </a:r>
          </a:p>
        </p:txBody>
      </p:sp>
      <p:sp>
        <p:nvSpPr>
          <p:cNvPr id="179208" name="Line 9"/>
          <p:cNvSpPr>
            <a:spLocks noChangeShapeType="1"/>
          </p:cNvSpPr>
          <p:nvPr/>
        </p:nvSpPr>
        <p:spPr bwMode="auto">
          <a:xfrm flipV="1">
            <a:off x="4857750" y="3509963"/>
            <a:ext cx="1143000" cy="785812"/>
          </a:xfrm>
          <a:prstGeom prst="line">
            <a:avLst/>
          </a:prstGeom>
          <a:noFill/>
          <a:ln w="28575">
            <a:solidFill>
              <a:srgbClr val="C00000"/>
            </a:solidFill>
            <a:round/>
            <a:headEnd/>
            <a:tailEnd/>
          </a:ln>
        </p:spPr>
        <p:txBody>
          <a:bodyPr/>
          <a:lstStyle/>
          <a:p>
            <a:endParaRPr lang="ko-KR" altLang="en-US"/>
          </a:p>
        </p:txBody>
      </p:sp>
      <p:sp>
        <p:nvSpPr>
          <p:cNvPr id="179209" name="Line 10"/>
          <p:cNvSpPr>
            <a:spLocks noChangeShapeType="1"/>
          </p:cNvSpPr>
          <p:nvPr/>
        </p:nvSpPr>
        <p:spPr bwMode="auto">
          <a:xfrm>
            <a:off x="4857750" y="3581400"/>
            <a:ext cx="1143000" cy="642938"/>
          </a:xfrm>
          <a:prstGeom prst="line">
            <a:avLst/>
          </a:prstGeom>
          <a:noFill/>
          <a:ln w="28575">
            <a:solidFill>
              <a:srgbClr val="C00000"/>
            </a:solidFill>
            <a:round/>
            <a:headEnd/>
            <a:tailEnd/>
          </a:ln>
        </p:spPr>
        <p:txBody>
          <a:bodyPr/>
          <a:lstStyle/>
          <a:p>
            <a:endParaRPr lang="ko-KR" altLang="en-US"/>
          </a:p>
        </p:txBody>
      </p:sp>
      <p:sp>
        <p:nvSpPr>
          <p:cNvPr id="179210" name="Oval 11"/>
          <p:cNvSpPr>
            <a:spLocks noChangeArrowheads="1"/>
          </p:cNvSpPr>
          <p:nvPr/>
        </p:nvSpPr>
        <p:spPr bwMode="auto">
          <a:xfrm>
            <a:off x="852488" y="1925638"/>
            <a:ext cx="865187" cy="1296987"/>
          </a:xfrm>
          <a:prstGeom prst="ellipse">
            <a:avLst/>
          </a:prstGeom>
          <a:solidFill>
            <a:srgbClr val="0000FF"/>
          </a:solidFill>
          <a:ln w="9525">
            <a:solidFill>
              <a:schemeClr val="bg2"/>
            </a:solidFill>
            <a:round/>
            <a:headEnd/>
            <a:tailEnd/>
          </a:ln>
        </p:spPr>
        <p:txBody>
          <a:bodyPr wrap="none" anchor="ctr"/>
          <a:lstStyle/>
          <a:p>
            <a:pPr algn="ctr" latinLnBrk="0"/>
            <a:r>
              <a:rPr lang="en-US" altLang="ja-JP" sz="2400">
                <a:latin typeface="ＭＳ Ｐゴシック" pitchFamily="34" charset="-128"/>
              </a:rPr>
              <a:t>A</a:t>
            </a:r>
          </a:p>
        </p:txBody>
      </p:sp>
      <p:sp>
        <p:nvSpPr>
          <p:cNvPr id="179211" name="Arc 12"/>
          <p:cNvSpPr>
            <a:spLocks/>
          </p:cNvSpPr>
          <p:nvPr/>
        </p:nvSpPr>
        <p:spPr bwMode="auto">
          <a:xfrm rot="2038228" flipH="1">
            <a:off x="2532063" y="1062038"/>
            <a:ext cx="896937" cy="1041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179212" name="Arc 13"/>
          <p:cNvSpPr>
            <a:spLocks/>
          </p:cNvSpPr>
          <p:nvPr/>
        </p:nvSpPr>
        <p:spPr bwMode="auto">
          <a:xfrm rot="3874382" flipH="1">
            <a:off x="4574382" y="1370806"/>
            <a:ext cx="584200" cy="8112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179213" name="Text Box 14"/>
          <p:cNvSpPr txBox="1">
            <a:spLocks noChangeArrowheads="1"/>
          </p:cNvSpPr>
          <p:nvPr/>
        </p:nvSpPr>
        <p:spPr bwMode="auto">
          <a:xfrm>
            <a:off x="4500563" y="1581150"/>
            <a:ext cx="646112" cy="36830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他界</a:t>
            </a:r>
          </a:p>
        </p:txBody>
      </p:sp>
      <p:sp>
        <p:nvSpPr>
          <p:cNvPr id="179214" name="Text Box 15"/>
          <p:cNvSpPr txBox="1">
            <a:spLocks noChangeArrowheads="1"/>
          </p:cNvSpPr>
          <p:nvPr/>
        </p:nvSpPr>
        <p:spPr bwMode="auto">
          <a:xfrm>
            <a:off x="2428875" y="1336675"/>
            <a:ext cx="1104900" cy="641350"/>
          </a:xfrm>
          <a:prstGeom prst="rect">
            <a:avLst/>
          </a:prstGeom>
          <a:noFill/>
          <a:ln w="9525">
            <a:noFill/>
            <a:miter lim="800000"/>
            <a:headEnd/>
            <a:tailEnd/>
          </a:ln>
        </p:spPr>
        <p:txBody>
          <a:bodyPr wrap="none">
            <a:spAutoFit/>
          </a:bodyPr>
          <a:lstStyle/>
          <a:p>
            <a:pPr algn="ctr" latinLnBrk="0"/>
            <a:r>
              <a:rPr lang="ja-JP" altLang="en-US" sz="1800">
                <a:solidFill>
                  <a:schemeClr val="bg2"/>
                </a:solidFill>
                <a:latin typeface="ＭＳ Ｐゴシック" pitchFamily="34" charset="-128"/>
              </a:rPr>
              <a:t>協助</a:t>
            </a:r>
          </a:p>
          <a:p>
            <a:pPr algn="ctr" latinLnBrk="0"/>
            <a:r>
              <a:rPr lang="ja-JP" altLang="en-US" sz="1800">
                <a:solidFill>
                  <a:schemeClr val="bg2"/>
                </a:solidFill>
                <a:latin typeface="ＭＳ Ｐゴシック" pitchFamily="34" charset="-128"/>
              </a:rPr>
              <a:t>再臨復活</a:t>
            </a:r>
          </a:p>
        </p:txBody>
      </p:sp>
      <p:sp>
        <p:nvSpPr>
          <p:cNvPr id="179215" name="Rectangle 16"/>
          <p:cNvSpPr>
            <a:spLocks noChangeArrowheads="1"/>
          </p:cNvSpPr>
          <p:nvPr/>
        </p:nvSpPr>
        <p:spPr bwMode="auto">
          <a:xfrm>
            <a:off x="1949450" y="4759325"/>
            <a:ext cx="1206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協助現象</a:t>
            </a:r>
          </a:p>
        </p:txBody>
      </p:sp>
      <p:sp>
        <p:nvSpPr>
          <p:cNvPr id="179216" name="Rectangle 17"/>
          <p:cNvSpPr>
            <a:spLocks noChangeArrowheads="1"/>
          </p:cNvSpPr>
          <p:nvPr/>
        </p:nvSpPr>
        <p:spPr bwMode="auto">
          <a:xfrm>
            <a:off x="3195638" y="4476750"/>
            <a:ext cx="1887537" cy="10064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啓示、神霊感銘</a:t>
            </a:r>
          </a:p>
          <a:p>
            <a:pPr latinLnBrk="0"/>
            <a:r>
              <a:rPr lang="ja-JP" altLang="en-US" sz="2000">
                <a:solidFill>
                  <a:schemeClr val="bg2"/>
                </a:solidFill>
                <a:latin typeface="ＭＳ Ｐゴシック" pitchFamily="34" charset="-128"/>
              </a:rPr>
              <a:t>夢</a:t>
            </a:r>
          </a:p>
          <a:p>
            <a:pPr latinLnBrk="0"/>
            <a:r>
              <a:rPr lang="ja-JP" altLang="en-US" sz="2000">
                <a:solidFill>
                  <a:schemeClr val="bg2"/>
                </a:solidFill>
                <a:latin typeface="ＭＳ Ｐゴシック" pitchFamily="34" charset="-128"/>
              </a:rPr>
              <a:t>火、預言</a:t>
            </a:r>
          </a:p>
        </p:txBody>
      </p:sp>
      <p:sp>
        <p:nvSpPr>
          <p:cNvPr id="179217" name="Line 18"/>
          <p:cNvSpPr>
            <a:spLocks noChangeShapeType="1"/>
          </p:cNvSpPr>
          <p:nvPr/>
        </p:nvSpPr>
        <p:spPr bwMode="auto">
          <a:xfrm flipH="1">
            <a:off x="1347788" y="2286000"/>
            <a:ext cx="571500" cy="285750"/>
          </a:xfrm>
          <a:prstGeom prst="line">
            <a:avLst/>
          </a:prstGeom>
          <a:noFill/>
          <a:ln w="57150">
            <a:solidFill>
              <a:schemeClr val="bg2"/>
            </a:solidFill>
            <a:round/>
            <a:headEnd/>
            <a:tailEnd type="triangle" w="med" len="med"/>
          </a:ln>
        </p:spPr>
        <p:txBody>
          <a:bodyPr/>
          <a:lstStyle/>
          <a:p>
            <a:endParaRPr lang="ko-KR" altLang="en-US"/>
          </a:p>
        </p:txBody>
      </p:sp>
      <p:sp>
        <p:nvSpPr>
          <p:cNvPr id="179218" name="AutoShape 19"/>
          <p:cNvSpPr>
            <a:spLocks/>
          </p:cNvSpPr>
          <p:nvPr/>
        </p:nvSpPr>
        <p:spPr bwMode="auto">
          <a:xfrm>
            <a:off x="3106738" y="4524375"/>
            <a:ext cx="111125" cy="914400"/>
          </a:xfrm>
          <a:prstGeom prst="leftBrace">
            <a:avLst>
              <a:gd name="adj1" fmla="val 68571"/>
              <a:gd name="adj2" fmla="val 50000"/>
            </a:avLst>
          </a:prstGeom>
          <a:noFill/>
          <a:ln w="28575">
            <a:solidFill>
              <a:schemeClr val="bg2"/>
            </a:solidFill>
            <a:round/>
            <a:headEnd/>
            <a:tailEnd/>
          </a:ln>
        </p:spPr>
        <p:txBody>
          <a:bodyPr wrap="none" anchor="ctr"/>
          <a:lstStyle/>
          <a:p>
            <a:pPr latinLnBrk="0"/>
            <a:endParaRPr lang="ja-JP" altLang="en-US"/>
          </a:p>
        </p:txBody>
      </p:sp>
      <p:sp>
        <p:nvSpPr>
          <p:cNvPr id="179219" name="Line 20"/>
          <p:cNvSpPr>
            <a:spLocks noChangeShapeType="1"/>
          </p:cNvSpPr>
          <p:nvPr/>
        </p:nvSpPr>
        <p:spPr bwMode="auto">
          <a:xfrm flipH="1" flipV="1">
            <a:off x="1758950" y="2401888"/>
            <a:ext cx="812800" cy="2384425"/>
          </a:xfrm>
          <a:prstGeom prst="line">
            <a:avLst/>
          </a:prstGeom>
          <a:noFill/>
          <a:ln w="28575">
            <a:solidFill>
              <a:schemeClr val="bg2"/>
            </a:solidFill>
            <a:round/>
            <a:headEnd/>
            <a:tailEnd type="triangle" w="med" len="med"/>
          </a:ln>
        </p:spPr>
        <p:txBody>
          <a:bodyPr/>
          <a:lstStyle/>
          <a:p>
            <a:endParaRPr lang="ko-KR" altLang="en-US"/>
          </a:p>
        </p:txBody>
      </p:sp>
      <p:sp>
        <p:nvSpPr>
          <p:cNvPr id="179220" name="Text Box 21"/>
          <p:cNvSpPr txBox="1">
            <a:spLocks noChangeArrowheads="1"/>
          </p:cNvSpPr>
          <p:nvPr/>
        </p:nvSpPr>
        <p:spPr bwMode="auto">
          <a:xfrm>
            <a:off x="703263" y="1366838"/>
            <a:ext cx="793750" cy="457200"/>
          </a:xfrm>
          <a:prstGeom prst="rect">
            <a:avLst/>
          </a:prstGeom>
          <a:noFill/>
          <a:ln w="9525">
            <a:noFill/>
            <a:miter lim="800000"/>
            <a:headEnd/>
            <a:tailEnd/>
          </a:ln>
        </p:spPr>
        <p:txBody>
          <a:bodyPr wrap="none">
            <a:spAutoFit/>
          </a:bodyPr>
          <a:lstStyle/>
          <a:p>
            <a:pPr latinLnBrk="0"/>
            <a:r>
              <a:rPr lang="ja-JP" altLang="en-US" sz="2400" b="0">
                <a:solidFill>
                  <a:schemeClr val="bg2"/>
                </a:solidFill>
              </a:rPr>
              <a:t>霊界</a:t>
            </a:r>
          </a:p>
        </p:txBody>
      </p:sp>
      <p:sp>
        <p:nvSpPr>
          <p:cNvPr id="179221" name="Text Box 22"/>
          <p:cNvSpPr txBox="1">
            <a:spLocks noChangeArrowheads="1"/>
          </p:cNvSpPr>
          <p:nvPr/>
        </p:nvSpPr>
        <p:spPr bwMode="auto">
          <a:xfrm>
            <a:off x="774700" y="4724400"/>
            <a:ext cx="793750" cy="457200"/>
          </a:xfrm>
          <a:prstGeom prst="rect">
            <a:avLst/>
          </a:prstGeom>
          <a:noFill/>
          <a:ln w="9525">
            <a:noFill/>
            <a:miter lim="800000"/>
            <a:headEnd/>
            <a:tailEnd/>
          </a:ln>
        </p:spPr>
        <p:txBody>
          <a:bodyPr wrap="none">
            <a:spAutoFit/>
          </a:bodyPr>
          <a:lstStyle/>
          <a:p>
            <a:pPr latinLnBrk="0"/>
            <a:r>
              <a:rPr lang="ja-JP" altLang="en-US" sz="2400" b="0">
                <a:solidFill>
                  <a:schemeClr val="bg2"/>
                </a:solidFill>
              </a:rPr>
              <a:t>地上</a:t>
            </a:r>
          </a:p>
        </p:txBody>
      </p:sp>
      <p:sp>
        <p:nvSpPr>
          <p:cNvPr id="179222" name="Text Box 23"/>
          <p:cNvSpPr txBox="1">
            <a:spLocks noChangeArrowheads="1"/>
          </p:cNvSpPr>
          <p:nvPr/>
        </p:nvSpPr>
        <p:spPr bwMode="auto">
          <a:xfrm>
            <a:off x="4429125" y="3662363"/>
            <a:ext cx="4651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死</a:t>
            </a:r>
          </a:p>
        </p:txBody>
      </p:sp>
      <p:sp>
        <p:nvSpPr>
          <p:cNvPr id="179223" name="Text Box 24"/>
          <p:cNvSpPr txBox="1">
            <a:spLocks noChangeArrowheads="1"/>
          </p:cNvSpPr>
          <p:nvPr/>
        </p:nvSpPr>
        <p:spPr bwMode="auto">
          <a:xfrm>
            <a:off x="5821363" y="2359025"/>
            <a:ext cx="2551112"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（善霊人） （他宗教人）</a:t>
            </a:r>
          </a:p>
        </p:txBody>
      </p:sp>
      <p:sp>
        <p:nvSpPr>
          <p:cNvPr id="179224" name="Text Box 25"/>
          <p:cNvSpPr txBox="1">
            <a:spLocks noChangeArrowheads="1"/>
          </p:cNvSpPr>
          <p:nvPr/>
        </p:nvSpPr>
        <p:spPr bwMode="auto">
          <a:xfrm>
            <a:off x="5946775" y="3654425"/>
            <a:ext cx="2422525"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（善人）   （他宗教人）</a:t>
            </a:r>
          </a:p>
        </p:txBody>
      </p:sp>
      <p:sp>
        <p:nvSpPr>
          <p:cNvPr id="179225" name="Line 26"/>
          <p:cNvSpPr>
            <a:spLocks noChangeShapeType="1"/>
          </p:cNvSpPr>
          <p:nvPr/>
        </p:nvSpPr>
        <p:spPr bwMode="auto">
          <a:xfrm>
            <a:off x="6416675" y="2789238"/>
            <a:ext cx="0" cy="865187"/>
          </a:xfrm>
          <a:prstGeom prst="line">
            <a:avLst/>
          </a:prstGeom>
          <a:noFill/>
          <a:ln w="38100" cap="rnd">
            <a:solidFill>
              <a:schemeClr val="bg2"/>
            </a:solidFill>
            <a:prstDash val="sysDot"/>
            <a:round/>
            <a:headEnd/>
            <a:tailEnd/>
          </a:ln>
        </p:spPr>
        <p:txBody>
          <a:bodyPr/>
          <a:lstStyle/>
          <a:p>
            <a:endParaRPr lang="ko-KR" altLang="en-US"/>
          </a:p>
        </p:txBody>
      </p:sp>
      <p:sp>
        <p:nvSpPr>
          <p:cNvPr id="179226" name="Line 27"/>
          <p:cNvSpPr>
            <a:spLocks noChangeShapeType="1"/>
          </p:cNvSpPr>
          <p:nvPr/>
        </p:nvSpPr>
        <p:spPr bwMode="auto">
          <a:xfrm>
            <a:off x="7616825" y="2789238"/>
            <a:ext cx="0" cy="865187"/>
          </a:xfrm>
          <a:prstGeom prst="line">
            <a:avLst/>
          </a:prstGeom>
          <a:noFill/>
          <a:ln w="38100" cap="rnd">
            <a:solidFill>
              <a:schemeClr val="bg2"/>
            </a:solidFill>
            <a:prstDash val="sysDot"/>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ChangeArrowheads="1"/>
          </p:cNvSpPr>
          <p:nvPr/>
        </p:nvSpPr>
        <p:spPr bwMode="auto">
          <a:xfrm>
            <a:off x="428625" y="357188"/>
            <a:ext cx="2609850" cy="457200"/>
          </a:xfrm>
          <a:prstGeom prst="rect">
            <a:avLst/>
          </a:prstGeom>
          <a:noFill/>
          <a:ln w="9525">
            <a:noFill/>
            <a:miter lim="800000"/>
            <a:headEnd/>
            <a:tailEnd/>
          </a:ln>
        </p:spPr>
        <p:txBody>
          <a:bodyPr wrap="none">
            <a:spAutoFit/>
          </a:bodyPr>
          <a:lstStyle/>
          <a:p>
            <a:pPr latinLnBrk="0">
              <a:lnSpc>
                <a:spcPct val="120000"/>
              </a:lnSpc>
            </a:pPr>
            <a:r>
              <a:rPr lang="ja-JP" altLang="en-US" sz="2000">
                <a:solidFill>
                  <a:schemeClr val="bg2"/>
                </a:solidFill>
                <a:latin typeface="ＭＳ Ｐゴシック" pitchFamily="34" charset="-128"/>
              </a:rPr>
              <a:t>５） 悪霊人の再臨復活</a:t>
            </a:r>
            <a:endParaRPr lang="ko-KR" altLang="en-US" sz="2000">
              <a:solidFill>
                <a:schemeClr val="bg2"/>
              </a:solidFill>
              <a:latin typeface="ＭＳ Ｐゴシック" pitchFamily="34" charset="-128"/>
            </a:endParaRPr>
          </a:p>
        </p:txBody>
      </p:sp>
      <p:sp>
        <p:nvSpPr>
          <p:cNvPr id="180226" name="Line 3"/>
          <p:cNvSpPr>
            <a:spLocks noChangeShapeType="1"/>
          </p:cNvSpPr>
          <p:nvPr/>
        </p:nvSpPr>
        <p:spPr bwMode="auto">
          <a:xfrm>
            <a:off x="928688" y="4778375"/>
            <a:ext cx="7004050" cy="22225"/>
          </a:xfrm>
          <a:prstGeom prst="line">
            <a:avLst/>
          </a:prstGeom>
          <a:noFill/>
          <a:ln w="28575">
            <a:solidFill>
              <a:schemeClr val="bg2"/>
            </a:solidFill>
            <a:round/>
            <a:headEnd/>
            <a:tailEnd/>
          </a:ln>
        </p:spPr>
        <p:txBody>
          <a:bodyPr/>
          <a:lstStyle/>
          <a:p>
            <a:endParaRPr lang="ko-KR" altLang="en-US"/>
          </a:p>
        </p:txBody>
      </p:sp>
      <p:sp>
        <p:nvSpPr>
          <p:cNvPr id="180227" name="Oval 4"/>
          <p:cNvSpPr>
            <a:spLocks noChangeArrowheads="1"/>
          </p:cNvSpPr>
          <p:nvPr/>
        </p:nvSpPr>
        <p:spPr bwMode="auto">
          <a:xfrm>
            <a:off x="2744788" y="2928938"/>
            <a:ext cx="1190625" cy="1130300"/>
          </a:xfrm>
          <a:prstGeom prst="ellipse">
            <a:avLst/>
          </a:prstGeom>
          <a:solidFill>
            <a:schemeClr val="hlink"/>
          </a:solidFill>
          <a:ln w="28575">
            <a:solidFill>
              <a:schemeClr val="bg2"/>
            </a:solidFill>
            <a:round/>
            <a:headEnd/>
            <a:tailEnd/>
          </a:ln>
        </p:spPr>
        <p:txBody>
          <a:bodyPr wrap="none" anchor="ctr"/>
          <a:lstStyle/>
          <a:p>
            <a:pPr algn="ctr" latinLnBrk="0"/>
            <a:r>
              <a:rPr lang="ja-JP" altLang="en-US" sz="2400">
                <a:latin typeface="ＭＳ Ｐゴシック" pitchFamily="34" charset="-128"/>
              </a:rPr>
              <a:t>悪霊人</a:t>
            </a:r>
          </a:p>
        </p:txBody>
      </p:sp>
      <p:sp>
        <p:nvSpPr>
          <p:cNvPr id="180228" name="Oval 5"/>
          <p:cNvSpPr>
            <a:spLocks noChangeArrowheads="1"/>
          </p:cNvSpPr>
          <p:nvPr/>
        </p:nvSpPr>
        <p:spPr bwMode="auto">
          <a:xfrm>
            <a:off x="1362075" y="3987800"/>
            <a:ext cx="1008063" cy="1584325"/>
          </a:xfrm>
          <a:prstGeom prst="ellipse">
            <a:avLst/>
          </a:prstGeom>
          <a:solidFill>
            <a:srgbClr val="00CC00"/>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地上人</a:t>
            </a:r>
          </a:p>
        </p:txBody>
      </p:sp>
      <p:sp>
        <p:nvSpPr>
          <p:cNvPr id="180229" name="Oval 6"/>
          <p:cNvSpPr>
            <a:spLocks noChangeArrowheads="1"/>
          </p:cNvSpPr>
          <p:nvPr/>
        </p:nvSpPr>
        <p:spPr bwMode="auto">
          <a:xfrm>
            <a:off x="4314825" y="4041775"/>
            <a:ext cx="1008063" cy="1511300"/>
          </a:xfrm>
          <a:prstGeom prst="ellipse">
            <a:avLst/>
          </a:prstGeom>
          <a:solidFill>
            <a:srgbClr val="CC6600"/>
          </a:solidFill>
          <a:ln w="28575">
            <a:solidFill>
              <a:schemeClr val="bg2"/>
            </a:solidFill>
            <a:round/>
            <a:headEnd/>
            <a:tailEnd/>
          </a:ln>
        </p:spPr>
        <p:txBody>
          <a:bodyPr wrap="none" anchor="ctr"/>
          <a:lstStyle/>
          <a:p>
            <a:pPr algn="ctr" latinLnBrk="0"/>
            <a:r>
              <a:rPr lang="ja-JP" altLang="en-US" sz="2400">
                <a:latin typeface="ＭＳ Ｐゴシック" pitchFamily="34" charset="-128"/>
              </a:rPr>
              <a:t>悪人</a:t>
            </a:r>
          </a:p>
        </p:txBody>
      </p:sp>
      <p:sp>
        <p:nvSpPr>
          <p:cNvPr id="180230" name="Arc 7"/>
          <p:cNvSpPr>
            <a:spLocks/>
          </p:cNvSpPr>
          <p:nvPr/>
        </p:nvSpPr>
        <p:spPr bwMode="auto">
          <a:xfrm rot="-2657001">
            <a:off x="5610225" y="4464050"/>
            <a:ext cx="431800" cy="433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180231" name="Arc 8"/>
          <p:cNvSpPr>
            <a:spLocks/>
          </p:cNvSpPr>
          <p:nvPr/>
        </p:nvSpPr>
        <p:spPr bwMode="auto">
          <a:xfrm rot="8066060">
            <a:off x="5611019" y="4680744"/>
            <a:ext cx="431800" cy="4333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grpSp>
        <p:nvGrpSpPr>
          <p:cNvPr id="180232" name="Group 9"/>
          <p:cNvGrpSpPr>
            <a:grpSpLocks/>
          </p:cNvGrpSpPr>
          <p:nvPr/>
        </p:nvGrpSpPr>
        <p:grpSpPr bwMode="auto">
          <a:xfrm rot="-1653814">
            <a:off x="2297113" y="3627438"/>
            <a:ext cx="431800" cy="649287"/>
            <a:chOff x="2608" y="1979"/>
            <a:chExt cx="272" cy="409"/>
          </a:xfrm>
        </p:grpSpPr>
        <p:sp>
          <p:nvSpPr>
            <p:cNvPr id="180243" name="Arc 10"/>
            <p:cNvSpPr>
              <a:spLocks/>
            </p:cNvSpPr>
            <p:nvPr/>
          </p:nvSpPr>
          <p:spPr bwMode="auto">
            <a:xfrm rot="-2376505">
              <a:off x="2608" y="1979"/>
              <a:ext cx="272" cy="2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180244" name="Arc 11"/>
            <p:cNvSpPr>
              <a:spLocks/>
            </p:cNvSpPr>
            <p:nvPr/>
          </p:nvSpPr>
          <p:spPr bwMode="auto">
            <a:xfrm rot="8346556">
              <a:off x="2608" y="2115"/>
              <a:ext cx="272" cy="2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grpSp>
      <p:grpSp>
        <p:nvGrpSpPr>
          <p:cNvPr id="180233" name="Group 12"/>
          <p:cNvGrpSpPr>
            <a:grpSpLocks/>
          </p:cNvGrpSpPr>
          <p:nvPr/>
        </p:nvGrpSpPr>
        <p:grpSpPr bwMode="auto">
          <a:xfrm rot="1664476">
            <a:off x="3962400" y="3673475"/>
            <a:ext cx="431800" cy="649288"/>
            <a:chOff x="2608" y="1979"/>
            <a:chExt cx="272" cy="409"/>
          </a:xfrm>
        </p:grpSpPr>
        <p:sp>
          <p:nvSpPr>
            <p:cNvPr id="180241" name="Arc 13"/>
            <p:cNvSpPr>
              <a:spLocks/>
            </p:cNvSpPr>
            <p:nvPr/>
          </p:nvSpPr>
          <p:spPr bwMode="auto">
            <a:xfrm rot="-2376505">
              <a:off x="2608" y="1979"/>
              <a:ext cx="272" cy="2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180242" name="Arc 14"/>
            <p:cNvSpPr>
              <a:spLocks/>
            </p:cNvSpPr>
            <p:nvPr/>
          </p:nvSpPr>
          <p:spPr bwMode="auto">
            <a:xfrm rot="8346556">
              <a:off x="2608" y="2115"/>
              <a:ext cx="272" cy="2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grpSp>
      <p:sp>
        <p:nvSpPr>
          <p:cNvPr id="180234" name="Text Box 15"/>
          <p:cNvSpPr txBox="1">
            <a:spLocks noChangeArrowheads="1"/>
          </p:cNvSpPr>
          <p:nvPr/>
        </p:nvSpPr>
        <p:spPr bwMode="auto">
          <a:xfrm>
            <a:off x="1279525" y="2286000"/>
            <a:ext cx="4330700" cy="396875"/>
          </a:xfrm>
          <a:prstGeom prst="rect">
            <a:avLst/>
          </a:prstGeom>
          <a:noFill/>
          <a:ln w="9525">
            <a:noFill/>
            <a:miter lim="800000"/>
            <a:headEnd/>
            <a:tailEnd/>
          </a:ln>
        </p:spPr>
        <p:txBody>
          <a:bodyPr wrap="none">
            <a:spAutoFit/>
          </a:bodyPr>
          <a:lstStyle/>
          <a:p>
            <a:pPr latinLnBrk="0"/>
            <a:r>
              <a:rPr lang="en-US" altLang="ja-JP" sz="2000">
                <a:solidFill>
                  <a:schemeClr val="bg2"/>
                </a:solidFill>
              </a:rPr>
              <a:t>① </a:t>
            </a:r>
            <a:r>
              <a:rPr lang="ja-JP" altLang="en-US" sz="2000">
                <a:solidFill>
                  <a:schemeClr val="bg2"/>
                </a:solidFill>
              </a:rPr>
              <a:t>直接方法　　　　　　       ② 間接方法</a:t>
            </a:r>
          </a:p>
        </p:txBody>
      </p:sp>
      <p:sp>
        <p:nvSpPr>
          <p:cNvPr id="180235" name="Oval 16"/>
          <p:cNvSpPr>
            <a:spLocks noChangeArrowheads="1"/>
          </p:cNvSpPr>
          <p:nvPr/>
        </p:nvSpPr>
        <p:spPr bwMode="auto">
          <a:xfrm>
            <a:off x="6330950" y="3987800"/>
            <a:ext cx="1008063" cy="1584325"/>
          </a:xfrm>
          <a:prstGeom prst="ellipse">
            <a:avLst/>
          </a:prstGeom>
          <a:solidFill>
            <a:srgbClr val="00CC00"/>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地上人</a:t>
            </a:r>
          </a:p>
        </p:txBody>
      </p:sp>
      <p:sp>
        <p:nvSpPr>
          <p:cNvPr id="180236" name="Text Box 17"/>
          <p:cNvSpPr txBox="1">
            <a:spLocks noChangeArrowheads="1"/>
          </p:cNvSpPr>
          <p:nvPr/>
        </p:nvSpPr>
        <p:spPr bwMode="auto">
          <a:xfrm>
            <a:off x="1379538" y="3267075"/>
            <a:ext cx="1411287"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罰（審判）</a:t>
            </a:r>
          </a:p>
        </p:txBody>
      </p:sp>
      <p:sp>
        <p:nvSpPr>
          <p:cNvPr id="180237" name="Text Box 18"/>
          <p:cNvSpPr txBox="1">
            <a:spLocks noChangeArrowheads="1"/>
          </p:cNvSpPr>
          <p:nvPr/>
        </p:nvSpPr>
        <p:spPr bwMode="auto">
          <a:xfrm>
            <a:off x="3986213" y="326707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再臨</a:t>
            </a:r>
          </a:p>
        </p:txBody>
      </p:sp>
      <p:sp>
        <p:nvSpPr>
          <p:cNvPr id="180238" name="Text Box 19"/>
          <p:cNvSpPr txBox="1">
            <a:spLocks noChangeArrowheads="1"/>
          </p:cNvSpPr>
          <p:nvPr/>
        </p:nvSpPr>
        <p:spPr bwMode="auto">
          <a:xfrm>
            <a:off x="3963988" y="5562600"/>
            <a:ext cx="2189162"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犯罪を犯した者</a:t>
            </a:r>
          </a:p>
        </p:txBody>
      </p:sp>
      <p:sp>
        <p:nvSpPr>
          <p:cNvPr id="180239" name="Text Box 20"/>
          <p:cNvSpPr txBox="1">
            <a:spLocks noChangeArrowheads="1"/>
          </p:cNvSpPr>
          <p:nvPr/>
        </p:nvSpPr>
        <p:spPr bwMode="auto">
          <a:xfrm>
            <a:off x="5251450" y="3698875"/>
            <a:ext cx="1104900" cy="822325"/>
          </a:xfrm>
          <a:prstGeom prst="rect">
            <a:avLst/>
          </a:prstGeom>
          <a:noFill/>
          <a:ln w="9525">
            <a:noFill/>
            <a:miter lim="800000"/>
            <a:headEnd/>
            <a:tailEnd/>
          </a:ln>
        </p:spPr>
        <p:txBody>
          <a:bodyPr wrap="none">
            <a:spAutoFit/>
          </a:bodyPr>
          <a:lstStyle/>
          <a:p>
            <a:pPr algn="ctr" latinLnBrk="0"/>
            <a:r>
              <a:rPr lang="ja-JP" altLang="en-US" sz="2400">
                <a:solidFill>
                  <a:schemeClr val="bg2"/>
                </a:solidFill>
              </a:rPr>
              <a:t>罰</a:t>
            </a:r>
          </a:p>
          <a:p>
            <a:pPr algn="ctr" latinLnBrk="0"/>
            <a:r>
              <a:rPr lang="ja-JP" altLang="en-US" sz="2400">
                <a:solidFill>
                  <a:schemeClr val="bg2"/>
                </a:solidFill>
              </a:rPr>
              <a:t>（審判）</a:t>
            </a:r>
          </a:p>
        </p:txBody>
      </p:sp>
      <p:sp>
        <p:nvSpPr>
          <p:cNvPr id="180240" name="正方形/長方形 20"/>
          <p:cNvSpPr>
            <a:spLocks noChangeArrowheads="1"/>
          </p:cNvSpPr>
          <p:nvPr/>
        </p:nvSpPr>
        <p:spPr bwMode="auto">
          <a:xfrm>
            <a:off x="395288" y="785813"/>
            <a:ext cx="8353425" cy="1082675"/>
          </a:xfrm>
          <a:prstGeom prst="rect">
            <a:avLst/>
          </a:prstGeom>
          <a:noFill/>
          <a:ln w="9525">
            <a:noFill/>
            <a:miter lim="800000"/>
            <a:headEnd/>
            <a:tailEnd/>
          </a:ln>
        </p:spPr>
        <p:txBody>
          <a:bodyPr>
            <a:spAutoFit/>
          </a:bodyPr>
          <a:lstStyle/>
          <a:p>
            <a:pPr lvl="1" latinLnBrk="0">
              <a:lnSpc>
                <a:spcPct val="120000"/>
              </a:lnSpc>
            </a:pPr>
            <a:r>
              <a:rPr lang="ja-JP" altLang="en-US" sz="1800">
                <a:solidFill>
                  <a:schemeClr val="bg2"/>
                </a:solidFill>
                <a:latin typeface="ＭＳ Ｐゴシック" pitchFamily="34" charset="-128"/>
              </a:rPr>
              <a:t> 悪霊人達の役事が、神の罰として地上人の罪を清算しようとされたことに対する</a:t>
            </a:r>
          </a:p>
          <a:p>
            <a:pPr lvl="1" latinLnBrk="0">
              <a:lnSpc>
                <a:spcPct val="120000"/>
              </a:lnSpc>
            </a:pPr>
            <a:r>
              <a:rPr lang="ja-JP" altLang="en-US" sz="1800">
                <a:solidFill>
                  <a:schemeClr val="bg2"/>
                </a:solidFill>
                <a:latin typeface="ＭＳ Ｐゴシック" pitchFamily="34" charset="-128"/>
              </a:rPr>
              <a:t> 蕩減条件として立てられる時</a:t>
            </a:r>
          </a:p>
          <a:p>
            <a:pPr lvl="1" latinLnBrk="0">
              <a:lnSpc>
                <a:spcPct val="120000"/>
              </a:lnSpc>
            </a:pPr>
            <a:r>
              <a:rPr lang="ja-JP" altLang="en-US" sz="1800">
                <a:solidFill>
                  <a:schemeClr val="bg2"/>
                </a:solidFill>
                <a:latin typeface="ＭＳ Ｐゴシック" pitchFamily="34" charset="-128"/>
              </a:rPr>
              <a:t> その悪霊人達は、再臨復活の恵沢をうけるようになるのである</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Arc 3"/>
          <p:cNvSpPr>
            <a:spLocks/>
          </p:cNvSpPr>
          <p:nvPr/>
        </p:nvSpPr>
        <p:spPr bwMode="auto">
          <a:xfrm rot="8188461">
            <a:off x="5546725" y="4826000"/>
            <a:ext cx="1122363" cy="374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1250" name="Arc 4"/>
          <p:cNvSpPr>
            <a:spLocks/>
          </p:cNvSpPr>
          <p:nvPr/>
        </p:nvSpPr>
        <p:spPr bwMode="auto">
          <a:xfrm rot="8188461">
            <a:off x="4411663" y="4343400"/>
            <a:ext cx="2106612" cy="1411288"/>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43" y="0"/>
                </a:moveTo>
                <a:cubicBezTo>
                  <a:pt x="11956" y="24"/>
                  <a:pt x="21600" y="9687"/>
                  <a:pt x="21600" y="21600"/>
                </a:cubicBezTo>
              </a:path>
              <a:path w="21600" h="21600" stroke="0" extrusionOk="0">
                <a:moveTo>
                  <a:pt x="43" y="0"/>
                </a:moveTo>
                <a:cubicBezTo>
                  <a:pt x="11956" y="24"/>
                  <a:pt x="21600" y="9687"/>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1251" name="Arc 5"/>
          <p:cNvSpPr>
            <a:spLocks/>
          </p:cNvSpPr>
          <p:nvPr/>
        </p:nvSpPr>
        <p:spPr bwMode="auto">
          <a:xfrm rot="8188461">
            <a:off x="3386138" y="3786188"/>
            <a:ext cx="2943225" cy="2500312"/>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43" y="0"/>
                </a:moveTo>
                <a:cubicBezTo>
                  <a:pt x="11956" y="24"/>
                  <a:pt x="21600" y="9687"/>
                  <a:pt x="21600" y="21600"/>
                </a:cubicBezTo>
              </a:path>
              <a:path w="21600" h="21600" stroke="0" extrusionOk="0">
                <a:moveTo>
                  <a:pt x="43" y="0"/>
                </a:moveTo>
                <a:cubicBezTo>
                  <a:pt x="11956" y="24"/>
                  <a:pt x="21600" y="9687"/>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1252" name="Arc 6"/>
          <p:cNvSpPr>
            <a:spLocks/>
          </p:cNvSpPr>
          <p:nvPr/>
        </p:nvSpPr>
        <p:spPr bwMode="auto">
          <a:xfrm rot="8188461">
            <a:off x="2371725" y="3352800"/>
            <a:ext cx="3829050" cy="343852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43" y="0"/>
                </a:moveTo>
                <a:cubicBezTo>
                  <a:pt x="11956" y="24"/>
                  <a:pt x="21600" y="9687"/>
                  <a:pt x="21600" y="21600"/>
                </a:cubicBezTo>
              </a:path>
              <a:path w="21600" h="21600" stroke="0" extrusionOk="0">
                <a:moveTo>
                  <a:pt x="43" y="0"/>
                </a:moveTo>
                <a:cubicBezTo>
                  <a:pt x="11956" y="24"/>
                  <a:pt x="21600" y="9687"/>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1253" name="Text Box 2"/>
          <p:cNvSpPr txBox="1">
            <a:spLocks noChangeArrowheads="1"/>
          </p:cNvSpPr>
          <p:nvPr/>
        </p:nvSpPr>
        <p:spPr bwMode="auto">
          <a:xfrm>
            <a:off x="357188" y="212725"/>
            <a:ext cx="4491037"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（４） 再臨復活から見た</a:t>
            </a:r>
            <a:r>
              <a:rPr lang="ko-KR" altLang="en-US" sz="2600">
                <a:solidFill>
                  <a:schemeClr val="bg2"/>
                </a:solidFill>
                <a:latin typeface="ＭＳ Ｐゴシック" pitchFamily="34" charset="-128"/>
              </a:rPr>
              <a:t>輪廻説</a:t>
            </a:r>
            <a:r>
              <a:rPr lang="ko-KR" altLang="en-US" sz="2200">
                <a:solidFill>
                  <a:schemeClr val="bg2"/>
                </a:solidFill>
                <a:latin typeface="ＭＳ Ｐゴシック" pitchFamily="34" charset="-128"/>
              </a:rPr>
              <a:t> </a:t>
            </a:r>
            <a:endParaRPr lang="ja-JP" altLang="en-US" sz="2200">
              <a:solidFill>
                <a:schemeClr val="bg2"/>
              </a:solidFill>
              <a:latin typeface="ＭＳ Ｐゴシック" pitchFamily="34" charset="-128"/>
            </a:endParaRPr>
          </a:p>
        </p:txBody>
      </p:sp>
      <p:sp>
        <p:nvSpPr>
          <p:cNvPr id="181254" name="Line 7"/>
          <p:cNvSpPr>
            <a:spLocks noChangeShapeType="1"/>
          </p:cNvSpPr>
          <p:nvPr/>
        </p:nvSpPr>
        <p:spPr bwMode="auto">
          <a:xfrm>
            <a:off x="819150" y="4414838"/>
            <a:ext cx="5705475" cy="15875"/>
          </a:xfrm>
          <a:prstGeom prst="line">
            <a:avLst/>
          </a:prstGeom>
          <a:noFill/>
          <a:ln w="28575">
            <a:solidFill>
              <a:schemeClr val="bg2"/>
            </a:solidFill>
            <a:round/>
            <a:headEnd/>
            <a:tailEnd/>
          </a:ln>
        </p:spPr>
        <p:txBody>
          <a:bodyPr/>
          <a:lstStyle/>
          <a:p>
            <a:endParaRPr lang="ko-KR" altLang="en-US"/>
          </a:p>
        </p:txBody>
      </p:sp>
      <p:sp>
        <p:nvSpPr>
          <p:cNvPr id="181255" name="Oval 8"/>
          <p:cNvSpPr>
            <a:spLocks noChangeArrowheads="1"/>
          </p:cNvSpPr>
          <p:nvPr/>
        </p:nvSpPr>
        <p:spPr bwMode="auto">
          <a:xfrm>
            <a:off x="2484438" y="3617913"/>
            <a:ext cx="922337" cy="561975"/>
          </a:xfrm>
          <a:prstGeom prst="ellipse">
            <a:avLst/>
          </a:prstGeom>
          <a:solidFill>
            <a:schemeClr val="accent1"/>
          </a:solidFill>
          <a:ln w="3175">
            <a:solidFill>
              <a:schemeClr val="bg2"/>
            </a:solidFill>
            <a:round/>
            <a:headEnd/>
            <a:tailEnd/>
          </a:ln>
        </p:spPr>
        <p:txBody>
          <a:bodyPr wrap="none" anchor="ctr"/>
          <a:lstStyle/>
          <a:p>
            <a:pPr algn="ctr" latinLnBrk="0"/>
            <a:r>
              <a:rPr lang="en-US" altLang="ja-JP" sz="2400">
                <a:latin typeface="ＭＳ Ｐゴシック" pitchFamily="34" charset="-128"/>
              </a:rPr>
              <a:t>B</a:t>
            </a:r>
          </a:p>
        </p:txBody>
      </p:sp>
      <p:sp>
        <p:nvSpPr>
          <p:cNvPr id="181256" name="Oval 9"/>
          <p:cNvSpPr>
            <a:spLocks noChangeArrowheads="1"/>
          </p:cNvSpPr>
          <p:nvPr/>
        </p:nvSpPr>
        <p:spPr bwMode="auto">
          <a:xfrm>
            <a:off x="3708400" y="3617913"/>
            <a:ext cx="990600" cy="561975"/>
          </a:xfrm>
          <a:prstGeom prst="ellipse">
            <a:avLst/>
          </a:prstGeom>
          <a:solidFill>
            <a:schemeClr val="accent1"/>
          </a:solidFill>
          <a:ln w="3175">
            <a:solidFill>
              <a:schemeClr val="bg2"/>
            </a:solidFill>
            <a:round/>
            <a:headEnd/>
            <a:tailEnd/>
          </a:ln>
        </p:spPr>
        <p:txBody>
          <a:bodyPr wrap="none" anchor="ctr"/>
          <a:lstStyle/>
          <a:p>
            <a:pPr algn="ctr" latinLnBrk="0"/>
            <a:r>
              <a:rPr lang="en-US" altLang="ja-JP" sz="2400">
                <a:latin typeface="ＭＳ Ｐゴシック" pitchFamily="34" charset="-128"/>
              </a:rPr>
              <a:t>A</a:t>
            </a:r>
          </a:p>
        </p:txBody>
      </p:sp>
      <p:sp>
        <p:nvSpPr>
          <p:cNvPr id="181257" name="Text Box 13"/>
          <p:cNvSpPr txBox="1">
            <a:spLocks noChangeArrowheads="1"/>
          </p:cNvSpPr>
          <p:nvPr/>
        </p:nvSpPr>
        <p:spPr bwMode="auto">
          <a:xfrm>
            <a:off x="611188" y="3117850"/>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霊人</a:t>
            </a:r>
          </a:p>
        </p:txBody>
      </p:sp>
      <p:sp>
        <p:nvSpPr>
          <p:cNvPr id="181258" name="Text Box 14"/>
          <p:cNvSpPr txBox="1">
            <a:spLocks noChangeArrowheads="1"/>
          </p:cNvSpPr>
          <p:nvPr/>
        </p:nvSpPr>
        <p:spPr bwMode="auto">
          <a:xfrm>
            <a:off x="468313" y="5168900"/>
            <a:ext cx="1103312"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地上人</a:t>
            </a:r>
          </a:p>
        </p:txBody>
      </p:sp>
      <p:sp>
        <p:nvSpPr>
          <p:cNvPr id="181259" name="Oval 15"/>
          <p:cNvSpPr>
            <a:spLocks noChangeArrowheads="1"/>
          </p:cNvSpPr>
          <p:nvPr/>
        </p:nvSpPr>
        <p:spPr bwMode="auto">
          <a:xfrm>
            <a:off x="1246188" y="3619500"/>
            <a:ext cx="922337" cy="561975"/>
          </a:xfrm>
          <a:prstGeom prst="ellipse">
            <a:avLst/>
          </a:prstGeom>
          <a:solidFill>
            <a:schemeClr val="accent1"/>
          </a:solidFill>
          <a:ln w="3175">
            <a:solidFill>
              <a:schemeClr val="bg2"/>
            </a:solidFill>
            <a:round/>
            <a:headEnd/>
            <a:tailEnd/>
          </a:ln>
        </p:spPr>
        <p:txBody>
          <a:bodyPr wrap="none" anchor="ctr"/>
          <a:lstStyle/>
          <a:p>
            <a:pPr algn="ctr" latinLnBrk="0"/>
            <a:r>
              <a:rPr lang="en-US" altLang="ja-JP" sz="2400">
                <a:latin typeface="ＭＳ Ｐゴシック" pitchFamily="34" charset="-128"/>
              </a:rPr>
              <a:t>C</a:t>
            </a:r>
          </a:p>
        </p:txBody>
      </p:sp>
      <p:sp>
        <p:nvSpPr>
          <p:cNvPr id="181260" name="Oval 17"/>
          <p:cNvSpPr>
            <a:spLocks noChangeArrowheads="1"/>
          </p:cNvSpPr>
          <p:nvPr/>
        </p:nvSpPr>
        <p:spPr bwMode="auto">
          <a:xfrm>
            <a:off x="6588125" y="3881438"/>
            <a:ext cx="1079500" cy="10795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再臨主</a:t>
            </a:r>
          </a:p>
        </p:txBody>
      </p:sp>
      <p:sp>
        <p:nvSpPr>
          <p:cNvPr id="190483" name="AutoShape 19"/>
          <p:cNvSpPr>
            <a:spLocks noChangeArrowheads="1"/>
          </p:cNvSpPr>
          <p:nvPr/>
        </p:nvSpPr>
        <p:spPr bwMode="auto">
          <a:xfrm>
            <a:off x="1571625" y="427831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90484" name="AutoShape 20"/>
          <p:cNvSpPr>
            <a:spLocks noChangeArrowheads="1"/>
          </p:cNvSpPr>
          <p:nvPr/>
        </p:nvSpPr>
        <p:spPr bwMode="auto">
          <a:xfrm>
            <a:off x="2798763" y="427831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90485" name="AutoShape 21"/>
          <p:cNvSpPr>
            <a:spLocks noChangeArrowheads="1"/>
          </p:cNvSpPr>
          <p:nvPr/>
        </p:nvSpPr>
        <p:spPr bwMode="auto">
          <a:xfrm>
            <a:off x="4057650" y="427831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90486" name="AutoShape 22"/>
          <p:cNvSpPr>
            <a:spLocks noChangeArrowheads="1"/>
          </p:cNvSpPr>
          <p:nvPr/>
        </p:nvSpPr>
        <p:spPr bwMode="auto">
          <a:xfrm>
            <a:off x="5435600" y="427831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81265" name="Rectangle 23"/>
          <p:cNvSpPr>
            <a:spLocks noChangeArrowheads="1"/>
          </p:cNvSpPr>
          <p:nvPr/>
        </p:nvSpPr>
        <p:spPr bwMode="auto">
          <a:xfrm>
            <a:off x="857250" y="785813"/>
            <a:ext cx="7210425" cy="2281237"/>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latin typeface="ＭＳ Ｐゴシック" pitchFamily="34" charset="-128"/>
              </a:rPr>
              <a:t>地上で自分の使命を果せずに他界した霊人たちは、</a:t>
            </a:r>
            <a:endParaRPr lang="en-US" altLang="ko-KR"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各々自分たちが 地上で受け持っていたのと同じ使命を受け持つ</a:t>
            </a:r>
          </a:p>
          <a:p>
            <a:pPr latinLnBrk="0">
              <a:lnSpc>
                <a:spcPct val="114000"/>
              </a:lnSpc>
            </a:pPr>
            <a:r>
              <a:rPr lang="ja-JP" altLang="en-US" sz="1800">
                <a:solidFill>
                  <a:schemeClr val="bg2"/>
                </a:solidFill>
                <a:latin typeface="ＭＳ Ｐゴシック" pitchFamily="34" charset="-128"/>
              </a:rPr>
              <a:t>同型の地上人に再臨してそのみ旨が成されるように協助するのである。</a:t>
            </a:r>
            <a:endParaRPr lang="en-US" altLang="ko-KR"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この時、その</a:t>
            </a:r>
            <a:r>
              <a:rPr lang="ja-JP" altLang="en-US" sz="1800">
                <a:solidFill>
                  <a:schemeClr val="bg2"/>
                </a:solidFill>
              </a:rPr>
              <a:t>協助を受ける地上人は、自分自身の使命も</a:t>
            </a:r>
            <a:endParaRPr lang="ja-JP" altLang="ko-KR"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成していくと同時に、自分を</a:t>
            </a:r>
            <a:r>
              <a:rPr lang="ja-JP" altLang="en-US" sz="1800">
                <a:solidFill>
                  <a:schemeClr val="bg2"/>
                </a:solidFill>
              </a:rPr>
              <a:t>協助する霊人の使命までも</a:t>
            </a:r>
            <a:endParaRPr lang="ja-JP" altLang="ko-KR"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代わりに成してあげることになるので、</a:t>
            </a:r>
            <a:r>
              <a:rPr lang="ja-JP" altLang="en-US" sz="1800" u="sng">
                <a:solidFill>
                  <a:schemeClr val="bg2"/>
                </a:solidFill>
              </a:rPr>
              <a:t>使命を</a:t>
            </a:r>
            <a:r>
              <a:rPr lang="ja-JP" altLang="en-US" sz="1800" u="sng">
                <a:solidFill>
                  <a:schemeClr val="bg2"/>
                </a:solidFill>
                <a:latin typeface="ＭＳ Ｐゴシック" pitchFamily="34" charset="-128"/>
              </a:rPr>
              <a:t>中心として見れば</a:t>
            </a:r>
            <a:endParaRPr lang="ja-JP" altLang="ko-KR" sz="1800" u="sng">
              <a:solidFill>
                <a:schemeClr val="bg2"/>
              </a:solidFill>
              <a:latin typeface="ＭＳ Ｐゴシック" pitchFamily="34" charset="-128"/>
            </a:endParaRPr>
          </a:p>
          <a:p>
            <a:pPr latinLnBrk="0">
              <a:lnSpc>
                <a:spcPct val="114000"/>
              </a:lnSpc>
            </a:pPr>
            <a:r>
              <a:rPr lang="ja-JP" altLang="en-US" sz="1800" u="sng">
                <a:solidFill>
                  <a:schemeClr val="bg2"/>
                </a:solidFill>
                <a:latin typeface="ＭＳ Ｐゴシック" pitchFamily="34" charset="-128"/>
              </a:rPr>
              <a:t>その </a:t>
            </a:r>
            <a:r>
              <a:rPr lang="ja-JP" altLang="en-US" sz="1800" u="sng">
                <a:solidFill>
                  <a:schemeClr val="bg2"/>
                </a:solidFill>
              </a:rPr>
              <a:t>地上人の</a:t>
            </a:r>
            <a:r>
              <a:rPr lang="ja-JP" altLang="en-US" sz="1800" u="sng">
                <a:solidFill>
                  <a:schemeClr val="bg2"/>
                </a:solidFill>
                <a:latin typeface="ＭＳ Ｐゴシック" pitchFamily="34" charset="-128"/>
              </a:rPr>
              <a:t>肉身は彼を協助する</a:t>
            </a:r>
            <a:r>
              <a:rPr lang="ja-JP" altLang="en-US" sz="1800" u="sng">
                <a:solidFill>
                  <a:schemeClr val="bg2"/>
                </a:solidFill>
              </a:rPr>
              <a:t>霊人の肉身にもなる</a:t>
            </a:r>
            <a:r>
              <a:rPr lang="ja-JP" altLang="en-US" sz="1800">
                <a:solidFill>
                  <a:schemeClr val="bg2"/>
                </a:solidFill>
                <a:latin typeface="ＭＳ Ｐゴシック" pitchFamily="34" charset="-128"/>
              </a:rPr>
              <a:t>のである。</a:t>
            </a:r>
          </a:p>
        </p:txBody>
      </p:sp>
      <p:sp>
        <p:nvSpPr>
          <p:cNvPr id="181266" name="Oval 9"/>
          <p:cNvSpPr>
            <a:spLocks noChangeArrowheads="1"/>
          </p:cNvSpPr>
          <p:nvPr/>
        </p:nvSpPr>
        <p:spPr bwMode="auto">
          <a:xfrm>
            <a:off x="5081588" y="3619500"/>
            <a:ext cx="990600" cy="561975"/>
          </a:xfrm>
          <a:prstGeom prst="ellipse">
            <a:avLst/>
          </a:prstGeom>
          <a:solidFill>
            <a:schemeClr val="accent1"/>
          </a:solidFill>
          <a:ln w="3175">
            <a:solidFill>
              <a:schemeClr val="bg2"/>
            </a:solidFill>
            <a:round/>
            <a:headEnd/>
            <a:tailEnd/>
          </a:ln>
        </p:spPr>
        <p:txBody>
          <a:bodyPr wrap="none" anchor="ctr"/>
          <a:lstStyle/>
          <a:p>
            <a:pPr algn="ctr" latinLnBrk="0"/>
            <a:r>
              <a:rPr lang="ja-JP" altLang="en-US" sz="2200">
                <a:latin typeface="ＭＳ Ｐゴシック" pitchFamily="34" charset="-128"/>
              </a:rPr>
              <a:t>エリヤ</a:t>
            </a:r>
            <a:endParaRPr lang="en-US" altLang="ja-JP" sz="2200">
              <a:latin typeface="ＭＳ Ｐゴシック" pitchFamily="34" charset="-128"/>
            </a:endParaRPr>
          </a:p>
        </p:txBody>
      </p:sp>
      <p:sp>
        <p:nvSpPr>
          <p:cNvPr id="2" name="Oval 11"/>
          <p:cNvSpPr>
            <a:spLocks noChangeArrowheads="1"/>
          </p:cNvSpPr>
          <p:nvPr/>
        </p:nvSpPr>
        <p:spPr bwMode="auto">
          <a:xfrm>
            <a:off x="2482850" y="4702175"/>
            <a:ext cx="922338" cy="560388"/>
          </a:xfrm>
          <a:prstGeom prst="ellipse">
            <a:avLst/>
          </a:prstGeom>
          <a:solidFill>
            <a:schemeClr val="accent2">
              <a:lumMod val="75000"/>
            </a:schemeClr>
          </a:solidFill>
          <a:ln w="3175">
            <a:solidFill>
              <a:schemeClr val="bg2"/>
            </a:solidFill>
            <a:round/>
            <a:headEnd/>
            <a:tailEnd/>
          </a:ln>
        </p:spPr>
        <p:txBody>
          <a:bodyPr wrap="none" anchor="ctr"/>
          <a:lstStyle/>
          <a:p>
            <a:pPr algn="ctr" latinLnBrk="0">
              <a:defRPr/>
            </a:pPr>
            <a:endParaRPr lang="ja-JP" altLang="ja-JP" sz="2000">
              <a:latin typeface="ＭＳ Ｐゴシック" pitchFamily="34" charset="-128"/>
            </a:endParaRPr>
          </a:p>
        </p:txBody>
      </p:sp>
      <p:sp>
        <p:nvSpPr>
          <p:cNvPr id="3" name="Oval 12"/>
          <p:cNvSpPr>
            <a:spLocks noChangeArrowheads="1"/>
          </p:cNvSpPr>
          <p:nvPr/>
        </p:nvSpPr>
        <p:spPr bwMode="auto">
          <a:xfrm>
            <a:off x="3703638" y="4702175"/>
            <a:ext cx="990600" cy="560388"/>
          </a:xfrm>
          <a:prstGeom prst="ellipse">
            <a:avLst/>
          </a:prstGeom>
          <a:solidFill>
            <a:schemeClr val="accent2">
              <a:lumMod val="75000"/>
            </a:schemeClr>
          </a:solidFill>
          <a:ln w="3175">
            <a:solidFill>
              <a:schemeClr val="bg2"/>
            </a:solidFill>
            <a:round/>
            <a:headEnd/>
            <a:tailEnd/>
          </a:ln>
        </p:spPr>
        <p:txBody>
          <a:bodyPr wrap="none" anchor="ctr"/>
          <a:lstStyle/>
          <a:p>
            <a:pPr algn="ctr" latinLnBrk="0">
              <a:defRPr/>
            </a:pPr>
            <a:endParaRPr lang="ja-JP" altLang="ja-JP" sz="2000">
              <a:latin typeface="ＭＳ Ｐゴシック" pitchFamily="34" charset="-128"/>
            </a:endParaRPr>
          </a:p>
        </p:txBody>
      </p:sp>
      <p:sp>
        <p:nvSpPr>
          <p:cNvPr id="190480" name="Oval 16"/>
          <p:cNvSpPr>
            <a:spLocks noChangeArrowheads="1"/>
          </p:cNvSpPr>
          <p:nvPr/>
        </p:nvSpPr>
        <p:spPr bwMode="auto">
          <a:xfrm>
            <a:off x="1249363" y="4702175"/>
            <a:ext cx="922337" cy="560388"/>
          </a:xfrm>
          <a:prstGeom prst="ellipse">
            <a:avLst/>
          </a:prstGeom>
          <a:solidFill>
            <a:schemeClr val="accent2">
              <a:lumMod val="75000"/>
            </a:schemeClr>
          </a:solidFill>
          <a:ln w="3175">
            <a:solidFill>
              <a:schemeClr val="bg2"/>
            </a:solidFill>
            <a:round/>
            <a:headEnd/>
            <a:tailEnd/>
          </a:ln>
        </p:spPr>
        <p:txBody>
          <a:bodyPr wrap="none" anchor="ctr"/>
          <a:lstStyle/>
          <a:p>
            <a:pPr algn="ctr" latinLnBrk="0">
              <a:defRPr/>
            </a:pPr>
            <a:endParaRPr lang="ja-JP" altLang="ja-JP" sz="2000">
              <a:latin typeface="ＭＳ Ｐゴシック" pitchFamily="34" charset="-128"/>
            </a:endParaRPr>
          </a:p>
        </p:txBody>
      </p:sp>
      <p:sp>
        <p:nvSpPr>
          <p:cNvPr id="27" name="Oval 18"/>
          <p:cNvSpPr>
            <a:spLocks noChangeArrowheads="1"/>
          </p:cNvSpPr>
          <p:nvPr/>
        </p:nvSpPr>
        <p:spPr bwMode="auto">
          <a:xfrm>
            <a:off x="5080000" y="4691063"/>
            <a:ext cx="1009650" cy="571500"/>
          </a:xfrm>
          <a:prstGeom prst="ellipse">
            <a:avLst/>
          </a:prstGeom>
          <a:solidFill>
            <a:schemeClr val="accent2">
              <a:lumMod val="75000"/>
            </a:schemeClr>
          </a:solidFill>
          <a:ln w="3175">
            <a:solidFill>
              <a:schemeClr val="bg2"/>
            </a:solidFill>
            <a:round/>
            <a:headEnd/>
            <a:tailEnd/>
          </a:ln>
        </p:spPr>
        <p:txBody>
          <a:bodyPr wrap="none" anchor="ctr"/>
          <a:lstStyle/>
          <a:p>
            <a:pPr algn="ctr" latinLnBrk="0">
              <a:defRPr/>
            </a:pPr>
            <a:r>
              <a:rPr lang="ja-JP" altLang="en-US" sz="2200">
                <a:latin typeface="ＭＳ Ｐゴシック" pitchFamily="34" charset="-128"/>
              </a:rPr>
              <a:t>洗・ヨ</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6"/>
          <p:cNvSpPr txBox="1">
            <a:spLocks noChangeArrowheads="1"/>
          </p:cNvSpPr>
          <p:nvPr/>
        </p:nvSpPr>
        <p:spPr bwMode="auto">
          <a:xfrm>
            <a:off x="152400" y="357188"/>
            <a:ext cx="5699125" cy="641350"/>
          </a:xfrm>
          <a:prstGeom prst="rect">
            <a:avLst/>
          </a:prstGeom>
          <a:noFill/>
          <a:ln w="9525">
            <a:noFill/>
            <a:miter lim="800000"/>
            <a:headEnd/>
            <a:tailEnd/>
          </a:ln>
        </p:spPr>
        <p:txBody>
          <a:bodyPr wrap="none">
            <a:spAutoFit/>
          </a:bodyPr>
          <a:lstStyle/>
          <a:p>
            <a:pPr latinLnBrk="0"/>
            <a:r>
              <a:rPr lang="ja-JP" altLang="en-US" sz="3600">
                <a:solidFill>
                  <a:schemeClr val="bg2"/>
                </a:solidFill>
                <a:latin typeface="ＭＳ Ｐゴシック" pitchFamily="34" charset="-128"/>
              </a:rPr>
              <a:t>３．再臨復活による宗教統一</a:t>
            </a:r>
          </a:p>
        </p:txBody>
      </p:sp>
      <p:sp>
        <p:nvSpPr>
          <p:cNvPr id="182274" name="Text Box 8"/>
          <p:cNvSpPr txBox="1">
            <a:spLocks noChangeArrowheads="1"/>
          </p:cNvSpPr>
          <p:nvPr/>
        </p:nvSpPr>
        <p:spPr bwMode="auto">
          <a:xfrm>
            <a:off x="7931150" y="2119313"/>
            <a:ext cx="549275" cy="1654175"/>
          </a:xfrm>
          <a:prstGeom prst="rect">
            <a:avLst/>
          </a:prstGeom>
          <a:noFill/>
          <a:ln w="3175">
            <a:noFill/>
            <a:miter lim="800000"/>
            <a:headEnd/>
            <a:tailEnd/>
          </a:ln>
        </p:spPr>
        <p:txBody>
          <a:bodyPr vert="eaVert">
            <a:spAutoFit/>
          </a:bodyPr>
          <a:lstStyle/>
          <a:p>
            <a:pPr algn="dist" latinLnBrk="0"/>
            <a:r>
              <a:rPr lang="ja-JP" altLang="en-US" sz="2400">
                <a:solidFill>
                  <a:schemeClr val="bg2"/>
                </a:solidFill>
                <a:latin typeface="ＭＳ Ｐゴシック" pitchFamily="34" charset="-128"/>
              </a:rPr>
              <a:t>宗教統一</a:t>
            </a:r>
          </a:p>
        </p:txBody>
      </p:sp>
      <p:sp>
        <p:nvSpPr>
          <p:cNvPr id="182275" name="AutoShape 16"/>
          <p:cNvSpPr>
            <a:spLocks noChangeArrowheads="1"/>
          </p:cNvSpPr>
          <p:nvPr/>
        </p:nvSpPr>
        <p:spPr bwMode="auto">
          <a:xfrm>
            <a:off x="7786688" y="2046288"/>
            <a:ext cx="863600" cy="1800225"/>
          </a:xfrm>
          <a:prstGeom prst="roundRect">
            <a:avLst>
              <a:gd name="adj" fmla="val 16667"/>
            </a:avLst>
          </a:prstGeom>
          <a:noFill/>
          <a:ln w="28575">
            <a:solidFill>
              <a:schemeClr val="bg2"/>
            </a:solidFill>
            <a:round/>
            <a:headEnd/>
            <a:tailEnd/>
          </a:ln>
        </p:spPr>
        <p:txBody>
          <a:bodyPr wrap="none" anchor="ctr"/>
          <a:lstStyle/>
          <a:p>
            <a:pPr latinLnBrk="0"/>
            <a:endParaRPr lang="ja-JP" altLang="en-US"/>
          </a:p>
        </p:txBody>
      </p:sp>
      <p:sp>
        <p:nvSpPr>
          <p:cNvPr id="182276" name="Arc 3"/>
          <p:cNvSpPr>
            <a:spLocks/>
          </p:cNvSpPr>
          <p:nvPr/>
        </p:nvSpPr>
        <p:spPr bwMode="auto">
          <a:xfrm rot="8188461">
            <a:off x="5546725" y="3359150"/>
            <a:ext cx="1122363" cy="3762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2277" name="Arc 4"/>
          <p:cNvSpPr>
            <a:spLocks/>
          </p:cNvSpPr>
          <p:nvPr/>
        </p:nvSpPr>
        <p:spPr bwMode="auto">
          <a:xfrm rot="8188461">
            <a:off x="4411663" y="2876550"/>
            <a:ext cx="2106612" cy="1411288"/>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43" y="0"/>
                </a:moveTo>
                <a:cubicBezTo>
                  <a:pt x="11956" y="24"/>
                  <a:pt x="21600" y="9687"/>
                  <a:pt x="21600" y="21600"/>
                </a:cubicBezTo>
              </a:path>
              <a:path w="21600" h="21600" stroke="0" extrusionOk="0">
                <a:moveTo>
                  <a:pt x="43" y="0"/>
                </a:moveTo>
                <a:cubicBezTo>
                  <a:pt x="11956" y="24"/>
                  <a:pt x="21600" y="9687"/>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2278" name="Arc 5"/>
          <p:cNvSpPr>
            <a:spLocks/>
          </p:cNvSpPr>
          <p:nvPr/>
        </p:nvSpPr>
        <p:spPr bwMode="auto">
          <a:xfrm rot="8188461">
            <a:off x="3336925" y="2419350"/>
            <a:ext cx="3041650" cy="2397125"/>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43" y="0"/>
                </a:moveTo>
                <a:cubicBezTo>
                  <a:pt x="11956" y="24"/>
                  <a:pt x="21600" y="9687"/>
                  <a:pt x="21600" y="21600"/>
                </a:cubicBezTo>
              </a:path>
              <a:path w="21600" h="21600" stroke="0" extrusionOk="0">
                <a:moveTo>
                  <a:pt x="43" y="0"/>
                </a:moveTo>
                <a:cubicBezTo>
                  <a:pt x="11956" y="24"/>
                  <a:pt x="21600" y="9687"/>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2279" name="Arc 6"/>
          <p:cNvSpPr>
            <a:spLocks/>
          </p:cNvSpPr>
          <p:nvPr/>
        </p:nvSpPr>
        <p:spPr bwMode="auto">
          <a:xfrm rot="8188461">
            <a:off x="2322513" y="1985963"/>
            <a:ext cx="3927475" cy="3335337"/>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43" y="0"/>
                </a:moveTo>
                <a:cubicBezTo>
                  <a:pt x="11956" y="24"/>
                  <a:pt x="21600" y="9687"/>
                  <a:pt x="21600" y="21600"/>
                </a:cubicBezTo>
              </a:path>
              <a:path w="21600" h="21600" stroke="0" extrusionOk="0">
                <a:moveTo>
                  <a:pt x="43" y="0"/>
                </a:moveTo>
                <a:cubicBezTo>
                  <a:pt x="11956" y="24"/>
                  <a:pt x="21600" y="9687"/>
                  <a:pt x="21600" y="21600"/>
                </a:cubicBezTo>
                <a:lnTo>
                  <a:pt x="0" y="21600"/>
                </a:lnTo>
                <a:close/>
              </a:path>
            </a:pathLst>
          </a:custGeom>
          <a:noFill/>
          <a:ln w="38100">
            <a:solidFill>
              <a:schemeClr val="bg2"/>
            </a:solidFill>
            <a:round/>
            <a:headEnd type="triangle" w="med" len="med"/>
            <a:tailEnd/>
          </a:ln>
        </p:spPr>
        <p:txBody>
          <a:bodyPr wrap="none" anchor="ctr"/>
          <a:lstStyle/>
          <a:p>
            <a:endParaRPr lang="ko-KR" altLang="en-US"/>
          </a:p>
        </p:txBody>
      </p:sp>
      <p:sp>
        <p:nvSpPr>
          <p:cNvPr id="182280" name="Line 7"/>
          <p:cNvSpPr>
            <a:spLocks noChangeShapeType="1"/>
          </p:cNvSpPr>
          <p:nvPr/>
        </p:nvSpPr>
        <p:spPr bwMode="auto">
          <a:xfrm>
            <a:off x="819150" y="2947988"/>
            <a:ext cx="5705475" cy="15875"/>
          </a:xfrm>
          <a:prstGeom prst="line">
            <a:avLst/>
          </a:prstGeom>
          <a:noFill/>
          <a:ln w="28575">
            <a:solidFill>
              <a:schemeClr val="bg2"/>
            </a:solidFill>
            <a:round/>
            <a:headEnd/>
            <a:tailEnd/>
          </a:ln>
        </p:spPr>
        <p:txBody>
          <a:bodyPr/>
          <a:lstStyle/>
          <a:p>
            <a:endParaRPr lang="ko-KR" altLang="en-US"/>
          </a:p>
        </p:txBody>
      </p:sp>
      <p:sp>
        <p:nvSpPr>
          <p:cNvPr id="182281" name="Oval 8"/>
          <p:cNvSpPr>
            <a:spLocks noChangeArrowheads="1"/>
          </p:cNvSpPr>
          <p:nvPr/>
        </p:nvSpPr>
        <p:spPr bwMode="auto">
          <a:xfrm>
            <a:off x="2484438" y="2151063"/>
            <a:ext cx="922337" cy="561975"/>
          </a:xfrm>
          <a:prstGeom prst="ellipse">
            <a:avLst/>
          </a:prstGeom>
          <a:solidFill>
            <a:srgbClr val="92D050"/>
          </a:solidFill>
          <a:ln w="3175">
            <a:solidFill>
              <a:schemeClr val="bg2"/>
            </a:solidFill>
            <a:round/>
            <a:headEnd/>
            <a:tailEnd/>
          </a:ln>
        </p:spPr>
        <p:txBody>
          <a:bodyPr wrap="none" anchor="ctr"/>
          <a:lstStyle/>
          <a:p>
            <a:pPr algn="ctr" latinLnBrk="0"/>
            <a:r>
              <a:rPr lang="ja-JP" altLang="en-US" sz="2200">
                <a:latin typeface="ＭＳ Ｐゴシック" pitchFamily="34" charset="-128"/>
              </a:rPr>
              <a:t>儒教</a:t>
            </a:r>
            <a:endParaRPr lang="en-US" altLang="ja-JP" sz="2200">
              <a:latin typeface="ＭＳ Ｐゴシック" pitchFamily="34" charset="-128"/>
            </a:endParaRPr>
          </a:p>
        </p:txBody>
      </p:sp>
      <p:sp>
        <p:nvSpPr>
          <p:cNvPr id="182282" name="Oval 9"/>
          <p:cNvSpPr>
            <a:spLocks noChangeArrowheads="1"/>
          </p:cNvSpPr>
          <p:nvPr/>
        </p:nvSpPr>
        <p:spPr bwMode="auto">
          <a:xfrm>
            <a:off x="3708400" y="2151063"/>
            <a:ext cx="990600" cy="561975"/>
          </a:xfrm>
          <a:prstGeom prst="ellipse">
            <a:avLst/>
          </a:prstGeom>
          <a:solidFill>
            <a:srgbClr val="92D050"/>
          </a:solidFill>
          <a:ln w="3175">
            <a:solidFill>
              <a:schemeClr val="bg2"/>
            </a:solidFill>
            <a:round/>
            <a:headEnd/>
            <a:tailEnd/>
          </a:ln>
        </p:spPr>
        <p:txBody>
          <a:bodyPr wrap="none" anchor="ctr"/>
          <a:lstStyle/>
          <a:p>
            <a:pPr algn="ctr" latinLnBrk="0"/>
            <a:r>
              <a:rPr lang="ja-JP" altLang="en-US" sz="2200">
                <a:latin typeface="ＭＳ Ｐゴシック" pitchFamily="34" charset="-128"/>
              </a:rPr>
              <a:t>仏教</a:t>
            </a:r>
            <a:endParaRPr lang="en-US" altLang="ja-JP" sz="2200">
              <a:latin typeface="ＭＳ Ｐゴシック" pitchFamily="34" charset="-128"/>
            </a:endParaRPr>
          </a:p>
        </p:txBody>
      </p:sp>
      <p:sp>
        <p:nvSpPr>
          <p:cNvPr id="51" name="Oval 11"/>
          <p:cNvSpPr>
            <a:spLocks noChangeArrowheads="1"/>
          </p:cNvSpPr>
          <p:nvPr/>
        </p:nvSpPr>
        <p:spPr bwMode="auto">
          <a:xfrm>
            <a:off x="2482850" y="3236913"/>
            <a:ext cx="922338" cy="560387"/>
          </a:xfrm>
          <a:prstGeom prst="ellipse">
            <a:avLst/>
          </a:prstGeom>
          <a:solidFill>
            <a:schemeClr val="accent5">
              <a:lumMod val="75000"/>
            </a:schemeClr>
          </a:solidFill>
          <a:ln w="3175">
            <a:solidFill>
              <a:schemeClr val="bg2"/>
            </a:solidFill>
            <a:round/>
            <a:headEnd/>
            <a:tailEnd/>
          </a:ln>
        </p:spPr>
        <p:txBody>
          <a:bodyPr wrap="none" anchor="ctr"/>
          <a:lstStyle/>
          <a:p>
            <a:pPr algn="ctr" latinLnBrk="0">
              <a:defRPr/>
            </a:pPr>
            <a:r>
              <a:rPr lang="ja-JP" altLang="en-US" sz="2200">
                <a:latin typeface="ＭＳ Ｐゴシック" pitchFamily="34" charset="-128"/>
              </a:rPr>
              <a:t>儒教</a:t>
            </a:r>
            <a:endParaRPr lang="ja-JP" altLang="ja-JP" sz="2200">
              <a:latin typeface="ＭＳ Ｐゴシック" pitchFamily="34" charset="-128"/>
            </a:endParaRPr>
          </a:p>
        </p:txBody>
      </p:sp>
      <p:sp>
        <p:nvSpPr>
          <p:cNvPr id="52" name="Oval 12"/>
          <p:cNvSpPr>
            <a:spLocks noChangeArrowheads="1"/>
          </p:cNvSpPr>
          <p:nvPr/>
        </p:nvSpPr>
        <p:spPr bwMode="auto">
          <a:xfrm>
            <a:off x="3703638" y="3236913"/>
            <a:ext cx="990600" cy="560387"/>
          </a:xfrm>
          <a:prstGeom prst="ellipse">
            <a:avLst/>
          </a:prstGeom>
          <a:solidFill>
            <a:schemeClr val="accent5">
              <a:lumMod val="75000"/>
            </a:schemeClr>
          </a:solidFill>
          <a:ln w="3175">
            <a:solidFill>
              <a:schemeClr val="bg2"/>
            </a:solidFill>
            <a:round/>
            <a:headEnd/>
            <a:tailEnd/>
          </a:ln>
        </p:spPr>
        <p:txBody>
          <a:bodyPr wrap="none" anchor="ctr"/>
          <a:lstStyle/>
          <a:p>
            <a:pPr algn="ctr" latinLnBrk="0">
              <a:defRPr/>
            </a:pPr>
            <a:r>
              <a:rPr lang="ja-JP" altLang="en-US" sz="2200">
                <a:latin typeface="ＭＳ Ｐゴシック" pitchFamily="34" charset="-128"/>
              </a:rPr>
              <a:t>仏教</a:t>
            </a:r>
            <a:endParaRPr lang="ja-JP" altLang="ja-JP" sz="2200">
              <a:latin typeface="ＭＳ Ｐゴシック" pitchFamily="34" charset="-128"/>
            </a:endParaRPr>
          </a:p>
        </p:txBody>
      </p:sp>
      <p:sp>
        <p:nvSpPr>
          <p:cNvPr id="182285" name="Text Box 13"/>
          <p:cNvSpPr txBox="1">
            <a:spLocks noChangeArrowheads="1"/>
          </p:cNvSpPr>
          <p:nvPr/>
        </p:nvSpPr>
        <p:spPr bwMode="auto">
          <a:xfrm>
            <a:off x="611188" y="1654175"/>
            <a:ext cx="202247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各宗教の霊人</a:t>
            </a:r>
          </a:p>
        </p:txBody>
      </p:sp>
      <p:sp>
        <p:nvSpPr>
          <p:cNvPr id="182286" name="Text Box 14"/>
          <p:cNvSpPr txBox="1">
            <a:spLocks noChangeArrowheads="1"/>
          </p:cNvSpPr>
          <p:nvPr/>
        </p:nvSpPr>
        <p:spPr bwMode="auto">
          <a:xfrm>
            <a:off x="598488" y="4181475"/>
            <a:ext cx="171608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地上の信徒</a:t>
            </a:r>
          </a:p>
        </p:txBody>
      </p:sp>
      <p:sp>
        <p:nvSpPr>
          <p:cNvPr id="182287" name="Oval 15"/>
          <p:cNvSpPr>
            <a:spLocks noChangeArrowheads="1"/>
          </p:cNvSpPr>
          <p:nvPr/>
        </p:nvSpPr>
        <p:spPr bwMode="auto">
          <a:xfrm>
            <a:off x="1246188" y="2154238"/>
            <a:ext cx="922337" cy="561975"/>
          </a:xfrm>
          <a:prstGeom prst="ellipse">
            <a:avLst/>
          </a:prstGeom>
          <a:solidFill>
            <a:srgbClr val="92D050"/>
          </a:solidFill>
          <a:ln w="3175">
            <a:solidFill>
              <a:schemeClr val="bg2"/>
            </a:solidFill>
            <a:round/>
            <a:headEnd/>
            <a:tailEnd/>
          </a:ln>
        </p:spPr>
        <p:txBody>
          <a:bodyPr wrap="none" anchor="ctr"/>
          <a:lstStyle/>
          <a:p>
            <a:pPr algn="ctr" latinLnBrk="0"/>
            <a:r>
              <a:rPr lang="ja-JP" altLang="en-US" sz="2200">
                <a:latin typeface="ＭＳ Ｐゴシック" pitchFamily="34" charset="-128"/>
              </a:rPr>
              <a:t>善霊</a:t>
            </a:r>
            <a:endParaRPr lang="en-US" altLang="ja-JP" sz="2200">
              <a:latin typeface="ＭＳ Ｐゴシック" pitchFamily="34" charset="-128"/>
            </a:endParaRPr>
          </a:p>
        </p:txBody>
      </p:sp>
      <p:sp>
        <p:nvSpPr>
          <p:cNvPr id="56" name="Oval 16"/>
          <p:cNvSpPr>
            <a:spLocks noChangeArrowheads="1"/>
          </p:cNvSpPr>
          <p:nvPr/>
        </p:nvSpPr>
        <p:spPr bwMode="auto">
          <a:xfrm>
            <a:off x="1249363" y="3236913"/>
            <a:ext cx="922337" cy="560387"/>
          </a:xfrm>
          <a:prstGeom prst="ellipse">
            <a:avLst/>
          </a:prstGeom>
          <a:solidFill>
            <a:schemeClr val="accent5">
              <a:lumMod val="75000"/>
            </a:schemeClr>
          </a:solidFill>
          <a:ln w="3175">
            <a:solidFill>
              <a:schemeClr val="bg2"/>
            </a:solidFill>
            <a:round/>
            <a:headEnd/>
            <a:tailEnd/>
          </a:ln>
        </p:spPr>
        <p:txBody>
          <a:bodyPr wrap="none" anchor="ctr"/>
          <a:lstStyle/>
          <a:p>
            <a:pPr algn="ctr" latinLnBrk="0">
              <a:defRPr/>
            </a:pPr>
            <a:r>
              <a:rPr lang="ja-JP" altLang="en-US" sz="2200">
                <a:latin typeface="ＭＳ Ｐゴシック" pitchFamily="34" charset="-128"/>
              </a:rPr>
              <a:t>善人</a:t>
            </a:r>
            <a:endParaRPr lang="ja-JP" altLang="ja-JP" sz="2200">
              <a:latin typeface="ＭＳ Ｐゴシック" pitchFamily="34" charset="-128"/>
            </a:endParaRPr>
          </a:p>
        </p:txBody>
      </p:sp>
      <p:sp>
        <p:nvSpPr>
          <p:cNvPr id="182289" name="Oval 17"/>
          <p:cNvSpPr>
            <a:spLocks noChangeArrowheads="1"/>
          </p:cNvSpPr>
          <p:nvPr/>
        </p:nvSpPr>
        <p:spPr bwMode="auto">
          <a:xfrm>
            <a:off x="6588125" y="2414588"/>
            <a:ext cx="1079500" cy="10795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再臨主</a:t>
            </a:r>
          </a:p>
        </p:txBody>
      </p:sp>
      <p:sp>
        <p:nvSpPr>
          <p:cNvPr id="58" name="AutoShape 19"/>
          <p:cNvSpPr>
            <a:spLocks noChangeArrowheads="1"/>
          </p:cNvSpPr>
          <p:nvPr/>
        </p:nvSpPr>
        <p:spPr bwMode="auto">
          <a:xfrm>
            <a:off x="1571625" y="281146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59" name="AutoShape 20"/>
          <p:cNvSpPr>
            <a:spLocks noChangeArrowheads="1"/>
          </p:cNvSpPr>
          <p:nvPr/>
        </p:nvSpPr>
        <p:spPr bwMode="auto">
          <a:xfrm>
            <a:off x="2798763" y="281146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60" name="AutoShape 21"/>
          <p:cNvSpPr>
            <a:spLocks noChangeArrowheads="1"/>
          </p:cNvSpPr>
          <p:nvPr/>
        </p:nvSpPr>
        <p:spPr bwMode="auto">
          <a:xfrm>
            <a:off x="4057650" y="281146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61" name="AutoShape 22"/>
          <p:cNvSpPr>
            <a:spLocks noChangeArrowheads="1"/>
          </p:cNvSpPr>
          <p:nvPr/>
        </p:nvSpPr>
        <p:spPr bwMode="auto">
          <a:xfrm>
            <a:off x="5435600" y="2811463"/>
            <a:ext cx="288925" cy="360362"/>
          </a:xfrm>
          <a:prstGeom prst="downArrow">
            <a:avLst>
              <a:gd name="adj1" fmla="val 50000"/>
              <a:gd name="adj2" fmla="val 3118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62" name="Oval 18"/>
          <p:cNvSpPr>
            <a:spLocks noChangeArrowheads="1"/>
          </p:cNvSpPr>
          <p:nvPr/>
        </p:nvSpPr>
        <p:spPr bwMode="auto">
          <a:xfrm>
            <a:off x="5080000" y="3225800"/>
            <a:ext cx="1009650" cy="571500"/>
          </a:xfrm>
          <a:prstGeom prst="ellipse">
            <a:avLst/>
          </a:prstGeom>
          <a:solidFill>
            <a:schemeClr val="accent5">
              <a:lumMod val="75000"/>
            </a:schemeClr>
          </a:solidFill>
          <a:ln w="3175">
            <a:solidFill>
              <a:schemeClr val="bg2"/>
            </a:solidFill>
            <a:round/>
            <a:headEnd/>
            <a:tailEnd/>
          </a:ln>
        </p:spPr>
        <p:txBody>
          <a:bodyPr wrap="none" anchor="ctr"/>
          <a:lstStyle/>
          <a:p>
            <a:pPr algn="ctr" latinLnBrk="0">
              <a:defRPr/>
            </a:pPr>
            <a:r>
              <a:rPr lang="ja-JP" altLang="en-US" sz="2200">
                <a:latin typeface="ＭＳ Ｐゴシック" pitchFamily="34" charset="-128"/>
              </a:rPr>
              <a:t>基督教</a:t>
            </a:r>
          </a:p>
        </p:txBody>
      </p:sp>
      <p:sp>
        <p:nvSpPr>
          <p:cNvPr id="182295" name="Oval 9"/>
          <p:cNvSpPr>
            <a:spLocks noChangeArrowheads="1"/>
          </p:cNvSpPr>
          <p:nvPr/>
        </p:nvSpPr>
        <p:spPr bwMode="auto">
          <a:xfrm>
            <a:off x="5081588" y="2154238"/>
            <a:ext cx="990600" cy="561975"/>
          </a:xfrm>
          <a:prstGeom prst="ellipse">
            <a:avLst/>
          </a:prstGeom>
          <a:solidFill>
            <a:srgbClr val="92D050"/>
          </a:solidFill>
          <a:ln w="3175">
            <a:solidFill>
              <a:schemeClr val="bg2"/>
            </a:solidFill>
            <a:round/>
            <a:headEnd/>
            <a:tailEnd/>
          </a:ln>
        </p:spPr>
        <p:txBody>
          <a:bodyPr wrap="none" anchor="ctr"/>
          <a:lstStyle/>
          <a:p>
            <a:pPr algn="ctr" latinLnBrk="0"/>
            <a:r>
              <a:rPr lang="ja-JP" altLang="en-US" sz="2200">
                <a:latin typeface="ＭＳ Ｐゴシック" pitchFamily="34" charset="-128"/>
              </a:rPr>
              <a:t>基督教</a:t>
            </a:r>
            <a:endParaRPr lang="en-US" altLang="ja-JP" sz="2200">
              <a:latin typeface="ＭＳ Ｐゴシック" pitchFamily="34" charset="-12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2700338" y="2060575"/>
            <a:ext cx="3892550" cy="1570038"/>
          </a:xfrm>
          <a:prstGeom prst="rect">
            <a:avLst/>
          </a:prstGeom>
          <a:noFill/>
          <a:ln w="9525">
            <a:noFill/>
            <a:miter lim="800000"/>
            <a:headEnd/>
            <a:tailEnd/>
          </a:ln>
        </p:spPr>
        <p:txBody>
          <a:bodyPr wrap="none">
            <a:spAutoFit/>
          </a:bodyPr>
          <a:lstStyle/>
          <a:p>
            <a:pPr latinLnBrk="0"/>
            <a:r>
              <a:rPr lang="ja-JP" altLang="en-US" sz="9600" b="0">
                <a:solidFill>
                  <a:schemeClr val="bg2"/>
                </a:solidFill>
                <a:latin typeface="Arial" charset="0"/>
              </a:rPr>
              <a:t>予定論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p:cTn id="7" dur="500" fill="hold"/>
                                        <p:tgtEl>
                                          <p:spTgt spid="198658"/>
                                        </p:tgtEl>
                                        <p:attrNameLst>
                                          <p:attrName>ppt_w</p:attrName>
                                        </p:attrNameLst>
                                      </p:cBhvr>
                                      <p:tavLst>
                                        <p:tav tm="0">
                                          <p:val>
                                            <p:fltVal val="0"/>
                                          </p:val>
                                        </p:tav>
                                        <p:tav tm="100000">
                                          <p:val>
                                            <p:strVal val="#ppt_w"/>
                                          </p:val>
                                        </p:tav>
                                      </p:tavLst>
                                    </p:anim>
                                    <p:anim calcmode="lin" valueType="num">
                                      <p:cBhvr>
                                        <p:cTn id="8" dur="500" fill="hold"/>
                                        <p:tgtEl>
                                          <p:spTgt spid="1986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2"/>
          <p:cNvSpPr txBox="1">
            <a:spLocks noChangeArrowheads="1"/>
          </p:cNvSpPr>
          <p:nvPr/>
        </p:nvSpPr>
        <p:spPr bwMode="auto">
          <a:xfrm>
            <a:off x="0" y="123825"/>
            <a:ext cx="9144000" cy="708025"/>
          </a:xfrm>
          <a:prstGeom prst="rect">
            <a:avLst/>
          </a:prstGeom>
          <a:noFill/>
          <a:ln w="9525">
            <a:noFill/>
            <a:miter lim="800000"/>
            <a:headEnd/>
            <a:tailEnd/>
          </a:ln>
        </p:spPr>
        <p:txBody>
          <a:bodyPr>
            <a:spAutoFit/>
          </a:bodyPr>
          <a:lstStyle/>
          <a:p>
            <a:pPr algn="ctr" latinLnBrk="0"/>
            <a:r>
              <a:rPr lang="ja-JP" altLang="en-US" sz="4000" b="0">
                <a:solidFill>
                  <a:schemeClr val="bg2"/>
                </a:solidFill>
                <a:latin typeface="ＭＳ Ｐゴシック" pitchFamily="34" charset="-128"/>
              </a:rPr>
              <a:t>序論</a:t>
            </a:r>
          </a:p>
        </p:txBody>
      </p:sp>
      <p:sp>
        <p:nvSpPr>
          <p:cNvPr id="184322" name="Text Box 3"/>
          <p:cNvSpPr txBox="1">
            <a:spLocks noChangeArrowheads="1"/>
          </p:cNvSpPr>
          <p:nvPr/>
        </p:nvSpPr>
        <p:spPr bwMode="auto">
          <a:xfrm>
            <a:off x="3594100" y="944563"/>
            <a:ext cx="3349625" cy="1096962"/>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人生の興亡盛衰と幸・不幸</a:t>
            </a:r>
          </a:p>
          <a:p>
            <a:pPr latinLnBrk="0"/>
            <a:r>
              <a:rPr lang="ja-JP" altLang="en-US" sz="2200">
                <a:solidFill>
                  <a:schemeClr val="bg2"/>
                </a:solidFill>
                <a:latin typeface="ＭＳ Ｐゴシック" pitchFamily="34" charset="-128"/>
              </a:rPr>
              <a:t>堕落人間の救援のあり方</a:t>
            </a:r>
            <a:endParaRPr lang="ko-KR" altLang="en-US" sz="22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国家の興亡盛衰</a:t>
            </a:r>
            <a:endParaRPr lang="ko-KR" altLang="en-US" sz="2200">
              <a:solidFill>
                <a:schemeClr val="bg2"/>
              </a:solidFill>
              <a:latin typeface="ＭＳ Ｐゴシック" pitchFamily="34" charset="-128"/>
            </a:endParaRPr>
          </a:p>
        </p:txBody>
      </p:sp>
      <p:graphicFrame>
        <p:nvGraphicFramePr>
          <p:cNvPr id="194576" name="Group 16"/>
          <p:cNvGraphicFramePr>
            <a:graphicFrameLocks noGrp="1"/>
          </p:cNvGraphicFramePr>
          <p:nvPr/>
        </p:nvGraphicFramePr>
        <p:xfrm>
          <a:off x="357188" y="2209800"/>
          <a:ext cx="8501062" cy="3576638"/>
        </p:xfrm>
        <a:graphic>
          <a:graphicData uri="http://schemas.openxmlformats.org/drawingml/2006/table">
            <a:tbl>
              <a:tblPr/>
              <a:tblGrid>
                <a:gridCol w="4143375"/>
                <a:gridCol w="4357687"/>
              </a:tblGrid>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1" i="0" u="none" strike="noStrike" cap="none" normalizeH="0" baseline="0" smtClean="0">
                          <a:ln>
                            <a:noFill/>
                          </a:ln>
                          <a:solidFill>
                            <a:schemeClr val="bg2"/>
                          </a:solidFill>
                          <a:effectLst/>
                          <a:latin typeface="ＭＳ Ｐゴシック" pitchFamily="34" charset="-128"/>
                          <a:ea typeface="ＭＳ Ｐゴシック" pitchFamily="34" charset="-128"/>
                        </a:rPr>
                        <a:t>肯定</a:t>
                      </a:r>
                    </a:p>
                  </a:txBody>
                  <a:tcPr anchor="ct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1" i="0" u="none" strike="noStrike" cap="none" normalizeH="0" baseline="0" smtClean="0">
                          <a:ln>
                            <a:noFill/>
                          </a:ln>
                          <a:solidFill>
                            <a:schemeClr val="bg2"/>
                          </a:solidFill>
                          <a:effectLst/>
                          <a:latin typeface="ＭＳ Ｐゴシック" pitchFamily="34" charset="-128"/>
                          <a:ea typeface="ＭＳ Ｐゴシック" pitchFamily="34" charset="-128"/>
                        </a:rPr>
                        <a:t>否定</a:t>
                      </a:r>
                    </a:p>
                  </a:txBody>
                  <a:tcPr anchor="ct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04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ロマ書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8/29</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30</a:t>
                      </a:r>
                      <a:endParaRPr kumimoji="1" lang="en-US" altLang="ko-KR"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あらかじめ定めた者たちを召し </a:t>
                      </a: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ロマ書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9/15</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16</a:t>
                      </a:r>
                      <a:endParaRPr kumimoji="1" lang="en-US" altLang="ko-KR"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あわれもうとする者をあわれみ</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ロマ書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9/21</a:t>
                      </a:r>
                      <a:r>
                        <a:rPr kumimoji="1" lang="ja-JP" altLang="ko-KR" sz="24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ko-KR" sz="24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陶器を造るものは、同じ土くれから</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ロマ書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9/11</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13</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胎中にいる時からヤコブを愛し </a:t>
                      </a: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マタイ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7/7</a:t>
                      </a:r>
                      <a:endParaRPr kumimoji="1" lang="en-US" altLang="ko-KR"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求めよ、そうすれば与えられるであろう。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ヤコブ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5/14</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病んでいる者は祈ってもらうがよい。</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創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2/17</a:t>
                      </a:r>
                      <a:endParaRPr kumimoji="1" lang="en-US" altLang="ko-KR"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善悪を知る木の木の実は食べてはいけない。</a:t>
                      </a:r>
                    </a:p>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創 </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6/6</a:t>
                      </a:r>
                      <a:endParaRPr kumimoji="1" lang="en-US" altLang="ko-KR"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ts val="1400"/>
                        </a:lnSpc>
                        <a:spcBef>
                          <a:spcPct val="20000"/>
                        </a:spcBef>
                        <a:spcAft>
                          <a:spcPts val="60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人間を創ったことを嘆息なさった。</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84332" name="AutoShape 17"/>
          <p:cNvSpPr>
            <a:spLocks noChangeArrowheads="1"/>
          </p:cNvSpPr>
          <p:nvPr/>
        </p:nvSpPr>
        <p:spPr bwMode="auto">
          <a:xfrm>
            <a:off x="609600" y="1106488"/>
            <a:ext cx="2593975" cy="788987"/>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a:latin typeface="ＭＳ Ｐゴシック" pitchFamily="34" charset="-128"/>
              </a:rPr>
              <a:t>予定説の論争</a:t>
            </a:r>
          </a:p>
        </p:txBody>
      </p:sp>
      <p:sp>
        <p:nvSpPr>
          <p:cNvPr id="184333" name="AutoShape 18"/>
          <p:cNvSpPr>
            <a:spLocks/>
          </p:cNvSpPr>
          <p:nvPr/>
        </p:nvSpPr>
        <p:spPr bwMode="auto">
          <a:xfrm>
            <a:off x="3357563" y="1012825"/>
            <a:ext cx="214312" cy="977900"/>
          </a:xfrm>
          <a:prstGeom prst="leftBrace">
            <a:avLst>
              <a:gd name="adj1" fmla="val 24674"/>
              <a:gd name="adj2" fmla="val 50000"/>
            </a:avLst>
          </a:prstGeom>
          <a:noFill/>
          <a:ln w="2857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428625" y="357188"/>
            <a:ext cx="3690938" cy="554037"/>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１．御旨に対する予定</a:t>
            </a:r>
          </a:p>
        </p:txBody>
      </p:sp>
      <p:sp>
        <p:nvSpPr>
          <p:cNvPr id="185346" name="AutoShape 3"/>
          <p:cNvSpPr>
            <a:spLocks noChangeArrowheads="1"/>
          </p:cNvSpPr>
          <p:nvPr/>
        </p:nvSpPr>
        <p:spPr bwMode="auto">
          <a:xfrm>
            <a:off x="1000125" y="3132138"/>
            <a:ext cx="2097088" cy="1296987"/>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唯一・永遠・</a:t>
            </a:r>
          </a:p>
          <a:p>
            <a:pPr algn="ctr" latinLnBrk="0"/>
            <a:r>
              <a:rPr lang="ja-JP" altLang="en-US" sz="2400" b="0">
                <a:latin typeface="ＭＳ Ｐゴシック" pitchFamily="34" charset="-128"/>
              </a:rPr>
              <a:t>不変・絶対者</a:t>
            </a:r>
          </a:p>
        </p:txBody>
      </p:sp>
      <p:sp>
        <p:nvSpPr>
          <p:cNvPr id="185347" name="Oval 4"/>
          <p:cNvSpPr>
            <a:spLocks noChangeArrowheads="1"/>
          </p:cNvSpPr>
          <p:nvPr/>
        </p:nvSpPr>
        <p:spPr bwMode="auto">
          <a:xfrm>
            <a:off x="1608138" y="1382713"/>
            <a:ext cx="874712" cy="874712"/>
          </a:xfrm>
          <a:prstGeom prst="ellipse">
            <a:avLst/>
          </a:prstGeom>
          <a:solidFill>
            <a:srgbClr val="FFFF00"/>
          </a:solidFill>
          <a:ln w="9525">
            <a:solidFill>
              <a:schemeClr val="bg2"/>
            </a:solidFill>
            <a:round/>
            <a:headEnd/>
            <a:tailEnd/>
          </a:ln>
        </p:spPr>
        <p:txBody>
          <a:bodyPr wrap="none" anchor="ctr"/>
          <a:lstStyle/>
          <a:p>
            <a:pPr algn="ctr" latinLnBrk="0"/>
            <a:r>
              <a:rPr lang="ja-JP" altLang="en-US" sz="3600" b="0">
                <a:solidFill>
                  <a:schemeClr val="bg2"/>
                </a:solidFill>
                <a:latin typeface="ＭＳ Ｐゴシック" pitchFamily="34" charset="-128"/>
              </a:rPr>
              <a:t>神</a:t>
            </a:r>
            <a:endParaRPr lang="ko-KR" altLang="en-US" sz="3600" b="0">
              <a:solidFill>
                <a:schemeClr val="bg2"/>
              </a:solidFill>
              <a:latin typeface="ＭＳ Ｐゴシック" pitchFamily="34" charset="-128"/>
            </a:endParaRPr>
          </a:p>
        </p:txBody>
      </p:sp>
      <p:sp>
        <p:nvSpPr>
          <p:cNvPr id="185348" name="AutoShape 6"/>
          <p:cNvSpPr>
            <a:spLocks noChangeArrowheads="1"/>
          </p:cNvSpPr>
          <p:nvPr/>
        </p:nvSpPr>
        <p:spPr bwMode="auto">
          <a:xfrm>
            <a:off x="3929063" y="3132138"/>
            <a:ext cx="1981200" cy="1296987"/>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唯一・永遠・</a:t>
            </a:r>
          </a:p>
          <a:p>
            <a:pPr algn="ctr" latinLnBrk="0"/>
            <a:r>
              <a:rPr lang="ja-JP" altLang="en-US" sz="2400" b="0">
                <a:latin typeface="ＭＳ Ｐゴシック" pitchFamily="34" charset="-128"/>
              </a:rPr>
              <a:t>不変・絶対</a:t>
            </a:r>
          </a:p>
        </p:txBody>
      </p:sp>
      <p:sp>
        <p:nvSpPr>
          <p:cNvPr id="185349" name="AutoShape 7"/>
          <p:cNvSpPr>
            <a:spLocks noChangeArrowheads="1"/>
          </p:cNvSpPr>
          <p:nvPr/>
        </p:nvSpPr>
        <p:spPr bwMode="auto">
          <a:xfrm>
            <a:off x="5614988" y="1357313"/>
            <a:ext cx="2100262" cy="1000125"/>
          </a:xfrm>
          <a:prstGeom prst="roundRect">
            <a:avLst>
              <a:gd name="adj" fmla="val 16667"/>
            </a:avLst>
          </a:prstGeom>
          <a:no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創造目的</a:t>
            </a:r>
          </a:p>
          <a:p>
            <a:pPr algn="ctr" latinLnBrk="0"/>
            <a:r>
              <a:rPr lang="ja-JP" altLang="en-US" sz="2400" b="0">
                <a:solidFill>
                  <a:schemeClr val="bg2"/>
                </a:solidFill>
                <a:latin typeface="ＭＳ Ｐゴシック" pitchFamily="34" charset="-128"/>
              </a:rPr>
              <a:t>復帰摂理目的</a:t>
            </a:r>
          </a:p>
        </p:txBody>
      </p:sp>
      <p:sp>
        <p:nvSpPr>
          <p:cNvPr id="185350" name="AutoShape 8"/>
          <p:cNvSpPr>
            <a:spLocks noChangeArrowheads="1"/>
          </p:cNvSpPr>
          <p:nvPr/>
        </p:nvSpPr>
        <p:spPr bwMode="auto">
          <a:xfrm>
            <a:off x="1214438" y="5214938"/>
            <a:ext cx="6143625" cy="792162"/>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3600" b="0">
                <a:solidFill>
                  <a:srgbClr val="000000"/>
                </a:solidFill>
                <a:latin typeface="ＭＳ Ｐゴシック" pitchFamily="34" charset="-128"/>
              </a:rPr>
              <a:t>御旨に対する予定 ： 絶対的</a:t>
            </a:r>
          </a:p>
        </p:txBody>
      </p:sp>
      <p:sp>
        <p:nvSpPr>
          <p:cNvPr id="185351" name="Line 9"/>
          <p:cNvSpPr>
            <a:spLocks noChangeShapeType="1"/>
          </p:cNvSpPr>
          <p:nvPr/>
        </p:nvSpPr>
        <p:spPr bwMode="auto">
          <a:xfrm>
            <a:off x="2047875" y="2349500"/>
            <a:ext cx="0" cy="720725"/>
          </a:xfrm>
          <a:prstGeom prst="line">
            <a:avLst/>
          </a:prstGeom>
          <a:noFill/>
          <a:ln w="57150" cap="rnd">
            <a:solidFill>
              <a:schemeClr val="bg2"/>
            </a:solidFill>
            <a:prstDash val="sysDot"/>
            <a:round/>
            <a:headEnd/>
            <a:tailEnd/>
          </a:ln>
        </p:spPr>
        <p:txBody>
          <a:bodyPr/>
          <a:lstStyle/>
          <a:p>
            <a:endParaRPr lang="ko-KR" altLang="en-US"/>
          </a:p>
        </p:txBody>
      </p:sp>
      <p:sp>
        <p:nvSpPr>
          <p:cNvPr id="185352" name="Line 10"/>
          <p:cNvSpPr>
            <a:spLocks noChangeShapeType="1"/>
          </p:cNvSpPr>
          <p:nvPr/>
        </p:nvSpPr>
        <p:spPr bwMode="auto">
          <a:xfrm>
            <a:off x="4916488" y="2347913"/>
            <a:ext cx="0" cy="720725"/>
          </a:xfrm>
          <a:prstGeom prst="line">
            <a:avLst/>
          </a:prstGeom>
          <a:noFill/>
          <a:ln w="57150" cap="rnd">
            <a:solidFill>
              <a:schemeClr val="bg2"/>
            </a:solidFill>
            <a:prstDash val="sysDot"/>
            <a:round/>
            <a:headEnd/>
            <a:tailEnd/>
          </a:ln>
        </p:spPr>
        <p:txBody>
          <a:bodyPr/>
          <a:lstStyle/>
          <a:p>
            <a:endParaRPr lang="ko-KR" altLang="en-US"/>
          </a:p>
        </p:txBody>
      </p:sp>
      <p:sp>
        <p:nvSpPr>
          <p:cNvPr id="185353" name="Oval 5"/>
          <p:cNvSpPr>
            <a:spLocks noChangeArrowheads="1"/>
          </p:cNvSpPr>
          <p:nvPr/>
        </p:nvSpPr>
        <p:spPr bwMode="auto">
          <a:xfrm>
            <a:off x="4470400" y="1387475"/>
            <a:ext cx="874713" cy="874713"/>
          </a:xfrm>
          <a:prstGeom prst="ellipse">
            <a:avLst/>
          </a:prstGeom>
          <a:solidFill>
            <a:srgbClr val="0000FF"/>
          </a:solidFill>
          <a:ln w="9525">
            <a:solidFill>
              <a:schemeClr val="bg2"/>
            </a:solidFill>
            <a:round/>
            <a:headEnd/>
            <a:tailEnd/>
          </a:ln>
        </p:spPr>
        <p:txBody>
          <a:bodyPr wrap="none" anchor="ctr"/>
          <a:lstStyle/>
          <a:p>
            <a:pPr algn="ctr" latinLnBrk="0"/>
            <a:r>
              <a:rPr lang="ja-JP" altLang="en-US" sz="2800" b="0">
                <a:latin typeface="ＭＳ Ｐゴシック" pitchFamily="34" charset="-128"/>
              </a:rPr>
              <a:t>御旨</a:t>
            </a:r>
            <a:endParaRPr lang="ko-KR" altLang="en-US" sz="2800" b="0">
              <a:latin typeface="ＭＳ Ｐゴシック" pitchFamily="34" charset="-128"/>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3"/>
          <p:cNvSpPr txBox="1">
            <a:spLocks noChangeArrowheads="1"/>
          </p:cNvSpPr>
          <p:nvPr/>
        </p:nvSpPr>
        <p:spPr bwMode="auto">
          <a:xfrm>
            <a:off x="4286250" y="1323975"/>
            <a:ext cx="1103313"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絶対的</a:t>
            </a:r>
          </a:p>
        </p:txBody>
      </p:sp>
      <p:sp>
        <p:nvSpPr>
          <p:cNvPr id="186370" name="AutoShape 4"/>
          <p:cNvSpPr>
            <a:spLocks noChangeArrowheads="1"/>
          </p:cNvSpPr>
          <p:nvPr/>
        </p:nvSpPr>
        <p:spPr bwMode="auto">
          <a:xfrm>
            <a:off x="3008313" y="2786063"/>
            <a:ext cx="2509837" cy="1042987"/>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神様の責任分担</a:t>
            </a:r>
            <a:endParaRPr lang="ko-KR" altLang="en-US" sz="2400">
              <a:latin typeface="ＭＳ Ｐゴシック" pitchFamily="34" charset="-128"/>
            </a:endParaRPr>
          </a:p>
          <a:p>
            <a:pPr algn="ctr" latinLnBrk="0"/>
            <a:r>
              <a:rPr lang="en-US" altLang="ja-JP" sz="2400">
                <a:latin typeface="ＭＳ Ｐゴシック" pitchFamily="34" charset="-128"/>
              </a:rPr>
              <a:t>95</a:t>
            </a:r>
            <a:r>
              <a:rPr lang="ja-JP" altLang="en-US" sz="2400">
                <a:latin typeface="ＭＳ Ｐゴシック" pitchFamily="34" charset="-128"/>
              </a:rPr>
              <a:t>％</a:t>
            </a:r>
          </a:p>
        </p:txBody>
      </p:sp>
      <p:sp>
        <p:nvSpPr>
          <p:cNvPr id="186371" name="AutoShape 5"/>
          <p:cNvSpPr>
            <a:spLocks noChangeArrowheads="1"/>
          </p:cNvSpPr>
          <p:nvPr/>
        </p:nvSpPr>
        <p:spPr bwMode="auto">
          <a:xfrm>
            <a:off x="785813" y="2786063"/>
            <a:ext cx="1625600" cy="1042987"/>
          </a:xfrm>
          <a:prstGeom prst="roundRect">
            <a:avLst>
              <a:gd name="adj" fmla="val 16667"/>
            </a:avLst>
          </a:prstGeom>
          <a:solidFill>
            <a:srgbClr val="99FF99"/>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御旨</a:t>
            </a:r>
            <a:r>
              <a:rPr lang="ko-KR" altLang="en-US" sz="2400">
                <a:solidFill>
                  <a:srgbClr val="000000"/>
                </a:solidFill>
                <a:latin typeface="ＭＳ Ｐゴシック" pitchFamily="34" charset="-128"/>
              </a:rPr>
              <a:t> </a:t>
            </a:r>
            <a:r>
              <a:rPr lang="ja-JP" altLang="en-US" sz="2400">
                <a:solidFill>
                  <a:srgbClr val="000000"/>
                </a:solidFill>
                <a:latin typeface="ＭＳ Ｐゴシック" pitchFamily="34" charset="-128"/>
              </a:rPr>
              <a:t>成就</a:t>
            </a:r>
          </a:p>
          <a:p>
            <a:pPr algn="ctr" latinLnBrk="0"/>
            <a:r>
              <a:rPr lang="en-US" altLang="ja-JP" sz="2400">
                <a:solidFill>
                  <a:srgbClr val="000000"/>
                </a:solidFill>
                <a:latin typeface="ＭＳ Ｐゴシック" pitchFamily="34" charset="-128"/>
              </a:rPr>
              <a:t>100</a:t>
            </a:r>
            <a:r>
              <a:rPr lang="ja-JP" altLang="en-US" sz="2400">
                <a:solidFill>
                  <a:srgbClr val="000000"/>
                </a:solidFill>
                <a:latin typeface="ＭＳ Ｐゴシック" pitchFamily="34" charset="-128"/>
              </a:rPr>
              <a:t>％</a:t>
            </a:r>
          </a:p>
        </p:txBody>
      </p:sp>
      <p:sp>
        <p:nvSpPr>
          <p:cNvPr id="186372" name="AutoShape 6"/>
          <p:cNvSpPr>
            <a:spLocks noChangeArrowheads="1"/>
          </p:cNvSpPr>
          <p:nvPr/>
        </p:nvSpPr>
        <p:spPr bwMode="auto">
          <a:xfrm>
            <a:off x="6102350" y="2786063"/>
            <a:ext cx="2416175" cy="1042987"/>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人間の責任分担</a:t>
            </a:r>
          </a:p>
          <a:p>
            <a:pPr algn="ctr" latinLnBrk="0"/>
            <a:r>
              <a:rPr lang="en-US" altLang="ja-JP" sz="2400">
                <a:solidFill>
                  <a:srgbClr val="000000"/>
                </a:solidFill>
                <a:latin typeface="ＭＳ Ｐゴシック" pitchFamily="34" charset="-128"/>
              </a:rPr>
              <a:t>5</a:t>
            </a:r>
            <a:r>
              <a:rPr lang="ja-JP" altLang="en-US" sz="2400">
                <a:solidFill>
                  <a:srgbClr val="000000"/>
                </a:solidFill>
                <a:latin typeface="ＭＳ Ｐゴシック" pitchFamily="34" charset="-128"/>
              </a:rPr>
              <a:t>％</a:t>
            </a:r>
          </a:p>
        </p:txBody>
      </p:sp>
      <p:sp>
        <p:nvSpPr>
          <p:cNvPr id="186373" name="AutoShape 7"/>
          <p:cNvSpPr>
            <a:spLocks noChangeArrowheads="1"/>
          </p:cNvSpPr>
          <p:nvPr/>
        </p:nvSpPr>
        <p:spPr bwMode="auto">
          <a:xfrm>
            <a:off x="1066800" y="5715000"/>
            <a:ext cx="6791325" cy="708025"/>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a:solidFill>
                  <a:srgbClr val="000000"/>
                </a:solidFill>
                <a:latin typeface="ＭＳ Ｐゴシック" pitchFamily="34" charset="-128"/>
              </a:rPr>
              <a:t>御旨成就に対する予定 ： 相対的</a:t>
            </a:r>
          </a:p>
        </p:txBody>
      </p:sp>
      <p:sp>
        <p:nvSpPr>
          <p:cNvPr id="186374" name="Oval 8"/>
          <p:cNvSpPr>
            <a:spLocks noChangeArrowheads="1"/>
          </p:cNvSpPr>
          <p:nvPr/>
        </p:nvSpPr>
        <p:spPr bwMode="auto">
          <a:xfrm>
            <a:off x="1785938" y="1250950"/>
            <a:ext cx="1130300" cy="593725"/>
          </a:xfrm>
          <a:prstGeom prst="ellipse">
            <a:avLst/>
          </a:prstGeom>
          <a:solidFill>
            <a:srgbClr val="00FFFF"/>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御旨</a:t>
            </a:r>
          </a:p>
        </p:txBody>
      </p:sp>
      <p:sp>
        <p:nvSpPr>
          <p:cNvPr id="186375" name="Text Box 9"/>
          <p:cNvSpPr txBox="1">
            <a:spLocks noChangeArrowheads="1"/>
          </p:cNvSpPr>
          <p:nvPr/>
        </p:nvSpPr>
        <p:spPr bwMode="auto">
          <a:xfrm>
            <a:off x="2409825" y="3014663"/>
            <a:ext cx="592138" cy="579437"/>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a:t>
            </a:r>
          </a:p>
        </p:txBody>
      </p:sp>
      <p:sp>
        <p:nvSpPr>
          <p:cNvPr id="186376" name="Text Box 10"/>
          <p:cNvSpPr txBox="1">
            <a:spLocks noChangeArrowheads="1"/>
          </p:cNvSpPr>
          <p:nvPr/>
        </p:nvSpPr>
        <p:spPr bwMode="auto">
          <a:xfrm>
            <a:off x="5518150" y="3008313"/>
            <a:ext cx="592138" cy="579437"/>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a:t>
            </a:r>
          </a:p>
        </p:txBody>
      </p:sp>
      <p:sp>
        <p:nvSpPr>
          <p:cNvPr id="186377" name="Line 11"/>
          <p:cNvSpPr>
            <a:spLocks noChangeShapeType="1"/>
          </p:cNvSpPr>
          <p:nvPr/>
        </p:nvSpPr>
        <p:spPr bwMode="auto">
          <a:xfrm>
            <a:off x="2976563" y="1555750"/>
            <a:ext cx="1368425" cy="0"/>
          </a:xfrm>
          <a:prstGeom prst="line">
            <a:avLst/>
          </a:prstGeom>
          <a:noFill/>
          <a:ln w="28575" cap="rnd">
            <a:solidFill>
              <a:schemeClr val="bg2"/>
            </a:solidFill>
            <a:prstDash val="sysDot"/>
            <a:round/>
            <a:headEnd/>
            <a:tailEnd/>
          </a:ln>
        </p:spPr>
        <p:txBody>
          <a:bodyPr/>
          <a:lstStyle/>
          <a:p>
            <a:endParaRPr lang="ko-KR" altLang="en-US"/>
          </a:p>
        </p:txBody>
      </p:sp>
      <p:sp>
        <p:nvSpPr>
          <p:cNvPr id="186378" name="Rectangle 12"/>
          <p:cNvSpPr>
            <a:spLocks noChangeArrowheads="1"/>
          </p:cNvSpPr>
          <p:nvPr/>
        </p:nvSpPr>
        <p:spPr bwMode="auto">
          <a:xfrm>
            <a:off x="1428750" y="4000500"/>
            <a:ext cx="5451475" cy="1343025"/>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latin typeface="ＭＳ Ｐゴシック" pitchFamily="34" charset="-128"/>
              </a:rPr>
              <a:t>マタイ </a:t>
            </a:r>
            <a:r>
              <a:rPr lang="en-US" altLang="ja-JP" sz="1800">
                <a:solidFill>
                  <a:schemeClr val="bg2"/>
                </a:solidFill>
                <a:latin typeface="ＭＳ Ｐゴシック" pitchFamily="34" charset="-128"/>
              </a:rPr>
              <a:t>7/7</a:t>
            </a:r>
            <a:r>
              <a:rPr lang="ja-JP" altLang="en-US" sz="1800">
                <a:solidFill>
                  <a:schemeClr val="bg2"/>
                </a:solidFill>
                <a:latin typeface="ＭＳ Ｐゴシック" pitchFamily="34" charset="-128"/>
              </a:rPr>
              <a:t>　求めよそうすれば与えられるであろう </a:t>
            </a:r>
            <a:endParaRPr lang="en-US" altLang="ko-KR"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ヤコブ</a:t>
            </a:r>
            <a:r>
              <a:rPr lang="en-US" altLang="ja-JP" sz="1800">
                <a:solidFill>
                  <a:schemeClr val="bg2"/>
                </a:solidFill>
                <a:latin typeface="ＭＳ Ｐゴシック" pitchFamily="34" charset="-128"/>
              </a:rPr>
              <a:t>5 /14</a:t>
            </a:r>
            <a:r>
              <a:rPr lang="ja-JP" altLang="en-US" sz="1800">
                <a:solidFill>
                  <a:schemeClr val="bg2"/>
                </a:solidFill>
                <a:latin typeface="ＭＳ Ｐゴシック" pitchFamily="34" charset="-128"/>
              </a:rPr>
              <a:t>　病んでいる者は祈ってもらうがよい</a:t>
            </a:r>
            <a:r>
              <a:rPr lang="ja-JP" altLang="en-US" sz="1200">
                <a:solidFill>
                  <a:schemeClr val="bg2"/>
                </a:solidFill>
                <a:latin typeface="ＭＳ Ｐゴシック" pitchFamily="34" charset="-128"/>
              </a:rPr>
              <a:t> </a:t>
            </a:r>
            <a:endParaRPr lang="en-US" altLang="ko-KR" sz="12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創 </a:t>
            </a:r>
            <a:r>
              <a:rPr lang="en-US" altLang="ja-JP" sz="1800">
                <a:solidFill>
                  <a:schemeClr val="bg2"/>
                </a:solidFill>
                <a:latin typeface="ＭＳ Ｐゴシック" pitchFamily="34" charset="-128"/>
              </a:rPr>
              <a:t>2/17</a:t>
            </a:r>
            <a:r>
              <a:rPr lang="ja-JP" altLang="en-US" sz="1800">
                <a:solidFill>
                  <a:schemeClr val="bg2"/>
                </a:solidFill>
                <a:latin typeface="ＭＳ Ｐゴシック" pitchFamily="34" charset="-128"/>
              </a:rPr>
              <a:t>　善悪を知る木の木の実は食べてはいけない</a:t>
            </a:r>
          </a:p>
          <a:p>
            <a:pPr latinLnBrk="0">
              <a:lnSpc>
                <a:spcPct val="114000"/>
              </a:lnSpc>
            </a:pPr>
            <a:r>
              <a:rPr lang="ja-JP" altLang="en-US" sz="1800">
                <a:solidFill>
                  <a:schemeClr val="bg2"/>
                </a:solidFill>
                <a:latin typeface="ＭＳ Ｐゴシック" pitchFamily="34" charset="-128"/>
              </a:rPr>
              <a:t>創 </a:t>
            </a:r>
            <a:r>
              <a:rPr lang="en-US" altLang="ja-JP" sz="1800">
                <a:solidFill>
                  <a:schemeClr val="bg2"/>
                </a:solidFill>
                <a:latin typeface="ＭＳ Ｐゴシック" pitchFamily="34" charset="-128"/>
              </a:rPr>
              <a:t>6/6</a:t>
            </a:r>
            <a:r>
              <a:rPr lang="ja-JP" altLang="en-US" sz="1800">
                <a:solidFill>
                  <a:schemeClr val="bg2"/>
                </a:solidFill>
                <a:latin typeface="ＭＳ Ｐゴシック" pitchFamily="34" charset="-128"/>
              </a:rPr>
              <a:t>　人間を創ったことを嘆息なさった</a:t>
            </a:r>
            <a:endParaRPr lang="en-US" altLang="ja-JP" sz="1800">
              <a:solidFill>
                <a:schemeClr val="bg2"/>
              </a:solidFill>
              <a:latin typeface="ＭＳ Ｐゴシック" pitchFamily="34" charset="-128"/>
            </a:endParaRPr>
          </a:p>
        </p:txBody>
      </p:sp>
      <p:sp>
        <p:nvSpPr>
          <p:cNvPr id="186379" name="Rectangle 13"/>
          <p:cNvSpPr>
            <a:spLocks noChangeArrowheads="1"/>
          </p:cNvSpPr>
          <p:nvPr/>
        </p:nvSpPr>
        <p:spPr bwMode="auto">
          <a:xfrm>
            <a:off x="1403350" y="1844675"/>
            <a:ext cx="1944688" cy="762000"/>
          </a:xfrm>
          <a:prstGeom prst="rect">
            <a:avLst/>
          </a:prstGeom>
          <a:noFill/>
          <a:ln w="9525">
            <a:noFill/>
            <a:miter lim="800000"/>
            <a:headEnd/>
            <a:tailEnd/>
          </a:ln>
        </p:spPr>
        <p:txBody>
          <a:bodyPr>
            <a:spAutoFit/>
          </a:bodyPr>
          <a:lstStyle/>
          <a:p>
            <a:pPr algn="ctr" latinLnBrk="0"/>
            <a:r>
              <a:rPr lang="ja-JP" altLang="en-US" sz="2200">
                <a:solidFill>
                  <a:schemeClr val="bg2"/>
                </a:solidFill>
                <a:latin typeface="ＭＳ Ｐゴシック" pitchFamily="34" charset="-128"/>
              </a:rPr>
              <a:t>創造目的</a:t>
            </a:r>
          </a:p>
          <a:p>
            <a:pPr algn="ctr" latinLnBrk="0"/>
            <a:r>
              <a:rPr lang="ja-JP" altLang="en-US" sz="2200">
                <a:solidFill>
                  <a:schemeClr val="bg2"/>
                </a:solidFill>
                <a:latin typeface="ＭＳ Ｐゴシック" pitchFamily="34" charset="-128"/>
              </a:rPr>
              <a:t>（復帰摂理）</a:t>
            </a:r>
          </a:p>
        </p:txBody>
      </p:sp>
      <p:sp>
        <p:nvSpPr>
          <p:cNvPr id="186380" name="Text Box 2"/>
          <p:cNvSpPr txBox="1">
            <a:spLocks noChangeArrowheads="1"/>
          </p:cNvSpPr>
          <p:nvPr/>
        </p:nvSpPr>
        <p:spPr bwMode="auto">
          <a:xfrm>
            <a:off x="428625" y="357188"/>
            <a:ext cx="4459288" cy="554037"/>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２．御旨成就に対する予定</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32"/>
          <p:cNvSpPr>
            <a:spLocks noChangeShapeType="1"/>
          </p:cNvSpPr>
          <p:nvPr/>
        </p:nvSpPr>
        <p:spPr bwMode="auto">
          <a:xfrm flipV="1">
            <a:off x="1143000" y="3000375"/>
            <a:ext cx="1000125" cy="714375"/>
          </a:xfrm>
          <a:prstGeom prst="line">
            <a:avLst/>
          </a:prstGeom>
          <a:noFill/>
          <a:ln w="28575">
            <a:solidFill>
              <a:schemeClr val="bg2"/>
            </a:solidFill>
            <a:round/>
            <a:headEnd/>
            <a:tailEnd/>
          </a:ln>
        </p:spPr>
        <p:txBody>
          <a:bodyPr/>
          <a:lstStyle/>
          <a:p>
            <a:endParaRPr lang="ko-KR" altLang="en-US"/>
          </a:p>
        </p:txBody>
      </p:sp>
      <p:sp>
        <p:nvSpPr>
          <p:cNvPr id="32770" name="Line 33"/>
          <p:cNvSpPr>
            <a:spLocks noChangeShapeType="1"/>
          </p:cNvSpPr>
          <p:nvPr/>
        </p:nvSpPr>
        <p:spPr bwMode="auto">
          <a:xfrm>
            <a:off x="1143000" y="3857625"/>
            <a:ext cx="1000125" cy="785813"/>
          </a:xfrm>
          <a:prstGeom prst="line">
            <a:avLst/>
          </a:prstGeom>
          <a:noFill/>
          <a:ln w="28575">
            <a:solidFill>
              <a:schemeClr val="bg2"/>
            </a:solidFill>
            <a:round/>
            <a:headEnd/>
            <a:tailEnd/>
          </a:ln>
        </p:spPr>
        <p:txBody>
          <a:bodyPr/>
          <a:lstStyle/>
          <a:p>
            <a:endParaRPr lang="ko-KR" altLang="en-US"/>
          </a:p>
        </p:txBody>
      </p:sp>
      <p:sp>
        <p:nvSpPr>
          <p:cNvPr id="32771" name="AutoShape 30"/>
          <p:cNvSpPr>
            <a:spLocks noChangeArrowheads="1"/>
          </p:cNvSpPr>
          <p:nvPr/>
        </p:nvSpPr>
        <p:spPr bwMode="auto">
          <a:xfrm>
            <a:off x="2952750" y="1897063"/>
            <a:ext cx="3571875" cy="1768475"/>
          </a:xfrm>
          <a:prstGeom prst="roundRect">
            <a:avLst>
              <a:gd name="adj" fmla="val 16667"/>
            </a:avLst>
          </a:prstGeom>
          <a:noFill/>
          <a:ln w="28575">
            <a:solidFill>
              <a:schemeClr val="bg2"/>
            </a:solidFill>
            <a:round/>
            <a:headEnd/>
            <a:tailEnd/>
          </a:ln>
        </p:spPr>
        <p:txBody>
          <a:bodyPr wrap="none" anchor="ctr"/>
          <a:lstStyle/>
          <a:p>
            <a:pPr latinLnBrk="0">
              <a:lnSpc>
                <a:spcPct val="90000"/>
              </a:lnSpc>
              <a:spcBef>
                <a:spcPct val="20000"/>
              </a:spcBef>
            </a:pPr>
            <a:r>
              <a:rPr lang="ja-JP" altLang="en-US" sz="2000">
                <a:solidFill>
                  <a:schemeClr val="bg2"/>
                </a:solidFill>
                <a:latin typeface="ＭＳ Ｐゴシック" pitchFamily="34" charset="-128"/>
              </a:rPr>
              <a:t>・ 神様の実存、心情、み旨を</a:t>
            </a:r>
          </a:p>
          <a:p>
            <a:pPr latinLnBrk="0">
              <a:lnSpc>
                <a:spcPct val="90000"/>
              </a:lnSpc>
              <a:spcBef>
                <a:spcPct val="20000"/>
              </a:spcBef>
            </a:pPr>
            <a:r>
              <a:rPr lang="ja-JP" altLang="en-US" sz="2000">
                <a:solidFill>
                  <a:schemeClr val="bg2"/>
                </a:solidFill>
                <a:latin typeface="ＭＳ Ｐゴシック" pitchFamily="34" charset="-128"/>
              </a:rPr>
              <a:t>   知らない</a:t>
            </a:r>
            <a:endParaRPr lang="ko-KR" altLang="en-US" sz="2000">
              <a:solidFill>
                <a:schemeClr val="bg2"/>
              </a:solidFill>
              <a:latin typeface="ＭＳ Ｐゴシック" pitchFamily="34" charset="-128"/>
            </a:endParaRPr>
          </a:p>
          <a:p>
            <a:pPr latinLnBrk="0">
              <a:lnSpc>
                <a:spcPct val="90000"/>
              </a:lnSpc>
              <a:spcBef>
                <a:spcPct val="20000"/>
              </a:spcBef>
            </a:pPr>
            <a:r>
              <a:rPr lang="ja-JP" altLang="en-US" sz="2000">
                <a:solidFill>
                  <a:schemeClr val="bg2"/>
                </a:solidFill>
                <a:latin typeface="ＭＳ Ｐゴシック" pitchFamily="34" charset="-128"/>
              </a:rPr>
              <a:t>・ 人生問題（出発、目的、死後）</a:t>
            </a:r>
          </a:p>
          <a:p>
            <a:pPr latinLnBrk="0">
              <a:lnSpc>
                <a:spcPct val="90000"/>
              </a:lnSpc>
              <a:spcBef>
                <a:spcPct val="20000"/>
              </a:spcBef>
            </a:pPr>
            <a:r>
              <a:rPr lang="ja-JP" altLang="en-US" sz="2000">
                <a:solidFill>
                  <a:schemeClr val="bg2"/>
                </a:solidFill>
                <a:latin typeface="ＭＳ Ｐゴシック" pitchFamily="34" charset="-128"/>
              </a:rPr>
              <a:t>・ 善悪問題</a:t>
            </a:r>
            <a:endParaRPr lang="ja-JP" altLang="en-US" sz="2000" u="sng">
              <a:solidFill>
                <a:schemeClr val="bg2"/>
              </a:solidFill>
              <a:latin typeface="ＭＳ Ｐゴシック" pitchFamily="34" charset="-128"/>
            </a:endParaRPr>
          </a:p>
        </p:txBody>
      </p:sp>
      <p:sp>
        <p:nvSpPr>
          <p:cNvPr id="32772" name="AutoShape 31"/>
          <p:cNvSpPr>
            <a:spLocks noChangeArrowheads="1"/>
          </p:cNvSpPr>
          <p:nvPr/>
        </p:nvSpPr>
        <p:spPr bwMode="auto">
          <a:xfrm>
            <a:off x="3000375" y="4146550"/>
            <a:ext cx="3516313" cy="1425575"/>
          </a:xfrm>
          <a:prstGeom prst="roundRect">
            <a:avLst>
              <a:gd name="adj" fmla="val 16667"/>
            </a:avLst>
          </a:prstGeom>
          <a:noFill/>
          <a:ln w="28575">
            <a:solidFill>
              <a:schemeClr val="bg2"/>
            </a:solidFill>
            <a:round/>
            <a:headEnd/>
            <a:tailEnd/>
          </a:ln>
        </p:spPr>
        <p:txBody>
          <a:bodyPr wrap="none" anchor="ctr"/>
          <a:lstStyle/>
          <a:p>
            <a:pPr latinLnBrk="0">
              <a:spcBef>
                <a:spcPct val="20000"/>
              </a:spcBef>
            </a:pPr>
            <a:r>
              <a:rPr lang="ja-JP" altLang="en-US" sz="2000">
                <a:solidFill>
                  <a:schemeClr val="bg2"/>
                </a:solidFill>
                <a:latin typeface="ＭＳ Ｐゴシック" pitchFamily="34" charset="-128"/>
              </a:rPr>
              <a:t>・ 物質世界根本</a:t>
            </a:r>
          </a:p>
          <a:p>
            <a:pPr latinLnBrk="0">
              <a:spcBef>
                <a:spcPct val="20000"/>
              </a:spcBef>
            </a:pPr>
            <a:r>
              <a:rPr lang="ja-JP" altLang="en-US" sz="2000">
                <a:solidFill>
                  <a:schemeClr val="bg2"/>
                </a:solidFill>
                <a:latin typeface="ＭＳ Ｐゴシック" pitchFamily="34" charset="-128"/>
              </a:rPr>
              <a:t>・ 自然法則</a:t>
            </a:r>
          </a:p>
        </p:txBody>
      </p:sp>
      <p:sp>
        <p:nvSpPr>
          <p:cNvPr id="32773" name="Oval 6"/>
          <p:cNvSpPr>
            <a:spLocks noChangeArrowheads="1"/>
          </p:cNvSpPr>
          <p:nvPr/>
        </p:nvSpPr>
        <p:spPr bwMode="auto">
          <a:xfrm>
            <a:off x="1849438" y="2630488"/>
            <a:ext cx="633412" cy="63341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心</a:t>
            </a:r>
          </a:p>
        </p:txBody>
      </p:sp>
      <p:sp>
        <p:nvSpPr>
          <p:cNvPr id="32774" name="Oval 7"/>
          <p:cNvSpPr>
            <a:spLocks noChangeArrowheads="1"/>
          </p:cNvSpPr>
          <p:nvPr/>
        </p:nvSpPr>
        <p:spPr bwMode="auto">
          <a:xfrm>
            <a:off x="1881188" y="4357688"/>
            <a:ext cx="628650" cy="62865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体</a:t>
            </a:r>
          </a:p>
        </p:txBody>
      </p:sp>
      <p:sp>
        <p:nvSpPr>
          <p:cNvPr id="32775" name="Text Box 10"/>
          <p:cNvSpPr txBox="1">
            <a:spLocks noChangeArrowheads="1"/>
          </p:cNvSpPr>
          <p:nvPr/>
        </p:nvSpPr>
        <p:spPr bwMode="auto">
          <a:xfrm>
            <a:off x="1920875" y="2178050"/>
            <a:ext cx="4905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霊</a:t>
            </a:r>
          </a:p>
        </p:txBody>
      </p:sp>
      <p:sp>
        <p:nvSpPr>
          <p:cNvPr id="32776" name="Text Box 11"/>
          <p:cNvSpPr txBox="1">
            <a:spLocks noChangeArrowheads="1"/>
          </p:cNvSpPr>
          <p:nvPr/>
        </p:nvSpPr>
        <p:spPr bwMode="auto">
          <a:xfrm>
            <a:off x="1960563" y="4997450"/>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肉</a:t>
            </a:r>
          </a:p>
        </p:txBody>
      </p:sp>
      <p:sp>
        <p:nvSpPr>
          <p:cNvPr id="32777" name="Arc 12"/>
          <p:cNvSpPr>
            <a:spLocks/>
          </p:cNvSpPr>
          <p:nvPr/>
        </p:nvSpPr>
        <p:spPr bwMode="auto">
          <a:xfrm flipH="1">
            <a:off x="1911350" y="3276600"/>
            <a:ext cx="176213" cy="1081088"/>
          </a:xfrm>
          <a:custGeom>
            <a:avLst/>
            <a:gdLst>
              <a:gd name="T0" fmla="*/ 0 w 21600"/>
              <a:gd name="T1" fmla="*/ 0 h 42661"/>
              <a:gd name="T2" fmla="*/ 2147483647 w 21600"/>
              <a:gd name="T3" fmla="*/ 2147483647 h 42661"/>
              <a:gd name="T4" fmla="*/ 0 w 21600"/>
              <a:gd name="T5" fmla="*/ 2147483647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32778" name="Arc 13"/>
          <p:cNvSpPr>
            <a:spLocks/>
          </p:cNvSpPr>
          <p:nvPr/>
        </p:nvSpPr>
        <p:spPr bwMode="auto">
          <a:xfrm>
            <a:off x="2232025" y="3276600"/>
            <a:ext cx="179388" cy="1081088"/>
          </a:xfrm>
          <a:custGeom>
            <a:avLst/>
            <a:gdLst>
              <a:gd name="T0" fmla="*/ 0 w 21600"/>
              <a:gd name="T1" fmla="*/ 0 h 42661"/>
              <a:gd name="T2" fmla="*/ 2147483647 w 21600"/>
              <a:gd name="T3" fmla="*/ 2147483647 h 42661"/>
              <a:gd name="T4" fmla="*/ 0 w 21600"/>
              <a:gd name="T5" fmla="*/ 2147483647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32779" name="Oval 14"/>
          <p:cNvSpPr>
            <a:spLocks noChangeArrowheads="1"/>
          </p:cNvSpPr>
          <p:nvPr/>
        </p:nvSpPr>
        <p:spPr bwMode="auto">
          <a:xfrm>
            <a:off x="500063" y="3448050"/>
            <a:ext cx="1225550" cy="719138"/>
          </a:xfrm>
          <a:prstGeom prst="ellipse">
            <a:avLst/>
          </a:prstGeom>
          <a:solidFill>
            <a:schemeClr val="hlink"/>
          </a:solidFill>
          <a:ln w="9525">
            <a:solidFill>
              <a:schemeClr val="bg2"/>
            </a:solidFill>
            <a:round/>
            <a:headEnd/>
            <a:tailEnd/>
          </a:ln>
        </p:spPr>
        <p:txBody>
          <a:bodyPr wrap="none" anchor="ctr"/>
          <a:lstStyle/>
          <a:p>
            <a:pPr algn="ctr" latinLnBrk="0"/>
            <a:r>
              <a:rPr lang="ja-JP" altLang="en-US" sz="2200">
                <a:latin typeface="ＭＳ Ｐゴシック" pitchFamily="34" charset="-128"/>
              </a:rPr>
              <a:t>堕落人間</a:t>
            </a:r>
          </a:p>
        </p:txBody>
      </p:sp>
      <p:sp>
        <p:nvSpPr>
          <p:cNvPr id="32780" name="Text Box 16"/>
          <p:cNvSpPr txBox="1">
            <a:spLocks noChangeArrowheads="1"/>
          </p:cNvSpPr>
          <p:nvPr/>
        </p:nvSpPr>
        <p:spPr bwMode="auto">
          <a:xfrm>
            <a:off x="563563" y="4568825"/>
            <a:ext cx="1143000" cy="506413"/>
          </a:xfrm>
          <a:prstGeom prst="rect">
            <a:avLst/>
          </a:prstGeom>
          <a:noFill/>
          <a:ln w="9525">
            <a:noFill/>
            <a:miter lim="800000"/>
            <a:headEnd/>
            <a:tailEnd/>
          </a:ln>
        </p:spPr>
        <p:txBody>
          <a:bodyPr>
            <a:spAutoFit/>
          </a:bodyPr>
          <a:lstStyle/>
          <a:p>
            <a:pPr algn="ctr" latinLnBrk="0">
              <a:lnSpc>
                <a:spcPct val="60000"/>
              </a:lnSpc>
              <a:spcBef>
                <a:spcPct val="50000"/>
              </a:spcBef>
            </a:pPr>
            <a:r>
              <a:rPr lang="ja-JP" altLang="en-US" sz="1600">
                <a:solidFill>
                  <a:schemeClr val="bg2"/>
                </a:solidFill>
                <a:latin typeface="ＭＳ Ｐゴシック" pitchFamily="34" charset="-128"/>
              </a:rPr>
              <a:t>心霊</a:t>
            </a:r>
          </a:p>
          <a:p>
            <a:pPr algn="ctr" latinLnBrk="0">
              <a:lnSpc>
                <a:spcPct val="60000"/>
              </a:lnSpc>
              <a:spcBef>
                <a:spcPct val="50000"/>
              </a:spcBef>
            </a:pPr>
            <a:r>
              <a:rPr lang="ja-JP" altLang="en-US" sz="1600">
                <a:solidFill>
                  <a:schemeClr val="bg2"/>
                </a:solidFill>
                <a:latin typeface="ＭＳ Ｐゴシック" pitchFamily="34" charset="-128"/>
              </a:rPr>
              <a:t>知能</a:t>
            </a:r>
          </a:p>
        </p:txBody>
      </p:sp>
      <p:sp>
        <p:nvSpPr>
          <p:cNvPr id="32781" name="Text Box 17"/>
          <p:cNvSpPr txBox="1">
            <a:spLocks noChangeArrowheads="1"/>
          </p:cNvSpPr>
          <p:nvPr/>
        </p:nvSpPr>
        <p:spPr bwMode="auto">
          <a:xfrm>
            <a:off x="787400" y="4167188"/>
            <a:ext cx="1085850" cy="396875"/>
          </a:xfrm>
          <a:prstGeom prst="rect">
            <a:avLst/>
          </a:prstGeom>
          <a:noFill/>
          <a:ln w="9525">
            <a:noFill/>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無知</a:t>
            </a:r>
          </a:p>
        </p:txBody>
      </p:sp>
      <p:sp>
        <p:nvSpPr>
          <p:cNvPr id="32782" name="AutoShape 18"/>
          <p:cNvSpPr>
            <a:spLocks noChangeArrowheads="1"/>
          </p:cNvSpPr>
          <p:nvPr/>
        </p:nvSpPr>
        <p:spPr bwMode="auto">
          <a:xfrm>
            <a:off x="788988" y="4575175"/>
            <a:ext cx="711200" cy="414338"/>
          </a:xfrm>
          <a:prstGeom prst="bracketPair">
            <a:avLst>
              <a:gd name="adj" fmla="val 16667"/>
            </a:avLst>
          </a:prstGeom>
          <a:noFill/>
          <a:ln w="28575">
            <a:solidFill>
              <a:schemeClr val="bg2"/>
            </a:solidFill>
            <a:round/>
            <a:headEnd/>
            <a:tailEnd/>
          </a:ln>
        </p:spPr>
        <p:txBody>
          <a:bodyPr wrap="none" anchor="ctr"/>
          <a:lstStyle/>
          <a:p>
            <a:pPr algn="ctr" latinLnBrk="0"/>
            <a:endParaRPr lang="ja-JP" altLang="ja-JP" sz="2400">
              <a:latin typeface="ＭＳ Ｐゴシック" pitchFamily="34" charset="-128"/>
            </a:endParaRPr>
          </a:p>
        </p:txBody>
      </p:sp>
      <p:sp>
        <p:nvSpPr>
          <p:cNvPr id="32783" name="Oval 20"/>
          <p:cNvSpPr>
            <a:spLocks noChangeArrowheads="1"/>
          </p:cNvSpPr>
          <p:nvPr/>
        </p:nvSpPr>
        <p:spPr bwMode="auto">
          <a:xfrm>
            <a:off x="6969125" y="2571750"/>
            <a:ext cx="733425" cy="7334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宗教</a:t>
            </a:r>
          </a:p>
        </p:txBody>
      </p:sp>
      <p:sp>
        <p:nvSpPr>
          <p:cNvPr id="32784" name="Text Box 24"/>
          <p:cNvSpPr txBox="1">
            <a:spLocks noChangeArrowheads="1"/>
          </p:cNvSpPr>
          <p:nvPr/>
        </p:nvSpPr>
        <p:spPr bwMode="auto">
          <a:xfrm>
            <a:off x="7683500" y="2751138"/>
            <a:ext cx="696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（主）</a:t>
            </a:r>
          </a:p>
        </p:txBody>
      </p:sp>
      <p:sp>
        <p:nvSpPr>
          <p:cNvPr id="32785" name="Text Box 25"/>
          <p:cNvSpPr txBox="1">
            <a:spLocks noChangeArrowheads="1"/>
          </p:cNvSpPr>
          <p:nvPr/>
        </p:nvSpPr>
        <p:spPr bwMode="auto">
          <a:xfrm>
            <a:off x="7693025" y="4484688"/>
            <a:ext cx="696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（対）</a:t>
            </a:r>
          </a:p>
        </p:txBody>
      </p:sp>
      <p:sp>
        <p:nvSpPr>
          <p:cNvPr id="32786" name="Text Box 27"/>
          <p:cNvSpPr txBox="1">
            <a:spLocks noChangeArrowheads="1"/>
          </p:cNvSpPr>
          <p:nvPr/>
        </p:nvSpPr>
        <p:spPr bwMode="auto">
          <a:xfrm>
            <a:off x="6731000" y="5064125"/>
            <a:ext cx="1206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物質世界</a:t>
            </a:r>
          </a:p>
        </p:txBody>
      </p:sp>
      <p:sp>
        <p:nvSpPr>
          <p:cNvPr id="32787" name="Text Box 28"/>
          <p:cNvSpPr txBox="1">
            <a:spLocks noChangeArrowheads="1"/>
          </p:cNvSpPr>
          <p:nvPr/>
        </p:nvSpPr>
        <p:spPr bwMode="auto">
          <a:xfrm>
            <a:off x="6738938" y="2166938"/>
            <a:ext cx="1206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本質世界</a:t>
            </a:r>
          </a:p>
        </p:txBody>
      </p:sp>
      <p:sp>
        <p:nvSpPr>
          <p:cNvPr id="19479" name="AutoShape 34"/>
          <p:cNvSpPr>
            <a:spLocks noChangeArrowheads="1"/>
          </p:cNvSpPr>
          <p:nvPr/>
        </p:nvSpPr>
        <p:spPr bwMode="auto">
          <a:xfrm>
            <a:off x="2593975" y="4532313"/>
            <a:ext cx="288925" cy="287337"/>
          </a:xfrm>
          <a:prstGeom prst="rightArrow">
            <a:avLst>
              <a:gd name="adj1" fmla="val 50000"/>
              <a:gd name="adj2" fmla="val 25138"/>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19480" name="AutoShape 35"/>
          <p:cNvSpPr>
            <a:spLocks noChangeArrowheads="1"/>
          </p:cNvSpPr>
          <p:nvPr/>
        </p:nvSpPr>
        <p:spPr bwMode="auto">
          <a:xfrm>
            <a:off x="2592388" y="2800350"/>
            <a:ext cx="288925" cy="287338"/>
          </a:xfrm>
          <a:prstGeom prst="rightArrow">
            <a:avLst>
              <a:gd name="adj1" fmla="val 50000"/>
              <a:gd name="adj2" fmla="val 25138"/>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19481" name="AutoShape 36"/>
          <p:cNvSpPr>
            <a:spLocks noChangeArrowheads="1"/>
          </p:cNvSpPr>
          <p:nvPr/>
        </p:nvSpPr>
        <p:spPr bwMode="auto">
          <a:xfrm>
            <a:off x="6608763" y="2786063"/>
            <a:ext cx="288925" cy="287337"/>
          </a:xfrm>
          <a:prstGeom prst="rightArrow">
            <a:avLst>
              <a:gd name="adj1" fmla="val 50000"/>
              <a:gd name="adj2" fmla="val 25138"/>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19482" name="AutoShape 37"/>
          <p:cNvSpPr>
            <a:spLocks noChangeArrowheads="1"/>
          </p:cNvSpPr>
          <p:nvPr/>
        </p:nvSpPr>
        <p:spPr bwMode="auto">
          <a:xfrm>
            <a:off x="6611938" y="4530725"/>
            <a:ext cx="288925" cy="287338"/>
          </a:xfrm>
          <a:prstGeom prst="rightArrow">
            <a:avLst>
              <a:gd name="adj1" fmla="val 50000"/>
              <a:gd name="adj2" fmla="val 25138"/>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32792" name="AutoShape 38"/>
          <p:cNvSpPr>
            <a:spLocks noChangeArrowheads="1"/>
          </p:cNvSpPr>
          <p:nvPr/>
        </p:nvSpPr>
        <p:spPr bwMode="auto">
          <a:xfrm>
            <a:off x="3952875" y="1674813"/>
            <a:ext cx="1576388" cy="444500"/>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ja-JP" altLang="en-US" sz="2200">
                <a:solidFill>
                  <a:schemeClr val="bg2"/>
                </a:solidFill>
              </a:rPr>
              <a:t>霊的無知</a:t>
            </a:r>
          </a:p>
        </p:txBody>
      </p:sp>
      <p:sp>
        <p:nvSpPr>
          <p:cNvPr id="32793" name="AutoShape 39"/>
          <p:cNvSpPr>
            <a:spLocks noChangeArrowheads="1"/>
          </p:cNvSpPr>
          <p:nvPr/>
        </p:nvSpPr>
        <p:spPr bwMode="auto">
          <a:xfrm>
            <a:off x="3943350" y="3933825"/>
            <a:ext cx="1576388" cy="423863"/>
          </a:xfrm>
          <a:prstGeom prst="roundRect">
            <a:avLst>
              <a:gd name="adj" fmla="val 16667"/>
            </a:avLst>
          </a:prstGeom>
          <a:solidFill>
            <a:schemeClr val="accent1"/>
          </a:solidFill>
          <a:ln w="9525">
            <a:solidFill>
              <a:schemeClr val="bg2"/>
            </a:solidFill>
            <a:round/>
            <a:headEnd/>
            <a:tailEnd/>
          </a:ln>
        </p:spPr>
        <p:txBody>
          <a:bodyPr wrap="none" anchor="ctr"/>
          <a:lstStyle/>
          <a:p>
            <a:pPr algn="ctr" latinLnBrk="0"/>
            <a:r>
              <a:rPr lang="ja-JP" altLang="en-US" sz="2200">
                <a:solidFill>
                  <a:schemeClr val="bg2"/>
                </a:solidFill>
              </a:rPr>
              <a:t>肉的無知</a:t>
            </a:r>
          </a:p>
        </p:txBody>
      </p:sp>
      <p:sp>
        <p:nvSpPr>
          <p:cNvPr id="32794" name="Arc 40"/>
          <p:cNvSpPr>
            <a:spLocks/>
          </p:cNvSpPr>
          <p:nvPr/>
        </p:nvSpPr>
        <p:spPr bwMode="auto">
          <a:xfrm flipH="1">
            <a:off x="7064375" y="3357563"/>
            <a:ext cx="196850" cy="931862"/>
          </a:xfrm>
          <a:custGeom>
            <a:avLst/>
            <a:gdLst>
              <a:gd name="T0" fmla="*/ 0 w 21600"/>
              <a:gd name="T1" fmla="*/ 0 h 42661"/>
              <a:gd name="T2" fmla="*/ 2147483647 w 21600"/>
              <a:gd name="T3" fmla="*/ 2147483647 h 42661"/>
              <a:gd name="T4" fmla="*/ 0 w 21600"/>
              <a:gd name="T5" fmla="*/ 2147483647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32795" name="Arc 41"/>
          <p:cNvSpPr>
            <a:spLocks/>
          </p:cNvSpPr>
          <p:nvPr/>
        </p:nvSpPr>
        <p:spPr bwMode="auto">
          <a:xfrm>
            <a:off x="7380288" y="3357563"/>
            <a:ext cx="184150" cy="931862"/>
          </a:xfrm>
          <a:custGeom>
            <a:avLst/>
            <a:gdLst>
              <a:gd name="T0" fmla="*/ 0 w 21600"/>
              <a:gd name="T1" fmla="*/ 0 h 42661"/>
              <a:gd name="T2" fmla="*/ 2147483647 w 21600"/>
              <a:gd name="T3" fmla="*/ 2147483647 h 42661"/>
              <a:gd name="T4" fmla="*/ 0 w 21600"/>
              <a:gd name="T5" fmla="*/ 2147483647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19488" name="AutoShape 43"/>
          <p:cNvSpPr>
            <a:spLocks noChangeArrowheads="1"/>
          </p:cNvSpPr>
          <p:nvPr/>
        </p:nvSpPr>
        <p:spPr bwMode="auto">
          <a:xfrm rot="2646290">
            <a:off x="7596188" y="3221038"/>
            <a:ext cx="271462" cy="287337"/>
          </a:xfrm>
          <a:prstGeom prst="rightArrow">
            <a:avLst>
              <a:gd name="adj1" fmla="val 50000"/>
              <a:gd name="adj2" fmla="val 37569"/>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19489" name="AutoShape 44"/>
          <p:cNvSpPr>
            <a:spLocks noChangeArrowheads="1"/>
          </p:cNvSpPr>
          <p:nvPr/>
        </p:nvSpPr>
        <p:spPr bwMode="auto">
          <a:xfrm rot="18825100">
            <a:off x="7618413" y="4103688"/>
            <a:ext cx="255587" cy="287337"/>
          </a:xfrm>
          <a:prstGeom prst="rightArrow">
            <a:avLst>
              <a:gd name="adj1" fmla="val 50000"/>
              <a:gd name="adj2" fmla="val 37569"/>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32798" name="Oval 20"/>
          <p:cNvSpPr>
            <a:spLocks noChangeArrowheads="1"/>
          </p:cNvSpPr>
          <p:nvPr/>
        </p:nvSpPr>
        <p:spPr bwMode="auto">
          <a:xfrm>
            <a:off x="6969125" y="4318000"/>
            <a:ext cx="731838" cy="731838"/>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科学</a:t>
            </a:r>
          </a:p>
        </p:txBody>
      </p:sp>
      <p:sp>
        <p:nvSpPr>
          <p:cNvPr id="32799" name="Oval 20"/>
          <p:cNvSpPr>
            <a:spLocks noChangeArrowheads="1"/>
          </p:cNvSpPr>
          <p:nvPr/>
        </p:nvSpPr>
        <p:spPr bwMode="auto">
          <a:xfrm>
            <a:off x="7751763" y="3443288"/>
            <a:ext cx="733425" cy="731837"/>
          </a:xfrm>
          <a:prstGeom prst="ellipse">
            <a:avLst/>
          </a:prstGeom>
          <a:solidFill>
            <a:schemeClr val="tx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統一</a:t>
            </a:r>
          </a:p>
        </p:txBody>
      </p:sp>
      <p:sp>
        <p:nvSpPr>
          <p:cNvPr id="32800" name="Text Box 7"/>
          <p:cNvSpPr txBox="1">
            <a:spLocks noChangeArrowheads="1"/>
          </p:cNvSpPr>
          <p:nvPr/>
        </p:nvSpPr>
        <p:spPr bwMode="auto">
          <a:xfrm>
            <a:off x="773113" y="428625"/>
            <a:ext cx="6289675"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４）堕落人間は霊肉（心霊と知能）無知</a:t>
            </a:r>
            <a:endParaRPr lang="ja-JP" altLang="en-US" sz="3000">
              <a:solidFill>
                <a:srgbClr val="59FFFF"/>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3"/>
          <p:cNvSpPr txBox="1">
            <a:spLocks noChangeArrowheads="1"/>
          </p:cNvSpPr>
          <p:nvPr/>
        </p:nvSpPr>
        <p:spPr bwMode="auto">
          <a:xfrm>
            <a:off x="3821113" y="1309688"/>
            <a:ext cx="1239837"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「一つ」</a:t>
            </a:r>
          </a:p>
        </p:txBody>
      </p:sp>
      <p:sp>
        <p:nvSpPr>
          <p:cNvPr id="187394" name="AutoShape 4"/>
          <p:cNvSpPr>
            <a:spLocks noChangeArrowheads="1"/>
          </p:cNvSpPr>
          <p:nvPr/>
        </p:nvSpPr>
        <p:spPr bwMode="auto">
          <a:xfrm>
            <a:off x="700088" y="2382838"/>
            <a:ext cx="2289175" cy="1147762"/>
          </a:xfrm>
          <a:prstGeom prst="roundRect">
            <a:avLst>
              <a:gd name="adj" fmla="val 16667"/>
            </a:avLst>
          </a:prstGeom>
          <a:solidFill>
            <a:srgbClr val="FFFF00"/>
          </a:solidFill>
          <a:ln w="9525">
            <a:solidFill>
              <a:schemeClr val="bg2"/>
            </a:solidFill>
            <a:round/>
            <a:headEnd/>
            <a:tailEnd/>
          </a:ln>
        </p:spPr>
        <p:txBody>
          <a:bodyPr wrap="none" anchor="ctr"/>
          <a:lstStyle/>
          <a:p>
            <a:pPr latinLnBrk="0"/>
            <a:r>
              <a:rPr lang="ja-JP" altLang="en-US" sz="2800">
                <a:solidFill>
                  <a:srgbClr val="000000"/>
                </a:solidFill>
                <a:latin typeface="ＭＳ Ｐゴシック" pitchFamily="34" charset="-128"/>
              </a:rPr>
              <a:t>中心人物と</a:t>
            </a:r>
          </a:p>
          <a:p>
            <a:pPr latinLnBrk="0"/>
            <a:r>
              <a:rPr lang="ja-JP" altLang="en-US" sz="2800">
                <a:solidFill>
                  <a:srgbClr val="000000"/>
                </a:solidFill>
                <a:latin typeface="ＭＳ Ｐゴシック" pitchFamily="34" charset="-128"/>
              </a:rPr>
              <a:t>なり得る条件</a:t>
            </a:r>
          </a:p>
        </p:txBody>
      </p:sp>
      <p:sp>
        <p:nvSpPr>
          <p:cNvPr id="187395" name="Text Box 5"/>
          <p:cNvSpPr txBox="1">
            <a:spLocks noChangeArrowheads="1"/>
          </p:cNvSpPr>
          <p:nvPr/>
        </p:nvSpPr>
        <p:spPr bwMode="auto">
          <a:xfrm>
            <a:off x="3328988" y="2073275"/>
            <a:ext cx="3233737" cy="1770063"/>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選民</a:t>
            </a:r>
          </a:p>
          <a:p>
            <a:pPr latinLnBrk="0">
              <a:spcBef>
                <a:spcPts val="600"/>
              </a:spcBef>
            </a:pPr>
            <a:r>
              <a:rPr lang="ja-JP" altLang="en-US" sz="1800">
                <a:solidFill>
                  <a:schemeClr val="bg2"/>
                </a:solidFill>
                <a:latin typeface="ＭＳ Ｐゴシック" pitchFamily="34" charset="-128"/>
              </a:rPr>
              <a:t>② 善の功績が多い</a:t>
            </a:r>
            <a:r>
              <a:rPr lang="ko-KR" altLang="en-US" sz="1800">
                <a:solidFill>
                  <a:schemeClr val="bg2"/>
                </a:solidFill>
                <a:latin typeface="ＭＳ Ｐゴシック" pitchFamily="34" charset="-128"/>
              </a:rPr>
              <a:t>先祖</a:t>
            </a:r>
            <a:r>
              <a:rPr lang="ja-JP" altLang="en-US" sz="1800">
                <a:solidFill>
                  <a:schemeClr val="bg2"/>
                </a:solidFill>
                <a:latin typeface="ＭＳ Ｐゴシック" pitchFamily="34" charset="-128"/>
              </a:rPr>
              <a:t>の</a:t>
            </a:r>
            <a:r>
              <a:rPr lang="ko-KR" altLang="en-US" sz="1800">
                <a:solidFill>
                  <a:schemeClr val="bg2"/>
                </a:solidFill>
                <a:latin typeface="ＭＳ Ｐゴシック" pitchFamily="34" charset="-128"/>
              </a:rPr>
              <a:t>後孫</a:t>
            </a:r>
          </a:p>
          <a:p>
            <a:pPr latinLnBrk="0">
              <a:spcBef>
                <a:spcPts val="600"/>
              </a:spcBef>
            </a:pPr>
            <a:r>
              <a:rPr lang="ja-JP" altLang="en-US" sz="1800">
                <a:solidFill>
                  <a:schemeClr val="bg2"/>
                </a:solidFill>
                <a:latin typeface="ＭＳ Ｐゴシック" pitchFamily="34" charset="-128"/>
              </a:rPr>
              <a:t>③ 先天的</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天稟</a:t>
            </a:r>
          </a:p>
          <a:p>
            <a:pPr latinLnBrk="0">
              <a:spcBef>
                <a:spcPts val="600"/>
              </a:spcBef>
            </a:pPr>
            <a:r>
              <a:rPr lang="ja-JP" altLang="en-US" sz="1800">
                <a:solidFill>
                  <a:schemeClr val="bg2"/>
                </a:solidFill>
                <a:latin typeface="ＭＳ Ｐゴシック" pitchFamily="34" charset="-128"/>
              </a:rPr>
              <a:t>④ 後天的</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条件</a:t>
            </a:r>
          </a:p>
          <a:p>
            <a:pPr latinLnBrk="0">
              <a:spcBef>
                <a:spcPts val="600"/>
              </a:spcBef>
            </a:pPr>
            <a:r>
              <a:rPr lang="ja-JP" altLang="en-US" sz="1800">
                <a:solidFill>
                  <a:schemeClr val="bg2"/>
                </a:solidFill>
                <a:latin typeface="ＭＳ Ｐゴシック" pitchFamily="34" charset="-128"/>
              </a:rPr>
              <a:t>⑤天が必要とする</a:t>
            </a:r>
            <a:r>
              <a:rPr lang="ko-KR" altLang="en-US" sz="1800">
                <a:solidFill>
                  <a:schemeClr val="bg2"/>
                </a:solidFill>
                <a:latin typeface="ＭＳ Ｐゴシック" pitchFamily="34" charset="-128"/>
              </a:rPr>
              <a:t>時</a:t>
            </a:r>
            <a:r>
              <a:rPr lang="ja-JP" altLang="en-US" sz="1800">
                <a:solidFill>
                  <a:schemeClr val="bg2"/>
                </a:solidFill>
                <a:latin typeface="ＭＳ Ｐゴシック" pitchFamily="34" charset="-128"/>
              </a:rPr>
              <a:t>機と</a:t>
            </a:r>
            <a:r>
              <a:rPr lang="ko-KR" altLang="en-US" sz="1800">
                <a:solidFill>
                  <a:schemeClr val="bg2"/>
                </a:solidFill>
                <a:latin typeface="ＭＳ Ｐゴシック" pitchFamily="34" charset="-128"/>
              </a:rPr>
              <a:t>場所</a:t>
            </a:r>
          </a:p>
        </p:txBody>
      </p:sp>
      <p:sp>
        <p:nvSpPr>
          <p:cNvPr id="187396" name="Oval 6"/>
          <p:cNvSpPr>
            <a:spLocks noChangeArrowheads="1"/>
          </p:cNvSpPr>
          <p:nvPr/>
        </p:nvSpPr>
        <p:spPr bwMode="auto">
          <a:xfrm>
            <a:off x="684213" y="1214438"/>
            <a:ext cx="3101975" cy="703262"/>
          </a:xfrm>
          <a:prstGeom prst="ellipse">
            <a:avLst/>
          </a:prstGeom>
          <a:solidFill>
            <a:srgbClr val="0000FF"/>
          </a:solidFill>
          <a:ln w="9525">
            <a:solidFill>
              <a:schemeClr val="bg2"/>
            </a:solidFill>
            <a:round/>
            <a:headEnd/>
            <a:tailEnd/>
          </a:ln>
        </p:spPr>
        <p:txBody>
          <a:bodyPr wrap="none" anchor="ctr"/>
          <a:lstStyle/>
          <a:p>
            <a:pPr algn="ctr" latinLnBrk="0"/>
            <a:r>
              <a:rPr lang="ja-JP" altLang="en-US" sz="2800">
                <a:latin typeface="ＭＳ Ｐゴシック" pitchFamily="34" charset="-128"/>
              </a:rPr>
              <a:t>神様の救援摂理</a:t>
            </a:r>
          </a:p>
        </p:txBody>
      </p:sp>
      <p:sp>
        <p:nvSpPr>
          <p:cNvPr id="197639" name="AutoShape 7"/>
          <p:cNvSpPr>
            <a:spLocks noChangeArrowheads="1"/>
          </p:cNvSpPr>
          <p:nvPr/>
        </p:nvSpPr>
        <p:spPr bwMode="auto">
          <a:xfrm>
            <a:off x="5143500" y="1498600"/>
            <a:ext cx="1290638" cy="215900"/>
          </a:xfrm>
          <a:prstGeom prst="rightArrow">
            <a:avLst>
              <a:gd name="adj1" fmla="val 50000"/>
              <a:gd name="adj2" fmla="val 230769"/>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187398" name="AutoShape 8"/>
          <p:cNvSpPr>
            <a:spLocks noChangeArrowheads="1"/>
          </p:cNvSpPr>
          <p:nvPr/>
        </p:nvSpPr>
        <p:spPr bwMode="auto">
          <a:xfrm>
            <a:off x="1143000" y="5643563"/>
            <a:ext cx="6553200" cy="642937"/>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a:solidFill>
                  <a:srgbClr val="000000"/>
                </a:solidFill>
                <a:latin typeface="ＭＳ Ｐゴシック" pitchFamily="34" charset="-128"/>
              </a:rPr>
              <a:t>人間に対する予定　：　相対的</a:t>
            </a:r>
          </a:p>
        </p:txBody>
      </p:sp>
      <p:sp>
        <p:nvSpPr>
          <p:cNvPr id="187399" name="AutoShape 9"/>
          <p:cNvSpPr>
            <a:spLocks noChangeArrowheads="1"/>
          </p:cNvSpPr>
          <p:nvPr/>
        </p:nvSpPr>
        <p:spPr bwMode="auto">
          <a:xfrm>
            <a:off x="685800" y="4244975"/>
            <a:ext cx="2314575" cy="577850"/>
          </a:xfrm>
          <a:prstGeom prst="roundRect">
            <a:avLst>
              <a:gd name="adj" fmla="val 16667"/>
            </a:avLst>
          </a:prstGeom>
          <a:solidFill>
            <a:srgbClr val="00FFFF"/>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人間責任</a:t>
            </a:r>
          </a:p>
        </p:txBody>
      </p:sp>
      <p:sp>
        <p:nvSpPr>
          <p:cNvPr id="187400" name="Text Box 10"/>
          <p:cNvSpPr txBox="1">
            <a:spLocks noChangeArrowheads="1"/>
          </p:cNvSpPr>
          <p:nvPr/>
        </p:nvSpPr>
        <p:spPr bwMode="auto">
          <a:xfrm>
            <a:off x="3219450" y="4143375"/>
            <a:ext cx="4965700" cy="1022350"/>
          </a:xfrm>
          <a:prstGeom prst="rect">
            <a:avLst/>
          </a:prstGeom>
          <a:noFill/>
          <a:ln w="9525">
            <a:noFill/>
            <a:miter lim="800000"/>
            <a:headEnd/>
            <a:tailEnd/>
          </a:ln>
        </p:spPr>
        <p:txBody>
          <a:bodyPr wrap="none">
            <a:spAutoFit/>
          </a:bodyPr>
          <a:lstStyle/>
          <a:p>
            <a:pPr latinLnBrk="0">
              <a:lnSpc>
                <a:spcPct val="125000"/>
              </a:lnSpc>
            </a:pPr>
            <a:r>
              <a:rPr lang="ja-JP" altLang="en-US" sz="1800">
                <a:solidFill>
                  <a:schemeClr val="bg2"/>
                </a:solidFill>
                <a:latin typeface="ＭＳ Ｐゴシック" pitchFamily="34" charset="-128"/>
              </a:rPr>
              <a:t>　完遂 　⇒ 予定人物使命完遂 ⇒ 御旨成就 ○</a:t>
            </a:r>
          </a:p>
          <a:p>
            <a:pPr latinLnBrk="0">
              <a:lnSpc>
                <a:spcPct val="125000"/>
              </a:lnSpc>
            </a:pPr>
            <a:r>
              <a:rPr lang="ja-JP" altLang="en-US" sz="1800">
                <a:solidFill>
                  <a:schemeClr val="bg2"/>
                </a:solidFill>
                <a:latin typeface="ＭＳ Ｐゴシック" pitchFamily="34" charset="-128"/>
              </a:rPr>
              <a:t>「未完遂」 ⇒ 予定人物使命失敗 ⇒ 御旨成就 </a:t>
            </a:r>
            <a:r>
              <a:rPr lang="en-US" altLang="ja-JP" sz="1800">
                <a:solidFill>
                  <a:schemeClr val="bg2"/>
                </a:solidFill>
                <a:latin typeface="ＭＳ Ｐゴシック" pitchFamily="34" charset="-128"/>
              </a:rPr>
              <a:t>X</a:t>
            </a:r>
          </a:p>
          <a:p>
            <a:pPr latinLnBrk="0"/>
            <a:r>
              <a:rPr lang="ja-JP" altLang="en-US" sz="1600">
                <a:solidFill>
                  <a:schemeClr val="bg2"/>
                </a:solidFill>
                <a:latin typeface="ＭＳ Ｐゴシック" pitchFamily="34" charset="-128"/>
              </a:rPr>
              <a:t>  例） 使・行 </a:t>
            </a:r>
            <a:r>
              <a:rPr lang="en-US" altLang="ja-JP" sz="1600">
                <a:solidFill>
                  <a:schemeClr val="bg2"/>
                </a:solidFill>
                <a:latin typeface="ＭＳ Ｐゴシック" pitchFamily="34" charset="-128"/>
              </a:rPr>
              <a:t>1/15</a:t>
            </a:r>
            <a:r>
              <a:rPr lang="ja-JP" altLang="en-US" sz="1600">
                <a:solidFill>
                  <a:schemeClr val="bg2"/>
                </a:solidFill>
                <a:latin typeface="ＭＳ Ｐゴシック" pitchFamily="34" charset="-128"/>
              </a:rPr>
              <a:t>～</a:t>
            </a:r>
            <a:r>
              <a:rPr lang="en-US" altLang="ja-JP" sz="1600">
                <a:solidFill>
                  <a:schemeClr val="bg2"/>
                </a:solidFill>
                <a:latin typeface="ＭＳ Ｐゴシック" pitchFamily="34" charset="-128"/>
              </a:rPr>
              <a:t>26</a:t>
            </a:r>
            <a:r>
              <a:rPr lang="ja-JP" altLang="en-US" sz="1600">
                <a:solidFill>
                  <a:schemeClr val="bg2"/>
                </a:solidFill>
                <a:latin typeface="ＭＳ Ｐゴシック" pitchFamily="34" charset="-128"/>
              </a:rPr>
              <a:t>　イスカリオテのユダ</a:t>
            </a:r>
            <a:r>
              <a:rPr lang="ko-KR" altLang="en-US" sz="1600">
                <a:solidFill>
                  <a:schemeClr val="bg2"/>
                </a:solidFill>
                <a:latin typeface="ＭＳ Ｐゴシック" pitchFamily="34" charset="-128"/>
              </a:rPr>
              <a:t>  </a:t>
            </a:r>
            <a:r>
              <a:rPr lang="ja-JP" altLang="en-US" sz="1600">
                <a:solidFill>
                  <a:schemeClr val="bg2"/>
                </a:solidFill>
                <a:latin typeface="ＭＳ Ｐゴシック" pitchFamily="34" charset="-128"/>
              </a:rPr>
              <a:t>⇒ マッテヤ</a:t>
            </a:r>
          </a:p>
        </p:txBody>
      </p:sp>
      <p:sp>
        <p:nvSpPr>
          <p:cNvPr id="187401" name="AutoShape 11"/>
          <p:cNvSpPr>
            <a:spLocks/>
          </p:cNvSpPr>
          <p:nvPr/>
        </p:nvSpPr>
        <p:spPr bwMode="auto">
          <a:xfrm>
            <a:off x="3098800" y="2124075"/>
            <a:ext cx="204788" cy="1655763"/>
          </a:xfrm>
          <a:prstGeom prst="leftBrace">
            <a:avLst>
              <a:gd name="adj1" fmla="val 60377"/>
              <a:gd name="adj2" fmla="val 50000"/>
            </a:avLst>
          </a:prstGeom>
          <a:noFill/>
          <a:ln w="28575">
            <a:solidFill>
              <a:schemeClr val="bg2"/>
            </a:solidFill>
            <a:round/>
            <a:headEnd/>
            <a:tailEnd/>
          </a:ln>
        </p:spPr>
        <p:txBody>
          <a:bodyPr wrap="none" anchor="ctr"/>
          <a:lstStyle/>
          <a:p>
            <a:pPr latinLnBrk="0"/>
            <a:endParaRPr lang="ja-JP" altLang="en-US"/>
          </a:p>
        </p:txBody>
      </p:sp>
      <p:sp>
        <p:nvSpPr>
          <p:cNvPr id="187402" name="AutoShape 12"/>
          <p:cNvSpPr>
            <a:spLocks/>
          </p:cNvSpPr>
          <p:nvPr/>
        </p:nvSpPr>
        <p:spPr bwMode="auto">
          <a:xfrm>
            <a:off x="3103563" y="4303713"/>
            <a:ext cx="155575" cy="476250"/>
          </a:xfrm>
          <a:prstGeom prst="leftBrace">
            <a:avLst>
              <a:gd name="adj1" fmla="val 25510"/>
              <a:gd name="adj2" fmla="val 50000"/>
            </a:avLst>
          </a:prstGeom>
          <a:noFill/>
          <a:ln w="28575">
            <a:solidFill>
              <a:schemeClr val="bg2"/>
            </a:solidFill>
            <a:round/>
            <a:headEnd/>
            <a:tailEnd/>
          </a:ln>
        </p:spPr>
        <p:txBody>
          <a:bodyPr wrap="none" anchor="ctr"/>
          <a:lstStyle/>
          <a:p>
            <a:pPr latinLnBrk="0"/>
            <a:endParaRPr lang="ja-JP" altLang="en-US"/>
          </a:p>
        </p:txBody>
      </p:sp>
      <p:sp>
        <p:nvSpPr>
          <p:cNvPr id="187403" name="Oval 13"/>
          <p:cNvSpPr>
            <a:spLocks noChangeArrowheads="1"/>
          </p:cNvSpPr>
          <p:nvPr/>
        </p:nvSpPr>
        <p:spPr bwMode="auto">
          <a:xfrm>
            <a:off x="6567488" y="1270000"/>
            <a:ext cx="1004887" cy="658813"/>
          </a:xfrm>
          <a:prstGeom prst="ellipse">
            <a:avLst/>
          </a:prstGeom>
          <a:no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全体</a:t>
            </a:r>
          </a:p>
        </p:txBody>
      </p:sp>
      <p:sp>
        <p:nvSpPr>
          <p:cNvPr id="187404" name="Oval 14"/>
          <p:cNvSpPr>
            <a:spLocks noChangeArrowheads="1"/>
          </p:cNvSpPr>
          <p:nvPr/>
        </p:nvSpPr>
        <p:spPr bwMode="auto">
          <a:xfrm>
            <a:off x="3379788" y="4186238"/>
            <a:ext cx="666750" cy="342900"/>
          </a:xfrm>
          <a:prstGeom prst="ellipse">
            <a:avLst/>
          </a:prstGeom>
          <a:noFill/>
          <a:ln w="12700">
            <a:solidFill>
              <a:schemeClr val="bg2"/>
            </a:solidFill>
            <a:round/>
            <a:headEnd/>
            <a:tailEnd/>
          </a:ln>
        </p:spPr>
        <p:txBody>
          <a:bodyPr wrap="none" anchor="ctr"/>
          <a:lstStyle/>
          <a:p>
            <a:pPr latinLnBrk="0"/>
            <a:endParaRPr lang="ja-JP" altLang="en-US"/>
          </a:p>
        </p:txBody>
      </p:sp>
      <p:sp>
        <p:nvSpPr>
          <p:cNvPr id="187405" name="Text Box 2"/>
          <p:cNvSpPr txBox="1">
            <a:spLocks noChangeArrowheads="1"/>
          </p:cNvSpPr>
          <p:nvPr/>
        </p:nvSpPr>
        <p:spPr bwMode="auto">
          <a:xfrm>
            <a:off x="428625" y="357188"/>
            <a:ext cx="367188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a:t>
            </a:r>
            <a:r>
              <a:rPr lang="ko-KR" altLang="en-US" sz="3000">
                <a:solidFill>
                  <a:schemeClr val="bg2"/>
                </a:solidFill>
                <a:latin typeface="ＭＳ Ｐゴシック" pitchFamily="34" charset="-128"/>
              </a:rPr>
              <a:t>人間</a:t>
            </a:r>
            <a:r>
              <a:rPr lang="ja-JP" altLang="en-US" sz="3000">
                <a:solidFill>
                  <a:schemeClr val="bg2"/>
                </a:solidFill>
                <a:latin typeface="ＭＳ Ｐゴシック" pitchFamily="34" charset="-128"/>
              </a:rPr>
              <a:t>に</a:t>
            </a:r>
            <a:r>
              <a:rPr lang="ko-KR" altLang="en-US" sz="3000">
                <a:solidFill>
                  <a:schemeClr val="bg2"/>
                </a:solidFill>
                <a:latin typeface="ＭＳ Ｐゴシック" pitchFamily="34" charset="-128"/>
              </a:rPr>
              <a:t>対</a:t>
            </a:r>
            <a:r>
              <a:rPr lang="ja-JP" altLang="en-US" sz="3000">
                <a:solidFill>
                  <a:schemeClr val="bg2"/>
                </a:solidFill>
                <a:latin typeface="ＭＳ Ｐゴシック" pitchFamily="34" charset="-128"/>
              </a:rPr>
              <a:t>する</a:t>
            </a:r>
            <a:r>
              <a:rPr lang="ko-KR" altLang="en-US" sz="3000">
                <a:solidFill>
                  <a:schemeClr val="bg2"/>
                </a:solidFill>
                <a:latin typeface="ＭＳ Ｐゴシック" pitchFamily="34" charset="-128"/>
              </a:rPr>
              <a:t>予定</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AutoShape 4"/>
          <p:cNvSpPr>
            <a:spLocks noChangeArrowheads="1"/>
          </p:cNvSpPr>
          <p:nvPr/>
        </p:nvSpPr>
        <p:spPr bwMode="auto">
          <a:xfrm>
            <a:off x="774700" y="1700213"/>
            <a:ext cx="2592388" cy="1690687"/>
          </a:xfrm>
          <a:prstGeom prst="roundRect">
            <a:avLst>
              <a:gd name="adj" fmla="val 16667"/>
            </a:avLst>
          </a:prstGeom>
          <a:solidFill>
            <a:srgbClr val="0000FF"/>
          </a:solidFill>
          <a:ln w="9525">
            <a:solidFill>
              <a:schemeClr val="bg2"/>
            </a:solidFill>
            <a:round/>
            <a:headEnd/>
            <a:tailEnd/>
          </a:ln>
        </p:spPr>
        <p:txBody>
          <a:bodyPr wrap="none" anchor="ctr"/>
          <a:lstStyle/>
          <a:p>
            <a:pPr latinLnBrk="0"/>
            <a:r>
              <a:rPr lang="ja-JP" altLang="en-US" sz="2800">
                <a:latin typeface="ＭＳ Ｐゴシック" pitchFamily="34" charset="-128"/>
              </a:rPr>
              <a:t>神様は予め</a:t>
            </a:r>
          </a:p>
          <a:p>
            <a:pPr latinLnBrk="0"/>
            <a:r>
              <a:rPr lang="ja-JP" altLang="en-US" sz="2800">
                <a:latin typeface="ＭＳ Ｐゴシック" pitchFamily="34" charset="-128"/>
              </a:rPr>
              <a:t>知っている者を</a:t>
            </a:r>
          </a:p>
          <a:p>
            <a:pPr latinLnBrk="0"/>
            <a:r>
              <a:rPr lang="ja-JP" altLang="en-US" sz="2800">
                <a:latin typeface="ＭＳ Ｐゴシック" pitchFamily="34" charset="-128"/>
              </a:rPr>
              <a:t>予め定められ</a:t>
            </a:r>
            <a:endParaRPr lang="ko-KR" altLang="en-US" sz="2800">
              <a:latin typeface="ＭＳ Ｐゴシック" pitchFamily="34" charset="-128"/>
            </a:endParaRPr>
          </a:p>
        </p:txBody>
      </p:sp>
      <p:sp>
        <p:nvSpPr>
          <p:cNvPr id="188419" name="AutoShape 5"/>
          <p:cNvSpPr>
            <a:spLocks noChangeArrowheads="1"/>
          </p:cNvSpPr>
          <p:nvPr/>
        </p:nvSpPr>
        <p:spPr bwMode="auto">
          <a:xfrm>
            <a:off x="4067175" y="1700213"/>
            <a:ext cx="1655763" cy="1690687"/>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義とし</a:t>
            </a:r>
            <a:endParaRPr lang="ko-KR" altLang="en-US" sz="2800">
              <a:solidFill>
                <a:srgbClr val="000000"/>
              </a:solidFill>
              <a:latin typeface="ＭＳ Ｐゴシック" pitchFamily="34" charset="-128"/>
            </a:endParaRPr>
          </a:p>
        </p:txBody>
      </p:sp>
      <p:sp>
        <p:nvSpPr>
          <p:cNvPr id="188420" name="AutoShape 6"/>
          <p:cNvSpPr>
            <a:spLocks noChangeArrowheads="1"/>
          </p:cNvSpPr>
          <p:nvPr/>
        </p:nvSpPr>
        <p:spPr bwMode="auto">
          <a:xfrm>
            <a:off x="6481763" y="1700213"/>
            <a:ext cx="1655762" cy="1690687"/>
          </a:xfrm>
          <a:prstGeom prst="roundRect">
            <a:avLst>
              <a:gd name="adj" fmla="val 16667"/>
            </a:avLst>
          </a:prstGeom>
          <a:solidFill>
            <a:srgbClr val="99FF99"/>
          </a:solidFill>
          <a:ln w="9525">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栄光に</a:t>
            </a:r>
          </a:p>
          <a:p>
            <a:pPr algn="ctr" latinLnBrk="0"/>
            <a:r>
              <a:rPr lang="ja-JP" altLang="en-US" sz="2800">
                <a:solidFill>
                  <a:srgbClr val="000000"/>
                </a:solidFill>
                <a:latin typeface="ＭＳ Ｐゴシック" pitchFamily="34" charset="-128"/>
              </a:rPr>
              <a:t>浴する</a:t>
            </a:r>
            <a:endParaRPr lang="ko-KR" altLang="en-US" sz="2800">
              <a:solidFill>
                <a:srgbClr val="000000"/>
              </a:solidFill>
              <a:latin typeface="ＭＳ Ｐゴシック" pitchFamily="34" charset="-128"/>
            </a:endParaRPr>
          </a:p>
        </p:txBody>
      </p:sp>
      <p:sp>
        <p:nvSpPr>
          <p:cNvPr id="188421" name="Rectangle 7"/>
          <p:cNvSpPr>
            <a:spLocks noChangeArrowheads="1"/>
          </p:cNvSpPr>
          <p:nvPr/>
        </p:nvSpPr>
        <p:spPr bwMode="auto">
          <a:xfrm>
            <a:off x="1204913" y="3914775"/>
            <a:ext cx="1727200" cy="928688"/>
          </a:xfrm>
          <a:prstGeom prst="rect">
            <a:avLst/>
          </a:prstGeom>
          <a:solidFill>
            <a:srgbClr val="0000FF"/>
          </a:solidFill>
          <a:ln w="9525">
            <a:solidFill>
              <a:schemeClr val="bg2"/>
            </a:solidFill>
            <a:miter lim="800000"/>
            <a:headEnd/>
            <a:tailEnd/>
          </a:ln>
        </p:spPr>
        <p:txBody>
          <a:bodyPr wrap="none" anchor="ctr"/>
          <a:lstStyle/>
          <a:p>
            <a:pPr algn="ctr" latinLnBrk="0"/>
            <a:r>
              <a:rPr lang="ja-JP" altLang="ja-JP" sz="2400">
                <a:latin typeface="ＭＳ Ｐゴシック" pitchFamily="34" charset="-128"/>
              </a:rPr>
              <a:t>神様の</a:t>
            </a:r>
            <a:endParaRPr lang="ko-KR" altLang="ja-JP" sz="2400">
              <a:latin typeface="ＭＳ Ｐゴシック" pitchFamily="34" charset="-128"/>
            </a:endParaRPr>
          </a:p>
          <a:p>
            <a:pPr algn="ctr" latinLnBrk="0"/>
            <a:r>
              <a:rPr lang="ja-JP" altLang="en-US" sz="2400">
                <a:latin typeface="ＭＳ Ｐゴシック" pitchFamily="34" charset="-128"/>
              </a:rPr>
              <a:t>責任分担</a:t>
            </a:r>
            <a:endParaRPr lang="ko-KR" altLang="en-US" sz="2400">
              <a:latin typeface="ＭＳ Ｐゴシック" pitchFamily="34" charset="-128"/>
            </a:endParaRPr>
          </a:p>
        </p:txBody>
      </p:sp>
      <p:sp>
        <p:nvSpPr>
          <p:cNvPr id="188422" name="Rectangle 8"/>
          <p:cNvSpPr>
            <a:spLocks noChangeArrowheads="1"/>
          </p:cNvSpPr>
          <p:nvPr/>
        </p:nvSpPr>
        <p:spPr bwMode="auto">
          <a:xfrm>
            <a:off x="4064000" y="3914775"/>
            <a:ext cx="1657350" cy="928688"/>
          </a:xfrm>
          <a:prstGeom prst="rect">
            <a:avLst/>
          </a:prstGeom>
          <a:solidFill>
            <a:srgbClr val="FFFF00"/>
          </a:solidFill>
          <a:ln w="9525">
            <a:solidFill>
              <a:schemeClr val="bg2"/>
            </a:solidFill>
            <a:miter lim="800000"/>
            <a:headEnd/>
            <a:tailEnd/>
          </a:ln>
        </p:spPr>
        <p:txBody>
          <a:bodyPr wrap="none" anchor="ctr"/>
          <a:lstStyle/>
          <a:p>
            <a:pPr algn="ctr" latinLnBrk="0"/>
            <a:r>
              <a:rPr lang="ja-JP" altLang="en-US" sz="2400">
                <a:solidFill>
                  <a:srgbClr val="000000"/>
                </a:solidFill>
                <a:latin typeface="ＭＳ Ｐゴシック" pitchFamily="34" charset="-128"/>
              </a:rPr>
              <a:t>人間の</a:t>
            </a:r>
          </a:p>
          <a:p>
            <a:pPr algn="ctr" latinLnBrk="0"/>
            <a:r>
              <a:rPr lang="ja-JP" altLang="en-US" sz="2400">
                <a:solidFill>
                  <a:srgbClr val="000000"/>
                </a:solidFill>
                <a:latin typeface="ＭＳ Ｐゴシック" pitchFamily="34" charset="-128"/>
              </a:rPr>
              <a:t>責任分担</a:t>
            </a:r>
            <a:endParaRPr lang="ko-KR" altLang="en-US" sz="2400">
              <a:solidFill>
                <a:srgbClr val="000000"/>
              </a:solidFill>
              <a:latin typeface="ＭＳ Ｐゴシック" pitchFamily="34" charset="-128"/>
            </a:endParaRPr>
          </a:p>
        </p:txBody>
      </p:sp>
      <p:sp>
        <p:nvSpPr>
          <p:cNvPr id="188423" name="Rectangle 9"/>
          <p:cNvSpPr>
            <a:spLocks noChangeArrowheads="1"/>
          </p:cNvSpPr>
          <p:nvPr/>
        </p:nvSpPr>
        <p:spPr bwMode="auto">
          <a:xfrm>
            <a:off x="6480175" y="3914775"/>
            <a:ext cx="1655763" cy="928688"/>
          </a:xfrm>
          <a:prstGeom prst="rect">
            <a:avLst/>
          </a:prstGeom>
          <a:solidFill>
            <a:srgbClr val="99FF99"/>
          </a:solidFill>
          <a:ln w="9525">
            <a:solidFill>
              <a:schemeClr val="bg2"/>
            </a:solidFill>
            <a:miter lim="800000"/>
            <a:headEnd/>
            <a:tailEnd/>
          </a:ln>
        </p:spPr>
        <p:txBody>
          <a:bodyPr wrap="none" anchor="ctr"/>
          <a:lstStyle/>
          <a:p>
            <a:pPr algn="ctr" latinLnBrk="0"/>
            <a:r>
              <a:rPr lang="ja-JP" altLang="en-US" sz="2400">
                <a:solidFill>
                  <a:srgbClr val="000000"/>
                </a:solidFill>
                <a:latin typeface="ＭＳ Ｐゴシック" pitchFamily="34" charset="-128"/>
              </a:rPr>
              <a:t>御旨成就</a:t>
            </a:r>
          </a:p>
        </p:txBody>
      </p:sp>
      <p:sp>
        <p:nvSpPr>
          <p:cNvPr id="188425" name="Text Box 13"/>
          <p:cNvSpPr txBox="1">
            <a:spLocks noChangeArrowheads="1"/>
          </p:cNvSpPr>
          <p:nvPr/>
        </p:nvSpPr>
        <p:spPr bwMode="auto">
          <a:xfrm>
            <a:off x="1763713" y="3403600"/>
            <a:ext cx="671512" cy="492125"/>
          </a:xfrm>
          <a:prstGeom prst="rect">
            <a:avLst/>
          </a:prstGeom>
          <a:noFill/>
          <a:ln w="9525">
            <a:noFill/>
            <a:miter lim="800000"/>
            <a:headEnd/>
            <a:tailEnd/>
          </a:ln>
        </p:spPr>
        <p:txBody>
          <a:bodyPr vert="eaVert" wrap="none">
            <a:spAutoFit/>
          </a:bodyPr>
          <a:lstStyle/>
          <a:p>
            <a:pPr latinLnBrk="0"/>
            <a:r>
              <a:rPr lang="ja-JP" altLang="en-US">
                <a:solidFill>
                  <a:schemeClr val="bg2"/>
                </a:solidFill>
                <a:latin typeface="ＭＳ Ｐゴシック" pitchFamily="34" charset="-128"/>
              </a:rPr>
              <a:t>＝</a:t>
            </a:r>
          </a:p>
        </p:txBody>
      </p:sp>
      <p:sp>
        <p:nvSpPr>
          <p:cNvPr id="188426" name="Text Box 14"/>
          <p:cNvSpPr txBox="1">
            <a:spLocks noChangeArrowheads="1"/>
          </p:cNvSpPr>
          <p:nvPr/>
        </p:nvSpPr>
        <p:spPr bwMode="auto">
          <a:xfrm>
            <a:off x="4595813" y="3397250"/>
            <a:ext cx="671512" cy="492125"/>
          </a:xfrm>
          <a:prstGeom prst="rect">
            <a:avLst/>
          </a:prstGeom>
          <a:noFill/>
          <a:ln w="9525">
            <a:noFill/>
            <a:miter lim="800000"/>
            <a:headEnd/>
            <a:tailEnd/>
          </a:ln>
        </p:spPr>
        <p:txBody>
          <a:bodyPr vert="eaVert" wrap="none">
            <a:spAutoFit/>
          </a:bodyPr>
          <a:lstStyle/>
          <a:p>
            <a:pPr latinLnBrk="0"/>
            <a:r>
              <a:rPr lang="ja-JP" altLang="en-US">
                <a:solidFill>
                  <a:schemeClr val="bg2"/>
                </a:solidFill>
                <a:latin typeface="ＭＳ Ｐゴシック" pitchFamily="34" charset="-128"/>
              </a:rPr>
              <a:t>＝</a:t>
            </a:r>
          </a:p>
        </p:txBody>
      </p:sp>
      <p:sp>
        <p:nvSpPr>
          <p:cNvPr id="188427" name="Text Box 15"/>
          <p:cNvSpPr txBox="1">
            <a:spLocks noChangeArrowheads="1"/>
          </p:cNvSpPr>
          <p:nvPr/>
        </p:nvSpPr>
        <p:spPr bwMode="auto">
          <a:xfrm>
            <a:off x="7010400" y="3397250"/>
            <a:ext cx="671513" cy="492125"/>
          </a:xfrm>
          <a:prstGeom prst="rect">
            <a:avLst/>
          </a:prstGeom>
          <a:noFill/>
          <a:ln w="9525">
            <a:noFill/>
            <a:miter lim="800000"/>
            <a:headEnd/>
            <a:tailEnd/>
          </a:ln>
        </p:spPr>
        <p:txBody>
          <a:bodyPr vert="eaVert" wrap="none">
            <a:spAutoFit/>
          </a:bodyPr>
          <a:lstStyle/>
          <a:p>
            <a:pPr latinLnBrk="0"/>
            <a:r>
              <a:rPr lang="ja-JP" altLang="en-US">
                <a:solidFill>
                  <a:schemeClr val="bg2"/>
                </a:solidFill>
                <a:latin typeface="ＭＳ Ｐゴシック" pitchFamily="34" charset="-128"/>
              </a:rPr>
              <a:t>＝</a:t>
            </a:r>
          </a:p>
        </p:txBody>
      </p:sp>
      <p:sp>
        <p:nvSpPr>
          <p:cNvPr id="188428" name="Text Box 11"/>
          <p:cNvSpPr txBox="1">
            <a:spLocks noChangeArrowheads="1"/>
          </p:cNvSpPr>
          <p:nvPr/>
        </p:nvSpPr>
        <p:spPr bwMode="auto">
          <a:xfrm>
            <a:off x="3427413" y="2227263"/>
            <a:ext cx="592137" cy="579437"/>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a:t>
            </a:r>
          </a:p>
        </p:txBody>
      </p:sp>
      <p:sp>
        <p:nvSpPr>
          <p:cNvPr id="188429" name="Line 12"/>
          <p:cNvSpPr>
            <a:spLocks noChangeShapeType="1"/>
          </p:cNvSpPr>
          <p:nvPr/>
        </p:nvSpPr>
        <p:spPr bwMode="auto">
          <a:xfrm>
            <a:off x="5827713" y="2557463"/>
            <a:ext cx="576262" cy="0"/>
          </a:xfrm>
          <a:prstGeom prst="line">
            <a:avLst/>
          </a:prstGeom>
          <a:noFill/>
          <a:ln w="38100">
            <a:solidFill>
              <a:schemeClr val="bg2"/>
            </a:solidFill>
            <a:round/>
            <a:headEnd/>
            <a:tailEnd type="triangle" w="med" len="med"/>
          </a:ln>
        </p:spPr>
        <p:txBody>
          <a:bodyPr/>
          <a:lstStyle/>
          <a:p>
            <a:endParaRPr lang="ko-KR" altLang="en-US"/>
          </a:p>
        </p:txBody>
      </p:sp>
      <p:sp>
        <p:nvSpPr>
          <p:cNvPr id="188430" name="Text Box 2"/>
          <p:cNvSpPr txBox="1">
            <a:spLocks noChangeArrowheads="1"/>
          </p:cNvSpPr>
          <p:nvPr/>
        </p:nvSpPr>
        <p:spPr bwMode="auto">
          <a:xfrm>
            <a:off x="428625" y="357188"/>
            <a:ext cx="5908675" cy="554037"/>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４．予定説の根拠となる聖句の解明</a:t>
            </a:r>
          </a:p>
        </p:txBody>
      </p:sp>
      <p:sp>
        <p:nvSpPr>
          <p:cNvPr id="188432" name="Rectangle 16"/>
          <p:cNvSpPr>
            <a:spLocks noChangeArrowheads="1"/>
          </p:cNvSpPr>
          <p:nvPr/>
        </p:nvSpPr>
        <p:spPr bwMode="auto">
          <a:xfrm>
            <a:off x="395288" y="5445125"/>
            <a:ext cx="8748712" cy="915988"/>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ja-JP" altLang="en-US" sz="1800">
                <a:solidFill>
                  <a:schemeClr val="bg2"/>
                </a:solidFill>
              </a:rPr>
              <a:t>神様がくださった栄華は人間が責任分担を果たしたときに得られるように予定。　　</a:t>
            </a:r>
          </a:p>
          <a:p>
            <a:r>
              <a:rPr lang="ja-JP" altLang="en-US" sz="1800">
                <a:solidFill>
                  <a:schemeClr val="bg2"/>
                </a:solidFill>
              </a:rPr>
              <a:t> しかし聖句には責任分担に対するみ言が省略されているため、絶対的に予定されているようにみえる</a:t>
            </a:r>
            <a:endParaRPr lang="en-US" altLang="ja-JP" sz="1800">
              <a:solidFill>
                <a:schemeClr val="bg2"/>
              </a:solidFill>
            </a:endParaRPr>
          </a:p>
        </p:txBody>
      </p:sp>
      <p:sp>
        <p:nvSpPr>
          <p:cNvPr id="188433" name="Rectangle 17"/>
          <p:cNvSpPr>
            <a:spLocks noChangeArrowheads="1"/>
          </p:cNvSpPr>
          <p:nvPr/>
        </p:nvSpPr>
        <p:spPr bwMode="auto">
          <a:xfrm>
            <a:off x="458788" y="981075"/>
            <a:ext cx="7653337" cy="45720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ja-JP" altLang="en-US" sz="2400" b="0">
                <a:solidFill>
                  <a:schemeClr val="bg2"/>
                </a:solidFill>
              </a:rPr>
              <a:t>１） ロマ書 </a:t>
            </a:r>
            <a:r>
              <a:rPr lang="en-US" altLang="ja-JP" sz="2400" b="0">
                <a:solidFill>
                  <a:schemeClr val="bg2"/>
                </a:solidFill>
              </a:rPr>
              <a:t>8/29</a:t>
            </a:r>
            <a:r>
              <a:rPr lang="ja-JP" altLang="en-US" sz="2400" b="0">
                <a:solidFill>
                  <a:schemeClr val="bg2"/>
                </a:solidFill>
              </a:rPr>
              <a:t>～</a:t>
            </a:r>
            <a:r>
              <a:rPr lang="en-US" altLang="ja-JP" sz="2400" b="0">
                <a:solidFill>
                  <a:schemeClr val="bg2"/>
                </a:solidFill>
              </a:rPr>
              <a:t>30</a:t>
            </a:r>
            <a:r>
              <a:rPr lang="ja-JP" altLang="en-US" sz="2400" b="0">
                <a:solidFill>
                  <a:schemeClr val="bg2"/>
                </a:solidFill>
              </a:rPr>
              <a:t>　</a:t>
            </a:r>
            <a:r>
              <a:rPr lang="ja-JP" altLang="en-US" sz="2400">
                <a:solidFill>
                  <a:schemeClr val="bg2"/>
                </a:solidFill>
              </a:rPr>
              <a:t>人間責任</a:t>
            </a:r>
            <a:r>
              <a:rPr lang="ko-KR" altLang="en-US" sz="2400">
                <a:solidFill>
                  <a:schemeClr val="bg2"/>
                </a:solidFill>
              </a:rPr>
              <a:t>分担</a:t>
            </a:r>
            <a:r>
              <a:rPr lang="ja-JP" altLang="en-US" sz="2400">
                <a:solidFill>
                  <a:schemeClr val="bg2"/>
                </a:solidFill>
              </a:rPr>
              <a:t>に</a:t>
            </a:r>
            <a:r>
              <a:rPr lang="ko-KR" altLang="en-US" sz="2400">
                <a:solidFill>
                  <a:schemeClr val="bg2"/>
                </a:solidFill>
              </a:rPr>
              <a:t>対</a:t>
            </a:r>
            <a:r>
              <a:rPr lang="ja-JP" altLang="en-US" sz="2400">
                <a:solidFill>
                  <a:schemeClr val="bg2"/>
                </a:solidFill>
              </a:rPr>
              <a:t>する御言を</a:t>
            </a:r>
            <a:r>
              <a:rPr lang="ko-KR" altLang="en-US" sz="2400">
                <a:solidFill>
                  <a:schemeClr val="bg2"/>
                </a:solidFill>
              </a:rPr>
              <a:t>省略</a:t>
            </a:r>
            <a:r>
              <a:rPr lang="ja-JP" altLang="en-US" sz="2400"/>
              <a:t> </a:t>
            </a:r>
            <a:r>
              <a:rPr lang="ja-JP" altLang="en-US" sz="2400" b="0">
                <a:solidFill>
                  <a:schemeClr val="bg2"/>
                </a:solidFill>
              </a:rPr>
              <a:t>　</a:t>
            </a:r>
            <a:endParaRPr lang="en-US" altLang="ja-JP" sz="2400" b="0">
              <a:solidFill>
                <a:schemeClr val="bg2"/>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Line 2"/>
          <p:cNvSpPr>
            <a:spLocks noChangeShapeType="1"/>
          </p:cNvSpPr>
          <p:nvPr/>
        </p:nvSpPr>
        <p:spPr bwMode="auto">
          <a:xfrm flipV="1">
            <a:off x="1146175" y="5278438"/>
            <a:ext cx="431800" cy="288925"/>
          </a:xfrm>
          <a:prstGeom prst="line">
            <a:avLst/>
          </a:prstGeom>
          <a:noFill/>
          <a:ln w="28575">
            <a:solidFill>
              <a:schemeClr val="bg2"/>
            </a:solidFill>
            <a:round/>
            <a:headEnd/>
            <a:tailEnd/>
          </a:ln>
        </p:spPr>
        <p:txBody>
          <a:bodyPr/>
          <a:lstStyle/>
          <a:p>
            <a:endParaRPr lang="ko-KR" altLang="en-US"/>
          </a:p>
        </p:txBody>
      </p:sp>
      <p:sp>
        <p:nvSpPr>
          <p:cNvPr id="189442" name="Line 3"/>
          <p:cNvSpPr>
            <a:spLocks noChangeShapeType="1"/>
          </p:cNvSpPr>
          <p:nvPr/>
        </p:nvSpPr>
        <p:spPr bwMode="auto">
          <a:xfrm>
            <a:off x="1146175" y="5710238"/>
            <a:ext cx="431800" cy="215900"/>
          </a:xfrm>
          <a:prstGeom prst="line">
            <a:avLst/>
          </a:prstGeom>
          <a:noFill/>
          <a:ln w="28575">
            <a:solidFill>
              <a:schemeClr val="bg2"/>
            </a:solidFill>
            <a:round/>
            <a:headEnd/>
            <a:tailEnd/>
          </a:ln>
        </p:spPr>
        <p:txBody>
          <a:bodyPr/>
          <a:lstStyle/>
          <a:p>
            <a:endParaRPr lang="ko-KR" altLang="en-US"/>
          </a:p>
        </p:txBody>
      </p:sp>
      <p:sp>
        <p:nvSpPr>
          <p:cNvPr id="189443" name="Rectangle 4"/>
          <p:cNvSpPr>
            <a:spLocks noChangeArrowheads="1"/>
          </p:cNvSpPr>
          <p:nvPr/>
        </p:nvSpPr>
        <p:spPr bwMode="auto">
          <a:xfrm>
            <a:off x="396875" y="250825"/>
            <a:ext cx="8389938" cy="3638550"/>
          </a:xfrm>
          <a:prstGeom prst="rect">
            <a:avLst/>
          </a:prstGeom>
          <a:noFill/>
          <a:ln w="9525">
            <a:noFill/>
            <a:miter lim="800000"/>
            <a:headEnd/>
            <a:tailEnd/>
          </a:ln>
        </p:spPr>
        <p:txBody>
          <a:bodyPr>
            <a:spAutoFit/>
          </a:bodyPr>
          <a:lstStyle/>
          <a:p>
            <a:pPr latinLnBrk="0">
              <a:lnSpc>
                <a:spcPct val="155000"/>
              </a:lnSpc>
            </a:pPr>
            <a:r>
              <a:rPr lang="ja-JP" altLang="en-US" sz="2000">
                <a:solidFill>
                  <a:schemeClr val="bg2"/>
                </a:solidFill>
                <a:latin typeface="ＭＳ Ｐゴシック" pitchFamily="34" charset="-128"/>
              </a:rPr>
              <a:t>２） ロマ書 </a:t>
            </a:r>
            <a:r>
              <a:rPr lang="en-US" altLang="ja-JP" sz="2000">
                <a:solidFill>
                  <a:schemeClr val="bg2"/>
                </a:solidFill>
                <a:latin typeface="ＭＳ Ｐゴシック" pitchFamily="34" charset="-128"/>
              </a:rPr>
              <a:t>9/15</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16</a:t>
            </a:r>
            <a:r>
              <a:rPr lang="ja-JP" altLang="en-US" sz="2000">
                <a:solidFill>
                  <a:schemeClr val="bg2"/>
                </a:solidFill>
                <a:latin typeface="ＭＳ Ｐゴシック" pitchFamily="34" charset="-128"/>
              </a:rPr>
              <a:t>  あわ</a:t>
            </a:r>
            <a:r>
              <a:rPr lang="ja-JP" altLang="ko-KR" sz="2000">
                <a:solidFill>
                  <a:schemeClr val="bg2"/>
                </a:solidFill>
                <a:latin typeface="ＭＳ Ｐゴシック" pitchFamily="34" charset="-128"/>
              </a:rPr>
              <a:t>れもうとする者をあわれみ</a:t>
            </a:r>
            <a:r>
              <a:rPr lang="en-US" altLang="ko-KR"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a:p>
            <a:pPr latinLnBrk="0">
              <a:lnSpc>
                <a:spcPct val="155000"/>
              </a:lnSpc>
            </a:pPr>
            <a:r>
              <a:rPr lang="ja-JP" altLang="en-US" sz="1800">
                <a:solidFill>
                  <a:schemeClr val="bg2"/>
                </a:solidFill>
                <a:latin typeface="ＭＳ Ｐゴシック" pitchFamily="34" charset="-128"/>
              </a:rPr>
              <a:t>　　     神様の権能と恩寵を強調させるために下さった御言</a:t>
            </a:r>
          </a:p>
          <a:p>
            <a:pPr latinLnBrk="0">
              <a:lnSpc>
                <a:spcPct val="155000"/>
              </a:lnSpc>
            </a:pPr>
            <a:r>
              <a:rPr lang="ja-JP" altLang="en-US" sz="2000">
                <a:solidFill>
                  <a:schemeClr val="bg2"/>
                </a:solidFill>
                <a:latin typeface="ＭＳ Ｐゴシック" pitchFamily="34" charset="-128"/>
              </a:rPr>
              <a:t>３） ロマ書</a:t>
            </a:r>
            <a:r>
              <a:rPr lang="en-US" altLang="ja-JP" sz="2000">
                <a:solidFill>
                  <a:schemeClr val="bg2"/>
                </a:solidFill>
                <a:latin typeface="ＭＳ Ｐゴシック" pitchFamily="34" charset="-128"/>
              </a:rPr>
              <a:t>9/21</a:t>
            </a:r>
            <a:r>
              <a:rPr lang="ja-JP" altLang="en-US" sz="2000">
                <a:solidFill>
                  <a:schemeClr val="bg2"/>
                </a:solidFill>
                <a:latin typeface="ＭＳ Ｐゴシック" pitchFamily="34" charset="-128"/>
              </a:rPr>
              <a:t>  </a:t>
            </a:r>
            <a:r>
              <a:rPr lang="ja-JP" altLang="ko-KR" sz="2000">
                <a:solidFill>
                  <a:schemeClr val="bg2"/>
                </a:solidFill>
                <a:latin typeface="ＭＳ Ｐゴシック" pitchFamily="34" charset="-128"/>
              </a:rPr>
              <a:t>陶器を造るものは、同じ土くれから</a:t>
            </a:r>
            <a:r>
              <a:rPr lang="en-US" altLang="ko-KR"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a:p>
            <a:pPr lvl="1" latinLnBrk="0">
              <a:lnSpc>
                <a:spcPct val="155000"/>
              </a:lnSpc>
            </a:pPr>
            <a:r>
              <a:rPr lang="ja-JP" altLang="en-US" sz="1800">
                <a:solidFill>
                  <a:schemeClr val="bg2"/>
                </a:solidFill>
                <a:latin typeface="ＭＳ Ｐゴシック" pitchFamily="34" charset="-128"/>
              </a:rPr>
              <a:t>   堕落人間はあたかも屑のように捨てられた存在となったので、</a:t>
            </a:r>
            <a:endParaRPr lang="en-US" altLang="ja-JP" sz="1800">
              <a:solidFill>
                <a:schemeClr val="bg2"/>
              </a:solidFill>
              <a:latin typeface="ＭＳ Ｐゴシック" pitchFamily="34" charset="-128"/>
            </a:endParaRPr>
          </a:p>
          <a:p>
            <a:pPr lvl="1" latinLnBrk="0">
              <a:lnSpc>
                <a:spcPct val="155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たとえ神様がこのような人間をいかに取り扱おうと</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も、決して</a:t>
            </a:r>
            <a:endParaRPr lang="en-US" altLang="ja-JP" sz="1800">
              <a:solidFill>
                <a:schemeClr val="bg2"/>
              </a:solidFill>
              <a:latin typeface="ＭＳ Ｐゴシック" pitchFamily="34" charset="-128"/>
            </a:endParaRPr>
          </a:p>
          <a:p>
            <a:pPr lvl="1" latinLnBrk="0">
              <a:lnSpc>
                <a:spcPct val="155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不平を言ってはならないという御意を教示</a:t>
            </a:r>
          </a:p>
          <a:p>
            <a:pPr latinLnBrk="0">
              <a:lnSpc>
                <a:spcPct val="155000"/>
              </a:lnSpc>
            </a:pPr>
            <a:r>
              <a:rPr lang="ja-JP" altLang="en-US" sz="2000">
                <a:solidFill>
                  <a:schemeClr val="bg2"/>
                </a:solidFill>
                <a:latin typeface="ＭＳ Ｐゴシック" pitchFamily="34" charset="-128"/>
              </a:rPr>
              <a:t>４） ロマ書 </a:t>
            </a:r>
            <a:r>
              <a:rPr lang="en-US" altLang="ja-JP" sz="2000">
                <a:solidFill>
                  <a:schemeClr val="bg2"/>
                </a:solidFill>
                <a:latin typeface="ＭＳ Ｐゴシック" pitchFamily="34" charset="-128"/>
              </a:rPr>
              <a:t>9/11  </a:t>
            </a:r>
            <a:r>
              <a:rPr lang="ja-JP" altLang="ko-KR" sz="2000">
                <a:solidFill>
                  <a:schemeClr val="bg2"/>
                </a:solidFill>
                <a:latin typeface="ＭＳ Ｐゴシック" pitchFamily="34" charset="-128"/>
              </a:rPr>
              <a:t>胎中からヤコブを愛し、エサウを憎み・・・</a:t>
            </a:r>
            <a:endParaRPr lang="en-US" altLang="ja-JP" sz="2000">
              <a:solidFill>
                <a:schemeClr val="bg2"/>
              </a:solidFill>
              <a:latin typeface="ＭＳ Ｐゴシック" pitchFamily="34" charset="-128"/>
            </a:endParaRPr>
          </a:p>
          <a:p>
            <a:pPr latinLnBrk="0">
              <a:lnSpc>
                <a:spcPct val="155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復帰摂理路程のプログラムを合わせるため</a:t>
            </a:r>
          </a:p>
        </p:txBody>
      </p:sp>
      <p:sp>
        <p:nvSpPr>
          <p:cNvPr id="189444" name="Oval 5"/>
          <p:cNvSpPr>
            <a:spLocks noChangeArrowheads="1"/>
          </p:cNvSpPr>
          <p:nvPr/>
        </p:nvSpPr>
        <p:spPr bwMode="auto">
          <a:xfrm>
            <a:off x="785813" y="5422900"/>
            <a:ext cx="431800" cy="431800"/>
          </a:xfrm>
          <a:prstGeom prst="ellipse">
            <a:avLst/>
          </a:prstGeom>
          <a:solidFill>
            <a:srgbClr val="0000FF"/>
          </a:solidFill>
          <a:ln w="28575">
            <a:solidFill>
              <a:schemeClr val="bg2"/>
            </a:solidFill>
            <a:round/>
            <a:headEnd/>
            <a:tailEnd/>
          </a:ln>
        </p:spPr>
        <p:txBody>
          <a:bodyPr wrap="none" anchor="ctr"/>
          <a:lstStyle/>
          <a:p>
            <a:pPr algn="ctr" latinLnBrk="0"/>
            <a:r>
              <a:rPr lang="ja-JP" altLang="en-US" sz="1800">
                <a:latin typeface="ＭＳ Ｐゴシック" pitchFamily="34" charset="-128"/>
              </a:rPr>
              <a:t>ア</a:t>
            </a:r>
            <a:endParaRPr lang="ko-KR" altLang="en-US" sz="1800">
              <a:latin typeface="ＭＳ Ｐゴシック" pitchFamily="34" charset="-128"/>
            </a:endParaRPr>
          </a:p>
        </p:txBody>
      </p:sp>
      <p:sp>
        <p:nvSpPr>
          <p:cNvPr id="189445" name="Oval 6"/>
          <p:cNvSpPr>
            <a:spLocks noChangeArrowheads="1"/>
          </p:cNvSpPr>
          <p:nvPr/>
        </p:nvSpPr>
        <p:spPr bwMode="auto">
          <a:xfrm>
            <a:off x="1506538" y="5710238"/>
            <a:ext cx="576262" cy="431800"/>
          </a:xfrm>
          <a:prstGeom prst="ellipse">
            <a:avLst/>
          </a:prstGeom>
          <a:solidFill>
            <a:srgbClr val="92D050"/>
          </a:solidFill>
          <a:ln w="19050">
            <a:solidFill>
              <a:schemeClr val="bg2"/>
            </a:solidFill>
            <a:round/>
            <a:headEnd/>
            <a:tailEnd/>
          </a:ln>
        </p:spPr>
        <p:txBody>
          <a:bodyPr wrap="none" anchor="ctr"/>
          <a:lstStyle/>
          <a:p>
            <a:pPr algn="ctr" latinLnBrk="0"/>
            <a:r>
              <a:rPr lang="ja-JP" altLang="en-US" sz="1600">
                <a:solidFill>
                  <a:srgbClr val="000000"/>
                </a:solidFill>
                <a:latin typeface="ＭＳ Ｐゴシック" pitchFamily="34" charset="-128"/>
              </a:rPr>
              <a:t>アベル</a:t>
            </a:r>
            <a:endParaRPr lang="ko-KR" altLang="en-US" sz="1600">
              <a:solidFill>
                <a:srgbClr val="000000"/>
              </a:solidFill>
              <a:latin typeface="ＭＳ Ｐゴシック" pitchFamily="34" charset="-128"/>
            </a:endParaRPr>
          </a:p>
        </p:txBody>
      </p:sp>
      <p:sp>
        <p:nvSpPr>
          <p:cNvPr id="189446" name="Oval 7"/>
          <p:cNvSpPr>
            <a:spLocks noChangeArrowheads="1"/>
          </p:cNvSpPr>
          <p:nvPr/>
        </p:nvSpPr>
        <p:spPr bwMode="auto">
          <a:xfrm>
            <a:off x="1506538" y="5062538"/>
            <a:ext cx="576262" cy="431800"/>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1600">
                <a:latin typeface="ＭＳ Ｐゴシック" pitchFamily="34" charset="-128"/>
              </a:rPr>
              <a:t>カイン</a:t>
            </a:r>
            <a:endParaRPr lang="ko-KR" altLang="en-US" sz="1600">
              <a:latin typeface="ＭＳ Ｐゴシック" pitchFamily="34" charset="-128"/>
            </a:endParaRPr>
          </a:p>
        </p:txBody>
      </p:sp>
      <p:sp>
        <p:nvSpPr>
          <p:cNvPr id="189447" name="Line 8"/>
          <p:cNvSpPr>
            <a:spLocks noChangeShapeType="1"/>
          </p:cNvSpPr>
          <p:nvPr/>
        </p:nvSpPr>
        <p:spPr bwMode="auto">
          <a:xfrm flipV="1">
            <a:off x="2743200" y="5278438"/>
            <a:ext cx="431800" cy="288925"/>
          </a:xfrm>
          <a:prstGeom prst="line">
            <a:avLst/>
          </a:prstGeom>
          <a:noFill/>
          <a:ln w="28575">
            <a:solidFill>
              <a:schemeClr val="bg2"/>
            </a:solidFill>
            <a:round/>
            <a:headEnd/>
            <a:tailEnd/>
          </a:ln>
        </p:spPr>
        <p:txBody>
          <a:bodyPr/>
          <a:lstStyle/>
          <a:p>
            <a:endParaRPr lang="ko-KR" altLang="en-US"/>
          </a:p>
        </p:txBody>
      </p:sp>
      <p:sp>
        <p:nvSpPr>
          <p:cNvPr id="189448" name="Line 9"/>
          <p:cNvSpPr>
            <a:spLocks noChangeShapeType="1"/>
          </p:cNvSpPr>
          <p:nvPr/>
        </p:nvSpPr>
        <p:spPr bwMode="auto">
          <a:xfrm>
            <a:off x="2743200" y="5710238"/>
            <a:ext cx="431800" cy="215900"/>
          </a:xfrm>
          <a:prstGeom prst="line">
            <a:avLst/>
          </a:prstGeom>
          <a:noFill/>
          <a:ln w="28575">
            <a:solidFill>
              <a:schemeClr val="bg2"/>
            </a:solidFill>
            <a:round/>
            <a:headEnd/>
            <a:tailEnd/>
          </a:ln>
        </p:spPr>
        <p:txBody>
          <a:bodyPr/>
          <a:lstStyle/>
          <a:p>
            <a:endParaRPr lang="ko-KR" altLang="en-US"/>
          </a:p>
        </p:txBody>
      </p:sp>
      <p:sp>
        <p:nvSpPr>
          <p:cNvPr id="189449" name="Oval 10"/>
          <p:cNvSpPr>
            <a:spLocks noChangeArrowheads="1"/>
          </p:cNvSpPr>
          <p:nvPr/>
        </p:nvSpPr>
        <p:spPr bwMode="auto">
          <a:xfrm>
            <a:off x="2238375" y="5422900"/>
            <a:ext cx="576263" cy="431800"/>
          </a:xfrm>
          <a:prstGeom prst="ellipse">
            <a:avLst/>
          </a:prstGeom>
          <a:solidFill>
            <a:srgbClr val="0000FF"/>
          </a:solidFill>
          <a:ln w="28575">
            <a:solidFill>
              <a:schemeClr val="bg2"/>
            </a:solidFill>
            <a:round/>
            <a:headEnd/>
            <a:tailEnd/>
          </a:ln>
        </p:spPr>
        <p:txBody>
          <a:bodyPr wrap="none" anchor="ctr"/>
          <a:lstStyle/>
          <a:p>
            <a:pPr algn="ctr" latinLnBrk="0"/>
            <a:r>
              <a:rPr lang="ja-JP" altLang="en-US" sz="1600">
                <a:latin typeface="ＭＳ Ｐゴシック" pitchFamily="34" charset="-128"/>
              </a:rPr>
              <a:t>イサク</a:t>
            </a:r>
            <a:endParaRPr lang="ko-KR" altLang="en-US" sz="1600">
              <a:latin typeface="ＭＳ Ｐゴシック" pitchFamily="34" charset="-128"/>
            </a:endParaRPr>
          </a:p>
        </p:txBody>
      </p:sp>
      <p:sp>
        <p:nvSpPr>
          <p:cNvPr id="189450" name="Oval 11"/>
          <p:cNvSpPr>
            <a:spLocks noChangeArrowheads="1"/>
          </p:cNvSpPr>
          <p:nvPr/>
        </p:nvSpPr>
        <p:spPr bwMode="auto">
          <a:xfrm>
            <a:off x="3103563" y="5710238"/>
            <a:ext cx="576262" cy="431800"/>
          </a:xfrm>
          <a:prstGeom prst="ellipse">
            <a:avLst/>
          </a:prstGeom>
          <a:solidFill>
            <a:srgbClr val="92D050"/>
          </a:solidFill>
          <a:ln w="19050">
            <a:solidFill>
              <a:schemeClr val="bg2"/>
            </a:solidFill>
            <a:round/>
            <a:headEnd/>
            <a:tailEnd/>
          </a:ln>
        </p:spPr>
        <p:txBody>
          <a:bodyPr wrap="none" anchor="ctr"/>
          <a:lstStyle/>
          <a:p>
            <a:pPr algn="ctr" latinLnBrk="0"/>
            <a:r>
              <a:rPr lang="ja-JP" altLang="en-US" sz="1600">
                <a:solidFill>
                  <a:srgbClr val="000000"/>
                </a:solidFill>
                <a:latin typeface="ＭＳ Ｐゴシック" pitchFamily="34" charset="-128"/>
              </a:rPr>
              <a:t>ヤコブ</a:t>
            </a:r>
            <a:endParaRPr lang="ko-KR" altLang="en-US" sz="1600">
              <a:solidFill>
                <a:srgbClr val="000000"/>
              </a:solidFill>
              <a:latin typeface="ＭＳ Ｐゴシック" pitchFamily="34" charset="-128"/>
            </a:endParaRPr>
          </a:p>
        </p:txBody>
      </p:sp>
      <p:sp>
        <p:nvSpPr>
          <p:cNvPr id="189451" name="Oval 12"/>
          <p:cNvSpPr>
            <a:spLocks noChangeArrowheads="1"/>
          </p:cNvSpPr>
          <p:nvPr/>
        </p:nvSpPr>
        <p:spPr bwMode="auto">
          <a:xfrm>
            <a:off x="3103563" y="5062538"/>
            <a:ext cx="576262" cy="431800"/>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1600">
                <a:latin typeface="ＭＳ Ｐゴシック" pitchFamily="34" charset="-128"/>
              </a:rPr>
              <a:t>エサウ</a:t>
            </a:r>
            <a:endParaRPr lang="ko-KR" altLang="en-US" sz="1600">
              <a:latin typeface="ＭＳ Ｐゴシック" pitchFamily="34" charset="-128"/>
            </a:endParaRPr>
          </a:p>
        </p:txBody>
      </p:sp>
      <p:sp>
        <p:nvSpPr>
          <p:cNvPr id="189452" name="Line 13"/>
          <p:cNvSpPr>
            <a:spLocks noChangeShapeType="1"/>
          </p:cNvSpPr>
          <p:nvPr/>
        </p:nvSpPr>
        <p:spPr bwMode="auto">
          <a:xfrm>
            <a:off x="4760913" y="4754563"/>
            <a:ext cx="0" cy="1511300"/>
          </a:xfrm>
          <a:prstGeom prst="line">
            <a:avLst/>
          </a:prstGeom>
          <a:noFill/>
          <a:ln w="28575" cap="rnd">
            <a:solidFill>
              <a:schemeClr val="bg2"/>
            </a:solidFill>
            <a:prstDash val="sysDot"/>
            <a:round/>
            <a:headEnd/>
            <a:tailEnd/>
          </a:ln>
        </p:spPr>
        <p:txBody>
          <a:bodyPr/>
          <a:lstStyle/>
          <a:p>
            <a:endParaRPr lang="ko-KR" altLang="en-US"/>
          </a:p>
        </p:txBody>
      </p:sp>
      <p:sp>
        <p:nvSpPr>
          <p:cNvPr id="189453" name="Text Box 14"/>
          <p:cNvSpPr txBox="1">
            <a:spLocks noChangeArrowheads="1"/>
          </p:cNvSpPr>
          <p:nvPr/>
        </p:nvSpPr>
        <p:spPr bwMode="auto">
          <a:xfrm>
            <a:off x="3690938" y="5080000"/>
            <a:ext cx="415448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憎む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責任 ⇒ 神様の愛を受ける</a:t>
            </a:r>
          </a:p>
        </p:txBody>
      </p:sp>
      <p:sp>
        <p:nvSpPr>
          <p:cNvPr id="189454" name="Text Box 15"/>
          <p:cNvSpPr txBox="1">
            <a:spLocks noChangeArrowheads="1"/>
          </p:cNvSpPr>
          <p:nvPr/>
        </p:nvSpPr>
        <p:spPr bwMode="auto">
          <a:xfrm>
            <a:off x="3681413" y="5722938"/>
            <a:ext cx="50577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愛する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責任 </a:t>
            </a:r>
            <a:r>
              <a:rPr lang="en-US" altLang="ja-JP" sz="1800">
                <a:solidFill>
                  <a:schemeClr val="bg2"/>
                </a:solidFill>
                <a:latin typeface="ＭＳ Ｐゴシック" pitchFamily="34" charset="-128"/>
              </a:rPr>
              <a:t>X ⇒ </a:t>
            </a:r>
            <a:r>
              <a:rPr lang="ja-JP" altLang="en-US" sz="1800">
                <a:solidFill>
                  <a:schemeClr val="bg2"/>
                </a:solidFill>
                <a:latin typeface="ＭＳ Ｐゴシック" pitchFamily="34" charset="-128"/>
              </a:rPr>
              <a:t>神様の愛を受けられない</a:t>
            </a:r>
          </a:p>
        </p:txBody>
      </p:sp>
      <p:sp>
        <p:nvSpPr>
          <p:cNvPr id="189455" name="Text Box 16"/>
          <p:cNvSpPr txBox="1">
            <a:spLocks noChangeArrowheads="1"/>
          </p:cNvSpPr>
          <p:nvPr/>
        </p:nvSpPr>
        <p:spPr bwMode="auto">
          <a:xfrm>
            <a:off x="4378325" y="5399088"/>
            <a:ext cx="784225" cy="366712"/>
          </a:xfrm>
          <a:prstGeom prst="rect">
            <a:avLst/>
          </a:prstGeom>
          <a:noFill/>
          <a:ln w="28575">
            <a:noFill/>
            <a:miter lim="800000"/>
            <a:headEnd/>
            <a:tailEnd/>
          </a:ln>
        </p:spPr>
        <p:txBody>
          <a:bodyPr wrap="none">
            <a:spAutoFit/>
          </a:bodyPr>
          <a:lstStyle/>
          <a:p>
            <a:pPr latinLnBrk="0"/>
            <a:r>
              <a:rPr lang="ja-JP" altLang="en-US" sz="1800">
                <a:solidFill>
                  <a:schemeClr val="bg2"/>
                </a:solidFill>
                <a:latin typeface="ＭＳ Ｐゴシック" pitchFamily="34" charset="-128"/>
              </a:rPr>
              <a:t>地  上</a:t>
            </a:r>
          </a:p>
        </p:txBody>
      </p:sp>
      <p:sp>
        <p:nvSpPr>
          <p:cNvPr id="189456" name="Line 17"/>
          <p:cNvSpPr>
            <a:spLocks noChangeShapeType="1"/>
          </p:cNvSpPr>
          <p:nvPr/>
        </p:nvSpPr>
        <p:spPr bwMode="auto">
          <a:xfrm>
            <a:off x="4540250" y="5276850"/>
            <a:ext cx="503238" cy="0"/>
          </a:xfrm>
          <a:prstGeom prst="line">
            <a:avLst/>
          </a:prstGeom>
          <a:noFill/>
          <a:ln w="28575">
            <a:solidFill>
              <a:schemeClr val="bg2"/>
            </a:solidFill>
            <a:round/>
            <a:headEnd/>
            <a:tailEnd type="triangle" w="med" len="med"/>
          </a:ln>
        </p:spPr>
        <p:txBody>
          <a:bodyPr/>
          <a:lstStyle/>
          <a:p>
            <a:endParaRPr lang="ko-KR" altLang="en-US"/>
          </a:p>
        </p:txBody>
      </p:sp>
      <p:sp>
        <p:nvSpPr>
          <p:cNvPr id="189457" name="Line 18"/>
          <p:cNvSpPr>
            <a:spLocks noChangeShapeType="1"/>
          </p:cNvSpPr>
          <p:nvPr/>
        </p:nvSpPr>
        <p:spPr bwMode="auto">
          <a:xfrm>
            <a:off x="4540250" y="5926138"/>
            <a:ext cx="503238" cy="0"/>
          </a:xfrm>
          <a:prstGeom prst="line">
            <a:avLst/>
          </a:prstGeom>
          <a:noFill/>
          <a:ln w="28575">
            <a:solidFill>
              <a:schemeClr val="bg2"/>
            </a:solidFill>
            <a:round/>
            <a:headEnd/>
            <a:tailEnd type="triangle" w="med" len="med"/>
          </a:ln>
        </p:spPr>
        <p:txBody>
          <a:bodyPr/>
          <a:lstStyle/>
          <a:p>
            <a:endParaRPr lang="ko-KR" altLang="en-US"/>
          </a:p>
        </p:txBody>
      </p:sp>
      <p:sp>
        <p:nvSpPr>
          <p:cNvPr id="189458" name="Text Box 19"/>
          <p:cNvSpPr txBox="1">
            <a:spLocks noChangeArrowheads="1"/>
          </p:cNvSpPr>
          <p:nvPr/>
        </p:nvSpPr>
        <p:spPr bwMode="auto">
          <a:xfrm>
            <a:off x="3603625" y="4664075"/>
            <a:ext cx="2330450" cy="366713"/>
          </a:xfrm>
          <a:prstGeom prst="rect">
            <a:avLst/>
          </a:prstGeom>
          <a:noFill/>
          <a:ln w="9525">
            <a:noFill/>
            <a:miter lim="800000"/>
            <a:headEnd/>
            <a:tailEnd/>
          </a:ln>
        </p:spPr>
        <p:txBody>
          <a:bodyPr wrap="none">
            <a:spAutoFit/>
          </a:bodyPr>
          <a:lstStyle/>
          <a:p>
            <a:pPr latinLnBrk="0"/>
            <a:r>
              <a:rPr lang="en-US" altLang="ja-JP" sz="1800">
                <a:solidFill>
                  <a:srgbClr val="D55000"/>
                </a:solidFill>
                <a:latin typeface="ＭＳ Ｐゴシック" pitchFamily="34" charset="-128"/>
              </a:rPr>
              <a:t>〔</a:t>
            </a:r>
            <a:r>
              <a:rPr lang="ja-JP" altLang="en-US" sz="1800">
                <a:solidFill>
                  <a:srgbClr val="D55000"/>
                </a:solidFill>
                <a:latin typeface="ＭＳ Ｐゴシック" pitchFamily="34" charset="-128"/>
              </a:rPr>
              <a:t>腹中</a:t>
            </a:r>
            <a:r>
              <a:rPr lang="en-US" altLang="ja-JP" sz="1800">
                <a:solidFill>
                  <a:srgbClr val="D55000"/>
                </a:solidFill>
                <a:latin typeface="ＭＳ Ｐゴシック" pitchFamily="34" charset="-128"/>
              </a:rPr>
              <a:t>〕</a:t>
            </a:r>
            <a:r>
              <a:rPr lang="ja-JP" altLang="en-US" sz="1800">
                <a:solidFill>
                  <a:srgbClr val="D55000"/>
                </a:solidFill>
                <a:latin typeface="ＭＳ Ｐゴシック" pitchFamily="34" charset="-128"/>
              </a:rPr>
              <a:t>　　　　</a:t>
            </a:r>
            <a:r>
              <a:rPr lang="en-US" altLang="ja-JP" sz="1800">
                <a:solidFill>
                  <a:srgbClr val="D55000"/>
                </a:solidFill>
                <a:latin typeface="ＭＳ Ｐゴシック" pitchFamily="34" charset="-128"/>
              </a:rPr>
              <a:t>〔</a:t>
            </a:r>
            <a:r>
              <a:rPr lang="ja-JP" altLang="en-US" sz="1800">
                <a:solidFill>
                  <a:srgbClr val="D55000"/>
                </a:solidFill>
                <a:latin typeface="ＭＳ Ｐゴシック" pitchFamily="34" charset="-128"/>
              </a:rPr>
              <a:t>地上</a:t>
            </a:r>
            <a:r>
              <a:rPr lang="en-US" altLang="ja-JP" sz="1800">
                <a:solidFill>
                  <a:srgbClr val="D55000"/>
                </a:solidFill>
                <a:latin typeface="ＭＳ Ｐゴシック" pitchFamily="34" charset="-128"/>
              </a:rPr>
              <a:t>〕</a:t>
            </a:r>
            <a:r>
              <a:rPr lang="ja-JP" altLang="en-US" sz="1800">
                <a:solidFill>
                  <a:srgbClr val="D55000"/>
                </a:solidFill>
                <a:latin typeface="ＭＳ Ｐゴシック" pitchFamily="34" charset="-128"/>
              </a:rPr>
              <a:t>　</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1981200" y="1981200"/>
            <a:ext cx="5449888" cy="1570038"/>
          </a:xfrm>
          <a:prstGeom prst="rect">
            <a:avLst/>
          </a:prstGeom>
          <a:noFill/>
          <a:ln w="9525">
            <a:noFill/>
            <a:miter lim="800000"/>
            <a:headEnd/>
            <a:tailEnd/>
          </a:ln>
        </p:spPr>
        <p:txBody>
          <a:bodyPr wrap="none">
            <a:spAutoFit/>
          </a:bodyPr>
          <a:lstStyle/>
          <a:p>
            <a:pPr latinLnBrk="0"/>
            <a:r>
              <a:rPr lang="ja-JP" altLang="en-US" sz="9600" b="0">
                <a:solidFill>
                  <a:schemeClr val="bg2"/>
                </a:solidFill>
                <a:latin typeface="Arial" charset="0"/>
              </a:rPr>
              <a:t>キリスト論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p:cTn id="7" dur="500" fill="hold"/>
                                        <p:tgtEl>
                                          <p:spTgt spid="206850"/>
                                        </p:tgtEl>
                                        <p:attrNameLst>
                                          <p:attrName>ppt_w</p:attrName>
                                        </p:attrNameLst>
                                      </p:cBhvr>
                                      <p:tavLst>
                                        <p:tav tm="0">
                                          <p:val>
                                            <p:fltVal val="0"/>
                                          </p:val>
                                        </p:tav>
                                        <p:tav tm="100000">
                                          <p:val>
                                            <p:strVal val="#ppt_w"/>
                                          </p:val>
                                        </p:tav>
                                      </p:tavLst>
                                    </p:anim>
                                    <p:anim calcmode="lin" valueType="num">
                                      <p:cBhvr>
                                        <p:cTn id="8" dur="500" fill="hold"/>
                                        <p:tgtEl>
                                          <p:spTgt spid="2068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ChangeArrowheads="1"/>
          </p:cNvSpPr>
          <p:nvPr/>
        </p:nvSpPr>
        <p:spPr bwMode="auto">
          <a:xfrm>
            <a:off x="571500" y="1139825"/>
            <a:ext cx="8072438" cy="2525713"/>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　救援を望んでいた堕落人間たちには、解決しなければならない問題がたくさんある。その中でも重要なことは、神様を中心としたイエスと聖霊との関係、イエスと聖霊と堕落人間との関係、重生と三位一体など、キリスト論に関する諸問題である。 </a:t>
            </a:r>
          </a:p>
          <a:p>
            <a:pPr latinLnBrk="0">
              <a:lnSpc>
                <a:spcPct val="114000"/>
              </a:lnSpc>
            </a:pPr>
            <a:r>
              <a:rPr lang="ja-JP" altLang="en-US" sz="2000">
                <a:solidFill>
                  <a:schemeClr val="bg2"/>
                </a:solidFill>
                <a:latin typeface="ＭＳ Ｐゴシック" pitchFamily="34" charset="-128"/>
              </a:rPr>
              <a:t>  ところが今日に至るまで、だれもこの問題に関する明確な解答を得ることができなかったのである。そうして、このような問題に対する未解決のために、キリスト教の教理と信仰生活に、少なからず混乱を起こしてきた。 </a:t>
            </a:r>
          </a:p>
        </p:txBody>
      </p:sp>
      <p:sp>
        <p:nvSpPr>
          <p:cNvPr id="191490" name="Text Box 3"/>
          <p:cNvSpPr txBox="1">
            <a:spLocks noChangeArrowheads="1"/>
          </p:cNvSpPr>
          <p:nvPr/>
        </p:nvSpPr>
        <p:spPr bwMode="auto">
          <a:xfrm>
            <a:off x="0" y="123825"/>
            <a:ext cx="9144000" cy="708025"/>
          </a:xfrm>
          <a:prstGeom prst="rect">
            <a:avLst/>
          </a:prstGeom>
          <a:noFill/>
          <a:ln w="9525">
            <a:noFill/>
            <a:miter lim="800000"/>
            <a:headEnd/>
            <a:tailEnd/>
          </a:ln>
        </p:spPr>
        <p:txBody>
          <a:bodyPr>
            <a:spAutoFit/>
          </a:bodyPr>
          <a:lstStyle/>
          <a:p>
            <a:pPr algn="ctr" latinLnBrk="0"/>
            <a:r>
              <a:rPr lang="ja-JP" altLang="en-US" sz="4000" b="0">
                <a:solidFill>
                  <a:schemeClr val="bg2"/>
                </a:solidFill>
                <a:latin typeface="ＭＳ Ｐゴシック" pitchFamily="34" charset="-128"/>
              </a:rPr>
              <a:t>序論</a:t>
            </a:r>
          </a:p>
        </p:txBody>
      </p:sp>
      <p:sp>
        <p:nvSpPr>
          <p:cNvPr id="191491" name="Text Box 4"/>
          <p:cNvSpPr txBox="1">
            <a:spLocks noChangeArrowheads="1"/>
          </p:cNvSpPr>
          <p:nvPr/>
        </p:nvSpPr>
        <p:spPr bwMode="auto">
          <a:xfrm>
            <a:off x="1339850" y="4429125"/>
            <a:ext cx="3271838" cy="118745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イエスは神様御自身か</a:t>
            </a:r>
            <a:r>
              <a:rPr lang="en-US" altLang="ko-KR" sz="2400">
                <a:solidFill>
                  <a:schemeClr val="bg2"/>
                </a:solidFill>
                <a:latin typeface="ＭＳ Ｐゴシック" pitchFamily="34" charset="-128"/>
              </a:rPr>
              <a:t>?</a:t>
            </a:r>
          </a:p>
          <a:p>
            <a:pPr latinLnBrk="0"/>
            <a:r>
              <a:rPr lang="ja-JP" altLang="en-US" sz="2400">
                <a:solidFill>
                  <a:schemeClr val="bg2"/>
                </a:solidFill>
                <a:latin typeface="ＭＳ Ｐゴシック" pitchFamily="34" charset="-128"/>
              </a:rPr>
              <a:t>重生とは</a:t>
            </a:r>
            <a:r>
              <a:rPr lang="en-US" altLang="ko-KR" sz="2400">
                <a:solidFill>
                  <a:schemeClr val="bg2"/>
                </a:solidFill>
                <a:latin typeface="ＭＳ Ｐゴシック" pitchFamily="34" charset="-128"/>
              </a:rPr>
              <a:t>?</a:t>
            </a:r>
          </a:p>
          <a:p>
            <a:pPr latinLnBrk="0"/>
            <a:r>
              <a:rPr lang="ja-JP" altLang="en-US" sz="2400">
                <a:solidFill>
                  <a:schemeClr val="bg2"/>
                </a:solidFill>
                <a:latin typeface="ＭＳ Ｐゴシック" pitchFamily="34" charset="-128"/>
              </a:rPr>
              <a:t>三位一体とは</a:t>
            </a:r>
            <a:r>
              <a:rPr lang="en-US" altLang="ko-KR" sz="2400">
                <a:solidFill>
                  <a:schemeClr val="bg2"/>
                </a:solidFill>
                <a:latin typeface="ＭＳ Ｐゴシック" pitchFamily="34" charset="-128"/>
              </a:rPr>
              <a:t>?</a:t>
            </a:r>
          </a:p>
        </p:txBody>
      </p:sp>
      <p:sp>
        <p:nvSpPr>
          <p:cNvPr id="191492" name="AutoShape 5"/>
          <p:cNvSpPr>
            <a:spLocks/>
          </p:cNvSpPr>
          <p:nvPr/>
        </p:nvSpPr>
        <p:spPr bwMode="auto">
          <a:xfrm>
            <a:off x="1243013" y="4562475"/>
            <a:ext cx="142875" cy="1008063"/>
          </a:xfrm>
          <a:prstGeom prst="leftBracket">
            <a:avLst>
              <a:gd name="adj" fmla="val 58796"/>
            </a:avLst>
          </a:prstGeom>
          <a:noFill/>
          <a:ln w="2857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Oval 4"/>
          <p:cNvSpPr>
            <a:spLocks noChangeArrowheads="1"/>
          </p:cNvSpPr>
          <p:nvPr/>
        </p:nvSpPr>
        <p:spPr bwMode="auto">
          <a:xfrm>
            <a:off x="2230438" y="1828800"/>
            <a:ext cx="1447800" cy="762000"/>
          </a:xfrm>
          <a:prstGeom prst="ellipse">
            <a:avLst/>
          </a:prstGeom>
          <a:solidFill>
            <a:srgbClr val="FFFF00"/>
          </a:solidFill>
          <a:ln w="25400">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神</a:t>
            </a:r>
            <a:endParaRPr lang="ko-KR" altLang="en-US" sz="2800">
              <a:solidFill>
                <a:srgbClr val="000000"/>
              </a:solidFill>
              <a:latin typeface="ＭＳ Ｐゴシック" pitchFamily="34" charset="-128"/>
            </a:endParaRPr>
          </a:p>
        </p:txBody>
      </p:sp>
      <p:sp>
        <p:nvSpPr>
          <p:cNvPr id="192514" name="Oval 5"/>
          <p:cNvSpPr>
            <a:spLocks noChangeArrowheads="1"/>
          </p:cNvSpPr>
          <p:nvPr/>
        </p:nvSpPr>
        <p:spPr bwMode="auto">
          <a:xfrm>
            <a:off x="2230438" y="3357563"/>
            <a:ext cx="1447800" cy="762000"/>
          </a:xfrm>
          <a:prstGeom prst="ellipse">
            <a:avLst/>
          </a:prstGeom>
          <a:solidFill>
            <a:srgbClr val="0000FF"/>
          </a:solidFill>
          <a:ln w="25400">
            <a:solidFill>
              <a:schemeClr val="bg2"/>
            </a:solidFill>
            <a:round/>
            <a:headEnd/>
            <a:tailEnd/>
          </a:ln>
        </p:spPr>
        <p:txBody>
          <a:bodyPr wrap="none" anchor="ctr"/>
          <a:lstStyle/>
          <a:p>
            <a:pPr algn="ctr" latinLnBrk="0"/>
            <a:r>
              <a:rPr lang="ko-KR" altLang="en-US" sz="2400">
                <a:latin typeface="ＭＳ Ｐゴシック" pitchFamily="34" charset="-128"/>
              </a:rPr>
              <a:t>完成</a:t>
            </a:r>
            <a:r>
              <a:rPr lang="ja-JP" altLang="en-US" sz="2400">
                <a:latin typeface="ＭＳ Ｐゴシック" pitchFamily="34" charset="-128"/>
              </a:rPr>
              <a:t>人間</a:t>
            </a:r>
          </a:p>
        </p:txBody>
      </p:sp>
      <p:sp>
        <p:nvSpPr>
          <p:cNvPr id="192515" name="Text Box 6"/>
          <p:cNvSpPr txBox="1">
            <a:spLocks noChangeArrowheads="1"/>
          </p:cNvSpPr>
          <p:nvPr/>
        </p:nvSpPr>
        <p:spPr bwMode="auto">
          <a:xfrm>
            <a:off x="3213100" y="2665413"/>
            <a:ext cx="898525" cy="519112"/>
          </a:xfrm>
          <a:prstGeom prst="rect">
            <a:avLst/>
          </a:prstGeom>
          <a:noFill/>
          <a:ln w="9525">
            <a:noFill/>
            <a:miter lim="800000"/>
            <a:headEnd/>
            <a:tailEnd/>
          </a:ln>
        </p:spPr>
        <p:txBody>
          <a:bodyPr wrap="none">
            <a:spAutoFit/>
          </a:bodyPr>
          <a:lstStyle/>
          <a:p>
            <a:pPr latinLnBrk="0"/>
            <a:r>
              <a:rPr lang="ko-KR" altLang="en-US" sz="2800">
                <a:solidFill>
                  <a:schemeClr val="bg2"/>
                </a:solidFill>
                <a:latin typeface="ＭＳ Ｐゴシック" pitchFamily="34" charset="-128"/>
              </a:rPr>
              <a:t>一</a:t>
            </a:r>
            <a:r>
              <a:rPr lang="ja-JP" altLang="en-US" sz="2800">
                <a:solidFill>
                  <a:schemeClr val="bg2"/>
                </a:solidFill>
                <a:latin typeface="ＭＳ Ｐゴシック" pitchFamily="34" charset="-128"/>
              </a:rPr>
              <a:t>体</a:t>
            </a:r>
          </a:p>
        </p:txBody>
      </p:sp>
      <p:grpSp>
        <p:nvGrpSpPr>
          <p:cNvPr id="192516" name="Group 7"/>
          <p:cNvGrpSpPr>
            <a:grpSpLocks/>
          </p:cNvGrpSpPr>
          <p:nvPr/>
        </p:nvGrpSpPr>
        <p:grpSpPr bwMode="auto">
          <a:xfrm>
            <a:off x="3730625" y="2212975"/>
            <a:ext cx="1430338" cy="1524000"/>
            <a:chOff x="2256" y="1296"/>
            <a:chExt cx="816" cy="960"/>
          </a:xfrm>
        </p:grpSpPr>
        <p:sp>
          <p:nvSpPr>
            <p:cNvPr id="192532" name="Line 8"/>
            <p:cNvSpPr>
              <a:spLocks noChangeShapeType="1"/>
            </p:cNvSpPr>
            <p:nvPr/>
          </p:nvSpPr>
          <p:spPr bwMode="auto">
            <a:xfrm>
              <a:off x="2256" y="1296"/>
              <a:ext cx="816" cy="0"/>
            </a:xfrm>
            <a:prstGeom prst="line">
              <a:avLst/>
            </a:prstGeom>
            <a:noFill/>
            <a:ln w="57150">
              <a:solidFill>
                <a:schemeClr val="bg2"/>
              </a:solidFill>
              <a:prstDash val="sysDot"/>
              <a:round/>
              <a:headEnd/>
              <a:tailEnd/>
            </a:ln>
          </p:spPr>
          <p:txBody>
            <a:bodyPr/>
            <a:lstStyle/>
            <a:p>
              <a:endParaRPr lang="ko-KR" altLang="en-US"/>
            </a:p>
          </p:txBody>
        </p:sp>
        <p:sp>
          <p:nvSpPr>
            <p:cNvPr id="192533" name="Line 9"/>
            <p:cNvSpPr>
              <a:spLocks noChangeShapeType="1"/>
            </p:cNvSpPr>
            <p:nvPr/>
          </p:nvSpPr>
          <p:spPr bwMode="auto">
            <a:xfrm>
              <a:off x="2256" y="2256"/>
              <a:ext cx="816" cy="0"/>
            </a:xfrm>
            <a:prstGeom prst="line">
              <a:avLst/>
            </a:prstGeom>
            <a:noFill/>
            <a:ln w="57150">
              <a:solidFill>
                <a:schemeClr val="bg2"/>
              </a:solidFill>
              <a:prstDash val="sysDot"/>
              <a:round/>
              <a:headEnd/>
              <a:tailEnd/>
            </a:ln>
          </p:spPr>
          <p:txBody>
            <a:bodyPr/>
            <a:lstStyle/>
            <a:p>
              <a:endParaRPr lang="ko-KR" altLang="en-US"/>
            </a:p>
          </p:txBody>
        </p:sp>
      </p:grpSp>
      <p:sp>
        <p:nvSpPr>
          <p:cNvPr id="192517" name="Line 11"/>
          <p:cNvSpPr>
            <a:spLocks noChangeShapeType="1"/>
          </p:cNvSpPr>
          <p:nvPr/>
        </p:nvSpPr>
        <p:spPr bwMode="auto">
          <a:xfrm flipV="1">
            <a:off x="2849563" y="2635250"/>
            <a:ext cx="0" cy="685800"/>
          </a:xfrm>
          <a:prstGeom prst="line">
            <a:avLst/>
          </a:prstGeom>
          <a:noFill/>
          <a:ln w="57150">
            <a:solidFill>
              <a:schemeClr val="bg2"/>
            </a:solidFill>
            <a:round/>
            <a:headEnd/>
            <a:tailEnd type="triangle" w="med" len="med"/>
          </a:ln>
        </p:spPr>
        <p:txBody>
          <a:bodyPr/>
          <a:lstStyle/>
          <a:p>
            <a:endParaRPr lang="ko-KR" altLang="en-US"/>
          </a:p>
        </p:txBody>
      </p:sp>
      <p:sp>
        <p:nvSpPr>
          <p:cNvPr id="192518" name="Rectangle 14"/>
          <p:cNvSpPr>
            <a:spLocks noChangeArrowheads="1"/>
          </p:cNvSpPr>
          <p:nvPr/>
        </p:nvSpPr>
        <p:spPr bwMode="auto">
          <a:xfrm>
            <a:off x="827088" y="4089400"/>
            <a:ext cx="4572000" cy="396875"/>
          </a:xfrm>
          <a:prstGeom prst="rect">
            <a:avLst/>
          </a:prstGeom>
          <a:noFill/>
          <a:ln w="25400">
            <a:noFill/>
            <a:miter lim="800000"/>
            <a:headEnd/>
            <a:tailEnd/>
          </a:ln>
        </p:spPr>
        <p:txBody>
          <a:bodyPr>
            <a:spAutoFit/>
          </a:bodyPr>
          <a:lstStyle/>
          <a:p>
            <a:pPr algn="ctr"/>
            <a:r>
              <a:rPr lang="ja-JP" altLang="en-US" sz="2000">
                <a:solidFill>
                  <a:schemeClr val="bg2"/>
                </a:solidFill>
                <a:latin typeface="ＭＳ Ｐゴシック" pitchFamily="34" charset="-128"/>
              </a:rPr>
              <a:t>神の</a:t>
            </a:r>
            <a:r>
              <a:rPr lang="ko-KR" altLang="en-US" sz="2000">
                <a:solidFill>
                  <a:schemeClr val="bg2"/>
                </a:solidFill>
                <a:latin typeface="ＭＳ Ｐゴシック" pitchFamily="34" charset="-128"/>
              </a:rPr>
              <a:t>心情</a:t>
            </a:r>
            <a:r>
              <a:rPr lang="ja-JP" altLang="en-US" sz="2000">
                <a:solidFill>
                  <a:schemeClr val="bg2"/>
                </a:solidFill>
                <a:latin typeface="ＭＳ Ｐゴシック" pitchFamily="34" charset="-128"/>
              </a:rPr>
              <a:t>体</a:t>
            </a:r>
            <a:r>
              <a:rPr lang="ko-KR" altLang="en-US" sz="2000">
                <a:solidFill>
                  <a:schemeClr val="bg2"/>
                </a:solidFill>
                <a:latin typeface="ＭＳ Ｐゴシック" pitchFamily="34" charset="-128"/>
              </a:rPr>
              <a:t>恤</a:t>
            </a:r>
          </a:p>
        </p:txBody>
      </p:sp>
      <p:sp>
        <p:nvSpPr>
          <p:cNvPr id="192519" name="Rectangle 15"/>
          <p:cNvSpPr>
            <a:spLocks noChangeArrowheads="1"/>
          </p:cNvSpPr>
          <p:nvPr/>
        </p:nvSpPr>
        <p:spPr bwMode="auto">
          <a:xfrm>
            <a:off x="385763" y="979488"/>
            <a:ext cx="5553075" cy="427037"/>
          </a:xfrm>
          <a:prstGeom prst="rect">
            <a:avLst/>
          </a:prstGeom>
          <a:noFill/>
          <a:ln w="25400">
            <a:noFill/>
            <a:miter lim="800000"/>
            <a:headEnd/>
            <a:tailEnd/>
          </a:ln>
        </p:spPr>
        <p:txBody>
          <a:bodyPr wrap="none">
            <a:spAutoFit/>
          </a:bodyPr>
          <a:lstStyle/>
          <a:p>
            <a:r>
              <a:rPr lang="ja-JP" altLang="en-US" sz="2200">
                <a:solidFill>
                  <a:schemeClr val="bg2"/>
                </a:solidFill>
                <a:latin typeface="ＭＳ Ｐゴシック" pitchFamily="34" charset="-128"/>
              </a:rPr>
              <a:t>（１）</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神と完成した人間との</a:t>
            </a:r>
            <a:r>
              <a:rPr lang="ko-KR" altLang="en-US" sz="2200">
                <a:solidFill>
                  <a:schemeClr val="bg2"/>
                </a:solidFill>
                <a:latin typeface="ＭＳ Ｐゴシック" pitchFamily="34" charset="-128"/>
              </a:rPr>
              <a:t>二性性</a:t>
            </a:r>
            <a:r>
              <a:rPr lang="ja-JP" altLang="en-US" sz="2200">
                <a:solidFill>
                  <a:schemeClr val="bg2"/>
                </a:solidFill>
                <a:latin typeface="ＭＳ Ｐゴシック" pitchFamily="34" charset="-128"/>
              </a:rPr>
              <a:t>相的な関係</a:t>
            </a:r>
            <a:endParaRPr lang="ko-KR" altLang="en-US" sz="2200">
              <a:solidFill>
                <a:schemeClr val="bg2"/>
              </a:solidFill>
              <a:latin typeface="ＭＳ Ｐゴシック" pitchFamily="34" charset="-128"/>
            </a:endParaRPr>
          </a:p>
        </p:txBody>
      </p:sp>
      <p:sp>
        <p:nvSpPr>
          <p:cNvPr id="192520" name="Rectangle 16"/>
          <p:cNvSpPr>
            <a:spLocks noChangeArrowheads="1"/>
          </p:cNvSpPr>
          <p:nvPr/>
        </p:nvSpPr>
        <p:spPr bwMode="auto">
          <a:xfrm>
            <a:off x="1363663" y="4367213"/>
            <a:ext cx="3238500" cy="396875"/>
          </a:xfrm>
          <a:prstGeom prst="rect">
            <a:avLst/>
          </a:prstGeom>
          <a:noFill/>
          <a:ln w="25400" algn="ctr">
            <a:noFill/>
            <a:miter lim="800000"/>
            <a:headEnd/>
            <a:tailEnd/>
          </a:ln>
        </p:spPr>
        <p:txBody>
          <a:bodyPr wrap="none">
            <a:spAutoFit/>
          </a:bodyPr>
          <a:lstStyle/>
          <a:p>
            <a:pPr algn="ctr"/>
            <a:r>
              <a:rPr lang="ko-KR" altLang="en-US" sz="2000">
                <a:solidFill>
                  <a:schemeClr val="bg2"/>
                </a:solidFill>
                <a:latin typeface="ＭＳ Ｐゴシック" pitchFamily="34" charset="-128"/>
              </a:rPr>
              <a:t>神殿</a:t>
            </a:r>
            <a:r>
              <a:rPr lang="ja-JP" altLang="en-US" sz="2000">
                <a:solidFill>
                  <a:schemeClr val="bg2"/>
                </a:solidFill>
                <a:latin typeface="ＭＳ Ｐゴシック" pitchFamily="34" charset="-128"/>
              </a:rPr>
              <a:t> </a:t>
            </a:r>
            <a:r>
              <a:rPr lang="en-US" altLang="ko-KR" sz="2000">
                <a:solidFill>
                  <a:schemeClr val="bg2"/>
                </a:solidFill>
                <a:latin typeface="ＭＳ Ｐゴシック" pitchFamily="34" charset="-128"/>
              </a:rPr>
              <a:t>(</a:t>
            </a:r>
            <a:r>
              <a:rPr lang="ja-JP" altLang="en-US" sz="2000">
                <a:solidFill>
                  <a:schemeClr val="bg2"/>
                </a:solidFill>
                <a:latin typeface="ＭＳ Ｐゴシック" pitchFamily="34" charset="-128"/>
              </a:rPr>
              <a:t>コリント</a:t>
            </a:r>
            <a:r>
              <a:rPr lang="en-US" altLang="ja-JP" sz="2000">
                <a:solidFill>
                  <a:schemeClr val="bg2"/>
                </a:solidFill>
                <a:latin typeface="ＭＳ Ｐゴシック" pitchFamily="34" charset="-128"/>
              </a:rPr>
              <a:t>Ⅰ</a:t>
            </a:r>
            <a:r>
              <a:rPr lang="ko-KR" altLang="en-US" sz="2000">
                <a:solidFill>
                  <a:schemeClr val="bg2"/>
                </a:solidFill>
                <a:latin typeface="ＭＳ Ｐゴシック" pitchFamily="34" charset="-128"/>
              </a:rPr>
              <a:t> </a:t>
            </a:r>
            <a:r>
              <a:rPr lang="en-US" altLang="ko-KR" sz="2000">
                <a:solidFill>
                  <a:schemeClr val="bg2"/>
                </a:solidFill>
                <a:latin typeface="ＭＳ Ｐゴシック" pitchFamily="34" charset="-128"/>
              </a:rPr>
              <a:t>3:16) </a:t>
            </a:r>
            <a:r>
              <a:rPr lang="ko-KR" altLang="en-US" sz="2000">
                <a:solidFill>
                  <a:schemeClr val="bg2"/>
                </a:solidFill>
                <a:latin typeface="ＭＳ Ｐゴシック" pitchFamily="34" charset="-128"/>
              </a:rPr>
              <a:t>、神性</a:t>
            </a:r>
          </a:p>
        </p:txBody>
      </p:sp>
      <p:sp>
        <p:nvSpPr>
          <p:cNvPr id="192521" name="Text Box 17"/>
          <p:cNvSpPr txBox="1">
            <a:spLocks noChangeArrowheads="1"/>
          </p:cNvSpPr>
          <p:nvPr/>
        </p:nvSpPr>
        <p:spPr bwMode="auto">
          <a:xfrm>
            <a:off x="214313" y="285750"/>
            <a:ext cx="588168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１．創造目的を完成した人間の価値</a:t>
            </a:r>
          </a:p>
        </p:txBody>
      </p:sp>
      <p:sp>
        <p:nvSpPr>
          <p:cNvPr id="192522" name="AutoShape 18"/>
          <p:cNvSpPr>
            <a:spLocks noChangeArrowheads="1"/>
          </p:cNvSpPr>
          <p:nvPr/>
        </p:nvSpPr>
        <p:spPr bwMode="auto">
          <a:xfrm>
            <a:off x="1979613" y="5143500"/>
            <a:ext cx="5400675" cy="1223963"/>
          </a:xfrm>
          <a:prstGeom prst="roundRect">
            <a:avLst>
              <a:gd name="adj" fmla="val 16667"/>
            </a:avLst>
          </a:prstGeom>
          <a:solidFill>
            <a:srgbClr val="0000FF"/>
          </a:solidFill>
          <a:ln w="9525">
            <a:solidFill>
              <a:schemeClr val="bg2"/>
            </a:solidFill>
            <a:round/>
            <a:headEnd/>
            <a:tailEnd/>
          </a:ln>
        </p:spPr>
        <p:txBody>
          <a:bodyPr wrap="none" anchor="ctr"/>
          <a:lstStyle/>
          <a:p>
            <a:pPr latinLnBrk="0"/>
            <a:r>
              <a:rPr lang="ko-KR" altLang="en-US" sz="2800">
                <a:latin typeface="ＭＳ Ｐゴシック" pitchFamily="34" charset="-128"/>
              </a:rPr>
              <a:t>    完成人間 </a:t>
            </a:r>
            <a:r>
              <a:rPr lang="en-US" altLang="ko-KR" sz="2800">
                <a:latin typeface="ＭＳ Ｐゴシック" pitchFamily="34" charset="-128"/>
              </a:rPr>
              <a:t>:</a:t>
            </a:r>
            <a:r>
              <a:rPr lang="en-US" altLang="ja-JP" sz="2800">
                <a:latin typeface="ＭＳ Ｐゴシック" pitchFamily="34" charset="-128"/>
              </a:rPr>
              <a:t> </a:t>
            </a:r>
            <a:r>
              <a:rPr lang="ja-JP" altLang="en-US" sz="2800">
                <a:latin typeface="ＭＳ Ｐゴシック" pitchFamily="34" charset="-128"/>
              </a:rPr>
              <a:t>神的な価値</a:t>
            </a:r>
            <a:r>
              <a:rPr lang="ko-KR" altLang="en-US" sz="2800">
                <a:latin typeface="ＭＳ Ｐゴシック" pitchFamily="34" charset="-128"/>
              </a:rPr>
              <a:t> </a:t>
            </a:r>
          </a:p>
          <a:p>
            <a:pPr latinLnBrk="0"/>
            <a:r>
              <a:rPr lang="ko-KR" altLang="en-US"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a:t>
            </a:r>
            <a:r>
              <a:rPr lang="ja-JP" altLang="ko-KR" sz="2800">
                <a:latin typeface="ＭＳ Ｐゴシック" pitchFamily="34" charset="-128"/>
              </a:rPr>
              <a:t> </a:t>
            </a:r>
            <a:r>
              <a:rPr lang="ja-JP" altLang="en-US" sz="2800">
                <a:latin typeface="ＭＳ Ｐゴシック" pitchFamily="34" charset="-128"/>
              </a:rPr>
              <a:t> 永遠な価値</a:t>
            </a:r>
          </a:p>
        </p:txBody>
      </p:sp>
      <p:sp>
        <p:nvSpPr>
          <p:cNvPr id="192523" name="Rectangle 19"/>
          <p:cNvSpPr>
            <a:spLocks noChangeArrowheads="1"/>
          </p:cNvSpPr>
          <p:nvPr/>
        </p:nvSpPr>
        <p:spPr bwMode="auto">
          <a:xfrm>
            <a:off x="1417638" y="1979613"/>
            <a:ext cx="746125" cy="427037"/>
          </a:xfrm>
          <a:prstGeom prst="rect">
            <a:avLst/>
          </a:prstGeom>
          <a:noFill/>
          <a:ln w="25400">
            <a:noFill/>
            <a:miter lim="800000"/>
            <a:headEnd/>
            <a:tailEnd/>
          </a:ln>
        </p:spPr>
        <p:txBody>
          <a:bodyPr wrap="none">
            <a:spAutoFit/>
          </a:bodyPr>
          <a:lstStyle/>
          <a:p>
            <a:r>
              <a:rPr lang="ja-JP" altLang="en-US" sz="2200">
                <a:solidFill>
                  <a:schemeClr val="bg2"/>
                </a:solidFill>
                <a:latin typeface="ＭＳ Ｐゴシック" pitchFamily="34" charset="-128"/>
              </a:rPr>
              <a:t>完全</a:t>
            </a:r>
            <a:endParaRPr lang="ko-KR" altLang="en-US" sz="2200">
              <a:solidFill>
                <a:schemeClr val="bg2"/>
              </a:solidFill>
              <a:latin typeface="ＭＳ Ｐゴシック" pitchFamily="34" charset="-128"/>
            </a:endParaRPr>
          </a:p>
        </p:txBody>
      </p:sp>
      <p:sp>
        <p:nvSpPr>
          <p:cNvPr id="192524" name="Rectangle 20"/>
          <p:cNvSpPr>
            <a:spLocks noChangeArrowheads="1"/>
          </p:cNvSpPr>
          <p:nvPr/>
        </p:nvSpPr>
        <p:spPr bwMode="auto">
          <a:xfrm>
            <a:off x="1425575" y="3513138"/>
            <a:ext cx="746125" cy="427037"/>
          </a:xfrm>
          <a:prstGeom prst="rect">
            <a:avLst/>
          </a:prstGeom>
          <a:noFill/>
          <a:ln w="25400">
            <a:noFill/>
            <a:miter lim="800000"/>
            <a:headEnd/>
            <a:tailEnd/>
          </a:ln>
        </p:spPr>
        <p:txBody>
          <a:bodyPr wrap="none">
            <a:spAutoFit/>
          </a:bodyPr>
          <a:lstStyle/>
          <a:p>
            <a:r>
              <a:rPr lang="ja-JP" altLang="en-US" sz="2200">
                <a:solidFill>
                  <a:schemeClr val="bg2"/>
                </a:solidFill>
                <a:latin typeface="ＭＳ Ｐゴシック" pitchFamily="34" charset="-128"/>
              </a:rPr>
              <a:t>完全</a:t>
            </a:r>
            <a:endParaRPr lang="ko-KR" altLang="en-US" sz="2200">
              <a:solidFill>
                <a:schemeClr val="bg2"/>
              </a:solidFill>
              <a:latin typeface="ＭＳ Ｐゴシック" pitchFamily="34" charset="-128"/>
            </a:endParaRPr>
          </a:p>
        </p:txBody>
      </p:sp>
      <p:sp>
        <p:nvSpPr>
          <p:cNvPr id="192525" name="Text Box 21"/>
          <p:cNvSpPr txBox="1">
            <a:spLocks noChangeArrowheads="1"/>
          </p:cNvSpPr>
          <p:nvPr/>
        </p:nvSpPr>
        <p:spPr bwMode="auto">
          <a:xfrm>
            <a:off x="6143625" y="1985963"/>
            <a:ext cx="11684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第</a:t>
            </a:r>
            <a:r>
              <a:rPr lang="en-US" altLang="ko-KR" sz="2200">
                <a:solidFill>
                  <a:schemeClr val="bg2"/>
                </a:solidFill>
                <a:latin typeface="ＭＳ Ｐゴシック" pitchFamily="34" charset="-128"/>
              </a:rPr>
              <a:t>1</a:t>
            </a:r>
            <a:r>
              <a:rPr lang="ja-JP" altLang="en-US" sz="2200">
                <a:solidFill>
                  <a:schemeClr val="bg2"/>
                </a:solidFill>
                <a:latin typeface="ＭＳ Ｐゴシック" pitchFamily="34" charset="-128"/>
              </a:rPr>
              <a:t>の心</a:t>
            </a:r>
            <a:endParaRPr lang="ko-KR" altLang="en-US" sz="2200">
              <a:solidFill>
                <a:schemeClr val="bg2"/>
              </a:solidFill>
              <a:latin typeface="ＭＳ Ｐゴシック" pitchFamily="34" charset="-128"/>
            </a:endParaRPr>
          </a:p>
        </p:txBody>
      </p:sp>
      <p:sp>
        <p:nvSpPr>
          <p:cNvPr id="192526" name="Text Box 22"/>
          <p:cNvSpPr txBox="1">
            <a:spLocks noChangeArrowheads="1"/>
          </p:cNvSpPr>
          <p:nvPr/>
        </p:nvSpPr>
        <p:spPr bwMode="auto">
          <a:xfrm>
            <a:off x="6145213" y="3519488"/>
            <a:ext cx="11684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第</a:t>
            </a:r>
            <a:r>
              <a:rPr lang="en-US" altLang="ko-KR" sz="2200">
                <a:solidFill>
                  <a:schemeClr val="bg2"/>
                </a:solidFill>
                <a:latin typeface="ＭＳ Ｐゴシック" pitchFamily="34" charset="-128"/>
              </a:rPr>
              <a:t>2</a:t>
            </a:r>
            <a:r>
              <a:rPr lang="ja-JP" altLang="en-US" sz="2200">
                <a:solidFill>
                  <a:schemeClr val="bg2"/>
                </a:solidFill>
                <a:latin typeface="ＭＳ Ｐゴシック" pitchFamily="34" charset="-128"/>
              </a:rPr>
              <a:t>の心</a:t>
            </a:r>
            <a:endParaRPr lang="ko-KR" altLang="en-US" sz="2200">
              <a:solidFill>
                <a:schemeClr val="bg2"/>
              </a:solidFill>
              <a:latin typeface="ＭＳ Ｐゴシック" pitchFamily="34" charset="-128"/>
            </a:endParaRPr>
          </a:p>
        </p:txBody>
      </p:sp>
      <p:sp>
        <p:nvSpPr>
          <p:cNvPr id="23" name="Line 11"/>
          <p:cNvSpPr>
            <a:spLocks noChangeShapeType="1"/>
          </p:cNvSpPr>
          <p:nvPr/>
        </p:nvSpPr>
        <p:spPr bwMode="auto">
          <a:xfrm flipV="1">
            <a:off x="2462213" y="2829737"/>
            <a:ext cx="0" cy="685800"/>
          </a:xfrm>
          <a:prstGeom prst="line">
            <a:avLst/>
          </a:prstGeom>
          <a:noFill/>
          <a:ln w="57150">
            <a:solidFill>
              <a:schemeClr val="bg2"/>
            </a:solidFill>
            <a:round/>
            <a:headEnd/>
            <a:tailEnd type="triangle" w="med" len="med"/>
          </a:ln>
          <a:scene3d>
            <a:camera prst="orthographicFront">
              <a:rot lat="0" lon="0" rev="10800000"/>
            </a:camera>
            <a:lightRig rig="threePt" dir="t"/>
          </a:scene3d>
        </p:spPr>
        <p:txBody>
          <a:bodyPr/>
          <a:lstStyle/>
          <a:p>
            <a:pPr latinLnBrk="0">
              <a:defRPr/>
            </a:pPr>
            <a:endParaRPr lang="ja-JP" altLang="en-US" b="0">
              <a:ea typeface="ＭＳ Ｐゴシック" pitchFamily="50" charset="-128"/>
            </a:endParaRPr>
          </a:p>
        </p:txBody>
      </p:sp>
      <p:sp>
        <p:nvSpPr>
          <p:cNvPr id="192528" name="Line 11"/>
          <p:cNvSpPr>
            <a:spLocks noChangeShapeType="1"/>
          </p:cNvSpPr>
          <p:nvPr/>
        </p:nvSpPr>
        <p:spPr bwMode="auto">
          <a:xfrm flipV="1">
            <a:off x="5795963" y="2565400"/>
            <a:ext cx="0" cy="685800"/>
          </a:xfrm>
          <a:prstGeom prst="line">
            <a:avLst/>
          </a:prstGeom>
          <a:noFill/>
          <a:ln w="57150">
            <a:solidFill>
              <a:schemeClr val="bg2"/>
            </a:solidFill>
            <a:round/>
            <a:headEnd/>
            <a:tailEnd type="triangle" w="med" len="med"/>
          </a:ln>
        </p:spPr>
        <p:txBody>
          <a:bodyPr/>
          <a:lstStyle/>
          <a:p>
            <a:endParaRPr lang="ko-KR" altLang="en-US"/>
          </a:p>
        </p:txBody>
      </p:sp>
      <p:sp>
        <p:nvSpPr>
          <p:cNvPr id="27" name="Line 11"/>
          <p:cNvSpPr>
            <a:spLocks noChangeShapeType="1"/>
          </p:cNvSpPr>
          <p:nvPr/>
        </p:nvSpPr>
        <p:spPr bwMode="auto">
          <a:xfrm flipV="1">
            <a:off x="4986338" y="2756503"/>
            <a:ext cx="0" cy="685801"/>
          </a:xfrm>
          <a:prstGeom prst="line">
            <a:avLst/>
          </a:prstGeom>
          <a:noFill/>
          <a:ln w="57150">
            <a:solidFill>
              <a:schemeClr val="bg2"/>
            </a:solidFill>
            <a:round/>
            <a:headEnd/>
            <a:tailEnd type="triangle" w="med" len="med"/>
          </a:ln>
          <a:scene3d>
            <a:camera prst="orthographicFront">
              <a:rot lat="0" lon="0" rev="10800000"/>
            </a:camera>
            <a:lightRig rig="threePt" dir="t"/>
          </a:scene3d>
        </p:spPr>
        <p:txBody>
          <a:bodyPr/>
          <a:lstStyle/>
          <a:p>
            <a:pPr latinLnBrk="0">
              <a:defRPr/>
            </a:pPr>
            <a:endParaRPr lang="ja-JP" altLang="en-US" b="0">
              <a:ea typeface="ＭＳ Ｐゴシック" pitchFamily="50" charset="-128"/>
            </a:endParaRPr>
          </a:p>
        </p:txBody>
      </p:sp>
      <p:sp>
        <p:nvSpPr>
          <p:cNvPr id="192530" name="Oval 2"/>
          <p:cNvSpPr>
            <a:spLocks noChangeArrowheads="1"/>
          </p:cNvSpPr>
          <p:nvPr/>
        </p:nvSpPr>
        <p:spPr bwMode="auto">
          <a:xfrm>
            <a:off x="5213350" y="1933575"/>
            <a:ext cx="838200" cy="533400"/>
          </a:xfrm>
          <a:prstGeom prst="ellipse">
            <a:avLst/>
          </a:prstGeom>
          <a:solidFill>
            <a:srgbClr val="FFCCFF"/>
          </a:solidFill>
          <a:ln w="25400">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心</a:t>
            </a:r>
            <a:endParaRPr lang="ko-KR" altLang="en-US" sz="2800">
              <a:solidFill>
                <a:srgbClr val="000000"/>
              </a:solidFill>
              <a:latin typeface="ＭＳ Ｐゴシック" pitchFamily="34" charset="-128"/>
            </a:endParaRPr>
          </a:p>
        </p:txBody>
      </p:sp>
      <p:sp>
        <p:nvSpPr>
          <p:cNvPr id="192531" name="Oval 3"/>
          <p:cNvSpPr>
            <a:spLocks noChangeArrowheads="1"/>
          </p:cNvSpPr>
          <p:nvPr/>
        </p:nvSpPr>
        <p:spPr bwMode="auto">
          <a:xfrm>
            <a:off x="5213350" y="3475038"/>
            <a:ext cx="838200" cy="533400"/>
          </a:xfrm>
          <a:prstGeom prst="ellipse">
            <a:avLst/>
          </a:prstGeom>
          <a:solidFill>
            <a:srgbClr val="0000FF"/>
          </a:solidFill>
          <a:ln w="25400">
            <a:solidFill>
              <a:schemeClr val="bg2"/>
            </a:solidFill>
            <a:round/>
            <a:headEnd/>
            <a:tailEnd/>
          </a:ln>
        </p:spPr>
        <p:txBody>
          <a:bodyPr wrap="none" anchor="ctr"/>
          <a:lstStyle/>
          <a:p>
            <a:pPr algn="ctr" latinLnBrk="0"/>
            <a:r>
              <a:rPr lang="ja-JP" altLang="en-US" sz="2800">
                <a:latin typeface="ＭＳ Ｐゴシック" pitchFamily="34" charset="-128"/>
              </a:rPr>
              <a:t>体</a:t>
            </a:r>
            <a:endParaRPr lang="ko-KR" altLang="en-US" sz="2800">
              <a:latin typeface="ＭＳ Ｐゴシック" pitchFamily="34" charset="-12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楕円 22"/>
          <p:cNvSpPr/>
          <p:nvPr/>
        </p:nvSpPr>
        <p:spPr>
          <a:xfrm>
            <a:off x="2674938" y="1428750"/>
            <a:ext cx="2357437" cy="2357438"/>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193538" name="Text Box 3"/>
          <p:cNvSpPr txBox="1">
            <a:spLocks noChangeArrowheads="1"/>
          </p:cNvSpPr>
          <p:nvPr/>
        </p:nvSpPr>
        <p:spPr bwMode="auto">
          <a:xfrm>
            <a:off x="5513388" y="4006850"/>
            <a:ext cx="2514600"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唯一なる個性体</a:t>
            </a:r>
          </a:p>
        </p:txBody>
      </p:sp>
      <p:sp>
        <p:nvSpPr>
          <p:cNvPr id="193539" name="Text Box 4"/>
          <p:cNvSpPr txBox="1">
            <a:spLocks noChangeArrowheads="1"/>
          </p:cNvSpPr>
          <p:nvPr/>
        </p:nvSpPr>
        <p:spPr bwMode="auto">
          <a:xfrm>
            <a:off x="3352800" y="1828800"/>
            <a:ext cx="1268413" cy="519113"/>
          </a:xfrm>
          <a:prstGeom prst="rect">
            <a:avLst/>
          </a:prstGeom>
          <a:noFill/>
          <a:ln w="9525">
            <a:noFill/>
            <a:miter lim="800000"/>
            <a:headEnd/>
            <a:tailEnd/>
          </a:ln>
        </p:spPr>
        <p:txBody>
          <a:bodyPr>
            <a:spAutoFit/>
          </a:bodyPr>
          <a:lstStyle/>
          <a:p>
            <a:pPr latinLnBrk="0"/>
            <a:r>
              <a:rPr lang="ja-JP" altLang="en-US" sz="2800">
                <a:solidFill>
                  <a:schemeClr val="bg2"/>
                </a:solidFill>
                <a:latin typeface="ＭＳ Ｐゴシック" pitchFamily="34" charset="-128"/>
              </a:rPr>
              <a:t>　神</a:t>
            </a:r>
          </a:p>
        </p:txBody>
      </p:sp>
      <p:sp>
        <p:nvSpPr>
          <p:cNvPr id="193540" name="Text Box 5"/>
          <p:cNvSpPr txBox="1">
            <a:spLocks noChangeArrowheads="1"/>
          </p:cNvSpPr>
          <p:nvPr/>
        </p:nvSpPr>
        <p:spPr bwMode="auto">
          <a:xfrm>
            <a:off x="2057400" y="3214688"/>
            <a:ext cx="792163"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喜び</a:t>
            </a:r>
            <a:endParaRPr lang="ko-KR" altLang="en-US" sz="2000">
              <a:solidFill>
                <a:schemeClr val="bg2"/>
              </a:solidFill>
              <a:latin typeface="ＭＳ Ｐゴシック" pitchFamily="34" charset="-128"/>
            </a:endParaRPr>
          </a:p>
        </p:txBody>
      </p:sp>
      <p:sp>
        <p:nvSpPr>
          <p:cNvPr id="193541" name="Text Box 6"/>
          <p:cNvSpPr txBox="1">
            <a:spLocks noChangeArrowheads="1"/>
          </p:cNvSpPr>
          <p:nvPr/>
        </p:nvSpPr>
        <p:spPr bwMode="auto">
          <a:xfrm>
            <a:off x="1320800" y="4006850"/>
            <a:ext cx="1023938"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人間</a:t>
            </a:r>
          </a:p>
        </p:txBody>
      </p:sp>
      <p:sp>
        <p:nvSpPr>
          <p:cNvPr id="193542" name="AutoShape 8"/>
          <p:cNvSpPr>
            <a:spLocks noChangeArrowheads="1"/>
          </p:cNvSpPr>
          <p:nvPr/>
        </p:nvSpPr>
        <p:spPr bwMode="auto">
          <a:xfrm>
            <a:off x="1979613" y="5516563"/>
            <a:ext cx="5400675" cy="792162"/>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ko-KR" altLang="en-US" sz="2800">
                <a:latin typeface="ＭＳ Ｐゴシック" pitchFamily="34" charset="-128"/>
              </a:rPr>
              <a:t>完成人間 </a:t>
            </a:r>
            <a:r>
              <a:rPr lang="en-US" altLang="ko-KR" sz="2800">
                <a:latin typeface="ＭＳ Ｐゴシック" pitchFamily="34" charset="-128"/>
              </a:rPr>
              <a:t>:</a:t>
            </a:r>
            <a:r>
              <a:rPr lang="ja-JP" altLang="en-US" sz="2800">
                <a:latin typeface="ＭＳ Ｐゴシック" pitchFamily="34" charset="-128"/>
              </a:rPr>
              <a:t>　唯一無二の価値</a:t>
            </a:r>
          </a:p>
        </p:txBody>
      </p:sp>
      <p:sp>
        <p:nvSpPr>
          <p:cNvPr id="193543" name="Oval 9"/>
          <p:cNvSpPr>
            <a:spLocks noChangeArrowheads="1"/>
          </p:cNvSpPr>
          <p:nvPr/>
        </p:nvSpPr>
        <p:spPr bwMode="auto">
          <a:xfrm>
            <a:off x="3065463" y="2638425"/>
            <a:ext cx="503237" cy="503238"/>
          </a:xfrm>
          <a:prstGeom prst="ellipse">
            <a:avLst/>
          </a:prstGeom>
          <a:solidFill>
            <a:schemeClr val="accent2"/>
          </a:solidFill>
          <a:ln w="9525">
            <a:solidFill>
              <a:schemeClr val="bg2"/>
            </a:solidFill>
            <a:round/>
            <a:headEnd/>
            <a:tailEnd/>
          </a:ln>
        </p:spPr>
        <p:txBody>
          <a:bodyPr wrap="none" anchor="ctr"/>
          <a:lstStyle/>
          <a:p>
            <a:pPr algn="ctr" latinLnBrk="0"/>
            <a:r>
              <a:rPr lang="en-US" altLang="ja-JP" sz="1800">
                <a:solidFill>
                  <a:srgbClr val="000000"/>
                </a:solidFill>
                <a:latin typeface="Arial" charset="0"/>
              </a:rPr>
              <a:t>C</a:t>
            </a:r>
          </a:p>
        </p:txBody>
      </p:sp>
      <p:sp>
        <p:nvSpPr>
          <p:cNvPr id="193544" name="Oval 10"/>
          <p:cNvSpPr>
            <a:spLocks noChangeArrowheads="1"/>
          </p:cNvSpPr>
          <p:nvPr/>
        </p:nvSpPr>
        <p:spPr bwMode="auto">
          <a:xfrm>
            <a:off x="3611563" y="2925763"/>
            <a:ext cx="503237" cy="503237"/>
          </a:xfrm>
          <a:prstGeom prst="ellipse">
            <a:avLst/>
          </a:prstGeom>
          <a:solidFill>
            <a:srgbClr val="CC9900"/>
          </a:solidFill>
          <a:ln w="9525">
            <a:solidFill>
              <a:schemeClr val="bg2"/>
            </a:solidFill>
            <a:round/>
            <a:headEnd/>
            <a:tailEnd/>
          </a:ln>
        </p:spPr>
        <p:txBody>
          <a:bodyPr wrap="none" anchor="ctr"/>
          <a:lstStyle/>
          <a:p>
            <a:pPr algn="ctr" latinLnBrk="0"/>
            <a:r>
              <a:rPr lang="en-US" altLang="ja-JP" sz="1800">
                <a:latin typeface="Arial" charset="0"/>
              </a:rPr>
              <a:t>B</a:t>
            </a:r>
          </a:p>
        </p:txBody>
      </p:sp>
      <p:sp>
        <p:nvSpPr>
          <p:cNvPr id="193545" name="Oval 11"/>
          <p:cNvSpPr>
            <a:spLocks noChangeArrowheads="1"/>
          </p:cNvSpPr>
          <p:nvPr/>
        </p:nvSpPr>
        <p:spPr bwMode="auto">
          <a:xfrm>
            <a:off x="4289425" y="2709863"/>
            <a:ext cx="503238" cy="503237"/>
          </a:xfrm>
          <a:prstGeom prst="ellipse">
            <a:avLst/>
          </a:prstGeom>
          <a:solidFill>
            <a:schemeClr val="accent1"/>
          </a:solidFill>
          <a:ln w="9525">
            <a:solidFill>
              <a:schemeClr val="bg2"/>
            </a:solidFill>
            <a:round/>
            <a:headEnd/>
            <a:tailEnd/>
          </a:ln>
        </p:spPr>
        <p:txBody>
          <a:bodyPr wrap="none" anchor="ctr"/>
          <a:lstStyle/>
          <a:p>
            <a:pPr algn="ctr" latinLnBrk="0"/>
            <a:r>
              <a:rPr lang="en-US" altLang="ja-JP" sz="1800">
                <a:latin typeface="Arial" charset="0"/>
              </a:rPr>
              <a:t>A</a:t>
            </a:r>
          </a:p>
        </p:txBody>
      </p:sp>
      <p:sp>
        <p:nvSpPr>
          <p:cNvPr id="193546" name="Oval 12"/>
          <p:cNvSpPr>
            <a:spLocks noChangeArrowheads="1"/>
          </p:cNvSpPr>
          <p:nvPr/>
        </p:nvSpPr>
        <p:spPr bwMode="auto">
          <a:xfrm>
            <a:off x="2417763" y="4078288"/>
            <a:ext cx="503237" cy="503237"/>
          </a:xfrm>
          <a:prstGeom prst="ellipse">
            <a:avLst/>
          </a:prstGeom>
          <a:solidFill>
            <a:schemeClr val="accent2"/>
          </a:solidFill>
          <a:ln w="9525">
            <a:solidFill>
              <a:schemeClr val="bg2"/>
            </a:solidFill>
            <a:round/>
            <a:headEnd/>
            <a:tailEnd/>
          </a:ln>
        </p:spPr>
        <p:txBody>
          <a:bodyPr wrap="none" anchor="ctr"/>
          <a:lstStyle/>
          <a:p>
            <a:pPr algn="ctr" latinLnBrk="0"/>
            <a:r>
              <a:rPr lang="en-US" altLang="ja-JP" sz="1800">
                <a:solidFill>
                  <a:srgbClr val="000000"/>
                </a:solidFill>
                <a:latin typeface="Arial" charset="0"/>
              </a:rPr>
              <a:t>C</a:t>
            </a:r>
          </a:p>
        </p:txBody>
      </p:sp>
      <p:sp>
        <p:nvSpPr>
          <p:cNvPr id="193547" name="Oval 13"/>
          <p:cNvSpPr>
            <a:spLocks noChangeArrowheads="1"/>
          </p:cNvSpPr>
          <p:nvPr/>
        </p:nvSpPr>
        <p:spPr bwMode="auto">
          <a:xfrm>
            <a:off x="3619500" y="4438650"/>
            <a:ext cx="503238" cy="503238"/>
          </a:xfrm>
          <a:prstGeom prst="ellipse">
            <a:avLst/>
          </a:prstGeom>
          <a:solidFill>
            <a:srgbClr val="CC9900"/>
          </a:solidFill>
          <a:ln w="9525">
            <a:solidFill>
              <a:schemeClr val="bg2"/>
            </a:solidFill>
            <a:round/>
            <a:headEnd/>
            <a:tailEnd/>
          </a:ln>
        </p:spPr>
        <p:txBody>
          <a:bodyPr wrap="none" anchor="ctr"/>
          <a:lstStyle/>
          <a:p>
            <a:pPr algn="ctr" latinLnBrk="0"/>
            <a:r>
              <a:rPr lang="en-US" altLang="ja-JP" sz="1800">
                <a:latin typeface="Arial" charset="0"/>
              </a:rPr>
              <a:t>B</a:t>
            </a:r>
          </a:p>
        </p:txBody>
      </p:sp>
      <p:sp>
        <p:nvSpPr>
          <p:cNvPr id="193548" name="Oval 14"/>
          <p:cNvSpPr>
            <a:spLocks noChangeArrowheads="1"/>
          </p:cNvSpPr>
          <p:nvPr/>
        </p:nvSpPr>
        <p:spPr bwMode="auto">
          <a:xfrm>
            <a:off x="4794250" y="4079875"/>
            <a:ext cx="503238" cy="503238"/>
          </a:xfrm>
          <a:prstGeom prst="ellipse">
            <a:avLst/>
          </a:prstGeom>
          <a:solidFill>
            <a:schemeClr val="accent1"/>
          </a:solidFill>
          <a:ln w="9525">
            <a:solidFill>
              <a:schemeClr val="bg2"/>
            </a:solidFill>
            <a:round/>
            <a:headEnd/>
            <a:tailEnd/>
          </a:ln>
        </p:spPr>
        <p:txBody>
          <a:bodyPr wrap="none" anchor="ctr"/>
          <a:lstStyle/>
          <a:p>
            <a:pPr algn="ctr" latinLnBrk="0"/>
            <a:r>
              <a:rPr lang="en-US" altLang="ja-JP" sz="1800">
                <a:latin typeface="Arial" charset="0"/>
              </a:rPr>
              <a:t>A</a:t>
            </a:r>
          </a:p>
        </p:txBody>
      </p:sp>
      <p:sp>
        <p:nvSpPr>
          <p:cNvPr id="204815" name="AutoShape 15"/>
          <p:cNvSpPr>
            <a:spLocks noChangeArrowheads="1"/>
          </p:cNvSpPr>
          <p:nvPr/>
        </p:nvSpPr>
        <p:spPr bwMode="auto">
          <a:xfrm rot="1513680">
            <a:off x="2924175" y="3133725"/>
            <a:ext cx="158750" cy="987425"/>
          </a:xfrm>
          <a:prstGeom prst="downArrow">
            <a:avLst>
              <a:gd name="adj1" fmla="val 50000"/>
              <a:gd name="adj2" fmla="val 217666"/>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04816" name="AutoShape 16"/>
          <p:cNvSpPr>
            <a:spLocks noChangeArrowheads="1"/>
          </p:cNvSpPr>
          <p:nvPr/>
        </p:nvSpPr>
        <p:spPr bwMode="auto">
          <a:xfrm rot="-1493914">
            <a:off x="4652963" y="3228975"/>
            <a:ext cx="142875" cy="865188"/>
          </a:xfrm>
          <a:prstGeom prst="downArrow">
            <a:avLst>
              <a:gd name="adj1" fmla="val 50000"/>
              <a:gd name="adj2" fmla="val 151389"/>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04817" name="AutoShape 17"/>
          <p:cNvSpPr>
            <a:spLocks noChangeArrowheads="1"/>
          </p:cNvSpPr>
          <p:nvPr/>
        </p:nvSpPr>
        <p:spPr bwMode="auto">
          <a:xfrm>
            <a:off x="3784600" y="3502025"/>
            <a:ext cx="144463" cy="865188"/>
          </a:xfrm>
          <a:prstGeom prst="downArrow">
            <a:avLst>
              <a:gd name="adj1" fmla="val 50000"/>
              <a:gd name="adj2" fmla="val 149725"/>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93552" name="Arc 18"/>
          <p:cNvSpPr>
            <a:spLocks/>
          </p:cNvSpPr>
          <p:nvPr/>
        </p:nvSpPr>
        <p:spPr bwMode="auto">
          <a:xfrm rot="3926962" flipH="1" flipV="1">
            <a:off x="2555875" y="3127376"/>
            <a:ext cx="649287" cy="7921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CC"/>
            </a:solidFill>
            <a:round/>
            <a:headEnd/>
            <a:tailEnd type="triangle" w="med" len="med"/>
          </a:ln>
        </p:spPr>
        <p:txBody>
          <a:bodyPr wrap="none" anchor="ctr"/>
          <a:lstStyle/>
          <a:p>
            <a:endParaRPr lang="ko-KR" altLang="en-US"/>
          </a:p>
        </p:txBody>
      </p:sp>
      <p:sp>
        <p:nvSpPr>
          <p:cNvPr id="193553" name="Arc 19"/>
          <p:cNvSpPr>
            <a:spLocks/>
          </p:cNvSpPr>
          <p:nvPr/>
        </p:nvSpPr>
        <p:spPr bwMode="auto">
          <a:xfrm rot="2196584" flipH="1" flipV="1">
            <a:off x="3352800" y="3575050"/>
            <a:ext cx="649288" cy="7921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CC"/>
            </a:solidFill>
            <a:round/>
            <a:headEnd/>
            <a:tailEnd type="triangle" w="med" len="med"/>
          </a:ln>
        </p:spPr>
        <p:txBody>
          <a:bodyPr wrap="none" anchor="ctr"/>
          <a:lstStyle/>
          <a:p>
            <a:endParaRPr lang="ko-KR" altLang="en-US"/>
          </a:p>
        </p:txBody>
      </p:sp>
      <p:sp>
        <p:nvSpPr>
          <p:cNvPr id="193554" name="Arc 20"/>
          <p:cNvSpPr>
            <a:spLocks/>
          </p:cNvSpPr>
          <p:nvPr/>
        </p:nvSpPr>
        <p:spPr bwMode="auto">
          <a:xfrm rot="879827" flipH="1" flipV="1">
            <a:off x="4216400" y="3359150"/>
            <a:ext cx="649288" cy="7921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CC"/>
            </a:solidFill>
            <a:round/>
            <a:headEnd/>
            <a:tailEnd type="triangle" w="med" len="med"/>
          </a:ln>
        </p:spPr>
        <p:txBody>
          <a:bodyPr wrap="none" anchor="ctr"/>
          <a:lstStyle/>
          <a:p>
            <a:endParaRPr lang="ko-KR" altLang="en-US"/>
          </a:p>
        </p:txBody>
      </p:sp>
      <p:sp>
        <p:nvSpPr>
          <p:cNvPr id="193555" name="Text Box 21"/>
          <p:cNvSpPr txBox="1">
            <a:spLocks noChangeArrowheads="1"/>
          </p:cNvSpPr>
          <p:nvPr/>
        </p:nvSpPr>
        <p:spPr bwMode="auto">
          <a:xfrm>
            <a:off x="3136900" y="3790950"/>
            <a:ext cx="792163"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喜び</a:t>
            </a:r>
            <a:endParaRPr lang="ko-KR" altLang="en-US" sz="2000">
              <a:solidFill>
                <a:schemeClr val="bg2"/>
              </a:solidFill>
              <a:latin typeface="ＭＳ Ｐゴシック" pitchFamily="34" charset="-128"/>
            </a:endParaRPr>
          </a:p>
        </p:txBody>
      </p:sp>
      <p:sp>
        <p:nvSpPr>
          <p:cNvPr id="193556" name="Text Box 22"/>
          <p:cNvSpPr txBox="1">
            <a:spLocks noChangeArrowheads="1"/>
          </p:cNvSpPr>
          <p:nvPr/>
        </p:nvSpPr>
        <p:spPr bwMode="auto">
          <a:xfrm>
            <a:off x="4073525" y="3717925"/>
            <a:ext cx="792163"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喜び</a:t>
            </a:r>
            <a:endParaRPr lang="ko-KR" altLang="en-US" sz="2000">
              <a:solidFill>
                <a:schemeClr val="bg2"/>
              </a:solidFill>
              <a:latin typeface="ＭＳ Ｐゴシック" pitchFamily="34" charset="-128"/>
            </a:endParaRPr>
          </a:p>
        </p:txBody>
      </p:sp>
      <p:sp>
        <p:nvSpPr>
          <p:cNvPr id="193557" name="Rectangle 15"/>
          <p:cNvSpPr>
            <a:spLocks noChangeArrowheads="1"/>
          </p:cNvSpPr>
          <p:nvPr/>
        </p:nvSpPr>
        <p:spPr bwMode="auto">
          <a:xfrm>
            <a:off x="250825" y="571500"/>
            <a:ext cx="3752850" cy="427038"/>
          </a:xfrm>
          <a:prstGeom prst="rect">
            <a:avLst/>
          </a:prstGeom>
          <a:noFill/>
          <a:ln w="25400">
            <a:noFill/>
            <a:miter lim="800000"/>
            <a:headEnd/>
            <a:tailEnd/>
          </a:ln>
        </p:spPr>
        <p:txBody>
          <a:bodyPr wrap="none">
            <a:spAutoFit/>
          </a:bodyPr>
          <a:lstStyle/>
          <a:p>
            <a:pPr latinLnBrk="0">
              <a:spcBef>
                <a:spcPct val="50000"/>
              </a:spcBef>
            </a:pPr>
            <a:r>
              <a:rPr lang="ja-JP" altLang="en-US" sz="2200">
                <a:solidFill>
                  <a:schemeClr val="bg2"/>
                </a:solidFill>
                <a:latin typeface="ＭＳ Ｐゴシック" pitchFamily="34" charset="-128"/>
              </a:rPr>
              <a:t>（２）人間 創造の目的から見て</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Line 2"/>
          <p:cNvSpPr>
            <a:spLocks noChangeShapeType="1"/>
          </p:cNvSpPr>
          <p:nvPr/>
        </p:nvSpPr>
        <p:spPr bwMode="auto">
          <a:xfrm flipV="1">
            <a:off x="1238250" y="2514600"/>
            <a:ext cx="533400" cy="381000"/>
          </a:xfrm>
          <a:prstGeom prst="line">
            <a:avLst/>
          </a:prstGeom>
          <a:noFill/>
          <a:ln w="28575">
            <a:solidFill>
              <a:schemeClr val="bg2"/>
            </a:solidFill>
            <a:round/>
            <a:headEnd/>
            <a:tailEnd/>
          </a:ln>
        </p:spPr>
        <p:txBody>
          <a:bodyPr/>
          <a:lstStyle/>
          <a:p>
            <a:endParaRPr lang="ko-KR" altLang="en-US"/>
          </a:p>
        </p:txBody>
      </p:sp>
      <p:sp>
        <p:nvSpPr>
          <p:cNvPr id="194562" name="Line 3"/>
          <p:cNvSpPr>
            <a:spLocks noChangeShapeType="1"/>
          </p:cNvSpPr>
          <p:nvPr/>
        </p:nvSpPr>
        <p:spPr bwMode="auto">
          <a:xfrm>
            <a:off x="1162050" y="3124200"/>
            <a:ext cx="609600" cy="457200"/>
          </a:xfrm>
          <a:prstGeom prst="line">
            <a:avLst/>
          </a:prstGeom>
          <a:noFill/>
          <a:ln w="28575">
            <a:solidFill>
              <a:schemeClr val="bg2"/>
            </a:solidFill>
            <a:round/>
            <a:headEnd/>
            <a:tailEnd/>
          </a:ln>
        </p:spPr>
        <p:txBody>
          <a:bodyPr/>
          <a:lstStyle/>
          <a:p>
            <a:endParaRPr lang="ko-KR" altLang="en-US"/>
          </a:p>
        </p:txBody>
      </p:sp>
      <p:sp>
        <p:nvSpPr>
          <p:cNvPr id="194563" name="Line 4"/>
          <p:cNvSpPr>
            <a:spLocks noChangeShapeType="1"/>
          </p:cNvSpPr>
          <p:nvPr/>
        </p:nvSpPr>
        <p:spPr bwMode="auto">
          <a:xfrm flipH="1">
            <a:off x="885825" y="3048000"/>
            <a:ext cx="1905000" cy="0"/>
          </a:xfrm>
          <a:prstGeom prst="line">
            <a:avLst/>
          </a:prstGeom>
          <a:noFill/>
          <a:ln w="19050">
            <a:solidFill>
              <a:schemeClr val="bg2"/>
            </a:solidFill>
            <a:round/>
            <a:headEnd/>
            <a:tailEnd/>
          </a:ln>
        </p:spPr>
        <p:txBody>
          <a:bodyPr/>
          <a:lstStyle/>
          <a:p>
            <a:endParaRPr lang="ko-KR" altLang="en-US"/>
          </a:p>
        </p:txBody>
      </p:sp>
      <p:sp>
        <p:nvSpPr>
          <p:cNvPr id="194564" name="Freeform 5"/>
          <p:cNvSpPr>
            <a:spLocks/>
          </p:cNvSpPr>
          <p:nvPr/>
        </p:nvSpPr>
        <p:spPr bwMode="auto">
          <a:xfrm>
            <a:off x="2470150" y="1447800"/>
            <a:ext cx="5959475" cy="1609725"/>
          </a:xfrm>
          <a:custGeom>
            <a:avLst/>
            <a:gdLst>
              <a:gd name="T0" fmla="*/ 0 w 3754"/>
              <a:gd name="T1" fmla="*/ 2147483647 h 1014"/>
              <a:gd name="T2" fmla="*/ 2147483647 w 3754"/>
              <a:gd name="T3" fmla="*/ 2147483647 h 1014"/>
              <a:gd name="T4" fmla="*/ 2147483647 w 3754"/>
              <a:gd name="T5" fmla="*/ 2147483647 h 1014"/>
              <a:gd name="T6" fmla="*/ 2147483647 w 3754"/>
              <a:gd name="T7" fmla="*/ 2147483647 h 1014"/>
              <a:gd name="T8" fmla="*/ 2147483647 w 3754"/>
              <a:gd name="T9" fmla="*/ 2147483647 h 1014"/>
              <a:gd name="T10" fmla="*/ 2147483647 w 3754"/>
              <a:gd name="T11" fmla="*/ 2147483647 h 1014"/>
              <a:gd name="T12" fmla="*/ 2147483647 w 3754"/>
              <a:gd name="T13" fmla="*/ 2147483647 h 1014"/>
              <a:gd name="T14" fmla="*/ 2147483647 w 3754"/>
              <a:gd name="T15" fmla="*/ 2147483647 h 1014"/>
              <a:gd name="T16" fmla="*/ 2147483647 w 3754"/>
              <a:gd name="T17" fmla="*/ 2147483647 h 1014"/>
              <a:gd name="T18" fmla="*/ 2147483647 w 3754"/>
              <a:gd name="T19" fmla="*/ 2147483647 h 1014"/>
              <a:gd name="T20" fmla="*/ 2147483647 w 3754"/>
              <a:gd name="T21" fmla="*/ 2147483647 h 1014"/>
              <a:gd name="T22" fmla="*/ 2147483647 w 3754"/>
              <a:gd name="T23" fmla="*/ 2147483647 h 1014"/>
              <a:gd name="T24" fmla="*/ 2147483647 w 3754"/>
              <a:gd name="T25" fmla="*/ 2147483647 h 1014"/>
              <a:gd name="T26" fmla="*/ 2147483647 w 3754"/>
              <a:gd name="T27" fmla="*/ 2147483647 h 1014"/>
              <a:gd name="T28" fmla="*/ 2147483647 w 3754"/>
              <a:gd name="T29" fmla="*/ 2147483647 h 1014"/>
              <a:gd name="T30" fmla="*/ 2147483647 w 3754"/>
              <a:gd name="T31" fmla="*/ 2147483647 h 1014"/>
              <a:gd name="T32" fmla="*/ 2147483647 w 3754"/>
              <a:gd name="T33" fmla="*/ 0 h 1014"/>
              <a:gd name="T34" fmla="*/ 2147483647 w 3754"/>
              <a:gd name="T35" fmla="*/ 2147483647 h 1014"/>
              <a:gd name="T36" fmla="*/ 2147483647 w 3754"/>
              <a:gd name="T37" fmla="*/ 2147483647 h 1014"/>
              <a:gd name="T38" fmla="*/ 2147483647 w 3754"/>
              <a:gd name="T39" fmla="*/ 2147483647 h 1014"/>
              <a:gd name="T40" fmla="*/ 2147483647 w 3754"/>
              <a:gd name="T41" fmla="*/ 2147483647 h 1014"/>
              <a:gd name="T42" fmla="*/ 2147483647 w 3754"/>
              <a:gd name="T43" fmla="*/ 2147483647 h 1014"/>
              <a:gd name="T44" fmla="*/ 2147483647 w 3754"/>
              <a:gd name="T45" fmla="*/ 2147483647 h 1014"/>
              <a:gd name="T46" fmla="*/ 2147483647 w 3754"/>
              <a:gd name="T47" fmla="*/ 2147483647 h 1014"/>
              <a:gd name="T48" fmla="*/ 2147483647 w 3754"/>
              <a:gd name="T49" fmla="*/ 2147483647 h 1014"/>
              <a:gd name="T50" fmla="*/ 2147483647 w 3754"/>
              <a:gd name="T51" fmla="*/ 2147483647 h 1014"/>
              <a:gd name="T52" fmla="*/ 2147483647 w 3754"/>
              <a:gd name="T53" fmla="*/ 2147483647 h 1014"/>
              <a:gd name="T54" fmla="*/ 2147483647 w 3754"/>
              <a:gd name="T55" fmla="*/ 2147483647 h 1014"/>
              <a:gd name="T56" fmla="*/ 2147483647 w 3754"/>
              <a:gd name="T57" fmla="*/ 2147483647 h 1014"/>
              <a:gd name="T58" fmla="*/ 2147483647 w 3754"/>
              <a:gd name="T59" fmla="*/ 2147483647 h 1014"/>
              <a:gd name="T60" fmla="*/ 2147483647 w 3754"/>
              <a:gd name="T61" fmla="*/ 2147483647 h 1014"/>
              <a:gd name="T62" fmla="*/ 2147483647 w 3754"/>
              <a:gd name="T63" fmla="*/ 2147483647 h 1014"/>
              <a:gd name="T64" fmla="*/ 2147483647 w 3754"/>
              <a:gd name="T65" fmla="*/ 2147483647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14"/>
              <a:gd name="T101" fmla="*/ 3754 w 3754"/>
              <a:gd name="T102" fmla="*/ 1014 h 10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14">
                <a:moveTo>
                  <a:pt x="1877" y="1014"/>
                </a:moveTo>
                <a:lnTo>
                  <a:pt x="0" y="1014"/>
                </a:lnTo>
                <a:lnTo>
                  <a:pt x="4" y="962"/>
                </a:lnTo>
                <a:lnTo>
                  <a:pt x="9" y="910"/>
                </a:lnTo>
                <a:lnTo>
                  <a:pt x="23" y="858"/>
                </a:lnTo>
                <a:lnTo>
                  <a:pt x="38" y="810"/>
                </a:lnTo>
                <a:lnTo>
                  <a:pt x="61" y="758"/>
                </a:lnTo>
                <a:lnTo>
                  <a:pt x="85" y="711"/>
                </a:lnTo>
                <a:lnTo>
                  <a:pt x="113" y="664"/>
                </a:lnTo>
                <a:lnTo>
                  <a:pt x="147" y="621"/>
                </a:lnTo>
                <a:lnTo>
                  <a:pt x="185" y="574"/>
                </a:lnTo>
                <a:lnTo>
                  <a:pt x="227" y="531"/>
                </a:lnTo>
                <a:lnTo>
                  <a:pt x="275" y="488"/>
                </a:lnTo>
                <a:lnTo>
                  <a:pt x="322" y="450"/>
                </a:lnTo>
                <a:lnTo>
                  <a:pt x="374" y="408"/>
                </a:lnTo>
                <a:lnTo>
                  <a:pt x="431" y="370"/>
                </a:lnTo>
                <a:lnTo>
                  <a:pt x="488" y="332"/>
                </a:lnTo>
                <a:lnTo>
                  <a:pt x="550" y="299"/>
                </a:lnTo>
                <a:lnTo>
                  <a:pt x="616" y="266"/>
                </a:lnTo>
                <a:lnTo>
                  <a:pt x="682" y="233"/>
                </a:lnTo>
                <a:lnTo>
                  <a:pt x="753" y="204"/>
                </a:lnTo>
                <a:lnTo>
                  <a:pt x="829" y="176"/>
                </a:lnTo>
                <a:lnTo>
                  <a:pt x="905" y="147"/>
                </a:lnTo>
                <a:lnTo>
                  <a:pt x="986" y="124"/>
                </a:lnTo>
                <a:lnTo>
                  <a:pt x="1066" y="100"/>
                </a:lnTo>
                <a:lnTo>
                  <a:pt x="1147" y="81"/>
                </a:lnTo>
                <a:lnTo>
                  <a:pt x="1232" y="62"/>
                </a:lnTo>
                <a:lnTo>
                  <a:pt x="1322" y="48"/>
                </a:lnTo>
                <a:lnTo>
                  <a:pt x="1407" y="34"/>
                </a:lnTo>
                <a:lnTo>
                  <a:pt x="1498" y="24"/>
                </a:lnTo>
                <a:lnTo>
                  <a:pt x="1592" y="15"/>
                </a:lnTo>
                <a:lnTo>
                  <a:pt x="1687" y="5"/>
                </a:lnTo>
                <a:lnTo>
                  <a:pt x="1782" y="5"/>
                </a:lnTo>
                <a:lnTo>
                  <a:pt x="1877" y="0"/>
                </a:lnTo>
                <a:lnTo>
                  <a:pt x="1972" y="5"/>
                </a:lnTo>
                <a:lnTo>
                  <a:pt x="2066" y="5"/>
                </a:lnTo>
                <a:lnTo>
                  <a:pt x="2161" y="15"/>
                </a:lnTo>
                <a:lnTo>
                  <a:pt x="2256" y="24"/>
                </a:lnTo>
                <a:lnTo>
                  <a:pt x="2346" y="34"/>
                </a:lnTo>
                <a:lnTo>
                  <a:pt x="2436" y="48"/>
                </a:lnTo>
                <a:lnTo>
                  <a:pt x="2521" y="62"/>
                </a:lnTo>
                <a:lnTo>
                  <a:pt x="2607" y="81"/>
                </a:lnTo>
                <a:lnTo>
                  <a:pt x="2687" y="100"/>
                </a:lnTo>
                <a:lnTo>
                  <a:pt x="2773" y="124"/>
                </a:lnTo>
                <a:lnTo>
                  <a:pt x="2848" y="147"/>
                </a:lnTo>
                <a:lnTo>
                  <a:pt x="2924" y="176"/>
                </a:lnTo>
                <a:lnTo>
                  <a:pt x="3000" y="204"/>
                </a:lnTo>
                <a:lnTo>
                  <a:pt x="3071" y="233"/>
                </a:lnTo>
                <a:lnTo>
                  <a:pt x="3138" y="266"/>
                </a:lnTo>
                <a:lnTo>
                  <a:pt x="3204" y="299"/>
                </a:lnTo>
                <a:lnTo>
                  <a:pt x="3266" y="332"/>
                </a:lnTo>
                <a:lnTo>
                  <a:pt x="3322" y="370"/>
                </a:lnTo>
                <a:lnTo>
                  <a:pt x="3379" y="408"/>
                </a:lnTo>
                <a:lnTo>
                  <a:pt x="3432" y="450"/>
                </a:lnTo>
                <a:lnTo>
                  <a:pt x="3484" y="488"/>
                </a:lnTo>
                <a:lnTo>
                  <a:pt x="3526" y="531"/>
                </a:lnTo>
                <a:lnTo>
                  <a:pt x="3569" y="574"/>
                </a:lnTo>
                <a:lnTo>
                  <a:pt x="3607" y="621"/>
                </a:lnTo>
                <a:lnTo>
                  <a:pt x="3640" y="664"/>
                </a:lnTo>
                <a:lnTo>
                  <a:pt x="3669" y="711"/>
                </a:lnTo>
                <a:lnTo>
                  <a:pt x="3697" y="758"/>
                </a:lnTo>
                <a:lnTo>
                  <a:pt x="3716" y="810"/>
                </a:lnTo>
                <a:lnTo>
                  <a:pt x="3730" y="858"/>
                </a:lnTo>
                <a:lnTo>
                  <a:pt x="3744" y="910"/>
                </a:lnTo>
                <a:lnTo>
                  <a:pt x="3754" y="962"/>
                </a:lnTo>
                <a:lnTo>
                  <a:pt x="3754" y="1014"/>
                </a:lnTo>
                <a:lnTo>
                  <a:pt x="1877" y="1014"/>
                </a:lnTo>
                <a:close/>
              </a:path>
            </a:pathLst>
          </a:custGeom>
          <a:solidFill>
            <a:srgbClr val="FFCCFF"/>
          </a:solidFill>
          <a:ln w="25400">
            <a:noFill/>
            <a:round/>
            <a:headEnd/>
            <a:tailEnd/>
          </a:ln>
        </p:spPr>
        <p:txBody>
          <a:bodyPr/>
          <a:lstStyle/>
          <a:p>
            <a:endParaRPr lang="ko-KR" altLang="en-US"/>
          </a:p>
        </p:txBody>
      </p:sp>
      <p:sp>
        <p:nvSpPr>
          <p:cNvPr id="194565" name="Freeform 6"/>
          <p:cNvSpPr>
            <a:spLocks/>
          </p:cNvSpPr>
          <p:nvPr/>
        </p:nvSpPr>
        <p:spPr bwMode="auto">
          <a:xfrm>
            <a:off x="2459038" y="1455738"/>
            <a:ext cx="5959475" cy="1609725"/>
          </a:xfrm>
          <a:custGeom>
            <a:avLst/>
            <a:gdLst>
              <a:gd name="T0" fmla="*/ 0 w 3754"/>
              <a:gd name="T1" fmla="*/ 2147483647 h 1014"/>
              <a:gd name="T2" fmla="*/ 2147483647 w 3754"/>
              <a:gd name="T3" fmla="*/ 2147483647 h 1014"/>
              <a:gd name="T4" fmla="*/ 2147483647 w 3754"/>
              <a:gd name="T5" fmla="*/ 2147483647 h 1014"/>
              <a:gd name="T6" fmla="*/ 2147483647 w 3754"/>
              <a:gd name="T7" fmla="*/ 2147483647 h 1014"/>
              <a:gd name="T8" fmla="*/ 2147483647 w 3754"/>
              <a:gd name="T9" fmla="*/ 2147483647 h 1014"/>
              <a:gd name="T10" fmla="*/ 2147483647 w 3754"/>
              <a:gd name="T11" fmla="*/ 2147483647 h 1014"/>
              <a:gd name="T12" fmla="*/ 2147483647 w 3754"/>
              <a:gd name="T13" fmla="*/ 2147483647 h 1014"/>
              <a:gd name="T14" fmla="*/ 2147483647 w 3754"/>
              <a:gd name="T15" fmla="*/ 2147483647 h 1014"/>
              <a:gd name="T16" fmla="*/ 2147483647 w 3754"/>
              <a:gd name="T17" fmla="*/ 2147483647 h 1014"/>
              <a:gd name="T18" fmla="*/ 2147483647 w 3754"/>
              <a:gd name="T19" fmla="*/ 2147483647 h 1014"/>
              <a:gd name="T20" fmla="*/ 2147483647 w 3754"/>
              <a:gd name="T21" fmla="*/ 2147483647 h 1014"/>
              <a:gd name="T22" fmla="*/ 2147483647 w 3754"/>
              <a:gd name="T23" fmla="*/ 2147483647 h 1014"/>
              <a:gd name="T24" fmla="*/ 2147483647 w 3754"/>
              <a:gd name="T25" fmla="*/ 2147483647 h 1014"/>
              <a:gd name="T26" fmla="*/ 2147483647 w 3754"/>
              <a:gd name="T27" fmla="*/ 2147483647 h 1014"/>
              <a:gd name="T28" fmla="*/ 2147483647 w 3754"/>
              <a:gd name="T29" fmla="*/ 2147483647 h 1014"/>
              <a:gd name="T30" fmla="*/ 2147483647 w 3754"/>
              <a:gd name="T31" fmla="*/ 2147483647 h 1014"/>
              <a:gd name="T32" fmla="*/ 2147483647 w 3754"/>
              <a:gd name="T33" fmla="*/ 0 h 1014"/>
              <a:gd name="T34" fmla="*/ 2147483647 w 3754"/>
              <a:gd name="T35" fmla="*/ 2147483647 h 1014"/>
              <a:gd name="T36" fmla="*/ 2147483647 w 3754"/>
              <a:gd name="T37" fmla="*/ 2147483647 h 1014"/>
              <a:gd name="T38" fmla="*/ 2147483647 w 3754"/>
              <a:gd name="T39" fmla="*/ 2147483647 h 1014"/>
              <a:gd name="T40" fmla="*/ 2147483647 w 3754"/>
              <a:gd name="T41" fmla="*/ 2147483647 h 1014"/>
              <a:gd name="T42" fmla="*/ 2147483647 w 3754"/>
              <a:gd name="T43" fmla="*/ 2147483647 h 1014"/>
              <a:gd name="T44" fmla="*/ 2147483647 w 3754"/>
              <a:gd name="T45" fmla="*/ 2147483647 h 1014"/>
              <a:gd name="T46" fmla="*/ 2147483647 w 3754"/>
              <a:gd name="T47" fmla="*/ 2147483647 h 1014"/>
              <a:gd name="T48" fmla="*/ 2147483647 w 3754"/>
              <a:gd name="T49" fmla="*/ 2147483647 h 1014"/>
              <a:gd name="T50" fmla="*/ 2147483647 w 3754"/>
              <a:gd name="T51" fmla="*/ 2147483647 h 1014"/>
              <a:gd name="T52" fmla="*/ 2147483647 w 3754"/>
              <a:gd name="T53" fmla="*/ 2147483647 h 1014"/>
              <a:gd name="T54" fmla="*/ 2147483647 w 3754"/>
              <a:gd name="T55" fmla="*/ 2147483647 h 1014"/>
              <a:gd name="T56" fmla="*/ 2147483647 w 3754"/>
              <a:gd name="T57" fmla="*/ 2147483647 h 1014"/>
              <a:gd name="T58" fmla="*/ 2147483647 w 3754"/>
              <a:gd name="T59" fmla="*/ 2147483647 h 1014"/>
              <a:gd name="T60" fmla="*/ 2147483647 w 3754"/>
              <a:gd name="T61" fmla="*/ 2147483647 h 1014"/>
              <a:gd name="T62" fmla="*/ 2147483647 w 3754"/>
              <a:gd name="T63" fmla="*/ 2147483647 h 1014"/>
              <a:gd name="T64" fmla="*/ 2147483647 w 3754"/>
              <a:gd name="T65" fmla="*/ 2147483647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14"/>
              <a:gd name="T101" fmla="*/ 3754 w 3754"/>
              <a:gd name="T102" fmla="*/ 1014 h 10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14">
                <a:moveTo>
                  <a:pt x="1877" y="1014"/>
                </a:moveTo>
                <a:lnTo>
                  <a:pt x="0" y="1014"/>
                </a:lnTo>
                <a:lnTo>
                  <a:pt x="4" y="962"/>
                </a:lnTo>
                <a:lnTo>
                  <a:pt x="9" y="910"/>
                </a:lnTo>
                <a:lnTo>
                  <a:pt x="23" y="858"/>
                </a:lnTo>
                <a:lnTo>
                  <a:pt x="38" y="810"/>
                </a:lnTo>
                <a:lnTo>
                  <a:pt x="61" y="758"/>
                </a:lnTo>
                <a:lnTo>
                  <a:pt x="85" y="711"/>
                </a:lnTo>
                <a:lnTo>
                  <a:pt x="113" y="664"/>
                </a:lnTo>
                <a:lnTo>
                  <a:pt x="147" y="621"/>
                </a:lnTo>
                <a:lnTo>
                  <a:pt x="185" y="574"/>
                </a:lnTo>
                <a:lnTo>
                  <a:pt x="227" y="531"/>
                </a:lnTo>
                <a:lnTo>
                  <a:pt x="275" y="488"/>
                </a:lnTo>
                <a:lnTo>
                  <a:pt x="322" y="450"/>
                </a:lnTo>
                <a:lnTo>
                  <a:pt x="374" y="408"/>
                </a:lnTo>
                <a:lnTo>
                  <a:pt x="431" y="370"/>
                </a:lnTo>
                <a:lnTo>
                  <a:pt x="488" y="332"/>
                </a:lnTo>
                <a:lnTo>
                  <a:pt x="550" y="299"/>
                </a:lnTo>
                <a:lnTo>
                  <a:pt x="616" y="266"/>
                </a:lnTo>
                <a:lnTo>
                  <a:pt x="682" y="233"/>
                </a:lnTo>
                <a:lnTo>
                  <a:pt x="753" y="204"/>
                </a:lnTo>
                <a:lnTo>
                  <a:pt x="829" y="176"/>
                </a:lnTo>
                <a:lnTo>
                  <a:pt x="905" y="147"/>
                </a:lnTo>
                <a:lnTo>
                  <a:pt x="986" y="124"/>
                </a:lnTo>
                <a:lnTo>
                  <a:pt x="1066" y="100"/>
                </a:lnTo>
                <a:lnTo>
                  <a:pt x="1147" y="81"/>
                </a:lnTo>
                <a:lnTo>
                  <a:pt x="1232" y="62"/>
                </a:lnTo>
                <a:lnTo>
                  <a:pt x="1322" y="48"/>
                </a:lnTo>
                <a:lnTo>
                  <a:pt x="1407" y="34"/>
                </a:lnTo>
                <a:lnTo>
                  <a:pt x="1498" y="24"/>
                </a:lnTo>
                <a:lnTo>
                  <a:pt x="1592" y="15"/>
                </a:lnTo>
                <a:lnTo>
                  <a:pt x="1687" y="5"/>
                </a:lnTo>
                <a:lnTo>
                  <a:pt x="1782" y="5"/>
                </a:lnTo>
                <a:lnTo>
                  <a:pt x="1877" y="0"/>
                </a:lnTo>
                <a:lnTo>
                  <a:pt x="1972" y="5"/>
                </a:lnTo>
                <a:lnTo>
                  <a:pt x="2066" y="5"/>
                </a:lnTo>
                <a:lnTo>
                  <a:pt x="2161" y="15"/>
                </a:lnTo>
                <a:lnTo>
                  <a:pt x="2256" y="24"/>
                </a:lnTo>
                <a:lnTo>
                  <a:pt x="2346" y="34"/>
                </a:lnTo>
                <a:lnTo>
                  <a:pt x="2436" y="48"/>
                </a:lnTo>
                <a:lnTo>
                  <a:pt x="2521" y="62"/>
                </a:lnTo>
                <a:lnTo>
                  <a:pt x="2607" y="81"/>
                </a:lnTo>
                <a:lnTo>
                  <a:pt x="2687" y="100"/>
                </a:lnTo>
                <a:lnTo>
                  <a:pt x="2773" y="124"/>
                </a:lnTo>
                <a:lnTo>
                  <a:pt x="2848" y="147"/>
                </a:lnTo>
                <a:lnTo>
                  <a:pt x="2924" y="176"/>
                </a:lnTo>
                <a:lnTo>
                  <a:pt x="3000" y="204"/>
                </a:lnTo>
                <a:lnTo>
                  <a:pt x="3071" y="233"/>
                </a:lnTo>
                <a:lnTo>
                  <a:pt x="3138" y="266"/>
                </a:lnTo>
                <a:lnTo>
                  <a:pt x="3204" y="299"/>
                </a:lnTo>
                <a:lnTo>
                  <a:pt x="3266" y="332"/>
                </a:lnTo>
                <a:lnTo>
                  <a:pt x="3322" y="370"/>
                </a:lnTo>
                <a:lnTo>
                  <a:pt x="3379" y="408"/>
                </a:lnTo>
                <a:lnTo>
                  <a:pt x="3432" y="450"/>
                </a:lnTo>
                <a:lnTo>
                  <a:pt x="3484" y="488"/>
                </a:lnTo>
                <a:lnTo>
                  <a:pt x="3526" y="531"/>
                </a:lnTo>
                <a:lnTo>
                  <a:pt x="3569" y="574"/>
                </a:lnTo>
                <a:lnTo>
                  <a:pt x="3607" y="621"/>
                </a:lnTo>
                <a:lnTo>
                  <a:pt x="3640" y="664"/>
                </a:lnTo>
                <a:lnTo>
                  <a:pt x="3669" y="711"/>
                </a:lnTo>
                <a:lnTo>
                  <a:pt x="3697" y="758"/>
                </a:lnTo>
                <a:lnTo>
                  <a:pt x="3716" y="810"/>
                </a:lnTo>
                <a:lnTo>
                  <a:pt x="3730" y="858"/>
                </a:lnTo>
                <a:lnTo>
                  <a:pt x="3744" y="910"/>
                </a:lnTo>
                <a:lnTo>
                  <a:pt x="3754" y="962"/>
                </a:lnTo>
                <a:lnTo>
                  <a:pt x="3754" y="1014"/>
                </a:lnTo>
                <a:lnTo>
                  <a:pt x="1877" y="1014"/>
                </a:lnTo>
              </a:path>
            </a:pathLst>
          </a:custGeom>
          <a:noFill/>
          <a:ln w="25400">
            <a:solidFill>
              <a:srgbClr val="1F1A17"/>
            </a:solidFill>
            <a:round/>
            <a:headEnd/>
            <a:tailEnd/>
          </a:ln>
        </p:spPr>
        <p:txBody>
          <a:bodyPr/>
          <a:lstStyle/>
          <a:p>
            <a:endParaRPr lang="ko-KR" altLang="en-US"/>
          </a:p>
        </p:txBody>
      </p:sp>
      <p:grpSp>
        <p:nvGrpSpPr>
          <p:cNvPr id="194566" name="Group 7"/>
          <p:cNvGrpSpPr>
            <a:grpSpLocks/>
          </p:cNvGrpSpPr>
          <p:nvPr/>
        </p:nvGrpSpPr>
        <p:grpSpPr bwMode="auto">
          <a:xfrm>
            <a:off x="2441575" y="3049588"/>
            <a:ext cx="5972175" cy="1601787"/>
            <a:chOff x="1017" y="1573"/>
            <a:chExt cx="3762" cy="1009"/>
          </a:xfrm>
        </p:grpSpPr>
        <p:sp>
          <p:nvSpPr>
            <p:cNvPr id="194605" name="Freeform 8"/>
            <p:cNvSpPr>
              <a:spLocks/>
            </p:cNvSpPr>
            <p:nvPr/>
          </p:nvSpPr>
          <p:spPr bwMode="auto">
            <a:xfrm>
              <a:off x="1017" y="1573"/>
              <a:ext cx="3754" cy="1009"/>
            </a:xfrm>
            <a:custGeom>
              <a:avLst/>
              <a:gdLst>
                <a:gd name="T0" fmla="*/ 0 w 3754"/>
                <a:gd name="T1" fmla="*/ 0 h 1009"/>
                <a:gd name="T2" fmla="*/ 9 w 3754"/>
                <a:gd name="T3" fmla="*/ 105 h 1009"/>
                <a:gd name="T4" fmla="*/ 38 w 3754"/>
                <a:gd name="T5" fmla="*/ 204 h 1009"/>
                <a:gd name="T6" fmla="*/ 85 w 3754"/>
                <a:gd name="T7" fmla="*/ 299 h 1009"/>
                <a:gd name="T8" fmla="*/ 147 w 3754"/>
                <a:gd name="T9" fmla="*/ 393 h 1009"/>
                <a:gd name="T10" fmla="*/ 227 w 3754"/>
                <a:gd name="T11" fmla="*/ 483 h 1009"/>
                <a:gd name="T12" fmla="*/ 322 w 3754"/>
                <a:gd name="T13" fmla="*/ 564 h 1009"/>
                <a:gd name="T14" fmla="*/ 431 w 3754"/>
                <a:gd name="T15" fmla="*/ 644 h 1009"/>
                <a:gd name="T16" fmla="*/ 550 w 3754"/>
                <a:gd name="T17" fmla="*/ 716 h 1009"/>
                <a:gd name="T18" fmla="*/ 682 w 3754"/>
                <a:gd name="T19" fmla="*/ 782 h 1009"/>
                <a:gd name="T20" fmla="*/ 829 w 3754"/>
                <a:gd name="T21" fmla="*/ 839 h 1009"/>
                <a:gd name="T22" fmla="*/ 986 w 3754"/>
                <a:gd name="T23" fmla="*/ 891 h 1009"/>
                <a:gd name="T24" fmla="*/ 1147 w 3754"/>
                <a:gd name="T25" fmla="*/ 933 h 1009"/>
                <a:gd name="T26" fmla="*/ 1322 w 3754"/>
                <a:gd name="T27" fmla="*/ 967 h 1009"/>
                <a:gd name="T28" fmla="*/ 1498 w 3754"/>
                <a:gd name="T29" fmla="*/ 990 h 1009"/>
                <a:gd name="T30" fmla="*/ 1687 w 3754"/>
                <a:gd name="T31" fmla="*/ 1004 h 1009"/>
                <a:gd name="T32" fmla="*/ 1877 w 3754"/>
                <a:gd name="T33" fmla="*/ 1009 h 1009"/>
                <a:gd name="T34" fmla="*/ 2066 w 3754"/>
                <a:gd name="T35" fmla="*/ 1004 h 1009"/>
                <a:gd name="T36" fmla="*/ 2256 w 3754"/>
                <a:gd name="T37" fmla="*/ 990 h 1009"/>
                <a:gd name="T38" fmla="*/ 2436 w 3754"/>
                <a:gd name="T39" fmla="*/ 967 h 1009"/>
                <a:gd name="T40" fmla="*/ 2607 w 3754"/>
                <a:gd name="T41" fmla="*/ 933 h 1009"/>
                <a:gd name="T42" fmla="*/ 2773 w 3754"/>
                <a:gd name="T43" fmla="*/ 891 h 1009"/>
                <a:gd name="T44" fmla="*/ 2924 w 3754"/>
                <a:gd name="T45" fmla="*/ 839 h 1009"/>
                <a:gd name="T46" fmla="*/ 3071 w 3754"/>
                <a:gd name="T47" fmla="*/ 782 h 1009"/>
                <a:gd name="T48" fmla="*/ 3204 w 3754"/>
                <a:gd name="T49" fmla="*/ 716 h 1009"/>
                <a:gd name="T50" fmla="*/ 3322 w 3754"/>
                <a:gd name="T51" fmla="*/ 644 h 1009"/>
                <a:gd name="T52" fmla="*/ 3432 w 3754"/>
                <a:gd name="T53" fmla="*/ 564 h 1009"/>
                <a:gd name="T54" fmla="*/ 3526 w 3754"/>
                <a:gd name="T55" fmla="*/ 483 h 1009"/>
                <a:gd name="T56" fmla="*/ 3607 w 3754"/>
                <a:gd name="T57" fmla="*/ 393 h 1009"/>
                <a:gd name="T58" fmla="*/ 3669 w 3754"/>
                <a:gd name="T59" fmla="*/ 299 h 1009"/>
                <a:gd name="T60" fmla="*/ 3716 w 3754"/>
                <a:gd name="T61" fmla="*/ 204 h 1009"/>
                <a:gd name="T62" fmla="*/ 3744 w 3754"/>
                <a:gd name="T63" fmla="*/ 105 h 1009"/>
                <a:gd name="T64" fmla="*/ 3754 w 3754"/>
                <a:gd name="T65" fmla="*/ 0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09"/>
                <a:gd name="T101" fmla="*/ 3754 w 3754"/>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09">
                  <a:moveTo>
                    <a:pt x="1877" y="0"/>
                  </a:moveTo>
                  <a:lnTo>
                    <a:pt x="0" y="0"/>
                  </a:lnTo>
                  <a:lnTo>
                    <a:pt x="4" y="53"/>
                  </a:lnTo>
                  <a:lnTo>
                    <a:pt x="9" y="105"/>
                  </a:lnTo>
                  <a:lnTo>
                    <a:pt x="23" y="157"/>
                  </a:lnTo>
                  <a:lnTo>
                    <a:pt x="38" y="204"/>
                  </a:lnTo>
                  <a:lnTo>
                    <a:pt x="61" y="251"/>
                  </a:lnTo>
                  <a:lnTo>
                    <a:pt x="85" y="299"/>
                  </a:lnTo>
                  <a:lnTo>
                    <a:pt x="113" y="346"/>
                  </a:lnTo>
                  <a:lnTo>
                    <a:pt x="147" y="393"/>
                  </a:lnTo>
                  <a:lnTo>
                    <a:pt x="185" y="436"/>
                  </a:lnTo>
                  <a:lnTo>
                    <a:pt x="227" y="483"/>
                  </a:lnTo>
                  <a:lnTo>
                    <a:pt x="275" y="526"/>
                  </a:lnTo>
                  <a:lnTo>
                    <a:pt x="322" y="564"/>
                  </a:lnTo>
                  <a:lnTo>
                    <a:pt x="374" y="607"/>
                  </a:lnTo>
                  <a:lnTo>
                    <a:pt x="431" y="644"/>
                  </a:lnTo>
                  <a:lnTo>
                    <a:pt x="488" y="678"/>
                  </a:lnTo>
                  <a:lnTo>
                    <a:pt x="550" y="716"/>
                  </a:lnTo>
                  <a:lnTo>
                    <a:pt x="616" y="749"/>
                  </a:lnTo>
                  <a:lnTo>
                    <a:pt x="682" y="782"/>
                  </a:lnTo>
                  <a:lnTo>
                    <a:pt x="753" y="810"/>
                  </a:lnTo>
                  <a:lnTo>
                    <a:pt x="829" y="839"/>
                  </a:lnTo>
                  <a:lnTo>
                    <a:pt x="905" y="862"/>
                  </a:lnTo>
                  <a:lnTo>
                    <a:pt x="986" y="891"/>
                  </a:lnTo>
                  <a:lnTo>
                    <a:pt x="1066" y="910"/>
                  </a:lnTo>
                  <a:lnTo>
                    <a:pt x="1147" y="933"/>
                  </a:lnTo>
                  <a:lnTo>
                    <a:pt x="1232" y="948"/>
                  </a:lnTo>
                  <a:lnTo>
                    <a:pt x="1322" y="967"/>
                  </a:lnTo>
                  <a:lnTo>
                    <a:pt x="1407" y="981"/>
                  </a:lnTo>
                  <a:lnTo>
                    <a:pt x="1498" y="990"/>
                  </a:lnTo>
                  <a:lnTo>
                    <a:pt x="1592" y="1000"/>
                  </a:lnTo>
                  <a:lnTo>
                    <a:pt x="1687" y="1004"/>
                  </a:lnTo>
                  <a:lnTo>
                    <a:pt x="1782" y="1009"/>
                  </a:lnTo>
                  <a:lnTo>
                    <a:pt x="1877" y="1009"/>
                  </a:lnTo>
                  <a:lnTo>
                    <a:pt x="1972" y="1009"/>
                  </a:lnTo>
                  <a:lnTo>
                    <a:pt x="2066" y="1004"/>
                  </a:lnTo>
                  <a:lnTo>
                    <a:pt x="2161" y="1000"/>
                  </a:lnTo>
                  <a:lnTo>
                    <a:pt x="2256" y="990"/>
                  </a:lnTo>
                  <a:lnTo>
                    <a:pt x="2346" y="981"/>
                  </a:lnTo>
                  <a:lnTo>
                    <a:pt x="2436" y="967"/>
                  </a:lnTo>
                  <a:lnTo>
                    <a:pt x="2521" y="948"/>
                  </a:lnTo>
                  <a:lnTo>
                    <a:pt x="2607" y="933"/>
                  </a:lnTo>
                  <a:lnTo>
                    <a:pt x="2687" y="910"/>
                  </a:lnTo>
                  <a:lnTo>
                    <a:pt x="2773" y="891"/>
                  </a:lnTo>
                  <a:lnTo>
                    <a:pt x="2848" y="862"/>
                  </a:lnTo>
                  <a:lnTo>
                    <a:pt x="2924" y="839"/>
                  </a:lnTo>
                  <a:lnTo>
                    <a:pt x="3000" y="810"/>
                  </a:lnTo>
                  <a:lnTo>
                    <a:pt x="3071" y="782"/>
                  </a:lnTo>
                  <a:lnTo>
                    <a:pt x="3138" y="749"/>
                  </a:lnTo>
                  <a:lnTo>
                    <a:pt x="3204" y="716"/>
                  </a:lnTo>
                  <a:lnTo>
                    <a:pt x="3266" y="678"/>
                  </a:lnTo>
                  <a:lnTo>
                    <a:pt x="3322" y="644"/>
                  </a:lnTo>
                  <a:lnTo>
                    <a:pt x="3379" y="607"/>
                  </a:lnTo>
                  <a:lnTo>
                    <a:pt x="3432" y="564"/>
                  </a:lnTo>
                  <a:lnTo>
                    <a:pt x="3484" y="526"/>
                  </a:lnTo>
                  <a:lnTo>
                    <a:pt x="3526" y="483"/>
                  </a:lnTo>
                  <a:lnTo>
                    <a:pt x="3569" y="436"/>
                  </a:lnTo>
                  <a:lnTo>
                    <a:pt x="3607" y="393"/>
                  </a:lnTo>
                  <a:lnTo>
                    <a:pt x="3640" y="346"/>
                  </a:lnTo>
                  <a:lnTo>
                    <a:pt x="3669" y="299"/>
                  </a:lnTo>
                  <a:lnTo>
                    <a:pt x="3697" y="251"/>
                  </a:lnTo>
                  <a:lnTo>
                    <a:pt x="3716" y="204"/>
                  </a:lnTo>
                  <a:lnTo>
                    <a:pt x="3730" y="157"/>
                  </a:lnTo>
                  <a:lnTo>
                    <a:pt x="3744" y="105"/>
                  </a:lnTo>
                  <a:lnTo>
                    <a:pt x="3754" y="53"/>
                  </a:lnTo>
                  <a:lnTo>
                    <a:pt x="3754" y="0"/>
                  </a:lnTo>
                  <a:lnTo>
                    <a:pt x="1877" y="0"/>
                  </a:lnTo>
                  <a:close/>
                </a:path>
              </a:pathLst>
            </a:custGeom>
            <a:solidFill>
              <a:srgbClr val="DDF2C6"/>
            </a:solidFill>
            <a:ln w="25400">
              <a:noFill/>
              <a:round/>
              <a:headEnd/>
              <a:tailEnd/>
            </a:ln>
          </p:spPr>
          <p:txBody>
            <a:bodyPr/>
            <a:lstStyle/>
            <a:p>
              <a:endParaRPr lang="ko-KR" altLang="en-US"/>
            </a:p>
          </p:txBody>
        </p:sp>
        <p:sp>
          <p:nvSpPr>
            <p:cNvPr id="194606" name="Freeform 9"/>
            <p:cNvSpPr>
              <a:spLocks/>
            </p:cNvSpPr>
            <p:nvPr/>
          </p:nvSpPr>
          <p:spPr bwMode="auto">
            <a:xfrm>
              <a:off x="1025" y="1573"/>
              <a:ext cx="3754" cy="1009"/>
            </a:xfrm>
            <a:custGeom>
              <a:avLst/>
              <a:gdLst>
                <a:gd name="T0" fmla="*/ 0 w 3754"/>
                <a:gd name="T1" fmla="*/ 0 h 1009"/>
                <a:gd name="T2" fmla="*/ 9 w 3754"/>
                <a:gd name="T3" fmla="*/ 105 h 1009"/>
                <a:gd name="T4" fmla="*/ 38 w 3754"/>
                <a:gd name="T5" fmla="*/ 204 h 1009"/>
                <a:gd name="T6" fmla="*/ 85 w 3754"/>
                <a:gd name="T7" fmla="*/ 299 h 1009"/>
                <a:gd name="T8" fmla="*/ 147 w 3754"/>
                <a:gd name="T9" fmla="*/ 393 h 1009"/>
                <a:gd name="T10" fmla="*/ 227 w 3754"/>
                <a:gd name="T11" fmla="*/ 483 h 1009"/>
                <a:gd name="T12" fmla="*/ 322 w 3754"/>
                <a:gd name="T13" fmla="*/ 564 h 1009"/>
                <a:gd name="T14" fmla="*/ 431 w 3754"/>
                <a:gd name="T15" fmla="*/ 644 h 1009"/>
                <a:gd name="T16" fmla="*/ 550 w 3754"/>
                <a:gd name="T17" fmla="*/ 716 h 1009"/>
                <a:gd name="T18" fmla="*/ 682 w 3754"/>
                <a:gd name="T19" fmla="*/ 782 h 1009"/>
                <a:gd name="T20" fmla="*/ 829 w 3754"/>
                <a:gd name="T21" fmla="*/ 839 h 1009"/>
                <a:gd name="T22" fmla="*/ 986 w 3754"/>
                <a:gd name="T23" fmla="*/ 891 h 1009"/>
                <a:gd name="T24" fmla="*/ 1147 w 3754"/>
                <a:gd name="T25" fmla="*/ 933 h 1009"/>
                <a:gd name="T26" fmla="*/ 1322 w 3754"/>
                <a:gd name="T27" fmla="*/ 967 h 1009"/>
                <a:gd name="T28" fmla="*/ 1498 w 3754"/>
                <a:gd name="T29" fmla="*/ 990 h 1009"/>
                <a:gd name="T30" fmla="*/ 1687 w 3754"/>
                <a:gd name="T31" fmla="*/ 1004 h 1009"/>
                <a:gd name="T32" fmla="*/ 1877 w 3754"/>
                <a:gd name="T33" fmla="*/ 1009 h 1009"/>
                <a:gd name="T34" fmla="*/ 2066 w 3754"/>
                <a:gd name="T35" fmla="*/ 1004 h 1009"/>
                <a:gd name="T36" fmla="*/ 2256 w 3754"/>
                <a:gd name="T37" fmla="*/ 990 h 1009"/>
                <a:gd name="T38" fmla="*/ 2436 w 3754"/>
                <a:gd name="T39" fmla="*/ 967 h 1009"/>
                <a:gd name="T40" fmla="*/ 2607 w 3754"/>
                <a:gd name="T41" fmla="*/ 933 h 1009"/>
                <a:gd name="T42" fmla="*/ 2773 w 3754"/>
                <a:gd name="T43" fmla="*/ 891 h 1009"/>
                <a:gd name="T44" fmla="*/ 2924 w 3754"/>
                <a:gd name="T45" fmla="*/ 839 h 1009"/>
                <a:gd name="T46" fmla="*/ 3071 w 3754"/>
                <a:gd name="T47" fmla="*/ 782 h 1009"/>
                <a:gd name="T48" fmla="*/ 3204 w 3754"/>
                <a:gd name="T49" fmla="*/ 716 h 1009"/>
                <a:gd name="T50" fmla="*/ 3322 w 3754"/>
                <a:gd name="T51" fmla="*/ 644 h 1009"/>
                <a:gd name="T52" fmla="*/ 3432 w 3754"/>
                <a:gd name="T53" fmla="*/ 564 h 1009"/>
                <a:gd name="T54" fmla="*/ 3526 w 3754"/>
                <a:gd name="T55" fmla="*/ 483 h 1009"/>
                <a:gd name="T56" fmla="*/ 3607 w 3754"/>
                <a:gd name="T57" fmla="*/ 393 h 1009"/>
                <a:gd name="T58" fmla="*/ 3669 w 3754"/>
                <a:gd name="T59" fmla="*/ 299 h 1009"/>
                <a:gd name="T60" fmla="*/ 3716 w 3754"/>
                <a:gd name="T61" fmla="*/ 204 h 1009"/>
                <a:gd name="T62" fmla="*/ 3744 w 3754"/>
                <a:gd name="T63" fmla="*/ 105 h 1009"/>
                <a:gd name="T64" fmla="*/ 3754 w 3754"/>
                <a:gd name="T65" fmla="*/ 0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54"/>
                <a:gd name="T100" fmla="*/ 0 h 1009"/>
                <a:gd name="T101" fmla="*/ 3754 w 3754"/>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54" h="1009">
                  <a:moveTo>
                    <a:pt x="1877" y="0"/>
                  </a:moveTo>
                  <a:lnTo>
                    <a:pt x="0" y="0"/>
                  </a:lnTo>
                  <a:lnTo>
                    <a:pt x="4" y="53"/>
                  </a:lnTo>
                  <a:lnTo>
                    <a:pt x="9" y="105"/>
                  </a:lnTo>
                  <a:lnTo>
                    <a:pt x="23" y="157"/>
                  </a:lnTo>
                  <a:lnTo>
                    <a:pt x="38" y="204"/>
                  </a:lnTo>
                  <a:lnTo>
                    <a:pt x="61" y="251"/>
                  </a:lnTo>
                  <a:lnTo>
                    <a:pt x="85" y="299"/>
                  </a:lnTo>
                  <a:lnTo>
                    <a:pt x="113" y="346"/>
                  </a:lnTo>
                  <a:lnTo>
                    <a:pt x="147" y="393"/>
                  </a:lnTo>
                  <a:lnTo>
                    <a:pt x="185" y="436"/>
                  </a:lnTo>
                  <a:lnTo>
                    <a:pt x="227" y="483"/>
                  </a:lnTo>
                  <a:lnTo>
                    <a:pt x="275" y="526"/>
                  </a:lnTo>
                  <a:lnTo>
                    <a:pt x="322" y="564"/>
                  </a:lnTo>
                  <a:lnTo>
                    <a:pt x="374" y="607"/>
                  </a:lnTo>
                  <a:lnTo>
                    <a:pt x="431" y="644"/>
                  </a:lnTo>
                  <a:lnTo>
                    <a:pt x="488" y="678"/>
                  </a:lnTo>
                  <a:lnTo>
                    <a:pt x="550" y="716"/>
                  </a:lnTo>
                  <a:lnTo>
                    <a:pt x="616" y="749"/>
                  </a:lnTo>
                  <a:lnTo>
                    <a:pt x="682" y="782"/>
                  </a:lnTo>
                  <a:lnTo>
                    <a:pt x="753" y="810"/>
                  </a:lnTo>
                  <a:lnTo>
                    <a:pt x="829" y="839"/>
                  </a:lnTo>
                  <a:lnTo>
                    <a:pt x="905" y="862"/>
                  </a:lnTo>
                  <a:lnTo>
                    <a:pt x="986" y="891"/>
                  </a:lnTo>
                  <a:lnTo>
                    <a:pt x="1066" y="910"/>
                  </a:lnTo>
                  <a:lnTo>
                    <a:pt x="1147" y="933"/>
                  </a:lnTo>
                  <a:lnTo>
                    <a:pt x="1232" y="948"/>
                  </a:lnTo>
                  <a:lnTo>
                    <a:pt x="1322" y="967"/>
                  </a:lnTo>
                  <a:lnTo>
                    <a:pt x="1407" y="981"/>
                  </a:lnTo>
                  <a:lnTo>
                    <a:pt x="1498" y="990"/>
                  </a:lnTo>
                  <a:lnTo>
                    <a:pt x="1592" y="1000"/>
                  </a:lnTo>
                  <a:lnTo>
                    <a:pt x="1687" y="1004"/>
                  </a:lnTo>
                  <a:lnTo>
                    <a:pt x="1782" y="1009"/>
                  </a:lnTo>
                  <a:lnTo>
                    <a:pt x="1877" y="1009"/>
                  </a:lnTo>
                  <a:lnTo>
                    <a:pt x="1972" y="1009"/>
                  </a:lnTo>
                  <a:lnTo>
                    <a:pt x="2066" y="1004"/>
                  </a:lnTo>
                  <a:lnTo>
                    <a:pt x="2161" y="1000"/>
                  </a:lnTo>
                  <a:lnTo>
                    <a:pt x="2256" y="990"/>
                  </a:lnTo>
                  <a:lnTo>
                    <a:pt x="2346" y="981"/>
                  </a:lnTo>
                  <a:lnTo>
                    <a:pt x="2436" y="967"/>
                  </a:lnTo>
                  <a:lnTo>
                    <a:pt x="2521" y="948"/>
                  </a:lnTo>
                  <a:lnTo>
                    <a:pt x="2607" y="933"/>
                  </a:lnTo>
                  <a:lnTo>
                    <a:pt x="2687" y="910"/>
                  </a:lnTo>
                  <a:lnTo>
                    <a:pt x="2773" y="891"/>
                  </a:lnTo>
                  <a:lnTo>
                    <a:pt x="2848" y="862"/>
                  </a:lnTo>
                  <a:lnTo>
                    <a:pt x="2924" y="839"/>
                  </a:lnTo>
                  <a:lnTo>
                    <a:pt x="3000" y="810"/>
                  </a:lnTo>
                  <a:lnTo>
                    <a:pt x="3071" y="782"/>
                  </a:lnTo>
                  <a:lnTo>
                    <a:pt x="3138" y="749"/>
                  </a:lnTo>
                  <a:lnTo>
                    <a:pt x="3204" y="716"/>
                  </a:lnTo>
                  <a:lnTo>
                    <a:pt x="3266" y="678"/>
                  </a:lnTo>
                  <a:lnTo>
                    <a:pt x="3322" y="644"/>
                  </a:lnTo>
                  <a:lnTo>
                    <a:pt x="3379" y="607"/>
                  </a:lnTo>
                  <a:lnTo>
                    <a:pt x="3432" y="564"/>
                  </a:lnTo>
                  <a:lnTo>
                    <a:pt x="3484" y="526"/>
                  </a:lnTo>
                  <a:lnTo>
                    <a:pt x="3526" y="483"/>
                  </a:lnTo>
                  <a:lnTo>
                    <a:pt x="3569" y="436"/>
                  </a:lnTo>
                  <a:lnTo>
                    <a:pt x="3607" y="393"/>
                  </a:lnTo>
                  <a:lnTo>
                    <a:pt x="3640" y="346"/>
                  </a:lnTo>
                  <a:lnTo>
                    <a:pt x="3669" y="299"/>
                  </a:lnTo>
                  <a:lnTo>
                    <a:pt x="3697" y="251"/>
                  </a:lnTo>
                  <a:lnTo>
                    <a:pt x="3716" y="204"/>
                  </a:lnTo>
                  <a:lnTo>
                    <a:pt x="3730" y="157"/>
                  </a:lnTo>
                  <a:lnTo>
                    <a:pt x="3744" y="105"/>
                  </a:lnTo>
                  <a:lnTo>
                    <a:pt x="3754" y="53"/>
                  </a:lnTo>
                  <a:lnTo>
                    <a:pt x="3754" y="0"/>
                  </a:lnTo>
                  <a:lnTo>
                    <a:pt x="1877" y="0"/>
                  </a:lnTo>
                </a:path>
              </a:pathLst>
            </a:custGeom>
            <a:solidFill>
              <a:srgbClr val="DDF2C6"/>
            </a:solidFill>
            <a:ln w="25400">
              <a:solidFill>
                <a:srgbClr val="1F1A17"/>
              </a:solidFill>
              <a:round/>
              <a:headEnd/>
              <a:tailEnd/>
            </a:ln>
          </p:spPr>
          <p:txBody>
            <a:bodyPr/>
            <a:lstStyle/>
            <a:p>
              <a:endParaRPr lang="ko-KR" altLang="en-US"/>
            </a:p>
          </p:txBody>
        </p:sp>
      </p:grpSp>
      <p:grpSp>
        <p:nvGrpSpPr>
          <p:cNvPr id="194567" name="Group 10"/>
          <p:cNvGrpSpPr>
            <a:grpSpLocks/>
          </p:cNvGrpSpPr>
          <p:nvPr/>
        </p:nvGrpSpPr>
        <p:grpSpPr bwMode="auto">
          <a:xfrm>
            <a:off x="7073900" y="2520950"/>
            <a:ext cx="611188" cy="990600"/>
            <a:chOff x="3935" y="1240"/>
            <a:chExt cx="385" cy="624"/>
          </a:xfrm>
        </p:grpSpPr>
        <p:sp>
          <p:nvSpPr>
            <p:cNvPr id="194603" name="AutoShape 11"/>
            <p:cNvSpPr>
              <a:spLocks noChangeArrowheads="1"/>
            </p:cNvSpPr>
            <p:nvPr/>
          </p:nvSpPr>
          <p:spPr bwMode="auto">
            <a:xfrm>
              <a:off x="3937" y="1240"/>
              <a:ext cx="336" cy="624"/>
            </a:xfrm>
            <a:prstGeom prst="roundRect">
              <a:avLst>
                <a:gd name="adj" fmla="val 16667"/>
              </a:avLst>
            </a:prstGeom>
            <a:solidFill>
              <a:srgbClr val="0000FF"/>
            </a:solidFill>
            <a:ln w="25400">
              <a:solidFill>
                <a:schemeClr val="bg2"/>
              </a:solidFill>
              <a:round/>
              <a:headEnd/>
              <a:tailEnd/>
            </a:ln>
          </p:spPr>
          <p:txBody>
            <a:bodyPr wrap="none" anchor="ctr"/>
            <a:lstStyle/>
            <a:p>
              <a:pPr latinLnBrk="0"/>
              <a:endParaRPr lang="ja-JP" altLang="en-US"/>
            </a:p>
          </p:txBody>
        </p:sp>
        <p:sp>
          <p:nvSpPr>
            <p:cNvPr id="194604" name="Text Box 12"/>
            <p:cNvSpPr txBox="1">
              <a:spLocks noChangeArrowheads="1"/>
            </p:cNvSpPr>
            <p:nvPr/>
          </p:nvSpPr>
          <p:spPr bwMode="auto">
            <a:xfrm>
              <a:off x="3935" y="1296"/>
              <a:ext cx="385" cy="528"/>
            </a:xfrm>
            <a:prstGeom prst="rect">
              <a:avLst/>
            </a:prstGeom>
            <a:solidFill>
              <a:srgbClr val="0000FF"/>
            </a:solidFill>
            <a:ln w="25400">
              <a:noFill/>
              <a:miter lim="800000"/>
              <a:headEnd/>
              <a:tailEnd/>
            </a:ln>
          </p:spPr>
          <p:txBody>
            <a:bodyPr vert="eaVert">
              <a:spAutoFit/>
            </a:bodyPr>
            <a:lstStyle/>
            <a:p>
              <a:pPr latinLnBrk="0">
                <a:spcBef>
                  <a:spcPct val="50000"/>
                </a:spcBef>
              </a:pPr>
              <a:r>
                <a:rPr lang="ja-JP" altLang="en-US" sz="2800">
                  <a:latin typeface="ＭＳ Ｐゴシック" pitchFamily="34" charset="-128"/>
                </a:rPr>
                <a:t>天宙</a:t>
              </a:r>
            </a:p>
          </p:txBody>
        </p:sp>
      </p:grpSp>
      <p:grpSp>
        <p:nvGrpSpPr>
          <p:cNvPr id="194568" name="Group 13"/>
          <p:cNvGrpSpPr>
            <a:grpSpLocks/>
          </p:cNvGrpSpPr>
          <p:nvPr/>
        </p:nvGrpSpPr>
        <p:grpSpPr bwMode="auto">
          <a:xfrm>
            <a:off x="4529138" y="1433513"/>
            <a:ext cx="1879600" cy="858837"/>
            <a:chOff x="2286" y="671"/>
            <a:chExt cx="1184" cy="541"/>
          </a:xfrm>
        </p:grpSpPr>
        <p:sp>
          <p:nvSpPr>
            <p:cNvPr id="194596" name="Text Box 14"/>
            <p:cNvSpPr txBox="1">
              <a:spLocks noChangeArrowheads="1"/>
            </p:cNvSpPr>
            <p:nvPr/>
          </p:nvSpPr>
          <p:spPr bwMode="auto">
            <a:xfrm>
              <a:off x="2286" y="671"/>
              <a:ext cx="1184" cy="327"/>
            </a:xfrm>
            <a:prstGeom prst="rect">
              <a:avLst/>
            </a:prstGeom>
            <a:noFill/>
            <a:ln w="25400">
              <a:noFill/>
              <a:miter lim="800000"/>
              <a:headEnd/>
              <a:tailEnd/>
            </a:ln>
          </p:spPr>
          <p:txBody>
            <a:bodyPr>
              <a:spAutoFit/>
            </a:bodyPr>
            <a:lstStyle/>
            <a:p>
              <a:pPr algn="ctr" latinLnBrk="0">
                <a:spcBef>
                  <a:spcPct val="50000"/>
                </a:spcBef>
              </a:pPr>
              <a:r>
                <a:rPr lang="ja-JP" altLang="en-US" sz="2800">
                  <a:solidFill>
                    <a:srgbClr val="000000"/>
                  </a:solidFill>
                  <a:latin typeface="ＭＳ Ｐゴシック" pitchFamily="34" charset="-128"/>
                </a:rPr>
                <a:t>無形世界</a:t>
              </a:r>
            </a:p>
          </p:txBody>
        </p:sp>
        <p:grpSp>
          <p:nvGrpSpPr>
            <p:cNvPr id="194597" name="Group 15"/>
            <p:cNvGrpSpPr>
              <a:grpSpLocks/>
            </p:cNvGrpSpPr>
            <p:nvPr/>
          </p:nvGrpSpPr>
          <p:grpSpPr bwMode="auto">
            <a:xfrm>
              <a:off x="2699" y="952"/>
              <a:ext cx="104" cy="241"/>
              <a:chOff x="2741" y="830"/>
              <a:chExt cx="104" cy="241"/>
            </a:xfrm>
          </p:grpSpPr>
          <p:sp>
            <p:nvSpPr>
              <p:cNvPr id="194601" name="Freeform 16"/>
              <p:cNvSpPr>
                <a:spLocks/>
              </p:cNvSpPr>
              <p:nvPr/>
            </p:nvSpPr>
            <p:spPr bwMode="auto">
              <a:xfrm>
                <a:off x="2755" y="910"/>
                <a:ext cx="80" cy="161"/>
              </a:xfrm>
              <a:custGeom>
                <a:avLst/>
                <a:gdLst>
                  <a:gd name="T0" fmla="*/ 19 w 80"/>
                  <a:gd name="T1" fmla="*/ 0 h 161"/>
                  <a:gd name="T2" fmla="*/ 5 w 80"/>
                  <a:gd name="T3" fmla="*/ 19 h 161"/>
                  <a:gd name="T4" fmla="*/ 0 w 80"/>
                  <a:gd name="T5" fmla="*/ 43 h 161"/>
                  <a:gd name="T6" fmla="*/ 0 w 80"/>
                  <a:gd name="T7" fmla="*/ 62 h 161"/>
                  <a:gd name="T8" fmla="*/ 0 w 80"/>
                  <a:gd name="T9" fmla="*/ 81 h 161"/>
                  <a:gd name="T10" fmla="*/ 9 w 80"/>
                  <a:gd name="T11" fmla="*/ 105 h 161"/>
                  <a:gd name="T12" fmla="*/ 19 w 80"/>
                  <a:gd name="T13" fmla="*/ 124 h 161"/>
                  <a:gd name="T14" fmla="*/ 33 w 80"/>
                  <a:gd name="T15" fmla="*/ 142 h 161"/>
                  <a:gd name="T16" fmla="*/ 52 w 80"/>
                  <a:gd name="T17" fmla="*/ 161 h 161"/>
                  <a:gd name="T18" fmla="*/ 80 w 80"/>
                  <a:gd name="T19" fmla="*/ 128 h 161"/>
                  <a:gd name="T20" fmla="*/ 66 w 80"/>
                  <a:gd name="T21" fmla="*/ 114 h 161"/>
                  <a:gd name="T22" fmla="*/ 57 w 80"/>
                  <a:gd name="T23" fmla="*/ 100 h 161"/>
                  <a:gd name="T24" fmla="*/ 47 w 80"/>
                  <a:gd name="T25" fmla="*/ 86 h 161"/>
                  <a:gd name="T26" fmla="*/ 42 w 80"/>
                  <a:gd name="T27" fmla="*/ 71 h 161"/>
                  <a:gd name="T28" fmla="*/ 42 w 80"/>
                  <a:gd name="T29" fmla="*/ 62 h 161"/>
                  <a:gd name="T30" fmla="*/ 42 w 80"/>
                  <a:gd name="T31" fmla="*/ 48 h 161"/>
                  <a:gd name="T32" fmla="*/ 47 w 80"/>
                  <a:gd name="T33" fmla="*/ 38 h 161"/>
                  <a:gd name="T34" fmla="*/ 52 w 80"/>
                  <a:gd name="T35" fmla="*/ 24 h 161"/>
                  <a:gd name="T36" fmla="*/ 19 w 80"/>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61"/>
                  <a:gd name="T59" fmla="*/ 80 w 80"/>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61">
                    <a:moveTo>
                      <a:pt x="19" y="0"/>
                    </a:moveTo>
                    <a:lnTo>
                      <a:pt x="5" y="19"/>
                    </a:lnTo>
                    <a:lnTo>
                      <a:pt x="0" y="43"/>
                    </a:lnTo>
                    <a:lnTo>
                      <a:pt x="0" y="62"/>
                    </a:lnTo>
                    <a:lnTo>
                      <a:pt x="0" y="81"/>
                    </a:lnTo>
                    <a:lnTo>
                      <a:pt x="9" y="105"/>
                    </a:lnTo>
                    <a:lnTo>
                      <a:pt x="19" y="124"/>
                    </a:lnTo>
                    <a:lnTo>
                      <a:pt x="33" y="142"/>
                    </a:lnTo>
                    <a:lnTo>
                      <a:pt x="52" y="161"/>
                    </a:lnTo>
                    <a:lnTo>
                      <a:pt x="80" y="128"/>
                    </a:lnTo>
                    <a:lnTo>
                      <a:pt x="66" y="114"/>
                    </a:lnTo>
                    <a:lnTo>
                      <a:pt x="57" y="100"/>
                    </a:lnTo>
                    <a:lnTo>
                      <a:pt x="47" y="86"/>
                    </a:lnTo>
                    <a:lnTo>
                      <a:pt x="42" y="71"/>
                    </a:lnTo>
                    <a:lnTo>
                      <a:pt x="42" y="62"/>
                    </a:lnTo>
                    <a:lnTo>
                      <a:pt x="42" y="48"/>
                    </a:lnTo>
                    <a:lnTo>
                      <a:pt x="47" y="38"/>
                    </a:lnTo>
                    <a:lnTo>
                      <a:pt x="52" y="24"/>
                    </a:lnTo>
                    <a:lnTo>
                      <a:pt x="19" y="0"/>
                    </a:lnTo>
                    <a:close/>
                  </a:path>
                </a:pathLst>
              </a:custGeom>
              <a:solidFill>
                <a:srgbClr val="1F1A17"/>
              </a:solidFill>
              <a:ln w="9525">
                <a:noFill/>
                <a:round/>
                <a:headEnd/>
                <a:tailEnd/>
              </a:ln>
            </p:spPr>
            <p:txBody>
              <a:bodyPr/>
              <a:lstStyle/>
              <a:p>
                <a:endParaRPr lang="ko-KR" altLang="en-US"/>
              </a:p>
            </p:txBody>
          </p:sp>
          <p:sp>
            <p:nvSpPr>
              <p:cNvPr id="194602" name="Freeform 17"/>
              <p:cNvSpPr>
                <a:spLocks/>
              </p:cNvSpPr>
              <p:nvPr/>
            </p:nvSpPr>
            <p:spPr bwMode="auto">
              <a:xfrm>
                <a:off x="2741" y="830"/>
                <a:ext cx="104" cy="123"/>
              </a:xfrm>
              <a:custGeom>
                <a:avLst/>
                <a:gdLst>
                  <a:gd name="T0" fmla="*/ 104 w 104"/>
                  <a:gd name="T1" fmla="*/ 0 h 123"/>
                  <a:gd name="T2" fmla="*/ 0 w 104"/>
                  <a:gd name="T3" fmla="*/ 66 h 123"/>
                  <a:gd name="T4" fmla="*/ 94 w 104"/>
                  <a:gd name="T5" fmla="*/ 123 h 123"/>
                  <a:gd name="T6" fmla="*/ 104 w 104"/>
                  <a:gd name="T7" fmla="*/ 0 h 123"/>
                  <a:gd name="T8" fmla="*/ 104 w 104"/>
                  <a:gd name="T9" fmla="*/ 0 h 123"/>
                  <a:gd name="T10" fmla="*/ 0 60000 65536"/>
                  <a:gd name="T11" fmla="*/ 0 60000 65536"/>
                  <a:gd name="T12" fmla="*/ 0 60000 65536"/>
                  <a:gd name="T13" fmla="*/ 0 60000 65536"/>
                  <a:gd name="T14" fmla="*/ 0 60000 65536"/>
                  <a:gd name="T15" fmla="*/ 0 w 104"/>
                  <a:gd name="T16" fmla="*/ 0 h 123"/>
                  <a:gd name="T17" fmla="*/ 104 w 104"/>
                  <a:gd name="T18" fmla="*/ 123 h 123"/>
                </a:gdLst>
                <a:ahLst/>
                <a:cxnLst>
                  <a:cxn ang="T10">
                    <a:pos x="T0" y="T1"/>
                  </a:cxn>
                  <a:cxn ang="T11">
                    <a:pos x="T2" y="T3"/>
                  </a:cxn>
                  <a:cxn ang="T12">
                    <a:pos x="T4" y="T5"/>
                  </a:cxn>
                  <a:cxn ang="T13">
                    <a:pos x="T6" y="T7"/>
                  </a:cxn>
                  <a:cxn ang="T14">
                    <a:pos x="T8" y="T9"/>
                  </a:cxn>
                </a:cxnLst>
                <a:rect l="T15" t="T16" r="T17" b="T18"/>
                <a:pathLst>
                  <a:path w="104" h="123">
                    <a:moveTo>
                      <a:pt x="104" y="0"/>
                    </a:moveTo>
                    <a:lnTo>
                      <a:pt x="0" y="66"/>
                    </a:lnTo>
                    <a:lnTo>
                      <a:pt x="94" y="123"/>
                    </a:lnTo>
                    <a:lnTo>
                      <a:pt x="104" y="0"/>
                    </a:lnTo>
                    <a:close/>
                  </a:path>
                </a:pathLst>
              </a:custGeom>
              <a:solidFill>
                <a:srgbClr val="1F1A17"/>
              </a:solidFill>
              <a:ln w="9525">
                <a:noFill/>
                <a:round/>
                <a:headEnd/>
                <a:tailEnd/>
              </a:ln>
            </p:spPr>
            <p:txBody>
              <a:bodyPr/>
              <a:lstStyle/>
              <a:p>
                <a:endParaRPr lang="ko-KR" altLang="en-US"/>
              </a:p>
            </p:txBody>
          </p:sp>
        </p:grpSp>
        <p:grpSp>
          <p:nvGrpSpPr>
            <p:cNvPr id="194598" name="Group 18"/>
            <p:cNvGrpSpPr>
              <a:grpSpLocks/>
            </p:cNvGrpSpPr>
            <p:nvPr/>
          </p:nvGrpSpPr>
          <p:grpSpPr bwMode="auto">
            <a:xfrm>
              <a:off x="2864" y="971"/>
              <a:ext cx="105" cy="241"/>
              <a:chOff x="2906" y="849"/>
              <a:chExt cx="105" cy="241"/>
            </a:xfrm>
          </p:grpSpPr>
          <p:sp>
            <p:nvSpPr>
              <p:cNvPr id="194599" name="Freeform 19"/>
              <p:cNvSpPr>
                <a:spLocks/>
              </p:cNvSpPr>
              <p:nvPr/>
            </p:nvSpPr>
            <p:spPr bwMode="auto">
              <a:xfrm>
                <a:off x="2916" y="849"/>
                <a:ext cx="85" cy="156"/>
              </a:xfrm>
              <a:custGeom>
                <a:avLst/>
                <a:gdLst>
                  <a:gd name="T0" fmla="*/ 66 w 85"/>
                  <a:gd name="T1" fmla="*/ 156 h 156"/>
                  <a:gd name="T2" fmla="*/ 76 w 85"/>
                  <a:gd name="T3" fmla="*/ 137 h 156"/>
                  <a:gd name="T4" fmla="*/ 81 w 85"/>
                  <a:gd name="T5" fmla="*/ 118 h 156"/>
                  <a:gd name="T6" fmla="*/ 85 w 85"/>
                  <a:gd name="T7" fmla="*/ 95 h 156"/>
                  <a:gd name="T8" fmla="*/ 81 w 85"/>
                  <a:gd name="T9" fmla="*/ 76 h 156"/>
                  <a:gd name="T10" fmla="*/ 71 w 85"/>
                  <a:gd name="T11" fmla="*/ 57 h 156"/>
                  <a:gd name="T12" fmla="*/ 62 w 85"/>
                  <a:gd name="T13" fmla="*/ 38 h 156"/>
                  <a:gd name="T14" fmla="*/ 47 w 85"/>
                  <a:gd name="T15" fmla="*/ 19 h 156"/>
                  <a:gd name="T16" fmla="*/ 28 w 85"/>
                  <a:gd name="T17" fmla="*/ 0 h 156"/>
                  <a:gd name="T18" fmla="*/ 0 w 85"/>
                  <a:gd name="T19" fmla="*/ 28 h 156"/>
                  <a:gd name="T20" fmla="*/ 14 w 85"/>
                  <a:gd name="T21" fmla="*/ 47 h 156"/>
                  <a:gd name="T22" fmla="*/ 28 w 85"/>
                  <a:gd name="T23" fmla="*/ 61 h 156"/>
                  <a:gd name="T24" fmla="*/ 33 w 85"/>
                  <a:gd name="T25" fmla="*/ 71 h 156"/>
                  <a:gd name="T26" fmla="*/ 38 w 85"/>
                  <a:gd name="T27" fmla="*/ 85 h 156"/>
                  <a:gd name="T28" fmla="*/ 43 w 85"/>
                  <a:gd name="T29" fmla="*/ 99 h 156"/>
                  <a:gd name="T30" fmla="*/ 38 w 85"/>
                  <a:gd name="T31" fmla="*/ 109 h 156"/>
                  <a:gd name="T32" fmla="*/ 38 w 85"/>
                  <a:gd name="T33" fmla="*/ 123 h 156"/>
                  <a:gd name="T34" fmla="*/ 28 w 85"/>
                  <a:gd name="T35" fmla="*/ 137 h 156"/>
                  <a:gd name="T36" fmla="*/ 66 w 85"/>
                  <a:gd name="T37" fmla="*/ 15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56"/>
                  <a:gd name="T59" fmla="*/ 85 w 85"/>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56">
                    <a:moveTo>
                      <a:pt x="66" y="156"/>
                    </a:moveTo>
                    <a:lnTo>
                      <a:pt x="76" y="137"/>
                    </a:lnTo>
                    <a:lnTo>
                      <a:pt x="81" y="118"/>
                    </a:lnTo>
                    <a:lnTo>
                      <a:pt x="85" y="95"/>
                    </a:lnTo>
                    <a:lnTo>
                      <a:pt x="81" y="76"/>
                    </a:lnTo>
                    <a:lnTo>
                      <a:pt x="71" y="57"/>
                    </a:lnTo>
                    <a:lnTo>
                      <a:pt x="62" y="38"/>
                    </a:lnTo>
                    <a:lnTo>
                      <a:pt x="47" y="19"/>
                    </a:lnTo>
                    <a:lnTo>
                      <a:pt x="28" y="0"/>
                    </a:lnTo>
                    <a:lnTo>
                      <a:pt x="0" y="28"/>
                    </a:lnTo>
                    <a:lnTo>
                      <a:pt x="14" y="47"/>
                    </a:lnTo>
                    <a:lnTo>
                      <a:pt x="28" y="61"/>
                    </a:lnTo>
                    <a:lnTo>
                      <a:pt x="33" y="71"/>
                    </a:lnTo>
                    <a:lnTo>
                      <a:pt x="38" y="85"/>
                    </a:lnTo>
                    <a:lnTo>
                      <a:pt x="43" y="99"/>
                    </a:lnTo>
                    <a:lnTo>
                      <a:pt x="38" y="109"/>
                    </a:lnTo>
                    <a:lnTo>
                      <a:pt x="38" y="123"/>
                    </a:lnTo>
                    <a:lnTo>
                      <a:pt x="28" y="137"/>
                    </a:lnTo>
                    <a:lnTo>
                      <a:pt x="66" y="156"/>
                    </a:lnTo>
                    <a:close/>
                  </a:path>
                </a:pathLst>
              </a:custGeom>
              <a:solidFill>
                <a:srgbClr val="1F1A17"/>
              </a:solidFill>
              <a:ln w="9525">
                <a:noFill/>
                <a:round/>
                <a:headEnd/>
                <a:tailEnd/>
              </a:ln>
            </p:spPr>
            <p:txBody>
              <a:bodyPr/>
              <a:lstStyle/>
              <a:p>
                <a:endParaRPr lang="ko-KR" altLang="en-US"/>
              </a:p>
            </p:txBody>
          </p:sp>
          <p:sp>
            <p:nvSpPr>
              <p:cNvPr id="194600" name="Freeform 20"/>
              <p:cNvSpPr>
                <a:spLocks/>
              </p:cNvSpPr>
              <p:nvPr/>
            </p:nvSpPr>
            <p:spPr bwMode="auto">
              <a:xfrm>
                <a:off x="2906" y="967"/>
                <a:ext cx="105" cy="123"/>
              </a:xfrm>
              <a:custGeom>
                <a:avLst/>
                <a:gdLst>
                  <a:gd name="T0" fmla="*/ 0 w 105"/>
                  <a:gd name="T1" fmla="*/ 123 h 123"/>
                  <a:gd name="T2" fmla="*/ 105 w 105"/>
                  <a:gd name="T3" fmla="*/ 57 h 123"/>
                  <a:gd name="T4" fmla="*/ 10 w 105"/>
                  <a:gd name="T5" fmla="*/ 0 h 123"/>
                  <a:gd name="T6" fmla="*/ 0 w 105"/>
                  <a:gd name="T7" fmla="*/ 123 h 123"/>
                  <a:gd name="T8" fmla="*/ 0 w 105"/>
                  <a:gd name="T9" fmla="*/ 123 h 123"/>
                  <a:gd name="T10" fmla="*/ 0 60000 65536"/>
                  <a:gd name="T11" fmla="*/ 0 60000 65536"/>
                  <a:gd name="T12" fmla="*/ 0 60000 65536"/>
                  <a:gd name="T13" fmla="*/ 0 60000 65536"/>
                  <a:gd name="T14" fmla="*/ 0 60000 65536"/>
                  <a:gd name="T15" fmla="*/ 0 w 105"/>
                  <a:gd name="T16" fmla="*/ 0 h 123"/>
                  <a:gd name="T17" fmla="*/ 105 w 105"/>
                  <a:gd name="T18" fmla="*/ 123 h 123"/>
                </a:gdLst>
                <a:ahLst/>
                <a:cxnLst>
                  <a:cxn ang="T10">
                    <a:pos x="T0" y="T1"/>
                  </a:cxn>
                  <a:cxn ang="T11">
                    <a:pos x="T2" y="T3"/>
                  </a:cxn>
                  <a:cxn ang="T12">
                    <a:pos x="T4" y="T5"/>
                  </a:cxn>
                  <a:cxn ang="T13">
                    <a:pos x="T6" y="T7"/>
                  </a:cxn>
                  <a:cxn ang="T14">
                    <a:pos x="T8" y="T9"/>
                  </a:cxn>
                </a:cxnLst>
                <a:rect l="T15" t="T16" r="T17" b="T18"/>
                <a:pathLst>
                  <a:path w="105" h="123">
                    <a:moveTo>
                      <a:pt x="0" y="123"/>
                    </a:moveTo>
                    <a:lnTo>
                      <a:pt x="105" y="57"/>
                    </a:lnTo>
                    <a:lnTo>
                      <a:pt x="10" y="0"/>
                    </a:lnTo>
                    <a:lnTo>
                      <a:pt x="0" y="123"/>
                    </a:lnTo>
                    <a:close/>
                  </a:path>
                </a:pathLst>
              </a:custGeom>
              <a:solidFill>
                <a:srgbClr val="1F1A17"/>
              </a:solidFill>
              <a:ln w="9525">
                <a:noFill/>
                <a:round/>
                <a:headEnd/>
                <a:tailEnd/>
              </a:ln>
            </p:spPr>
            <p:txBody>
              <a:bodyPr/>
              <a:lstStyle/>
              <a:p>
                <a:endParaRPr lang="ko-KR" altLang="en-US"/>
              </a:p>
            </p:txBody>
          </p:sp>
        </p:grpSp>
      </p:grpSp>
      <p:grpSp>
        <p:nvGrpSpPr>
          <p:cNvPr id="194569" name="Group 21"/>
          <p:cNvGrpSpPr>
            <a:grpSpLocks/>
          </p:cNvGrpSpPr>
          <p:nvPr/>
        </p:nvGrpSpPr>
        <p:grpSpPr bwMode="auto">
          <a:xfrm>
            <a:off x="3508375" y="2357438"/>
            <a:ext cx="2576513" cy="714375"/>
            <a:chOff x="1702" y="1137"/>
            <a:chExt cx="1623" cy="450"/>
          </a:xfrm>
        </p:grpSpPr>
        <p:grpSp>
          <p:nvGrpSpPr>
            <p:cNvPr id="194592" name="Group 22"/>
            <p:cNvGrpSpPr>
              <a:grpSpLocks/>
            </p:cNvGrpSpPr>
            <p:nvPr/>
          </p:nvGrpSpPr>
          <p:grpSpPr bwMode="auto">
            <a:xfrm>
              <a:off x="1702" y="1137"/>
              <a:ext cx="1601" cy="450"/>
              <a:chOff x="1702" y="1137"/>
              <a:chExt cx="1601" cy="450"/>
            </a:xfrm>
          </p:grpSpPr>
          <p:sp>
            <p:nvSpPr>
              <p:cNvPr id="194594" name="Freeform 23"/>
              <p:cNvSpPr>
                <a:spLocks/>
              </p:cNvSpPr>
              <p:nvPr/>
            </p:nvSpPr>
            <p:spPr bwMode="auto">
              <a:xfrm>
                <a:off x="1702" y="1317"/>
                <a:ext cx="776" cy="270"/>
              </a:xfrm>
              <a:custGeom>
                <a:avLst/>
                <a:gdLst>
                  <a:gd name="T0" fmla="*/ 10 w 792"/>
                  <a:gd name="T1" fmla="*/ 44 h 293"/>
                  <a:gd name="T2" fmla="*/ 377 w 792"/>
                  <a:gd name="T3" fmla="*/ 7 h 293"/>
                  <a:gd name="T4" fmla="*/ 368 w 792"/>
                  <a:gd name="T5" fmla="*/ 0 h 293"/>
                  <a:gd name="T6" fmla="*/ 0 w 792"/>
                  <a:gd name="T7" fmla="*/ 36 h 293"/>
                  <a:gd name="T8" fmla="*/ 10 w 792"/>
                  <a:gd name="T9" fmla="*/ 44 h 293"/>
                  <a:gd name="T10" fmla="*/ 0 60000 65536"/>
                  <a:gd name="T11" fmla="*/ 0 60000 65536"/>
                  <a:gd name="T12" fmla="*/ 0 60000 65536"/>
                  <a:gd name="T13" fmla="*/ 0 60000 65536"/>
                  <a:gd name="T14" fmla="*/ 0 60000 65536"/>
                  <a:gd name="T15" fmla="*/ 0 w 792"/>
                  <a:gd name="T16" fmla="*/ 0 h 293"/>
                  <a:gd name="T17" fmla="*/ 792 w 792"/>
                  <a:gd name="T18" fmla="*/ 293 h 293"/>
                </a:gdLst>
                <a:ahLst/>
                <a:cxnLst>
                  <a:cxn ang="T10">
                    <a:pos x="T0" y="T1"/>
                  </a:cxn>
                  <a:cxn ang="T11">
                    <a:pos x="T2" y="T3"/>
                  </a:cxn>
                  <a:cxn ang="T12">
                    <a:pos x="T4" y="T5"/>
                  </a:cxn>
                  <a:cxn ang="T13">
                    <a:pos x="T6" y="T7"/>
                  </a:cxn>
                  <a:cxn ang="T14">
                    <a:pos x="T8" y="T9"/>
                  </a:cxn>
                </a:cxnLst>
                <a:rect l="T15" t="T16" r="T17" b="T18"/>
                <a:pathLst>
                  <a:path w="792" h="293">
                    <a:moveTo>
                      <a:pt x="15" y="293"/>
                    </a:moveTo>
                    <a:lnTo>
                      <a:pt x="792" y="52"/>
                    </a:lnTo>
                    <a:lnTo>
                      <a:pt x="773" y="0"/>
                    </a:lnTo>
                    <a:lnTo>
                      <a:pt x="0" y="237"/>
                    </a:lnTo>
                    <a:lnTo>
                      <a:pt x="15" y="293"/>
                    </a:lnTo>
                    <a:close/>
                  </a:path>
                </a:pathLst>
              </a:custGeom>
              <a:solidFill>
                <a:srgbClr val="4F5457"/>
              </a:solidFill>
              <a:ln w="25400">
                <a:noFill/>
                <a:round/>
                <a:headEnd/>
                <a:tailEnd/>
              </a:ln>
            </p:spPr>
            <p:txBody>
              <a:bodyPr/>
              <a:lstStyle/>
              <a:p>
                <a:endParaRPr lang="ko-KR" altLang="en-US"/>
              </a:p>
            </p:txBody>
          </p:sp>
          <p:sp>
            <p:nvSpPr>
              <p:cNvPr id="194595" name="Oval 24"/>
              <p:cNvSpPr>
                <a:spLocks noChangeArrowheads="1"/>
              </p:cNvSpPr>
              <p:nvPr/>
            </p:nvSpPr>
            <p:spPr bwMode="auto">
              <a:xfrm>
                <a:off x="2455" y="1137"/>
                <a:ext cx="848" cy="432"/>
              </a:xfrm>
              <a:prstGeom prst="ellipse">
                <a:avLst/>
              </a:prstGeom>
              <a:solidFill>
                <a:srgbClr val="FF99FF"/>
              </a:solidFill>
              <a:ln w="25400">
                <a:solidFill>
                  <a:schemeClr val="bg2"/>
                </a:solidFill>
                <a:round/>
                <a:headEnd/>
                <a:tailEnd/>
              </a:ln>
            </p:spPr>
            <p:txBody>
              <a:bodyPr wrap="none" anchor="ctr"/>
              <a:lstStyle/>
              <a:p>
                <a:pPr latinLnBrk="0"/>
                <a:endParaRPr lang="ja-JP" altLang="en-US"/>
              </a:p>
            </p:txBody>
          </p:sp>
        </p:grpSp>
        <p:sp>
          <p:nvSpPr>
            <p:cNvPr id="194593" name="Text Box 25"/>
            <p:cNvSpPr txBox="1">
              <a:spLocks noChangeArrowheads="1"/>
            </p:cNvSpPr>
            <p:nvPr/>
          </p:nvSpPr>
          <p:spPr bwMode="auto">
            <a:xfrm>
              <a:off x="2509" y="1185"/>
              <a:ext cx="816" cy="327"/>
            </a:xfrm>
            <a:prstGeom prst="rect">
              <a:avLst/>
            </a:prstGeom>
            <a:noFill/>
            <a:ln w="25400">
              <a:noFill/>
              <a:miter lim="800000"/>
              <a:headEnd/>
              <a:tailEnd/>
            </a:ln>
          </p:spPr>
          <p:txBody>
            <a:bodyPr>
              <a:spAutoFit/>
            </a:bodyPr>
            <a:lstStyle/>
            <a:p>
              <a:pPr latinLnBrk="0">
                <a:spcBef>
                  <a:spcPct val="50000"/>
                </a:spcBef>
              </a:pPr>
              <a:r>
                <a:rPr lang="ja-JP" altLang="en-US" sz="2800">
                  <a:solidFill>
                    <a:srgbClr val="000000"/>
                  </a:solidFill>
                  <a:latin typeface="ＭＳ Ｐゴシック" pitchFamily="34" charset="-128"/>
                </a:rPr>
                <a:t>霊人体</a:t>
              </a:r>
            </a:p>
          </p:txBody>
        </p:sp>
      </p:grpSp>
      <p:grpSp>
        <p:nvGrpSpPr>
          <p:cNvPr id="194570" name="Group 26"/>
          <p:cNvGrpSpPr>
            <a:grpSpLocks/>
          </p:cNvGrpSpPr>
          <p:nvPr/>
        </p:nvGrpSpPr>
        <p:grpSpPr bwMode="auto">
          <a:xfrm>
            <a:off x="4529138" y="3794125"/>
            <a:ext cx="1854200" cy="838200"/>
            <a:chOff x="2290" y="2164"/>
            <a:chExt cx="1168" cy="528"/>
          </a:xfrm>
        </p:grpSpPr>
        <p:sp>
          <p:nvSpPr>
            <p:cNvPr id="194585" name="Text Box 27"/>
            <p:cNvSpPr txBox="1">
              <a:spLocks noChangeArrowheads="1"/>
            </p:cNvSpPr>
            <p:nvPr/>
          </p:nvSpPr>
          <p:spPr bwMode="auto">
            <a:xfrm>
              <a:off x="2290" y="2365"/>
              <a:ext cx="1168" cy="327"/>
            </a:xfrm>
            <a:prstGeom prst="rect">
              <a:avLst/>
            </a:prstGeom>
            <a:noFill/>
            <a:ln w="25400">
              <a:noFill/>
              <a:miter lim="800000"/>
              <a:headEnd/>
              <a:tailEnd/>
            </a:ln>
          </p:spPr>
          <p:txBody>
            <a:bodyPr>
              <a:spAutoFit/>
            </a:bodyPr>
            <a:lstStyle/>
            <a:p>
              <a:pPr algn="ctr" latinLnBrk="0">
                <a:spcBef>
                  <a:spcPct val="50000"/>
                </a:spcBef>
              </a:pPr>
              <a:r>
                <a:rPr lang="ja-JP" altLang="en-US" sz="2800">
                  <a:solidFill>
                    <a:srgbClr val="000000"/>
                  </a:solidFill>
                  <a:latin typeface="ＭＳ Ｐゴシック" pitchFamily="34" charset="-128"/>
                </a:rPr>
                <a:t>有形世界</a:t>
              </a:r>
            </a:p>
          </p:txBody>
        </p:sp>
        <p:grpSp>
          <p:nvGrpSpPr>
            <p:cNvPr id="194586" name="Group 28"/>
            <p:cNvGrpSpPr>
              <a:grpSpLocks/>
            </p:cNvGrpSpPr>
            <p:nvPr/>
          </p:nvGrpSpPr>
          <p:grpSpPr bwMode="auto">
            <a:xfrm>
              <a:off x="2700" y="2164"/>
              <a:ext cx="104" cy="242"/>
              <a:chOff x="2742" y="2042"/>
              <a:chExt cx="104" cy="242"/>
            </a:xfrm>
          </p:grpSpPr>
          <p:sp>
            <p:nvSpPr>
              <p:cNvPr id="194590" name="Freeform 29"/>
              <p:cNvSpPr>
                <a:spLocks/>
              </p:cNvSpPr>
              <p:nvPr/>
            </p:nvSpPr>
            <p:spPr bwMode="auto">
              <a:xfrm>
                <a:off x="2756" y="2128"/>
                <a:ext cx="81" cy="156"/>
              </a:xfrm>
              <a:custGeom>
                <a:avLst/>
                <a:gdLst>
                  <a:gd name="T0" fmla="*/ 14 w 81"/>
                  <a:gd name="T1" fmla="*/ 0 h 156"/>
                  <a:gd name="T2" fmla="*/ 5 w 81"/>
                  <a:gd name="T3" fmla="*/ 18 h 156"/>
                  <a:gd name="T4" fmla="*/ 0 w 81"/>
                  <a:gd name="T5" fmla="*/ 37 h 156"/>
                  <a:gd name="T6" fmla="*/ 0 w 81"/>
                  <a:gd name="T7" fmla="*/ 61 h 156"/>
                  <a:gd name="T8" fmla="*/ 0 w 81"/>
                  <a:gd name="T9" fmla="*/ 80 h 156"/>
                  <a:gd name="T10" fmla="*/ 9 w 81"/>
                  <a:gd name="T11" fmla="*/ 99 h 156"/>
                  <a:gd name="T12" fmla="*/ 19 w 81"/>
                  <a:gd name="T13" fmla="*/ 123 h 156"/>
                  <a:gd name="T14" fmla="*/ 33 w 81"/>
                  <a:gd name="T15" fmla="*/ 142 h 156"/>
                  <a:gd name="T16" fmla="*/ 52 w 81"/>
                  <a:gd name="T17" fmla="*/ 156 h 156"/>
                  <a:gd name="T18" fmla="*/ 81 w 81"/>
                  <a:gd name="T19" fmla="*/ 127 h 156"/>
                  <a:gd name="T20" fmla="*/ 66 w 81"/>
                  <a:gd name="T21" fmla="*/ 113 h 156"/>
                  <a:gd name="T22" fmla="*/ 52 w 81"/>
                  <a:gd name="T23" fmla="*/ 99 h 156"/>
                  <a:gd name="T24" fmla="*/ 47 w 81"/>
                  <a:gd name="T25" fmla="*/ 85 h 156"/>
                  <a:gd name="T26" fmla="*/ 43 w 81"/>
                  <a:gd name="T27" fmla="*/ 71 h 156"/>
                  <a:gd name="T28" fmla="*/ 38 w 81"/>
                  <a:gd name="T29" fmla="*/ 56 h 156"/>
                  <a:gd name="T30" fmla="*/ 43 w 81"/>
                  <a:gd name="T31" fmla="*/ 47 h 156"/>
                  <a:gd name="T32" fmla="*/ 43 w 81"/>
                  <a:gd name="T33" fmla="*/ 33 h 156"/>
                  <a:gd name="T34" fmla="*/ 52 w 81"/>
                  <a:gd name="T35" fmla="*/ 18 h 156"/>
                  <a:gd name="T36" fmla="*/ 14 w 81"/>
                  <a:gd name="T37" fmla="*/ 0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156"/>
                  <a:gd name="T59" fmla="*/ 81 w 81"/>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156">
                    <a:moveTo>
                      <a:pt x="14" y="0"/>
                    </a:moveTo>
                    <a:lnTo>
                      <a:pt x="5" y="18"/>
                    </a:lnTo>
                    <a:lnTo>
                      <a:pt x="0" y="37"/>
                    </a:lnTo>
                    <a:lnTo>
                      <a:pt x="0" y="61"/>
                    </a:lnTo>
                    <a:lnTo>
                      <a:pt x="0" y="80"/>
                    </a:lnTo>
                    <a:lnTo>
                      <a:pt x="9" y="99"/>
                    </a:lnTo>
                    <a:lnTo>
                      <a:pt x="19" y="123"/>
                    </a:lnTo>
                    <a:lnTo>
                      <a:pt x="33" y="142"/>
                    </a:lnTo>
                    <a:lnTo>
                      <a:pt x="52" y="156"/>
                    </a:lnTo>
                    <a:lnTo>
                      <a:pt x="81" y="127"/>
                    </a:lnTo>
                    <a:lnTo>
                      <a:pt x="66" y="113"/>
                    </a:lnTo>
                    <a:lnTo>
                      <a:pt x="52" y="99"/>
                    </a:lnTo>
                    <a:lnTo>
                      <a:pt x="47" y="85"/>
                    </a:lnTo>
                    <a:lnTo>
                      <a:pt x="43" y="71"/>
                    </a:lnTo>
                    <a:lnTo>
                      <a:pt x="38" y="56"/>
                    </a:lnTo>
                    <a:lnTo>
                      <a:pt x="43" y="47"/>
                    </a:lnTo>
                    <a:lnTo>
                      <a:pt x="43" y="33"/>
                    </a:lnTo>
                    <a:lnTo>
                      <a:pt x="52" y="18"/>
                    </a:lnTo>
                    <a:lnTo>
                      <a:pt x="14" y="0"/>
                    </a:lnTo>
                    <a:close/>
                  </a:path>
                </a:pathLst>
              </a:custGeom>
              <a:solidFill>
                <a:srgbClr val="1F1A17"/>
              </a:solidFill>
              <a:ln w="9525">
                <a:noFill/>
                <a:round/>
                <a:headEnd/>
                <a:tailEnd/>
              </a:ln>
            </p:spPr>
            <p:txBody>
              <a:bodyPr/>
              <a:lstStyle/>
              <a:p>
                <a:endParaRPr lang="ko-KR" altLang="en-US"/>
              </a:p>
            </p:txBody>
          </p:sp>
          <p:sp>
            <p:nvSpPr>
              <p:cNvPr id="194591" name="Freeform 30"/>
              <p:cNvSpPr>
                <a:spLocks/>
              </p:cNvSpPr>
              <p:nvPr/>
            </p:nvSpPr>
            <p:spPr bwMode="auto">
              <a:xfrm>
                <a:off x="2742" y="2042"/>
                <a:ext cx="104" cy="123"/>
              </a:xfrm>
              <a:custGeom>
                <a:avLst/>
                <a:gdLst>
                  <a:gd name="T0" fmla="*/ 104 w 104"/>
                  <a:gd name="T1" fmla="*/ 5 h 123"/>
                  <a:gd name="T2" fmla="*/ 0 w 104"/>
                  <a:gd name="T3" fmla="*/ 67 h 123"/>
                  <a:gd name="T4" fmla="*/ 95 w 104"/>
                  <a:gd name="T5" fmla="*/ 123 h 123"/>
                  <a:gd name="T6" fmla="*/ 104 w 104"/>
                  <a:gd name="T7" fmla="*/ 5 h 123"/>
                  <a:gd name="T8" fmla="*/ 104 w 104"/>
                  <a:gd name="T9" fmla="*/ 0 h 123"/>
                  <a:gd name="T10" fmla="*/ 104 w 104"/>
                  <a:gd name="T11" fmla="*/ 5 h 123"/>
                  <a:gd name="T12" fmla="*/ 0 60000 65536"/>
                  <a:gd name="T13" fmla="*/ 0 60000 65536"/>
                  <a:gd name="T14" fmla="*/ 0 60000 65536"/>
                  <a:gd name="T15" fmla="*/ 0 60000 65536"/>
                  <a:gd name="T16" fmla="*/ 0 60000 65536"/>
                  <a:gd name="T17" fmla="*/ 0 60000 65536"/>
                  <a:gd name="T18" fmla="*/ 0 w 104"/>
                  <a:gd name="T19" fmla="*/ 0 h 123"/>
                  <a:gd name="T20" fmla="*/ 104 w 104"/>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04" h="123">
                    <a:moveTo>
                      <a:pt x="104" y="5"/>
                    </a:moveTo>
                    <a:lnTo>
                      <a:pt x="0" y="67"/>
                    </a:lnTo>
                    <a:lnTo>
                      <a:pt x="95" y="123"/>
                    </a:lnTo>
                    <a:lnTo>
                      <a:pt x="104" y="5"/>
                    </a:lnTo>
                    <a:lnTo>
                      <a:pt x="104" y="0"/>
                    </a:lnTo>
                    <a:lnTo>
                      <a:pt x="104" y="5"/>
                    </a:lnTo>
                    <a:close/>
                  </a:path>
                </a:pathLst>
              </a:custGeom>
              <a:solidFill>
                <a:srgbClr val="1F1A17"/>
              </a:solidFill>
              <a:ln w="9525">
                <a:noFill/>
                <a:round/>
                <a:headEnd/>
                <a:tailEnd/>
              </a:ln>
            </p:spPr>
            <p:txBody>
              <a:bodyPr/>
              <a:lstStyle/>
              <a:p>
                <a:endParaRPr lang="ko-KR" altLang="en-US"/>
              </a:p>
            </p:txBody>
          </p:sp>
        </p:grpSp>
        <p:grpSp>
          <p:nvGrpSpPr>
            <p:cNvPr id="194587" name="Group 31"/>
            <p:cNvGrpSpPr>
              <a:grpSpLocks/>
            </p:cNvGrpSpPr>
            <p:nvPr/>
          </p:nvGrpSpPr>
          <p:grpSpPr bwMode="auto">
            <a:xfrm>
              <a:off x="2866" y="2183"/>
              <a:ext cx="104" cy="242"/>
              <a:chOff x="2908" y="2061"/>
              <a:chExt cx="104" cy="242"/>
            </a:xfrm>
          </p:grpSpPr>
          <p:sp>
            <p:nvSpPr>
              <p:cNvPr id="194588" name="Freeform 32"/>
              <p:cNvSpPr>
                <a:spLocks/>
              </p:cNvSpPr>
              <p:nvPr/>
            </p:nvSpPr>
            <p:spPr bwMode="auto">
              <a:xfrm>
                <a:off x="2917" y="2061"/>
                <a:ext cx="86" cy="161"/>
              </a:xfrm>
              <a:custGeom>
                <a:avLst/>
                <a:gdLst>
                  <a:gd name="T0" fmla="*/ 67 w 86"/>
                  <a:gd name="T1" fmla="*/ 161 h 161"/>
                  <a:gd name="T2" fmla="*/ 76 w 86"/>
                  <a:gd name="T3" fmla="*/ 142 h 161"/>
                  <a:gd name="T4" fmla="*/ 81 w 86"/>
                  <a:gd name="T5" fmla="*/ 123 h 161"/>
                  <a:gd name="T6" fmla="*/ 86 w 86"/>
                  <a:gd name="T7" fmla="*/ 100 h 161"/>
                  <a:gd name="T8" fmla="*/ 81 w 86"/>
                  <a:gd name="T9" fmla="*/ 81 h 161"/>
                  <a:gd name="T10" fmla="*/ 71 w 86"/>
                  <a:gd name="T11" fmla="*/ 57 h 161"/>
                  <a:gd name="T12" fmla="*/ 62 w 86"/>
                  <a:gd name="T13" fmla="*/ 38 h 161"/>
                  <a:gd name="T14" fmla="*/ 48 w 86"/>
                  <a:gd name="T15" fmla="*/ 19 h 161"/>
                  <a:gd name="T16" fmla="*/ 29 w 86"/>
                  <a:gd name="T17" fmla="*/ 0 h 161"/>
                  <a:gd name="T18" fmla="*/ 0 w 86"/>
                  <a:gd name="T19" fmla="*/ 33 h 161"/>
                  <a:gd name="T20" fmla="*/ 14 w 86"/>
                  <a:gd name="T21" fmla="*/ 48 h 161"/>
                  <a:gd name="T22" fmla="*/ 29 w 86"/>
                  <a:gd name="T23" fmla="*/ 62 h 161"/>
                  <a:gd name="T24" fmla="*/ 33 w 86"/>
                  <a:gd name="T25" fmla="*/ 76 h 161"/>
                  <a:gd name="T26" fmla="*/ 38 w 86"/>
                  <a:gd name="T27" fmla="*/ 90 h 161"/>
                  <a:gd name="T28" fmla="*/ 43 w 86"/>
                  <a:gd name="T29" fmla="*/ 100 h 161"/>
                  <a:gd name="T30" fmla="*/ 38 w 86"/>
                  <a:gd name="T31" fmla="*/ 114 h 161"/>
                  <a:gd name="T32" fmla="*/ 38 w 86"/>
                  <a:gd name="T33" fmla="*/ 128 h 161"/>
                  <a:gd name="T34" fmla="*/ 29 w 86"/>
                  <a:gd name="T35" fmla="*/ 138 h 161"/>
                  <a:gd name="T36" fmla="*/ 67 w 86"/>
                  <a:gd name="T37" fmla="*/ 161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61"/>
                  <a:gd name="T59" fmla="*/ 86 w 86"/>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61">
                    <a:moveTo>
                      <a:pt x="67" y="161"/>
                    </a:moveTo>
                    <a:lnTo>
                      <a:pt x="76" y="142"/>
                    </a:lnTo>
                    <a:lnTo>
                      <a:pt x="81" y="123"/>
                    </a:lnTo>
                    <a:lnTo>
                      <a:pt x="86" y="100"/>
                    </a:lnTo>
                    <a:lnTo>
                      <a:pt x="81" y="81"/>
                    </a:lnTo>
                    <a:lnTo>
                      <a:pt x="71" y="57"/>
                    </a:lnTo>
                    <a:lnTo>
                      <a:pt x="62" y="38"/>
                    </a:lnTo>
                    <a:lnTo>
                      <a:pt x="48" y="19"/>
                    </a:lnTo>
                    <a:lnTo>
                      <a:pt x="29" y="0"/>
                    </a:lnTo>
                    <a:lnTo>
                      <a:pt x="0" y="33"/>
                    </a:lnTo>
                    <a:lnTo>
                      <a:pt x="14" y="48"/>
                    </a:lnTo>
                    <a:lnTo>
                      <a:pt x="29" y="62"/>
                    </a:lnTo>
                    <a:lnTo>
                      <a:pt x="33" y="76"/>
                    </a:lnTo>
                    <a:lnTo>
                      <a:pt x="38" y="90"/>
                    </a:lnTo>
                    <a:lnTo>
                      <a:pt x="43" y="100"/>
                    </a:lnTo>
                    <a:lnTo>
                      <a:pt x="38" y="114"/>
                    </a:lnTo>
                    <a:lnTo>
                      <a:pt x="38" y="128"/>
                    </a:lnTo>
                    <a:lnTo>
                      <a:pt x="29" y="138"/>
                    </a:lnTo>
                    <a:lnTo>
                      <a:pt x="67" y="161"/>
                    </a:lnTo>
                    <a:close/>
                  </a:path>
                </a:pathLst>
              </a:custGeom>
              <a:solidFill>
                <a:srgbClr val="1F1A17"/>
              </a:solidFill>
              <a:ln w="9525">
                <a:noFill/>
                <a:round/>
                <a:headEnd/>
                <a:tailEnd/>
              </a:ln>
            </p:spPr>
            <p:txBody>
              <a:bodyPr/>
              <a:lstStyle/>
              <a:p>
                <a:endParaRPr lang="ko-KR" altLang="en-US"/>
              </a:p>
            </p:txBody>
          </p:sp>
          <p:sp>
            <p:nvSpPr>
              <p:cNvPr id="194589" name="Freeform 33"/>
              <p:cNvSpPr>
                <a:spLocks/>
              </p:cNvSpPr>
              <p:nvPr/>
            </p:nvSpPr>
            <p:spPr bwMode="auto">
              <a:xfrm>
                <a:off x="2908" y="2180"/>
                <a:ext cx="104" cy="123"/>
              </a:xfrm>
              <a:custGeom>
                <a:avLst/>
                <a:gdLst>
                  <a:gd name="T0" fmla="*/ 0 w 104"/>
                  <a:gd name="T1" fmla="*/ 123 h 123"/>
                  <a:gd name="T2" fmla="*/ 104 w 104"/>
                  <a:gd name="T3" fmla="*/ 61 h 123"/>
                  <a:gd name="T4" fmla="*/ 9 w 104"/>
                  <a:gd name="T5" fmla="*/ 0 h 123"/>
                  <a:gd name="T6" fmla="*/ 0 w 104"/>
                  <a:gd name="T7" fmla="*/ 123 h 123"/>
                  <a:gd name="T8" fmla="*/ 0 w 104"/>
                  <a:gd name="T9" fmla="*/ 123 h 123"/>
                  <a:gd name="T10" fmla="*/ 0 60000 65536"/>
                  <a:gd name="T11" fmla="*/ 0 60000 65536"/>
                  <a:gd name="T12" fmla="*/ 0 60000 65536"/>
                  <a:gd name="T13" fmla="*/ 0 60000 65536"/>
                  <a:gd name="T14" fmla="*/ 0 60000 65536"/>
                  <a:gd name="T15" fmla="*/ 0 w 104"/>
                  <a:gd name="T16" fmla="*/ 0 h 123"/>
                  <a:gd name="T17" fmla="*/ 104 w 104"/>
                  <a:gd name="T18" fmla="*/ 123 h 123"/>
                </a:gdLst>
                <a:ahLst/>
                <a:cxnLst>
                  <a:cxn ang="T10">
                    <a:pos x="T0" y="T1"/>
                  </a:cxn>
                  <a:cxn ang="T11">
                    <a:pos x="T2" y="T3"/>
                  </a:cxn>
                  <a:cxn ang="T12">
                    <a:pos x="T4" y="T5"/>
                  </a:cxn>
                  <a:cxn ang="T13">
                    <a:pos x="T6" y="T7"/>
                  </a:cxn>
                  <a:cxn ang="T14">
                    <a:pos x="T8" y="T9"/>
                  </a:cxn>
                </a:cxnLst>
                <a:rect l="T15" t="T16" r="T17" b="T18"/>
                <a:pathLst>
                  <a:path w="104" h="123">
                    <a:moveTo>
                      <a:pt x="0" y="123"/>
                    </a:moveTo>
                    <a:lnTo>
                      <a:pt x="104" y="61"/>
                    </a:lnTo>
                    <a:lnTo>
                      <a:pt x="9" y="0"/>
                    </a:lnTo>
                    <a:lnTo>
                      <a:pt x="0" y="123"/>
                    </a:lnTo>
                    <a:close/>
                  </a:path>
                </a:pathLst>
              </a:custGeom>
              <a:solidFill>
                <a:srgbClr val="1F1A17"/>
              </a:solidFill>
              <a:ln w="9525">
                <a:noFill/>
                <a:round/>
                <a:headEnd/>
                <a:tailEnd/>
              </a:ln>
            </p:spPr>
            <p:txBody>
              <a:bodyPr/>
              <a:lstStyle/>
              <a:p>
                <a:endParaRPr lang="ko-KR" altLang="en-US"/>
              </a:p>
            </p:txBody>
          </p:sp>
        </p:grpSp>
      </p:grpSp>
      <p:grpSp>
        <p:nvGrpSpPr>
          <p:cNvPr id="194571" name="Group 34"/>
          <p:cNvGrpSpPr>
            <a:grpSpLocks/>
          </p:cNvGrpSpPr>
          <p:nvPr/>
        </p:nvGrpSpPr>
        <p:grpSpPr bwMode="auto">
          <a:xfrm>
            <a:off x="3508375" y="3000375"/>
            <a:ext cx="2536825" cy="755650"/>
            <a:chOff x="1702" y="1542"/>
            <a:chExt cx="1598" cy="476"/>
          </a:xfrm>
        </p:grpSpPr>
        <p:sp>
          <p:nvSpPr>
            <p:cNvPr id="194582" name="Freeform 35"/>
            <p:cNvSpPr>
              <a:spLocks/>
            </p:cNvSpPr>
            <p:nvPr/>
          </p:nvSpPr>
          <p:spPr bwMode="auto">
            <a:xfrm>
              <a:off x="1702" y="1542"/>
              <a:ext cx="855" cy="315"/>
            </a:xfrm>
            <a:custGeom>
              <a:avLst/>
              <a:gdLst>
                <a:gd name="T0" fmla="*/ 3103 w 768"/>
                <a:gd name="T1" fmla="*/ 351 h 307"/>
                <a:gd name="T2" fmla="*/ 77 w 768"/>
                <a:gd name="T3" fmla="*/ 0 h 307"/>
                <a:gd name="T4" fmla="*/ 0 w 768"/>
                <a:gd name="T5" fmla="*/ 72 h 307"/>
                <a:gd name="T6" fmla="*/ 3043 w 768"/>
                <a:gd name="T7" fmla="*/ 429 h 307"/>
                <a:gd name="T8" fmla="*/ 3103 w 768"/>
                <a:gd name="T9" fmla="*/ 351 h 307"/>
                <a:gd name="T10" fmla="*/ 0 60000 65536"/>
                <a:gd name="T11" fmla="*/ 0 60000 65536"/>
                <a:gd name="T12" fmla="*/ 0 60000 65536"/>
                <a:gd name="T13" fmla="*/ 0 60000 65536"/>
                <a:gd name="T14" fmla="*/ 0 60000 65536"/>
                <a:gd name="T15" fmla="*/ 0 w 768"/>
                <a:gd name="T16" fmla="*/ 0 h 307"/>
                <a:gd name="T17" fmla="*/ 768 w 768"/>
                <a:gd name="T18" fmla="*/ 307 h 307"/>
              </a:gdLst>
              <a:ahLst/>
              <a:cxnLst>
                <a:cxn ang="T10">
                  <a:pos x="T0" y="T1"/>
                </a:cxn>
                <a:cxn ang="T11">
                  <a:pos x="T2" y="T3"/>
                </a:cxn>
                <a:cxn ang="T12">
                  <a:pos x="T4" y="T5"/>
                </a:cxn>
                <a:cxn ang="T13">
                  <a:pos x="T6" y="T7"/>
                </a:cxn>
                <a:cxn ang="T14">
                  <a:pos x="T8" y="T9"/>
                </a:cxn>
              </a:cxnLst>
              <a:rect l="T15" t="T16" r="T17" b="T18"/>
              <a:pathLst>
                <a:path w="768" h="307">
                  <a:moveTo>
                    <a:pt x="768" y="251"/>
                  </a:moveTo>
                  <a:lnTo>
                    <a:pt x="19" y="0"/>
                  </a:lnTo>
                  <a:lnTo>
                    <a:pt x="0" y="52"/>
                  </a:lnTo>
                  <a:lnTo>
                    <a:pt x="754" y="307"/>
                  </a:lnTo>
                  <a:lnTo>
                    <a:pt x="768" y="251"/>
                  </a:lnTo>
                  <a:close/>
                </a:path>
              </a:pathLst>
            </a:custGeom>
            <a:solidFill>
              <a:srgbClr val="4F5457"/>
            </a:solidFill>
            <a:ln w="9525">
              <a:noFill/>
              <a:round/>
              <a:headEnd/>
              <a:tailEnd/>
            </a:ln>
          </p:spPr>
          <p:txBody>
            <a:bodyPr/>
            <a:lstStyle/>
            <a:p>
              <a:endParaRPr lang="ko-KR" altLang="en-US"/>
            </a:p>
          </p:txBody>
        </p:sp>
        <p:sp>
          <p:nvSpPr>
            <p:cNvPr id="194583" name="Oval 36"/>
            <p:cNvSpPr>
              <a:spLocks noChangeArrowheads="1"/>
            </p:cNvSpPr>
            <p:nvPr/>
          </p:nvSpPr>
          <p:spPr bwMode="auto">
            <a:xfrm>
              <a:off x="2452" y="1586"/>
              <a:ext cx="848" cy="432"/>
            </a:xfrm>
            <a:prstGeom prst="ellipse">
              <a:avLst/>
            </a:prstGeom>
            <a:solidFill>
              <a:srgbClr val="66FF33"/>
            </a:solidFill>
            <a:ln w="25400">
              <a:solidFill>
                <a:schemeClr val="bg2"/>
              </a:solidFill>
              <a:round/>
              <a:headEnd/>
              <a:tailEnd/>
            </a:ln>
          </p:spPr>
          <p:txBody>
            <a:bodyPr wrap="none" anchor="ctr"/>
            <a:lstStyle/>
            <a:p>
              <a:pPr latinLnBrk="0"/>
              <a:endParaRPr lang="ja-JP" altLang="en-US"/>
            </a:p>
          </p:txBody>
        </p:sp>
        <p:sp>
          <p:nvSpPr>
            <p:cNvPr id="194584" name="Text Box 37"/>
            <p:cNvSpPr txBox="1">
              <a:spLocks noChangeArrowheads="1"/>
            </p:cNvSpPr>
            <p:nvPr/>
          </p:nvSpPr>
          <p:spPr bwMode="auto">
            <a:xfrm>
              <a:off x="2560" y="1626"/>
              <a:ext cx="720" cy="327"/>
            </a:xfrm>
            <a:prstGeom prst="rect">
              <a:avLst/>
            </a:prstGeom>
            <a:noFill/>
            <a:ln w="25400">
              <a:noFill/>
              <a:miter lim="800000"/>
              <a:headEnd/>
              <a:tailEnd/>
            </a:ln>
          </p:spPr>
          <p:txBody>
            <a:bodyPr>
              <a:spAutoFit/>
            </a:bodyPr>
            <a:lstStyle/>
            <a:p>
              <a:pPr latinLnBrk="0">
                <a:spcBef>
                  <a:spcPct val="50000"/>
                </a:spcBef>
              </a:pPr>
              <a:r>
                <a:rPr lang="ja-JP" altLang="en-US" sz="2800">
                  <a:solidFill>
                    <a:srgbClr val="000000"/>
                  </a:solidFill>
                  <a:latin typeface="ＭＳ Ｐゴシック" pitchFamily="34" charset="-128"/>
                </a:rPr>
                <a:t>肉 身</a:t>
              </a:r>
            </a:p>
          </p:txBody>
        </p:sp>
      </p:grpSp>
      <p:grpSp>
        <p:nvGrpSpPr>
          <p:cNvPr id="194572" name="Group 38"/>
          <p:cNvGrpSpPr>
            <a:grpSpLocks/>
          </p:cNvGrpSpPr>
          <p:nvPr/>
        </p:nvGrpSpPr>
        <p:grpSpPr bwMode="auto">
          <a:xfrm>
            <a:off x="2922588" y="1974850"/>
            <a:ext cx="990600" cy="2095500"/>
            <a:chOff x="1600" y="1593"/>
            <a:chExt cx="451" cy="922"/>
          </a:xfrm>
        </p:grpSpPr>
        <p:sp>
          <p:nvSpPr>
            <p:cNvPr id="194580" name="Freeform 39"/>
            <p:cNvSpPr>
              <a:spLocks/>
            </p:cNvSpPr>
            <p:nvPr/>
          </p:nvSpPr>
          <p:spPr bwMode="auto">
            <a:xfrm>
              <a:off x="1609" y="1593"/>
              <a:ext cx="442" cy="922"/>
            </a:xfrm>
            <a:custGeom>
              <a:avLst/>
              <a:gdLst>
                <a:gd name="T0" fmla="*/ 209 w 442"/>
                <a:gd name="T1" fmla="*/ 556 h 922"/>
                <a:gd name="T2" fmla="*/ 204 w 442"/>
                <a:gd name="T3" fmla="*/ 565 h 922"/>
                <a:gd name="T4" fmla="*/ 204 w 442"/>
                <a:gd name="T5" fmla="*/ 575 h 922"/>
                <a:gd name="T6" fmla="*/ 204 w 442"/>
                <a:gd name="T7" fmla="*/ 584 h 922"/>
                <a:gd name="T8" fmla="*/ 185 w 442"/>
                <a:gd name="T9" fmla="*/ 870 h 922"/>
                <a:gd name="T10" fmla="*/ 161 w 442"/>
                <a:gd name="T11" fmla="*/ 908 h 922"/>
                <a:gd name="T12" fmla="*/ 138 w 442"/>
                <a:gd name="T13" fmla="*/ 922 h 922"/>
                <a:gd name="T14" fmla="*/ 114 w 442"/>
                <a:gd name="T15" fmla="*/ 908 h 922"/>
                <a:gd name="T16" fmla="*/ 90 w 442"/>
                <a:gd name="T17" fmla="*/ 870 h 922"/>
                <a:gd name="T18" fmla="*/ 81 w 442"/>
                <a:gd name="T19" fmla="*/ 332 h 922"/>
                <a:gd name="T20" fmla="*/ 47 w 442"/>
                <a:gd name="T21" fmla="*/ 542 h 922"/>
                <a:gd name="T22" fmla="*/ 23 w 442"/>
                <a:gd name="T23" fmla="*/ 551 h 922"/>
                <a:gd name="T24" fmla="*/ 9 w 442"/>
                <a:gd name="T25" fmla="*/ 542 h 922"/>
                <a:gd name="T26" fmla="*/ 0 w 442"/>
                <a:gd name="T27" fmla="*/ 527 h 922"/>
                <a:gd name="T28" fmla="*/ 4 w 442"/>
                <a:gd name="T29" fmla="*/ 480 h 922"/>
                <a:gd name="T30" fmla="*/ 9 w 442"/>
                <a:gd name="T31" fmla="*/ 399 h 922"/>
                <a:gd name="T32" fmla="*/ 14 w 442"/>
                <a:gd name="T33" fmla="*/ 323 h 922"/>
                <a:gd name="T34" fmla="*/ 19 w 442"/>
                <a:gd name="T35" fmla="*/ 247 h 922"/>
                <a:gd name="T36" fmla="*/ 28 w 442"/>
                <a:gd name="T37" fmla="*/ 199 h 922"/>
                <a:gd name="T38" fmla="*/ 42 w 442"/>
                <a:gd name="T39" fmla="*/ 190 h 922"/>
                <a:gd name="T40" fmla="*/ 57 w 442"/>
                <a:gd name="T41" fmla="*/ 185 h 922"/>
                <a:gd name="T42" fmla="*/ 71 w 442"/>
                <a:gd name="T43" fmla="*/ 180 h 922"/>
                <a:gd name="T44" fmla="*/ 204 w 442"/>
                <a:gd name="T45" fmla="*/ 180 h 922"/>
                <a:gd name="T46" fmla="*/ 171 w 442"/>
                <a:gd name="T47" fmla="*/ 171 h 922"/>
                <a:gd name="T48" fmla="*/ 142 w 442"/>
                <a:gd name="T49" fmla="*/ 147 h 922"/>
                <a:gd name="T50" fmla="*/ 128 w 442"/>
                <a:gd name="T51" fmla="*/ 123 h 922"/>
                <a:gd name="T52" fmla="*/ 119 w 442"/>
                <a:gd name="T53" fmla="*/ 90 h 922"/>
                <a:gd name="T54" fmla="*/ 128 w 442"/>
                <a:gd name="T55" fmla="*/ 57 h 922"/>
                <a:gd name="T56" fmla="*/ 152 w 442"/>
                <a:gd name="T57" fmla="*/ 28 h 922"/>
                <a:gd name="T58" fmla="*/ 180 w 442"/>
                <a:gd name="T59" fmla="*/ 9 h 922"/>
                <a:gd name="T60" fmla="*/ 218 w 442"/>
                <a:gd name="T61" fmla="*/ 0 h 922"/>
                <a:gd name="T62" fmla="*/ 257 w 442"/>
                <a:gd name="T63" fmla="*/ 9 h 922"/>
                <a:gd name="T64" fmla="*/ 290 w 442"/>
                <a:gd name="T65" fmla="*/ 28 h 922"/>
                <a:gd name="T66" fmla="*/ 314 w 442"/>
                <a:gd name="T67" fmla="*/ 57 h 922"/>
                <a:gd name="T68" fmla="*/ 318 w 442"/>
                <a:gd name="T69" fmla="*/ 90 h 922"/>
                <a:gd name="T70" fmla="*/ 314 w 442"/>
                <a:gd name="T71" fmla="*/ 123 h 922"/>
                <a:gd name="T72" fmla="*/ 299 w 442"/>
                <a:gd name="T73" fmla="*/ 147 h 922"/>
                <a:gd name="T74" fmla="*/ 271 w 442"/>
                <a:gd name="T75" fmla="*/ 171 h 922"/>
                <a:gd name="T76" fmla="*/ 237 w 442"/>
                <a:gd name="T77" fmla="*/ 180 h 922"/>
                <a:gd name="T78" fmla="*/ 371 w 442"/>
                <a:gd name="T79" fmla="*/ 180 h 922"/>
                <a:gd name="T80" fmla="*/ 394 w 442"/>
                <a:gd name="T81" fmla="*/ 185 h 922"/>
                <a:gd name="T82" fmla="*/ 409 w 442"/>
                <a:gd name="T83" fmla="*/ 190 h 922"/>
                <a:gd name="T84" fmla="*/ 418 w 442"/>
                <a:gd name="T85" fmla="*/ 199 h 922"/>
                <a:gd name="T86" fmla="*/ 423 w 442"/>
                <a:gd name="T87" fmla="*/ 247 h 922"/>
                <a:gd name="T88" fmla="*/ 428 w 442"/>
                <a:gd name="T89" fmla="*/ 323 h 922"/>
                <a:gd name="T90" fmla="*/ 433 w 442"/>
                <a:gd name="T91" fmla="*/ 404 h 922"/>
                <a:gd name="T92" fmla="*/ 437 w 442"/>
                <a:gd name="T93" fmla="*/ 480 h 922"/>
                <a:gd name="T94" fmla="*/ 442 w 442"/>
                <a:gd name="T95" fmla="*/ 527 h 922"/>
                <a:gd name="T96" fmla="*/ 433 w 442"/>
                <a:gd name="T97" fmla="*/ 542 h 922"/>
                <a:gd name="T98" fmla="*/ 413 w 442"/>
                <a:gd name="T99" fmla="*/ 551 h 922"/>
                <a:gd name="T100" fmla="*/ 390 w 442"/>
                <a:gd name="T101" fmla="*/ 542 h 922"/>
                <a:gd name="T102" fmla="*/ 361 w 442"/>
                <a:gd name="T103" fmla="*/ 332 h 922"/>
                <a:gd name="T104" fmla="*/ 347 w 442"/>
                <a:gd name="T105" fmla="*/ 870 h 922"/>
                <a:gd name="T106" fmla="*/ 323 w 442"/>
                <a:gd name="T107" fmla="*/ 908 h 922"/>
                <a:gd name="T108" fmla="*/ 299 w 442"/>
                <a:gd name="T109" fmla="*/ 922 h 922"/>
                <a:gd name="T110" fmla="*/ 276 w 442"/>
                <a:gd name="T111" fmla="*/ 908 h 922"/>
                <a:gd name="T112" fmla="*/ 252 w 442"/>
                <a:gd name="T113" fmla="*/ 870 h 922"/>
                <a:gd name="T114" fmla="*/ 228 w 442"/>
                <a:gd name="T115" fmla="*/ 584 h 922"/>
                <a:gd name="T116" fmla="*/ 228 w 442"/>
                <a:gd name="T117" fmla="*/ 575 h 922"/>
                <a:gd name="T118" fmla="*/ 228 w 442"/>
                <a:gd name="T119" fmla="*/ 561 h 922"/>
                <a:gd name="T120" fmla="*/ 223 w 442"/>
                <a:gd name="T121" fmla="*/ 556 h 9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2"/>
                <a:gd name="T184" fmla="*/ 0 h 922"/>
                <a:gd name="T185" fmla="*/ 442 w 442"/>
                <a:gd name="T186" fmla="*/ 922 h 9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2" h="922">
                  <a:moveTo>
                    <a:pt x="218" y="556"/>
                  </a:moveTo>
                  <a:lnTo>
                    <a:pt x="209" y="556"/>
                  </a:lnTo>
                  <a:lnTo>
                    <a:pt x="209" y="561"/>
                  </a:lnTo>
                  <a:lnTo>
                    <a:pt x="204" y="565"/>
                  </a:lnTo>
                  <a:lnTo>
                    <a:pt x="204" y="570"/>
                  </a:lnTo>
                  <a:lnTo>
                    <a:pt x="204" y="575"/>
                  </a:lnTo>
                  <a:lnTo>
                    <a:pt x="204" y="580"/>
                  </a:lnTo>
                  <a:lnTo>
                    <a:pt x="204" y="584"/>
                  </a:lnTo>
                  <a:lnTo>
                    <a:pt x="204" y="589"/>
                  </a:lnTo>
                  <a:lnTo>
                    <a:pt x="185" y="870"/>
                  </a:lnTo>
                  <a:lnTo>
                    <a:pt x="176" y="894"/>
                  </a:lnTo>
                  <a:lnTo>
                    <a:pt x="161" y="908"/>
                  </a:lnTo>
                  <a:lnTo>
                    <a:pt x="147" y="917"/>
                  </a:lnTo>
                  <a:lnTo>
                    <a:pt x="138" y="922"/>
                  </a:lnTo>
                  <a:lnTo>
                    <a:pt x="123" y="917"/>
                  </a:lnTo>
                  <a:lnTo>
                    <a:pt x="114" y="908"/>
                  </a:lnTo>
                  <a:lnTo>
                    <a:pt x="100" y="894"/>
                  </a:lnTo>
                  <a:lnTo>
                    <a:pt x="90" y="870"/>
                  </a:lnTo>
                  <a:lnTo>
                    <a:pt x="114" y="480"/>
                  </a:lnTo>
                  <a:lnTo>
                    <a:pt x="81" y="332"/>
                  </a:lnTo>
                  <a:lnTo>
                    <a:pt x="61" y="527"/>
                  </a:lnTo>
                  <a:lnTo>
                    <a:pt x="47" y="542"/>
                  </a:lnTo>
                  <a:lnTo>
                    <a:pt x="38" y="546"/>
                  </a:lnTo>
                  <a:lnTo>
                    <a:pt x="23" y="551"/>
                  </a:lnTo>
                  <a:lnTo>
                    <a:pt x="14" y="546"/>
                  </a:lnTo>
                  <a:lnTo>
                    <a:pt x="9" y="542"/>
                  </a:lnTo>
                  <a:lnTo>
                    <a:pt x="0" y="532"/>
                  </a:lnTo>
                  <a:lnTo>
                    <a:pt x="0" y="527"/>
                  </a:lnTo>
                  <a:lnTo>
                    <a:pt x="0" y="518"/>
                  </a:lnTo>
                  <a:lnTo>
                    <a:pt x="4" y="480"/>
                  </a:lnTo>
                  <a:lnTo>
                    <a:pt x="4" y="437"/>
                  </a:lnTo>
                  <a:lnTo>
                    <a:pt x="9" y="399"/>
                  </a:lnTo>
                  <a:lnTo>
                    <a:pt x="9" y="361"/>
                  </a:lnTo>
                  <a:lnTo>
                    <a:pt x="14" y="323"/>
                  </a:lnTo>
                  <a:lnTo>
                    <a:pt x="19" y="285"/>
                  </a:lnTo>
                  <a:lnTo>
                    <a:pt x="19" y="247"/>
                  </a:lnTo>
                  <a:lnTo>
                    <a:pt x="23" y="209"/>
                  </a:lnTo>
                  <a:lnTo>
                    <a:pt x="28" y="199"/>
                  </a:lnTo>
                  <a:lnTo>
                    <a:pt x="33" y="195"/>
                  </a:lnTo>
                  <a:lnTo>
                    <a:pt x="42" y="190"/>
                  </a:lnTo>
                  <a:lnTo>
                    <a:pt x="47" y="185"/>
                  </a:lnTo>
                  <a:lnTo>
                    <a:pt x="57" y="185"/>
                  </a:lnTo>
                  <a:lnTo>
                    <a:pt x="66" y="180"/>
                  </a:lnTo>
                  <a:lnTo>
                    <a:pt x="71" y="180"/>
                  </a:lnTo>
                  <a:lnTo>
                    <a:pt x="81" y="180"/>
                  </a:lnTo>
                  <a:lnTo>
                    <a:pt x="204" y="180"/>
                  </a:lnTo>
                  <a:lnTo>
                    <a:pt x="185" y="176"/>
                  </a:lnTo>
                  <a:lnTo>
                    <a:pt x="171" y="171"/>
                  </a:lnTo>
                  <a:lnTo>
                    <a:pt x="157" y="161"/>
                  </a:lnTo>
                  <a:lnTo>
                    <a:pt x="142" y="147"/>
                  </a:lnTo>
                  <a:lnTo>
                    <a:pt x="133" y="137"/>
                  </a:lnTo>
                  <a:lnTo>
                    <a:pt x="128" y="123"/>
                  </a:lnTo>
                  <a:lnTo>
                    <a:pt x="123" y="109"/>
                  </a:lnTo>
                  <a:lnTo>
                    <a:pt x="119" y="90"/>
                  </a:lnTo>
                  <a:lnTo>
                    <a:pt x="123" y="71"/>
                  </a:lnTo>
                  <a:lnTo>
                    <a:pt x="128" y="57"/>
                  </a:lnTo>
                  <a:lnTo>
                    <a:pt x="138" y="42"/>
                  </a:lnTo>
                  <a:lnTo>
                    <a:pt x="152" y="28"/>
                  </a:lnTo>
                  <a:lnTo>
                    <a:pt x="166" y="14"/>
                  </a:lnTo>
                  <a:lnTo>
                    <a:pt x="180" y="9"/>
                  </a:lnTo>
                  <a:lnTo>
                    <a:pt x="199" y="4"/>
                  </a:lnTo>
                  <a:lnTo>
                    <a:pt x="218" y="0"/>
                  </a:lnTo>
                  <a:lnTo>
                    <a:pt x="237" y="4"/>
                  </a:lnTo>
                  <a:lnTo>
                    <a:pt x="257" y="9"/>
                  </a:lnTo>
                  <a:lnTo>
                    <a:pt x="276" y="14"/>
                  </a:lnTo>
                  <a:lnTo>
                    <a:pt x="290" y="28"/>
                  </a:lnTo>
                  <a:lnTo>
                    <a:pt x="304" y="42"/>
                  </a:lnTo>
                  <a:lnTo>
                    <a:pt x="314" y="57"/>
                  </a:lnTo>
                  <a:lnTo>
                    <a:pt x="318" y="71"/>
                  </a:lnTo>
                  <a:lnTo>
                    <a:pt x="318" y="90"/>
                  </a:lnTo>
                  <a:lnTo>
                    <a:pt x="318" y="109"/>
                  </a:lnTo>
                  <a:lnTo>
                    <a:pt x="314" y="123"/>
                  </a:lnTo>
                  <a:lnTo>
                    <a:pt x="309" y="137"/>
                  </a:lnTo>
                  <a:lnTo>
                    <a:pt x="299" y="147"/>
                  </a:lnTo>
                  <a:lnTo>
                    <a:pt x="285" y="161"/>
                  </a:lnTo>
                  <a:lnTo>
                    <a:pt x="271" y="171"/>
                  </a:lnTo>
                  <a:lnTo>
                    <a:pt x="257" y="176"/>
                  </a:lnTo>
                  <a:lnTo>
                    <a:pt x="237" y="180"/>
                  </a:lnTo>
                  <a:lnTo>
                    <a:pt x="356" y="180"/>
                  </a:lnTo>
                  <a:lnTo>
                    <a:pt x="371" y="180"/>
                  </a:lnTo>
                  <a:lnTo>
                    <a:pt x="385" y="180"/>
                  </a:lnTo>
                  <a:lnTo>
                    <a:pt x="394" y="185"/>
                  </a:lnTo>
                  <a:lnTo>
                    <a:pt x="404" y="185"/>
                  </a:lnTo>
                  <a:lnTo>
                    <a:pt x="409" y="190"/>
                  </a:lnTo>
                  <a:lnTo>
                    <a:pt x="413" y="195"/>
                  </a:lnTo>
                  <a:lnTo>
                    <a:pt x="418" y="199"/>
                  </a:lnTo>
                  <a:lnTo>
                    <a:pt x="418" y="209"/>
                  </a:lnTo>
                  <a:lnTo>
                    <a:pt x="423" y="247"/>
                  </a:lnTo>
                  <a:lnTo>
                    <a:pt x="423" y="285"/>
                  </a:lnTo>
                  <a:lnTo>
                    <a:pt x="428" y="323"/>
                  </a:lnTo>
                  <a:lnTo>
                    <a:pt x="428" y="361"/>
                  </a:lnTo>
                  <a:lnTo>
                    <a:pt x="433" y="404"/>
                  </a:lnTo>
                  <a:lnTo>
                    <a:pt x="437" y="442"/>
                  </a:lnTo>
                  <a:lnTo>
                    <a:pt x="437" y="480"/>
                  </a:lnTo>
                  <a:lnTo>
                    <a:pt x="442" y="518"/>
                  </a:lnTo>
                  <a:lnTo>
                    <a:pt x="442" y="527"/>
                  </a:lnTo>
                  <a:lnTo>
                    <a:pt x="442" y="532"/>
                  </a:lnTo>
                  <a:lnTo>
                    <a:pt x="433" y="542"/>
                  </a:lnTo>
                  <a:lnTo>
                    <a:pt x="428" y="546"/>
                  </a:lnTo>
                  <a:lnTo>
                    <a:pt x="413" y="551"/>
                  </a:lnTo>
                  <a:lnTo>
                    <a:pt x="404" y="546"/>
                  </a:lnTo>
                  <a:lnTo>
                    <a:pt x="390" y="542"/>
                  </a:lnTo>
                  <a:lnTo>
                    <a:pt x="380" y="527"/>
                  </a:lnTo>
                  <a:lnTo>
                    <a:pt x="361" y="332"/>
                  </a:lnTo>
                  <a:lnTo>
                    <a:pt x="323" y="480"/>
                  </a:lnTo>
                  <a:lnTo>
                    <a:pt x="347" y="870"/>
                  </a:lnTo>
                  <a:lnTo>
                    <a:pt x="337" y="894"/>
                  </a:lnTo>
                  <a:lnTo>
                    <a:pt x="323" y="908"/>
                  </a:lnTo>
                  <a:lnTo>
                    <a:pt x="314" y="917"/>
                  </a:lnTo>
                  <a:lnTo>
                    <a:pt x="299" y="922"/>
                  </a:lnTo>
                  <a:lnTo>
                    <a:pt x="285" y="917"/>
                  </a:lnTo>
                  <a:lnTo>
                    <a:pt x="276" y="908"/>
                  </a:lnTo>
                  <a:lnTo>
                    <a:pt x="261" y="894"/>
                  </a:lnTo>
                  <a:lnTo>
                    <a:pt x="252" y="870"/>
                  </a:lnTo>
                  <a:lnTo>
                    <a:pt x="233" y="589"/>
                  </a:lnTo>
                  <a:lnTo>
                    <a:pt x="228" y="584"/>
                  </a:lnTo>
                  <a:lnTo>
                    <a:pt x="228" y="580"/>
                  </a:lnTo>
                  <a:lnTo>
                    <a:pt x="228" y="575"/>
                  </a:lnTo>
                  <a:lnTo>
                    <a:pt x="228" y="565"/>
                  </a:lnTo>
                  <a:lnTo>
                    <a:pt x="228" y="561"/>
                  </a:lnTo>
                  <a:lnTo>
                    <a:pt x="223" y="556"/>
                  </a:lnTo>
                  <a:lnTo>
                    <a:pt x="218" y="556"/>
                  </a:lnTo>
                  <a:close/>
                </a:path>
              </a:pathLst>
            </a:custGeom>
            <a:solidFill>
              <a:srgbClr val="FEEFE6"/>
            </a:solidFill>
            <a:ln w="25400">
              <a:noFill/>
              <a:round/>
              <a:headEnd/>
              <a:tailEnd/>
            </a:ln>
          </p:spPr>
          <p:txBody>
            <a:bodyPr/>
            <a:lstStyle/>
            <a:p>
              <a:endParaRPr lang="ko-KR" altLang="en-US"/>
            </a:p>
          </p:txBody>
        </p:sp>
        <p:sp>
          <p:nvSpPr>
            <p:cNvPr id="194581" name="Freeform 40"/>
            <p:cNvSpPr>
              <a:spLocks/>
            </p:cNvSpPr>
            <p:nvPr/>
          </p:nvSpPr>
          <p:spPr bwMode="auto">
            <a:xfrm>
              <a:off x="1600" y="1593"/>
              <a:ext cx="442" cy="922"/>
            </a:xfrm>
            <a:custGeom>
              <a:avLst/>
              <a:gdLst>
                <a:gd name="T0" fmla="*/ 209 w 442"/>
                <a:gd name="T1" fmla="*/ 556 h 922"/>
                <a:gd name="T2" fmla="*/ 204 w 442"/>
                <a:gd name="T3" fmla="*/ 565 h 922"/>
                <a:gd name="T4" fmla="*/ 204 w 442"/>
                <a:gd name="T5" fmla="*/ 575 h 922"/>
                <a:gd name="T6" fmla="*/ 204 w 442"/>
                <a:gd name="T7" fmla="*/ 584 h 922"/>
                <a:gd name="T8" fmla="*/ 185 w 442"/>
                <a:gd name="T9" fmla="*/ 870 h 922"/>
                <a:gd name="T10" fmla="*/ 161 w 442"/>
                <a:gd name="T11" fmla="*/ 908 h 922"/>
                <a:gd name="T12" fmla="*/ 138 w 442"/>
                <a:gd name="T13" fmla="*/ 922 h 922"/>
                <a:gd name="T14" fmla="*/ 114 w 442"/>
                <a:gd name="T15" fmla="*/ 908 h 922"/>
                <a:gd name="T16" fmla="*/ 90 w 442"/>
                <a:gd name="T17" fmla="*/ 870 h 922"/>
                <a:gd name="T18" fmla="*/ 81 w 442"/>
                <a:gd name="T19" fmla="*/ 332 h 922"/>
                <a:gd name="T20" fmla="*/ 47 w 442"/>
                <a:gd name="T21" fmla="*/ 542 h 922"/>
                <a:gd name="T22" fmla="*/ 23 w 442"/>
                <a:gd name="T23" fmla="*/ 551 h 922"/>
                <a:gd name="T24" fmla="*/ 9 w 442"/>
                <a:gd name="T25" fmla="*/ 542 h 922"/>
                <a:gd name="T26" fmla="*/ 0 w 442"/>
                <a:gd name="T27" fmla="*/ 527 h 922"/>
                <a:gd name="T28" fmla="*/ 4 w 442"/>
                <a:gd name="T29" fmla="*/ 480 h 922"/>
                <a:gd name="T30" fmla="*/ 9 w 442"/>
                <a:gd name="T31" fmla="*/ 399 h 922"/>
                <a:gd name="T32" fmla="*/ 14 w 442"/>
                <a:gd name="T33" fmla="*/ 323 h 922"/>
                <a:gd name="T34" fmla="*/ 19 w 442"/>
                <a:gd name="T35" fmla="*/ 247 h 922"/>
                <a:gd name="T36" fmla="*/ 28 w 442"/>
                <a:gd name="T37" fmla="*/ 199 h 922"/>
                <a:gd name="T38" fmla="*/ 42 w 442"/>
                <a:gd name="T39" fmla="*/ 190 h 922"/>
                <a:gd name="T40" fmla="*/ 57 w 442"/>
                <a:gd name="T41" fmla="*/ 185 h 922"/>
                <a:gd name="T42" fmla="*/ 71 w 442"/>
                <a:gd name="T43" fmla="*/ 180 h 922"/>
                <a:gd name="T44" fmla="*/ 204 w 442"/>
                <a:gd name="T45" fmla="*/ 180 h 922"/>
                <a:gd name="T46" fmla="*/ 171 w 442"/>
                <a:gd name="T47" fmla="*/ 171 h 922"/>
                <a:gd name="T48" fmla="*/ 142 w 442"/>
                <a:gd name="T49" fmla="*/ 147 h 922"/>
                <a:gd name="T50" fmla="*/ 128 w 442"/>
                <a:gd name="T51" fmla="*/ 123 h 922"/>
                <a:gd name="T52" fmla="*/ 119 w 442"/>
                <a:gd name="T53" fmla="*/ 90 h 922"/>
                <a:gd name="T54" fmla="*/ 128 w 442"/>
                <a:gd name="T55" fmla="*/ 57 h 922"/>
                <a:gd name="T56" fmla="*/ 152 w 442"/>
                <a:gd name="T57" fmla="*/ 28 h 922"/>
                <a:gd name="T58" fmla="*/ 180 w 442"/>
                <a:gd name="T59" fmla="*/ 9 h 922"/>
                <a:gd name="T60" fmla="*/ 218 w 442"/>
                <a:gd name="T61" fmla="*/ 0 h 922"/>
                <a:gd name="T62" fmla="*/ 257 w 442"/>
                <a:gd name="T63" fmla="*/ 9 h 922"/>
                <a:gd name="T64" fmla="*/ 290 w 442"/>
                <a:gd name="T65" fmla="*/ 28 h 922"/>
                <a:gd name="T66" fmla="*/ 314 w 442"/>
                <a:gd name="T67" fmla="*/ 57 h 922"/>
                <a:gd name="T68" fmla="*/ 318 w 442"/>
                <a:gd name="T69" fmla="*/ 90 h 922"/>
                <a:gd name="T70" fmla="*/ 314 w 442"/>
                <a:gd name="T71" fmla="*/ 123 h 922"/>
                <a:gd name="T72" fmla="*/ 299 w 442"/>
                <a:gd name="T73" fmla="*/ 147 h 922"/>
                <a:gd name="T74" fmla="*/ 271 w 442"/>
                <a:gd name="T75" fmla="*/ 171 h 922"/>
                <a:gd name="T76" fmla="*/ 237 w 442"/>
                <a:gd name="T77" fmla="*/ 180 h 922"/>
                <a:gd name="T78" fmla="*/ 371 w 442"/>
                <a:gd name="T79" fmla="*/ 180 h 922"/>
                <a:gd name="T80" fmla="*/ 394 w 442"/>
                <a:gd name="T81" fmla="*/ 185 h 922"/>
                <a:gd name="T82" fmla="*/ 409 w 442"/>
                <a:gd name="T83" fmla="*/ 190 h 922"/>
                <a:gd name="T84" fmla="*/ 418 w 442"/>
                <a:gd name="T85" fmla="*/ 199 h 922"/>
                <a:gd name="T86" fmla="*/ 423 w 442"/>
                <a:gd name="T87" fmla="*/ 247 h 922"/>
                <a:gd name="T88" fmla="*/ 428 w 442"/>
                <a:gd name="T89" fmla="*/ 323 h 922"/>
                <a:gd name="T90" fmla="*/ 433 w 442"/>
                <a:gd name="T91" fmla="*/ 404 h 922"/>
                <a:gd name="T92" fmla="*/ 437 w 442"/>
                <a:gd name="T93" fmla="*/ 480 h 922"/>
                <a:gd name="T94" fmla="*/ 442 w 442"/>
                <a:gd name="T95" fmla="*/ 527 h 922"/>
                <a:gd name="T96" fmla="*/ 433 w 442"/>
                <a:gd name="T97" fmla="*/ 542 h 922"/>
                <a:gd name="T98" fmla="*/ 413 w 442"/>
                <a:gd name="T99" fmla="*/ 551 h 922"/>
                <a:gd name="T100" fmla="*/ 390 w 442"/>
                <a:gd name="T101" fmla="*/ 542 h 922"/>
                <a:gd name="T102" fmla="*/ 361 w 442"/>
                <a:gd name="T103" fmla="*/ 332 h 922"/>
                <a:gd name="T104" fmla="*/ 347 w 442"/>
                <a:gd name="T105" fmla="*/ 870 h 922"/>
                <a:gd name="T106" fmla="*/ 323 w 442"/>
                <a:gd name="T107" fmla="*/ 908 h 922"/>
                <a:gd name="T108" fmla="*/ 299 w 442"/>
                <a:gd name="T109" fmla="*/ 922 h 922"/>
                <a:gd name="T110" fmla="*/ 276 w 442"/>
                <a:gd name="T111" fmla="*/ 908 h 922"/>
                <a:gd name="T112" fmla="*/ 252 w 442"/>
                <a:gd name="T113" fmla="*/ 870 h 922"/>
                <a:gd name="T114" fmla="*/ 228 w 442"/>
                <a:gd name="T115" fmla="*/ 584 h 922"/>
                <a:gd name="T116" fmla="*/ 228 w 442"/>
                <a:gd name="T117" fmla="*/ 575 h 922"/>
                <a:gd name="T118" fmla="*/ 228 w 442"/>
                <a:gd name="T119" fmla="*/ 561 h 922"/>
                <a:gd name="T120" fmla="*/ 223 w 442"/>
                <a:gd name="T121" fmla="*/ 556 h 9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2"/>
                <a:gd name="T184" fmla="*/ 0 h 922"/>
                <a:gd name="T185" fmla="*/ 442 w 442"/>
                <a:gd name="T186" fmla="*/ 922 h 9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2" h="922">
                  <a:moveTo>
                    <a:pt x="218" y="556"/>
                  </a:moveTo>
                  <a:lnTo>
                    <a:pt x="209" y="556"/>
                  </a:lnTo>
                  <a:lnTo>
                    <a:pt x="209" y="561"/>
                  </a:lnTo>
                  <a:lnTo>
                    <a:pt x="204" y="565"/>
                  </a:lnTo>
                  <a:lnTo>
                    <a:pt x="204" y="570"/>
                  </a:lnTo>
                  <a:lnTo>
                    <a:pt x="204" y="575"/>
                  </a:lnTo>
                  <a:lnTo>
                    <a:pt x="204" y="580"/>
                  </a:lnTo>
                  <a:lnTo>
                    <a:pt x="204" y="584"/>
                  </a:lnTo>
                  <a:lnTo>
                    <a:pt x="204" y="589"/>
                  </a:lnTo>
                  <a:lnTo>
                    <a:pt x="185" y="870"/>
                  </a:lnTo>
                  <a:lnTo>
                    <a:pt x="176" y="894"/>
                  </a:lnTo>
                  <a:lnTo>
                    <a:pt x="161" y="908"/>
                  </a:lnTo>
                  <a:lnTo>
                    <a:pt x="147" y="917"/>
                  </a:lnTo>
                  <a:lnTo>
                    <a:pt x="138" y="922"/>
                  </a:lnTo>
                  <a:lnTo>
                    <a:pt x="123" y="917"/>
                  </a:lnTo>
                  <a:lnTo>
                    <a:pt x="114" y="908"/>
                  </a:lnTo>
                  <a:lnTo>
                    <a:pt x="100" y="894"/>
                  </a:lnTo>
                  <a:lnTo>
                    <a:pt x="90" y="870"/>
                  </a:lnTo>
                  <a:lnTo>
                    <a:pt x="114" y="480"/>
                  </a:lnTo>
                  <a:lnTo>
                    <a:pt x="81" y="332"/>
                  </a:lnTo>
                  <a:lnTo>
                    <a:pt x="61" y="527"/>
                  </a:lnTo>
                  <a:lnTo>
                    <a:pt x="47" y="542"/>
                  </a:lnTo>
                  <a:lnTo>
                    <a:pt x="38" y="546"/>
                  </a:lnTo>
                  <a:lnTo>
                    <a:pt x="23" y="551"/>
                  </a:lnTo>
                  <a:lnTo>
                    <a:pt x="14" y="546"/>
                  </a:lnTo>
                  <a:lnTo>
                    <a:pt x="9" y="542"/>
                  </a:lnTo>
                  <a:lnTo>
                    <a:pt x="0" y="532"/>
                  </a:lnTo>
                  <a:lnTo>
                    <a:pt x="0" y="527"/>
                  </a:lnTo>
                  <a:lnTo>
                    <a:pt x="0" y="518"/>
                  </a:lnTo>
                  <a:lnTo>
                    <a:pt x="4" y="480"/>
                  </a:lnTo>
                  <a:lnTo>
                    <a:pt x="4" y="437"/>
                  </a:lnTo>
                  <a:lnTo>
                    <a:pt x="9" y="399"/>
                  </a:lnTo>
                  <a:lnTo>
                    <a:pt x="9" y="361"/>
                  </a:lnTo>
                  <a:lnTo>
                    <a:pt x="14" y="323"/>
                  </a:lnTo>
                  <a:lnTo>
                    <a:pt x="19" y="285"/>
                  </a:lnTo>
                  <a:lnTo>
                    <a:pt x="19" y="247"/>
                  </a:lnTo>
                  <a:lnTo>
                    <a:pt x="23" y="209"/>
                  </a:lnTo>
                  <a:lnTo>
                    <a:pt x="28" y="199"/>
                  </a:lnTo>
                  <a:lnTo>
                    <a:pt x="33" y="195"/>
                  </a:lnTo>
                  <a:lnTo>
                    <a:pt x="42" y="190"/>
                  </a:lnTo>
                  <a:lnTo>
                    <a:pt x="47" y="185"/>
                  </a:lnTo>
                  <a:lnTo>
                    <a:pt x="57" y="185"/>
                  </a:lnTo>
                  <a:lnTo>
                    <a:pt x="66" y="180"/>
                  </a:lnTo>
                  <a:lnTo>
                    <a:pt x="71" y="180"/>
                  </a:lnTo>
                  <a:lnTo>
                    <a:pt x="81" y="180"/>
                  </a:lnTo>
                  <a:lnTo>
                    <a:pt x="204" y="180"/>
                  </a:lnTo>
                  <a:lnTo>
                    <a:pt x="185" y="176"/>
                  </a:lnTo>
                  <a:lnTo>
                    <a:pt x="171" y="171"/>
                  </a:lnTo>
                  <a:lnTo>
                    <a:pt x="157" y="161"/>
                  </a:lnTo>
                  <a:lnTo>
                    <a:pt x="142" y="147"/>
                  </a:lnTo>
                  <a:lnTo>
                    <a:pt x="133" y="137"/>
                  </a:lnTo>
                  <a:lnTo>
                    <a:pt x="128" y="123"/>
                  </a:lnTo>
                  <a:lnTo>
                    <a:pt x="123" y="109"/>
                  </a:lnTo>
                  <a:lnTo>
                    <a:pt x="119" y="90"/>
                  </a:lnTo>
                  <a:lnTo>
                    <a:pt x="123" y="71"/>
                  </a:lnTo>
                  <a:lnTo>
                    <a:pt x="128" y="57"/>
                  </a:lnTo>
                  <a:lnTo>
                    <a:pt x="138" y="42"/>
                  </a:lnTo>
                  <a:lnTo>
                    <a:pt x="152" y="28"/>
                  </a:lnTo>
                  <a:lnTo>
                    <a:pt x="166" y="14"/>
                  </a:lnTo>
                  <a:lnTo>
                    <a:pt x="180" y="9"/>
                  </a:lnTo>
                  <a:lnTo>
                    <a:pt x="199" y="4"/>
                  </a:lnTo>
                  <a:lnTo>
                    <a:pt x="218" y="0"/>
                  </a:lnTo>
                  <a:lnTo>
                    <a:pt x="237" y="4"/>
                  </a:lnTo>
                  <a:lnTo>
                    <a:pt x="257" y="9"/>
                  </a:lnTo>
                  <a:lnTo>
                    <a:pt x="276" y="14"/>
                  </a:lnTo>
                  <a:lnTo>
                    <a:pt x="290" y="28"/>
                  </a:lnTo>
                  <a:lnTo>
                    <a:pt x="304" y="42"/>
                  </a:lnTo>
                  <a:lnTo>
                    <a:pt x="314" y="57"/>
                  </a:lnTo>
                  <a:lnTo>
                    <a:pt x="318" y="71"/>
                  </a:lnTo>
                  <a:lnTo>
                    <a:pt x="318" y="90"/>
                  </a:lnTo>
                  <a:lnTo>
                    <a:pt x="318" y="109"/>
                  </a:lnTo>
                  <a:lnTo>
                    <a:pt x="314" y="123"/>
                  </a:lnTo>
                  <a:lnTo>
                    <a:pt x="309" y="137"/>
                  </a:lnTo>
                  <a:lnTo>
                    <a:pt x="299" y="147"/>
                  </a:lnTo>
                  <a:lnTo>
                    <a:pt x="285" y="161"/>
                  </a:lnTo>
                  <a:lnTo>
                    <a:pt x="271" y="171"/>
                  </a:lnTo>
                  <a:lnTo>
                    <a:pt x="257" y="176"/>
                  </a:lnTo>
                  <a:lnTo>
                    <a:pt x="237" y="180"/>
                  </a:lnTo>
                  <a:lnTo>
                    <a:pt x="356" y="180"/>
                  </a:lnTo>
                  <a:lnTo>
                    <a:pt x="371" y="180"/>
                  </a:lnTo>
                  <a:lnTo>
                    <a:pt x="385" y="180"/>
                  </a:lnTo>
                  <a:lnTo>
                    <a:pt x="394" y="185"/>
                  </a:lnTo>
                  <a:lnTo>
                    <a:pt x="404" y="185"/>
                  </a:lnTo>
                  <a:lnTo>
                    <a:pt x="409" y="190"/>
                  </a:lnTo>
                  <a:lnTo>
                    <a:pt x="413" y="195"/>
                  </a:lnTo>
                  <a:lnTo>
                    <a:pt x="418" y="199"/>
                  </a:lnTo>
                  <a:lnTo>
                    <a:pt x="418" y="209"/>
                  </a:lnTo>
                  <a:lnTo>
                    <a:pt x="423" y="247"/>
                  </a:lnTo>
                  <a:lnTo>
                    <a:pt x="423" y="285"/>
                  </a:lnTo>
                  <a:lnTo>
                    <a:pt x="428" y="323"/>
                  </a:lnTo>
                  <a:lnTo>
                    <a:pt x="428" y="361"/>
                  </a:lnTo>
                  <a:lnTo>
                    <a:pt x="433" y="404"/>
                  </a:lnTo>
                  <a:lnTo>
                    <a:pt x="437" y="442"/>
                  </a:lnTo>
                  <a:lnTo>
                    <a:pt x="437" y="480"/>
                  </a:lnTo>
                  <a:lnTo>
                    <a:pt x="442" y="518"/>
                  </a:lnTo>
                  <a:lnTo>
                    <a:pt x="442" y="527"/>
                  </a:lnTo>
                  <a:lnTo>
                    <a:pt x="442" y="532"/>
                  </a:lnTo>
                  <a:lnTo>
                    <a:pt x="433" y="542"/>
                  </a:lnTo>
                  <a:lnTo>
                    <a:pt x="428" y="546"/>
                  </a:lnTo>
                  <a:lnTo>
                    <a:pt x="413" y="551"/>
                  </a:lnTo>
                  <a:lnTo>
                    <a:pt x="404" y="546"/>
                  </a:lnTo>
                  <a:lnTo>
                    <a:pt x="390" y="542"/>
                  </a:lnTo>
                  <a:lnTo>
                    <a:pt x="380" y="527"/>
                  </a:lnTo>
                  <a:lnTo>
                    <a:pt x="361" y="332"/>
                  </a:lnTo>
                  <a:lnTo>
                    <a:pt x="323" y="480"/>
                  </a:lnTo>
                  <a:lnTo>
                    <a:pt x="347" y="870"/>
                  </a:lnTo>
                  <a:lnTo>
                    <a:pt x="337" y="894"/>
                  </a:lnTo>
                  <a:lnTo>
                    <a:pt x="323" y="908"/>
                  </a:lnTo>
                  <a:lnTo>
                    <a:pt x="314" y="917"/>
                  </a:lnTo>
                  <a:lnTo>
                    <a:pt x="299" y="922"/>
                  </a:lnTo>
                  <a:lnTo>
                    <a:pt x="285" y="917"/>
                  </a:lnTo>
                  <a:lnTo>
                    <a:pt x="276" y="908"/>
                  </a:lnTo>
                  <a:lnTo>
                    <a:pt x="261" y="894"/>
                  </a:lnTo>
                  <a:lnTo>
                    <a:pt x="252" y="870"/>
                  </a:lnTo>
                  <a:lnTo>
                    <a:pt x="233" y="589"/>
                  </a:lnTo>
                  <a:lnTo>
                    <a:pt x="228" y="584"/>
                  </a:lnTo>
                  <a:lnTo>
                    <a:pt x="228" y="580"/>
                  </a:lnTo>
                  <a:lnTo>
                    <a:pt x="228" y="575"/>
                  </a:lnTo>
                  <a:lnTo>
                    <a:pt x="228" y="565"/>
                  </a:lnTo>
                  <a:lnTo>
                    <a:pt x="228" y="561"/>
                  </a:lnTo>
                  <a:lnTo>
                    <a:pt x="223" y="556"/>
                  </a:lnTo>
                  <a:lnTo>
                    <a:pt x="218" y="556"/>
                  </a:lnTo>
                </a:path>
              </a:pathLst>
            </a:custGeom>
            <a:solidFill>
              <a:srgbClr val="FEEFE6"/>
            </a:solidFill>
            <a:ln w="25400">
              <a:solidFill>
                <a:srgbClr val="121415"/>
              </a:solidFill>
              <a:round/>
              <a:headEnd/>
              <a:tailEnd/>
            </a:ln>
          </p:spPr>
          <p:txBody>
            <a:bodyPr/>
            <a:lstStyle/>
            <a:p>
              <a:endParaRPr lang="ko-KR" altLang="en-US"/>
            </a:p>
          </p:txBody>
        </p:sp>
      </p:grpSp>
      <p:sp>
        <p:nvSpPr>
          <p:cNvPr id="194573" name="Rectangle 41"/>
          <p:cNvSpPr>
            <a:spLocks noChangeArrowheads="1"/>
          </p:cNvSpPr>
          <p:nvPr/>
        </p:nvSpPr>
        <p:spPr bwMode="auto">
          <a:xfrm>
            <a:off x="385763" y="374650"/>
            <a:ext cx="3702050" cy="427038"/>
          </a:xfrm>
          <a:prstGeom prst="rect">
            <a:avLst/>
          </a:prstGeom>
          <a:noFill/>
          <a:ln w="25400">
            <a:noFill/>
            <a:miter lim="800000"/>
            <a:headEnd/>
            <a:tailEnd/>
          </a:ln>
        </p:spPr>
        <p:txBody>
          <a:bodyPr wrap="none">
            <a:spAutoFit/>
          </a:bodyPr>
          <a:lstStyle/>
          <a:p>
            <a:r>
              <a:rPr lang="ja-JP" altLang="en-US" sz="2200">
                <a:solidFill>
                  <a:schemeClr val="bg2"/>
                </a:solidFill>
                <a:latin typeface="ＭＳ Ｐゴシック" pitchFamily="34" charset="-128"/>
              </a:rPr>
              <a:t>（３）</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人間と被造世界との関係</a:t>
            </a:r>
            <a:endParaRPr lang="ko-KR" altLang="en-US" sz="2200">
              <a:solidFill>
                <a:schemeClr val="bg2"/>
              </a:solidFill>
              <a:latin typeface="ＭＳ Ｐゴシック" pitchFamily="34" charset="-128"/>
            </a:endParaRPr>
          </a:p>
        </p:txBody>
      </p:sp>
      <p:sp>
        <p:nvSpPr>
          <p:cNvPr id="194574" name="AutoShape 42"/>
          <p:cNvSpPr>
            <a:spLocks noChangeArrowheads="1"/>
          </p:cNvSpPr>
          <p:nvPr/>
        </p:nvSpPr>
        <p:spPr bwMode="auto">
          <a:xfrm>
            <a:off x="2000250" y="5214938"/>
            <a:ext cx="5400675" cy="865187"/>
          </a:xfrm>
          <a:prstGeom prst="roundRect">
            <a:avLst>
              <a:gd name="adj" fmla="val 16667"/>
            </a:avLst>
          </a:prstGeom>
          <a:solidFill>
            <a:srgbClr val="0000FF"/>
          </a:solidFill>
          <a:ln w="19050">
            <a:solidFill>
              <a:schemeClr val="bg2"/>
            </a:solidFill>
            <a:round/>
            <a:headEnd/>
            <a:tailEnd/>
          </a:ln>
        </p:spPr>
        <p:txBody>
          <a:bodyPr wrap="none" anchor="ctr"/>
          <a:lstStyle/>
          <a:p>
            <a:pPr algn="ctr" latinLnBrk="0"/>
            <a:r>
              <a:rPr lang="ko-KR" altLang="en-US" sz="2800">
                <a:latin typeface="ＭＳ Ｐゴシック" pitchFamily="34" charset="-128"/>
              </a:rPr>
              <a:t>完成人間 </a:t>
            </a:r>
            <a:r>
              <a:rPr lang="en-US" altLang="ko-KR" sz="2800">
                <a:latin typeface="ＭＳ Ｐゴシック" pitchFamily="34" charset="-128"/>
              </a:rPr>
              <a:t>:</a:t>
            </a:r>
            <a:r>
              <a:rPr lang="ja-JP" altLang="en-US" sz="2800">
                <a:latin typeface="ＭＳ Ｐゴシック" pitchFamily="34" charset="-128"/>
              </a:rPr>
              <a:t>　 天宙的な価値</a:t>
            </a:r>
          </a:p>
        </p:txBody>
      </p:sp>
      <p:sp>
        <p:nvSpPr>
          <p:cNvPr id="194575" name="Line 43"/>
          <p:cNvSpPr>
            <a:spLocks noChangeShapeType="1"/>
          </p:cNvSpPr>
          <p:nvPr/>
        </p:nvSpPr>
        <p:spPr bwMode="auto">
          <a:xfrm>
            <a:off x="5438775" y="2914650"/>
            <a:ext cx="0" cy="288925"/>
          </a:xfrm>
          <a:prstGeom prst="line">
            <a:avLst/>
          </a:prstGeom>
          <a:noFill/>
          <a:ln w="28575">
            <a:solidFill>
              <a:srgbClr val="000000"/>
            </a:solidFill>
            <a:round/>
            <a:headEnd/>
            <a:tailEnd type="triangle" w="med" len="med"/>
          </a:ln>
        </p:spPr>
        <p:txBody>
          <a:bodyPr/>
          <a:lstStyle/>
          <a:p>
            <a:endParaRPr lang="ko-KR" altLang="en-US"/>
          </a:p>
        </p:txBody>
      </p:sp>
      <p:sp>
        <p:nvSpPr>
          <p:cNvPr id="194576" name="Line 44"/>
          <p:cNvSpPr>
            <a:spLocks noChangeShapeType="1"/>
          </p:cNvSpPr>
          <p:nvPr/>
        </p:nvSpPr>
        <p:spPr bwMode="auto">
          <a:xfrm flipV="1">
            <a:off x="5294313" y="2914650"/>
            <a:ext cx="0" cy="288925"/>
          </a:xfrm>
          <a:prstGeom prst="line">
            <a:avLst/>
          </a:prstGeom>
          <a:noFill/>
          <a:ln w="28575">
            <a:solidFill>
              <a:srgbClr val="000000"/>
            </a:solidFill>
            <a:round/>
            <a:headEnd/>
            <a:tailEnd type="triangle" w="med" len="med"/>
          </a:ln>
        </p:spPr>
        <p:txBody>
          <a:bodyPr/>
          <a:lstStyle/>
          <a:p>
            <a:endParaRPr lang="ko-KR" altLang="en-US"/>
          </a:p>
        </p:txBody>
      </p:sp>
      <p:sp>
        <p:nvSpPr>
          <p:cNvPr id="194577" name="Oval 45"/>
          <p:cNvSpPr>
            <a:spLocks noChangeArrowheads="1"/>
          </p:cNvSpPr>
          <p:nvPr/>
        </p:nvSpPr>
        <p:spPr bwMode="auto">
          <a:xfrm>
            <a:off x="552450" y="2667000"/>
            <a:ext cx="762000" cy="762000"/>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Arial" charset="0"/>
              </a:rPr>
              <a:t>神</a:t>
            </a:r>
            <a:endParaRPr lang="ja-JP" altLang="en-US" sz="2400">
              <a:solidFill>
                <a:srgbClr val="000000"/>
              </a:solidFill>
              <a:latin typeface="Arial" charset="0"/>
              <a:ea typeface="굴림" charset="-127"/>
            </a:endParaRPr>
          </a:p>
        </p:txBody>
      </p:sp>
      <p:sp>
        <p:nvSpPr>
          <p:cNvPr id="194578" name="Oval 46"/>
          <p:cNvSpPr>
            <a:spLocks noChangeArrowheads="1"/>
          </p:cNvSpPr>
          <p:nvPr/>
        </p:nvSpPr>
        <p:spPr bwMode="auto">
          <a:xfrm>
            <a:off x="1695450" y="1981200"/>
            <a:ext cx="762000" cy="762000"/>
          </a:xfrm>
          <a:prstGeom prst="ellipse">
            <a:avLst/>
          </a:prstGeom>
          <a:solidFill>
            <a:srgbClr val="FF99FF"/>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性相</a:t>
            </a:r>
          </a:p>
        </p:txBody>
      </p:sp>
      <p:sp>
        <p:nvSpPr>
          <p:cNvPr id="194579" name="Oval 47"/>
          <p:cNvSpPr>
            <a:spLocks noChangeArrowheads="1"/>
          </p:cNvSpPr>
          <p:nvPr/>
        </p:nvSpPr>
        <p:spPr bwMode="auto">
          <a:xfrm>
            <a:off x="1695450" y="3330575"/>
            <a:ext cx="762000" cy="762000"/>
          </a:xfrm>
          <a:prstGeom prst="ellipse">
            <a:avLst/>
          </a:prstGeom>
          <a:solidFill>
            <a:srgbClr val="66FF33"/>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形状</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Line 2"/>
          <p:cNvSpPr>
            <a:spLocks noChangeShapeType="1"/>
          </p:cNvSpPr>
          <p:nvPr/>
        </p:nvSpPr>
        <p:spPr bwMode="auto">
          <a:xfrm flipV="1">
            <a:off x="1846263" y="1973263"/>
            <a:ext cx="709612" cy="731837"/>
          </a:xfrm>
          <a:prstGeom prst="line">
            <a:avLst/>
          </a:prstGeom>
          <a:noFill/>
          <a:ln w="28575">
            <a:solidFill>
              <a:schemeClr val="bg2"/>
            </a:solidFill>
            <a:round/>
            <a:headEnd/>
            <a:tailEnd/>
          </a:ln>
        </p:spPr>
        <p:txBody>
          <a:bodyPr/>
          <a:lstStyle/>
          <a:p>
            <a:endParaRPr lang="ko-KR" altLang="en-US"/>
          </a:p>
        </p:txBody>
      </p:sp>
      <p:sp>
        <p:nvSpPr>
          <p:cNvPr id="195586" name="Line 3"/>
          <p:cNvSpPr>
            <a:spLocks noChangeShapeType="1"/>
          </p:cNvSpPr>
          <p:nvPr/>
        </p:nvSpPr>
        <p:spPr bwMode="auto">
          <a:xfrm flipV="1">
            <a:off x="2916238" y="3197225"/>
            <a:ext cx="719137" cy="720725"/>
          </a:xfrm>
          <a:prstGeom prst="line">
            <a:avLst/>
          </a:prstGeom>
          <a:noFill/>
          <a:ln w="28575">
            <a:solidFill>
              <a:schemeClr val="bg2"/>
            </a:solidFill>
            <a:round/>
            <a:headEnd/>
            <a:tailEnd/>
          </a:ln>
        </p:spPr>
        <p:txBody>
          <a:bodyPr/>
          <a:lstStyle/>
          <a:p>
            <a:endParaRPr lang="ko-KR" altLang="en-US"/>
          </a:p>
        </p:txBody>
      </p:sp>
      <p:sp>
        <p:nvSpPr>
          <p:cNvPr id="195587" name="Line 4"/>
          <p:cNvSpPr>
            <a:spLocks noChangeShapeType="1"/>
          </p:cNvSpPr>
          <p:nvPr/>
        </p:nvSpPr>
        <p:spPr bwMode="auto">
          <a:xfrm>
            <a:off x="2916238" y="2044700"/>
            <a:ext cx="863600" cy="792163"/>
          </a:xfrm>
          <a:prstGeom prst="line">
            <a:avLst/>
          </a:prstGeom>
          <a:noFill/>
          <a:ln w="28575">
            <a:solidFill>
              <a:schemeClr val="bg2"/>
            </a:solidFill>
            <a:round/>
            <a:headEnd/>
            <a:tailEnd/>
          </a:ln>
        </p:spPr>
        <p:txBody>
          <a:bodyPr/>
          <a:lstStyle/>
          <a:p>
            <a:endParaRPr lang="ko-KR" altLang="en-US"/>
          </a:p>
        </p:txBody>
      </p:sp>
      <p:sp>
        <p:nvSpPr>
          <p:cNvPr id="195588" name="Line 5"/>
          <p:cNvSpPr>
            <a:spLocks noChangeShapeType="1"/>
          </p:cNvSpPr>
          <p:nvPr/>
        </p:nvSpPr>
        <p:spPr bwMode="auto">
          <a:xfrm>
            <a:off x="1835150" y="3197225"/>
            <a:ext cx="720725" cy="647700"/>
          </a:xfrm>
          <a:prstGeom prst="line">
            <a:avLst/>
          </a:prstGeom>
          <a:noFill/>
          <a:ln w="28575">
            <a:solidFill>
              <a:schemeClr val="bg2"/>
            </a:solidFill>
            <a:round/>
            <a:headEnd/>
            <a:tailEnd/>
          </a:ln>
        </p:spPr>
        <p:txBody>
          <a:bodyPr/>
          <a:lstStyle/>
          <a:p>
            <a:endParaRPr lang="ko-KR" altLang="en-US"/>
          </a:p>
        </p:txBody>
      </p:sp>
      <p:sp>
        <p:nvSpPr>
          <p:cNvPr id="195589" name="Line 6"/>
          <p:cNvSpPr>
            <a:spLocks noChangeShapeType="1"/>
          </p:cNvSpPr>
          <p:nvPr/>
        </p:nvSpPr>
        <p:spPr bwMode="auto">
          <a:xfrm>
            <a:off x="2062163" y="2921000"/>
            <a:ext cx="1439862" cy="0"/>
          </a:xfrm>
          <a:prstGeom prst="line">
            <a:avLst/>
          </a:prstGeom>
          <a:noFill/>
          <a:ln w="28575">
            <a:solidFill>
              <a:schemeClr val="bg2"/>
            </a:solidFill>
            <a:round/>
            <a:headEnd/>
            <a:tailEnd type="triangle" w="med" len="med"/>
          </a:ln>
        </p:spPr>
        <p:txBody>
          <a:bodyPr/>
          <a:lstStyle/>
          <a:p>
            <a:endParaRPr lang="ko-KR" altLang="en-US"/>
          </a:p>
        </p:txBody>
      </p:sp>
      <p:sp>
        <p:nvSpPr>
          <p:cNvPr id="195590" name="Line 7"/>
          <p:cNvSpPr>
            <a:spLocks noChangeShapeType="1"/>
          </p:cNvSpPr>
          <p:nvPr/>
        </p:nvSpPr>
        <p:spPr bwMode="auto">
          <a:xfrm flipH="1">
            <a:off x="2124075" y="3065463"/>
            <a:ext cx="1439863" cy="0"/>
          </a:xfrm>
          <a:prstGeom prst="line">
            <a:avLst/>
          </a:prstGeom>
          <a:noFill/>
          <a:ln w="28575">
            <a:solidFill>
              <a:schemeClr val="bg2"/>
            </a:solidFill>
            <a:round/>
            <a:headEnd/>
            <a:tailEnd type="triangle" w="med" len="med"/>
          </a:ln>
        </p:spPr>
        <p:txBody>
          <a:bodyPr/>
          <a:lstStyle/>
          <a:p>
            <a:endParaRPr lang="ko-KR" altLang="en-US"/>
          </a:p>
        </p:txBody>
      </p:sp>
      <p:sp>
        <p:nvSpPr>
          <p:cNvPr id="195591" name="Line 8"/>
          <p:cNvSpPr>
            <a:spLocks noChangeShapeType="1"/>
          </p:cNvSpPr>
          <p:nvPr/>
        </p:nvSpPr>
        <p:spPr bwMode="auto">
          <a:xfrm flipH="1" flipV="1">
            <a:off x="2643188" y="2333625"/>
            <a:ext cx="0" cy="1152525"/>
          </a:xfrm>
          <a:prstGeom prst="line">
            <a:avLst/>
          </a:prstGeom>
          <a:noFill/>
          <a:ln w="28575">
            <a:solidFill>
              <a:schemeClr val="bg2"/>
            </a:solidFill>
            <a:round/>
            <a:headEnd/>
            <a:tailEnd type="triangle" w="med" len="med"/>
          </a:ln>
        </p:spPr>
        <p:txBody>
          <a:bodyPr/>
          <a:lstStyle/>
          <a:p>
            <a:endParaRPr lang="ko-KR" altLang="en-US"/>
          </a:p>
        </p:txBody>
      </p:sp>
      <p:sp>
        <p:nvSpPr>
          <p:cNvPr id="195592" name="Line 9"/>
          <p:cNvSpPr>
            <a:spLocks noChangeShapeType="1"/>
          </p:cNvSpPr>
          <p:nvPr/>
        </p:nvSpPr>
        <p:spPr bwMode="auto">
          <a:xfrm>
            <a:off x="2787650" y="2189163"/>
            <a:ext cx="0" cy="1296987"/>
          </a:xfrm>
          <a:prstGeom prst="line">
            <a:avLst/>
          </a:prstGeom>
          <a:noFill/>
          <a:ln w="28575">
            <a:solidFill>
              <a:schemeClr val="bg2"/>
            </a:solidFill>
            <a:round/>
            <a:headEnd/>
            <a:tailEnd type="triangle" w="med" len="med"/>
          </a:ln>
        </p:spPr>
        <p:txBody>
          <a:bodyPr/>
          <a:lstStyle/>
          <a:p>
            <a:endParaRPr lang="ko-KR" altLang="en-US"/>
          </a:p>
        </p:txBody>
      </p:sp>
      <p:sp>
        <p:nvSpPr>
          <p:cNvPr id="195593" name="AutoShape 10"/>
          <p:cNvSpPr>
            <a:spLocks noChangeArrowheads="1"/>
          </p:cNvSpPr>
          <p:nvPr/>
        </p:nvSpPr>
        <p:spPr bwMode="auto">
          <a:xfrm>
            <a:off x="1116013" y="974725"/>
            <a:ext cx="2951162" cy="554038"/>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完成した男性の価値</a:t>
            </a:r>
          </a:p>
        </p:txBody>
      </p:sp>
      <p:sp>
        <p:nvSpPr>
          <p:cNvPr id="195594" name="AutoShape 11"/>
          <p:cNvSpPr>
            <a:spLocks noChangeArrowheads="1"/>
          </p:cNvSpPr>
          <p:nvPr/>
        </p:nvSpPr>
        <p:spPr bwMode="auto">
          <a:xfrm>
            <a:off x="5003800" y="974725"/>
            <a:ext cx="2951163" cy="554038"/>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イエスと同じ価値</a:t>
            </a:r>
          </a:p>
        </p:txBody>
      </p:sp>
      <p:grpSp>
        <p:nvGrpSpPr>
          <p:cNvPr id="195595" name="Group 12"/>
          <p:cNvGrpSpPr>
            <a:grpSpLocks/>
          </p:cNvGrpSpPr>
          <p:nvPr/>
        </p:nvGrpSpPr>
        <p:grpSpPr bwMode="auto">
          <a:xfrm>
            <a:off x="4400550" y="1208088"/>
            <a:ext cx="304800" cy="152400"/>
            <a:chOff x="2912" y="1056"/>
            <a:chExt cx="192" cy="96"/>
          </a:xfrm>
        </p:grpSpPr>
        <p:sp>
          <p:nvSpPr>
            <p:cNvPr id="195620" name="Line 13"/>
            <p:cNvSpPr>
              <a:spLocks noChangeShapeType="1"/>
            </p:cNvSpPr>
            <p:nvPr/>
          </p:nvSpPr>
          <p:spPr bwMode="auto">
            <a:xfrm>
              <a:off x="2912" y="1056"/>
              <a:ext cx="192" cy="0"/>
            </a:xfrm>
            <a:prstGeom prst="line">
              <a:avLst/>
            </a:prstGeom>
            <a:noFill/>
            <a:ln w="38100">
              <a:solidFill>
                <a:schemeClr val="bg2"/>
              </a:solidFill>
              <a:round/>
              <a:headEnd/>
              <a:tailEnd/>
            </a:ln>
          </p:spPr>
          <p:txBody>
            <a:bodyPr wrap="none" anchor="ctr"/>
            <a:lstStyle/>
            <a:p>
              <a:endParaRPr lang="ko-KR" altLang="en-US"/>
            </a:p>
          </p:txBody>
        </p:sp>
        <p:sp>
          <p:nvSpPr>
            <p:cNvPr id="195621" name="Line 14"/>
            <p:cNvSpPr>
              <a:spLocks noChangeShapeType="1"/>
            </p:cNvSpPr>
            <p:nvPr/>
          </p:nvSpPr>
          <p:spPr bwMode="auto">
            <a:xfrm>
              <a:off x="2912" y="1152"/>
              <a:ext cx="192" cy="0"/>
            </a:xfrm>
            <a:prstGeom prst="line">
              <a:avLst/>
            </a:prstGeom>
            <a:noFill/>
            <a:ln w="38100">
              <a:solidFill>
                <a:schemeClr val="bg2"/>
              </a:solidFill>
              <a:round/>
              <a:headEnd/>
              <a:tailEnd/>
            </a:ln>
          </p:spPr>
          <p:txBody>
            <a:bodyPr wrap="none" anchor="ctr"/>
            <a:lstStyle/>
            <a:p>
              <a:endParaRPr lang="ko-KR" altLang="en-US"/>
            </a:p>
          </p:txBody>
        </p:sp>
      </p:grpSp>
      <p:sp>
        <p:nvSpPr>
          <p:cNvPr id="195596" name="Oval 15"/>
          <p:cNvSpPr>
            <a:spLocks noChangeArrowheads="1"/>
          </p:cNvSpPr>
          <p:nvPr/>
        </p:nvSpPr>
        <p:spPr bwMode="auto">
          <a:xfrm>
            <a:off x="2351088" y="1614488"/>
            <a:ext cx="719137" cy="719137"/>
          </a:xfrm>
          <a:prstGeom prst="ellipse">
            <a:avLst/>
          </a:prstGeom>
          <a:solidFill>
            <a:srgbClr val="FFFF00"/>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endParaRPr lang="ko-KR" altLang="en-US" sz="2800">
              <a:solidFill>
                <a:schemeClr val="bg2"/>
              </a:solidFill>
              <a:latin typeface="ＭＳ Ｐゴシック" pitchFamily="34" charset="-128"/>
            </a:endParaRPr>
          </a:p>
        </p:txBody>
      </p:sp>
      <p:sp>
        <p:nvSpPr>
          <p:cNvPr id="195597" name="Oval 16"/>
          <p:cNvSpPr>
            <a:spLocks noChangeArrowheads="1"/>
          </p:cNvSpPr>
          <p:nvPr/>
        </p:nvSpPr>
        <p:spPr bwMode="auto">
          <a:xfrm>
            <a:off x="1404938" y="2633663"/>
            <a:ext cx="719137" cy="719137"/>
          </a:xfrm>
          <a:prstGeom prst="ellipse">
            <a:avLst/>
          </a:prstGeom>
          <a:solidFill>
            <a:srgbClr val="0000FF"/>
          </a:solidFill>
          <a:ln w="9525">
            <a:solidFill>
              <a:schemeClr val="bg2"/>
            </a:solidFill>
            <a:round/>
            <a:headEnd/>
            <a:tailEnd/>
          </a:ln>
        </p:spPr>
        <p:txBody>
          <a:bodyPr wrap="none" anchor="ctr"/>
          <a:lstStyle/>
          <a:p>
            <a:pPr algn="ctr" latinLnBrk="0"/>
            <a:r>
              <a:rPr lang="ja-JP" altLang="en-US" sz="2800">
                <a:latin typeface="ＭＳ Ｐゴシック" pitchFamily="34" charset="-128"/>
              </a:rPr>
              <a:t>心</a:t>
            </a:r>
            <a:endParaRPr lang="ko-KR" altLang="en-US" sz="2800">
              <a:latin typeface="ＭＳ Ｐゴシック" pitchFamily="34" charset="-128"/>
            </a:endParaRPr>
          </a:p>
        </p:txBody>
      </p:sp>
      <p:sp>
        <p:nvSpPr>
          <p:cNvPr id="195598" name="Oval 17"/>
          <p:cNvSpPr>
            <a:spLocks noChangeArrowheads="1"/>
          </p:cNvSpPr>
          <p:nvPr/>
        </p:nvSpPr>
        <p:spPr bwMode="auto">
          <a:xfrm>
            <a:off x="3492500" y="2633663"/>
            <a:ext cx="719138" cy="719137"/>
          </a:xfrm>
          <a:prstGeom prst="ellipse">
            <a:avLst/>
          </a:prstGeom>
          <a:solidFill>
            <a:srgbClr val="FF66FF"/>
          </a:solidFill>
          <a:ln w="9525">
            <a:solidFill>
              <a:schemeClr val="bg2"/>
            </a:solidFill>
            <a:round/>
            <a:headEnd/>
            <a:tailEnd/>
          </a:ln>
        </p:spPr>
        <p:txBody>
          <a:bodyPr wrap="none" anchor="ctr"/>
          <a:lstStyle/>
          <a:p>
            <a:pPr algn="ctr" latinLnBrk="0"/>
            <a:r>
              <a:rPr lang="ja-JP" altLang="en-US" sz="2800">
                <a:latin typeface="ＭＳ Ｐゴシック" pitchFamily="34" charset="-128"/>
              </a:rPr>
              <a:t>体</a:t>
            </a:r>
            <a:endParaRPr lang="ko-KR" altLang="en-US" sz="2800">
              <a:latin typeface="ＭＳ Ｐゴシック" pitchFamily="34" charset="-128"/>
            </a:endParaRPr>
          </a:p>
        </p:txBody>
      </p:sp>
      <p:sp>
        <p:nvSpPr>
          <p:cNvPr id="195599" name="Oval 18"/>
          <p:cNvSpPr>
            <a:spLocks noChangeArrowheads="1"/>
          </p:cNvSpPr>
          <p:nvPr/>
        </p:nvSpPr>
        <p:spPr bwMode="auto">
          <a:xfrm>
            <a:off x="2351088" y="3486150"/>
            <a:ext cx="719137" cy="719138"/>
          </a:xfrm>
          <a:prstGeom prst="ellipse">
            <a:avLst/>
          </a:prstGeom>
          <a:solidFill>
            <a:srgbClr val="00CC00"/>
          </a:solidFill>
          <a:ln w="28575">
            <a:solidFill>
              <a:schemeClr val="bg2"/>
            </a:solidFill>
            <a:round/>
            <a:headEnd/>
            <a:tailEnd/>
          </a:ln>
        </p:spPr>
        <p:txBody>
          <a:bodyPr wrap="none" anchor="ctr"/>
          <a:lstStyle/>
          <a:p>
            <a:pPr algn="ctr" latinLnBrk="0"/>
            <a:r>
              <a:rPr lang="ja-JP" altLang="en-US" sz="2800">
                <a:latin typeface="ＭＳ Ｐゴシック" pitchFamily="34" charset="-128"/>
              </a:rPr>
              <a:t>人</a:t>
            </a:r>
          </a:p>
        </p:txBody>
      </p:sp>
      <p:sp>
        <p:nvSpPr>
          <p:cNvPr id="195600" name="Text Box 19"/>
          <p:cNvSpPr txBox="1">
            <a:spLocks noChangeArrowheads="1"/>
          </p:cNvSpPr>
          <p:nvPr/>
        </p:nvSpPr>
        <p:spPr bwMode="auto">
          <a:xfrm>
            <a:off x="1689100" y="4194175"/>
            <a:ext cx="2074863" cy="1412875"/>
          </a:xfrm>
          <a:prstGeom prst="rect">
            <a:avLst/>
          </a:prstGeom>
          <a:noFill/>
          <a:ln w="9525">
            <a:noFill/>
            <a:miter lim="800000"/>
            <a:headEnd/>
            <a:tailEnd/>
          </a:ln>
        </p:spPr>
        <p:txBody>
          <a:bodyPr wrap="none">
            <a:spAutoFit/>
          </a:bodyPr>
          <a:lstStyle/>
          <a:p>
            <a:pPr latinLnBrk="0">
              <a:lnSpc>
                <a:spcPct val="12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神的な価値</a:t>
            </a:r>
            <a:endParaRPr lang="ja-JP" altLang="ko-KR"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② 永遠の価値</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③ 唯一無ニの価値</a:t>
            </a:r>
          </a:p>
          <a:p>
            <a:pPr latinLnBrk="0">
              <a:lnSpc>
                <a:spcPct val="120000"/>
              </a:lnSpc>
            </a:pPr>
            <a:r>
              <a:rPr lang="ja-JP" altLang="en-US" sz="1800">
                <a:solidFill>
                  <a:schemeClr val="bg2"/>
                </a:solidFill>
                <a:latin typeface="ＭＳ Ｐゴシック" pitchFamily="34" charset="-128"/>
              </a:rPr>
              <a:t>④ 天宙的な価値</a:t>
            </a:r>
          </a:p>
        </p:txBody>
      </p:sp>
      <p:sp>
        <p:nvSpPr>
          <p:cNvPr id="195601" name="Line 20"/>
          <p:cNvSpPr>
            <a:spLocks noChangeShapeType="1"/>
          </p:cNvSpPr>
          <p:nvPr/>
        </p:nvSpPr>
        <p:spPr bwMode="auto">
          <a:xfrm flipV="1">
            <a:off x="5662613" y="1960563"/>
            <a:ext cx="709612" cy="731837"/>
          </a:xfrm>
          <a:prstGeom prst="line">
            <a:avLst/>
          </a:prstGeom>
          <a:noFill/>
          <a:ln w="28575">
            <a:solidFill>
              <a:schemeClr val="bg2"/>
            </a:solidFill>
            <a:round/>
            <a:headEnd/>
            <a:tailEnd/>
          </a:ln>
        </p:spPr>
        <p:txBody>
          <a:bodyPr/>
          <a:lstStyle/>
          <a:p>
            <a:endParaRPr lang="ko-KR" altLang="en-US"/>
          </a:p>
        </p:txBody>
      </p:sp>
      <p:sp>
        <p:nvSpPr>
          <p:cNvPr id="195602" name="Line 21"/>
          <p:cNvSpPr>
            <a:spLocks noChangeShapeType="1"/>
          </p:cNvSpPr>
          <p:nvPr/>
        </p:nvSpPr>
        <p:spPr bwMode="auto">
          <a:xfrm flipV="1">
            <a:off x="6732588" y="3184525"/>
            <a:ext cx="719137" cy="720725"/>
          </a:xfrm>
          <a:prstGeom prst="line">
            <a:avLst/>
          </a:prstGeom>
          <a:noFill/>
          <a:ln w="28575">
            <a:solidFill>
              <a:schemeClr val="bg2"/>
            </a:solidFill>
            <a:round/>
            <a:headEnd/>
            <a:tailEnd/>
          </a:ln>
        </p:spPr>
        <p:txBody>
          <a:bodyPr/>
          <a:lstStyle/>
          <a:p>
            <a:endParaRPr lang="ko-KR" altLang="en-US"/>
          </a:p>
        </p:txBody>
      </p:sp>
      <p:sp>
        <p:nvSpPr>
          <p:cNvPr id="195603" name="Line 22"/>
          <p:cNvSpPr>
            <a:spLocks noChangeShapeType="1"/>
          </p:cNvSpPr>
          <p:nvPr/>
        </p:nvSpPr>
        <p:spPr bwMode="auto">
          <a:xfrm>
            <a:off x="6732588" y="2032000"/>
            <a:ext cx="863600" cy="792163"/>
          </a:xfrm>
          <a:prstGeom prst="line">
            <a:avLst/>
          </a:prstGeom>
          <a:noFill/>
          <a:ln w="28575">
            <a:solidFill>
              <a:schemeClr val="bg2"/>
            </a:solidFill>
            <a:round/>
            <a:headEnd/>
            <a:tailEnd/>
          </a:ln>
        </p:spPr>
        <p:txBody>
          <a:bodyPr/>
          <a:lstStyle/>
          <a:p>
            <a:endParaRPr lang="ko-KR" altLang="en-US"/>
          </a:p>
        </p:txBody>
      </p:sp>
      <p:sp>
        <p:nvSpPr>
          <p:cNvPr id="195604" name="Line 23"/>
          <p:cNvSpPr>
            <a:spLocks noChangeShapeType="1"/>
          </p:cNvSpPr>
          <p:nvPr/>
        </p:nvSpPr>
        <p:spPr bwMode="auto">
          <a:xfrm>
            <a:off x="5651500" y="3184525"/>
            <a:ext cx="720725" cy="647700"/>
          </a:xfrm>
          <a:prstGeom prst="line">
            <a:avLst/>
          </a:prstGeom>
          <a:noFill/>
          <a:ln w="28575">
            <a:solidFill>
              <a:schemeClr val="bg2"/>
            </a:solidFill>
            <a:round/>
            <a:headEnd/>
            <a:tailEnd/>
          </a:ln>
        </p:spPr>
        <p:txBody>
          <a:bodyPr/>
          <a:lstStyle/>
          <a:p>
            <a:endParaRPr lang="ko-KR" altLang="en-US"/>
          </a:p>
        </p:txBody>
      </p:sp>
      <p:sp>
        <p:nvSpPr>
          <p:cNvPr id="195605" name="Line 24"/>
          <p:cNvSpPr>
            <a:spLocks noChangeShapeType="1"/>
          </p:cNvSpPr>
          <p:nvPr/>
        </p:nvSpPr>
        <p:spPr bwMode="auto">
          <a:xfrm>
            <a:off x="5878513" y="2908300"/>
            <a:ext cx="1439862" cy="0"/>
          </a:xfrm>
          <a:prstGeom prst="line">
            <a:avLst/>
          </a:prstGeom>
          <a:noFill/>
          <a:ln w="28575">
            <a:solidFill>
              <a:schemeClr val="bg2"/>
            </a:solidFill>
            <a:round/>
            <a:headEnd/>
            <a:tailEnd type="triangle" w="med" len="med"/>
          </a:ln>
        </p:spPr>
        <p:txBody>
          <a:bodyPr/>
          <a:lstStyle/>
          <a:p>
            <a:endParaRPr lang="ko-KR" altLang="en-US"/>
          </a:p>
        </p:txBody>
      </p:sp>
      <p:sp>
        <p:nvSpPr>
          <p:cNvPr id="195606" name="Line 25"/>
          <p:cNvSpPr>
            <a:spLocks noChangeShapeType="1"/>
          </p:cNvSpPr>
          <p:nvPr/>
        </p:nvSpPr>
        <p:spPr bwMode="auto">
          <a:xfrm flipH="1">
            <a:off x="5940425" y="3052763"/>
            <a:ext cx="1439863" cy="0"/>
          </a:xfrm>
          <a:prstGeom prst="line">
            <a:avLst/>
          </a:prstGeom>
          <a:noFill/>
          <a:ln w="28575">
            <a:solidFill>
              <a:schemeClr val="bg2"/>
            </a:solidFill>
            <a:round/>
            <a:headEnd/>
            <a:tailEnd type="triangle" w="med" len="med"/>
          </a:ln>
        </p:spPr>
        <p:txBody>
          <a:bodyPr/>
          <a:lstStyle/>
          <a:p>
            <a:endParaRPr lang="ko-KR" altLang="en-US"/>
          </a:p>
        </p:txBody>
      </p:sp>
      <p:sp>
        <p:nvSpPr>
          <p:cNvPr id="195607" name="Line 26"/>
          <p:cNvSpPr>
            <a:spLocks noChangeShapeType="1"/>
          </p:cNvSpPr>
          <p:nvPr/>
        </p:nvSpPr>
        <p:spPr bwMode="auto">
          <a:xfrm flipH="1" flipV="1">
            <a:off x="6459538" y="2320925"/>
            <a:ext cx="0" cy="1152525"/>
          </a:xfrm>
          <a:prstGeom prst="line">
            <a:avLst/>
          </a:prstGeom>
          <a:noFill/>
          <a:ln w="28575">
            <a:solidFill>
              <a:schemeClr val="bg2"/>
            </a:solidFill>
            <a:round/>
            <a:headEnd/>
            <a:tailEnd type="triangle" w="med" len="med"/>
          </a:ln>
        </p:spPr>
        <p:txBody>
          <a:bodyPr/>
          <a:lstStyle/>
          <a:p>
            <a:endParaRPr lang="ko-KR" altLang="en-US"/>
          </a:p>
        </p:txBody>
      </p:sp>
      <p:sp>
        <p:nvSpPr>
          <p:cNvPr id="195608" name="Line 27"/>
          <p:cNvSpPr>
            <a:spLocks noChangeShapeType="1"/>
          </p:cNvSpPr>
          <p:nvPr/>
        </p:nvSpPr>
        <p:spPr bwMode="auto">
          <a:xfrm>
            <a:off x="6604000" y="2176463"/>
            <a:ext cx="0" cy="1296987"/>
          </a:xfrm>
          <a:prstGeom prst="line">
            <a:avLst/>
          </a:prstGeom>
          <a:noFill/>
          <a:ln w="28575">
            <a:solidFill>
              <a:schemeClr val="bg2"/>
            </a:solidFill>
            <a:round/>
            <a:headEnd/>
            <a:tailEnd type="triangle" w="med" len="med"/>
          </a:ln>
        </p:spPr>
        <p:txBody>
          <a:bodyPr/>
          <a:lstStyle/>
          <a:p>
            <a:endParaRPr lang="ko-KR" altLang="en-US"/>
          </a:p>
        </p:txBody>
      </p:sp>
      <p:sp>
        <p:nvSpPr>
          <p:cNvPr id="195609" name="Oval 28"/>
          <p:cNvSpPr>
            <a:spLocks noChangeArrowheads="1"/>
          </p:cNvSpPr>
          <p:nvPr/>
        </p:nvSpPr>
        <p:spPr bwMode="auto">
          <a:xfrm>
            <a:off x="6167438" y="1601788"/>
            <a:ext cx="719137" cy="719137"/>
          </a:xfrm>
          <a:prstGeom prst="ellipse">
            <a:avLst/>
          </a:prstGeom>
          <a:solidFill>
            <a:srgbClr val="FFFF00"/>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endParaRPr lang="ko-KR" altLang="en-US" sz="2800">
              <a:solidFill>
                <a:schemeClr val="bg2"/>
              </a:solidFill>
              <a:latin typeface="ＭＳ Ｐゴシック" pitchFamily="34" charset="-128"/>
            </a:endParaRPr>
          </a:p>
        </p:txBody>
      </p:sp>
      <p:sp>
        <p:nvSpPr>
          <p:cNvPr id="195610" name="Oval 29"/>
          <p:cNvSpPr>
            <a:spLocks noChangeArrowheads="1"/>
          </p:cNvSpPr>
          <p:nvPr/>
        </p:nvSpPr>
        <p:spPr bwMode="auto">
          <a:xfrm>
            <a:off x="5221288" y="2620963"/>
            <a:ext cx="719137" cy="719137"/>
          </a:xfrm>
          <a:prstGeom prst="ellipse">
            <a:avLst/>
          </a:prstGeom>
          <a:solidFill>
            <a:srgbClr val="0000FF"/>
          </a:solidFill>
          <a:ln w="9525">
            <a:solidFill>
              <a:schemeClr val="bg2"/>
            </a:solidFill>
            <a:round/>
            <a:headEnd/>
            <a:tailEnd/>
          </a:ln>
        </p:spPr>
        <p:txBody>
          <a:bodyPr wrap="none" anchor="ctr"/>
          <a:lstStyle/>
          <a:p>
            <a:pPr algn="ctr" latinLnBrk="0"/>
            <a:r>
              <a:rPr lang="ja-JP" altLang="en-US" sz="2800">
                <a:latin typeface="ＭＳ Ｐゴシック" pitchFamily="34" charset="-128"/>
              </a:rPr>
              <a:t>心</a:t>
            </a:r>
            <a:endParaRPr lang="ko-KR" altLang="en-US" sz="2800">
              <a:latin typeface="ＭＳ Ｐゴシック" pitchFamily="34" charset="-128"/>
            </a:endParaRPr>
          </a:p>
        </p:txBody>
      </p:sp>
      <p:sp>
        <p:nvSpPr>
          <p:cNvPr id="195611" name="Oval 30"/>
          <p:cNvSpPr>
            <a:spLocks noChangeArrowheads="1"/>
          </p:cNvSpPr>
          <p:nvPr/>
        </p:nvSpPr>
        <p:spPr bwMode="auto">
          <a:xfrm>
            <a:off x="7308850" y="2620963"/>
            <a:ext cx="719138" cy="719137"/>
          </a:xfrm>
          <a:prstGeom prst="ellipse">
            <a:avLst/>
          </a:prstGeom>
          <a:solidFill>
            <a:srgbClr val="FF66FF"/>
          </a:solidFill>
          <a:ln w="9525">
            <a:solidFill>
              <a:schemeClr val="bg2"/>
            </a:solidFill>
            <a:round/>
            <a:headEnd/>
            <a:tailEnd/>
          </a:ln>
        </p:spPr>
        <p:txBody>
          <a:bodyPr wrap="none" anchor="ctr"/>
          <a:lstStyle/>
          <a:p>
            <a:pPr algn="ctr" latinLnBrk="0"/>
            <a:r>
              <a:rPr lang="ja-JP" altLang="en-US" sz="2800">
                <a:latin typeface="ＭＳ Ｐゴシック" pitchFamily="34" charset="-128"/>
              </a:rPr>
              <a:t>体</a:t>
            </a:r>
            <a:endParaRPr lang="ko-KR" altLang="en-US" sz="2800">
              <a:latin typeface="ＭＳ Ｐゴシック" pitchFamily="34" charset="-128"/>
            </a:endParaRPr>
          </a:p>
        </p:txBody>
      </p:sp>
      <p:sp>
        <p:nvSpPr>
          <p:cNvPr id="195612" name="Oval 31"/>
          <p:cNvSpPr>
            <a:spLocks noChangeArrowheads="1"/>
          </p:cNvSpPr>
          <p:nvPr/>
        </p:nvSpPr>
        <p:spPr bwMode="auto">
          <a:xfrm>
            <a:off x="6167438" y="3473450"/>
            <a:ext cx="719137" cy="719138"/>
          </a:xfrm>
          <a:prstGeom prst="ellipse">
            <a:avLst/>
          </a:prstGeom>
          <a:solidFill>
            <a:srgbClr val="00CC00"/>
          </a:solidFill>
          <a:ln w="28575">
            <a:solidFill>
              <a:schemeClr val="bg2"/>
            </a:solidFill>
            <a:round/>
            <a:headEnd/>
            <a:tailEnd/>
          </a:ln>
        </p:spPr>
        <p:txBody>
          <a:bodyPr wrap="none" anchor="ctr"/>
          <a:lstStyle/>
          <a:p>
            <a:pPr algn="ctr" latinLnBrk="0"/>
            <a:r>
              <a:rPr lang="ja-JP" altLang="en-US" sz="2800">
                <a:latin typeface="ＭＳ Ｐゴシック" pitchFamily="34" charset="-128"/>
              </a:rPr>
              <a:t>ｲｴｽ</a:t>
            </a:r>
            <a:endParaRPr lang="ko-KR" altLang="en-US" sz="2800">
              <a:latin typeface="ＭＳ Ｐゴシック" pitchFamily="34" charset="-128"/>
            </a:endParaRPr>
          </a:p>
        </p:txBody>
      </p:sp>
      <p:sp>
        <p:nvSpPr>
          <p:cNvPr id="195613" name="AutoShape 32"/>
          <p:cNvSpPr>
            <a:spLocks noChangeArrowheads="1"/>
          </p:cNvSpPr>
          <p:nvPr/>
        </p:nvSpPr>
        <p:spPr bwMode="auto">
          <a:xfrm>
            <a:off x="1187450" y="5786438"/>
            <a:ext cx="7200900" cy="719137"/>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イエス</a:t>
            </a:r>
            <a:r>
              <a:rPr lang="ko-KR" altLang="en-US" sz="2800">
                <a:solidFill>
                  <a:srgbClr val="000000"/>
                </a:solidFill>
                <a:latin typeface="ＭＳ Ｐゴシック" pitchFamily="34" charset="-128"/>
              </a:rPr>
              <a:t> </a:t>
            </a:r>
            <a:r>
              <a:rPr lang="ja-JP" altLang="en-US" sz="2800">
                <a:solidFill>
                  <a:srgbClr val="000000"/>
                </a:solidFill>
                <a:latin typeface="ＭＳ Ｐゴシック" pitchFamily="34" charset="-128"/>
              </a:rPr>
              <a:t>＝　</a:t>
            </a:r>
            <a:r>
              <a:rPr lang="ja-JP" altLang="en-US" sz="2800">
                <a:solidFill>
                  <a:srgbClr val="000000"/>
                </a:solidFill>
                <a:latin typeface="Arial" charset="0"/>
              </a:rPr>
              <a:t>人間（</a:t>
            </a:r>
            <a:r>
              <a:rPr lang="ja-JP" altLang="en-US" sz="2800">
                <a:solidFill>
                  <a:srgbClr val="000000"/>
                </a:solidFill>
                <a:latin typeface="ＭＳ Ｐゴシック" pitchFamily="34" charset="-128"/>
              </a:rPr>
              <a:t>創造目的を完成した人間）</a:t>
            </a:r>
            <a:endParaRPr lang="en-US" altLang="ko-KR" sz="2800">
              <a:solidFill>
                <a:srgbClr val="000000"/>
              </a:solidFill>
              <a:latin typeface="ＭＳ Ｐゴシック" pitchFamily="34" charset="-128"/>
            </a:endParaRPr>
          </a:p>
        </p:txBody>
      </p:sp>
      <p:sp>
        <p:nvSpPr>
          <p:cNvPr id="195614" name="Text Box 33"/>
          <p:cNvSpPr txBox="1">
            <a:spLocks noChangeArrowheads="1"/>
          </p:cNvSpPr>
          <p:nvPr/>
        </p:nvSpPr>
        <p:spPr bwMode="auto">
          <a:xfrm>
            <a:off x="4287838" y="4643438"/>
            <a:ext cx="541337"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a:t>
            </a:r>
          </a:p>
        </p:txBody>
      </p:sp>
      <p:sp>
        <p:nvSpPr>
          <p:cNvPr id="195615" name="AutoShape 34"/>
          <p:cNvSpPr>
            <a:spLocks noChangeArrowheads="1"/>
          </p:cNvSpPr>
          <p:nvPr/>
        </p:nvSpPr>
        <p:spPr bwMode="auto">
          <a:xfrm>
            <a:off x="1474788" y="4332288"/>
            <a:ext cx="2428875" cy="1143000"/>
          </a:xfrm>
          <a:prstGeom prst="bracketPair">
            <a:avLst>
              <a:gd name="adj" fmla="val 16667"/>
            </a:avLst>
          </a:prstGeom>
          <a:noFill/>
          <a:ln w="28575">
            <a:solidFill>
              <a:schemeClr val="bg2"/>
            </a:solidFill>
            <a:round/>
            <a:headEnd/>
            <a:tailEnd/>
          </a:ln>
        </p:spPr>
        <p:txBody>
          <a:bodyPr wrap="none" anchor="ctr"/>
          <a:lstStyle/>
          <a:p>
            <a:pPr latinLnBrk="0"/>
            <a:endParaRPr lang="ja-JP" altLang="en-US"/>
          </a:p>
        </p:txBody>
      </p:sp>
      <p:sp>
        <p:nvSpPr>
          <p:cNvPr id="195616" name="AutoShape 35"/>
          <p:cNvSpPr>
            <a:spLocks noChangeArrowheads="1"/>
          </p:cNvSpPr>
          <p:nvPr/>
        </p:nvSpPr>
        <p:spPr bwMode="auto">
          <a:xfrm>
            <a:off x="5349875" y="4332288"/>
            <a:ext cx="2357438" cy="1143000"/>
          </a:xfrm>
          <a:prstGeom prst="bracketPair">
            <a:avLst>
              <a:gd name="adj" fmla="val 16667"/>
            </a:avLst>
          </a:prstGeom>
          <a:noFill/>
          <a:ln w="28575">
            <a:solidFill>
              <a:schemeClr val="bg2"/>
            </a:solidFill>
            <a:round/>
            <a:headEnd/>
            <a:tailEnd/>
          </a:ln>
        </p:spPr>
        <p:txBody>
          <a:bodyPr wrap="none" anchor="ctr"/>
          <a:lstStyle/>
          <a:p>
            <a:pPr latinLnBrk="0"/>
            <a:endParaRPr lang="ja-JP" altLang="en-US"/>
          </a:p>
        </p:txBody>
      </p:sp>
      <p:sp>
        <p:nvSpPr>
          <p:cNvPr id="195617" name="Text Box 36"/>
          <p:cNvSpPr txBox="1">
            <a:spLocks noChangeArrowheads="1"/>
          </p:cNvSpPr>
          <p:nvPr/>
        </p:nvSpPr>
        <p:spPr bwMode="auto">
          <a:xfrm>
            <a:off x="5519738" y="4194175"/>
            <a:ext cx="2074862" cy="1412875"/>
          </a:xfrm>
          <a:prstGeom prst="rect">
            <a:avLst/>
          </a:prstGeom>
          <a:noFill/>
          <a:ln w="9525">
            <a:noFill/>
            <a:miter lim="800000"/>
            <a:headEnd/>
            <a:tailEnd/>
          </a:ln>
        </p:spPr>
        <p:txBody>
          <a:bodyPr wrap="none">
            <a:spAutoFit/>
          </a:bodyPr>
          <a:lstStyle/>
          <a:p>
            <a:pPr latinLnBrk="0">
              <a:lnSpc>
                <a:spcPct val="12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神的な価値</a:t>
            </a:r>
            <a:endParaRPr lang="ja-JP" altLang="ko-KR"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② 永遠の価値</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③ 唯一無ニの価値</a:t>
            </a:r>
          </a:p>
          <a:p>
            <a:pPr latinLnBrk="0">
              <a:lnSpc>
                <a:spcPct val="120000"/>
              </a:lnSpc>
            </a:pPr>
            <a:r>
              <a:rPr lang="ja-JP" altLang="en-US" sz="1800">
                <a:solidFill>
                  <a:schemeClr val="bg2"/>
                </a:solidFill>
                <a:latin typeface="ＭＳ Ｐゴシック" pitchFamily="34" charset="-128"/>
              </a:rPr>
              <a:t>④ 天宙的な価値</a:t>
            </a:r>
          </a:p>
        </p:txBody>
      </p:sp>
      <p:sp>
        <p:nvSpPr>
          <p:cNvPr id="195618" name="Text Box 37"/>
          <p:cNvSpPr txBox="1">
            <a:spLocks noChangeArrowheads="1"/>
          </p:cNvSpPr>
          <p:nvPr/>
        </p:nvSpPr>
        <p:spPr bwMode="auto">
          <a:xfrm>
            <a:off x="228600" y="160338"/>
            <a:ext cx="603250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２．創造目的を完成した人間とイエス</a:t>
            </a:r>
          </a:p>
        </p:txBody>
      </p:sp>
      <p:sp>
        <p:nvSpPr>
          <p:cNvPr id="195619" name="Rectangle 38"/>
          <p:cNvSpPr>
            <a:spLocks noChangeArrowheads="1"/>
          </p:cNvSpPr>
          <p:nvPr/>
        </p:nvSpPr>
        <p:spPr bwMode="auto">
          <a:xfrm>
            <a:off x="250825" y="908050"/>
            <a:ext cx="701675" cy="45720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ja-JP" altLang="en-US" sz="2400">
                <a:solidFill>
                  <a:schemeClr val="bg2"/>
                </a:solidFill>
              </a:rPr>
              <a:t>（１）</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Line 10"/>
          <p:cNvSpPr>
            <a:spLocks noChangeShapeType="1"/>
          </p:cNvSpPr>
          <p:nvPr/>
        </p:nvSpPr>
        <p:spPr bwMode="auto">
          <a:xfrm flipV="1">
            <a:off x="2357438" y="2006600"/>
            <a:ext cx="1500187" cy="549275"/>
          </a:xfrm>
          <a:prstGeom prst="line">
            <a:avLst/>
          </a:prstGeom>
          <a:noFill/>
          <a:ln w="88900">
            <a:solidFill>
              <a:srgbClr val="FFC000"/>
            </a:solidFill>
            <a:round/>
            <a:headEnd/>
            <a:tailEnd type="triangle" w="med" len="med"/>
          </a:ln>
        </p:spPr>
        <p:txBody>
          <a:bodyPr wrap="none" anchor="ctr"/>
          <a:lstStyle/>
          <a:p>
            <a:endParaRPr lang="ko-KR" altLang="en-US"/>
          </a:p>
        </p:txBody>
      </p:sp>
      <p:sp>
        <p:nvSpPr>
          <p:cNvPr id="196610" name="Line 12"/>
          <p:cNvSpPr>
            <a:spLocks noChangeShapeType="1"/>
          </p:cNvSpPr>
          <p:nvPr/>
        </p:nvSpPr>
        <p:spPr bwMode="auto">
          <a:xfrm>
            <a:off x="2357438" y="2770188"/>
            <a:ext cx="1500187" cy="736600"/>
          </a:xfrm>
          <a:prstGeom prst="line">
            <a:avLst/>
          </a:prstGeom>
          <a:noFill/>
          <a:ln w="88900">
            <a:solidFill>
              <a:srgbClr val="FFC000"/>
            </a:solidFill>
            <a:round/>
            <a:headEnd/>
            <a:tailEnd type="triangle" w="med" len="med"/>
          </a:ln>
        </p:spPr>
        <p:txBody>
          <a:bodyPr wrap="none" anchor="ctr"/>
          <a:lstStyle/>
          <a:p>
            <a:endParaRPr lang="ko-KR" altLang="en-US"/>
          </a:p>
        </p:txBody>
      </p:sp>
      <p:sp>
        <p:nvSpPr>
          <p:cNvPr id="196611" name="Rectangle 2"/>
          <p:cNvSpPr>
            <a:spLocks noChangeArrowheads="1"/>
          </p:cNvSpPr>
          <p:nvPr/>
        </p:nvSpPr>
        <p:spPr bwMode="auto">
          <a:xfrm>
            <a:off x="228600" y="381000"/>
            <a:ext cx="8664575" cy="427038"/>
          </a:xfrm>
          <a:prstGeom prst="rect">
            <a:avLst/>
          </a:prstGeom>
          <a:noFill/>
          <a:ln w="25400">
            <a:noFill/>
            <a:miter lim="800000"/>
            <a:headEnd/>
            <a:tailEnd/>
          </a:ln>
        </p:spPr>
        <p:txBody>
          <a:bodyPr>
            <a:spAutoFit/>
          </a:bodyPr>
          <a:lstStyle/>
          <a:p>
            <a:r>
              <a:rPr lang="ja-JP" altLang="en-US" sz="2200">
                <a:solidFill>
                  <a:schemeClr val="bg2"/>
                </a:solidFill>
                <a:latin typeface="ＭＳ Ｐゴシック" pitchFamily="34" charset="-128"/>
              </a:rPr>
              <a:t>（２） 生命の木、復帰から見た完成したアダムとイエス</a:t>
            </a:r>
            <a:endParaRPr lang="ko-KR" altLang="en-US" sz="2200">
              <a:solidFill>
                <a:schemeClr val="bg2"/>
              </a:solidFill>
              <a:latin typeface="ＭＳ Ｐゴシック" pitchFamily="34" charset="-128"/>
            </a:endParaRPr>
          </a:p>
        </p:txBody>
      </p:sp>
      <p:grpSp>
        <p:nvGrpSpPr>
          <p:cNvPr id="196612" name="Group 3"/>
          <p:cNvGrpSpPr>
            <a:grpSpLocks/>
          </p:cNvGrpSpPr>
          <p:nvPr/>
        </p:nvGrpSpPr>
        <p:grpSpPr bwMode="auto">
          <a:xfrm>
            <a:off x="6972300" y="2627313"/>
            <a:ext cx="114300" cy="228600"/>
            <a:chOff x="4896" y="1488"/>
            <a:chExt cx="72" cy="144"/>
          </a:xfrm>
        </p:grpSpPr>
        <p:sp>
          <p:nvSpPr>
            <p:cNvPr id="196625" name="Line 4"/>
            <p:cNvSpPr>
              <a:spLocks noChangeShapeType="1"/>
            </p:cNvSpPr>
            <p:nvPr/>
          </p:nvSpPr>
          <p:spPr bwMode="auto">
            <a:xfrm>
              <a:off x="4896" y="1488"/>
              <a:ext cx="0" cy="144"/>
            </a:xfrm>
            <a:prstGeom prst="line">
              <a:avLst/>
            </a:prstGeom>
            <a:noFill/>
            <a:ln w="63500">
              <a:solidFill>
                <a:schemeClr val="bg2"/>
              </a:solidFill>
              <a:round/>
              <a:headEnd/>
              <a:tailEnd/>
            </a:ln>
          </p:spPr>
          <p:txBody>
            <a:bodyPr wrap="none" anchor="ctr"/>
            <a:lstStyle/>
            <a:p>
              <a:endParaRPr lang="ko-KR" altLang="en-US"/>
            </a:p>
          </p:txBody>
        </p:sp>
        <p:sp>
          <p:nvSpPr>
            <p:cNvPr id="196626" name="Line 5"/>
            <p:cNvSpPr>
              <a:spLocks noChangeShapeType="1"/>
            </p:cNvSpPr>
            <p:nvPr/>
          </p:nvSpPr>
          <p:spPr bwMode="auto">
            <a:xfrm>
              <a:off x="4968" y="1488"/>
              <a:ext cx="0" cy="144"/>
            </a:xfrm>
            <a:prstGeom prst="line">
              <a:avLst/>
            </a:prstGeom>
            <a:noFill/>
            <a:ln w="63500">
              <a:solidFill>
                <a:schemeClr val="bg2"/>
              </a:solidFill>
              <a:round/>
              <a:headEnd/>
              <a:tailEnd/>
            </a:ln>
          </p:spPr>
          <p:txBody>
            <a:bodyPr wrap="none" anchor="ctr"/>
            <a:lstStyle/>
            <a:p>
              <a:endParaRPr lang="ko-KR" altLang="en-US"/>
            </a:p>
          </p:txBody>
        </p:sp>
      </p:grpSp>
      <p:sp>
        <p:nvSpPr>
          <p:cNvPr id="196613" name="Text Box 6"/>
          <p:cNvSpPr txBox="1">
            <a:spLocks noChangeArrowheads="1"/>
          </p:cNvSpPr>
          <p:nvPr/>
        </p:nvSpPr>
        <p:spPr bwMode="auto">
          <a:xfrm>
            <a:off x="2071688" y="1643063"/>
            <a:ext cx="2016125" cy="338137"/>
          </a:xfrm>
          <a:prstGeom prst="rect">
            <a:avLst/>
          </a:prstGeom>
          <a:noFill/>
          <a:ln w="9525">
            <a:noFill/>
            <a:miter lim="800000"/>
            <a:headEnd/>
            <a:tailEnd/>
          </a:ln>
        </p:spPr>
        <p:txBody>
          <a:bodyPr>
            <a:spAutoFit/>
          </a:bodyPr>
          <a:lstStyle/>
          <a:p>
            <a:pPr latinLnBrk="0"/>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エデン（創</a:t>
            </a:r>
            <a:r>
              <a:rPr lang="en-US" altLang="ko-KR" sz="1600">
                <a:solidFill>
                  <a:schemeClr val="bg2"/>
                </a:solidFill>
                <a:latin typeface="ＭＳ Ｐゴシック" pitchFamily="34" charset="-128"/>
              </a:rPr>
              <a:t>2/9</a:t>
            </a:r>
            <a:r>
              <a:rPr lang="ja-JP" altLang="en-US" sz="1600">
                <a:solidFill>
                  <a:schemeClr val="bg2"/>
                </a:solidFill>
                <a:latin typeface="ＭＳ Ｐゴシック" pitchFamily="34" charset="-128"/>
              </a:rPr>
              <a:t>）</a:t>
            </a:r>
            <a:endParaRPr lang="ko-KR" altLang="en-US" sz="1600">
              <a:solidFill>
                <a:schemeClr val="bg2"/>
              </a:solidFill>
              <a:latin typeface="ＭＳ Ｐゴシック" pitchFamily="34" charset="-128"/>
            </a:endParaRPr>
          </a:p>
        </p:txBody>
      </p:sp>
      <p:sp>
        <p:nvSpPr>
          <p:cNvPr id="196614" name="Rectangle 7"/>
          <p:cNvSpPr>
            <a:spLocks noChangeArrowheads="1"/>
          </p:cNvSpPr>
          <p:nvPr/>
        </p:nvSpPr>
        <p:spPr bwMode="auto">
          <a:xfrm>
            <a:off x="5902325" y="1357313"/>
            <a:ext cx="2241550" cy="1066800"/>
          </a:xfrm>
          <a:prstGeom prst="rect">
            <a:avLst/>
          </a:prstGeom>
          <a:solidFill>
            <a:srgbClr val="0000FF"/>
          </a:solidFill>
          <a:ln w="19050">
            <a:solidFill>
              <a:schemeClr val="bg2"/>
            </a:solidFill>
            <a:miter lim="800000"/>
            <a:headEnd/>
            <a:tailEnd/>
          </a:ln>
        </p:spPr>
        <p:txBody>
          <a:bodyPr wrap="none" anchor="ctr"/>
          <a:lstStyle/>
          <a:p>
            <a:pPr algn="ctr"/>
            <a:r>
              <a:rPr lang="ko-KR" altLang="en-US" sz="2400">
                <a:latin typeface="ＭＳ Ｐゴシック" pitchFamily="34" charset="-128"/>
              </a:rPr>
              <a:t>創造理想 </a:t>
            </a:r>
          </a:p>
          <a:p>
            <a:pPr algn="ctr"/>
            <a:r>
              <a:rPr lang="ja-JP" altLang="en-US" sz="2400">
                <a:latin typeface="ＭＳ Ｐゴシック" pitchFamily="34" charset="-128"/>
              </a:rPr>
              <a:t>完成した</a:t>
            </a:r>
            <a:r>
              <a:rPr lang="ko-KR" altLang="en-US" sz="2400">
                <a:latin typeface="ＭＳ Ｐゴシック" pitchFamily="34" charset="-128"/>
              </a:rPr>
              <a:t>男性</a:t>
            </a:r>
          </a:p>
        </p:txBody>
      </p:sp>
      <p:sp>
        <p:nvSpPr>
          <p:cNvPr id="196615" name="Line 8"/>
          <p:cNvSpPr>
            <a:spLocks noChangeShapeType="1"/>
          </p:cNvSpPr>
          <p:nvPr/>
        </p:nvSpPr>
        <p:spPr bwMode="auto">
          <a:xfrm>
            <a:off x="5524500" y="1895475"/>
            <a:ext cx="304800" cy="0"/>
          </a:xfrm>
          <a:prstGeom prst="line">
            <a:avLst/>
          </a:prstGeom>
          <a:noFill/>
          <a:ln w="60325">
            <a:solidFill>
              <a:schemeClr val="bg2"/>
            </a:solidFill>
            <a:prstDash val="sysDot"/>
            <a:round/>
            <a:headEnd/>
            <a:tailEnd/>
          </a:ln>
        </p:spPr>
        <p:txBody>
          <a:bodyPr wrap="none" anchor="ctr"/>
          <a:lstStyle/>
          <a:p>
            <a:endParaRPr lang="ko-KR" altLang="en-US"/>
          </a:p>
        </p:txBody>
      </p:sp>
      <p:sp>
        <p:nvSpPr>
          <p:cNvPr id="196616" name="Oval 9"/>
          <p:cNvSpPr>
            <a:spLocks noChangeArrowheads="1"/>
          </p:cNvSpPr>
          <p:nvPr/>
        </p:nvSpPr>
        <p:spPr bwMode="auto">
          <a:xfrm>
            <a:off x="3857625" y="1555750"/>
            <a:ext cx="1600200" cy="685800"/>
          </a:xfrm>
          <a:prstGeom prst="ellipse">
            <a:avLst/>
          </a:prstGeom>
          <a:solidFill>
            <a:srgbClr val="FFCCFF"/>
          </a:solidFill>
          <a:ln w="25400">
            <a:solidFill>
              <a:schemeClr val="bg2"/>
            </a:solidFill>
            <a:round/>
            <a:headEnd/>
            <a:tailEnd/>
          </a:ln>
        </p:spPr>
        <p:txBody>
          <a:bodyPr wrap="none" anchor="ctr"/>
          <a:lstStyle/>
          <a:p>
            <a:pPr algn="ctr"/>
            <a:r>
              <a:rPr lang="ja-JP" altLang="en-US" sz="2800">
                <a:solidFill>
                  <a:srgbClr val="000000"/>
                </a:solidFill>
                <a:latin typeface="ＭＳ Ｐゴシック" pitchFamily="34" charset="-128"/>
              </a:rPr>
              <a:t>完成ｱﾀﾞﾑ</a:t>
            </a:r>
          </a:p>
        </p:txBody>
      </p:sp>
      <p:sp>
        <p:nvSpPr>
          <p:cNvPr id="196617" name="Oval 11"/>
          <p:cNvSpPr>
            <a:spLocks noChangeArrowheads="1"/>
          </p:cNvSpPr>
          <p:nvPr/>
        </p:nvSpPr>
        <p:spPr bwMode="auto">
          <a:xfrm>
            <a:off x="3857625" y="3279775"/>
            <a:ext cx="1600200" cy="685800"/>
          </a:xfrm>
          <a:prstGeom prst="ellipse">
            <a:avLst/>
          </a:prstGeom>
          <a:solidFill>
            <a:srgbClr val="0000FF"/>
          </a:solidFill>
          <a:ln w="25400">
            <a:solidFill>
              <a:schemeClr val="bg2"/>
            </a:solidFill>
            <a:round/>
            <a:headEnd/>
            <a:tailEnd/>
          </a:ln>
        </p:spPr>
        <p:txBody>
          <a:bodyPr wrap="none" anchor="ctr"/>
          <a:lstStyle/>
          <a:p>
            <a:pPr algn="ctr"/>
            <a:r>
              <a:rPr lang="ja-JP" altLang="en-US" sz="2800">
                <a:latin typeface="ＭＳ Ｐゴシック" pitchFamily="34" charset="-128"/>
              </a:rPr>
              <a:t>イエス</a:t>
            </a:r>
            <a:endParaRPr lang="ko-KR" altLang="en-US" sz="2800">
              <a:latin typeface="ＭＳ Ｐゴシック" pitchFamily="34" charset="-128"/>
            </a:endParaRPr>
          </a:p>
        </p:txBody>
      </p:sp>
      <p:sp>
        <p:nvSpPr>
          <p:cNvPr id="196618" name="Rectangle 13"/>
          <p:cNvSpPr>
            <a:spLocks noChangeArrowheads="1"/>
          </p:cNvSpPr>
          <p:nvPr/>
        </p:nvSpPr>
        <p:spPr bwMode="auto">
          <a:xfrm>
            <a:off x="5876925" y="3103563"/>
            <a:ext cx="2266950" cy="1066800"/>
          </a:xfrm>
          <a:prstGeom prst="rect">
            <a:avLst/>
          </a:prstGeom>
          <a:solidFill>
            <a:srgbClr val="0000FF"/>
          </a:solidFill>
          <a:ln w="19050">
            <a:solidFill>
              <a:schemeClr val="bg2"/>
            </a:solidFill>
            <a:miter lim="800000"/>
            <a:headEnd/>
            <a:tailEnd/>
          </a:ln>
        </p:spPr>
        <p:txBody>
          <a:bodyPr wrap="none" anchor="ctr"/>
          <a:lstStyle/>
          <a:p>
            <a:pPr algn="ctr"/>
            <a:r>
              <a:rPr lang="ko-KR" altLang="en-US" sz="2400">
                <a:latin typeface="ＭＳ Ｐゴシック" pitchFamily="34" charset="-128"/>
              </a:rPr>
              <a:t>創造理想 </a:t>
            </a:r>
          </a:p>
          <a:p>
            <a:pPr algn="ctr"/>
            <a:r>
              <a:rPr lang="ja-JP" altLang="en-US" sz="2400">
                <a:latin typeface="ＭＳ Ｐゴシック" pitchFamily="34" charset="-128"/>
              </a:rPr>
              <a:t>完成した</a:t>
            </a:r>
            <a:r>
              <a:rPr lang="ko-KR" altLang="en-US" sz="2400">
                <a:latin typeface="ＭＳ Ｐゴシック" pitchFamily="34" charset="-128"/>
              </a:rPr>
              <a:t>男性</a:t>
            </a:r>
          </a:p>
        </p:txBody>
      </p:sp>
      <p:sp>
        <p:nvSpPr>
          <p:cNvPr id="196619" name="Line 14"/>
          <p:cNvSpPr>
            <a:spLocks noChangeShapeType="1"/>
          </p:cNvSpPr>
          <p:nvPr/>
        </p:nvSpPr>
        <p:spPr bwMode="auto">
          <a:xfrm>
            <a:off x="5524500" y="3632200"/>
            <a:ext cx="304800" cy="0"/>
          </a:xfrm>
          <a:prstGeom prst="line">
            <a:avLst/>
          </a:prstGeom>
          <a:noFill/>
          <a:ln w="60325">
            <a:solidFill>
              <a:schemeClr val="bg2"/>
            </a:solidFill>
            <a:prstDash val="sysDot"/>
            <a:round/>
            <a:headEnd/>
            <a:tailEnd/>
          </a:ln>
        </p:spPr>
        <p:txBody>
          <a:bodyPr wrap="none" anchor="ctr"/>
          <a:lstStyle/>
          <a:p>
            <a:endParaRPr lang="ko-KR" altLang="en-US"/>
          </a:p>
        </p:txBody>
      </p:sp>
      <p:sp>
        <p:nvSpPr>
          <p:cNvPr id="196620" name="Rectangle 15"/>
          <p:cNvSpPr>
            <a:spLocks noChangeArrowheads="1"/>
          </p:cNvSpPr>
          <p:nvPr/>
        </p:nvSpPr>
        <p:spPr bwMode="auto">
          <a:xfrm>
            <a:off x="2214563" y="3162300"/>
            <a:ext cx="971550" cy="336550"/>
          </a:xfrm>
          <a:prstGeom prst="rect">
            <a:avLst/>
          </a:prstGeom>
          <a:noFill/>
          <a:ln w="25400">
            <a:noFill/>
            <a:miter lim="800000"/>
            <a:headEnd/>
            <a:tailEnd/>
          </a:ln>
        </p:spPr>
        <p:txBody>
          <a:bodyPr wrap="none">
            <a:spAutoFit/>
          </a:bodyPr>
          <a:lstStyle/>
          <a:p>
            <a:r>
              <a:rPr lang="ja-JP" altLang="en-US" sz="1600">
                <a:solidFill>
                  <a:schemeClr val="bg2"/>
                </a:solidFill>
                <a:latin typeface="ＭＳ Ｐゴシック" pitchFamily="34" charset="-128"/>
              </a:rPr>
              <a:t>黙</a:t>
            </a:r>
            <a:r>
              <a:rPr lang="ko-KR" altLang="en-US" sz="1600">
                <a:solidFill>
                  <a:schemeClr val="bg2"/>
                </a:solidFill>
                <a:latin typeface="ＭＳ Ｐゴシック" pitchFamily="34" charset="-128"/>
              </a:rPr>
              <a:t> </a:t>
            </a:r>
            <a:r>
              <a:rPr lang="en-US" altLang="ko-KR" sz="1600">
                <a:solidFill>
                  <a:schemeClr val="bg2"/>
                </a:solidFill>
                <a:latin typeface="ＭＳ Ｐゴシック" pitchFamily="34" charset="-128"/>
              </a:rPr>
              <a:t>22:14 </a:t>
            </a:r>
          </a:p>
        </p:txBody>
      </p:sp>
      <p:sp>
        <p:nvSpPr>
          <p:cNvPr id="207886" name="AutoShape 16"/>
          <p:cNvSpPr>
            <a:spLocks noChangeArrowheads="1"/>
          </p:cNvSpPr>
          <p:nvPr/>
        </p:nvSpPr>
        <p:spPr bwMode="auto">
          <a:xfrm>
            <a:off x="4541838" y="2381250"/>
            <a:ext cx="219075" cy="746125"/>
          </a:xfrm>
          <a:prstGeom prst="downArrow">
            <a:avLst>
              <a:gd name="adj1" fmla="val 50000"/>
              <a:gd name="adj2" fmla="val 7445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96622" name="Text Box 17"/>
          <p:cNvSpPr txBox="1">
            <a:spLocks noChangeArrowheads="1"/>
          </p:cNvSpPr>
          <p:nvPr/>
        </p:nvSpPr>
        <p:spPr bwMode="auto">
          <a:xfrm>
            <a:off x="4714875" y="2555875"/>
            <a:ext cx="1512888"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後のアダム</a:t>
            </a:r>
            <a:endParaRPr lang="ko-KR" altLang="en-US" sz="2000">
              <a:solidFill>
                <a:schemeClr val="bg2"/>
              </a:solidFill>
              <a:latin typeface="ＭＳ Ｐゴシック" pitchFamily="34" charset="-128"/>
            </a:endParaRPr>
          </a:p>
        </p:txBody>
      </p:sp>
      <p:sp>
        <p:nvSpPr>
          <p:cNvPr id="196623" name="Oval 18"/>
          <p:cNvSpPr>
            <a:spLocks noChangeArrowheads="1"/>
          </p:cNvSpPr>
          <p:nvPr/>
        </p:nvSpPr>
        <p:spPr bwMode="auto">
          <a:xfrm>
            <a:off x="684213" y="1733550"/>
            <a:ext cx="1727200" cy="1727200"/>
          </a:xfrm>
          <a:prstGeom prst="ellipse">
            <a:avLst/>
          </a:prstGeom>
          <a:solidFill>
            <a:srgbClr val="009900"/>
          </a:solidFill>
          <a:ln w="28575">
            <a:solidFill>
              <a:schemeClr val="bg2"/>
            </a:solidFill>
            <a:round/>
            <a:headEnd/>
            <a:tailEnd/>
          </a:ln>
        </p:spPr>
        <p:txBody>
          <a:bodyPr wrap="none" anchor="ctr"/>
          <a:lstStyle/>
          <a:p>
            <a:pPr algn="ctr" latinLnBrk="0"/>
            <a:r>
              <a:rPr lang="ja-JP" altLang="en-US">
                <a:latin typeface="Arial" charset="0"/>
              </a:rPr>
              <a:t>生命の木</a:t>
            </a:r>
          </a:p>
        </p:txBody>
      </p:sp>
      <p:sp>
        <p:nvSpPr>
          <p:cNvPr id="196624" name="AutoShape 19"/>
          <p:cNvSpPr>
            <a:spLocks noChangeArrowheads="1"/>
          </p:cNvSpPr>
          <p:nvPr/>
        </p:nvSpPr>
        <p:spPr bwMode="auto">
          <a:xfrm>
            <a:off x="1000125" y="5000625"/>
            <a:ext cx="7200900" cy="719138"/>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イエス</a:t>
            </a:r>
            <a:r>
              <a:rPr lang="ko-KR" altLang="en-US" sz="2800">
                <a:solidFill>
                  <a:srgbClr val="000000"/>
                </a:solidFill>
                <a:latin typeface="ＭＳ Ｐゴシック" pitchFamily="34" charset="-128"/>
              </a:rPr>
              <a:t>  </a:t>
            </a:r>
            <a:r>
              <a:rPr lang="ja-JP" altLang="en-US" sz="2800">
                <a:solidFill>
                  <a:srgbClr val="000000"/>
                </a:solidFill>
                <a:latin typeface="ＭＳ Ｐゴシック" pitchFamily="34" charset="-128"/>
              </a:rPr>
              <a:t>＝　</a:t>
            </a:r>
            <a:r>
              <a:rPr lang="ja-JP" altLang="en-US" sz="2800">
                <a:solidFill>
                  <a:srgbClr val="000000"/>
                </a:solidFill>
                <a:latin typeface="Arial" charset="0"/>
              </a:rPr>
              <a:t>人間（</a:t>
            </a:r>
            <a:r>
              <a:rPr lang="ja-JP" altLang="en-US" sz="2800">
                <a:solidFill>
                  <a:srgbClr val="000000"/>
                </a:solidFill>
                <a:latin typeface="ＭＳ Ｐゴシック" pitchFamily="34" charset="-128"/>
              </a:rPr>
              <a:t>創造目的を完成した人間）</a:t>
            </a:r>
            <a:endParaRPr lang="en-US" altLang="ko-KR" sz="2800">
              <a:solidFill>
                <a:srgbClr val="00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827088" y="1628775"/>
            <a:ext cx="7848600" cy="3683000"/>
          </a:xfrm>
        </p:spPr>
        <p:txBody>
          <a:bodyPr anchor="t"/>
          <a:lstStyle/>
          <a:p>
            <a:pPr algn="l" eaLnBrk="1" hangingPunct="1">
              <a:lnSpc>
                <a:spcPct val="150000"/>
              </a:lnSpc>
              <a:spcBef>
                <a:spcPts val="600"/>
              </a:spcBef>
            </a:pPr>
            <a:r>
              <a:rPr lang="ja-JP" altLang="en-US" sz="2000" b="1" smtClean="0">
                <a:solidFill>
                  <a:schemeClr val="hlink"/>
                </a:solidFill>
              </a:rPr>
              <a:t>指導者（宗教・政治・経済・学会・言論界）根本解決できない</a:t>
            </a:r>
          </a:p>
        </p:txBody>
      </p:sp>
      <p:sp>
        <p:nvSpPr>
          <p:cNvPr id="33794" name="Rectangle 3"/>
          <p:cNvSpPr>
            <a:spLocks noChangeArrowheads="1"/>
          </p:cNvSpPr>
          <p:nvPr/>
        </p:nvSpPr>
        <p:spPr bwMode="auto">
          <a:xfrm>
            <a:off x="539750" y="960438"/>
            <a:ext cx="5019675" cy="549275"/>
          </a:xfrm>
          <a:prstGeom prst="rect">
            <a:avLst/>
          </a:prstGeom>
          <a:noFill/>
          <a:ln w="9525">
            <a:noFill/>
            <a:miter lim="800000"/>
            <a:headEnd/>
            <a:tailEnd/>
          </a:ln>
        </p:spPr>
        <p:txBody>
          <a:bodyPr wrap="none">
            <a:spAutoFit/>
          </a:bodyPr>
          <a:lstStyle/>
          <a:p>
            <a:pPr latinLnBrk="0"/>
            <a:r>
              <a:rPr lang="ja-JP" altLang="en-US" sz="3000">
                <a:solidFill>
                  <a:schemeClr val="bg2"/>
                </a:solidFill>
              </a:rPr>
              <a:t>５）諸問題を解決できない理由</a:t>
            </a:r>
          </a:p>
        </p:txBody>
      </p:sp>
      <p:sp>
        <p:nvSpPr>
          <p:cNvPr id="33795" name="正方形/長方形 3"/>
          <p:cNvSpPr>
            <a:spLocks noChangeArrowheads="1"/>
          </p:cNvSpPr>
          <p:nvPr/>
        </p:nvSpPr>
        <p:spPr bwMode="auto">
          <a:xfrm>
            <a:off x="823913" y="2705100"/>
            <a:ext cx="7132637" cy="2378075"/>
          </a:xfrm>
          <a:prstGeom prst="rect">
            <a:avLst/>
          </a:prstGeom>
          <a:noFill/>
          <a:ln w="9525">
            <a:noFill/>
            <a:miter lim="800000"/>
            <a:headEnd/>
            <a:tailEnd/>
          </a:ln>
        </p:spPr>
        <p:txBody>
          <a:bodyPr>
            <a:spAutoFit/>
          </a:bodyPr>
          <a:lstStyle/>
          <a:p>
            <a:pPr latinLnBrk="0">
              <a:lnSpc>
                <a:spcPts val="3000"/>
              </a:lnSpc>
            </a:pPr>
            <a:r>
              <a:rPr lang="ja-JP" altLang="en-US" sz="2000">
                <a:solidFill>
                  <a:schemeClr val="bg2"/>
                </a:solidFill>
              </a:rPr>
              <a:t>（１）創造主神様を否定して解決しようとするため</a:t>
            </a:r>
          </a:p>
          <a:p>
            <a:pPr latinLnBrk="0">
              <a:lnSpc>
                <a:spcPts val="3000"/>
              </a:lnSpc>
            </a:pPr>
            <a:endParaRPr lang="ja-JP" altLang="en-US" sz="2000">
              <a:solidFill>
                <a:schemeClr val="bg2"/>
              </a:solidFill>
            </a:endParaRPr>
          </a:p>
          <a:p>
            <a:pPr latinLnBrk="0">
              <a:lnSpc>
                <a:spcPts val="3000"/>
              </a:lnSpc>
            </a:pPr>
            <a:r>
              <a:rPr lang="ja-JP" altLang="en-US" sz="2000">
                <a:solidFill>
                  <a:schemeClr val="bg2"/>
                </a:solidFill>
              </a:rPr>
              <a:t>（２）神様を信じつつも、神様をのけ者にして、自己中心的に考え</a:t>
            </a:r>
          </a:p>
          <a:p>
            <a:pPr latinLnBrk="0">
              <a:lnSpc>
                <a:spcPts val="3000"/>
              </a:lnSpc>
            </a:pPr>
            <a:r>
              <a:rPr lang="ja-JP" altLang="en-US" sz="2000">
                <a:solidFill>
                  <a:schemeClr val="bg2"/>
                </a:solidFill>
              </a:rPr>
              <a:t>　　解決しようとするため</a:t>
            </a:r>
          </a:p>
          <a:p>
            <a:pPr latinLnBrk="0">
              <a:lnSpc>
                <a:spcPts val="3000"/>
              </a:lnSpc>
            </a:pPr>
            <a:endParaRPr lang="ja-JP" altLang="en-US" sz="2000">
              <a:solidFill>
                <a:schemeClr val="bg2"/>
              </a:solidFill>
            </a:endParaRPr>
          </a:p>
          <a:p>
            <a:pPr latinLnBrk="0">
              <a:lnSpc>
                <a:spcPts val="3000"/>
              </a:lnSpc>
            </a:pPr>
            <a:r>
              <a:rPr lang="ja-JP" altLang="en-US" sz="2000">
                <a:solidFill>
                  <a:schemeClr val="bg2"/>
                </a:solidFill>
              </a:rPr>
              <a:t>（３）人間自身が堕落した人間であることを認めようとしないため　　　　　　</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250825" y="163513"/>
            <a:ext cx="3136900" cy="427037"/>
          </a:xfrm>
          <a:prstGeom prst="rect">
            <a:avLst/>
          </a:prstGeom>
          <a:noFill/>
          <a:ln w="25400">
            <a:noFill/>
            <a:miter lim="800000"/>
            <a:headEnd/>
            <a:tailEnd/>
          </a:ln>
        </p:spPr>
        <p:txBody>
          <a:bodyPr wrap="none">
            <a:spAutoFit/>
          </a:bodyPr>
          <a:lstStyle/>
          <a:p>
            <a:r>
              <a:rPr lang="ja-JP" altLang="en-US" sz="2200">
                <a:solidFill>
                  <a:schemeClr val="bg2"/>
                </a:solidFill>
                <a:latin typeface="ＭＳ Ｐゴシック" pitchFamily="34" charset="-128"/>
              </a:rPr>
              <a:t>（３） イエスは神ご自身か</a:t>
            </a:r>
            <a:endParaRPr lang="ko-KR" altLang="en-US" sz="2200">
              <a:solidFill>
                <a:schemeClr val="bg2"/>
              </a:solidFill>
              <a:latin typeface="ＭＳ Ｐゴシック" pitchFamily="34" charset="-128"/>
            </a:endParaRPr>
          </a:p>
        </p:txBody>
      </p:sp>
      <p:sp>
        <p:nvSpPr>
          <p:cNvPr id="197634" name="Rectangle 3"/>
          <p:cNvSpPr>
            <a:spLocks noChangeArrowheads="1"/>
          </p:cNvSpPr>
          <p:nvPr/>
        </p:nvSpPr>
        <p:spPr bwMode="auto">
          <a:xfrm>
            <a:off x="684213" y="731838"/>
            <a:ext cx="5934075" cy="396875"/>
          </a:xfrm>
          <a:prstGeom prst="rect">
            <a:avLst/>
          </a:prstGeom>
          <a:noFill/>
          <a:ln w="25400">
            <a:noFill/>
            <a:miter lim="800000"/>
            <a:headEnd/>
            <a:tailEnd/>
          </a:ln>
        </p:spPr>
        <p:txBody>
          <a:bodyPr wrap="none">
            <a:spAutoFit/>
          </a:bodyPr>
          <a:lstStyle/>
          <a:p>
            <a:r>
              <a:rPr lang="ja-JP" altLang="en-US" sz="2000">
                <a:solidFill>
                  <a:schemeClr val="bg2"/>
                </a:solidFill>
                <a:latin typeface="ＭＳ Ｐゴシック" pitchFamily="34" charset="-128"/>
              </a:rPr>
              <a:t>１） </a:t>
            </a:r>
            <a:r>
              <a:rPr lang="ja-JP" altLang="en-US" sz="2000" u="sng">
                <a:solidFill>
                  <a:schemeClr val="bg2"/>
                </a:solidFill>
                <a:latin typeface="ＭＳ Ｐゴシック" pitchFamily="34" charset="-128"/>
              </a:rPr>
              <a:t>ヨハネ </a:t>
            </a:r>
            <a:r>
              <a:rPr lang="en-US" altLang="ko-KR" sz="2000" u="sng">
                <a:solidFill>
                  <a:schemeClr val="bg2"/>
                </a:solidFill>
                <a:latin typeface="ＭＳ Ｐゴシック" pitchFamily="34" charset="-128"/>
              </a:rPr>
              <a:t>14</a:t>
            </a:r>
            <a:r>
              <a:rPr lang="en-US" altLang="ja-JP" sz="2000" u="sng">
                <a:solidFill>
                  <a:schemeClr val="bg2"/>
                </a:solidFill>
                <a:latin typeface="ＭＳ Ｐゴシック" pitchFamily="34" charset="-128"/>
              </a:rPr>
              <a:t>/</a:t>
            </a:r>
            <a:r>
              <a:rPr lang="en-US" altLang="ko-KR" sz="2000" u="sng">
                <a:solidFill>
                  <a:schemeClr val="bg2"/>
                </a:solidFill>
                <a:latin typeface="ＭＳ Ｐゴシック" pitchFamily="34" charset="-128"/>
              </a:rPr>
              <a:t>9-10</a:t>
            </a:r>
            <a:r>
              <a:rPr lang="ja-JP" altLang="en-US" sz="2000">
                <a:solidFill>
                  <a:schemeClr val="bg2"/>
                </a:solidFill>
                <a:latin typeface="ＭＳ Ｐゴシック" pitchFamily="34" charset="-128"/>
              </a:rPr>
              <a:t>  私を見た者は、父を見たのである</a:t>
            </a:r>
            <a:endParaRPr lang="ko-KR" altLang="en-US" sz="2000">
              <a:solidFill>
                <a:schemeClr val="bg2"/>
              </a:solidFill>
              <a:latin typeface="ＭＳ Ｐゴシック" pitchFamily="34" charset="-128"/>
            </a:endParaRPr>
          </a:p>
        </p:txBody>
      </p:sp>
      <p:sp>
        <p:nvSpPr>
          <p:cNvPr id="197635" name="Oval 4"/>
          <p:cNvSpPr>
            <a:spLocks noChangeArrowheads="1"/>
          </p:cNvSpPr>
          <p:nvPr/>
        </p:nvSpPr>
        <p:spPr bwMode="auto">
          <a:xfrm>
            <a:off x="3286125" y="1214438"/>
            <a:ext cx="936625" cy="936625"/>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神</a:t>
            </a:r>
            <a:endParaRPr lang="ko-KR" altLang="en-US" sz="2400">
              <a:solidFill>
                <a:srgbClr val="000000"/>
              </a:solidFill>
              <a:latin typeface="ＭＳ Ｐゴシック" pitchFamily="34" charset="-128"/>
            </a:endParaRPr>
          </a:p>
        </p:txBody>
      </p:sp>
      <p:sp>
        <p:nvSpPr>
          <p:cNvPr id="197636" name="Oval 5"/>
          <p:cNvSpPr>
            <a:spLocks noChangeArrowheads="1"/>
          </p:cNvSpPr>
          <p:nvPr/>
        </p:nvSpPr>
        <p:spPr bwMode="auto">
          <a:xfrm>
            <a:off x="3286125" y="2757488"/>
            <a:ext cx="936625" cy="936625"/>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イエス</a:t>
            </a:r>
            <a:endParaRPr lang="ko-KR" altLang="en-US" sz="2400">
              <a:latin typeface="ＭＳ Ｐゴシック" pitchFamily="34" charset="-128"/>
            </a:endParaRPr>
          </a:p>
        </p:txBody>
      </p:sp>
      <p:sp>
        <p:nvSpPr>
          <p:cNvPr id="197637" name="Oval 6"/>
          <p:cNvSpPr>
            <a:spLocks noChangeArrowheads="1"/>
          </p:cNvSpPr>
          <p:nvPr/>
        </p:nvSpPr>
        <p:spPr bwMode="auto">
          <a:xfrm>
            <a:off x="1203325" y="1362075"/>
            <a:ext cx="792163" cy="792163"/>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心</a:t>
            </a:r>
            <a:endParaRPr lang="ko-KR" altLang="en-US" sz="2400">
              <a:solidFill>
                <a:srgbClr val="000000"/>
              </a:solidFill>
              <a:latin typeface="ＭＳ Ｐゴシック" pitchFamily="34" charset="-128"/>
            </a:endParaRPr>
          </a:p>
        </p:txBody>
      </p:sp>
      <p:sp>
        <p:nvSpPr>
          <p:cNvPr id="197638" name="Oval 7"/>
          <p:cNvSpPr>
            <a:spLocks noChangeArrowheads="1"/>
          </p:cNvSpPr>
          <p:nvPr/>
        </p:nvSpPr>
        <p:spPr bwMode="auto">
          <a:xfrm>
            <a:off x="1203325" y="2779713"/>
            <a:ext cx="792163" cy="792162"/>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体</a:t>
            </a:r>
            <a:endParaRPr lang="ko-KR" altLang="en-US" sz="2400">
              <a:latin typeface="ＭＳ Ｐゴシック" pitchFamily="34" charset="-128"/>
            </a:endParaRPr>
          </a:p>
        </p:txBody>
      </p:sp>
      <p:sp>
        <p:nvSpPr>
          <p:cNvPr id="197639" name="Text Box 8"/>
          <p:cNvSpPr txBox="1">
            <a:spLocks noChangeArrowheads="1"/>
          </p:cNvSpPr>
          <p:nvPr/>
        </p:nvSpPr>
        <p:spPr bwMode="auto">
          <a:xfrm>
            <a:off x="4346575" y="1497013"/>
            <a:ext cx="1079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第</a:t>
            </a:r>
            <a:r>
              <a:rPr lang="en-US" altLang="ko-KR" sz="2000">
                <a:solidFill>
                  <a:schemeClr val="bg2"/>
                </a:solidFill>
                <a:latin typeface="ＭＳ Ｐゴシック" pitchFamily="34" charset="-128"/>
              </a:rPr>
              <a:t>1</a:t>
            </a:r>
            <a:r>
              <a:rPr lang="ja-JP" altLang="en-US" sz="2000">
                <a:solidFill>
                  <a:schemeClr val="bg2"/>
                </a:solidFill>
                <a:latin typeface="ＭＳ Ｐゴシック" pitchFamily="34" charset="-128"/>
              </a:rPr>
              <a:t>の神</a:t>
            </a:r>
            <a:endParaRPr lang="ko-KR" altLang="en-US" sz="2000">
              <a:solidFill>
                <a:schemeClr val="bg2"/>
              </a:solidFill>
              <a:latin typeface="ＭＳ Ｐゴシック" pitchFamily="34" charset="-128"/>
            </a:endParaRPr>
          </a:p>
        </p:txBody>
      </p:sp>
      <p:sp>
        <p:nvSpPr>
          <p:cNvPr id="197640" name="Text Box 9"/>
          <p:cNvSpPr txBox="1">
            <a:spLocks noChangeArrowheads="1"/>
          </p:cNvSpPr>
          <p:nvPr/>
        </p:nvSpPr>
        <p:spPr bwMode="auto">
          <a:xfrm>
            <a:off x="2003425" y="1549400"/>
            <a:ext cx="1079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第</a:t>
            </a:r>
            <a:r>
              <a:rPr lang="en-US" altLang="ko-KR" sz="2000">
                <a:solidFill>
                  <a:schemeClr val="bg2"/>
                </a:solidFill>
                <a:latin typeface="ＭＳ Ｐゴシック" pitchFamily="34" charset="-128"/>
              </a:rPr>
              <a:t>1</a:t>
            </a:r>
            <a:r>
              <a:rPr lang="ja-JP" altLang="en-US" sz="2000">
                <a:solidFill>
                  <a:schemeClr val="bg2"/>
                </a:solidFill>
                <a:latin typeface="ＭＳ Ｐゴシック" pitchFamily="34" charset="-128"/>
              </a:rPr>
              <a:t>の心</a:t>
            </a:r>
            <a:endParaRPr lang="ko-KR" altLang="en-US" sz="2000">
              <a:solidFill>
                <a:schemeClr val="bg2"/>
              </a:solidFill>
              <a:latin typeface="ＭＳ Ｐゴシック" pitchFamily="34" charset="-128"/>
            </a:endParaRPr>
          </a:p>
        </p:txBody>
      </p:sp>
      <p:sp>
        <p:nvSpPr>
          <p:cNvPr id="197641" name="Text Box 10"/>
          <p:cNvSpPr txBox="1">
            <a:spLocks noChangeArrowheads="1"/>
          </p:cNvSpPr>
          <p:nvPr/>
        </p:nvSpPr>
        <p:spPr bwMode="auto">
          <a:xfrm>
            <a:off x="1978025" y="2984500"/>
            <a:ext cx="1079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第</a:t>
            </a:r>
            <a:r>
              <a:rPr lang="en-US" altLang="ko-KR" sz="2000">
                <a:solidFill>
                  <a:schemeClr val="bg2"/>
                </a:solidFill>
                <a:latin typeface="ＭＳ Ｐゴシック" pitchFamily="34" charset="-128"/>
              </a:rPr>
              <a:t>2</a:t>
            </a:r>
            <a:r>
              <a:rPr lang="ja-JP" altLang="en-US" sz="2000">
                <a:solidFill>
                  <a:schemeClr val="bg2"/>
                </a:solidFill>
                <a:latin typeface="ＭＳ Ｐゴシック" pitchFamily="34" charset="-128"/>
              </a:rPr>
              <a:t>の心</a:t>
            </a:r>
            <a:endParaRPr lang="ko-KR" altLang="en-US" sz="2000">
              <a:solidFill>
                <a:schemeClr val="bg2"/>
              </a:solidFill>
              <a:latin typeface="ＭＳ Ｐゴシック" pitchFamily="34" charset="-128"/>
            </a:endParaRPr>
          </a:p>
        </p:txBody>
      </p:sp>
      <p:sp>
        <p:nvSpPr>
          <p:cNvPr id="197642" name="Freeform 11"/>
          <p:cNvSpPr>
            <a:spLocks/>
          </p:cNvSpPr>
          <p:nvPr/>
        </p:nvSpPr>
        <p:spPr bwMode="auto">
          <a:xfrm>
            <a:off x="3543300" y="2181225"/>
            <a:ext cx="73025"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575">
            <a:solidFill>
              <a:schemeClr val="bg2"/>
            </a:solidFill>
            <a:round/>
            <a:headEnd/>
            <a:tailEnd type="triangle" w="med" len="med"/>
          </a:ln>
        </p:spPr>
        <p:txBody>
          <a:bodyPr/>
          <a:lstStyle/>
          <a:p>
            <a:endParaRPr lang="ko-KR" altLang="en-US"/>
          </a:p>
        </p:txBody>
      </p:sp>
      <p:sp>
        <p:nvSpPr>
          <p:cNvPr id="197643" name="Freeform 12"/>
          <p:cNvSpPr>
            <a:spLocks/>
          </p:cNvSpPr>
          <p:nvPr/>
        </p:nvSpPr>
        <p:spPr bwMode="auto">
          <a:xfrm rot="10800000">
            <a:off x="3903663" y="2181225"/>
            <a:ext cx="71437"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575">
            <a:solidFill>
              <a:schemeClr val="bg2"/>
            </a:solidFill>
            <a:round/>
            <a:headEnd/>
            <a:tailEnd type="triangle" w="med" len="med"/>
          </a:ln>
        </p:spPr>
        <p:txBody>
          <a:bodyPr/>
          <a:lstStyle/>
          <a:p>
            <a:endParaRPr lang="ko-KR" altLang="en-US"/>
          </a:p>
        </p:txBody>
      </p:sp>
      <p:sp>
        <p:nvSpPr>
          <p:cNvPr id="197644" name="Freeform 13"/>
          <p:cNvSpPr>
            <a:spLocks/>
          </p:cNvSpPr>
          <p:nvPr/>
        </p:nvSpPr>
        <p:spPr bwMode="auto">
          <a:xfrm>
            <a:off x="1398588" y="2165350"/>
            <a:ext cx="73025"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575">
            <a:solidFill>
              <a:schemeClr val="bg2"/>
            </a:solidFill>
            <a:round/>
            <a:headEnd/>
            <a:tailEnd type="triangle" w="med" len="med"/>
          </a:ln>
        </p:spPr>
        <p:txBody>
          <a:bodyPr/>
          <a:lstStyle/>
          <a:p>
            <a:endParaRPr lang="ko-KR" altLang="en-US"/>
          </a:p>
        </p:txBody>
      </p:sp>
      <p:sp>
        <p:nvSpPr>
          <p:cNvPr id="197645" name="Freeform 14"/>
          <p:cNvSpPr>
            <a:spLocks/>
          </p:cNvSpPr>
          <p:nvPr/>
        </p:nvSpPr>
        <p:spPr bwMode="auto">
          <a:xfrm rot="10800000">
            <a:off x="1758950" y="2165350"/>
            <a:ext cx="71438" cy="576263"/>
          </a:xfrm>
          <a:custGeom>
            <a:avLst/>
            <a:gdLst>
              <a:gd name="T0" fmla="*/ 2147483647 w 46"/>
              <a:gd name="T1" fmla="*/ 2147483647 h 181"/>
              <a:gd name="T2" fmla="*/ 0 w 46"/>
              <a:gd name="T3" fmla="*/ 2147483647 h 181"/>
              <a:gd name="T4" fmla="*/ 2147483647 w 46"/>
              <a:gd name="T5" fmla="*/ 0 h 181"/>
              <a:gd name="T6" fmla="*/ 0 60000 65536"/>
              <a:gd name="T7" fmla="*/ 0 60000 65536"/>
              <a:gd name="T8" fmla="*/ 0 60000 65536"/>
              <a:gd name="T9" fmla="*/ 0 w 46"/>
              <a:gd name="T10" fmla="*/ 0 h 181"/>
              <a:gd name="T11" fmla="*/ 46 w 46"/>
              <a:gd name="T12" fmla="*/ 181 h 181"/>
            </a:gdLst>
            <a:ahLst/>
            <a:cxnLst>
              <a:cxn ang="T6">
                <a:pos x="T0" y="T1"/>
              </a:cxn>
              <a:cxn ang="T7">
                <a:pos x="T2" y="T3"/>
              </a:cxn>
              <a:cxn ang="T8">
                <a:pos x="T4" y="T5"/>
              </a:cxn>
            </a:cxnLst>
            <a:rect l="T9" t="T10" r="T11" b="T12"/>
            <a:pathLst>
              <a:path w="46" h="181">
                <a:moveTo>
                  <a:pt x="46" y="181"/>
                </a:moveTo>
                <a:cubicBezTo>
                  <a:pt x="23" y="150"/>
                  <a:pt x="0" y="120"/>
                  <a:pt x="0" y="90"/>
                </a:cubicBezTo>
                <a:cubicBezTo>
                  <a:pt x="0" y="60"/>
                  <a:pt x="38" y="15"/>
                  <a:pt x="46" y="0"/>
                </a:cubicBezTo>
              </a:path>
            </a:pathLst>
          </a:custGeom>
          <a:noFill/>
          <a:ln w="28575">
            <a:solidFill>
              <a:schemeClr val="bg2"/>
            </a:solidFill>
            <a:round/>
            <a:headEnd/>
            <a:tailEnd type="triangle" w="med" len="med"/>
          </a:ln>
        </p:spPr>
        <p:txBody>
          <a:bodyPr/>
          <a:lstStyle/>
          <a:p>
            <a:endParaRPr lang="ko-KR" altLang="en-US"/>
          </a:p>
        </p:txBody>
      </p:sp>
      <p:sp>
        <p:nvSpPr>
          <p:cNvPr id="197646" name="Rectangle 15"/>
          <p:cNvSpPr>
            <a:spLocks noChangeArrowheads="1"/>
          </p:cNvSpPr>
          <p:nvPr/>
        </p:nvSpPr>
        <p:spPr bwMode="auto">
          <a:xfrm>
            <a:off x="1131888" y="4071938"/>
            <a:ext cx="7478712" cy="1419225"/>
          </a:xfrm>
          <a:prstGeom prst="rect">
            <a:avLst/>
          </a:prstGeom>
          <a:noFill/>
          <a:ln w="9525">
            <a:noFill/>
            <a:miter lim="800000"/>
            <a:headEnd/>
            <a:tailEnd/>
          </a:ln>
        </p:spPr>
        <p:txBody>
          <a:bodyPr>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ロマ </a:t>
            </a:r>
            <a:r>
              <a:rPr lang="en-US" altLang="ja-JP" sz="1800">
                <a:solidFill>
                  <a:schemeClr val="bg2"/>
                </a:solidFill>
                <a:latin typeface="ＭＳ Ｐゴシック" pitchFamily="34" charset="-128"/>
              </a:rPr>
              <a:t>8/34</a:t>
            </a:r>
            <a:r>
              <a:rPr lang="ja-JP" altLang="en-US" sz="1800">
                <a:solidFill>
                  <a:schemeClr val="bg2"/>
                </a:solidFill>
                <a:latin typeface="ＭＳ Ｐゴシック" pitchFamily="34" charset="-128"/>
              </a:rPr>
              <a:t> 神の右に座し</a:t>
            </a:r>
          </a:p>
          <a:p>
            <a:pPr latinLnBrk="0">
              <a:spcBef>
                <a:spcPts val="600"/>
              </a:spcBef>
            </a:pPr>
            <a:r>
              <a:rPr lang="ja-JP" altLang="en-US" sz="1800">
                <a:solidFill>
                  <a:schemeClr val="bg2"/>
                </a:solidFill>
                <a:latin typeface="ＭＳ Ｐゴシック" pitchFamily="34" charset="-128"/>
              </a:rPr>
              <a:t>② マタイ </a:t>
            </a:r>
            <a:r>
              <a:rPr lang="en-US" altLang="ja-JP" sz="1800">
                <a:solidFill>
                  <a:schemeClr val="bg2"/>
                </a:solidFill>
                <a:latin typeface="ＭＳ Ｐゴシック" pitchFamily="34" charset="-128"/>
              </a:rPr>
              <a:t>27/46</a:t>
            </a:r>
            <a:r>
              <a:rPr lang="ja-JP" altLang="en-US" sz="1800">
                <a:solidFill>
                  <a:schemeClr val="bg2"/>
                </a:solidFill>
                <a:latin typeface="ＭＳ Ｐゴシック" pitchFamily="34" charset="-128"/>
              </a:rPr>
              <a:t> エリ、エリ、レマ、サバクタニ</a:t>
            </a:r>
          </a:p>
          <a:p>
            <a:pPr latinLnBrk="0">
              <a:spcBef>
                <a:spcPts val="600"/>
              </a:spcBef>
            </a:pPr>
            <a:r>
              <a:rPr lang="ja-JP" altLang="en-US" sz="1800">
                <a:solidFill>
                  <a:schemeClr val="bg2"/>
                </a:solidFill>
                <a:latin typeface="ＭＳ Ｐゴシック" pitchFamily="34" charset="-128"/>
              </a:rPr>
              <a:t>③ ヨハネ </a:t>
            </a:r>
            <a:r>
              <a:rPr lang="en-US" altLang="ja-JP" sz="1800">
                <a:solidFill>
                  <a:schemeClr val="bg2"/>
                </a:solidFill>
                <a:latin typeface="ＭＳ Ｐゴシック" pitchFamily="34" charset="-128"/>
              </a:rPr>
              <a:t>17/1</a:t>
            </a:r>
            <a:r>
              <a:rPr lang="ja-JP" altLang="en-US" sz="1800">
                <a:solidFill>
                  <a:schemeClr val="bg2"/>
                </a:solidFill>
                <a:latin typeface="ＭＳ Ｐゴシック" pitchFamily="34" charset="-128"/>
              </a:rPr>
              <a:t> 父よ、時がきました</a:t>
            </a:r>
          </a:p>
          <a:p>
            <a:pPr latinLnBrk="0">
              <a:spcBef>
                <a:spcPts val="600"/>
              </a:spcBef>
            </a:pPr>
            <a:r>
              <a:rPr lang="ja-JP" altLang="en-US" sz="1800">
                <a:solidFill>
                  <a:schemeClr val="bg2"/>
                </a:solidFill>
                <a:latin typeface="ＭＳ Ｐゴシック" pitchFamily="34" charset="-128"/>
              </a:rPr>
              <a:t>④ サタンから試練を受ける。十字架の死 </a:t>
            </a:r>
          </a:p>
        </p:txBody>
      </p:sp>
      <p:sp>
        <p:nvSpPr>
          <p:cNvPr id="197647" name="Oval 17"/>
          <p:cNvSpPr>
            <a:spLocks noChangeArrowheads="1"/>
          </p:cNvSpPr>
          <p:nvPr/>
        </p:nvSpPr>
        <p:spPr bwMode="auto">
          <a:xfrm>
            <a:off x="4686300" y="2759075"/>
            <a:ext cx="2087563" cy="936625"/>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第</a:t>
            </a:r>
            <a:r>
              <a:rPr lang="en-US" altLang="ko-KR" sz="2400">
                <a:latin typeface="ＭＳ Ｐゴシック" pitchFamily="34" charset="-128"/>
              </a:rPr>
              <a:t>2</a:t>
            </a:r>
            <a:r>
              <a:rPr lang="ja-JP" altLang="en-US" sz="2400">
                <a:latin typeface="ＭＳ Ｐゴシック" pitchFamily="34" charset="-128"/>
              </a:rPr>
              <a:t>の神</a:t>
            </a:r>
            <a:endParaRPr lang="ko-KR" altLang="en-US" sz="2400">
              <a:latin typeface="ＭＳ Ｐゴシック" pitchFamily="34" charset="-128"/>
            </a:endParaRPr>
          </a:p>
        </p:txBody>
      </p:sp>
      <p:sp>
        <p:nvSpPr>
          <p:cNvPr id="197648" name="Oval 18"/>
          <p:cNvSpPr>
            <a:spLocks noChangeArrowheads="1"/>
          </p:cNvSpPr>
          <p:nvPr/>
        </p:nvSpPr>
        <p:spPr bwMode="auto">
          <a:xfrm>
            <a:off x="7240588" y="2687638"/>
            <a:ext cx="936625" cy="936625"/>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神</a:t>
            </a:r>
            <a:endParaRPr lang="ko-KR" altLang="en-US" sz="2400">
              <a:solidFill>
                <a:srgbClr val="000000"/>
              </a:solidFill>
              <a:latin typeface="ＭＳ Ｐゴシック" pitchFamily="34" charset="-128"/>
            </a:endParaRPr>
          </a:p>
        </p:txBody>
      </p:sp>
      <p:sp>
        <p:nvSpPr>
          <p:cNvPr id="197649" name="Text Box 19"/>
          <p:cNvSpPr txBox="1">
            <a:spLocks noChangeArrowheads="1"/>
          </p:cNvSpPr>
          <p:nvPr/>
        </p:nvSpPr>
        <p:spPr bwMode="auto">
          <a:xfrm>
            <a:off x="6789738" y="2963863"/>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97650" name="Text Box 20"/>
          <p:cNvSpPr txBox="1">
            <a:spLocks noChangeArrowheads="1"/>
          </p:cNvSpPr>
          <p:nvPr/>
        </p:nvSpPr>
        <p:spPr bwMode="auto">
          <a:xfrm>
            <a:off x="4217988" y="2976563"/>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97651" name="Text Box 21"/>
          <p:cNvSpPr txBox="1">
            <a:spLocks noChangeArrowheads="1"/>
          </p:cNvSpPr>
          <p:nvPr/>
        </p:nvSpPr>
        <p:spPr bwMode="auto">
          <a:xfrm>
            <a:off x="714375" y="3670300"/>
            <a:ext cx="19081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心自体ではない</a:t>
            </a:r>
            <a:endParaRPr lang="ko-KR" altLang="en-US" sz="2000">
              <a:solidFill>
                <a:schemeClr val="bg2"/>
              </a:solidFill>
              <a:latin typeface="ＭＳ Ｐゴシック" pitchFamily="34" charset="-128"/>
            </a:endParaRPr>
          </a:p>
        </p:txBody>
      </p:sp>
      <p:sp>
        <p:nvSpPr>
          <p:cNvPr id="197652" name="AutoShape 22"/>
          <p:cNvSpPr>
            <a:spLocks noChangeArrowheads="1"/>
          </p:cNvSpPr>
          <p:nvPr/>
        </p:nvSpPr>
        <p:spPr bwMode="auto">
          <a:xfrm>
            <a:off x="1500188" y="5749925"/>
            <a:ext cx="6172200" cy="652463"/>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イエス </a:t>
            </a:r>
            <a:r>
              <a:rPr lang="ko-KR" altLang="en-US" sz="2800">
                <a:solidFill>
                  <a:srgbClr val="000000"/>
                </a:solidFill>
                <a:latin typeface="ＭＳ Ｐゴシック" pitchFamily="34" charset="-128"/>
              </a:rPr>
              <a:t> =  </a:t>
            </a:r>
            <a:r>
              <a:rPr lang="ja-JP" altLang="en-US" sz="2800">
                <a:solidFill>
                  <a:srgbClr val="000000"/>
                </a:solidFill>
                <a:latin typeface="ＭＳ Ｐゴシック" pitchFamily="34" charset="-128"/>
              </a:rPr>
              <a:t>神ご自身ではない</a:t>
            </a:r>
            <a:endParaRPr lang="en-US" altLang="ko-KR" sz="2800">
              <a:solidFill>
                <a:srgbClr val="000000"/>
              </a:solidFill>
              <a:latin typeface="ＭＳ Ｐゴシック" pitchFamily="34" charset="-128"/>
            </a:endParaRPr>
          </a:p>
        </p:txBody>
      </p:sp>
      <p:sp>
        <p:nvSpPr>
          <p:cNvPr id="197653" name="Line 16"/>
          <p:cNvSpPr>
            <a:spLocks noChangeShapeType="1"/>
          </p:cNvSpPr>
          <p:nvPr/>
        </p:nvSpPr>
        <p:spPr bwMode="auto">
          <a:xfrm flipH="1">
            <a:off x="6964363" y="2943225"/>
            <a:ext cx="142875" cy="504825"/>
          </a:xfrm>
          <a:prstGeom prst="line">
            <a:avLst/>
          </a:prstGeom>
          <a:noFill/>
          <a:ln w="28575">
            <a:solidFill>
              <a:schemeClr val="bg2"/>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ChangeArrowheads="1"/>
          </p:cNvSpPr>
          <p:nvPr/>
        </p:nvSpPr>
        <p:spPr bwMode="auto">
          <a:xfrm>
            <a:off x="2268538" y="368300"/>
            <a:ext cx="5803900" cy="368300"/>
          </a:xfrm>
          <a:prstGeom prst="rect">
            <a:avLst/>
          </a:prstGeom>
          <a:noFill/>
          <a:ln w="25400">
            <a:noFill/>
            <a:miter lim="800000"/>
            <a:headEnd/>
            <a:tailEnd/>
          </a:ln>
        </p:spPr>
        <p:txBody>
          <a:bodyPr>
            <a:spAutoFit/>
          </a:bodyPr>
          <a:lstStyle/>
          <a:p>
            <a:r>
              <a:rPr lang="ja-JP" altLang="en-US" sz="1800">
                <a:solidFill>
                  <a:schemeClr val="bg2"/>
                </a:solidFill>
                <a:latin typeface="ＭＳ Ｐゴシック" pitchFamily="34" charset="-128"/>
              </a:rPr>
              <a:t>世は彼によってできたのであるが</a:t>
            </a:r>
            <a:r>
              <a:rPr lang="en-US" altLang="ja-JP" sz="1800">
                <a:solidFill>
                  <a:schemeClr val="bg2"/>
                </a:solidFill>
                <a:latin typeface="ＭＳ Ｐゴシック" pitchFamily="34" charset="-128"/>
              </a:rPr>
              <a:t>…</a:t>
            </a:r>
            <a:endParaRPr lang="en-US" altLang="ko-KR" sz="1800">
              <a:solidFill>
                <a:schemeClr val="bg2"/>
              </a:solidFill>
              <a:latin typeface="ＭＳ Ｐゴシック" pitchFamily="34" charset="-128"/>
            </a:endParaRPr>
          </a:p>
        </p:txBody>
      </p:sp>
      <p:sp>
        <p:nvSpPr>
          <p:cNvPr id="198658" name="Rectangle 3"/>
          <p:cNvSpPr>
            <a:spLocks noChangeArrowheads="1"/>
          </p:cNvSpPr>
          <p:nvPr/>
        </p:nvSpPr>
        <p:spPr bwMode="auto">
          <a:xfrm>
            <a:off x="323850" y="317500"/>
            <a:ext cx="1830388" cy="427038"/>
          </a:xfrm>
          <a:prstGeom prst="rect">
            <a:avLst/>
          </a:prstGeom>
          <a:noFill/>
          <a:ln w="25400">
            <a:noFill/>
            <a:miter lim="800000"/>
            <a:headEnd/>
            <a:tailEnd/>
          </a:ln>
        </p:spPr>
        <p:txBody>
          <a:bodyPr wrap="none">
            <a:spAutoFit/>
          </a:bodyPr>
          <a:lstStyle/>
          <a:p>
            <a:r>
              <a:rPr lang="ja-JP" altLang="en-US" sz="2200">
                <a:solidFill>
                  <a:schemeClr val="bg2"/>
                </a:solidFill>
                <a:latin typeface="ＭＳ Ｐゴシック" pitchFamily="34" charset="-128"/>
              </a:rPr>
              <a:t>２） </a:t>
            </a:r>
            <a:r>
              <a:rPr lang="ja-JP" altLang="en-US" sz="2200" u="sng">
                <a:solidFill>
                  <a:schemeClr val="bg2"/>
                </a:solidFill>
                <a:latin typeface="ＭＳ Ｐゴシック" pitchFamily="34" charset="-128"/>
              </a:rPr>
              <a:t>ヨハネ</a:t>
            </a:r>
            <a:r>
              <a:rPr lang="en-US" altLang="ko-KR" sz="2200" u="sng">
                <a:solidFill>
                  <a:schemeClr val="bg2"/>
                </a:solidFill>
                <a:latin typeface="ＭＳ Ｐゴシック" pitchFamily="34" charset="-128"/>
              </a:rPr>
              <a:t>1:10</a:t>
            </a:r>
          </a:p>
        </p:txBody>
      </p:sp>
      <p:sp>
        <p:nvSpPr>
          <p:cNvPr id="198659" name="Oval 4"/>
          <p:cNvSpPr>
            <a:spLocks noChangeArrowheads="1"/>
          </p:cNvSpPr>
          <p:nvPr/>
        </p:nvSpPr>
        <p:spPr bwMode="auto">
          <a:xfrm>
            <a:off x="1116013" y="1135063"/>
            <a:ext cx="1008062" cy="1008062"/>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み言</a:t>
            </a:r>
            <a:endParaRPr lang="ko-KR" altLang="en-US" sz="2400">
              <a:solidFill>
                <a:srgbClr val="000000"/>
              </a:solidFill>
              <a:latin typeface="ＭＳ Ｐゴシック" pitchFamily="34" charset="-128"/>
            </a:endParaRPr>
          </a:p>
        </p:txBody>
      </p:sp>
      <p:sp>
        <p:nvSpPr>
          <p:cNvPr id="198660" name="Oval 5"/>
          <p:cNvSpPr>
            <a:spLocks noChangeArrowheads="1"/>
          </p:cNvSpPr>
          <p:nvPr/>
        </p:nvSpPr>
        <p:spPr bwMode="auto">
          <a:xfrm>
            <a:off x="1116013" y="3135313"/>
            <a:ext cx="1008062" cy="1008062"/>
          </a:xfrm>
          <a:prstGeom prst="ellipse">
            <a:avLst/>
          </a:prstGeom>
          <a:solidFill>
            <a:srgbClr val="009900"/>
          </a:solidFill>
          <a:ln w="9525">
            <a:solidFill>
              <a:schemeClr val="bg2"/>
            </a:solidFill>
            <a:round/>
            <a:headEnd/>
            <a:tailEnd/>
          </a:ln>
        </p:spPr>
        <p:txBody>
          <a:bodyPr wrap="none" anchor="ctr"/>
          <a:lstStyle/>
          <a:p>
            <a:pPr algn="ctr" latinLnBrk="0"/>
            <a:r>
              <a:rPr lang="ja-JP" altLang="en-US" sz="2400">
                <a:latin typeface="ＭＳ Ｐゴシック" pitchFamily="34" charset="-128"/>
              </a:rPr>
              <a:t>被造</a:t>
            </a:r>
          </a:p>
          <a:p>
            <a:pPr algn="ctr" latinLnBrk="0">
              <a:lnSpc>
                <a:spcPts val="2500"/>
              </a:lnSpc>
            </a:pPr>
            <a:r>
              <a:rPr lang="ja-JP" altLang="en-US" sz="2400">
                <a:latin typeface="ＭＳ Ｐゴシック" pitchFamily="34" charset="-128"/>
              </a:rPr>
              <a:t>世界</a:t>
            </a:r>
            <a:endParaRPr lang="ko-KR" altLang="en-US" sz="2400">
              <a:latin typeface="ＭＳ Ｐゴシック" pitchFamily="34" charset="-128"/>
            </a:endParaRPr>
          </a:p>
        </p:txBody>
      </p:sp>
      <p:sp>
        <p:nvSpPr>
          <p:cNvPr id="198661" name="Text Box 6"/>
          <p:cNvSpPr txBox="1">
            <a:spLocks noChangeArrowheads="1"/>
          </p:cNvSpPr>
          <p:nvPr/>
        </p:nvSpPr>
        <p:spPr bwMode="auto">
          <a:xfrm>
            <a:off x="1660525" y="2349500"/>
            <a:ext cx="94615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ﾖﾊﾈ</a:t>
            </a:r>
            <a:r>
              <a:rPr lang="en-US" altLang="ko-KR" sz="1800">
                <a:solidFill>
                  <a:schemeClr val="bg2"/>
                </a:solidFill>
                <a:latin typeface="ＭＳ Ｐゴシック" pitchFamily="34" charset="-128"/>
              </a:rPr>
              <a:t>1/3</a:t>
            </a:r>
          </a:p>
        </p:txBody>
      </p:sp>
      <p:sp>
        <p:nvSpPr>
          <p:cNvPr id="209927" name="AutoShape 7"/>
          <p:cNvSpPr>
            <a:spLocks noChangeArrowheads="1"/>
          </p:cNvSpPr>
          <p:nvPr/>
        </p:nvSpPr>
        <p:spPr bwMode="auto">
          <a:xfrm>
            <a:off x="1547813" y="2206625"/>
            <a:ext cx="144462" cy="865188"/>
          </a:xfrm>
          <a:prstGeom prst="downArrow">
            <a:avLst>
              <a:gd name="adj1" fmla="val 50000"/>
              <a:gd name="adj2" fmla="val 149726"/>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98663" name="Rectangle 8"/>
          <p:cNvSpPr>
            <a:spLocks noChangeArrowheads="1"/>
          </p:cNvSpPr>
          <p:nvPr/>
        </p:nvSpPr>
        <p:spPr bwMode="auto">
          <a:xfrm>
            <a:off x="642938" y="4857750"/>
            <a:ext cx="7570787"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完成した人間によって創造の価値が実現される</a:t>
            </a:r>
          </a:p>
          <a:p>
            <a:pPr latinLnBrk="0"/>
            <a:r>
              <a:rPr lang="ja-JP" altLang="en-US" sz="2200">
                <a:solidFill>
                  <a:schemeClr val="bg2"/>
                </a:solidFill>
                <a:latin typeface="ＭＳ Ｐゴシック" pitchFamily="34" charset="-128"/>
              </a:rPr>
              <a:t>このようにみる時、イエスによって創造されたと言うことができる</a:t>
            </a:r>
          </a:p>
        </p:txBody>
      </p:sp>
      <p:sp>
        <p:nvSpPr>
          <p:cNvPr id="198664" name="Oval 9"/>
          <p:cNvSpPr>
            <a:spLocks noChangeArrowheads="1"/>
          </p:cNvSpPr>
          <p:nvPr/>
        </p:nvSpPr>
        <p:spPr bwMode="auto">
          <a:xfrm>
            <a:off x="4344988" y="981075"/>
            <a:ext cx="1008062" cy="1008063"/>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神</a:t>
            </a:r>
            <a:endParaRPr lang="ko-KR" altLang="en-US" sz="2400">
              <a:solidFill>
                <a:srgbClr val="000000"/>
              </a:solidFill>
              <a:latin typeface="ＭＳ Ｐゴシック" pitchFamily="34" charset="-128"/>
            </a:endParaRPr>
          </a:p>
          <a:p>
            <a:pPr algn="ctr" latinLnBrk="0">
              <a:lnSpc>
                <a:spcPts val="2200"/>
              </a:lnSpc>
            </a:pPr>
            <a:r>
              <a:rPr lang="ja-JP" altLang="en-US" sz="2400">
                <a:solidFill>
                  <a:srgbClr val="000000"/>
                </a:solidFill>
                <a:latin typeface="ＭＳ Ｐゴシック" pitchFamily="34" charset="-128"/>
              </a:rPr>
              <a:t>（み言）</a:t>
            </a:r>
            <a:endParaRPr lang="ko-KR" altLang="en-US" sz="2400">
              <a:solidFill>
                <a:srgbClr val="000000"/>
              </a:solidFill>
              <a:latin typeface="ＭＳ Ｐゴシック" pitchFamily="34" charset="-128"/>
            </a:endParaRPr>
          </a:p>
        </p:txBody>
      </p:sp>
      <p:sp>
        <p:nvSpPr>
          <p:cNvPr id="198665" name="Oval 10"/>
          <p:cNvSpPr>
            <a:spLocks noChangeArrowheads="1"/>
          </p:cNvSpPr>
          <p:nvPr/>
        </p:nvSpPr>
        <p:spPr bwMode="auto">
          <a:xfrm>
            <a:off x="4344988" y="3789363"/>
            <a:ext cx="1008062" cy="1008062"/>
          </a:xfrm>
          <a:prstGeom prst="ellipse">
            <a:avLst/>
          </a:prstGeom>
          <a:solidFill>
            <a:srgbClr val="009900"/>
          </a:solidFill>
          <a:ln w="9525">
            <a:solidFill>
              <a:schemeClr val="bg2"/>
            </a:solidFill>
            <a:round/>
            <a:headEnd/>
            <a:tailEnd/>
          </a:ln>
        </p:spPr>
        <p:txBody>
          <a:bodyPr wrap="none" anchor="ctr"/>
          <a:lstStyle/>
          <a:p>
            <a:pPr algn="ctr" latinLnBrk="0"/>
            <a:r>
              <a:rPr lang="ja-JP" altLang="en-US" sz="2400">
                <a:latin typeface="ＭＳ Ｐゴシック" pitchFamily="34" charset="-128"/>
              </a:rPr>
              <a:t>被造</a:t>
            </a:r>
          </a:p>
          <a:p>
            <a:pPr algn="ctr" latinLnBrk="0">
              <a:lnSpc>
                <a:spcPts val="2500"/>
              </a:lnSpc>
            </a:pPr>
            <a:r>
              <a:rPr lang="ja-JP" altLang="en-US" sz="2400">
                <a:latin typeface="ＭＳ Ｐゴシック" pitchFamily="34" charset="-128"/>
              </a:rPr>
              <a:t>世界</a:t>
            </a:r>
            <a:endParaRPr lang="ko-KR" altLang="en-US" sz="2400">
              <a:latin typeface="ＭＳ Ｐゴシック" pitchFamily="34" charset="-128"/>
            </a:endParaRPr>
          </a:p>
        </p:txBody>
      </p:sp>
      <p:sp>
        <p:nvSpPr>
          <p:cNvPr id="198666" name="Text Box 11"/>
          <p:cNvSpPr txBox="1">
            <a:spLocks noChangeArrowheads="1"/>
          </p:cNvSpPr>
          <p:nvPr/>
        </p:nvSpPr>
        <p:spPr bwMode="auto">
          <a:xfrm>
            <a:off x="3294063" y="1701800"/>
            <a:ext cx="106203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ﾖﾊﾈ</a:t>
            </a:r>
            <a:r>
              <a:rPr lang="en-US" altLang="ko-KR" sz="1800">
                <a:solidFill>
                  <a:schemeClr val="bg2"/>
                </a:solidFill>
                <a:latin typeface="ＭＳ Ｐゴシック" pitchFamily="34" charset="-128"/>
              </a:rPr>
              <a:t>1/</a:t>
            </a:r>
            <a:r>
              <a:rPr lang="en-US" altLang="ja-JP" sz="1800">
                <a:solidFill>
                  <a:schemeClr val="bg2"/>
                </a:solidFill>
                <a:latin typeface="ＭＳ Ｐゴシック" pitchFamily="34" charset="-128"/>
              </a:rPr>
              <a:t>14</a:t>
            </a:r>
            <a:endParaRPr lang="ko-KR" altLang="en-US" sz="1800">
              <a:solidFill>
                <a:schemeClr val="bg2"/>
              </a:solidFill>
              <a:latin typeface="ＭＳ Ｐゴシック" pitchFamily="34" charset="-128"/>
            </a:endParaRPr>
          </a:p>
        </p:txBody>
      </p:sp>
      <p:sp>
        <p:nvSpPr>
          <p:cNvPr id="198667" name="Oval 12"/>
          <p:cNvSpPr>
            <a:spLocks noChangeArrowheads="1"/>
          </p:cNvSpPr>
          <p:nvPr/>
        </p:nvSpPr>
        <p:spPr bwMode="auto">
          <a:xfrm>
            <a:off x="4344988" y="2349500"/>
            <a:ext cx="1008062" cy="1008063"/>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イエス</a:t>
            </a:r>
            <a:endParaRPr lang="ko-KR" altLang="en-US" sz="2400">
              <a:latin typeface="ＭＳ Ｐゴシック" pitchFamily="34" charset="-128"/>
            </a:endParaRPr>
          </a:p>
        </p:txBody>
      </p:sp>
      <p:sp>
        <p:nvSpPr>
          <p:cNvPr id="198668" name="Line 13"/>
          <p:cNvSpPr>
            <a:spLocks noChangeShapeType="1"/>
          </p:cNvSpPr>
          <p:nvPr/>
        </p:nvSpPr>
        <p:spPr bwMode="auto">
          <a:xfrm>
            <a:off x="4921250" y="2017713"/>
            <a:ext cx="0" cy="288925"/>
          </a:xfrm>
          <a:prstGeom prst="line">
            <a:avLst/>
          </a:prstGeom>
          <a:noFill/>
          <a:ln w="28575">
            <a:solidFill>
              <a:schemeClr val="bg2"/>
            </a:solidFill>
            <a:round/>
            <a:headEnd/>
            <a:tailEnd type="triangle" w="med" len="med"/>
          </a:ln>
        </p:spPr>
        <p:txBody>
          <a:bodyPr/>
          <a:lstStyle/>
          <a:p>
            <a:endParaRPr lang="ko-KR" altLang="en-US"/>
          </a:p>
        </p:txBody>
      </p:sp>
      <p:sp>
        <p:nvSpPr>
          <p:cNvPr id="198669" name="Line 14"/>
          <p:cNvSpPr>
            <a:spLocks noChangeShapeType="1"/>
          </p:cNvSpPr>
          <p:nvPr/>
        </p:nvSpPr>
        <p:spPr bwMode="auto">
          <a:xfrm flipV="1">
            <a:off x="4776788" y="2017713"/>
            <a:ext cx="0" cy="287337"/>
          </a:xfrm>
          <a:prstGeom prst="line">
            <a:avLst/>
          </a:prstGeom>
          <a:noFill/>
          <a:ln w="28575">
            <a:solidFill>
              <a:schemeClr val="bg2"/>
            </a:solidFill>
            <a:round/>
            <a:headEnd/>
            <a:tailEnd type="triangle" w="med" len="med"/>
          </a:ln>
        </p:spPr>
        <p:txBody>
          <a:bodyPr/>
          <a:lstStyle/>
          <a:p>
            <a:endParaRPr lang="ko-KR" altLang="en-US"/>
          </a:p>
        </p:txBody>
      </p:sp>
      <p:sp>
        <p:nvSpPr>
          <p:cNvPr id="198670" name="Line 15"/>
          <p:cNvSpPr>
            <a:spLocks noChangeShapeType="1"/>
          </p:cNvSpPr>
          <p:nvPr/>
        </p:nvSpPr>
        <p:spPr bwMode="auto">
          <a:xfrm>
            <a:off x="4921250" y="3429000"/>
            <a:ext cx="0" cy="288925"/>
          </a:xfrm>
          <a:prstGeom prst="line">
            <a:avLst/>
          </a:prstGeom>
          <a:noFill/>
          <a:ln w="28575">
            <a:solidFill>
              <a:schemeClr val="bg2"/>
            </a:solidFill>
            <a:round/>
            <a:headEnd/>
            <a:tailEnd type="triangle" w="med" len="med"/>
          </a:ln>
        </p:spPr>
        <p:txBody>
          <a:bodyPr/>
          <a:lstStyle/>
          <a:p>
            <a:endParaRPr lang="ko-KR" altLang="en-US"/>
          </a:p>
        </p:txBody>
      </p:sp>
      <p:sp>
        <p:nvSpPr>
          <p:cNvPr id="198671" name="Line 16"/>
          <p:cNvSpPr>
            <a:spLocks noChangeShapeType="1"/>
          </p:cNvSpPr>
          <p:nvPr/>
        </p:nvSpPr>
        <p:spPr bwMode="auto">
          <a:xfrm flipV="1">
            <a:off x="4776788" y="3429000"/>
            <a:ext cx="0" cy="287338"/>
          </a:xfrm>
          <a:prstGeom prst="line">
            <a:avLst/>
          </a:prstGeom>
          <a:noFill/>
          <a:ln w="28575">
            <a:solidFill>
              <a:schemeClr val="bg2"/>
            </a:solidFill>
            <a:round/>
            <a:headEnd/>
            <a:tailEnd type="triangle" w="med" len="med"/>
          </a:ln>
        </p:spPr>
        <p:txBody>
          <a:bodyPr/>
          <a:lstStyle/>
          <a:p>
            <a:endParaRPr lang="ko-KR" altLang="en-US"/>
          </a:p>
        </p:txBody>
      </p:sp>
      <p:sp>
        <p:nvSpPr>
          <p:cNvPr id="198672" name="Text Box 17"/>
          <p:cNvSpPr txBox="1">
            <a:spLocks noChangeArrowheads="1"/>
          </p:cNvSpPr>
          <p:nvPr/>
        </p:nvSpPr>
        <p:spPr bwMode="auto">
          <a:xfrm>
            <a:off x="3292475" y="3416300"/>
            <a:ext cx="1062038"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ﾖﾊﾈ</a:t>
            </a:r>
            <a:r>
              <a:rPr lang="en-US" altLang="ko-KR" sz="1800">
                <a:solidFill>
                  <a:schemeClr val="bg2"/>
                </a:solidFill>
                <a:latin typeface="ＭＳ Ｐゴシック" pitchFamily="34" charset="-128"/>
              </a:rPr>
              <a:t>1/</a:t>
            </a:r>
            <a:r>
              <a:rPr lang="en-US" altLang="ja-JP" sz="1800">
                <a:solidFill>
                  <a:schemeClr val="bg2"/>
                </a:solidFill>
                <a:latin typeface="ＭＳ Ｐゴシック" pitchFamily="34" charset="-128"/>
              </a:rPr>
              <a:t>10</a:t>
            </a:r>
            <a:endParaRPr lang="ko-KR" altLang="en-US" sz="1800">
              <a:solidFill>
                <a:schemeClr val="bg2"/>
              </a:solidFill>
              <a:latin typeface="ＭＳ Ｐゴシック" pitchFamily="34" charset="-128"/>
            </a:endParaRPr>
          </a:p>
        </p:txBody>
      </p:sp>
      <p:sp>
        <p:nvSpPr>
          <p:cNvPr id="198673" name="Text Box 18"/>
          <p:cNvSpPr txBox="1">
            <a:spLocks noChangeArrowheads="1"/>
          </p:cNvSpPr>
          <p:nvPr/>
        </p:nvSpPr>
        <p:spPr bwMode="auto">
          <a:xfrm>
            <a:off x="5613400" y="2360613"/>
            <a:ext cx="2486025" cy="10064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創造目的完成者</a:t>
            </a:r>
          </a:p>
          <a:p>
            <a:pPr latinLnBrk="0"/>
            <a:r>
              <a:rPr lang="ja-JP" altLang="en-US" sz="2000">
                <a:solidFill>
                  <a:schemeClr val="bg2"/>
                </a:solidFill>
                <a:latin typeface="ＭＳ Ｐゴシック" pitchFamily="34" charset="-128"/>
              </a:rPr>
              <a:t>総合実体相</a:t>
            </a:r>
          </a:p>
          <a:p>
            <a:pPr latinLnBrk="0"/>
            <a:r>
              <a:rPr lang="ja-JP" altLang="en-US" sz="2000">
                <a:solidFill>
                  <a:schemeClr val="bg2"/>
                </a:solidFill>
                <a:latin typeface="ＭＳ Ｐゴシック" pitchFamily="34" charset="-128"/>
              </a:rPr>
              <a:t>創造主立場（創造性）</a:t>
            </a:r>
          </a:p>
        </p:txBody>
      </p:sp>
      <p:sp>
        <p:nvSpPr>
          <p:cNvPr id="198674" name="AutoShape 19"/>
          <p:cNvSpPr>
            <a:spLocks/>
          </p:cNvSpPr>
          <p:nvPr/>
        </p:nvSpPr>
        <p:spPr bwMode="auto">
          <a:xfrm>
            <a:off x="5429250" y="2420938"/>
            <a:ext cx="215900" cy="936625"/>
          </a:xfrm>
          <a:prstGeom prst="leftBrace">
            <a:avLst>
              <a:gd name="adj1" fmla="val 36152"/>
              <a:gd name="adj2" fmla="val 50000"/>
            </a:avLst>
          </a:prstGeom>
          <a:noFill/>
          <a:ln w="28575">
            <a:solidFill>
              <a:schemeClr val="bg2"/>
            </a:solidFill>
            <a:round/>
            <a:headEnd/>
            <a:tailEnd/>
          </a:ln>
        </p:spPr>
        <p:txBody>
          <a:bodyPr wrap="none" anchor="ctr"/>
          <a:lstStyle/>
          <a:p>
            <a:pPr latinLnBrk="0"/>
            <a:endParaRPr lang="ja-JP" altLang="en-US"/>
          </a:p>
        </p:txBody>
      </p:sp>
      <p:sp>
        <p:nvSpPr>
          <p:cNvPr id="198675" name="Text Box 20"/>
          <p:cNvSpPr txBox="1">
            <a:spLocks noChangeArrowheads="1"/>
          </p:cNvSpPr>
          <p:nvPr/>
        </p:nvSpPr>
        <p:spPr bwMode="auto">
          <a:xfrm>
            <a:off x="3244850" y="1998663"/>
            <a:ext cx="1335088"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み言の実体</a:t>
            </a:r>
          </a:p>
        </p:txBody>
      </p:sp>
      <p:sp>
        <p:nvSpPr>
          <p:cNvPr id="198676" name="AutoShape 21"/>
          <p:cNvSpPr>
            <a:spLocks noChangeArrowheads="1"/>
          </p:cNvSpPr>
          <p:nvPr/>
        </p:nvSpPr>
        <p:spPr bwMode="auto">
          <a:xfrm>
            <a:off x="1428750" y="5786438"/>
            <a:ext cx="6172200" cy="714375"/>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イエス </a:t>
            </a:r>
            <a:r>
              <a:rPr lang="ko-KR" altLang="en-US" sz="2800">
                <a:solidFill>
                  <a:srgbClr val="000000"/>
                </a:solidFill>
                <a:latin typeface="ＭＳ Ｐゴシック" pitchFamily="34" charset="-128"/>
              </a:rPr>
              <a:t> =  </a:t>
            </a:r>
            <a:r>
              <a:rPr lang="ja-JP" altLang="en-US" sz="2800">
                <a:solidFill>
                  <a:srgbClr val="000000"/>
                </a:solidFill>
                <a:latin typeface="ＭＳ Ｐゴシック" pitchFamily="34" charset="-128"/>
              </a:rPr>
              <a:t>神ご自身ではない</a:t>
            </a:r>
            <a:endParaRPr lang="en-US" altLang="ko-KR" sz="2800">
              <a:solidFill>
                <a:srgbClr val="00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3"/>
          <p:cNvSpPr>
            <a:spLocks noChangeArrowheads="1"/>
          </p:cNvSpPr>
          <p:nvPr/>
        </p:nvSpPr>
        <p:spPr bwMode="auto">
          <a:xfrm>
            <a:off x="1357313" y="714375"/>
            <a:ext cx="7010400" cy="396875"/>
          </a:xfrm>
          <a:prstGeom prst="rect">
            <a:avLst/>
          </a:prstGeom>
          <a:noFill/>
          <a:ln w="25400" algn="ctr">
            <a:noFill/>
            <a:miter lim="800000"/>
            <a:headEnd/>
            <a:tailEnd/>
          </a:ln>
        </p:spPr>
        <p:txBody>
          <a:bodyPr>
            <a:spAutoFit/>
          </a:bodyPr>
          <a:lstStyle/>
          <a:p>
            <a:pPr latinLnBrk="0"/>
            <a:r>
              <a:rPr lang="ja-JP" altLang="en-US" sz="2000">
                <a:solidFill>
                  <a:schemeClr val="bg2"/>
                </a:solidFill>
                <a:latin typeface="ＭＳ Ｐゴシック" pitchFamily="34" charset="-128"/>
              </a:rPr>
              <a:t>アブラハムの生まれる前から、私はいるのである。</a:t>
            </a:r>
            <a:endParaRPr lang="en-US" altLang="ko-KR" sz="2000">
              <a:solidFill>
                <a:schemeClr val="bg2"/>
              </a:solidFill>
              <a:latin typeface="ＭＳ Ｐゴシック" pitchFamily="34" charset="-128"/>
            </a:endParaRPr>
          </a:p>
        </p:txBody>
      </p:sp>
      <p:sp>
        <p:nvSpPr>
          <p:cNvPr id="199682" name="Oval 5"/>
          <p:cNvSpPr>
            <a:spLocks noChangeArrowheads="1"/>
          </p:cNvSpPr>
          <p:nvPr/>
        </p:nvSpPr>
        <p:spPr bwMode="auto">
          <a:xfrm>
            <a:off x="1157288" y="2100263"/>
            <a:ext cx="2143125" cy="590550"/>
          </a:xfrm>
          <a:prstGeom prst="ellipse">
            <a:avLst/>
          </a:prstGeom>
          <a:solidFill>
            <a:schemeClr val="accent1"/>
          </a:solidFill>
          <a:ln w="25400" algn="ctr">
            <a:solidFill>
              <a:schemeClr val="bg2"/>
            </a:solidFill>
            <a:round/>
            <a:headEnd/>
            <a:tailEnd/>
          </a:ln>
        </p:spPr>
        <p:txBody>
          <a:bodyPr anchor="ctr">
            <a:spAutoFit/>
          </a:bodyPr>
          <a:lstStyle/>
          <a:p>
            <a:pPr algn="ctr" latinLnBrk="0"/>
            <a:r>
              <a:rPr lang="ja-JP" altLang="en-US" sz="2200">
                <a:solidFill>
                  <a:srgbClr val="000000"/>
                </a:solidFill>
                <a:latin typeface="ＭＳ Ｐゴシック" pitchFamily="34" charset="-128"/>
              </a:rPr>
              <a:t>アブラハム</a:t>
            </a:r>
          </a:p>
        </p:txBody>
      </p:sp>
      <p:sp>
        <p:nvSpPr>
          <p:cNvPr id="199683" name="Line 6"/>
          <p:cNvSpPr>
            <a:spLocks noChangeShapeType="1"/>
          </p:cNvSpPr>
          <p:nvPr/>
        </p:nvSpPr>
        <p:spPr bwMode="auto">
          <a:xfrm flipV="1">
            <a:off x="2232025" y="2846388"/>
            <a:ext cx="0" cy="863600"/>
          </a:xfrm>
          <a:prstGeom prst="line">
            <a:avLst/>
          </a:prstGeom>
          <a:noFill/>
          <a:ln w="76200">
            <a:solidFill>
              <a:schemeClr val="bg2"/>
            </a:solidFill>
            <a:round/>
            <a:headEnd type="triangle" w="med" len="med"/>
            <a:tailEnd/>
          </a:ln>
        </p:spPr>
        <p:txBody>
          <a:bodyPr wrap="none" anchor="ctr">
            <a:spAutoFit/>
          </a:bodyPr>
          <a:lstStyle/>
          <a:p>
            <a:endParaRPr lang="ko-KR" altLang="en-US"/>
          </a:p>
        </p:txBody>
      </p:sp>
      <p:sp>
        <p:nvSpPr>
          <p:cNvPr id="199684" name="Rectangle 7"/>
          <p:cNvSpPr>
            <a:spLocks noChangeArrowheads="1"/>
          </p:cNvSpPr>
          <p:nvPr/>
        </p:nvSpPr>
        <p:spPr bwMode="auto">
          <a:xfrm>
            <a:off x="3135313" y="3884613"/>
            <a:ext cx="1150937" cy="457200"/>
          </a:xfrm>
          <a:prstGeom prst="rect">
            <a:avLst/>
          </a:prstGeom>
          <a:noFill/>
          <a:ln w="25400" algn="ctr">
            <a:noFill/>
            <a:miter lim="800000"/>
            <a:headEnd/>
            <a:tailEnd/>
          </a:ln>
        </p:spPr>
        <p:txBody>
          <a:bodyPr>
            <a:spAutoFit/>
          </a:bodyPr>
          <a:lstStyle/>
          <a:p>
            <a:pPr algn="ctr" latinLnBrk="0"/>
            <a:r>
              <a:rPr lang="ko-KR" altLang="en-US" sz="2400" b="0">
                <a:solidFill>
                  <a:schemeClr val="bg2"/>
                </a:solidFill>
                <a:latin typeface="ＭＳ Ｐゴシック" pitchFamily="34" charset="-128"/>
              </a:rPr>
              <a:t>後孫</a:t>
            </a:r>
          </a:p>
        </p:txBody>
      </p:sp>
      <p:sp>
        <p:nvSpPr>
          <p:cNvPr id="199685" name="Rectangle 8"/>
          <p:cNvSpPr>
            <a:spLocks noChangeArrowheads="1"/>
          </p:cNvSpPr>
          <p:nvPr/>
        </p:nvSpPr>
        <p:spPr bwMode="auto">
          <a:xfrm>
            <a:off x="6215063" y="2000250"/>
            <a:ext cx="2447925" cy="762000"/>
          </a:xfrm>
          <a:prstGeom prst="rect">
            <a:avLst/>
          </a:prstGeom>
          <a:noFill/>
          <a:ln w="25400" algn="ctr">
            <a:noFill/>
            <a:miter lim="800000"/>
            <a:headEnd/>
            <a:tailEnd/>
          </a:ln>
        </p:spPr>
        <p:txBody>
          <a:bodyPr>
            <a:spAutoFit/>
          </a:bodyPr>
          <a:lstStyle/>
          <a:p>
            <a:pPr algn="ctr" latinLnBrk="0"/>
            <a:r>
              <a:rPr lang="ko-KR" altLang="en-US" sz="2400" b="0">
                <a:solidFill>
                  <a:schemeClr val="bg2"/>
                </a:solidFill>
                <a:latin typeface="ＭＳ Ｐゴシック" pitchFamily="34" charset="-128"/>
              </a:rPr>
              <a:t>人間</a:t>
            </a:r>
            <a:r>
              <a:rPr lang="ja-JP" altLang="en-US" sz="2400" b="0">
                <a:solidFill>
                  <a:schemeClr val="bg2"/>
                </a:solidFill>
                <a:latin typeface="ＭＳ Ｐゴシック" pitchFamily="34" charset="-128"/>
              </a:rPr>
              <a:t>始祖</a:t>
            </a:r>
            <a:endParaRPr lang="ko-KR" altLang="en-US" sz="2400" b="0">
              <a:solidFill>
                <a:schemeClr val="bg2"/>
              </a:solidFill>
              <a:latin typeface="ＭＳ Ｐゴシック" pitchFamily="34" charset="-128"/>
            </a:endParaRPr>
          </a:p>
          <a:p>
            <a:pPr algn="ctr" latinLnBrk="0"/>
            <a:r>
              <a:rPr lang="en-US" altLang="ko-KR" sz="2000">
                <a:solidFill>
                  <a:schemeClr val="bg2"/>
                </a:solidFill>
                <a:latin typeface="ＭＳ Ｐゴシック" pitchFamily="34" charset="-128"/>
              </a:rPr>
              <a:t>(</a:t>
            </a:r>
            <a:r>
              <a:rPr lang="ko-KR" altLang="en-US" sz="2000">
                <a:solidFill>
                  <a:schemeClr val="bg2"/>
                </a:solidFill>
                <a:latin typeface="ＭＳ Ｐゴシック" pitchFamily="34" charset="-128"/>
              </a:rPr>
              <a:t>全人類 </a:t>
            </a:r>
            <a:r>
              <a:rPr lang="ja-JP" altLang="en-US" sz="2000">
                <a:solidFill>
                  <a:schemeClr val="bg2"/>
                </a:solidFill>
                <a:latin typeface="ＭＳ Ｐゴシック" pitchFamily="34" charset="-128"/>
              </a:rPr>
              <a:t>重</a:t>
            </a:r>
            <a:r>
              <a:rPr lang="ko-KR" altLang="en-US" sz="2000">
                <a:solidFill>
                  <a:schemeClr val="bg2"/>
                </a:solidFill>
                <a:latin typeface="ＭＳ Ｐゴシック" pitchFamily="34" charset="-128"/>
              </a:rPr>
              <a:t>生</a:t>
            </a:r>
            <a:r>
              <a:rPr lang="en-US" altLang="ko-KR" sz="2000">
                <a:solidFill>
                  <a:schemeClr val="bg2"/>
                </a:solidFill>
                <a:latin typeface="ＭＳ Ｐゴシック" pitchFamily="34" charset="-128"/>
              </a:rPr>
              <a:t>)</a:t>
            </a:r>
          </a:p>
        </p:txBody>
      </p:sp>
      <p:sp>
        <p:nvSpPr>
          <p:cNvPr id="199686" name="AutoShape 9"/>
          <p:cNvSpPr>
            <a:spLocks noChangeArrowheads="1"/>
          </p:cNvSpPr>
          <p:nvPr/>
        </p:nvSpPr>
        <p:spPr bwMode="auto">
          <a:xfrm>
            <a:off x="1643063" y="5143500"/>
            <a:ext cx="6172200" cy="790575"/>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イエス</a:t>
            </a:r>
            <a:r>
              <a:rPr lang="ko-KR" altLang="en-US" sz="2800">
                <a:solidFill>
                  <a:srgbClr val="000000"/>
                </a:solidFill>
                <a:latin typeface="ＭＳ Ｐゴシック" pitchFamily="34" charset="-128"/>
              </a:rPr>
              <a:t>  =  </a:t>
            </a:r>
            <a:r>
              <a:rPr lang="ja-JP" altLang="en-US" sz="2800">
                <a:solidFill>
                  <a:srgbClr val="000000"/>
                </a:solidFill>
                <a:latin typeface="ＭＳ Ｐゴシック" pitchFamily="34" charset="-128"/>
              </a:rPr>
              <a:t>神ご自身ではない</a:t>
            </a:r>
            <a:endParaRPr lang="en-US" altLang="ko-KR" sz="2800">
              <a:solidFill>
                <a:srgbClr val="000000"/>
              </a:solidFill>
              <a:latin typeface="ＭＳ Ｐゴシック" pitchFamily="34" charset="-128"/>
            </a:endParaRPr>
          </a:p>
        </p:txBody>
      </p:sp>
      <p:sp>
        <p:nvSpPr>
          <p:cNvPr id="199687" name="Rectangle 13"/>
          <p:cNvSpPr>
            <a:spLocks noChangeArrowheads="1"/>
          </p:cNvSpPr>
          <p:nvPr/>
        </p:nvSpPr>
        <p:spPr bwMode="auto">
          <a:xfrm>
            <a:off x="1401763" y="1609725"/>
            <a:ext cx="1690687"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血統的には</a:t>
            </a:r>
          </a:p>
        </p:txBody>
      </p:sp>
      <p:sp>
        <p:nvSpPr>
          <p:cNvPr id="199688" name="Rectangle 14"/>
          <p:cNvSpPr>
            <a:spLocks noChangeArrowheads="1"/>
          </p:cNvSpPr>
          <p:nvPr/>
        </p:nvSpPr>
        <p:spPr bwMode="auto">
          <a:xfrm>
            <a:off x="4425950" y="1601788"/>
            <a:ext cx="2300288"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復帰摂理的には</a:t>
            </a:r>
          </a:p>
        </p:txBody>
      </p:sp>
      <p:sp>
        <p:nvSpPr>
          <p:cNvPr id="199689" name="Rectangle 3"/>
          <p:cNvSpPr>
            <a:spLocks noChangeArrowheads="1"/>
          </p:cNvSpPr>
          <p:nvPr/>
        </p:nvSpPr>
        <p:spPr bwMode="auto">
          <a:xfrm>
            <a:off x="323850" y="317500"/>
            <a:ext cx="1916113" cy="427038"/>
          </a:xfrm>
          <a:prstGeom prst="rect">
            <a:avLst/>
          </a:prstGeom>
          <a:noFill/>
          <a:ln w="25400">
            <a:noFill/>
            <a:miter lim="800000"/>
            <a:headEnd/>
            <a:tailEnd/>
          </a:ln>
        </p:spPr>
        <p:txBody>
          <a:bodyPr wrap="none">
            <a:spAutoFit/>
          </a:bodyPr>
          <a:lstStyle/>
          <a:p>
            <a:r>
              <a:rPr lang="ja-JP" altLang="en-US" sz="2200">
                <a:solidFill>
                  <a:schemeClr val="bg2"/>
                </a:solidFill>
                <a:latin typeface="ＭＳ Ｐゴシック" pitchFamily="34" charset="-128"/>
              </a:rPr>
              <a:t>３） </a:t>
            </a:r>
            <a:r>
              <a:rPr lang="ja-JP" altLang="en-US" sz="2200" u="sng">
                <a:solidFill>
                  <a:schemeClr val="bg2"/>
                </a:solidFill>
                <a:latin typeface="ＭＳ Ｐゴシック" pitchFamily="34" charset="-128"/>
              </a:rPr>
              <a:t>ヨハネ </a:t>
            </a:r>
            <a:r>
              <a:rPr lang="en-US" altLang="ja-JP" sz="2200" u="sng">
                <a:solidFill>
                  <a:schemeClr val="bg2"/>
                </a:solidFill>
                <a:latin typeface="ＭＳ Ｐゴシック" pitchFamily="34" charset="-128"/>
              </a:rPr>
              <a:t>8</a:t>
            </a:r>
            <a:r>
              <a:rPr lang="en-US" altLang="ko-KR" sz="2200" u="sng">
                <a:solidFill>
                  <a:schemeClr val="bg2"/>
                </a:solidFill>
                <a:latin typeface="ＭＳ Ｐゴシック" pitchFamily="34" charset="-128"/>
              </a:rPr>
              <a:t>:58</a:t>
            </a:r>
          </a:p>
        </p:txBody>
      </p:sp>
      <p:sp>
        <p:nvSpPr>
          <p:cNvPr id="199690" name="Line 6"/>
          <p:cNvSpPr>
            <a:spLocks noChangeShapeType="1"/>
          </p:cNvSpPr>
          <p:nvPr/>
        </p:nvSpPr>
        <p:spPr bwMode="auto">
          <a:xfrm flipV="1">
            <a:off x="5588000" y="2844800"/>
            <a:ext cx="0" cy="863600"/>
          </a:xfrm>
          <a:prstGeom prst="line">
            <a:avLst/>
          </a:prstGeom>
          <a:noFill/>
          <a:ln w="76200">
            <a:solidFill>
              <a:schemeClr val="bg2"/>
            </a:solidFill>
            <a:round/>
            <a:headEnd type="triangle" w="med" len="med"/>
            <a:tailEnd/>
          </a:ln>
        </p:spPr>
        <p:txBody>
          <a:bodyPr wrap="none" anchor="ctr">
            <a:spAutoFit/>
          </a:bodyPr>
          <a:lstStyle/>
          <a:p>
            <a:endParaRPr lang="ko-KR" altLang="en-US"/>
          </a:p>
        </p:txBody>
      </p:sp>
      <p:sp>
        <p:nvSpPr>
          <p:cNvPr id="199691" name="Oval 5"/>
          <p:cNvSpPr>
            <a:spLocks noChangeArrowheads="1"/>
          </p:cNvSpPr>
          <p:nvPr/>
        </p:nvSpPr>
        <p:spPr bwMode="auto">
          <a:xfrm>
            <a:off x="1157288" y="3819525"/>
            <a:ext cx="2143125" cy="633413"/>
          </a:xfrm>
          <a:prstGeom prst="ellipse">
            <a:avLst/>
          </a:prstGeom>
          <a:solidFill>
            <a:srgbClr val="0000FF"/>
          </a:solidFill>
          <a:ln w="25400" algn="ctr">
            <a:solidFill>
              <a:schemeClr val="bg2"/>
            </a:solidFill>
            <a:round/>
            <a:headEnd/>
            <a:tailEnd/>
          </a:ln>
        </p:spPr>
        <p:txBody>
          <a:bodyPr anchor="ctr">
            <a:spAutoFit/>
          </a:bodyPr>
          <a:lstStyle/>
          <a:p>
            <a:pPr algn="ctr" latinLnBrk="0"/>
            <a:r>
              <a:rPr lang="ja-JP" altLang="en-US" sz="2400">
                <a:latin typeface="ＭＳ Ｐゴシック" pitchFamily="34" charset="-128"/>
              </a:rPr>
              <a:t>イエス</a:t>
            </a:r>
          </a:p>
        </p:txBody>
      </p:sp>
      <p:sp>
        <p:nvSpPr>
          <p:cNvPr id="199692" name="Oval 5"/>
          <p:cNvSpPr>
            <a:spLocks noChangeArrowheads="1"/>
          </p:cNvSpPr>
          <p:nvPr/>
        </p:nvSpPr>
        <p:spPr bwMode="auto">
          <a:xfrm>
            <a:off x="4521200" y="2092325"/>
            <a:ext cx="2143125" cy="633413"/>
          </a:xfrm>
          <a:prstGeom prst="ellipse">
            <a:avLst/>
          </a:prstGeom>
          <a:solidFill>
            <a:srgbClr val="0000FF"/>
          </a:solidFill>
          <a:ln w="25400" algn="ctr">
            <a:solidFill>
              <a:schemeClr val="bg2"/>
            </a:solidFill>
            <a:round/>
            <a:headEnd/>
            <a:tailEnd/>
          </a:ln>
        </p:spPr>
        <p:txBody>
          <a:bodyPr anchor="ctr">
            <a:spAutoFit/>
          </a:bodyPr>
          <a:lstStyle/>
          <a:p>
            <a:pPr algn="ctr" latinLnBrk="0"/>
            <a:r>
              <a:rPr lang="ja-JP" altLang="en-US" sz="2400">
                <a:latin typeface="ＭＳ Ｐゴシック" pitchFamily="34" charset="-128"/>
              </a:rPr>
              <a:t>イエス</a:t>
            </a:r>
          </a:p>
        </p:txBody>
      </p:sp>
      <p:sp>
        <p:nvSpPr>
          <p:cNvPr id="199693" name="Oval 5"/>
          <p:cNvSpPr>
            <a:spLocks noChangeArrowheads="1"/>
          </p:cNvSpPr>
          <p:nvPr/>
        </p:nvSpPr>
        <p:spPr bwMode="auto">
          <a:xfrm>
            <a:off x="4521200" y="3846513"/>
            <a:ext cx="2143125" cy="590550"/>
          </a:xfrm>
          <a:prstGeom prst="ellipse">
            <a:avLst/>
          </a:prstGeom>
          <a:solidFill>
            <a:schemeClr val="accent1"/>
          </a:solidFill>
          <a:ln w="25400" algn="ctr">
            <a:solidFill>
              <a:schemeClr val="bg2"/>
            </a:solidFill>
            <a:round/>
            <a:headEnd/>
            <a:tailEnd/>
          </a:ln>
        </p:spPr>
        <p:txBody>
          <a:bodyPr anchor="ctr">
            <a:spAutoFit/>
          </a:bodyPr>
          <a:lstStyle/>
          <a:p>
            <a:pPr algn="ctr" latinLnBrk="0"/>
            <a:r>
              <a:rPr lang="ja-JP" altLang="en-US" sz="2200">
                <a:solidFill>
                  <a:srgbClr val="000000"/>
                </a:solidFill>
                <a:latin typeface="ＭＳ Ｐゴシック" pitchFamily="34" charset="-128"/>
              </a:rPr>
              <a:t>アブラハム</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Line 2"/>
          <p:cNvSpPr>
            <a:spLocks noChangeShapeType="1"/>
          </p:cNvSpPr>
          <p:nvPr/>
        </p:nvSpPr>
        <p:spPr bwMode="auto">
          <a:xfrm flipV="1">
            <a:off x="3500438" y="2316163"/>
            <a:ext cx="2357437" cy="1928812"/>
          </a:xfrm>
          <a:prstGeom prst="line">
            <a:avLst/>
          </a:prstGeom>
          <a:noFill/>
          <a:ln w="28575">
            <a:solidFill>
              <a:schemeClr val="bg2"/>
            </a:solidFill>
            <a:round/>
            <a:headEnd/>
            <a:tailEnd/>
          </a:ln>
        </p:spPr>
        <p:txBody>
          <a:bodyPr/>
          <a:lstStyle/>
          <a:p>
            <a:endParaRPr lang="ko-KR" altLang="en-US"/>
          </a:p>
        </p:txBody>
      </p:sp>
      <p:sp>
        <p:nvSpPr>
          <p:cNvPr id="200706" name="Line 7"/>
          <p:cNvSpPr>
            <a:spLocks noChangeShapeType="1"/>
          </p:cNvSpPr>
          <p:nvPr/>
        </p:nvSpPr>
        <p:spPr bwMode="auto">
          <a:xfrm>
            <a:off x="3429000" y="2244725"/>
            <a:ext cx="2428875" cy="2000250"/>
          </a:xfrm>
          <a:prstGeom prst="line">
            <a:avLst/>
          </a:prstGeom>
          <a:noFill/>
          <a:ln w="28575">
            <a:solidFill>
              <a:schemeClr val="bg2"/>
            </a:solidFill>
            <a:round/>
            <a:headEnd/>
            <a:tailEnd/>
          </a:ln>
        </p:spPr>
        <p:txBody>
          <a:bodyPr/>
          <a:lstStyle/>
          <a:p>
            <a:endParaRPr lang="ko-KR" altLang="en-US"/>
          </a:p>
        </p:txBody>
      </p:sp>
      <p:sp>
        <p:nvSpPr>
          <p:cNvPr id="200707" name="AutoShape 8"/>
          <p:cNvSpPr>
            <a:spLocks noChangeArrowheads="1"/>
          </p:cNvSpPr>
          <p:nvPr/>
        </p:nvSpPr>
        <p:spPr bwMode="auto">
          <a:xfrm>
            <a:off x="4151313" y="2774950"/>
            <a:ext cx="1079500" cy="936625"/>
          </a:xfrm>
          <a:prstGeom prst="roundRect">
            <a:avLst>
              <a:gd name="adj" fmla="val 16667"/>
            </a:avLst>
          </a:prstGeom>
          <a:solidFill>
            <a:srgbClr val="FFFF00"/>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重 生</a:t>
            </a:r>
          </a:p>
        </p:txBody>
      </p:sp>
      <p:sp>
        <p:nvSpPr>
          <p:cNvPr id="200708" name="Rectangle 9"/>
          <p:cNvSpPr>
            <a:spLocks noChangeArrowheads="1"/>
          </p:cNvSpPr>
          <p:nvPr/>
        </p:nvSpPr>
        <p:spPr bwMode="auto">
          <a:xfrm>
            <a:off x="6670675" y="1435100"/>
            <a:ext cx="1357313" cy="16160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教会の頭</a:t>
            </a:r>
          </a:p>
          <a:p>
            <a:pPr latinLnBrk="0"/>
            <a:r>
              <a:rPr lang="ja-JP" altLang="en-US" sz="2000">
                <a:solidFill>
                  <a:schemeClr val="bg2"/>
                </a:solidFill>
                <a:latin typeface="ＭＳ Ｐゴシック" pitchFamily="34" charset="-128"/>
              </a:rPr>
              <a:t>本神殿</a:t>
            </a:r>
          </a:p>
          <a:p>
            <a:pPr latinLnBrk="0"/>
            <a:r>
              <a:rPr lang="ja-JP" altLang="en-US" sz="2000">
                <a:solidFill>
                  <a:schemeClr val="bg2"/>
                </a:solidFill>
                <a:latin typeface="ＭＳ Ｐゴシック" pitchFamily="34" charset="-128"/>
              </a:rPr>
              <a:t>ぶどうの木</a:t>
            </a:r>
          </a:p>
          <a:p>
            <a:pPr latinLnBrk="0"/>
            <a:r>
              <a:rPr lang="ja-JP" altLang="en-US" sz="2000">
                <a:solidFill>
                  <a:schemeClr val="bg2"/>
                </a:solidFill>
                <a:latin typeface="ＭＳ Ｐゴシック" pitchFamily="34" charset="-128"/>
              </a:rPr>
              <a:t>最初の実</a:t>
            </a:r>
          </a:p>
          <a:p>
            <a:pPr latinLnBrk="0"/>
            <a:r>
              <a:rPr lang="ja-JP" altLang="en-US" sz="2000">
                <a:solidFill>
                  <a:schemeClr val="bg2"/>
                </a:solidFill>
                <a:latin typeface="ＭＳ Ｐゴシック" pitchFamily="34" charset="-128"/>
              </a:rPr>
              <a:t>真の父母 </a:t>
            </a:r>
          </a:p>
        </p:txBody>
      </p:sp>
      <p:sp>
        <p:nvSpPr>
          <p:cNvPr id="200709" name="Rectangle 10"/>
          <p:cNvSpPr>
            <a:spLocks noChangeArrowheads="1"/>
          </p:cNvSpPr>
          <p:nvPr/>
        </p:nvSpPr>
        <p:spPr bwMode="auto">
          <a:xfrm>
            <a:off x="6719888" y="3533775"/>
            <a:ext cx="1284287" cy="16160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体、肢体</a:t>
            </a:r>
          </a:p>
          <a:p>
            <a:pPr latinLnBrk="0"/>
            <a:r>
              <a:rPr lang="ja-JP" altLang="en-US" sz="2000">
                <a:solidFill>
                  <a:schemeClr val="bg2"/>
                </a:solidFill>
                <a:latin typeface="ＭＳ Ｐゴシック" pitchFamily="34" charset="-128"/>
              </a:rPr>
              <a:t>分神殿</a:t>
            </a:r>
          </a:p>
          <a:p>
            <a:pPr latinLnBrk="0"/>
            <a:r>
              <a:rPr lang="ja-JP" altLang="en-US" sz="2000">
                <a:solidFill>
                  <a:schemeClr val="bg2"/>
                </a:solidFill>
                <a:latin typeface="ＭＳ Ｐゴシック" pitchFamily="34" charset="-128"/>
              </a:rPr>
              <a:t>枝</a:t>
            </a:r>
          </a:p>
          <a:p>
            <a:pPr latinLnBrk="0"/>
            <a:r>
              <a:rPr lang="ja-JP" altLang="en-US" sz="2000">
                <a:solidFill>
                  <a:schemeClr val="bg2"/>
                </a:solidFill>
                <a:latin typeface="ＭＳ Ｐゴシック" pitchFamily="34" charset="-128"/>
              </a:rPr>
              <a:t>後の実</a:t>
            </a:r>
          </a:p>
          <a:p>
            <a:pPr latinLnBrk="0"/>
            <a:r>
              <a:rPr lang="ja-JP" altLang="en-US" sz="2000">
                <a:solidFill>
                  <a:schemeClr val="bg2"/>
                </a:solidFill>
                <a:latin typeface="ＭＳ Ｐゴシック" pitchFamily="34" charset="-128"/>
              </a:rPr>
              <a:t>真の子女 </a:t>
            </a:r>
          </a:p>
        </p:txBody>
      </p:sp>
      <p:sp>
        <p:nvSpPr>
          <p:cNvPr id="200710" name="Rectangle 11"/>
          <p:cNvSpPr>
            <a:spLocks noChangeArrowheads="1"/>
          </p:cNvSpPr>
          <p:nvPr/>
        </p:nvSpPr>
        <p:spPr bwMode="auto">
          <a:xfrm>
            <a:off x="617538" y="1435100"/>
            <a:ext cx="2051050" cy="16160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完成人間の</a:t>
            </a:r>
            <a:r>
              <a:rPr lang="ko-KR" altLang="en-US" sz="2000">
                <a:solidFill>
                  <a:schemeClr val="bg2"/>
                </a:solidFill>
                <a:latin typeface="ＭＳ Ｐゴシック" pitchFamily="34" charset="-128"/>
              </a:rPr>
              <a:t> 価値</a:t>
            </a:r>
            <a:endParaRPr lang="ko-KR" altLang="ja-JP"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被</a:t>
            </a:r>
            <a:r>
              <a:rPr lang="ja-JP" altLang="en-US" sz="2000">
                <a:solidFill>
                  <a:schemeClr val="bg2"/>
                </a:solidFill>
                <a:latin typeface="ＭＳ Ｐゴシック" pitchFamily="34" charset="-128"/>
              </a:rPr>
              <a:t>造</a:t>
            </a:r>
            <a:r>
              <a:rPr lang="ko-KR" altLang="en-US" sz="2000">
                <a:solidFill>
                  <a:schemeClr val="bg2"/>
                </a:solidFill>
                <a:latin typeface="ＭＳ Ｐゴシック" pitchFamily="34" charset="-128"/>
              </a:rPr>
              <a:t>世界主管</a:t>
            </a:r>
            <a:endParaRPr lang="ko-KR" altLang="ja-JP"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原罪</a:t>
            </a:r>
            <a:r>
              <a:rPr lang="en-US" altLang="ja-JP" sz="2000">
                <a:solidFill>
                  <a:schemeClr val="bg2"/>
                </a:solidFill>
                <a:latin typeface="ＭＳ Ｐゴシック" pitchFamily="34" charset="-128"/>
              </a:rPr>
              <a:t>X</a:t>
            </a:r>
            <a:endParaRPr lang="ja-JP" altLang="ko-KR" sz="2000">
              <a:solidFill>
                <a:schemeClr val="bg2"/>
              </a:solidFill>
              <a:latin typeface="ＭＳ Ｐゴシック" pitchFamily="34" charset="-128"/>
            </a:endParaRPr>
          </a:p>
          <a:p>
            <a:pPr latinLnBrk="0"/>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心情</a:t>
            </a:r>
            <a:r>
              <a:rPr lang="ja-JP" altLang="en-US" sz="2000">
                <a:solidFill>
                  <a:schemeClr val="bg2"/>
                </a:solidFill>
                <a:latin typeface="ＭＳ Ｐゴシック" pitchFamily="34" charset="-128"/>
              </a:rPr>
              <a:t>体</a:t>
            </a:r>
            <a:r>
              <a:rPr lang="ko-KR" altLang="en-US" sz="2000">
                <a:solidFill>
                  <a:schemeClr val="bg2"/>
                </a:solidFill>
                <a:latin typeface="ＭＳ Ｐゴシック" pitchFamily="34" charset="-128"/>
              </a:rPr>
              <a:t>恤</a:t>
            </a:r>
          </a:p>
          <a:p>
            <a:pPr latinLnBrk="0"/>
            <a:r>
              <a:rPr lang="ja-JP" altLang="en-US" sz="2000">
                <a:solidFill>
                  <a:schemeClr val="bg2"/>
                </a:solidFill>
                <a:latin typeface="ＭＳ Ｐゴシック" pitchFamily="34" charset="-128"/>
              </a:rPr>
              <a:t>救世主</a:t>
            </a:r>
          </a:p>
        </p:txBody>
      </p:sp>
      <p:sp>
        <p:nvSpPr>
          <p:cNvPr id="200711" name="Rectangle 12"/>
          <p:cNvSpPr>
            <a:spLocks noChangeArrowheads="1"/>
          </p:cNvSpPr>
          <p:nvPr/>
        </p:nvSpPr>
        <p:spPr bwMode="auto">
          <a:xfrm>
            <a:off x="561975" y="3557588"/>
            <a:ext cx="2127250" cy="1616075"/>
          </a:xfrm>
          <a:prstGeom prst="rect">
            <a:avLst/>
          </a:prstGeom>
          <a:noFill/>
          <a:ln w="9525">
            <a:noFill/>
            <a:miter lim="800000"/>
            <a:headEnd/>
            <a:tailEnd/>
          </a:ln>
        </p:spPr>
        <p:txBody>
          <a:bodyPr wrap="none">
            <a:spAutoFit/>
          </a:bodyPr>
          <a:lstStyle/>
          <a:p>
            <a:pPr latinLnBrk="0"/>
            <a:r>
              <a:rPr lang="ko-KR" altLang="en-US" sz="2000">
                <a:solidFill>
                  <a:schemeClr val="bg2"/>
                </a:solidFill>
                <a:latin typeface="ＭＳ Ｐゴシック" pitchFamily="34" charset="-128"/>
              </a:rPr>
              <a:t>完成人間</a:t>
            </a:r>
            <a:r>
              <a:rPr lang="ja-JP" altLang="en-US" sz="2000">
                <a:solidFill>
                  <a:schemeClr val="bg2"/>
                </a:solidFill>
                <a:latin typeface="ＭＳ Ｐゴシック" pitchFamily="34" charset="-128"/>
              </a:rPr>
              <a:t>の</a:t>
            </a:r>
            <a:r>
              <a:rPr lang="ko-KR" altLang="en-US" sz="2000">
                <a:solidFill>
                  <a:schemeClr val="bg2"/>
                </a:solidFill>
                <a:latin typeface="ＭＳ Ｐゴシック" pitchFamily="34" charset="-128"/>
              </a:rPr>
              <a:t>価値</a:t>
            </a:r>
            <a:r>
              <a:rPr lang="en-US" altLang="ja-JP" sz="2000">
                <a:solidFill>
                  <a:schemeClr val="bg2"/>
                </a:solidFill>
                <a:latin typeface="ＭＳ Ｐゴシック" pitchFamily="34" charset="-128"/>
              </a:rPr>
              <a:t>X</a:t>
            </a:r>
            <a:endParaRPr lang="ja-JP" altLang="ko-KR"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被</a:t>
            </a:r>
            <a:r>
              <a:rPr lang="ja-JP" altLang="en-US" sz="2000">
                <a:solidFill>
                  <a:schemeClr val="bg2"/>
                </a:solidFill>
                <a:latin typeface="ＭＳ Ｐゴシック" pitchFamily="34" charset="-128"/>
              </a:rPr>
              <a:t>造</a:t>
            </a:r>
            <a:r>
              <a:rPr lang="ko-KR" altLang="en-US" sz="2000">
                <a:solidFill>
                  <a:schemeClr val="bg2"/>
                </a:solidFill>
                <a:latin typeface="ＭＳ Ｐゴシック" pitchFamily="34" charset="-128"/>
              </a:rPr>
              <a:t>世界主管</a:t>
            </a:r>
            <a:r>
              <a:rPr lang="en-US" altLang="ja-JP" sz="2000">
                <a:solidFill>
                  <a:schemeClr val="bg2"/>
                </a:solidFill>
                <a:latin typeface="ＭＳ Ｐゴシック" pitchFamily="34" charset="-128"/>
              </a:rPr>
              <a:t>X</a:t>
            </a:r>
            <a:endParaRPr lang="ja-JP" altLang="ko-KR"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原罪</a:t>
            </a:r>
            <a:r>
              <a:rPr lang="ja-JP" altLang="en-US" sz="2000">
                <a:solidFill>
                  <a:schemeClr val="bg2"/>
                </a:solidFill>
                <a:latin typeface="ＭＳ Ｐゴシック" pitchFamily="34" charset="-128"/>
              </a:rPr>
              <a:t>○</a:t>
            </a:r>
            <a:endParaRPr lang="ja-JP" altLang="ko-KR"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     心情</a:t>
            </a:r>
            <a:r>
              <a:rPr lang="ja-JP" altLang="en-US" sz="2000">
                <a:solidFill>
                  <a:schemeClr val="bg2"/>
                </a:solidFill>
                <a:latin typeface="ＭＳ Ｐゴシック" pitchFamily="34" charset="-128"/>
              </a:rPr>
              <a:t>体</a:t>
            </a:r>
            <a:r>
              <a:rPr lang="ko-KR" altLang="en-US" sz="2000">
                <a:solidFill>
                  <a:schemeClr val="bg2"/>
                </a:solidFill>
                <a:latin typeface="ＭＳ Ｐゴシック" pitchFamily="34" charset="-128"/>
              </a:rPr>
              <a:t>恤 </a:t>
            </a:r>
            <a:r>
              <a:rPr lang="en-US" altLang="ja-JP" sz="2000">
                <a:solidFill>
                  <a:schemeClr val="bg2"/>
                </a:solidFill>
                <a:latin typeface="ＭＳ Ｐゴシック" pitchFamily="34" charset="-128"/>
              </a:rPr>
              <a:t>X</a:t>
            </a:r>
          </a:p>
          <a:p>
            <a:pPr latinLnBrk="0"/>
            <a:r>
              <a:rPr lang="ja-JP" altLang="en-US" sz="2000">
                <a:solidFill>
                  <a:schemeClr val="bg2"/>
                </a:solidFill>
                <a:latin typeface="ＭＳ Ｐゴシック" pitchFamily="34" charset="-128"/>
              </a:rPr>
              <a:t>罪人</a:t>
            </a:r>
          </a:p>
        </p:txBody>
      </p:sp>
      <p:sp>
        <p:nvSpPr>
          <p:cNvPr id="200712" name="AutoShape 13"/>
          <p:cNvSpPr>
            <a:spLocks/>
          </p:cNvSpPr>
          <p:nvPr/>
        </p:nvSpPr>
        <p:spPr bwMode="auto">
          <a:xfrm>
            <a:off x="6572250" y="1428750"/>
            <a:ext cx="173038" cy="1620838"/>
          </a:xfrm>
          <a:prstGeom prst="leftBrace">
            <a:avLst>
              <a:gd name="adj1" fmla="val 58066"/>
              <a:gd name="adj2" fmla="val 50000"/>
            </a:avLst>
          </a:prstGeom>
          <a:noFill/>
          <a:ln w="28575">
            <a:solidFill>
              <a:schemeClr val="bg2"/>
            </a:solidFill>
            <a:round/>
            <a:headEnd/>
            <a:tailEnd/>
          </a:ln>
        </p:spPr>
        <p:txBody>
          <a:bodyPr wrap="none" anchor="ctr"/>
          <a:lstStyle/>
          <a:p>
            <a:pPr latinLnBrk="0"/>
            <a:endParaRPr lang="ja-JP" altLang="en-US"/>
          </a:p>
        </p:txBody>
      </p:sp>
      <p:sp>
        <p:nvSpPr>
          <p:cNvPr id="200713" name="AutoShape 15"/>
          <p:cNvSpPr>
            <a:spLocks/>
          </p:cNvSpPr>
          <p:nvPr/>
        </p:nvSpPr>
        <p:spPr bwMode="auto">
          <a:xfrm>
            <a:off x="2624138" y="1458913"/>
            <a:ext cx="131762" cy="1582737"/>
          </a:xfrm>
          <a:prstGeom prst="rightBrace">
            <a:avLst>
              <a:gd name="adj1" fmla="val 100101"/>
              <a:gd name="adj2" fmla="val 50000"/>
            </a:avLst>
          </a:prstGeom>
          <a:noFill/>
          <a:ln w="28575">
            <a:solidFill>
              <a:schemeClr val="bg2"/>
            </a:solidFill>
            <a:round/>
            <a:headEnd/>
            <a:tailEnd/>
          </a:ln>
        </p:spPr>
        <p:txBody>
          <a:bodyPr wrap="none" anchor="ctr"/>
          <a:lstStyle/>
          <a:p>
            <a:pPr latinLnBrk="0"/>
            <a:endParaRPr lang="ja-JP" altLang="en-US"/>
          </a:p>
        </p:txBody>
      </p:sp>
      <p:sp>
        <p:nvSpPr>
          <p:cNvPr id="200714" name="Text Box 17"/>
          <p:cNvSpPr txBox="1">
            <a:spLocks noChangeArrowheads="1"/>
          </p:cNvSpPr>
          <p:nvPr/>
        </p:nvSpPr>
        <p:spPr bwMode="auto">
          <a:xfrm>
            <a:off x="428625" y="500063"/>
            <a:ext cx="3529013"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３．堕落人間とイエス</a:t>
            </a:r>
          </a:p>
        </p:txBody>
      </p:sp>
      <p:sp>
        <p:nvSpPr>
          <p:cNvPr id="200715" name="Oval 18"/>
          <p:cNvSpPr>
            <a:spLocks noChangeArrowheads="1"/>
          </p:cNvSpPr>
          <p:nvPr/>
        </p:nvSpPr>
        <p:spPr bwMode="auto">
          <a:xfrm>
            <a:off x="744538" y="2414588"/>
            <a:ext cx="315912" cy="315912"/>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endParaRPr lang="ko-KR" altLang="en-US" sz="2000">
              <a:solidFill>
                <a:schemeClr val="bg2"/>
              </a:solidFill>
              <a:latin typeface="ＭＳ Ｐゴシック" pitchFamily="34" charset="-128"/>
            </a:endParaRPr>
          </a:p>
        </p:txBody>
      </p:sp>
      <p:sp>
        <p:nvSpPr>
          <p:cNvPr id="200716" name="Oval 19"/>
          <p:cNvSpPr>
            <a:spLocks noChangeArrowheads="1"/>
          </p:cNvSpPr>
          <p:nvPr/>
        </p:nvSpPr>
        <p:spPr bwMode="auto">
          <a:xfrm>
            <a:off x="688975" y="4530725"/>
            <a:ext cx="328613" cy="328613"/>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endParaRPr lang="ko-KR" altLang="en-US" sz="2000">
              <a:solidFill>
                <a:schemeClr val="bg2"/>
              </a:solidFill>
              <a:latin typeface="ＭＳ Ｐゴシック" pitchFamily="34" charset="-128"/>
            </a:endParaRPr>
          </a:p>
        </p:txBody>
      </p:sp>
      <p:sp>
        <p:nvSpPr>
          <p:cNvPr id="200717" name="AutoShape 15"/>
          <p:cNvSpPr>
            <a:spLocks/>
          </p:cNvSpPr>
          <p:nvPr/>
        </p:nvSpPr>
        <p:spPr bwMode="auto">
          <a:xfrm>
            <a:off x="2624138" y="3568700"/>
            <a:ext cx="131762" cy="1582738"/>
          </a:xfrm>
          <a:prstGeom prst="rightBrace">
            <a:avLst>
              <a:gd name="adj1" fmla="val 100101"/>
              <a:gd name="adj2" fmla="val 50000"/>
            </a:avLst>
          </a:prstGeom>
          <a:noFill/>
          <a:ln w="28575">
            <a:solidFill>
              <a:schemeClr val="bg2"/>
            </a:solidFill>
            <a:round/>
            <a:headEnd/>
            <a:tailEnd/>
          </a:ln>
        </p:spPr>
        <p:txBody>
          <a:bodyPr wrap="none" anchor="ctr"/>
          <a:lstStyle/>
          <a:p>
            <a:pPr latinLnBrk="0"/>
            <a:endParaRPr lang="ja-JP" altLang="en-US"/>
          </a:p>
        </p:txBody>
      </p:sp>
      <p:sp>
        <p:nvSpPr>
          <p:cNvPr id="200718" name="Oval 3"/>
          <p:cNvSpPr>
            <a:spLocks noChangeArrowheads="1"/>
          </p:cNvSpPr>
          <p:nvPr/>
        </p:nvSpPr>
        <p:spPr bwMode="auto">
          <a:xfrm>
            <a:off x="2876550" y="1917700"/>
            <a:ext cx="1152525" cy="647700"/>
          </a:xfrm>
          <a:prstGeom prst="ellipse">
            <a:avLst/>
          </a:prstGeom>
          <a:solidFill>
            <a:srgbClr val="0000FF"/>
          </a:solidFill>
          <a:ln w="12700">
            <a:solidFill>
              <a:schemeClr val="bg2"/>
            </a:solidFill>
            <a:round/>
            <a:headEnd/>
            <a:tailEnd/>
          </a:ln>
        </p:spPr>
        <p:txBody>
          <a:bodyPr wrap="none" anchor="ctr"/>
          <a:lstStyle/>
          <a:p>
            <a:pPr algn="ctr" latinLnBrk="0"/>
            <a:r>
              <a:rPr lang="ja-JP" altLang="en-US" sz="2400">
                <a:latin typeface="ＭＳ Ｐゴシック" pitchFamily="34" charset="-128"/>
              </a:rPr>
              <a:t>イエス</a:t>
            </a:r>
            <a:endParaRPr lang="ko-KR" altLang="en-US" sz="2400">
              <a:latin typeface="ＭＳ Ｐゴシック" pitchFamily="34" charset="-128"/>
            </a:endParaRPr>
          </a:p>
        </p:txBody>
      </p:sp>
      <p:sp>
        <p:nvSpPr>
          <p:cNvPr id="200719" name="Oval 5"/>
          <p:cNvSpPr>
            <a:spLocks noChangeArrowheads="1"/>
          </p:cNvSpPr>
          <p:nvPr/>
        </p:nvSpPr>
        <p:spPr bwMode="auto">
          <a:xfrm>
            <a:off x="5305425" y="1917700"/>
            <a:ext cx="1152525" cy="647700"/>
          </a:xfrm>
          <a:prstGeom prst="ellipse">
            <a:avLst/>
          </a:prstGeom>
          <a:solidFill>
            <a:srgbClr val="0000FF"/>
          </a:solidFill>
          <a:ln w="12700">
            <a:solidFill>
              <a:schemeClr val="bg2"/>
            </a:solidFill>
            <a:round/>
            <a:headEnd/>
            <a:tailEnd/>
          </a:ln>
        </p:spPr>
        <p:txBody>
          <a:bodyPr wrap="none" anchor="ctr"/>
          <a:lstStyle/>
          <a:p>
            <a:pPr algn="ctr" latinLnBrk="0"/>
            <a:r>
              <a:rPr lang="ja-JP" altLang="en-US" sz="2400">
                <a:latin typeface="ＭＳ Ｐゴシック" pitchFamily="34" charset="-128"/>
              </a:rPr>
              <a:t>イエス</a:t>
            </a:r>
            <a:endParaRPr lang="ko-KR" altLang="en-US" sz="2400">
              <a:latin typeface="ＭＳ Ｐゴシック" pitchFamily="34" charset="-128"/>
            </a:endParaRPr>
          </a:p>
        </p:txBody>
      </p:sp>
      <p:sp>
        <p:nvSpPr>
          <p:cNvPr id="200720" name="Oval 6"/>
          <p:cNvSpPr>
            <a:spLocks noChangeArrowheads="1"/>
          </p:cNvSpPr>
          <p:nvPr/>
        </p:nvSpPr>
        <p:spPr bwMode="auto">
          <a:xfrm>
            <a:off x="5199063" y="3994150"/>
            <a:ext cx="1370012" cy="720725"/>
          </a:xfrm>
          <a:prstGeom prst="ellipse">
            <a:avLst/>
          </a:prstGeom>
          <a:solidFill>
            <a:srgbClr val="009900"/>
          </a:solidFill>
          <a:ln w="12700">
            <a:solidFill>
              <a:schemeClr val="bg2"/>
            </a:solidFill>
            <a:round/>
            <a:headEnd/>
            <a:tailEnd/>
          </a:ln>
        </p:spPr>
        <p:txBody>
          <a:bodyPr wrap="none" anchor="ctr"/>
          <a:lstStyle/>
          <a:p>
            <a:pPr algn="ctr" latinLnBrk="0"/>
            <a:r>
              <a:rPr lang="ja-JP" altLang="en-US" sz="2400">
                <a:latin typeface="ＭＳ Ｐゴシック" pitchFamily="34" charset="-128"/>
              </a:rPr>
              <a:t>復帰人間</a:t>
            </a:r>
          </a:p>
        </p:txBody>
      </p:sp>
      <p:sp>
        <p:nvSpPr>
          <p:cNvPr id="200721" name="AutoShape 13"/>
          <p:cNvSpPr>
            <a:spLocks/>
          </p:cNvSpPr>
          <p:nvPr/>
        </p:nvSpPr>
        <p:spPr bwMode="auto">
          <a:xfrm>
            <a:off x="6643688" y="3532188"/>
            <a:ext cx="142875" cy="1620837"/>
          </a:xfrm>
          <a:prstGeom prst="leftBrace">
            <a:avLst>
              <a:gd name="adj1" fmla="val 58035"/>
              <a:gd name="adj2" fmla="val 50000"/>
            </a:avLst>
          </a:prstGeom>
          <a:noFill/>
          <a:ln w="28575">
            <a:solidFill>
              <a:schemeClr val="bg2"/>
            </a:solidFill>
            <a:round/>
            <a:headEnd/>
            <a:tailEnd/>
          </a:ln>
        </p:spPr>
        <p:txBody>
          <a:bodyPr wrap="none" anchor="ctr"/>
          <a:lstStyle/>
          <a:p>
            <a:pPr latinLnBrk="0"/>
            <a:endParaRPr lang="ja-JP" altLang="en-US"/>
          </a:p>
        </p:txBody>
      </p:sp>
      <p:sp>
        <p:nvSpPr>
          <p:cNvPr id="28" name="Oval 6"/>
          <p:cNvSpPr>
            <a:spLocks noChangeArrowheads="1"/>
          </p:cNvSpPr>
          <p:nvPr/>
        </p:nvSpPr>
        <p:spPr bwMode="auto">
          <a:xfrm>
            <a:off x="2806700" y="3990975"/>
            <a:ext cx="1370013" cy="720725"/>
          </a:xfrm>
          <a:prstGeom prst="ellipse">
            <a:avLst/>
          </a:prstGeom>
          <a:solidFill>
            <a:schemeClr val="accent1">
              <a:lumMod val="75000"/>
            </a:schemeClr>
          </a:solidFill>
          <a:ln w="12700">
            <a:solidFill>
              <a:schemeClr val="bg2"/>
            </a:solidFill>
            <a:round/>
            <a:headEnd/>
            <a:tailEnd/>
          </a:ln>
        </p:spPr>
        <p:txBody>
          <a:bodyPr wrap="none" anchor="ctr"/>
          <a:lstStyle/>
          <a:p>
            <a:pPr algn="ctr" latinLnBrk="0">
              <a:defRPr/>
            </a:pPr>
            <a:r>
              <a:rPr lang="ja-JP" altLang="en-US" sz="2400">
                <a:latin typeface="ＭＳ Ｐゴシック" pitchFamily="34" charset="-128"/>
              </a:rPr>
              <a:t>堕落人間</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 Box 2"/>
          <p:cNvSpPr txBox="1">
            <a:spLocks noChangeArrowheads="1"/>
          </p:cNvSpPr>
          <p:nvPr/>
        </p:nvSpPr>
        <p:spPr bwMode="auto">
          <a:xfrm>
            <a:off x="214313" y="214313"/>
            <a:ext cx="41719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４． 重生論と</a:t>
            </a:r>
            <a:r>
              <a:rPr lang="ko-KR" altLang="en-US" sz="3000">
                <a:solidFill>
                  <a:schemeClr val="bg2"/>
                </a:solidFill>
                <a:latin typeface="ＭＳ Ｐゴシック" pitchFamily="34" charset="-128"/>
              </a:rPr>
              <a:t>三位一</a:t>
            </a:r>
            <a:r>
              <a:rPr lang="ja-JP" altLang="en-US" sz="3000">
                <a:solidFill>
                  <a:schemeClr val="bg2"/>
                </a:solidFill>
                <a:latin typeface="ＭＳ Ｐゴシック" pitchFamily="34" charset="-128"/>
              </a:rPr>
              <a:t>体</a:t>
            </a:r>
            <a:r>
              <a:rPr lang="ko-KR" altLang="en-US" sz="3000">
                <a:solidFill>
                  <a:schemeClr val="bg2"/>
                </a:solidFill>
                <a:latin typeface="ＭＳ Ｐゴシック" pitchFamily="34" charset="-128"/>
              </a:rPr>
              <a:t>論</a:t>
            </a:r>
            <a:endParaRPr lang="ja-JP" altLang="en-US" sz="3000">
              <a:solidFill>
                <a:schemeClr val="bg2"/>
              </a:solidFill>
              <a:latin typeface="ＭＳ Ｐゴシック" pitchFamily="34" charset="-128"/>
            </a:endParaRPr>
          </a:p>
        </p:txBody>
      </p:sp>
      <p:sp>
        <p:nvSpPr>
          <p:cNvPr id="201730" name="Text Box 3"/>
          <p:cNvSpPr txBox="1">
            <a:spLocks noChangeArrowheads="1"/>
          </p:cNvSpPr>
          <p:nvPr/>
        </p:nvSpPr>
        <p:spPr bwMode="auto">
          <a:xfrm>
            <a:off x="642938" y="1357313"/>
            <a:ext cx="5881687" cy="396875"/>
          </a:xfrm>
          <a:prstGeom prst="rect">
            <a:avLst/>
          </a:prstGeom>
          <a:noFill/>
          <a:ln w="9525">
            <a:noFill/>
            <a:prstDash val="sysDot"/>
            <a:miter lim="800000"/>
            <a:headEnd/>
            <a:tailEnd/>
          </a:ln>
        </p:spPr>
        <p:txBody>
          <a:bodyPr>
            <a:spAutoFit/>
          </a:bodyPr>
          <a:lstStyle/>
          <a:p>
            <a:pPr latinLnBrk="0">
              <a:spcBef>
                <a:spcPct val="50000"/>
              </a:spcBef>
            </a:pPr>
            <a:r>
              <a:rPr lang="ja-JP" altLang="en-US" sz="2000">
                <a:solidFill>
                  <a:schemeClr val="bg2"/>
                </a:solidFill>
                <a:latin typeface="ＭＳ Ｐゴシック" pitchFamily="34" charset="-128"/>
              </a:rPr>
              <a:t>１） </a:t>
            </a:r>
            <a:r>
              <a:rPr lang="ja-JP" altLang="en-US" sz="2000" u="sng">
                <a:solidFill>
                  <a:schemeClr val="bg2"/>
                </a:solidFill>
                <a:latin typeface="ＭＳ Ｐゴシック" pitchFamily="34" charset="-128"/>
              </a:rPr>
              <a:t>重生の使命から見たイエスと聖霊</a:t>
            </a:r>
            <a:endParaRPr lang="ko-KR" altLang="en-US" sz="2000" u="sng">
              <a:solidFill>
                <a:schemeClr val="bg2"/>
              </a:solidFill>
              <a:latin typeface="ＭＳ Ｐゴシック" pitchFamily="34" charset="-128"/>
            </a:endParaRPr>
          </a:p>
        </p:txBody>
      </p:sp>
      <p:sp>
        <p:nvSpPr>
          <p:cNvPr id="201731" name="Text Box 4"/>
          <p:cNvSpPr txBox="1">
            <a:spLocks noChangeArrowheads="1"/>
          </p:cNvSpPr>
          <p:nvPr/>
        </p:nvSpPr>
        <p:spPr bwMode="auto">
          <a:xfrm>
            <a:off x="357188" y="785813"/>
            <a:ext cx="2971800" cy="427037"/>
          </a:xfrm>
          <a:prstGeom prst="rect">
            <a:avLst/>
          </a:prstGeom>
          <a:noFill/>
          <a:ln w="9525">
            <a:noFill/>
            <a:miter lim="800000"/>
            <a:headEnd/>
            <a:tailEnd/>
          </a:ln>
        </p:spPr>
        <p:txBody>
          <a:bodyPr>
            <a:spAutoFit/>
          </a:bodyPr>
          <a:lstStyle/>
          <a:p>
            <a:pPr latinLnBrk="0">
              <a:spcBef>
                <a:spcPct val="50000"/>
              </a:spcBef>
            </a:pPr>
            <a:r>
              <a:rPr lang="ja-JP" altLang="en-US" sz="2200">
                <a:solidFill>
                  <a:schemeClr val="bg2"/>
                </a:solidFill>
                <a:latin typeface="ＭＳ Ｐゴシック" pitchFamily="34" charset="-128"/>
              </a:rPr>
              <a:t>（１） 重生論</a:t>
            </a:r>
          </a:p>
        </p:txBody>
      </p:sp>
      <p:sp>
        <p:nvSpPr>
          <p:cNvPr id="201732" name="Rectangle 5"/>
          <p:cNvSpPr>
            <a:spLocks noChangeArrowheads="1"/>
          </p:cNvSpPr>
          <p:nvPr/>
        </p:nvSpPr>
        <p:spPr bwMode="auto">
          <a:xfrm>
            <a:off x="4502150" y="2908300"/>
            <a:ext cx="3927475" cy="1419225"/>
          </a:xfrm>
          <a:prstGeom prst="rect">
            <a:avLst/>
          </a:prstGeom>
          <a:noFill/>
          <a:ln w="25400" algn="ctr">
            <a:noFill/>
            <a:miter lim="800000"/>
            <a:headEnd/>
            <a:tailEnd/>
          </a:ln>
        </p:spPr>
        <p:txBody>
          <a:bodyPr>
            <a:spAutoFit/>
          </a:bodyPr>
          <a:lstStyle/>
          <a:p>
            <a:pPr latinLnBrk="0">
              <a:spcBef>
                <a:spcPts val="600"/>
              </a:spcBef>
            </a:pPr>
            <a:r>
              <a:rPr lang="en-US" altLang="ja-JP" sz="1800">
                <a:solidFill>
                  <a:schemeClr val="bg2"/>
                </a:solidFill>
                <a:latin typeface="ＭＳ Ｐゴシック" pitchFamily="34" charset="-128"/>
              </a:rPr>
              <a:t>①</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真の母、</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後のエバ</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女</a:t>
            </a:r>
            <a:r>
              <a:rPr lang="ko-KR" altLang="en-US" sz="1800">
                <a:solidFill>
                  <a:schemeClr val="bg2"/>
                </a:solidFill>
                <a:latin typeface="ＭＳ Ｐゴシック" pitchFamily="34" charset="-128"/>
              </a:rPr>
              <a:t>性神</a:t>
            </a:r>
            <a:r>
              <a:rPr lang="en-US" altLang="ko-KR"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a:p>
            <a:pPr latinLnBrk="0">
              <a:spcBef>
                <a:spcPts val="600"/>
              </a:spcBef>
            </a:pPr>
            <a:r>
              <a:rPr lang="en-US" altLang="ja-JP" sz="1800">
                <a:solidFill>
                  <a:schemeClr val="bg2"/>
                </a:solidFill>
                <a:latin typeface="ＭＳ Ｐゴシック" pitchFamily="34" charset="-128"/>
              </a:rPr>
              <a:t>②</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慰労、感動の</a:t>
            </a:r>
            <a:r>
              <a:rPr lang="ko-KR" altLang="en-US" sz="1800">
                <a:solidFill>
                  <a:schemeClr val="bg2"/>
                </a:solidFill>
                <a:latin typeface="ＭＳ Ｐゴシック" pitchFamily="34" charset="-128"/>
              </a:rPr>
              <a:t>役事</a:t>
            </a:r>
            <a:endParaRPr lang="ko-KR"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③</a:t>
            </a:r>
            <a:r>
              <a:rPr lang="en-US" altLang="ko-KR" sz="1800">
                <a:solidFill>
                  <a:schemeClr val="bg2"/>
                </a:solidFill>
                <a:latin typeface="ＭＳ Ｐゴシック" pitchFamily="34" charset="-128"/>
              </a:rPr>
              <a:t> </a:t>
            </a:r>
            <a:r>
              <a:rPr lang="ko-KR" altLang="en-US" sz="1800">
                <a:solidFill>
                  <a:schemeClr val="bg2"/>
                </a:solidFill>
                <a:latin typeface="ＭＳ Ｐゴシック" pitchFamily="34" charset="-128"/>
              </a:rPr>
              <a:t>罪</a:t>
            </a:r>
            <a:r>
              <a:rPr lang="ja-JP" altLang="en-US" sz="1800">
                <a:solidFill>
                  <a:schemeClr val="bg2"/>
                </a:solidFill>
                <a:latin typeface="ＭＳ Ｐゴシック" pitchFamily="34" charset="-128"/>
              </a:rPr>
              <a:t>を清める</a:t>
            </a:r>
            <a:r>
              <a:rPr lang="ko-KR" altLang="en-US" sz="1800">
                <a:solidFill>
                  <a:schemeClr val="bg2"/>
                </a:solidFill>
                <a:latin typeface="ＭＳ Ｐゴシック" pitchFamily="34" charset="-128"/>
              </a:rPr>
              <a:t>役事 </a:t>
            </a:r>
            <a:endParaRPr lang="ko-KR"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④</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地において</a:t>
            </a:r>
            <a:r>
              <a:rPr lang="ko-KR" altLang="en-US" sz="1800">
                <a:solidFill>
                  <a:schemeClr val="bg2"/>
                </a:solidFill>
                <a:latin typeface="ＭＳ Ｐゴシック" pitchFamily="34" charset="-128"/>
              </a:rPr>
              <a:t>役事</a:t>
            </a:r>
            <a:endParaRPr lang="en-US" altLang="ko-KR" sz="1800">
              <a:solidFill>
                <a:schemeClr val="bg2"/>
              </a:solidFill>
              <a:latin typeface="ＭＳ Ｐゴシック" pitchFamily="34" charset="-128"/>
            </a:endParaRPr>
          </a:p>
        </p:txBody>
      </p:sp>
      <p:grpSp>
        <p:nvGrpSpPr>
          <p:cNvPr id="201733" name="Group 6"/>
          <p:cNvGrpSpPr>
            <a:grpSpLocks/>
          </p:cNvGrpSpPr>
          <p:nvPr/>
        </p:nvGrpSpPr>
        <p:grpSpPr bwMode="auto">
          <a:xfrm>
            <a:off x="2293938" y="3338513"/>
            <a:ext cx="457200" cy="571500"/>
            <a:chOff x="2736" y="1437"/>
            <a:chExt cx="288" cy="360"/>
          </a:xfrm>
        </p:grpSpPr>
        <p:sp>
          <p:nvSpPr>
            <p:cNvPr id="201747" name="Arc 7"/>
            <p:cNvSpPr>
              <a:spLocks/>
            </p:cNvSpPr>
            <p:nvPr/>
          </p:nvSpPr>
          <p:spPr bwMode="auto">
            <a:xfrm rot="-2700000">
              <a:off x="2736" y="1437"/>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201748" name="Arc 8"/>
            <p:cNvSpPr>
              <a:spLocks/>
            </p:cNvSpPr>
            <p:nvPr/>
          </p:nvSpPr>
          <p:spPr bwMode="auto">
            <a:xfrm rot="8100000">
              <a:off x="2736" y="1509"/>
              <a:ext cx="28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grpSp>
      <p:sp>
        <p:nvSpPr>
          <p:cNvPr id="201734" name="Line 9"/>
          <p:cNvSpPr>
            <a:spLocks noChangeShapeType="1"/>
          </p:cNvSpPr>
          <p:nvPr/>
        </p:nvSpPr>
        <p:spPr bwMode="auto">
          <a:xfrm flipH="1">
            <a:off x="1519238" y="2552700"/>
            <a:ext cx="928687" cy="1071563"/>
          </a:xfrm>
          <a:prstGeom prst="line">
            <a:avLst/>
          </a:prstGeom>
          <a:noFill/>
          <a:ln w="38100">
            <a:solidFill>
              <a:schemeClr val="bg2"/>
            </a:solidFill>
            <a:round/>
            <a:headEnd/>
            <a:tailEnd/>
          </a:ln>
        </p:spPr>
        <p:txBody>
          <a:bodyPr/>
          <a:lstStyle/>
          <a:p>
            <a:endParaRPr lang="ko-KR" altLang="en-US"/>
          </a:p>
        </p:txBody>
      </p:sp>
      <p:sp>
        <p:nvSpPr>
          <p:cNvPr id="201735" name="Line 10"/>
          <p:cNvSpPr>
            <a:spLocks noChangeShapeType="1"/>
          </p:cNvSpPr>
          <p:nvPr/>
        </p:nvSpPr>
        <p:spPr bwMode="auto">
          <a:xfrm>
            <a:off x="2540000" y="2552700"/>
            <a:ext cx="1071563" cy="1071563"/>
          </a:xfrm>
          <a:prstGeom prst="line">
            <a:avLst/>
          </a:prstGeom>
          <a:noFill/>
          <a:ln w="38100">
            <a:solidFill>
              <a:schemeClr val="bg2"/>
            </a:solidFill>
            <a:round/>
            <a:headEnd/>
            <a:tailEnd/>
          </a:ln>
        </p:spPr>
        <p:txBody>
          <a:bodyPr/>
          <a:lstStyle/>
          <a:p>
            <a:endParaRPr lang="ko-KR" altLang="en-US"/>
          </a:p>
        </p:txBody>
      </p:sp>
      <p:sp>
        <p:nvSpPr>
          <p:cNvPr id="201736" name="Line 11"/>
          <p:cNvSpPr>
            <a:spLocks noChangeShapeType="1"/>
          </p:cNvSpPr>
          <p:nvPr/>
        </p:nvSpPr>
        <p:spPr bwMode="auto">
          <a:xfrm>
            <a:off x="1468438" y="3624263"/>
            <a:ext cx="1000125" cy="1143000"/>
          </a:xfrm>
          <a:prstGeom prst="line">
            <a:avLst/>
          </a:prstGeom>
          <a:noFill/>
          <a:ln w="38100">
            <a:solidFill>
              <a:schemeClr val="bg2"/>
            </a:solidFill>
            <a:round/>
            <a:headEnd/>
            <a:tailEnd/>
          </a:ln>
        </p:spPr>
        <p:txBody>
          <a:bodyPr/>
          <a:lstStyle/>
          <a:p>
            <a:endParaRPr lang="ko-KR" altLang="en-US"/>
          </a:p>
        </p:txBody>
      </p:sp>
      <p:sp>
        <p:nvSpPr>
          <p:cNvPr id="201737" name="Line 12"/>
          <p:cNvSpPr>
            <a:spLocks noChangeShapeType="1"/>
          </p:cNvSpPr>
          <p:nvPr/>
        </p:nvSpPr>
        <p:spPr bwMode="auto">
          <a:xfrm flipV="1">
            <a:off x="2540000" y="3695700"/>
            <a:ext cx="1000125" cy="1071563"/>
          </a:xfrm>
          <a:prstGeom prst="line">
            <a:avLst/>
          </a:prstGeom>
          <a:noFill/>
          <a:ln w="38100">
            <a:solidFill>
              <a:schemeClr val="bg2"/>
            </a:solidFill>
            <a:round/>
            <a:headEnd/>
            <a:tailEnd/>
          </a:ln>
        </p:spPr>
        <p:txBody>
          <a:bodyPr/>
          <a:lstStyle/>
          <a:p>
            <a:endParaRPr lang="ko-KR" altLang="en-US"/>
          </a:p>
        </p:txBody>
      </p:sp>
      <p:sp>
        <p:nvSpPr>
          <p:cNvPr id="201738" name="Oval 13"/>
          <p:cNvSpPr>
            <a:spLocks noChangeArrowheads="1"/>
          </p:cNvSpPr>
          <p:nvPr/>
        </p:nvSpPr>
        <p:spPr bwMode="auto">
          <a:xfrm>
            <a:off x="2070100" y="2120900"/>
            <a:ext cx="904875" cy="844550"/>
          </a:xfrm>
          <a:prstGeom prst="ellipse">
            <a:avLst/>
          </a:prstGeom>
          <a:solidFill>
            <a:srgbClr val="FFFF00"/>
          </a:solidFill>
          <a:ln w="25400">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神</a:t>
            </a:r>
            <a:endParaRPr lang="ko-KR" altLang="en-US" sz="2800">
              <a:solidFill>
                <a:srgbClr val="000000"/>
              </a:solidFill>
              <a:latin typeface="ＭＳ Ｐゴシック" pitchFamily="34" charset="-128"/>
            </a:endParaRPr>
          </a:p>
        </p:txBody>
      </p:sp>
      <p:sp>
        <p:nvSpPr>
          <p:cNvPr id="201739" name="Oval 14"/>
          <p:cNvSpPr>
            <a:spLocks noChangeArrowheads="1"/>
          </p:cNvSpPr>
          <p:nvPr/>
        </p:nvSpPr>
        <p:spPr bwMode="auto">
          <a:xfrm>
            <a:off x="1966913" y="4379913"/>
            <a:ext cx="1111250" cy="692150"/>
          </a:xfrm>
          <a:prstGeom prst="ellipse">
            <a:avLst/>
          </a:prstGeom>
          <a:solidFill>
            <a:srgbClr val="009900"/>
          </a:solidFill>
          <a:ln w="25400">
            <a:solidFill>
              <a:schemeClr val="bg2"/>
            </a:solidFill>
            <a:round/>
            <a:headEnd/>
            <a:tailEnd/>
          </a:ln>
        </p:spPr>
        <p:txBody>
          <a:bodyPr wrap="none" anchor="ctr"/>
          <a:lstStyle/>
          <a:p>
            <a:pPr algn="ctr" latinLnBrk="0"/>
            <a:r>
              <a:rPr lang="ko-KR" altLang="en-US" sz="2800">
                <a:latin typeface="ＭＳ Ｐゴシック" pitchFamily="34" charset="-128"/>
              </a:rPr>
              <a:t>聖徒</a:t>
            </a:r>
          </a:p>
        </p:txBody>
      </p:sp>
      <p:sp>
        <p:nvSpPr>
          <p:cNvPr id="201740" name="Oval 15"/>
          <p:cNvSpPr>
            <a:spLocks noChangeArrowheads="1"/>
          </p:cNvSpPr>
          <p:nvPr/>
        </p:nvSpPr>
        <p:spPr bwMode="auto">
          <a:xfrm>
            <a:off x="2955925" y="3284538"/>
            <a:ext cx="1254125" cy="638175"/>
          </a:xfrm>
          <a:prstGeom prst="ellipse">
            <a:avLst/>
          </a:prstGeom>
          <a:solidFill>
            <a:srgbClr val="FF66FF"/>
          </a:solidFill>
          <a:ln w="25400">
            <a:solidFill>
              <a:schemeClr val="bg2"/>
            </a:solidFill>
            <a:round/>
            <a:headEnd/>
            <a:tailEnd/>
          </a:ln>
        </p:spPr>
        <p:txBody>
          <a:bodyPr wrap="none" anchor="ctr"/>
          <a:lstStyle/>
          <a:p>
            <a:pPr algn="ctr" latinLnBrk="0"/>
            <a:r>
              <a:rPr lang="ja-JP" altLang="en-US" sz="2800">
                <a:latin typeface="ＭＳ Ｐゴシック" pitchFamily="34" charset="-128"/>
              </a:rPr>
              <a:t>聖霊</a:t>
            </a:r>
          </a:p>
        </p:txBody>
      </p:sp>
      <p:sp>
        <p:nvSpPr>
          <p:cNvPr id="201741" name="Oval 16"/>
          <p:cNvSpPr>
            <a:spLocks noChangeArrowheads="1"/>
          </p:cNvSpPr>
          <p:nvPr/>
        </p:nvSpPr>
        <p:spPr bwMode="auto">
          <a:xfrm>
            <a:off x="866775" y="3316288"/>
            <a:ext cx="1254125" cy="603250"/>
          </a:xfrm>
          <a:prstGeom prst="ellipse">
            <a:avLst/>
          </a:prstGeom>
          <a:solidFill>
            <a:srgbClr val="0000FF"/>
          </a:solidFill>
          <a:ln w="25400">
            <a:solidFill>
              <a:schemeClr val="bg2"/>
            </a:solidFill>
            <a:round/>
            <a:headEnd/>
            <a:tailEnd/>
          </a:ln>
        </p:spPr>
        <p:txBody>
          <a:bodyPr wrap="none" anchor="ctr"/>
          <a:lstStyle/>
          <a:p>
            <a:pPr algn="ctr" latinLnBrk="0"/>
            <a:r>
              <a:rPr lang="ja-JP" altLang="en-US" sz="2800">
                <a:latin typeface="ＭＳ Ｐゴシック" pitchFamily="34" charset="-128"/>
              </a:rPr>
              <a:t>イエス</a:t>
            </a:r>
            <a:endParaRPr lang="ko-KR" altLang="en-US" sz="2800">
              <a:latin typeface="ＭＳ Ｐゴシック" pitchFamily="34" charset="-128"/>
            </a:endParaRPr>
          </a:p>
        </p:txBody>
      </p:sp>
      <p:sp>
        <p:nvSpPr>
          <p:cNvPr id="201742" name="Rectangle 17"/>
          <p:cNvSpPr>
            <a:spLocks noChangeArrowheads="1"/>
          </p:cNvSpPr>
          <p:nvPr/>
        </p:nvSpPr>
        <p:spPr bwMode="auto">
          <a:xfrm>
            <a:off x="833438" y="3863975"/>
            <a:ext cx="1027112" cy="762000"/>
          </a:xfrm>
          <a:prstGeom prst="rect">
            <a:avLst/>
          </a:prstGeom>
          <a:noFill/>
          <a:ln w="25400" algn="ctr">
            <a:noFill/>
            <a:miter lim="800000"/>
            <a:headEnd/>
            <a:tailEnd/>
          </a:ln>
        </p:spPr>
        <p:txBody>
          <a:bodyPr wrap="none">
            <a:spAutoFit/>
          </a:bodyPr>
          <a:lstStyle/>
          <a:p>
            <a:pPr algn="ctr" latinLnBrk="0"/>
            <a:r>
              <a:rPr lang="ja-JP" altLang="en-US" sz="2200">
                <a:solidFill>
                  <a:schemeClr val="bg2"/>
                </a:solidFill>
                <a:latin typeface="ＭＳ Ｐゴシック" pitchFamily="34" charset="-128"/>
              </a:rPr>
              <a:t>霊</a:t>
            </a:r>
            <a:r>
              <a:rPr lang="ko-KR" altLang="en-US" sz="2200">
                <a:solidFill>
                  <a:schemeClr val="bg2"/>
                </a:solidFill>
                <a:latin typeface="ＭＳ Ｐゴシック" pitchFamily="34" charset="-128"/>
              </a:rPr>
              <a:t>的</a:t>
            </a:r>
          </a:p>
          <a:p>
            <a:pPr algn="ctr" latinLnBrk="0"/>
            <a:r>
              <a:rPr lang="ja-JP" altLang="en-US" sz="2200">
                <a:solidFill>
                  <a:schemeClr val="bg2"/>
                </a:solidFill>
                <a:latin typeface="ＭＳ Ｐゴシック" pitchFamily="34" charset="-128"/>
              </a:rPr>
              <a:t>真の</a:t>
            </a:r>
            <a:r>
              <a:rPr lang="ko-KR" altLang="en-US" sz="2200">
                <a:solidFill>
                  <a:schemeClr val="bg2"/>
                </a:solidFill>
                <a:latin typeface="ＭＳ Ｐゴシック" pitchFamily="34" charset="-128"/>
              </a:rPr>
              <a:t>父</a:t>
            </a:r>
          </a:p>
        </p:txBody>
      </p:sp>
      <p:sp>
        <p:nvSpPr>
          <p:cNvPr id="201743" name="Rectangle 18"/>
          <p:cNvSpPr>
            <a:spLocks noChangeArrowheads="1"/>
          </p:cNvSpPr>
          <p:nvPr/>
        </p:nvSpPr>
        <p:spPr bwMode="auto">
          <a:xfrm>
            <a:off x="3138488" y="3873500"/>
            <a:ext cx="1027112" cy="762000"/>
          </a:xfrm>
          <a:prstGeom prst="rect">
            <a:avLst/>
          </a:prstGeom>
          <a:noFill/>
          <a:ln w="25400" algn="ctr">
            <a:noFill/>
            <a:miter lim="800000"/>
            <a:headEnd/>
            <a:tailEnd/>
          </a:ln>
        </p:spPr>
        <p:txBody>
          <a:bodyPr wrap="none">
            <a:spAutoFit/>
          </a:bodyPr>
          <a:lstStyle/>
          <a:p>
            <a:pPr algn="ctr" latinLnBrk="0"/>
            <a:r>
              <a:rPr lang="ja-JP" altLang="en-US" sz="2200">
                <a:solidFill>
                  <a:schemeClr val="bg2"/>
                </a:solidFill>
                <a:latin typeface="ＭＳ Ｐゴシック" pitchFamily="34" charset="-128"/>
              </a:rPr>
              <a:t>霊</a:t>
            </a:r>
            <a:r>
              <a:rPr lang="ko-KR" altLang="en-US" sz="2200">
                <a:solidFill>
                  <a:schemeClr val="bg2"/>
                </a:solidFill>
                <a:latin typeface="ＭＳ Ｐゴシック" pitchFamily="34" charset="-128"/>
              </a:rPr>
              <a:t>的</a:t>
            </a:r>
          </a:p>
          <a:p>
            <a:pPr algn="ctr" latinLnBrk="0"/>
            <a:r>
              <a:rPr lang="ja-JP" altLang="en-US" sz="2200">
                <a:solidFill>
                  <a:schemeClr val="bg2"/>
                </a:solidFill>
                <a:latin typeface="ＭＳ Ｐゴシック" pitchFamily="34" charset="-128"/>
              </a:rPr>
              <a:t>真の</a:t>
            </a:r>
            <a:r>
              <a:rPr lang="ko-KR" altLang="en-US" sz="2200">
                <a:solidFill>
                  <a:schemeClr val="bg2"/>
                </a:solidFill>
                <a:latin typeface="ＭＳ Ｐゴシック" pitchFamily="34" charset="-128"/>
              </a:rPr>
              <a:t>母</a:t>
            </a:r>
          </a:p>
        </p:txBody>
      </p:sp>
      <p:sp>
        <p:nvSpPr>
          <p:cNvPr id="201744" name="Line 19"/>
          <p:cNvSpPr>
            <a:spLocks noChangeShapeType="1"/>
          </p:cNvSpPr>
          <p:nvPr/>
        </p:nvSpPr>
        <p:spPr bwMode="auto">
          <a:xfrm>
            <a:off x="2522538" y="3021013"/>
            <a:ext cx="0" cy="1295400"/>
          </a:xfrm>
          <a:prstGeom prst="line">
            <a:avLst/>
          </a:prstGeom>
          <a:noFill/>
          <a:ln w="38100">
            <a:solidFill>
              <a:schemeClr val="bg2"/>
            </a:solidFill>
            <a:round/>
            <a:headEnd/>
            <a:tailEnd type="triangle" w="med" len="med"/>
          </a:ln>
        </p:spPr>
        <p:txBody>
          <a:bodyPr anchor="ctr">
            <a:spAutoFit/>
          </a:bodyPr>
          <a:lstStyle/>
          <a:p>
            <a:endParaRPr lang="ko-KR" altLang="en-US"/>
          </a:p>
        </p:txBody>
      </p:sp>
      <p:sp>
        <p:nvSpPr>
          <p:cNvPr id="201745" name="AutoShape 20"/>
          <p:cNvSpPr>
            <a:spLocks/>
          </p:cNvSpPr>
          <p:nvPr/>
        </p:nvSpPr>
        <p:spPr bwMode="auto">
          <a:xfrm>
            <a:off x="4324350" y="3005138"/>
            <a:ext cx="215900" cy="1223962"/>
          </a:xfrm>
          <a:prstGeom prst="leftBrace">
            <a:avLst>
              <a:gd name="adj1" fmla="val 28424"/>
              <a:gd name="adj2" fmla="val 50000"/>
            </a:avLst>
          </a:prstGeom>
          <a:noFill/>
          <a:ln w="28575">
            <a:solidFill>
              <a:schemeClr val="bg2"/>
            </a:solidFill>
            <a:round/>
            <a:headEnd/>
            <a:tailEnd/>
          </a:ln>
        </p:spPr>
        <p:txBody>
          <a:bodyPr wrap="none" anchor="ctr"/>
          <a:lstStyle/>
          <a:p>
            <a:pPr latinLnBrk="0"/>
            <a:endParaRPr lang="ja-JP" altLang="en-US"/>
          </a:p>
        </p:txBody>
      </p:sp>
      <p:sp>
        <p:nvSpPr>
          <p:cNvPr id="201746" name="Text Box 21"/>
          <p:cNvSpPr txBox="1">
            <a:spLocks noChangeArrowheads="1"/>
          </p:cNvSpPr>
          <p:nvPr/>
        </p:nvSpPr>
        <p:spPr bwMode="auto">
          <a:xfrm>
            <a:off x="4397375" y="2481263"/>
            <a:ext cx="32464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伝</a:t>
            </a:r>
            <a:r>
              <a:rPr lang="en-US" altLang="ko-KR" sz="2000">
                <a:solidFill>
                  <a:schemeClr val="bg2"/>
                </a:solidFill>
                <a:latin typeface="ＭＳ Ｐゴシック" pitchFamily="34" charset="-128"/>
              </a:rPr>
              <a:t>7/28 </a:t>
            </a:r>
            <a:r>
              <a:rPr lang="ja-JP" altLang="en-US" sz="2000">
                <a:solidFill>
                  <a:schemeClr val="bg2"/>
                </a:solidFill>
                <a:latin typeface="ＭＳ Ｐゴシック" pitchFamily="34" charset="-128"/>
              </a:rPr>
              <a:t>一千男子、一千女子</a:t>
            </a:r>
            <a:endParaRPr lang="ko-KR" altLang="en-US"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ChangeArrowheads="1"/>
          </p:cNvSpPr>
          <p:nvPr/>
        </p:nvSpPr>
        <p:spPr bwMode="auto">
          <a:xfrm>
            <a:off x="2505075" y="4440238"/>
            <a:ext cx="1828800" cy="533400"/>
          </a:xfrm>
          <a:prstGeom prst="rect">
            <a:avLst/>
          </a:prstGeom>
          <a:noFill/>
          <a:ln w="19050">
            <a:noFill/>
            <a:miter lim="800000"/>
            <a:headEnd/>
            <a:tailEnd/>
          </a:ln>
        </p:spPr>
        <p:txBody>
          <a:bodyPr wrap="none" anchor="ctr"/>
          <a:lstStyle/>
          <a:p>
            <a:pPr algn="ctr" latinLnBrk="0"/>
            <a:r>
              <a:rPr lang="ja-JP" altLang="en-US" sz="2400">
                <a:solidFill>
                  <a:schemeClr val="bg2"/>
                </a:solidFill>
                <a:latin typeface="ＭＳ Ｐゴシック" pitchFamily="34" charset="-128"/>
              </a:rPr>
              <a:t>真の父</a:t>
            </a:r>
            <a:endParaRPr lang="ko-KR" altLang="en-US" sz="2400">
              <a:solidFill>
                <a:schemeClr val="bg2"/>
              </a:solidFill>
              <a:latin typeface="ＭＳ Ｐゴシック" pitchFamily="34" charset="-128"/>
            </a:endParaRPr>
          </a:p>
        </p:txBody>
      </p:sp>
      <p:sp>
        <p:nvSpPr>
          <p:cNvPr id="202754" name="Text Box 3"/>
          <p:cNvSpPr txBox="1">
            <a:spLocks noChangeArrowheads="1"/>
          </p:cNvSpPr>
          <p:nvPr/>
        </p:nvSpPr>
        <p:spPr bwMode="auto">
          <a:xfrm>
            <a:off x="2636838" y="4467225"/>
            <a:ext cx="1554162" cy="519113"/>
          </a:xfrm>
          <a:prstGeom prst="rect">
            <a:avLst/>
          </a:prstGeom>
          <a:noFill/>
          <a:ln w="9525">
            <a:noFill/>
            <a:miter lim="800000"/>
            <a:headEnd/>
            <a:tailEnd/>
          </a:ln>
        </p:spPr>
        <p:txBody>
          <a:bodyPr>
            <a:spAutoFit/>
          </a:bodyPr>
          <a:lstStyle/>
          <a:p>
            <a:pPr algn="ctr" latinLnBrk="0">
              <a:spcBef>
                <a:spcPct val="50000"/>
              </a:spcBef>
            </a:pPr>
            <a:endParaRPr lang="ja-JP" altLang="ja-JP" sz="2800">
              <a:latin typeface="ＭＳ Ｐゴシック" pitchFamily="34" charset="-128"/>
            </a:endParaRPr>
          </a:p>
        </p:txBody>
      </p:sp>
      <p:sp>
        <p:nvSpPr>
          <p:cNvPr id="202755" name="Rectangle 4"/>
          <p:cNvSpPr>
            <a:spLocks noChangeArrowheads="1"/>
          </p:cNvSpPr>
          <p:nvPr/>
        </p:nvSpPr>
        <p:spPr bwMode="auto">
          <a:xfrm>
            <a:off x="4805363" y="4429125"/>
            <a:ext cx="1828800" cy="533400"/>
          </a:xfrm>
          <a:prstGeom prst="rect">
            <a:avLst/>
          </a:prstGeom>
          <a:noFill/>
          <a:ln w="19050">
            <a:noFill/>
            <a:miter lim="800000"/>
            <a:headEnd/>
            <a:tailEnd/>
          </a:ln>
        </p:spPr>
        <p:txBody>
          <a:bodyPr wrap="none" anchor="ctr"/>
          <a:lstStyle/>
          <a:p>
            <a:pPr algn="ctr" latinLnBrk="0"/>
            <a:r>
              <a:rPr lang="ja-JP" altLang="en-US" sz="2400">
                <a:solidFill>
                  <a:schemeClr val="bg2"/>
                </a:solidFill>
                <a:latin typeface="ＭＳ Ｐゴシック" pitchFamily="34" charset="-128"/>
              </a:rPr>
              <a:t>真の母</a:t>
            </a:r>
            <a:endParaRPr lang="ko-KR" altLang="en-US" sz="2400">
              <a:solidFill>
                <a:schemeClr val="bg2"/>
              </a:solidFill>
              <a:latin typeface="ＭＳ Ｐゴシック" pitchFamily="34" charset="-128"/>
            </a:endParaRPr>
          </a:p>
        </p:txBody>
      </p:sp>
      <p:sp>
        <p:nvSpPr>
          <p:cNvPr id="202756" name="Text Box 5"/>
          <p:cNvSpPr txBox="1">
            <a:spLocks noChangeArrowheads="1"/>
          </p:cNvSpPr>
          <p:nvPr/>
        </p:nvSpPr>
        <p:spPr bwMode="auto">
          <a:xfrm>
            <a:off x="4910138" y="4479925"/>
            <a:ext cx="1554162" cy="519113"/>
          </a:xfrm>
          <a:prstGeom prst="rect">
            <a:avLst/>
          </a:prstGeom>
          <a:noFill/>
          <a:ln w="9525">
            <a:noFill/>
            <a:miter lim="800000"/>
            <a:headEnd/>
            <a:tailEnd/>
          </a:ln>
        </p:spPr>
        <p:txBody>
          <a:bodyPr>
            <a:spAutoFit/>
          </a:bodyPr>
          <a:lstStyle/>
          <a:p>
            <a:pPr algn="ctr" latinLnBrk="0">
              <a:spcBef>
                <a:spcPct val="50000"/>
              </a:spcBef>
            </a:pPr>
            <a:endParaRPr lang="ja-JP" altLang="ja-JP" sz="2800">
              <a:latin typeface="ＭＳ Ｐゴシック" pitchFamily="34" charset="-128"/>
            </a:endParaRPr>
          </a:p>
        </p:txBody>
      </p:sp>
      <p:sp>
        <p:nvSpPr>
          <p:cNvPr id="202757" name="Oval 6"/>
          <p:cNvSpPr>
            <a:spLocks noChangeArrowheads="1"/>
          </p:cNvSpPr>
          <p:nvPr/>
        </p:nvSpPr>
        <p:spPr bwMode="auto">
          <a:xfrm>
            <a:off x="2663825" y="3883025"/>
            <a:ext cx="1549400" cy="533400"/>
          </a:xfrm>
          <a:prstGeom prst="ellipse">
            <a:avLst/>
          </a:prstGeom>
          <a:solidFill>
            <a:srgbClr val="0000FF"/>
          </a:solidFill>
          <a:ln w="25400">
            <a:solidFill>
              <a:schemeClr val="bg2"/>
            </a:solidFill>
            <a:round/>
            <a:headEnd/>
            <a:tailEnd/>
          </a:ln>
        </p:spPr>
        <p:txBody>
          <a:bodyPr wrap="none" anchor="ctr"/>
          <a:lstStyle/>
          <a:p>
            <a:pPr algn="ctr" latinLnBrk="0"/>
            <a:r>
              <a:rPr lang="ja-JP" altLang="en-US" sz="2800">
                <a:latin typeface="ＭＳ Ｐゴシック" pitchFamily="34" charset="-128"/>
              </a:rPr>
              <a:t>イエス</a:t>
            </a:r>
            <a:endParaRPr lang="ko-KR" altLang="en-US" sz="2800">
              <a:latin typeface="ＭＳ Ｐゴシック" pitchFamily="34" charset="-128"/>
            </a:endParaRPr>
          </a:p>
        </p:txBody>
      </p:sp>
      <p:sp>
        <p:nvSpPr>
          <p:cNvPr id="202758" name="Line 7"/>
          <p:cNvSpPr>
            <a:spLocks noChangeShapeType="1"/>
          </p:cNvSpPr>
          <p:nvPr/>
        </p:nvSpPr>
        <p:spPr bwMode="auto">
          <a:xfrm>
            <a:off x="3429000" y="3497263"/>
            <a:ext cx="0" cy="381000"/>
          </a:xfrm>
          <a:prstGeom prst="line">
            <a:avLst/>
          </a:prstGeom>
          <a:noFill/>
          <a:ln w="57150">
            <a:solidFill>
              <a:schemeClr val="bg2"/>
            </a:solidFill>
            <a:prstDash val="sysDot"/>
            <a:round/>
            <a:headEnd/>
            <a:tailEnd/>
          </a:ln>
        </p:spPr>
        <p:txBody>
          <a:bodyPr wrap="none" anchor="ctr"/>
          <a:lstStyle/>
          <a:p>
            <a:endParaRPr lang="ko-KR" altLang="en-US"/>
          </a:p>
        </p:txBody>
      </p:sp>
      <p:sp>
        <p:nvSpPr>
          <p:cNvPr id="202759" name="Oval 8"/>
          <p:cNvSpPr>
            <a:spLocks noChangeArrowheads="1"/>
          </p:cNvSpPr>
          <p:nvPr/>
        </p:nvSpPr>
        <p:spPr bwMode="auto">
          <a:xfrm>
            <a:off x="4943475" y="3883025"/>
            <a:ext cx="1549400" cy="533400"/>
          </a:xfrm>
          <a:prstGeom prst="ellipse">
            <a:avLst/>
          </a:prstGeom>
          <a:solidFill>
            <a:srgbClr val="FFCCFF"/>
          </a:solidFill>
          <a:ln w="25400">
            <a:solidFill>
              <a:schemeClr val="bg2"/>
            </a:solidFill>
            <a:round/>
            <a:headEnd/>
            <a:tailEnd/>
          </a:ln>
        </p:spPr>
        <p:txBody>
          <a:bodyPr wrap="none" anchor="ctr"/>
          <a:lstStyle/>
          <a:p>
            <a:pPr algn="ctr" latinLnBrk="0"/>
            <a:r>
              <a:rPr lang="ko-KR" altLang="en-US" sz="2800">
                <a:solidFill>
                  <a:srgbClr val="000000"/>
                </a:solidFill>
                <a:latin typeface="ＭＳ Ｐゴシック" pitchFamily="34" charset="-128"/>
              </a:rPr>
              <a:t>聖</a:t>
            </a:r>
            <a:r>
              <a:rPr lang="ja-JP" altLang="en-US" sz="2800">
                <a:solidFill>
                  <a:srgbClr val="000000"/>
                </a:solidFill>
                <a:latin typeface="ＭＳ Ｐゴシック" pitchFamily="34" charset="-128"/>
              </a:rPr>
              <a:t>霊</a:t>
            </a:r>
            <a:endParaRPr lang="ko-KR" altLang="en-US" sz="2800">
              <a:solidFill>
                <a:srgbClr val="000000"/>
              </a:solidFill>
              <a:latin typeface="ＭＳ Ｐゴシック" pitchFamily="34" charset="-128"/>
            </a:endParaRPr>
          </a:p>
        </p:txBody>
      </p:sp>
      <p:sp>
        <p:nvSpPr>
          <p:cNvPr id="202760" name="Line 9"/>
          <p:cNvSpPr>
            <a:spLocks noChangeShapeType="1"/>
          </p:cNvSpPr>
          <p:nvPr/>
        </p:nvSpPr>
        <p:spPr bwMode="auto">
          <a:xfrm>
            <a:off x="5715000" y="3497263"/>
            <a:ext cx="0" cy="381000"/>
          </a:xfrm>
          <a:prstGeom prst="line">
            <a:avLst/>
          </a:prstGeom>
          <a:noFill/>
          <a:ln w="57150">
            <a:solidFill>
              <a:schemeClr val="bg2"/>
            </a:solidFill>
            <a:prstDash val="sysDot"/>
            <a:round/>
            <a:headEnd/>
            <a:tailEnd/>
          </a:ln>
        </p:spPr>
        <p:txBody>
          <a:bodyPr wrap="none" anchor="ctr"/>
          <a:lstStyle/>
          <a:p>
            <a:endParaRPr lang="ko-KR" altLang="en-US"/>
          </a:p>
        </p:txBody>
      </p:sp>
      <p:sp>
        <p:nvSpPr>
          <p:cNvPr id="202761" name="Oval 10"/>
          <p:cNvSpPr>
            <a:spLocks noChangeArrowheads="1"/>
          </p:cNvSpPr>
          <p:nvPr/>
        </p:nvSpPr>
        <p:spPr bwMode="auto">
          <a:xfrm>
            <a:off x="2655888" y="2943225"/>
            <a:ext cx="1549400" cy="533400"/>
          </a:xfrm>
          <a:prstGeom prst="ellipse">
            <a:avLst/>
          </a:prstGeom>
          <a:solidFill>
            <a:srgbClr val="0000FF"/>
          </a:solidFill>
          <a:ln w="25400">
            <a:solidFill>
              <a:schemeClr val="bg2"/>
            </a:solidFill>
            <a:round/>
            <a:headEnd/>
            <a:tailEnd/>
          </a:ln>
        </p:spPr>
        <p:txBody>
          <a:bodyPr wrap="none" anchor="ctr"/>
          <a:lstStyle/>
          <a:p>
            <a:pPr algn="ctr" latinLnBrk="0"/>
            <a:r>
              <a:rPr lang="ja-JP" altLang="en-US" sz="2800">
                <a:latin typeface="ＭＳ Ｐゴシック" pitchFamily="34" charset="-128"/>
              </a:rPr>
              <a:t>アダム</a:t>
            </a:r>
            <a:endParaRPr lang="ko-KR" altLang="en-US" sz="2800">
              <a:latin typeface="ＭＳ Ｐゴシック" pitchFamily="34" charset="-128"/>
            </a:endParaRPr>
          </a:p>
        </p:txBody>
      </p:sp>
      <p:sp>
        <p:nvSpPr>
          <p:cNvPr id="202762" name="Oval 11"/>
          <p:cNvSpPr>
            <a:spLocks noChangeArrowheads="1"/>
          </p:cNvSpPr>
          <p:nvPr/>
        </p:nvSpPr>
        <p:spPr bwMode="auto">
          <a:xfrm>
            <a:off x="4940300" y="2943225"/>
            <a:ext cx="1549400" cy="533400"/>
          </a:xfrm>
          <a:prstGeom prst="ellipse">
            <a:avLst/>
          </a:prstGeom>
          <a:solidFill>
            <a:srgbClr val="FFCCFF"/>
          </a:solidFill>
          <a:ln w="25400">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エバ</a:t>
            </a:r>
            <a:endParaRPr lang="ko-KR" altLang="en-US" sz="2800">
              <a:solidFill>
                <a:srgbClr val="000000"/>
              </a:solidFill>
              <a:latin typeface="ＭＳ Ｐゴシック" pitchFamily="34" charset="-128"/>
            </a:endParaRPr>
          </a:p>
        </p:txBody>
      </p:sp>
      <p:sp>
        <p:nvSpPr>
          <p:cNvPr id="202763" name="Line 12"/>
          <p:cNvSpPr>
            <a:spLocks noChangeShapeType="1"/>
          </p:cNvSpPr>
          <p:nvPr/>
        </p:nvSpPr>
        <p:spPr bwMode="auto">
          <a:xfrm flipH="1">
            <a:off x="3429000" y="2713038"/>
            <a:ext cx="711200" cy="198437"/>
          </a:xfrm>
          <a:prstGeom prst="line">
            <a:avLst/>
          </a:prstGeom>
          <a:noFill/>
          <a:ln w="38100">
            <a:solidFill>
              <a:schemeClr val="bg2"/>
            </a:solidFill>
            <a:round/>
            <a:headEnd/>
            <a:tailEnd type="triangle" w="med" len="med"/>
          </a:ln>
        </p:spPr>
        <p:txBody>
          <a:bodyPr wrap="none" anchor="ctr"/>
          <a:lstStyle/>
          <a:p>
            <a:endParaRPr lang="ko-KR" altLang="en-US"/>
          </a:p>
        </p:txBody>
      </p:sp>
      <p:sp>
        <p:nvSpPr>
          <p:cNvPr id="202764" name="Line 13"/>
          <p:cNvSpPr>
            <a:spLocks noChangeShapeType="1"/>
          </p:cNvSpPr>
          <p:nvPr/>
        </p:nvSpPr>
        <p:spPr bwMode="auto">
          <a:xfrm>
            <a:off x="4932363" y="2674938"/>
            <a:ext cx="782637" cy="236537"/>
          </a:xfrm>
          <a:prstGeom prst="line">
            <a:avLst/>
          </a:prstGeom>
          <a:noFill/>
          <a:ln w="38100">
            <a:solidFill>
              <a:schemeClr val="bg2"/>
            </a:solidFill>
            <a:round/>
            <a:headEnd/>
            <a:tailEnd type="triangle" w="med" len="med"/>
          </a:ln>
        </p:spPr>
        <p:txBody>
          <a:bodyPr wrap="none" anchor="ctr"/>
          <a:lstStyle/>
          <a:p>
            <a:endParaRPr lang="ko-KR" altLang="en-US"/>
          </a:p>
        </p:txBody>
      </p:sp>
      <p:sp>
        <p:nvSpPr>
          <p:cNvPr id="202765" name="Text Box 14"/>
          <p:cNvSpPr txBox="1">
            <a:spLocks noChangeArrowheads="1"/>
          </p:cNvSpPr>
          <p:nvPr/>
        </p:nvSpPr>
        <p:spPr bwMode="auto">
          <a:xfrm>
            <a:off x="4859338" y="2044700"/>
            <a:ext cx="1657350" cy="519113"/>
          </a:xfrm>
          <a:prstGeom prst="rect">
            <a:avLst/>
          </a:prstGeom>
          <a:noFill/>
          <a:ln w="9525">
            <a:noFill/>
            <a:miter lim="800000"/>
            <a:headEnd/>
            <a:tailEnd/>
          </a:ln>
        </p:spPr>
        <p:txBody>
          <a:bodyPr>
            <a:spAutoFit/>
          </a:bodyPr>
          <a:lstStyle/>
          <a:p>
            <a:pPr algn="ctr" latinLnBrk="0">
              <a:spcBef>
                <a:spcPct val="50000"/>
              </a:spcBef>
            </a:pPr>
            <a:r>
              <a:rPr lang="ja-JP" altLang="en-US" sz="2800">
                <a:solidFill>
                  <a:schemeClr val="bg2"/>
                </a:solidFill>
                <a:latin typeface="ＭＳ Ｐゴシック" pitchFamily="34" charset="-128"/>
              </a:rPr>
              <a:t>ロゴス</a:t>
            </a:r>
            <a:endParaRPr lang="ko-KR" altLang="en-US" sz="2800">
              <a:solidFill>
                <a:schemeClr val="bg2"/>
              </a:solidFill>
              <a:latin typeface="ＭＳ Ｐゴシック" pitchFamily="34" charset="-128"/>
            </a:endParaRPr>
          </a:p>
        </p:txBody>
      </p:sp>
      <p:sp>
        <p:nvSpPr>
          <p:cNvPr id="202766" name="Text Box 15"/>
          <p:cNvSpPr txBox="1">
            <a:spLocks noChangeArrowheads="1"/>
          </p:cNvSpPr>
          <p:nvPr/>
        </p:nvSpPr>
        <p:spPr bwMode="auto">
          <a:xfrm>
            <a:off x="4318000" y="857250"/>
            <a:ext cx="558800" cy="519113"/>
          </a:xfrm>
          <a:prstGeom prst="rect">
            <a:avLst/>
          </a:prstGeom>
          <a:noFill/>
          <a:ln w="9525">
            <a:noFill/>
            <a:miter lim="800000"/>
            <a:headEnd/>
            <a:tailEnd/>
          </a:ln>
        </p:spPr>
        <p:txBody>
          <a:bodyPr>
            <a:spAutoFit/>
          </a:bodyPr>
          <a:lstStyle/>
          <a:p>
            <a:pPr latinLnBrk="0">
              <a:spcBef>
                <a:spcPct val="50000"/>
              </a:spcBef>
            </a:pPr>
            <a:r>
              <a:rPr lang="ja-JP" altLang="en-US" sz="2800">
                <a:solidFill>
                  <a:schemeClr val="bg2"/>
                </a:solidFill>
                <a:latin typeface="ＭＳ Ｐゴシック" pitchFamily="34" charset="-128"/>
              </a:rPr>
              <a:t>神</a:t>
            </a:r>
            <a:endParaRPr lang="ko-KR" altLang="en-US" sz="2800">
              <a:solidFill>
                <a:schemeClr val="bg2"/>
              </a:solidFill>
              <a:latin typeface="ＭＳ Ｐゴシック" pitchFamily="34" charset="-128"/>
            </a:endParaRPr>
          </a:p>
        </p:txBody>
      </p:sp>
      <p:sp>
        <p:nvSpPr>
          <p:cNvPr id="202767" name="Freeform 16"/>
          <p:cNvSpPr>
            <a:spLocks/>
          </p:cNvSpPr>
          <p:nvPr/>
        </p:nvSpPr>
        <p:spPr bwMode="auto">
          <a:xfrm rot="10800000">
            <a:off x="4287838" y="1347788"/>
            <a:ext cx="1019175" cy="684212"/>
          </a:xfrm>
          <a:custGeom>
            <a:avLst/>
            <a:gdLst>
              <a:gd name="T0" fmla="*/ 2147483647 w 642"/>
              <a:gd name="T1" fmla="*/ 2147483647 h 431"/>
              <a:gd name="T2" fmla="*/ 2147483647 w 642"/>
              <a:gd name="T3" fmla="*/ 2147483647 h 431"/>
              <a:gd name="T4" fmla="*/ 2147483647 w 642"/>
              <a:gd name="T5" fmla="*/ 2147483647 h 431"/>
              <a:gd name="T6" fmla="*/ 2147483647 w 642"/>
              <a:gd name="T7" fmla="*/ 2147483647 h 431"/>
              <a:gd name="T8" fmla="*/ 2147483647 w 642"/>
              <a:gd name="T9" fmla="*/ 2147483647 h 431"/>
              <a:gd name="T10" fmla="*/ 2147483647 w 642"/>
              <a:gd name="T11" fmla="*/ 2147483647 h 431"/>
              <a:gd name="T12" fmla="*/ 2147483647 w 642"/>
              <a:gd name="T13" fmla="*/ 2147483647 h 431"/>
              <a:gd name="T14" fmla="*/ 2147483647 w 642"/>
              <a:gd name="T15" fmla="*/ 2147483647 h 431"/>
              <a:gd name="T16" fmla="*/ 2147483647 w 642"/>
              <a:gd name="T17" fmla="*/ 2147483647 h 431"/>
              <a:gd name="T18" fmla="*/ 2147483647 w 642"/>
              <a:gd name="T19" fmla="*/ 2147483647 h 431"/>
              <a:gd name="T20" fmla="*/ 2147483647 w 642"/>
              <a:gd name="T21" fmla="*/ 2147483647 h 431"/>
              <a:gd name="T22" fmla="*/ 2147483647 w 642"/>
              <a:gd name="T23" fmla="*/ 2147483647 h 431"/>
              <a:gd name="T24" fmla="*/ 2147483647 w 642"/>
              <a:gd name="T25" fmla="*/ 2147483647 h 431"/>
              <a:gd name="T26" fmla="*/ 2147483647 w 642"/>
              <a:gd name="T27" fmla="*/ 2147483647 h 431"/>
              <a:gd name="T28" fmla="*/ 2147483647 w 642"/>
              <a:gd name="T29" fmla="*/ 0 h 431"/>
              <a:gd name="T30" fmla="*/ 2147483647 w 642"/>
              <a:gd name="T31" fmla="*/ 2147483647 h 431"/>
              <a:gd name="T32" fmla="*/ 2147483647 w 642"/>
              <a:gd name="T33" fmla="*/ 2147483647 h 431"/>
              <a:gd name="T34" fmla="*/ 2147483647 w 642"/>
              <a:gd name="T35" fmla="*/ 2147483647 h 431"/>
              <a:gd name="T36" fmla="*/ 2147483647 w 642"/>
              <a:gd name="T37" fmla="*/ 2147483647 h 431"/>
              <a:gd name="T38" fmla="*/ 2147483647 w 642"/>
              <a:gd name="T39" fmla="*/ 2147483647 h 431"/>
              <a:gd name="T40" fmla="*/ 2147483647 w 642"/>
              <a:gd name="T41" fmla="*/ 2147483647 h 431"/>
              <a:gd name="T42" fmla="*/ 2147483647 w 642"/>
              <a:gd name="T43" fmla="*/ 2147483647 h 431"/>
              <a:gd name="T44" fmla="*/ 2147483647 w 642"/>
              <a:gd name="T45" fmla="*/ 2147483647 h 431"/>
              <a:gd name="T46" fmla="*/ 2147483647 w 642"/>
              <a:gd name="T47" fmla="*/ 2147483647 h 431"/>
              <a:gd name="T48" fmla="*/ 2147483647 w 642"/>
              <a:gd name="T49" fmla="*/ 2147483647 h 431"/>
              <a:gd name="T50" fmla="*/ 2147483647 w 642"/>
              <a:gd name="T51" fmla="*/ 2147483647 h 431"/>
              <a:gd name="T52" fmla="*/ 2147483647 w 642"/>
              <a:gd name="T53" fmla="*/ 2147483647 h 431"/>
              <a:gd name="T54" fmla="*/ 2147483647 w 642"/>
              <a:gd name="T55" fmla="*/ 2147483647 h 431"/>
              <a:gd name="T56" fmla="*/ 2147483647 w 642"/>
              <a:gd name="T57" fmla="*/ 2147483647 h 431"/>
              <a:gd name="T58" fmla="*/ 2147483647 w 642"/>
              <a:gd name="T59" fmla="*/ 2147483647 h 431"/>
              <a:gd name="T60" fmla="*/ 2147483647 w 642"/>
              <a:gd name="T61" fmla="*/ 2147483647 h 431"/>
              <a:gd name="T62" fmla="*/ 2147483647 w 642"/>
              <a:gd name="T63" fmla="*/ 2147483647 h 431"/>
              <a:gd name="T64" fmla="*/ 2147483647 w 642"/>
              <a:gd name="T65" fmla="*/ 2147483647 h 431"/>
              <a:gd name="T66" fmla="*/ 2147483647 w 642"/>
              <a:gd name="T67" fmla="*/ 2147483647 h 431"/>
              <a:gd name="T68" fmla="*/ 2147483647 w 642"/>
              <a:gd name="T69" fmla="*/ 2147483647 h 431"/>
              <a:gd name="T70" fmla="*/ 2147483647 w 642"/>
              <a:gd name="T71" fmla="*/ 2147483647 h 431"/>
              <a:gd name="T72" fmla="*/ 2147483647 w 642"/>
              <a:gd name="T73" fmla="*/ 2147483647 h 431"/>
              <a:gd name="T74" fmla="*/ 2147483647 w 642"/>
              <a:gd name="T75" fmla="*/ 2147483647 h 431"/>
              <a:gd name="T76" fmla="*/ 2147483647 w 642"/>
              <a:gd name="T77" fmla="*/ 2147483647 h 431"/>
              <a:gd name="T78" fmla="*/ 2147483647 w 642"/>
              <a:gd name="T79" fmla="*/ 2147483647 h 431"/>
              <a:gd name="T80" fmla="*/ 2147483647 w 642"/>
              <a:gd name="T81" fmla="*/ 2147483647 h 431"/>
              <a:gd name="T82" fmla="*/ 2147483647 w 642"/>
              <a:gd name="T83" fmla="*/ 2147483647 h 431"/>
              <a:gd name="T84" fmla="*/ 2147483647 w 642"/>
              <a:gd name="T85" fmla="*/ 2147483647 h 431"/>
              <a:gd name="T86" fmla="*/ 2147483647 w 642"/>
              <a:gd name="T87" fmla="*/ 2147483647 h 431"/>
              <a:gd name="T88" fmla="*/ 2147483647 w 642"/>
              <a:gd name="T89" fmla="*/ 2147483647 h 431"/>
              <a:gd name="T90" fmla="*/ 2147483647 w 642"/>
              <a:gd name="T91" fmla="*/ 2147483647 h 431"/>
              <a:gd name="T92" fmla="*/ 2147483647 w 642"/>
              <a:gd name="T93" fmla="*/ 2147483647 h 431"/>
              <a:gd name="T94" fmla="*/ 2147483647 w 642"/>
              <a:gd name="T95" fmla="*/ 2147483647 h 431"/>
              <a:gd name="T96" fmla="*/ 2147483647 w 642"/>
              <a:gd name="T97" fmla="*/ 2147483647 h 431"/>
              <a:gd name="T98" fmla="*/ 2147483647 w 642"/>
              <a:gd name="T99" fmla="*/ 2147483647 h 431"/>
              <a:gd name="T100" fmla="*/ 2147483647 w 642"/>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431"/>
              <a:gd name="T155" fmla="*/ 642 w 642"/>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431">
                <a:moveTo>
                  <a:pt x="532" y="244"/>
                </a:moveTo>
                <a:lnTo>
                  <a:pt x="508" y="234"/>
                </a:lnTo>
                <a:lnTo>
                  <a:pt x="484" y="225"/>
                </a:lnTo>
                <a:lnTo>
                  <a:pt x="436" y="211"/>
                </a:lnTo>
                <a:lnTo>
                  <a:pt x="407" y="196"/>
                </a:lnTo>
                <a:lnTo>
                  <a:pt x="388" y="187"/>
                </a:lnTo>
                <a:lnTo>
                  <a:pt x="369" y="172"/>
                </a:lnTo>
                <a:lnTo>
                  <a:pt x="354" y="158"/>
                </a:lnTo>
                <a:lnTo>
                  <a:pt x="345" y="144"/>
                </a:lnTo>
                <a:lnTo>
                  <a:pt x="340" y="129"/>
                </a:lnTo>
                <a:lnTo>
                  <a:pt x="340" y="120"/>
                </a:lnTo>
                <a:lnTo>
                  <a:pt x="345" y="110"/>
                </a:lnTo>
                <a:lnTo>
                  <a:pt x="350" y="96"/>
                </a:lnTo>
                <a:lnTo>
                  <a:pt x="359" y="81"/>
                </a:lnTo>
                <a:lnTo>
                  <a:pt x="374" y="67"/>
                </a:lnTo>
                <a:lnTo>
                  <a:pt x="393" y="57"/>
                </a:lnTo>
                <a:lnTo>
                  <a:pt x="421" y="43"/>
                </a:lnTo>
                <a:lnTo>
                  <a:pt x="441" y="33"/>
                </a:lnTo>
                <a:lnTo>
                  <a:pt x="465" y="24"/>
                </a:lnTo>
                <a:lnTo>
                  <a:pt x="484" y="19"/>
                </a:lnTo>
                <a:lnTo>
                  <a:pt x="508" y="14"/>
                </a:lnTo>
                <a:lnTo>
                  <a:pt x="532" y="14"/>
                </a:lnTo>
                <a:lnTo>
                  <a:pt x="556" y="10"/>
                </a:lnTo>
                <a:lnTo>
                  <a:pt x="575" y="10"/>
                </a:lnTo>
                <a:lnTo>
                  <a:pt x="594" y="10"/>
                </a:lnTo>
                <a:lnTo>
                  <a:pt x="642" y="10"/>
                </a:lnTo>
                <a:lnTo>
                  <a:pt x="608" y="5"/>
                </a:lnTo>
                <a:lnTo>
                  <a:pt x="580" y="5"/>
                </a:lnTo>
                <a:lnTo>
                  <a:pt x="551" y="5"/>
                </a:lnTo>
                <a:lnTo>
                  <a:pt x="522" y="0"/>
                </a:lnTo>
                <a:lnTo>
                  <a:pt x="498" y="0"/>
                </a:lnTo>
                <a:lnTo>
                  <a:pt x="469" y="5"/>
                </a:lnTo>
                <a:lnTo>
                  <a:pt x="441" y="5"/>
                </a:lnTo>
                <a:lnTo>
                  <a:pt x="412" y="5"/>
                </a:lnTo>
                <a:lnTo>
                  <a:pt x="383" y="10"/>
                </a:lnTo>
                <a:lnTo>
                  <a:pt x="345" y="14"/>
                </a:lnTo>
                <a:lnTo>
                  <a:pt x="311" y="19"/>
                </a:lnTo>
                <a:lnTo>
                  <a:pt x="283" y="24"/>
                </a:lnTo>
                <a:lnTo>
                  <a:pt x="254" y="33"/>
                </a:lnTo>
                <a:lnTo>
                  <a:pt x="225" y="43"/>
                </a:lnTo>
                <a:lnTo>
                  <a:pt x="201" y="48"/>
                </a:lnTo>
                <a:lnTo>
                  <a:pt x="182" y="57"/>
                </a:lnTo>
                <a:lnTo>
                  <a:pt x="158" y="67"/>
                </a:lnTo>
                <a:lnTo>
                  <a:pt x="139" y="72"/>
                </a:lnTo>
                <a:lnTo>
                  <a:pt x="120" y="86"/>
                </a:lnTo>
                <a:lnTo>
                  <a:pt x="101" y="91"/>
                </a:lnTo>
                <a:lnTo>
                  <a:pt x="86" y="100"/>
                </a:lnTo>
                <a:lnTo>
                  <a:pt x="67" y="115"/>
                </a:lnTo>
                <a:lnTo>
                  <a:pt x="57" y="124"/>
                </a:lnTo>
                <a:lnTo>
                  <a:pt x="43" y="134"/>
                </a:lnTo>
                <a:lnTo>
                  <a:pt x="33" y="148"/>
                </a:lnTo>
                <a:lnTo>
                  <a:pt x="24" y="158"/>
                </a:lnTo>
                <a:lnTo>
                  <a:pt x="14" y="172"/>
                </a:lnTo>
                <a:lnTo>
                  <a:pt x="10" y="187"/>
                </a:lnTo>
                <a:lnTo>
                  <a:pt x="5" y="201"/>
                </a:lnTo>
                <a:lnTo>
                  <a:pt x="5" y="215"/>
                </a:lnTo>
                <a:lnTo>
                  <a:pt x="0" y="225"/>
                </a:lnTo>
                <a:lnTo>
                  <a:pt x="5" y="239"/>
                </a:lnTo>
                <a:lnTo>
                  <a:pt x="10" y="254"/>
                </a:lnTo>
                <a:lnTo>
                  <a:pt x="10" y="268"/>
                </a:lnTo>
                <a:lnTo>
                  <a:pt x="19" y="282"/>
                </a:lnTo>
                <a:lnTo>
                  <a:pt x="29" y="292"/>
                </a:lnTo>
                <a:lnTo>
                  <a:pt x="38" y="301"/>
                </a:lnTo>
                <a:lnTo>
                  <a:pt x="48" y="316"/>
                </a:lnTo>
                <a:lnTo>
                  <a:pt x="62" y="325"/>
                </a:lnTo>
                <a:lnTo>
                  <a:pt x="77" y="340"/>
                </a:lnTo>
                <a:lnTo>
                  <a:pt x="96" y="349"/>
                </a:lnTo>
                <a:lnTo>
                  <a:pt x="115" y="359"/>
                </a:lnTo>
                <a:lnTo>
                  <a:pt x="129" y="368"/>
                </a:lnTo>
                <a:lnTo>
                  <a:pt x="153" y="378"/>
                </a:lnTo>
                <a:lnTo>
                  <a:pt x="172" y="388"/>
                </a:lnTo>
                <a:lnTo>
                  <a:pt x="192" y="392"/>
                </a:lnTo>
                <a:lnTo>
                  <a:pt x="211" y="402"/>
                </a:lnTo>
                <a:lnTo>
                  <a:pt x="235" y="407"/>
                </a:lnTo>
                <a:lnTo>
                  <a:pt x="254" y="416"/>
                </a:lnTo>
                <a:lnTo>
                  <a:pt x="278" y="416"/>
                </a:lnTo>
                <a:lnTo>
                  <a:pt x="297" y="421"/>
                </a:lnTo>
                <a:lnTo>
                  <a:pt x="311" y="421"/>
                </a:lnTo>
                <a:lnTo>
                  <a:pt x="340" y="426"/>
                </a:lnTo>
                <a:lnTo>
                  <a:pt x="364" y="426"/>
                </a:lnTo>
                <a:lnTo>
                  <a:pt x="383" y="431"/>
                </a:lnTo>
                <a:lnTo>
                  <a:pt x="407" y="426"/>
                </a:lnTo>
                <a:lnTo>
                  <a:pt x="431" y="426"/>
                </a:lnTo>
                <a:lnTo>
                  <a:pt x="460" y="421"/>
                </a:lnTo>
                <a:lnTo>
                  <a:pt x="484" y="421"/>
                </a:lnTo>
                <a:lnTo>
                  <a:pt x="503" y="416"/>
                </a:lnTo>
                <a:lnTo>
                  <a:pt x="522" y="407"/>
                </a:lnTo>
                <a:lnTo>
                  <a:pt x="541" y="402"/>
                </a:lnTo>
                <a:lnTo>
                  <a:pt x="556" y="392"/>
                </a:lnTo>
                <a:lnTo>
                  <a:pt x="575" y="388"/>
                </a:lnTo>
                <a:lnTo>
                  <a:pt x="589" y="378"/>
                </a:lnTo>
                <a:lnTo>
                  <a:pt x="599" y="368"/>
                </a:lnTo>
                <a:lnTo>
                  <a:pt x="608" y="359"/>
                </a:lnTo>
                <a:lnTo>
                  <a:pt x="613" y="344"/>
                </a:lnTo>
                <a:lnTo>
                  <a:pt x="618" y="330"/>
                </a:lnTo>
                <a:lnTo>
                  <a:pt x="618" y="321"/>
                </a:lnTo>
                <a:lnTo>
                  <a:pt x="613" y="306"/>
                </a:lnTo>
                <a:lnTo>
                  <a:pt x="608" y="297"/>
                </a:lnTo>
                <a:lnTo>
                  <a:pt x="599" y="282"/>
                </a:lnTo>
                <a:lnTo>
                  <a:pt x="584" y="273"/>
                </a:lnTo>
                <a:lnTo>
                  <a:pt x="570" y="263"/>
                </a:lnTo>
                <a:lnTo>
                  <a:pt x="551" y="254"/>
                </a:lnTo>
                <a:lnTo>
                  <a:pt x="532" y="244"/>
                </a:lnTo>
                <a:close/>
              </a:path>
            </a:pathLst>
          </a:custGeom>
          <a:solidFill>
            <a:srgbClr val="FFFFFF"/>
          </a:solidFill>
          <a:ln w="9525">
            <a:noFill/>
            <a:round/>
            <a:headEnd/>
            <a:tailEnd/>
          </a:ln>
        </p:spPr>
        <p:txBody>
          <a:bodyPr/>
          <a:lstStyle/>
          <a:p>
            <a:endParaRPr lang="ko-KR" altLang="en-US"/>
          </a:p>
        </p:txBody>
      </p:sp>
      <p:sp>
        <p:nvSpPr>
          <p:cNvPr id="202768" name="Freeform 17"/>
          <p:cNvSpPr>
            <a:spLocks/>
          </p:cNvSpPr>
          <p:nvPr/>
        </p:nvSpPr>
        <p:spPr bwMode="auto">
          <a:xfrm rot="10800000">
            <a:off x="4305300" y="1365250"/>
            <a:ext cx="1019175" cy="652463"/>
          </a:xfrm>
          <a:custGeom>
            <a:avLst/>
            <a:gdLst>
              <a:gd name="T0" fmla="*/ 2147483647 w 642"/>
              <a:gd name="T1" fmla="*/ 2147483647 h 431"/>
              <a:gd name="T2" fmla="*/ 2147483647 w 642"/>
              <a:gd name="T3" fmla="*/ 2147483647 h 431"/>
              <a:gd name="T4" fmla="*/ 2147483647 w 642"/>
              <a:gd name="T5" fmla="*/ 2147483647 h 431"/>
              <a:gd name="T6" fmla="*/ 2147483647 w 642"/>
              <a:gd name="T7" fmla="*/ 2147483647 h 431"/>
              <a:gd name="T8" fmla="*/ 2147483647 w 642"/>
              <a:gd name="T9" fmla="*/ 2147483647 h 431"/>
              <a:gd name="T10" fmla="*/ 2147483647 w 642"/>
              <a:gd name="T11" fmla="*/ 2147483647 h 431"/>
              <a:gd name="T12" fmla="*/ 2147483647 w 642"/>
              <a:gd name="T13" fmla="*/ 2147483647 h 431"/>
              <a:gd name="T14" fmla="*/ 2147483647 w 642"/>
              <a:gd name="T15" fmla="*/ 2147483647 h 431"/>
              <a:gd name="T16" fmla="*/ 2147483647 w 642"/>
              <a:gd name="T17" fmla="*/ 2147483647 h 431"/>
              <a:gd name="T18" fmla="*/ 2147483647 w 642"/>
              <a:gd name="T19" fmla="*/ 2147483647 h 431"/>
              <a:gd name="T20" fmla="*/ 2147483647 w 642"/>
              <a:gd name="T21" fmla="*/ 2147483647 h 431"/>
              <a:gd name="T22" fmla="*/ 2147483647 w 642"/>
              <a:gd name="T23" fmla="*/ 2147483647 h 431"/>
              <a:gd name="T24" fmla="*/ 2147483647 w 642"/>
              <a:gd name="T25" fmla="*/ 2147483647 h 431"/>
              <a:gd name="T26" fmla="*/ 2147483647 w 642"/>
              <a:gd name="T27" fmla="*/ 2147483647 h 431"/>
              <a:gd name="T28" fmla="*/ 2147483647 w 642"/>
              <a:gd name="T29" fmla="*/ 0 h 431"/>
              <a:gd name="T30" fmla="*/ 2147483647 w 642"/>
              <a:gd name="T31" fmla="*/ 2147483647 h 431"/>
              <a:gd name="T32" fmla="*/ 2147483647 w 642"/>
              <a:gd name="T33" fmla="*/ 2147483647 h 431"/>
              <a:gd name="T34" fmla="*/ 2147483647 w 642"/>
              <a:gd name="T35" fmla="*/ 2147483647 h 431"/>
              <a:gd name="T36" fmla="*/ 2147483647 w 642"/>
              <a:gd name="T37" fmla="*/ 2147483647 h 431"/>
              <a:gd name="T38" fmla="*/ 2147483647 w 642"/>
              <a:gd name="T39" fmla="*/ 2147483647 h 431"/>
              <a:gd name="T40" fmla="*/ 2147483647 w 642"/>
              <a:gd name="T41" fmla="*/ 2147483647 h 431"/>
              <a:gd name="T42" fmla="*/ 2147483647 w 642"/>
              <a:gd name="T43" fmla="*/ 2147483647 h 431"/>
              <a:gd name="T44" fmla="*/ 2147483647 w 642"/>
              <a:gd name="T45" fmla="*/ 2147483647 h 431"/>
              <a:gd name="T46" fmla="*/ 2147483647 w 642"/>
              <a:gd name="T47" fmla="*/ 2147483647 h 431"/>
              <a:gd name="T48" fmla="*/ 2147483647 w 642"/>
              <a:gd name="T49" fmla="*/ 2147483647 h 431"/>
              <a:gd name="T50" fmla="*/ 2147483647 w 642"/>
              <a:gd name="T51" fmla="*/ 2147483647 h 431"/>
              <a:gd name="T52" fmla="*/ 2147483647 w 642"/>
              <a:gd name="T53" fmla="*/ 2147483647 h 431"/>
              <a:gd name="T54" fmla="*/ 2147483647 w 642"/>
              <a:gd name="T55" fmla="*/ 2147483647 h 431"/>
              <a:gd name="T56" fmla="*/ 2147483647 w 642"/>
              <a:gd name="T57" fmla="*/ 2147483647 h 431"/>
              <a:gd name="T58" fmla="*/ 2147483647 w 642"/>
              <a:gd name="T59" fmla="*/ 2147483647 h 431"/>
              <a:gd name="T60" fmla="*/ 2147483647 w 642"/>
              <a:gd name="T61" fmla="*/ 2147483647 h 431"/>
              <a:gd name="T62" fmla="*/ 2147483647 w 642"/>
              <a:gd name="T63" fmla="*/ 2147483647 h 431"/>
              <a:gd name="T64" fmla="*/ 2147483647 w 642"/>
              <a:gd name="T65" fmla="*/ 2147483647 h 431"/>
              <a:gd name="T66" fmla="*/ 2147483647 w 642"/>
              <a:gd name="T67" fmla="*/ 2147483647 h 431"/>
              <a:gd name="T68" fmla="*/ 2147483647 w 642"/>
              <a:gd name="T69" fmla="*/ 2147483647 h 431"/>
              <a:gd name="T70" fmla="*/ 2147483647 w 642"/>
              <a:gd name="T71" fmla="*/ 2147483647 h 431"/>
              <a:gd name="T72" fmla="*/ 2147483647 w 642"/>
              <a:gd name="T73" fmla="*/ 2147483647 h 431"/>
              <a:gd name="T74" fmla="*/ 2147483647 w 642"/>
              <a:gd name="T75" fmla="*/ 2147483647 h 431"/>
              <a:gd name="T76" fmla="*/ 2147483647 w 642"/>
              <a:gd name="T77" fmla="*/ 2147483647 h 431"/>
              <a:gd name="T78" fmla="*/ 2147483647 w 642"/>
              <a:gd name="T79" fmla="*/ 2147483647 h 431"/>
              <a:gd name="T80" fmla="*/ 2147483647 w 642"/>
              <a:gd name="T81" fmla="*/ 2147483647 h 431"/>
              <a:gd name="T82" fmla="*/ 2147483647 w 642"/>
              <a:gd name="T83" fmla="*/ 2147483647 h 431"/>
              <a:gd name="T84" fmla="*/ 2147483647 w 642"/>
              <a:gd name="T85" fmla="*/ 2147483647 h 431"/>
              <a:gd name="T86" fmla="*/ 2147483647 w 642"/>
              <a:gd name="T87" fmla="*/ 2147483647 h 431"/>
              <a:gd name="T88" fmla="*/ 2147483647 w 642"/>
              <a:gd name="T89" fmla="*/ 2147483647 h 431"/>
              <a:gd name="T90" fmla="*/ 2147483647 w 642"/>
              <a:gd name="T91" fmla="*/ 2147483647 h 431"/>
              <a:gd name="T92" fmla="*/ 2147483647 w 642"/>
              <a:gd name="T93" fmla="*/ 2147483647 h 431"/>
              <a:gd name="T94" fmla="*/ 2147483647 w 642"/>
              <a:gd name="T95" fmla="*/ 2147483647 h 431"/>
              <a:gd name="T96" fmla="*/ 2147483647 w 642"/>
              <a:gd name="T97" fmla="*/ 2147483647 h 431"/>
              <a:gd name="T98" fmla="*/ 2147483647 w 642"/>
              <a:gd name="T99" fmla="*/ 2147483647 h 431"/>
              <a:gd name="T100" fmla="*/ 2147483647 w 642"/>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431"/>
              <a:gd name="T155" fmla="*/ 642 w 642"/>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431">
                <a:moveTo>
                  <a:pt x="532" y="244"/>
                </a:moveTo>
                <a:lnTo>
                  <a:pt x="508" y="234"/>
                </a:lnTo>
                <a:lnTo>
                  <a:pt x="484" y="225"/>
                </a:lnTo>
                <a:lnTo>
                  <a:pt x="436" y="211"/>
                </a:lnTo>
                <a:lnTo>
                  <a:pt x="407" y="196"/>
                </a:lnTo>
                <a:lnTo>
                  <a:pt x="388" y="187"/>
                </a:lnTo>
                <a:lnTo>
                  <a:pt x="369" y="172"/>
                </a:lnTo>
                <a:lnTo>
                  <a:pt x="354" y="158"/>
                </a:lnTo>
                <a:lnTo>
                  <a:pt x="345" y="144"/>
                </a:lnTo>
                <a:lnTo>
                  <a:pt x="340" y="129"/>
                </a:lnTo>
                <a:lnTo>
                  <a:pt x="340" y="120"/>
                </a:lnTo>
                <a:lnTo>
                  <a:pt x="345" y="110"/>
                </a:lnTo>
                <a:lnTo>
                  <a:pt x="350" y="96"/>
                </a:lnTo>
                <a:lnTo>
                  <a:pt x="359" y="81"/>
                </a:lnTo>
                <a:lnTo>
                  <a:pt x="374" y="67"/>
                </a:lnTo>
                <a:lnTo>
                  <a:pt x="393" y="57"/>
                </a:lnTo>
                <a:lnTo>
                  <a:pt x="421" y="43"/>
                </a:lnTo>
                <a:lnTo>
                  <a:pt x="441" y="33"/>
                </a:lnTo>
                <a:lnTo>
                  <a:pt x="465" y="24"/>
                </a:lnTo>
                <a:lnTo>
                  <a:pt x="484" y="19"/>
                </a:lnTo>
                <a:lnTo>
                  <a:pt x="508" y="14"/>
                </a:lnTo>
                <a:lnTo>
                  <a:pt x="532" y="14"/>
                </a:lnTo>
                <a:lnTo>
                  <a:pt x="556" y="10"/>
                </a:lnTo>
                <a:lnTo>
                  <a:pt x="575" y="10"/>
                </a:lnTo>
                <a:lnTo>
                  <a:pt x="594" y="10"/>
                </a:lnTo>
                <a:lnTo>
                  <a:pt x="642" y="10"/>
                </a:lnTo>
                <a:lnTo>
                  <a:pt x="608" y="5"/>
                </a:lnTo>
                <a:lnTo>
                  <a:pt x="580" y="5"/>
                </a:lnTo>
                <a:lnTo>
                  <a:pt x="551" y="5"/>
                </a:lnTo>
                <a:lnTo>
                  <a:pt x="522" y="0"/>
                </a:lnTo>
                <a:lnTo>
                  <a:pt x="498" y="0"/>
                </a:lnTo>
                <a:lnTo>
                  <a:pt x="469" y="5"/>
                </a:lnTo>
                <a:lnTo>
                  <a:pt x="441" y="5"/>
                </a:lnTo>
                <a:lnTo>
                  <a:pt x="412" y="5"/>
                </a:lnTo>
                <a:lnTo>
                  <a:pt x="383" y="10"/>
                </a:lnTo>
                <a:lnTo>
                  <a:pt x="345" y="14"/>
                </a:lnTo>
                <a:lnTo>
                  <a:pt x="311" y="19"/>
                </a:lnTo>
                <a:lnTo>
                  <a:pt x="283" y="24"/>
                </a:lnTo>
                <a:lnTo>
                  <a:pt x="254" y="33"/>
                </a:lnTo>
                <a:lnTo>
                  <a:pt x="225" y="43"/>
                </a:lnTo>
                <a:lnTo>
                  <a:pt x="201" y="48"/>
                </a:lnTo>
                <a:lnTo>
                  <a:pt x="182" y="57"/>
                </a:lnTo>
                <a:lnTo>
                  <a:pt x="158" y="67"/>
                </a:lnTo>
                <a:lnTo>
                  <a:pt x="139" y="72"/>
                </a:lnTo>
                <a:lnTo>
                  <a:pt x="120" y="86"/>
                </a:lnTo>
                <a:lnTo>
                  <a:pt x="101" y="91"/>
                </a:lnTo>
                <a:lnTo>
                  <a:pt x="86" y="100"/>
                </a:lnTo>
                <a:lnTo>
                  <a:pt x="67" y="115"/>
                </a:lnTo>
                <a:lnTo>
                  <a:pt x="57" y="124"/>
                </a:lnTo>
                <a:lnTo>
                  <a:pt x="43" y="134"/>
                </a:lnTo>
                <a:lnTo>
                  <a:pt x="33" y="148"/>
                </a:lnTo>
                <a:lnTo>
                  <a:pt x="24" y="158"/>
                </a:lnTo>
                <a:lnTo>
                  <a:pt x="14" y="172"/>
                </a:lnTo>
                <a:lnTo>
                  <a:pt x="10" y="187"/>
                </a:lnTo>
                <a:lnTo>
                  <a:pt x="5" y="201"/>
                </a:lnTo>
                <a:lnTo>
                  <a:pt x="5" y="215"/>
                </a:lnTo>
                <a:lnTo>
                  <a:pt x="0" y="225"/>
                </a:lnTo>
                <a:lnTo>
                  <a:pt x="5" y="239"/>
                </a:lnTo>
                <a:lnTo>
                  <a:pt x="10" y="254"/>
                </a:lnTo>
                <a:lnTo>
                  <a:pt x="10" y="268"/>
                </a:lnTo>
                <a:lnTo>
                  <a:pt x="19" y="282"/>
                </a:lnTo>
                <a:lnTo>
                  <a:pt x="29" y="292"/>
                </a:lnTo>
                <a:lnTo>
                  <a:pt x="38" y="301"/>
                </a:lnTo>
                <a:lnTo>
                  <a:pt x="48" y="316"/>
                </a:lnTo>
                <a:lnTo>
                  <a:pt x="62" y="325"/>
                </a:lnTo>
                <a:lnTo>
                  <a:pt x="77" y="340"/>
                </a:lnTo>
                <a:lnTo>
                  <a:pt x="96" y="349"/>
                </a:lnTo>
                <a:lnTo>
                  <a:pt x="115" y="359"/>
                </a:lnTo>
                <a:lnTo>
                  <a:pt x="129" y="368"/>
                </a:lnTo>
                <a:lnTo>
                  <a:pt x="153" y="378"/>
                </a:lnTo>
                <a:lnTo>
                  <a:pt x="172" y="388"/>
                </a:lnTo>
                <a:lnTo>
                  <a:pt x="192" y="392"/>
                </a:lnTo>
                <a:lnTo>
                  <a:pt x="211" y="402"/>
                </a:lnTo>
                <a:lnTo>
                  <a:pt x="235" y="407"/>
                </a:lnTo>
                <a:lnTo>
                  <a:pt x="254" y="416"/>
                </a:lnTo>
                <a:lnTo>
                  <a:pt x="278" y="416"/>
                </a:lnTo>
                <a:lnTo>
                  <a:pt x="297" y="421"/>
                </a:lnTo>
                <a:lnTo>
                  <a:pt x="311" y="421"/>
                </a:lnTo>
                <a:lnTo>
                  <a:pt x="340" y="426"/>
                </a:lnTo>
                <a:lnTo>
                  <a:pt x="364" y="426"/>
                </a:lnTo>
                <a:lnTo>
                  <a:pt x="383" y="431"/>
                </a:lnTo>
                <a:lnTo>
                  <a:pt x="407" y="426"/>
                </a:lnTo>
                <a:lnTo>
                  <a:pt x="431" y="426"/>
                </a:lnTo>
                <a:lnTo>
                  <a:pt x="460" y="421"/>
                </a:lnTo>
                <a:lnTo>
                  <a:pt x="484" y="421"/>
                </a:lnTo>
                <a:lnTo>
                  <a:pt x="503" y="416"/>
                </a:lnTo>
                <a:lnTo>
                  <a:pt x="522" y="407"/>
                </a:lnTo>
                <a:lnTo>
                  <a:pt x="541" y="402"/>
                </a:lnTo>
                <a:lnTo>
                  <a:pt x="556" y="392"/>
                </a:lnTo>
                <a:lnTo>
                  <a:pt x="575" y="388"/>
                </a:lnTo>
                <a:lnTo>
                  <a:pt x="589" y="378"/>
                </a:lnTo>
                <a:lnTo>
                  <a:pt x="599" y="368"/>
                </a:lnTo>
                <a:lnTo>
                  <a:pt x="608" y="359"/>
                </a:lnTo>
                <a:lnTo>
                  <a:pt x="613" y="344"/>
                </a:lnTo>
                <a:lnTo>
                  <a:pt x="618" y="330"/>
                </a:lnTo>
                <a:lnTo>
                  <a:pt x="618" y="321"/>
                </a:lnTo>
                <a:lnTo>
                  <a:pt x="613" y="306"/>
                </a:lnTo>
                <a:lnTo>
                  <a:pt x="608" y="297"/>
                </a:lnTo>
                <a:lnTo>
                  <a:pt x="599" y="282"/>
                </a:lnTo>
                <a:lnTo>
                  <a:pt x="584" y="273"/>
                </a:lnTo>
                <a:lnTo>
                  <a:pt x="570" y="263"/>
                </a:lnTo>
                <a:lnTo>
                  <a:pt x="551" y="254"/>
                </a:lnTo>
              </a:path>
            </a:pathLst>
          </a:custGeom>
          <a:solidFill>
            <a:srgbClr val="FFCCFF"/>
          </a:solidFill>
          <a:ln w="3175">
            <a:solidFill>
              <a:schemeClr val="bg2"/>
            </a:solidFill>
            <a:round/>
            <a:headEnd/>
            <a:tailEnd/>
          </a:ln>
        </p:spPr>
        <p:txBody>
          <a:bodyPr/>
          <a:lstStyle/>
          <a:p>
            <a:endParaRPr lang="ko-KR" altLang="en-US"/>
          </a:p>
        </p:txBody>
      </p:sp>
      <p:sp>
        <p:nvSpPr>
          <p:cNvPr id="202769" name="Freeform 18"/>
          <p:cNvSpPr>
            <a:spLocks/>
          </p:cNvSpPr>
          <p:nvPr/>
        </p:nvSpPr>
        <p:spPr bwMode="auto">
          <a:xfrm rot="10800000">
            <a:off x="3840163" y="1357313"/>
            <a:ext cx="1033462" cy="647700"/>
          </a:xfrm>
          <a:custGeom>
            <a:avLst/>
            <a:gdLst>
              <a:gd name="T0" fmla="*/ 2147483647 w 651"/>
              <a:gd name="T1" fmla="*/ 2147483647 h 425"/>
              <a:gd name="T2" fmla="*/ 2147483647 w 651"/>
              <a:gd name="T3" fmla="*/ 2147483647 h 425"/>
              <a:gd name="T4" fmla="*/ 2147483647 w 651"/>
              <a:gd name="T5" fmla="*/ 2147483647 h 425"/>
              <a:gd name="T6" fmla="*/ 2147483647 w 651"/>
              <a:gd name="T7" fmla="*/ 2147483647 h 425"/>
              <a:gd name="T8" fmla="*/ 2147483647 w 651"/>
              <a:gd name="T9" fmla="*/ 2147483647 h 425"/>
              <a:gd name="T10" fmla="*/ 2147483647 w 651"/>
              <a:gd name="T11" fmla="*/ 2147483647 h 425"/>
              <a:gd name="T12" fmla="*/ 2147483647 w 651"/>
              <a:gd name="T13" fmla="*/ 2147483647 h 425"/>
              <a:gd name="T14" fmla="*/ 2147483647 w 651"/>
              <a:gd name="T15" fmla="*/ 2147483647 h 425"/>
              <a:gd name="T16" fmla="*/ 2147483647 w 651"/>
              <a:gd name="T17" fmla="*/ 2147483647 h 425"/>
              <a:gd name="T18" fmla="*/ 2147483647 w 651"/>
              <a:gd name="T19" fmla="*/ 2147483647 h 425"/>
              <a:gd name="T20" fmla="*/ 2147483647 w 651"/>
              <a:gd name="T21" fmla="*/ 2147483647 h 425"/>
              <a:gd name="T22" fmla="*/ 2147483647 w 651"/>
              <a:gd name="T23" fmla="*/ 2147483647 h 425"/>
              <a:gd name="T24" fmla="*/ 0 w 651"/>
              <a:gd name="T25" fmla="*/ 2147483647 h 425"/>
              <a:gd name="T26" fmla="*/ 2147483647 w 651"/>
              <a:gd name="T27" fmla="*/ 2147483647 h 425"/>
              <a:gd name="T28" fmla="*/ 2147483647 w 651"/>
              <a:gd name="T29" fmla="*/ 2147483647 h 425"/>
              <a:gd name="T30" fmla="*/ 2147483647 w 651"/>
              <a:gd name="T31" fmla="*/ 2147483647 h 425"/>
              <a:gd name="T32" fmla="*/ 2147483647 w 651"/>
              <a:gd name="T33" fmla="*/ 2147483647 h 425"/>
              <a:gd name="T34" fmla="*/ 2147483647 w 651"/>
              <a:gd name="T35" fmla="*/ 2147483647 h 425"/>
              <a:gd name="T36" fmla="*/ 2147483647 w 651"/>
              <a:gd name="T37" fmla="*/ 2147483647 h 425"/>
              <a:gd name="T38" fmla="*/ 2147483647 w 651"/>
              <a:gd name="T39" fmla="*/ 2147483647 h 425"/>
              <a:gd name="T40" fmla="*/ 2147483647 w 651"/>
              <a:gd name="T41" fmla="*/ 2147483647 h 425"/>
              <a:gd name="T42" fmla="*/ 2147483647 w 651"/>
              <a:gd name="T43" fmla="*/ 2147483647 h 425"/>
              <a:gd name="T44" fmla="*/ 2147483647 w 651"/>
              <a:gd name="T45" fmla="*/ 2147483647 h 425"/>
              <a:gd name="T46" fmla="*/ 2147483647 w 651"/>
              <a:gd name="T47" fmla="*/ 2147483647 h 425"/>
              <a:gd name="T48" fmla="*/ 2147483647 w 651"/>
              <a:gd name="T49" fmla="*/ 2147483647 h 425"/>
              <a:gd name="T50" fmla="*/ 2147483647 w 651"/>
              <a:gd name="T51" fmla="*/ 2147483647 h 425"/>
              <a:gd name="T52" fmla="*/ 2147483647 w 651"/>
              <a:gd name="T53" fmla="*/ 2147483647 h 425"/>
              <a:gd name="T54" fmla="*/ 2147483647 w 651"/>
              <a:gd name="T55" fmla="*/ 2147483647 h 425"/>
              <a:gd name="T56" fmla="*/ 2147483647 w 651"/>
              <a:gd name="T57" fmla="*/ 2147483647 h 425"/>
              <a:gd name="T58" fmla="*/ 2147483647 w 651"/>
              <a:gd name="T59" fmla="*/ 2147483647 h 425"/>
              <a:gd name="T60" fmla="*/ 2147483647 w 651"/>
              <a:gd name="T61" fmla="*/ 2147483647 h 425"/>
              <a:gd name="T62" fmla="*/ 2147483647 w 651"/>
              <a:gd name="T63" fmla="*/ 2147483647 h 425"/>
              <a:gd name="T64" fmla="*/ 2147483647 w 651"/>
              <a:gd name="T65" fmla="*/ 2147483647 h 425"/>
              <a:gd name="T66" fmla="*/ 2147483647 w 651"/>
              <a:gd name="T67" fmla="*/ 2147483647 h 425"/>
              <a:gd name="T68" fmla="*/ 2147483647 w 651"/>
              <a:gd name="T69" fmla="*/ 2147483647 h 425"/>
              <a:gd name="T70" fmla="*/ 2147483647 w 651"/>
              <a:gd name="T71" fmla="*/ 2147483647 h 425"/>
              <a:gd name="T72" fmla="*/ 2147483647 w 651"/>
              <a:gd name="T73" fmla="*/ 2147483647 h 425"/>
              <a:gd name="T74" fmla="*/ 2147483647 w 651"/>
              <a:gd name="T75" fmla="*/ 2147483647 h 425"/>
              <a:gd name="T76" fmla="*/ 2147483647 w 651"/>
              <a:gd name="T77" fmla="*/ 2147483647 h 425"/>
              <a:gd name="T78" fmla="*/ 2147483647 w 651"/>
              <a:gd name="T79" fmla="*/ 0 h 425"/>
              <a:gd name="T80" fmla="*/ 2147483647 w 651"/>
              <a:gd name="T81" fmla="*/ 0 h 425"/>
              <a:gd name="T82" fmla="*/ 2147483647 w 651"/>
              <a:gd name="T83" fmla="*/ 2147483647 h 425"/>
              <a:gd name="T84" fmla="*/ 2147483647 w 651"/>
              <a:gd name="T85" fmla="*/ 2147483647 h 425"/>
              <a:gd name="T86" fmla="*/ 2147483647 w 651"/>
              <a:gd name="T87" fmla="*/ 2147483647 h 425"/>
              <a:gd name="T88" fmla="*/ 2147483647 w 651"/>
              <a:gd name="T89" fmla="*/ 2147483647 h 425"/>
              <a:gd name="T90" fmla="*/ 2147483647 w 651"/>
              <a:gd name="T91" fmla="*/ 2147483647 h 425"/>
              <a:gd name="T92" fmla="*/ 2147483647 w 651"/>
              <a:gd name="T93" fmla="*/ 2147483647 h 425"/>
              <a:gd name="T94" fmla="*/ 2147483647 w 651"/>
              <a:gd name="T95" fmla="*/ 2147483647 h 425"/>
              <a:gd name="T96" fmla="*/ 2147483647 w 651"/>
              <a:gd name="T97" fmla="*/ 2147483647 h 425"/>
              <a:gd name="T98" fmla="*/ 2147483647 w 651"/>
              <a:gd name="T99" fmla="*/ 2147483647 h 425"/>
              <a:gd name="T100" fmla="*/ 2147483647 w 651"/>
              <a:gd name="T101" fmla="*/ 2147483647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1"/>
              <a:gd name="T154" fmla="*/ 0 h 425"/>
              <a:gd name="T155" fmla="*/ 651 w 651"/>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1" h="425">
                <a:moveTo>
                  <a:pt x="115" y="186"/>
                </a:moveTo>
                <a:lnTo>
                  <a:pt x="138" y="196"/>
                </a:lnTo>
                <a:lnTo>
                  <a:pt x="162" y="205"/>
                </a:lnTo>
                <a:lnTo>
                  <a:pt x="215" y="220"/>
                </a:lnTo>
                <a:lnTo>
                  <a:pt x="239" y="229"/>
                </a:lnTo>
                <a:lnTo>
                  <a:pt x="258" y="239"/>
                </a:lnTo>
                <a:lnTo>
                  <a:pt x="277" y="258"/>
                </a:lnTo>
                <a:lnTo>
                  <a:pt x="292" y="272"/>
                </a:lnTo>
                <a:lnTo>
                  <a:pt x="301" y="282"/>
                </a:lnTo>
                <a:lnTo>
                  <a:pt x="306" y="296"/>
                </a:lnTo>
                <a:lnTo>
                  <a:pt x="306" y="311"/>
                </a:lnTo>
                <a:lnTo>
                  <a:pt x="301" y="320"/>
                </a:lnTo>
                <a:lnTo>
                  <a:pt x="297" y="334"/>
                </a:lnTo>
                <a:lnTo>
                  <a:pt x="287" y="349"/>
                </a:lnTo>
                <a:lnTo>
                  <a:pt x="273" y="358"/>
                </a:lnTo>
                <a:lnTo>
                  <a:pt x="253" y="373"/>
                </a:lnTo>
                <a:lnTo>
                  <a:pt x="229" y="387"/>
                </a:lnTo>
                <a:lnTo>
                  <a:pt x="206" y="397"/>
                </a:lnTo>
                <a:lnTo>
                  <a:pt x="186" y="401"/>
                </a:lnTo>
                <a:lnTo>
                  <a:pt x="162" y="406"/>
                </a:lnTo>
                <a:lnTo>
                  <a:pt x="138" y="411"/>
                </a:lnTo>
                <a:lnTo>
                  <a:pt x="115" y="416"/>
                </a:lnTo>
                <a:lnTo>
                  <a:pt x="91" y="416"/>
                </a:lnTo>
                <a:lnTo>
                  <a:pt x="71" y="421"/>
                </a:lnTo>
                <a:lnTo>
                  <a:pt x="52" y="421"/>
                </a:lnTo>
                <a:lnTo>
                  <a:pt x="0" y="416"/>
                </a:lnTo>
                <a:lnTo>
                  <a:pt x="38" y="421"/>
                </a:lnTo>
                <a:lnTo>
                  <a:pt x="67" y="421"/>
                </a:lnTo>
                <a:lnTo>
                  <a:pt x="95" y="425"/>
                </a:lnTo>
                <a:lnTo>
                  <a:pt x="124" y="425"/>
                </a:lnTo>
                <a:lnTo>
                  <a:pt x="148" y="425"/>
                </a:lnTo>
                <a:lnTo>
                  <a:pt x="177" y="425"/>
                </a:lnTo>
                <a:lnTo>
                  <a:pt x="206" y="421"/>
                </a:lnTo>
                <a:lnTo>
                  <a:pt x="234" y="421"/>
                </a:lnTo>
                <a:lnTo>
                  <a:pt x="268" y="416"/>
                </a:lnTo>
                <a:lnTo>
                  <a:pt x="301" y="411"/>
                </a:lnTo>
                <a:lnTo>
                  <a:pt x="335" y="406"/>
                </a:lnTo>
                <a:lnTo>
                  <a:pt x="364" y="401"/>
                </a:lnTo>
                <a:lnTo>
                  <a:pt x="392" y="397"/>
                </a:lnTo>
                <a:lnTo>
                  <a:pt x="426" y="387"/>
                </a:lnTo>
                <a:lnTo>
                  <a:pt x="450" y="378"/>
                </a:lnTo>
                <a:lnTo>
                  <a:pt x="474" y="373"/>
                </a:lnTo>
                <a:lnTo>
                  <a:pt x="493" y="363"/>
                </a:lnTo>
                <a:lnTo>
                  <a:pt x="517" y="354"/>
                </a:lnTo>
                <a:lnTo>
                  <a:pt x="531" y="344"/>
                </a:lnTo>
                <a:lnTo>
                  <a:pt x="550" y="334"/>
                </a:lnTo>
                <a:lnTo>
                  <a:pt x="565" y="325"/>
                </a:lnTo>
                <a:lnTo>
                  <a:pt x="584" y="315"/>
                </a:lnTo>
                <a:lnTo>
                  <a:pt x="594" y="306"/>
                </a:lnTo>
                <a:lnTo>
                  <a:pt x="608" y="291"/>
                </a:lnTo>
                <a:lnTo>
                  <a:pt x="617" y="282"/>
                </a:lnTo>
                <a:lnTo>
                  <a:pt x="632" y="268"/>
                </a:lnTo>
                <a:lnTo>
                  <a:pt x="637" y="253"/>
                </a:lnTo>
                <a:lnTo>
                  <a:pt x="646" y="244"/>
                </a:lnTo>
                <a:lnTo>
                  <a:pt x="646" y="224"/>
                </a:lnTo>
                <a:lnTo>
                  <a:pt x="651" y="215"/>
                </a:lnTo>
                <a:lnTo>
                  <a:pt x="651" y="201"/>
                </a:lnTo>
                <a:lnTo>
                  <a:pt x="651" y="191"/>
                </a:lnTo>
                <a:lnTo>
                  <a:pt x="646" y="177"/>
                </a:lnTo>
                <a:lnTo>
                  <a:pt x="641" y="162"/>
                </a:lnTo>
                <a:lnTo>
                  <a:pt x="632" y="148"/>
                </a:lnTo>
                <a:lnTo>
                  <a:pt x="627" y="134"/>
                </a:lnTo>
                <a:lnTo>
                  <a:pt x="617" y="124"/>
                </a:lnTo>
                <a:lnTo>
                  <a:pt x="603" y="114"/>
                </a:lnTo>
                <a:lnTo>
                  <a:pt x="589" y="100"/>
                </a:lnTo>
                <a:lnTo>
                  <a:pt x="574" y="90"/>
                </a:lnTo>
                <a:lnTo>
                  <a:pt x="555" y="76"/>
                </a:lnTo>
                <a:lnTo>
                  <a:pt x="536" y="67"/>
                </a:lnTo>
                <a:lnTo>
                  <a:pt x="522" y="57"/>
                </a:lnTo>
                <a:lnTo>
                  <a:pt x="498" y="47"/>
                </a:lnTo>
                <a:lnTo>
                  <a:pt x="479" y="43"/>
                </a:lnTo>
                <a:lnTo>
                  <a:pt x="459" y="33"/>
                </a:lnTo>
                <a:lnTo>
                  <a:pt x="440" y="23"/>
                </a:lnTo>
                <a:lnTo>
                  <a:pt x="416" y="19"/>
                </a:lnTo>
                <a:lnTo>
                  <a:pt x="392" y="14"/>
                </a:lnTo>
                <a:lnTo>
                  <a:pt x="373" y="9"/>
                </a:lnTo>
                <a:lnTo>
                  <a:pt x="354" y="4"/>
                </a:lnTo>
                <a:lnTo>
                  <a:pt x="335" y="4"/>
                </a:lnTo>
                <a:lnTo>
                  <a:pt x="306" y="0"/>
                </a:lnTo>
                <a:lnTo>
                  <a:pt x="287" y="0"/>
                </a:lnTo>
                <a:lnTo>
                  <a:pt x="263" y="0"/>
                </a:lnTo>
                <a:lnTo>
                  <a:pt x="244" y="0"/>
                </a:lnTo>
                <a:lnTo>
                  <a:pt x="215" y="4"/>
                </a:lnTo>
                <a:lnTo>
                  <a:pt x="186" y="4"/>
                </a:lnTo>
                <a:lnTo>
                  <a:pt x="162" y="9"/>
                </a:lnTo>
                <a:lnTo>
                  <a:pt x="143" y="14"/>
                </a:lnTo>
                <a:lnTo>
                  <a:pt x="124" y="19"/>
                </a:lnTo>
                <a:lnTo>
                  <a:pt x="105" y="23"/>
                </a:lnTo>
                <a:lnTo>
                  <a:pt x="86" y="33"/>
                </a:lnTo>
                <a:lnTo>
                  <a:pt x="71" y="43"/>
                </a:lnTo>
                <a:lnTo>
                  <a:pt x="57" y="52"/>
                </a:lnTo>
                <a:lnTo>
                  <a:pt x="43" y="62"/>
                </a:lnTo>
                <a:lnTo>
                  <a:pt x="38" y="71"/>
                </a:lnTo>
                <a:lnTo>
                  <a:pt x="28" y="81"/>
                </a:lnTo>
                <a:lnTo>
                  <a:pt x="28" y="95"/>
                </a:lnTo>
                <a:lnTo>
                  <a:pt x="24" y="105"/>
                </a:lnTo>
                <a:lnTo>
                  <a:pt x="28" y="119"/>
                </a:lnTo>
                <a:lnTo>
                  <a:pt x="38" y="134"/>
                </a:lnTo>
                <a:lnTo>
                  <a:pt x="47" y="143"/>
                </a:lnTo>
                <a:lnTo>
                  <a:pt x="57" y="153"/>
                </a:lnTo>
                <a:lnTo>
                  <a:pt x="71" y="162"/>
                </a:lnTo>
                <a:lnTo>
                  <a:pt x="95" y="177"/>
                </a:lnTo>
                <a:lnTo>
                  <a:pt x="115" y="186"/>
                </a:lnTo>
                <a:close/>
              </a:path>
            </a:pathLst>
          </a:custGeom>
          <a:solidFill>
            <a:srgbClr val="0000FF"/>
          </a:solidFill>
          <a:ln w="9525">
            <a:solidFill>
              <a:schemeClr val="bg2"/>
            </a:solidFill>
            <a:round/>
            <a:headEnd/>
            <a:tailEnd/>
          </a:ln>
        </p:spPr>
        <p:txBody>
          <a:bodyPr rot="10800000"/>
          <a:lstStyle/>
          <a:p>
            <a:endParaRPr lang="ko-KR" altLang="en-US"/>
          </a:p>
        </p:txBody>
      </p:sp>
      <p:sp>
        <p:nvSpPr>
          <p:cNvPr id="202770" name="Oval 19"/>
          <p:cNvSpPr>
            <a:spLocks noChangeArrowheads="1"/>
          </p:cNvSpPr>
          <p:nvPr/>
        </p:nvSpPr>
        <p:spPr bwMode="auto">
          <a:xfrm rot="10800000">
            <a:off x="3838575" y="1350963"/>
            <a:ext cx="1481138" cy="666750"/>
          </a:xfrm>
          <a:prstGeom prst="ellipse">
            <a:avLst/>
          </a:prstGeom>
          <a:noFill/>
          <a:ln w="25400">
            <a:solidFill>
              <a:schemeClr val="bg2"/>
            </a:solidFill>
            <a:round/>
            <a:headEnd/>
            <a:tailEnd/>
          </a:ln>
        </p:spPr>
        <p:txBody>
          <a:bodyPr wrap="none" anchor="ctr"/>
          <a:lstStyle/>
          <a:p>
            <a:pPr latinLnBrk="0"/>
            <a:endParaRPr lang="ja-JP" altLang="en-US"/>
          </a:p>
        </p:txBody>
      </p:sp>
      <p:sp>
        <p:nvSpPr>
          <p:cNvPr id="202771" name="Line 20"/>
          <p:cNvSpPr>
            <a:spLocks noChangeShapeType="1"/>
          </p:cNvSpPr>
          <p:nvPr/>
        </p:nvSpPr>
        <p:spPr bwMode="auto">
          <a:xfrm rot="10800000" flipH="1" flipV="1">
            <a:off x="4572000" y="2060575"/>
            <a:ext cx="0" cy="288925"/>
          </a:xfrm>
          <a:prstGeom prst="line">
            <a:avLst/>
          </a:prstGeom>
          <a:noFill/>
          <a:ln w="38100">
            <a:solidFill>
              <a:schemeClr val="bg2"/>
            </a:solidFill>
            <a:round/>
            <a:headEnd/>
            <a:tailEnd type="triangle" w="med" len="med"/>
          </a:ln>
        </p:spPr>
        <p:txBody>
          <a:bodyPr wrap="none" anchor="ctr"/>
          <a:lstStyle/>
          <a:p>
            <a:endParaRPr lang="ko-KR" altLang="en-US"/>
          </a:p>
        </p:txBody>
      </p:sp>
      <p:sp>
        <p:nvSpPr>
          <p:cNvPr id="202772" name="Freeform 21"/>
          <p:cNvSpPr>
            <a:spLocks/>
          </p:cNvSpPr>
          <p:nvPr/>
        </p:nvSpPr>
        <p:spPr bwMode="auto">
          <a:xfrm rot="10800000">
            <a:off x="4365625" y="2354263"/>
            <a:ext cx="838200" cy="501650"/>
          </a:xfrm>
          <a:custGeom>
            <a:avLst/>
            <a:gdLst>
              <a:gd name="T0" fmla="*/ 2147483647 w 642"/>
              <a:gd name="T1" fmla="*/ 2147483647 h 431"/>
              <a:gd name="T2" fmla="*/ 2147483647 w 642"/>
              <a:gd name="T3" fmla="*/ 2147483647 h 431"/>
              <a:gd name="T4" fmla="*/ 2147483647 w 642"/>
              <a:gd name="T5" fmla="*/ 2147483647 h 431"/>
              <a:gd name="T6" fmla="*/ 2147483647 w 642"/>
              <a:gd name="T7" fmla="*/ 2147483647 h 431"/>
              <a:gd name="T8" fmla="*/ 2147483647 w 642"/>
              <a:gd name="T9" fmla="*/ 2147483647 h 431"/>
              <a:gd name="T10" fmla="*/ 2147483647 w 642"/>
              <a:gd name="T11" fmla="*/ 2147483647 h 431"/>
              <a:gd name="T12" fmla="*/ 2147483647 w 642"/>
              <a:gd name="T13" fmla="*/ 2147483647 h 431"/>
              <a:gd name="T14" fmla="*/ 2147483647 w 642"/>
              <a:gd name="T15" fmla="*/ 2147483647 h 431"/>
              <a:gd name="T16" fmla="*/ 2147483647 w 642"/>
              <a:gd name="T17" fmla="*/ 2147483647 h 431"/>
              <a:gd name="T18" fmla="*/ 2147483647 w 642"/>
              <a:gd name="T19" fmla="*/ 2147483647 h 431"/>
              <a:gd name="T20" fmla="*/ 2147483647 w 642"/>
              <a:gd name="T21" fmla="*/ 2147483647 h 431"/>
              <a:gd name="T22" fmla="*/ 2147483647 w 642"/>
              <a:gd name="T23" fmla="*/ 2147483647 h 431"/>
              <a:gd name="T24" fmla="*/ 2147483647 w 642"/>
              <a:gd name="T25" fmla="*/ 2147483647 h 431"/>
              <a:gd name="T26" fmla="*/ 2147483647 w 642"/>
              <a:gd name="T27" fmla="*/ 2147483647 h 431"/>
              <a:gd name="T28" fmla="*/ 2147483647 w 642"/>
              <a:gd name="T29" fmla="*/ 0 h 431"/>
              <a:gd name="T30" fmla="*/ 2147483647 w 642"/>
              <a:gd name="T31" fmla="*/ 2147483647 h 431"/>
              <a:gd name="T32" fmla="*/ 2147483647 w 642"/>
              <a:gd name="T33" fmla="*/ 2147483647 h 431"/>
              <a:gd name="T34" fmla="*/ 2147483647 w 642"/>
              <a:gd name="T35" fmla="*/ 2147483647 h 431"/>
              <a:gd name="T36" fmla="*/ 2147483647 w 642"/>
              <a:gd name="T37" fmla="*/ 2147483647 h 431"/>
              <a:gd name="T38" fmla="*/ 2147483647 w 642"/>
              <a:gd name="T39" fmla="*/ 2147483647 h 431"/>
              <a:gd name="T40" fmla="*/ 2147483647 w 642"/>
              <a:gd name="T41" fmla="*/ 2147483647 h 431"/>
              <a:gd name="T42" fmla="*/ 2147483647 w 642"/>
              <a:gd name="T43" fmla="*/ 2147483647 h 431"/>
              <a:gd name="T44" fmla="*/ 2147483647 w 642"/>
              <a:gd name="T45" fmla="*/ 2147483647 h 431"/>
              <a:gd name="T46" fmla="*/ 2147483647 w 642"/>
              <a:gd name="T47" fmla="*/ 2147483647 h 431"/>
              <a:gd name="T48" fmla="*/ 2147483647 w 642"/>
              <a:gd name="T49" fmla="*/ 2147483647 h 431"/>
              <a:gd name="T50" fmla="*/ 2147483647 w 642"/>
              <a:gd name="T51" fmla="*/ 2147483647 h 431"/>
              <a:gd name="T52" fmla="*/ 2147483647 w 642"/>
              <a:gd name="T53" fmla="*/ 2147483647 h 431"/>
              <a:gd name="T54" fmla="*/ 2147483647 w 642"/>
              <a:gd name="T55" fmla="*/ 2147483647 h 431"/>
              <a:gd name="T56" fmla="*/ 2147483647 w 642"/>
              <a:gd name="T57" fmla="*/ 2147483647 h 431"/>
              <a:gd name="T58" fmla="*/ 2147483647 w 642"/>
              <a:gd name="T59" fmla="*/ 2147483647 h 431"/>
              <a:gd name="T60" fmla="*/ 2147483647 w 642"/>
              <a:gd name="T61" fmla="*/ 2147483647 h 431"/>
              <a:gd name="T62" fmla="*/ 2147483647 w 642"/>
              <a:gd name="T63" fmla="*/ 2147483647 h 431"/>
              <a:gd name="T64" fmla="*/ 2147483647 w 642"/>
              <a:gd name="T65" fmla="*/ 2147483647 h 431"/>
              <a:gd name="T66" fmla="*/ 2147483647 w 642"/>
              <a:gd name="T67" fmla="*/ 2147483647 h 431"/>
              <a:gd name="T68" fmla="*/ 2147483647 w 642"/>
              <a:gd name="T69" fmla="*/ 2147483647 h 431"/>
              <a:gd name="T70" fmla="*/ 2147483647 w 642"/>
              <a:gd name="T71" fmla="*/ 2147483647 h 431"/>
              <a:gd name="T72" fmla="*/ 2147483647 w 642"/>
              <a:gd name="T73" fmla="*/ 2147483647 h 431"/>
              <a:gd name="T74" fmla="*/ 2147483647 w 642"/>
              <a:gd name="T75" fmla="*/ 2147483647 h 431"/>
              <a:gd name="T76" fmla="*/ 2147483647 w 642"/>
              <a:gd name="T77" fmla="*/ 2147483647 h 431"/>
              <a:gd name="T78" fmla="*/ 2147483647 w 642"/>
              <a:gd name="T79" fmla="*/ 2147483647 h 431"/>
              <a:gd name="T80" fmla="*/ 2147483647 w 642"/>
              <a:gd name="T81" fmla="*/ 2147483647 h 431"/>
              <a:gd name="T82" fmla="*/ 2147483647 w 642"/>
              <a:gd name="T83" fmla="*/ 2147483647 h 431"/>
              <a:gd name="T84" fmla="*/ 2147483647 w 642"/>
              <a:gd name="T85" fmla="*/ 2147483647 h 431"/>
              <a:gd name="T86" fmla="*/ 2147483647 w 642"/>
              <a:gd name="T87" fmla="*/ 2147483647 h 431"/>
              <a:gd name="T88" fmla="*/ 2147483647 w 642"/>
              <a:gd name="T89" fmla="*/ 2147483647 h 431"/>
              <a:gd name="T90" fmla="*/ 2147483647 w 642"/>
              <a:gd name="T91" fmla="*/ 2147483647 h 431"/>
              <a:gd name="T92" fmla="*/ 2147483647 w 642"/>
              <a:gd name="T93" fmla="*/ 2147483647 h 431"/>
              <a:gd name="T94" fmla="*/ 2147483647 w 642"/>
              <a:gd name="T95" fmla="*/ 2147483647 h 431"/>
              <a:gd name="T96" fmla="*/ 2147483647 w 642"/>
              <a:gd name="T97" fmla="*/ 2147483647 h 431"/>
              <a:gd name="T98" fmla="*/ 2147483647 w 642"/>
              <a:gd name="T99" fmla="*/ 2147483647 h 431"/>
              <a:gd name="T100" fmla="*/ 2147483647 w 642"/>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431"/>
              <a:gd name="T155" fmla="*/ 642 w 642"/>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431">
                <a:moveTo>
                  <a:pt x="532" y="244"/>
                </a:moveTo>
                <a:lnTo>
                  <a:pt x="508" y="234"/>
                </a:lnTo>
                <a:lnTo>
                  <a:pt x="484" y="225"/>
                </a:lnTo>
                <a:lnTo>
                  <a:pt x="436" y="211"/>
                </a:lnTo>
                <a:lnTo>
                  <a:pt x="407" y="196"/>
                </a:lnTo>
                <a:lnTo>
                  <a:pt x="388" y="187"/>
                </a:lnTo>
                <a:lnTo>
                  <a:pt x="369" y="172"/>
                </a:lnTo>
                <a:lnTo>
                  <a:pt x="354" y="158"/>
                </a:lnTo>
                <a:lnTo>
                  <a:pt x="345" y="144"/>
                </a:lnTo>
                <a:lnTo>
                  <a:pt x="340" y="129"/>
                </a:lnTo>
                <a:lnTo>
                  <a:pt x="340" y="120"/>
                </a:lnTo>
                <a:lnTo>
                  <a:pt x="345" y="110"/>
                </a:lnTo>
                <a:lnTo>
                  <a:pt x="350" y="96"/>
                </a:lnTo>
                <a:lnTo>
                  <a:pt x="359" y="81"/>
                </a:lnTo>
                <a:lnTo>
                  <a:pt x="374" y="67"/>
                </a:lnTo>
                <a:lnTo>
                  <a:pt x="393" y="57"/>
                </a:lnTo>
                <a:lnTo>
                  <a:pt x="421" y="43"/>
                </a:lnTo>
                <a:lnTo>
                  <a:pt x="441" y="33"/>
                </a:lnTo>
                <a:lnTo>
                  <a:pt x="465" y="24"/>
                </a:lnTo>
                <a:lnTo>
                  <a:pt x="484" y="19"/>
                </a:lnTo>
                <a:lnTo>
                  <a:pt x="508" y="14"/>
                </a:lnTo>
                <a:lnTo>
                  <a:pt x="532" y="14"/>
                </a:lnTo>
                <a:lnTo>
                  <a:pt x="556" y="10"/>
                </a:lnTo>
                <a:lnTo>
                  <a:pt x="575" y="10"/>
                </a:lnTo>
                <a:lnTo>
                  <a:pt x="594" y="10"/>
                </a:lnTo>
                <a:lnTo>
                  <a:pt x="642" y="10"/>
                </a:lnTo>
                <a:lnTo>
                  <a:pt x="608" y="5"/>
                </a:lnTo>
                <a:lnTo>
                  <a:pt x="580" y="5"/>
                </a:lnTo>
                <a:lnTo>
                  <a:pt x="551" y="5"/>
                </a:lnTo>
                <a:lnTo>
                  <a:pt x="522" y="0"/>
                </a:lnTo>
                <a:lnTo>
                  <a:pt x="498" y="0"/>
                </a:lnTo>
                <a:lnTo>
                  <a:pt x="469" y="5"/>
                </a:lnTo>
                <a:lnTo>
                  <a:pt x="441" y="5"/>
                </a:lnTo>
                <a:lnTo>
                  <a:pt x="412" y="5"/>
                </a:lnTo>
                <a:lnTo>
                  <a:pt x="383" y="10"/>
                </a:lnTo>
                <a:lnTo>
                  <a:pt x="345" y="14"/>
                </a:lnTo>
                <a:lnTo>
                  <a:pt x="311" y="19"/>
                </a:lnTo>
                <a:lnTo>
                  <a:pt x="283" y="24"/>
                </a:lnTo>
                <a:lnTo>
                  <a:pt x="254" y="33"/>
                </a:lnTo>
                <a:lnTo>
                  <a:pt x="225" y="43"/>
                </a:lnTo>
                <a:lnTo>
                  <a:pt x="201" y="48"/>
                </a:lnTo>
                <a:lnTo>
                  <a:pt x="182" y="57"/>
                </a:lnTo>
                <a:lnTo>
                  <a:pt x="158" y="67"/>
                </a:lnTo>
                <a:lnTo>
                  <a:pt x="139" y="72"/>
                </a:lnTo>
                <a:lnTo>
                  <a:pt x="120" y="86"/>
                </a:lnTo>
                <a:lnTo>
                  <a:pt x="101" y="91"/>
                </a:lnTo>
                <a:lnTo>
                  <a:pt x="86" y="100"/>
                </a:lnTo>
                <a:lnTo>
                  <a:pt x="67" y="115"/>
                </a:lnTo>
                <a:lnTo>
                  <a:pt x="57" y="124"/>
                </a:lnTo>
                <a:lnTo>
                  <a:pt x="43" y="134"/>
                </a:lnTo>
                <a:lnTo>
                  <a:pt x="33" y="148"/>
                </a:lnTo>
                <a:lnTo>
                  <a:pt x="24" y="158"/>
                </a:lnTo>
                <a:lnTo>
                  <a:pt x="14" y="172"/>
                </a:lnTo>
                <a:lnTo>
                  <a:pt x="10" y="187"/>
                </a:lnTo>
                <a:lnTo>
                  <a:pt x="5" y="201"/>
                </a:lnTo>
                <a:lnTo>
                  <a:pt x="5" y="215"/>
                </a:lnTo>
                <a:lnTo>
                  <a:pt x="0" y="225"/>
                </a:lnTo>
                <a:lnTo>
                  <a:pt x="5" y="239"/>
                </a:lnTo>
                <a:lnTo>
                  <a:pt x="10" y="254"/>
                </a:lnTo>
                <a:lnTo>
                  <a:pt x="10" y="268"/>
                </a:lnTo>
                <a:lnTo>
                  <a:pt x="19" y="282"/>
                </a:lnTo>
                <a:lnTo>
                  <a:pt x="29" y="292"/>
                </a:lnTo>
                <a:lnTo>
                  <a:pt x="38" y="301"/>
                </a:lnTo>
                <a:lnTo>
                  <a:pt x="48" y="316"/>
                </a:lnTo>
                <a:lnTo>
                  <a:pt x="62" y="325"/>
                </a:lnTo>
                <a:lnTo>
                  <a:pt x="77" y="340"/>
                </a:lnTo>
                <a:lnTo>
                  <a:pt x="96" y="349"/>
                </a:lnTo>
                <a:lnTo>
                  <a:pt x="115" y="359"/>
                </a:lnTo>
                <a:lnTo>
                  <a:pt x="129" y="368"/>
                </a:lnTo>
                <a:lnTo>
                  <a:pt x="153" y="378"/>
                </a:lnTo>
                <a:lnTo>
                  <a:pt x="172" y="388"/>
                </a:lnTo>
                <a:lnTo>
                  <a:pt x="192" y="392"/>
                </a:lnTo>
                <a:lnTo>
                  <a:pt x="211" y="402"/>
                </a:lnTo>
                <a:lnTo>
                  <a:pt x="235" y="407"/>
                </a:lnTo>
                <a:lnTo>
                  <a:pt x="254" y="416"/>
                </a:lnTo>
                <a:lnTo>
                  <a:pt x="278" y="416"/>
                </a:lnTo>
                <a:lnTo>
                  <a:pt x="297" y="421"/>
                </a:lnTo>
                <a:lnTo>
                  <a:pt x="311" y="421"/>
                </a:lnTo>
                <a:lnTo>
                  <a:pt x="340" y="426"/>
                </a:lnTo>
                <a:lnTo>
                  <a:pt x="364" y="426"/>
                </a:lnTo>
                <a:lnTo>
                  <a:pt x="383" y="431"/>
                </a:lnTo>
                <a:lnTo>
                  <a:pt x="407" y="426"/>
                </a:lnTo>
                <a:lnTo>
                  <a:pt x="431" y="426"/>
                </a:lnTo>
                <a:lnTo>
                  <a:pt x="460" y="421"/>
                </a:lnTo>
                <a:lnTo>
                  <a:pt x="484" y="421"/>
                </a:lnTo>
                <a:lnTo>
                  <a:pt x="503" y="416"/>
                </a:lnTo>
                <a:lnTo>
                  <a:pt x="522" y="407"/>
                </a:lnTo>
                <a:lnTo>
                  <a:pt x="541" y="402"/>
                </a:lnTo>
                <a:lnTo>
                  <a:pt x="556" y="392"/>
                </a:lnTo>
                <a:lnTo>
                  <a:pt x="575" y="388"/>
                </a:lnTo>
                <a:lnTo>
                  <a:pt x="589" y="378"/>
                </a:lnTo>
                <a:lnTo>
                  <a:pt x="599" y="368"/>
                </a:lnTo>
                <a:lnTo>
                  <a:pt x="608" y="359"/>
                </a:lnTo>
                <a:lnTo>
                  <a:pt x="613" y="344"/>
                </a:lnTo>
                <a:lnTo>
                  <a:pt x="618" y="330"/>
                </a:lnTo>
                <a:lnTo>
                  <a:pt x="618" y="321"/>
                </a:lnTo>
                <a:lnTo>
                  <a:pt x="613" y="306"/>
                </a:lnTo>
                <a:lnTo>
                  <a:pt x="608" y="297"/>
                </a:lnTo>
                <a:lnTo>
                  <a:pt x="599" y="282"/>
                </a:lnTo>
                <a:lnTo>
                  <a:pt x="584" y="273"/>
                </a:lnTo>
                <a:lnTo>
                  <a:pt x="570" y="263"/>
                </a:lnTo>
                <a:lnTo>
                  <a:pt x="551" y="254"/>
                </a:lnTo>
                <a:lnTo>
                  <a:pt x="532" y="244"/>
                </a:lnTo>
                <a:close/>
              </a:path>
            </a:pathLst>
          </a:custGeom>
          <a:solidFill>
            <a:srgbClr val="FFFFFF"/>
          </a:solidFill>
          <a:ln w="9525">
            <a:noFill/>
            <a:round/>
            <a:headEnd/>
            <a:tailEnd/>
          </a:ln>
        </p:spPr>
        <p:txBody>
          <a:bodyPr/>
          <a:lstStyle/>
          <a:p>
            <a:endParaRPr lang="ko-KR" altLang="en-US"/>
          </a:p>
        </p:txBody>
      </p:sp>
      <p:sp>
        <p:nvSpPr>
          <p:cNvPr id="202773" name="Freeform 22"/>
          <p:cNvSpPr>
            <a:spLocks/>
          </p:cNvSpPr>
          <p:nvPr/>
        </p:nvSpPr>
        <p:spPr bwMode="auto">
          <a:xfrm rot="10800000">
            <a:off x="4357688" y="2359025"/>
            <a:ext cx="836612" cy="498475"/>
          </a:xfrm>
          <a:custGeom>
            <a:avLst/>
            <a:gdLst>
              <a:gd name="T0" fmla="*/ 2147483647 w 642"/>
              <a:gd name="T1" fmla="*/ 2147483647 h 431"/>
              <a:gd name="T2" fmla="*/ 2147483647 w 642"/>
              <a:gd name="T3" fmla="*/ 2147483647 h 431"/>
              <a:gd name="T4" fmla="*/ 2147483647 w 642"/>
              <a:gd name="T5" fmla="*/ 2147483647 h 431"/>
              <a:gd name="T6" fmla="*/ 2147483647 w 642"/>
              <a:gd name="T7" fmla="*/ 2147483647 h 431"/>
              <a:gd name="T8" fmla="*/ 2147483647 w 642"/>
              <a:gd name="T9" fmla="*/ 2147483647 h 431"/>
              <a:gd name="T10" fmla="*/ 2147483647 w 642"/>
              <a:gd name="T11" fmla="*/ 2147483647 h 431"/>
              <a:gd name="T12" fmla="*/ 2147483647 w 642"/>
              <a:gd name="T13" fmla="*/ 2147483647 h 431"/>
              <a:gd name="T14" fmla="*/ 2147483647 w 642"/>
              <a:gd name="T15" fmla="*/ 2147483647 h 431"/>
              <a:gd name="T16" fmla="*/ 2147483647 w 642"/>
              <a:gd name="T17" fmla="*/ 2147483647 h 431"/>
              <a:gd name="T18" fmla="*/ 2147483647 w 642"/>
              <a:gd name="T19" fmla="*/ 2147483647 h 431"/>
              <a:gd name="T20" fmla="*/ 2147483647 w 642"/>
              <a:gd name="T21" fmla="*/ 2147483647 h 431"/>
              <a:gd name="T22" fmla="*/ 2147483647 w 642"/>
              <a:gd name="T23" fmla="*/ 2147483647 h 431"/>
              <a:gd name="T24" fmla="*/ 2147483647 w 642"/>
              <a:gd name="T25" fmla="*/ 2147483647 h 431"/>
              <a:gd name="T26" fmla="*/ 2147483647 w 642"/>
              <a:gd name="T27" fmla="*/ 2147483647 h 431"/>
              <a:gd name="T28" fmla="*/ 2147483647 w 642"/>
              <a:gd name="T29" fmla="*/ 0 h 431"/>
              <a:gd name="T30" fmla="*/ 2147483647 w 642"/>
              <a:gd name="T31" fmla="*/ 2147483647 h 431"/>
              <a:gd name="T32" fmla="*/ 2147483647 w 642"/>
              <a:gd name="T33" fmla="*/ 2147483647 h 431"/>
              <a:gd name="T34" fmla="*/ 2147483647 w 642"/>
              <a:gd name="T35" fmla="*/ 2147483647 h 431"/>
              <a:gd name="T36" fmla="*/ 2147483647 w 642"/>
              <a:gd name="T37" fmla="*/ 2147483647 h 431"/>
              <a:gd name="T38" fmla="*/ 2147483647 w 642"/>
              <a:gd name="T39" fmla="*/ 2147483647 h 431"/>
              <a:gd name="T40" fmla="*/ 2147483647 w 642"/>
              <a:gd name="T41" fmla="*/ 2147483647 h 431"/>
              <a:gd name="T42" fmla="*/ 2147483647 w 642"/>
              <a:gd name="T43" fmla="*/ 2147483647 h 431"/>
              <a:gd name="T44" fmla="*/ 2147483647 w 642"/>
              <a:gd name="T45" fmla="*/ 2147483647 h 431"/>
              <a:gd name="T46" fmla="*/ 2147483647 w 642"/>
              <a:gd name="T47" fmla="*/ 2147483647 h 431"/>
              <a:gd name="T48" fmla="*/ 2147483647 w 642"/>
              <a:gd name="T49" fmla="*/ 2147483647 h 431"/>
              <a:gd name="T50" fmla="*/ 2147483647 w 642"/>
              <a:gd name="T51" fmla="*/ 2147483647 h 431"/>
              <a:gd name="T52" fmla="*/ 2147483647 w 642"/>
              <a:gd name="T53" fmla="*/ 2147483647 h 431"/>
              <a:gd name="T54" fmla="*/ 2147483647 w 642"/>
              <a:gd name="T55" fmla="*/ 2147483647 h 431"/>
              <a:gd name="T56" fmla="*/ 2147483647 w 642"/>
              <a:gd name="T57" fmla="*/ 2147483647 h 431"/>
              <a:gd name="T58" fmla="*/ 2147483647 w 642"/>
              <a:gd name="T59" fmla="*/ 2147483647 h 431"/>
              <a:gd name="T60" fmla="*/ 2147483647 w 642"/>
              <a:gd name="T61" fmla="*/ 2147483647 h 431"/>
              <a:gd name="T62" fmla="*/ 2147483647 w 642"/>
              <a:gd name="T63" fmla="*/ 2147483647 h 431"/>
              <a:gd name="T64" fmla="*/ 2147483647 w 642"/>
              <a:gd name="T65" fmla="*/ 2147483647 h 431"/>
              <a:gd name="T66" fmla="*/ 2147483647 w 642"/>
              <a:gd name="T67" fmla="*/ 2147483647 h 431"/>
              <a:gd name="T68" fmla="*/ 2147483647 w 642"/>
              <a:gd name="T69" fmla="*/ 2147483647 h 431"/>
              <a:gd name="T70" fmla="*/ 2147483647 w 642"/>
              <a:gd name="T71" fmla="*/ 2147483647 h 431"/>
              <a:gd name="T72" fmla="*/ 2147483647 w 642"/>
              <a:gd name="T73" fmla="*/ 2147483647 h 431"/>
              <a:gd name="T74" fmla="*/ 2147483647 w 642"/>
              <a:gd name="T75" fmla="*/ 2147483647 h 431"/>
              <a:gd name="T76" fmla="*/ 2147483647 w 642"/>
              <a:gd name="T77" fmla="*/ 2147483647 h 431"/>
              <a:gd name="T78" fmla="*/ 2147483647 w 642"/>
              <a:gd name="T79" fmla="*/ 2147483647 h 431"/>
              <a:gd name="T80" fmla="*/ 2147483647 w 642"/>
              <a:gd name="T81" fmla="*/ 2147483647 h 431"/>
              <a:gd name="T82" fmla="*/ 2147483647 w 642"/>
              <a:gd name="T83" fmla="*/ 2147483647 h 431"/>
              <a:gd name="T84" fmla="*/ 2147483647 w 642"/>
              <a:gd name="T85" fmla="*/ 2147483647 h 431"/>
              <a:gd name="T86" fmla="*/ 2147483647 w 642"/>
              <a:gd name="T87" fmla="*/ 2147483647 h 431"/>
              <a:gd name="T88" fmla="*/ 2147483647 w 642"/>
              <a:gd name="T89" fmla="*/ 2147483647 h 431"/>
              <a:gd name="T90" fmla="*/ 2147483647 w 642"/>
              <a:gd name="T91" fmla="*/ 2147483647 h 431"/>
              <a:gd name="T92" fmla="*/ 2147483647 w 642"/>
              <a:gd name="T93" fmla="*/ 2147483647 h 431"/>
              <a:gd name="T94" fmla="*/ 2147483647 w 642"/>
              <a:gd name="T95" fmla="*/ 2147483647 h 431"/>
              <a:gd name="T96" fmla="*/ 2147483647 w 642"/>
              <a:gd name="T97" fmla="*/ 2147483647 h 431"/>
              <a:gd name="T98" fmla="*/ 2147483647 w 642"/>
              <a:gd name="T99" fmla="*/ 2147483647 h 431"/>
              <a:gd name="T100" fmla="*/ 2147483647 w 642"/>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431"/>
              <a:gd name="T155" fmla="*/ 642 w 642"/>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431">
                <a:moveTo>
                  <a:pt x="532" y="244"/>
                </a:moveTo>
                <a:lnTo>
                  <a:pt x="508" y="234"/>
                </a:lnTo>
                <a:lnTo>
                  <a:pt x="484" y="225"/>
                </a:lnTo>
                <a:lnTo>
                  <a:pt x="436" y="211"/>
                </a:lnTo>
                <a:lnTo>
                  <a:pt x="407" y="196"/>
                </a:lnTo>
                <a:lnTo>
                  <a:pt x="388" y="187"/>
                </a:lnTo>
                <a:lnTo>
                  <a:pt x="369" y="172"/>
                </a:lnTo>
                <a:lnTo>
                  <a:pt x="354" y="158"/>
                </a:lnTo>
                <a:lnTo>
                  <a:pt x="345" y="144"/>
                </a:lnTo>
                <a:lnTo>
                  <a:pt x="340" y="129"/>
                </a:lnTo>
                <a:lnTo>
                  <a:pt x="340" y="120"/>
                </a:lnTo>
                <a:lnTo>
                  <a:pt x="345" y="110"/>
                </a:lnTo>
                <a:lnTo>
                  <a:pt x="350" y="96"/>
                </a:lnTo>
                <a:lnTo>
                  <a:pt x="359" y="81"/>
                </a:lnTo>
                <a:lnTo>
                  <a:pt x="374" y="67"/>
                </a:lnTo>
                <a:lnTo>
                  <a:pt x="393" y="57"/>
                </a:lnTo>
                <a:lnTo>
                  <a:pt x="421" y="43"/>
                </a:lnTo>
                <a:lnTo>
                  <a:pt x="441" y="33"/>
                </a:lnTo>
                <a:lnTo>
                  <a:pt x="465" y="24"/>
                </a:lnTo>
                <a:lnTo>
                  <a:pt x="484" y="19"/>
                </a:lnTo>
                <a:lnTo>
                  <a:pt x="508" y="14"/>
                </a:lnTo>
                <a:lnTo>
                  <a:pt x="532" y="14"/>
                </a:lnTo>
                <a:lnTo>
                  <a:pt x="556" y="10"/>
                </a:lnTo>
                <a:lnTo>
                  <a:pt x="575" y="10"/>
                </a:lnTo>
                <a:lnTo>
                  <a:pt x="594" y="10"/>
                </a:lnTo>
                <a:lnTo>
                  <a:pt x="642" y="10"/>
                </a:lnTo>
                <a:lnTo>
                  <a:pt x="608" y="5"/>
                </a:lnTo>
                <a:lnTo>
                  <a:pt x="580" y="5"/>
                </a:lnTo>
                <a:lnTo>
                  <a:pt x="551" y="5"/>
                </a:lnTo>
                <a:lnTo>
                  <a:pt x="522" y="0"/>
                </a:lnTo>
                <a:lnTo>
                  <a:pt x="498" y="0"/>
                </a:lnTo>
                <a:lnTo>
                  <a:pt x="469" y="5"/>
                </a:lnTo>
                <a:lnTo>
                  <a:pt x="441" y="5"/>
                </a:lnTo>
                <a:lnTo>
                  <a:pt x="412" y="5"/>
                </a:lnTo>
                <a:lnTo>
                  <a:pt x="383" y="10"/>
                </a:lnTo>
                <a:lnTo>
                  <a:pt x="345" y="14"/>
                </a:lnTo>
                <a:lnTo>
                  <a:pt x="311" y="19"/>
                </a:lnTo>
                <a:lnTo>
                  <a:pt x="283" y="24"/>
                </a:lnTo>
                <a:lnTo>
                  <a:pt x="254" y="33"/>
                </a:lnTo>
                <a:lnTo>
                  <a:pt x="225" y="43"/>
                </a:lnTo>
                <a:lnTo>
                  <a:pt x="201" y="48"/>
                </a:lnTo>
                <a:lnTo>
                  <a:pt x="182" y="57"/>
                </a:lnTo>
                <a:lnTo>
                  <a:pt x="158" y="67"/>
                </a:lnTo>
                <a:lnTo>
                  <a:pt x="139" y="72"/>
                </a:lnTo>
                <a:lnTo>
                  <a:pt x="120" y="86"/>
                </a:lnTo>
                <a:lnTo>
                  <a:pt x="101" y="91"/>
                </a:lnTo>
                <a:lnTo>
                  <a:pt x="86" y="100"/>
                </a:lnTo>
                <a:lnTo>
                  <a:pt x="67" y="115"/>
                </a:lnTo>
                <a:lnTo>
                  <a:pt x="57" y="124"/>
                </a:lnTo>
                <a:lnTo>
                  <a:pt x="43" y="134"/>
                </a:lnTo>
                <a:lnTo>
                  <a:pt x="33" y="148"/>
                </a:lnTo>
                <a:lnTo>
                  <a:pt x="24" y="158"/>
                </a:lnTo>
                <a:lnTo>
                  <a:pt x="14" y="172"/>
                </a:lnTo>
                <a:lnTo>
                  <a:pt x="10" y="187"/>
                </a:lnTo>
                <a:lnTo>
                  <a:pt x="5" y="201"/>
                </a:lnTo>
                <a:lnTo>
                  <a:pt x="5" y="215"/>
                </a:lnTo>
                <a:lnTo>
                  <a:pt x="0" y="225"/>
                </a:lnTo>
                <a:lnTo>
                  <a:pt x="5" y="239"/>
                </a:lnTo>
                <a:lnTo>
                  <a:pt x="10" y="254"/>
                </a:lnTo>
                <a:lnTo>
                  <a:pt x="10" y="268"/>
                </a:lnTo>
                <a:lnTo>
                  <a:pt x="19" y="282"/>
                </a:lnTo>
                <a:lnTo>
                  <a:pt x="29" y="292"/>
                </a:lnTo>
                <a:lnTo>
                  <a:pt x="38" y="301"/>
                </a:lnTo>
                <a:lnTo>
                  <a:pt x="48" y="316"/>
                </a:lnTo>
                <a:lnTo>
                  <a:pt x="62" y="325"/>
                </a:lnTo>
                <a:lnTo>
                  <a:pt x="77" y="340"/>
                </a:lnTo>
                <a:lnTo>
                  <a:pt x="96" y="349"/>
                </a:lnTo>
                <a:lnTo>
                  <a:pt x="115" y="359"/>
                </a:lnTo>
                <a:lnTo>
                  <a:pt x="129" y="368"/>
                </a:lnTo>
                <a:lnTo>
                  <a:pt x="153" y="378"/>
                </a:lnTo>
                <a:lnTo>
                  <a:pt x="172" y="388"/>
                </a:lnTo>
                <a:lnTo>
                  <a:pt x="192" y="392"/>
                </a:lnTo>
                <a:lnTo>
                  <a:pt x="211" y="402"/>
                </a:lnTo>
                <a:lnTo>
                  <a:pt x="235" y="407"/>
                </a:lnTo>
                <a:lnTo>
                  <a:pt x="254" y="416"/>
                </a:lnTo>
                <a:lnTo>
                  <a:pt x="278" y="416"/>
                </a:lnTo>
                <a:lnTo>
                  <a:pt x="297" y="421"/>
                </a:lnTo>
                <a:lnTo>
                  <a:pt x="311" y="421"/>
                </a:lnTo>
                <a:lnTo>
                  <a:pt x="340" y="426"/>
                </a:lnTo>
                <a:lnTo>
                  <a:pt x="364" y="426"/>
                </a:lnTo>
                <a:lnTo>
                  <a:pt x="383" y="431"/>
                </a:lnTo>
                <a:lnTo>
                  <a:pt x="407" y="426"/>
                </a:lnTo>
                <a:lnTo>
                  <a:pt x="431" y="426"/>
                </a:lnTo>
                <a:lnTo>
                  <a:pt x="460" y="421"/>
                </a:lnTo>
                <a:lnTo>
                  <a:pt x="484" y="421"/>
                </a:lnTo>
                <a:lnTo>
                  <a:pt x="503" y="416"/>
                </a:lnTo>
                <a:lnTo>
                  <a:pt x="522" y="407"/>
                </a:lnTo>
                <a:lnTo>
                  <a:pt x="541" y="402"/>
                </a:lnTo>
                <a:lnTo>
                  <a:pt x="556" y="392"/>
                </a:lnTo>
                <a:lnTo>
                  <a:pt x="575" y="388"/>
                </a:lnTo>
                <a:lnTo>
                  <a:pt x="589" y="378"/>
                </a:lnTo>
                <a:lnTo>
                  <a:pt x="599" y="368"/>
                </a:lnTo>
                <a:lnTo>
                  <a:pt x="608" y="359"/>
                </a:lnTo>
                <a:lnTo>
                  <a:pt x="613" y="344"/>
                </a:lnTo>
                <a:lnTo>
                  <a:pt x="618" y="330"/>
                </a:lnTo>
                <a:lnTo>
                  <a:pt x="618" y="321"/>
                </a:lnTo>
                <a:lnTo>
                  <a:pt x="613" y="306"/>
                </a:lnTo>
                <a:lnTo>
                  <a:pt x="608" y="297"/>
                </a:lnTo>
                <a:lnTo>
                  <a:pt x="599" y="282"/>
                </a:lnTo>
                <a:lnTo>
                  <a:pt x="584" y="273"/>
                </a:lnTo>
                <a:lnTo>
                  <a:pt x="570" y="263"/>
                </a:lnTo>
                <a:lnTo>
                  <a:pt x="551" y="254"/>
                </a:lnTo>
              </a:path>
            </a:pathLst>
          </a:custGeom>
          <a:solidFill>
            <a:srgbClr val="FFCCFF"/>
          </a:solidFill>
          <a:ln w="3175">
            <a:solidFill>
              <a:schemeClr val="bg2"/>
            </a:solidFill>
            <a:round/>
            <a:headEnd/>
            <a:tailEnd/>
          </a:ln>
        </p:spPr>
        <p:txBody>
          <a:bodyPr/>
          <a:lstStyle/>
          <a:p>
            <a:endParaRPr lang="ko-KR" altLang="en-US"/>
          </a:p>
        </p:txBody>
      </p:sp>
      <p:sp>
        <p:nvSpPr>
          <p:cNvPr id="202774" name="Freeform 23"/>
          <p:cNvSpPr>
            <a:spLocks/>
          </p:cNvSpPr>
          <p:nvPr/>
        </p:nvSpPr>
        <p:spPr bwMode="auto">
          <a:xfrm rot="10800000">
            <a:off x="3970338" y="2357438"/>
            <a:ext cx="849312" cy="477837"/>
          </a:xfrm>
          <a:custGeom>
            <a:avLst/>
            <a:gdLst>
              <a:gd name="T0" fmla="*/ 2147483647 w 651"/>
              <a:gd name="T1" fmla="*/ 2147483647 h 425"/>
              <a:gd name="T2" fmla="*/ 2147483647 w 651"/>
              <a:gd name="T3" fmla="*/ 2147483647 h 425"/>
              <a:gd name="T4" fmla="*/ 2147483647 w 651"/>
              <a:gd name="T5" fmla="*/ 2147483647 h 425"/>
              <a:gd name="T6" fmla="*/ 2147483647 w 651"/>
              <a:gd name="T7" fmla="*/ 2147483647 h 425"/>
              <a:gd name="T8" fmla="*/ 2147483647 w 651"/>
              <a:gd name="T9" fmla="*/ 2147483647 h 425"/>
              <a:gd name="T10" fmla="*/ 2147483647 w 651"/>
              <a:gd name="T11" fmla="*/ 2147483647 h 425"/>
              <a:gd name="T12" fmla="*/ 2147483647 w 651"/>
              <a:gd name="T13" fmla="*/ 2147483647 h 425"/>
              <a:gd name="T14" fmla="*/ 2147483647 w 651"/>
              <a:gd name="T15" fmla="*/ 2147483647 h 425"/>
              <a:gd name="T16" fmla="*/ 2147483647 w 651"/>
              <a:gd name="T17" fmla="*/ 2147483647 h 425"/>
              <a:gd name="T18" fmla="*/ 2147483647 w 651"/>
              <a:gd name="T19" fmla="*/ 2147483647 h 425"/>
              <a:gd name="T20" fmla="*/ 2147483647 w 651"/>
              <a:gd name="T21" fmla="*/ 2147483647 h 425"/>
              <a:gd name="T22" fmla="*/ 2147483647 w 651"/>
              <a:gd name="T23" fmla="*/ 2147483647 h 425"/>
              <a:gd name="T24" fmla="*/ 0 w 651"/>
              <a:gd name="T25" fmla="*/ 2147483647 h 425"/>
              <a:gd name="T26" fmla="*/ 2147483647 w 651"/>
              <a:gd name="T27" fmla="*/ 2147483647 h 425"/>
              <a:gd name="T28" fmla="*/ 2147483647 w 651"/>
              <a:gd name="T29" fmla="*/ 2147483647 h 425"/>
              <a:gd name="T30" fmla="*/ 2147483647 w 651"/>
              <a:gd name="T31" fmla="*/ 2147483647 h 425"/>
              <a:gd name="T32" fmla="*/ 2147483647 w 651"/>
              <a:gd name="T33" fmla="*/ 2147483647 h 425"/>
              <a:gd name="T34" fmla="*/ 2147483647 w 651"/>
              <a:gd name="T35" fmla="*/ 2147483647 h 425"/>
              <a:gd name="T36" fmla="*/ 2147483647 w 651"/>
              <a:gd name="T37" fmla="*/ 2147483647 h 425"/>
              <a:gd name="T38" fmla="*/ 2147483647 w 651"/>
              <a:gd name="T39" fmla="*/ 2147483647 h 425"/>
              <a:gd name="T40" fmla="*/ 2147483647 w 651"/>
              <a:gd name="T41" fmla="*/ 2147483647 h 425"/>
              <a:gd name="T42" fmla="*/ 2147483647 w 651"/>
              <a:gd name="T43" fmla="*/ 2147483647 h 425"/>
              <a:gd name="T44" fmla="*/ 2147483647 w 651"/>
              <a:gd name="T45" fmla="*/ 2147483647 h 425"/>
              <a:gd name="T46" fmla="*/ 2147483647 w 651"/>
              <a:gd name="T47" fmla="*/ 2147483647 h 425"/>
              <a:gd name="T48" fmla="*/ 2147483647 w 651"/>
              <a:gd name="T49" fmla="*/ 2147483647 h 425"/>
              <a:gd name="T50" fmla="*/ 2147483647 w 651"/>
              <a:gd name="T51" fmla="*/ 2147483647 h 425"/>
              <a:gd name="T52" fmla="*/ 2147483647 w 651"/>
              <a:gd name="T53" fmla="*/ 2147483647 h 425"/>
              <a:gd name="T54" fmla="*/ 2147483647 w 651"/>
              <a:gd name="T55" fmla="*/ 2147483647 h 425"/>
              <a:gd name="T56" fmla="*/ 2147483647 w 651"/>
              <a:gd name="T57" fmla="*/ 2147483647 h 425"/>
              <a:gd name="T58" fmla="*/ 2147483647 w 651"/>
              <a:gd name="T59" fmla="*/ 2147483647 h 425"/>
              <a:gd name="T60" fmla="*/ 2147483647 w 651"/>
              <a:gd name="T61" fmla="*/ 2147483647 h 425"/>
              <a:gd name="T62" fmla="*/ 2147483647 w 651"/>
              <a:gd name="T63" fmla="*/ 2147483647 h 425"/>
              <a:gd name="T64" fmla="*/ 2147483647 w 651"/>
              <a:gd name="T65" fmla="*/ 2147483647 h 425"/>
              <a:gd name="T66" fmla="*/ 2147483647 w 651"/>
              <a:gd name="T67" fmla="*/ 2147483647 h 425"/>
              <a:gd name="T68" fmla="*/ 2147483647 w 651"/>
              <a:gd name="T69" fmla="*/ 2147483647 h 425"/>
              <a:gd name="T70" fmla="*/ 2147483647 w 651"/>
              <a:gd name="T71" fmla="*/ 2147483647 h 425"/>
              <a:gd name="T72" fmla="*/ 2147483647 w 651"/>
              <a:gd name="T73" fmla="*/ 2147483647 h 425"/>
              <a:gd name="T74" fmla="*/ 2147483647 w 651"/>
              <a:gd name="T75" fmla="*/ 2147483647 h 425"/>
              <a:gd name="T76" fmla="*/ 2147483647 w 651"/>
              <a:gd name="T77" fmla="*/ 2147483647 h 425"/>
              <a:gd name="T78" fmla="*/ 2147483647 w 651"/>
              <a:gd name="T79" fmla="*/ 0 h 425"/>
              <a:gd name="T80" fmla="*/ 2147483647 w 651"/>
              <a:gd name="T81" fmla="*/ 0 h 425"/>
              <a:gd name="T82" fmla="*/ 2147483647 w 651"/>
              <a:gd name="T83" fmla="*/ 2147483647 h 425"/>
              <a:gd name="T84" fmla="*/ 2147483647 w 651"/>
              <a:gd name="T85" fmla="*/ 2147483647 h 425"/>
              <a:gd name="T86" fmla="*/ 2147483647 w 651"/>
              <a:gd name="T87" fmla="*/ 2147483647 h 425"/>
              <a:gd name="T88" fmla="*/ 2147483647 w 651"/>
              <a:gd name="T89" fmla="*/ 2147483647 h 425"/>
              <a:gd name="T90" fmla="*/ 2147483647 w 651"/>
              <a:gd name="T91" fmla="*/ 2147483647 h 425"/>
              <a:gd name="T92" fmla="*/ 2147483647 w 651"/>
              <a:gd name="T93" fmla="*/ 2147483647 h 425"/>
              <a:gd name="T94" fmla="*/ 2147483647 w 651"/>
              <a:gd name="T95" fmla="*/ 2147483647 h 425"/>
              <a:gd name="T96" fmla="*/ 2147483647 w 651"/>
              <a:gd name="T97" fmla="*/ 2147483647 h 425"/>
              <a:gd name="T98" fmla="*/ 2147483647 w 651"/>
              <a:gd name="T99" fmla="*/ 2147483647 h 425"/>
              <a:gd name="T100" fmla="*/ 2147483647 w 651"/>
              <a:gd name="T101" fmla="*/ 2147483647 h 4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1"/>
              <a:gd name="T154" fmla="*/ 0 h 425"/>
              <a:gd name="T155" fmla="*/ 651 w 651"/>
              <a:gd name="T156" fmla="*/ 425 h 4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1" h="425">
                <a:moveTo>
                  <a:pt x="115" y="186"/>
                </a:moveTo>
                <a:lnTo>
                  <a:pt x="138" y="196"/>
                </a:lnTo>
                <a:lnTo>
                  <a:pt x="162" y="205"/>
                </a:lnTo>
                <a:lnTo>
                  <a:pt x="215" y="220"/>
                </a:lnTo>
                <a:lnTo>
                  <a:pt x="239" y="229"/>
                </a:lnTo>
                <a:lnTo>
                  <a:pt x="258" y="239"/>
                </a:lnTo>
                <a:lnTo>
                  <a:pt x="277" y="258"/>
                </a:lnTo>
                <a:lnTo>
                  <a:pt x="292" y="272"/>
                </a:lnTo>
                <a:lnTo>
                  <a:pt x="301" y="282"/>
                </a:lnTo>
                <a:lnTo>
                  <a:pt x="306" y="296"/>
                </a:lnTo>
                <a:lnTo>
                  <a:pt x="306" y="311"/>
                </a:lnTo>
                <a:lnTo>
                  <a:pt x="301" y="320"/>
                </a:lnTo>
                <a:lnTo>
                  <a:pt x="297" y="334"/>
                </a:lnTo>
                <a:lnTo>
                  <a:pt x="287" y="349"/>
                </a:lnTo>
                <a:lnTo>
                  <a:pt x="273" y="358"/>
                </a:lnTo>
                <a:lnTo>
                  <a:pt x="253" y="373"/>
                </a:lnTo>
                <a:lnTo>
                  <a:pt x="229" y="387"/>
                </a:lnTo>
                <a:lnTo>
                  <a:pt x="206" y="397"/>
                </a:lnTo>
                <a:lnTo>
                  <a:pt x="186" y="401"/>
                </a:lnTo>
                <a:lnTo>
                  <a:pt x="162" y="406"/>
                </a:lnTo>
                <a:lnTo>
                  <a:pt x="138" y="411"/>
                </a:lnTo>
                <a:lnTo>
                  <a:pt x="115" y="416"/>
                </a:lnTo>
                <a:lnTo>
                  <a:pt x="91" y="416"/>
                </a:lnTo>
                <a:lnTo>
                  <a:pt x="71" y="421"/>
                </a:lnTo>
                <a:lnTo>
                  <a:pt x="52" y="421"/>
                </a:lnTo>
                <a:lnTo>
                  <a:pt x="0" y="416"/>
                </a:lnTo>
                <a:lnTo>
                  <a:pt x="38" y="421"/>
                </a:lnTo>
                <a:lnTo>
                  <a:pt x="67" y="421"/>
                </a:lnTo>
                <a:lnTo>
                  <a:pt x="95" y="425"/>
                </a:lnTo>
                <a:lnTo>
                  <a:pt x="124" y="425"/>
                </a:lnTo>
                <a:lnTo>
                  <a:pt x="148" y="425"/>
                </a:lnTo>
                <a:lnTo>
                  <a:pt x="177" y="425"/>
                </a:lnTo>
                <a:lnTo>
                  <a:pt x="206" y="421"/>
                </a:lnTo>
                <a:lnTo>
                  <a:pt x="234" y="421"/>
                </a:lnTo>
                <a:lnTo>
                  <a:pt x="268" y="416"/>
                </a:lnTo>
                <a:lnTo>
                  <a:pt x="301" y="411"/>
                </a:lnTo>
                <a:lnTo>
                  <a:pt x="335" y="406"/>
                </a:lnTo>
                <a:lnTo>
                  <a:pt x="364" y="401"/>
                </a:lnTo>
                <a:lnTo>
                  <a:pt x="392" y="397"/>
                </a:lnTo>
                <a:lnTo>
                  <a:pt x="426" y="387"/>
                </a:lnTo>
                <a:lnTo>
                  <a:pt x="450" y="378"/>
                </a:lnTo>
                <a:lnTo>
                  <a:pt x="474" y="373"/>
                </a:lnTo>
                <a:lnTo>
                  <a:pt x="493" y="363"/>
                </a:lnTo>
                <a:lnTo>
                  <a:pt x="517" y="354"/>
                </a:lnTo>
                <a:lnTo>
                  <a:pt x="531" y="344"/>
                </a:lnTo>
                <a:lnTo>
                  <a:pt x="550" y="334"/>
                </a:lnTo>
                <a:lnTo>
                  <a:pt x="565" y="325"/>
                </a:lnTo>
                <a:lnTo>
                  <a:pt x="584" y="315"/>
                </a:lnTo>
                <a:lnTo>
                  <a:pt x="594" y="306"/>
                </a:lnTo>
                <a:lnTo>
                  <a:pt x="608" y="291"/>
                </a:lnTo>
                <a:lnTo>
                  <a:pt x="617" y="282"/>
                </a:lnTo>
                <a:lnTo>
                  <a:pt x="632" y="268"/>
                </a:lnTo>
                <a:lnTo>
                  <a:pt x="637" y="253"/>
                </a:lnTo>
                <a:lnTo>
                  <a:pt x="646" y="244"/>
                </a:lnTo>
                <a:lnTo>
                  <a:pt x="646" y="224"/>
                </a:lnTo>
                <a:lnTo>
                  <a:pt x="651" y="215"/>
                </a:lnTo>
                <a:lnTo>
                  <a:pt x="651" y="201"/>
                </a:lnTo>
                <a:lnTo>
                  <a:pt x="651" y="191"/>
                </a:lnTo>
                <a:lnTo>
                  <a:pt x="646" y="177"/>
                </a:lnTo>
                <a:lnTo>
                  <a:pt x="641" y="162"/>
                </a:lnTo>
                <a:lnTo>
                  <a:pt x="632" y="148"/>
                </a:lnTo>
                <a:lnTo>
                  <a:pt x="627" y="134"/>
                </a:lnTo>
                <a:lnTo>
                  <a:pt x="617" y="124"/>
                </a:lnTo>
                <a:lnTo>
                  <a:pt x="603" y="114"/>
                </a:lnTo>
                <a:lnTo>
                  <a:pt x="589" y="100"/>
                </a:lnTo>
                <a:lnTo>
                  <a:pt x="574" y="90"/>
                </a:lnTo>
                <a:lnTo>
                  <a:pt x="555" y="76"/>
                </a:lnTo>
                <a:lnTo>
                  <a:pt x="536" y="67"/>
                </a:lnTo>
                <a:lnTo>
                  <a:pt x="522" y="57"/>
                </a:lnTo>
                <a:lnTo>
                  <a:pt x="498" y="47"/>
                </a:lnTo>
                <a:lnTo>
                  <a:pt x="479" y="43"/>
                </a:lnTo>
                <a:lnTo>
                  <a:pt x="459" y="33"/>
                </a:lnTo>
                <a:lnTo>
                  <a:pt x="440" y="23"/>
                </a:lnTo>
                <a:lnTo>
                  <a:pt x="416" y="19"/>
                </a:lnTo>
                <a:lnTo>
                  <a:pt x="392" y="14"/>
                </a:lnTo>
                <a:lnTo>
                  <a:pt x="373" y="9"/>
                </a:lnTo>
                <a:lnTo>
                  <a:pt x="354" y="4"/>
                </a:lnTo>
                <a:lnTo>
                  <a:pt x="335" y="4"/>
                </a:lnTo>
                <a:lnTo>
                  <a:pt x="306" y="0"/>
                </a:lnTo>
                <a:lnTo>
                  <a:pt x="287" y="0"/>
                </a:lnTo>
                <a:lnTo>
                  <a:pt x="263" y="0"/>
                </a:lnTo>
                <a:lnTo>
                  <a:pt x="244" y="0"/>
                </a:lnTo>
                <a:lnTo>
                  <a:pt x="215" y="4"/>
                </a:lnTo>
                <a:lnTo>
                  <a:pt x="186" y="4"/>
                </a:lnTo>
                <a:lnTo>
                  <a:pt x="162" y="9"/>
                </a:lnTo>
                <a:lnTo>
                  <a:pt x="143" y="14"/>
                </a:lnTo>
                <a:lnTo>
                  <a:pt x="124" y="19"/>
                </a:lnTo>
                <a:lnTo>
                  <a:pt x="105" y="23"/>
                </a:lnTo>
                <a:lnTo>
                  <a:pt x="86" y="33"/>
                </a:lnTo>
                <a:lnTo>
                  <a:pt x="71" y="43"/>
                </a:lnTo>
                <a:lnTo>
                  <a:pt x="57" y="52"/>
                </a:lnTo>
                <a:lnTo>
                  <a:pt x="43" y="62"/>
                </a:lnTo>
                <a:lnTo>
                  <a:pt x="38" y="71"/>
                </a:lnTo>
                <a:lnTo>
                  <a:pt x="28" y="81"/>
                </a:lnTo>
                <a:lnTo>
                  <a:pt x="28" y="95"/>
                </a:lnTo>
                <a:lnTo>
                  <a:pt x="24" y="105"/>
                </a:lnTo>
                <a:lnTo>
                  <a:pt x="28" y="119"/>
                </a:lnTo>
                <a:lnTo>
                  <a:pt x="38" y="134"/>
                </a:lnTo>
                <a:lnTo>
                  <a:pt x="47" y="143"/>
                </a:lnTo>
                <a:lnTo>
                  <a:pt x="57" y="153"/>
                </a:lnTo>
                <a:lnTo>
                  <a:pt x="71" y="162"/>
                </a:lnTo>
                <a:lnTo>
                  <a:pt x="95" y="177"/>
                </a:lnTo>
                <a:lnTo>
                  <a:pt x="115" y="186"/>
                </a:lnTo>
                <a:close/>
              </a:path>
            </a:pathLst>
          </a:custGeom>
          <a:solidFill>
            <a:srgbClr val="0000FF"/>
          </a:solidFill>
          <a:ln w="9525">
            <a:solidFill>
              <a:schemeClr val="bg2"/>
            </a:solidFill>
            <a:round/>
            <a:headEnd/>
            <a:tailEnd/>
          </a:ln>
        </p:spPr>
        <p:txBody>
          <a:bodyPr rot="10800000"/>
          <a:lstStyle/>
          <a:p>
            <a:endParaRPr lang="ko-KR" altLang="en-US"/>
          </a:p>
        </p:txBody>
      </p:sp>
      <p:sp>
        <p:nvSpPr>
          <p:cNvPr id="202775" name="Oval 24"/>
          <p:cNvSpPr>
            <a:spLocks noChangeArrowheads="1"/>
          </p:cNvSpPr>
          <p:nvPr/>
        </p:nvSpPr>
        <p:spPr bwMode="auto">
          <a:xfrm rot="10800000">
            <a:off x="3968750" y="2354263"/>
            <a:ext cx="1216025" cy="488950"/>
          </a:xfrm>
          <a:prstGeom prst="ellipse">
            <a:avLst/>
          </a:prstGeom>
          <a:noFill/>
          <a:ln w="25400">
            <a:solidFill>
              <a:schemeClr val="bg2"/>
            </a:solidFill>
            <a:round/>
            <a:headEnd/>
            <a:tailEnd/>
          </a:ln>
        </p:spPr>
        <p:txBody>
          <a:bodyPr wrap="none" anchor="ctr"/>
          <a:lstStyle/>
          <a:p>
            <a:pPr latinLnBrk="0"/>
            <a:endParaRPr lang="ja-JP" altLang="en-US"/>
          </a:p>
        </p:txBody>
      </p:sp>
      <p:sp>
        <p:nvSpPr>
          <p:cNvPr id="202776" name="Rectangle 25"/>
          <p:cNvSpPr>
            <a:spLocks noChangeArrowheads="1"/>
          </p:cNvSpPr>
          <p:nvPr/>
        </p:nvSpPr>
        <p:spPr bwMode="auto">
          <a:xfrm rot="10800000">
            <a:off x="4876800" y="2590800"/>
            <a:ext cx="200025" cy="28575"/>
          </a:xfrm>
          <a:prstGeom prst="rect">
            <a:avLst/>
          </a:prstGeom>
          <a:solidFill>
            <a:srgbClr val="121415"/>
          </a:solidFill>
          <a:ln w="9525">
            <a:noFill/>
            <a:miter lim="800000"/>
            <a:headEnd/>
            <a:tailEnd/>
          </a:ln>
        </p:spPr>
        <p:txBody>
          <a:bodyPr/>
          <a:lstStyle/>
          <a:p>
            <a:pPr latinLnBrk="0"/>
            <a:endParaRPr lang="ja-JP" altLang="en-US"/>
          </a:p>
        </p:txBody>
      </p:sp>
      <p:sp>
        <p:nvSpPr>
          <p:cNvPr id="202777" name="Freeform 26"/>
          <p:cNvSpPr>
            <a:spLocks/>
          </p:cNvSpPr>
          <p:nvPr/>
        </p:nvSpPr>
        <p:spPr bwMode="auto">
          <a:xfrm rot="10800000">
            <a:off x="4211638" y="2565400"/>
            <a:ext cx="187325" cy="157163"/>
          </a:xfrm>
          <a:custGeom>
            <a:avLst/>
            <a:gdLst>
              <a:gd name="T0" fmla="*/ 2147483647 w 130"/>
              <a:gd name="T1" fmla="*/ 0 h 129"/>
              <a:gd name="T2" fmla="*/ 2147483647 w 130"/>
              <a:gd name="T3" fmla="*/ 0 h 129"/>
              <a:gd name="T4" fmla="*/ 2147483647 w 130"/>
              <a:gd name="T5" fmla="*/ 2147483647 h 129"/>
              <a:gd name="T6" fmla="*/ 2147483647 w 130"/>
              <a:gd name="T7" fmla="*/ 2147483647 h 129"/>
              <a:gd name="T8" fmla="*/ 2147483647 w 130"/>
              <a:gd name="T9" fmla="*/ 2147483647 h 129"/>
              <a:gd name="T10" fmla="*/ 2147483647 w 130"/>
              <a:gd name="T11" fmla="*/ 2147483647 h 129"/>
              <a:gd name="T12" fmla="*/ 2147483647 w 130"/>
              <a:gd name="T13" fmla="*/ 2147483647 h 129"/>
              <a:gd name="T14" fmla="*/ 2147483647 w 130"/>
              <a:gd name="T15" fmla="*/ 2147483647 h 129"/>
              <a:gd name="T16" fmla="*/ 2147483647 w 130"/>
              <a:gd name="T17" fmla="*/ 2147483647 h 129"/>
              <a:gd name="T18" fmla="*/ 0 w 130"/>
              <a:gd name="T19" fmla="*/ 2147483647 h 129"/>
              <a:gd name="T20" fmla="*/ 0 w 130"/>
              <a:gd name="T21" fmla="*/ 2147483647 h 129"/>
              <a:gd name="T22" fmla="*/ 2147483647 w 130"/>
              <a:gd name="T23" fmla="*/ 2147483647 h 129"/>
              <a:gd name="T24" fmla="*/ 2147483647 w 130"/>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129"/>
              <a:gd name="T41" fmla="*/ 130 w 130"/>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129">
                <a:moveTo>
                  <a:pt x="63" y="0"/>
                </a:moveTo>
                <a:lnTo>
                  <a:pt x="72" y="0"/>
                </a:lnTo>
                <a:lnTo>
                  <a:pt x="72" y="62"/>
                </a:lnTo>
                <a:lnTo>
                  <a:pt x="130" y="62"/>
                </a:lnTo>
                <a:lnTo>
                  <a:pt x="130" y="71"/>
                </a:lnTo>
                <a:lnTo>
                  <a:pt x="72" y="71"/>
                </a:lnTo>
                <a:lnTo>
                  <a:pt x="72" y="129"/>
                </a:lnTo>
                <a:lnTo>
                  <a:pt x="63" y="129"/>
                </a:lnTo>
                <a:lnTo>
                  <a:pt x="63" y="71"/>
                </a:lnTo>
                <a:lnTo>
                  <a:pt x="0" y="71"/>
                </a:lnTo>
                <a:lnTo>
                  <a:pt x="0" y="62"/>
                </a:lnTo>
                <a:lnTo>
                  <a:pt x="63" y="62"/>
                </a:lnTo>
                <a:lnTo>
                  <a:pt x="63" y="0"/>
                </a:lnTo>
              </a:path>
            </a:pathLst>
          </a:custGeom>
          <a:noFill/>
          <a:ln w="22225">
            <a:solidFill>
              <a:schemeClr val="tx1"/>
            </a:solidFill>
            <a:round/>
            <a:headEnd/>
            <a:tailEnd/>
          </a:ln>
        </p:spPr>
        <p:txBody>
          <a:bodyPr/>
          <a:lstStyle/>
          <a:p>
            <a:endParaRPr lang="ko-KR" altLang="en-US"/>
          </a:p>
        </p:txBody>
      </p:sp>
      <p:sp>
        <p:nvSpPr>
          <p:cNvPr id="202778" name="Rectangle 27"/>
          <p:cNvSpPr>
            <a:spLocks noChangeArrowheads="1"/>
          </p:cNvSpPr>
          <p:nvPr/>
        </p:nvSpPr>
        <p:spPr bwMode="auto">
          <a:xfrm>
            <a:off x="1289050" y="3000375"/>
            <a:ext cx="1409700" cy="457200"/>
          </a:xfrm>
          <a:prstGeom prst="rect">
            <a:avLst/>
          </a:prstGeom>
          <a:noFill/>
          <a:ln w="25400" algn="ctr">
            <a:noFill/>
            <a:miter lim="800000"/>
            <a:headEnd/>
            <a:tailEnd/>
          </a:ln>
        </p:spPr>
        <p:txBody>
          <a:bodyPr wrap="none">
            <a:spAutoFit/>
          </a:bodyPr>
          <a:lstStyle/>
          <a:p>
            <a:pPr algn="ctr" latinLnBrk="0"/>
            <a:r>
              <a:rPr lang="ja-JP" altLang="en-US" sz="2400">
                <a:solidFill>
                  <a:schemeClr val="bg2"/>
                </a:solidFill>
                <a:latin typeface="ＭＳ Ｐゴシック" pitchFamily="34" charset="-128"/>
              </a:rPr>
              <a:t>実体対象</a:t>
            </a:r>
            <a:endParaRPr lang="ko-KR" altLang="en-US" sz="2400">
              <a:solidFill>
                <a:schemeClr val="bg2"/>
              </a:solidFill>
              <a:latin typeface="ＭＳ Ｐゴシック" pitchFamily="34" charset="-128"/>
            </a:endParaRPr>
          </a:p>
        </p:txBody>
      </p:sp>
      <p:sp>
        <p:nvSpPr>
          <p:cNvPr id="202779" name="Rectangle 28"/>
          <p:cNvSpPr>
            <a:spLocks noChangeArrowheads="1"/>
          </p:cNvSpPr>
          <p:nvPr/>
        </p:nvSpPr>
        <p:spPr bwMode="auto">
          <a:xfrm>
            <a:off x="1360488" y="3929063"/>
            <a:ext cx="1346200" cy="457200"/>
          </a:xfrm>
          <a:prstGeom prst="rect">
            <a:avLst/>
          </a:prstGeom>
          <a:noFill/>
          <a:ln w="25400" algn="ctr">
            <a:noFill/>
            <a:miter lim="800000"/>
            <a:headEnd/>
            <a:tailEnd/>
          </a:ln>
        </p:spPr>
        <p:txBody>
          <a:bodyPr wrap="none">
            <a:spAutoFit/>
          </a:bodyPr>
          <a:lstStyle/>
          <a:p>
            <a:pPr algn="ctr" latinLnBrk="0"/>
            <a:r>
              <a:rPr lang="ja-JP" altLang="en-US" sz="2400">
                <a:solidFill>
                  <a:schemeClr val="bg2"/>
                </a:solidFill>
                <a:latin typeface="ＭＳ Ｐゴシック" pitchFamily="34" charset="-128"/>
              </a:rPr>
              <a:t>後アダム</a:t>
            </a:r>
          </a:p>
        </p:txBody>
      </p:sp>
      <p:sp>
        <p:nvSpPr>
          <p:cNvPr id="202780" name="Rectangle 29"/>
          <p:cNvSpPr>
            <a:spLocks noChangeArrowheads="1"/>
          </p:cNvSpPr>
          <p:nvPr/>
        </p:nvSpPr>
        <p:spPr bwMode="auto">
          <a:xfrm>
            <a:off x="6440488" y="3922713"/>
            <a:ext cx="1071562" cy="457200"/>
          </a:xfrm>
          <a:prstGeom prst="rect">
            <a:avLst/>
          </a:prstGeom>
          <a:noFill/>
          <a:ln w="25400" algn="ctr">
            <a:noFill/>
            <a:miter lim="800000"/>
            <a:headEnd/>
            <a:tailEnd/>
          </a:ln>
        </p:spPr>
        <p:txBody>
          <a:bodyPr wrap="none">
            <a:spAutoFit/>
          </a:bodyPr>
          <a:lstStyle/>
          <a:p>
            <a:pPr algn="ctr" latinLnBrk="0"/>
            <a:r>
              <a:rPr lang="ja-JP" altLang="en-US" sz="2400">
                <a:solidFill>
                  <a:schemeClr val="bg2"/>
                </a:solidFill>
                <a:latin typeface="ＭＳ Ｐゴシック" pitchFamily="34" charset="-128"/>
              </a:rPr>
              <a:t>後エバ</a:t>
            </a:r>
          </a:p>
        </p:txBody>
      </p:sp>
      <p:sp>
        <p:nvSpPr>
          <p:cNvPr id="202781" name="Rectangle 30"/>
          <p:cNvSpPr>
            <a:spLocks noChangeArrowheads="1"/>
          </p:cNvSpPr>
          <p:nvPr/>
        </p:nvSpPr>
        <p:spPr bwMode="auto">
          <a:xfrm>
            <a:off x="295275" y="428625"/>
            <a:ext cx="4848225" cy="396875"/>
          </a:xfrm>
          <a:prstGeom prst="rect">
            <a:avLst/>
          </a:prstGeom>
          <a:noFill/>
          <a:ln w="25400" algn="ctr">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２）</a:t>
            </a:r>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ロゴスの</a:t>
            </a:r>
            <a:r>
              <a:rPr lang="ko-KR" altLang="en-US" sz="2000">
                <a:solidFill>
                  <a:schemeClr val="bg2"/>
                </a:solidFill>
                <a:latin typeface="ＭＳ Ｐゴシック" pitchFamily="34" charset="-128"/>
              </a:rPr>
              <a:t>二性性</a:t>
            </a:r>
            <a:r>
              <a:rPr lang="ja-JP" altLang="en-US" sz="2000">
                <a:solidFill>
                  <a:schemeClr val="bg2"/>
                </a:solidFill>
                <a:latin typeface="ＭＳ Ｐゴシック" pitchFamily="34" charset="-128"/>
              </a:rPr>
              <a:t>相からみたイエスと</a:t>
            </a:r>
            <a:r>
              <a:rPr lang="ko-KR" altLang="en-US" sz="2000">
                <a:solidFill>
                  <a:schemeClr val="bg2"/>
                </a:solidFill>
                <a:latin typeface="ＭＳ Ｐゴシック" pitchFamily="34" charset="-128"/>
              </a:rPr>
              <a:t>聖</a:t>
            </a:r>
            <a:r>
              <a:rPr lang="ja-JP" altLang="en-US" sz="2000">
                <a:solidFill>
                  <a:schemeClr val="bg2"/>
                </a:solidFill>
                <a:latin typeface="ＭＳ Ｐゴシック" pitchFamily="34" charset="-128"/>
              </a:rPr>
              <a:t>霊</a:t>
            </a:r>
            <a:endParaRPr lang="ko-KR" altLang="en-US" sz="2000">
              <a:solidFill>
                <a:schemeClr val="bg2"/>
              </a:solidFill>
              <a:latin typeface="ＭＳ Ｐゴシック" pitchFamily="34" charset="-128"/>
            </a:endParaRPr>
          </a:p>
        </p:txBody>
      </p:sp>
      <p:sp useBgFill="1">
        <p:nvSpPr>
          <p:cNvPr id="202782" name="Rectangle 31"/>
          <p:cNvSpPr>
            <a:spLocks noChangeArrowheads="1"/>
          </p:cNvSpPr>
          <p:nvPr/>
        </p:nvSpPr>
        <p:spPr bwMode="auto">
          <a:xfrm>
            <a:off x="1214438" y="5072063"/>
            <a:ext cx="6911975" cy="1311275"/>
          </a:xfrm>
          <a:prstGeom prst="rect">
            <a:avLst/>
          </a:prstGeom>
          <a:ln w="25400">
            <a:noFill/>
            <a:miter lim="800000"/>
            <a:headEnd/>
            <a:tailEnd/>
          </a:ln>
        </p:spPr>
        <p:txBody>
          <a:bodyPr lIns="90000" tIns="46800" rIns="90000" bIns="46800">
            <a:spAutoFit/>
          </a:bodyPr>
          <a:lstStyle/>
          <a:p>
            <a:pPr latinLnBrk="0"/>
            <a:r>
              <a:rPr lang="ja-JP" altLang="en-US" sz="2000">
                <a:solidFill>
                  <a:schemeClr val="bg2"/>
                </a:solidFill>
                <a:latin typeface="ＭＳ Ｐゴシック" pitchFamily="34" charset="-128"/>
              </a:rPr>
              <a:t>堕落人間たちを再び生んでくださるために</a:t>
            </a:r>
            <a:endParaRPr lang="ko-KR"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イエスは後のアダム、人類の真の父母としてこられた。</a:t>
            </a:r>
          </a:p>
          <a:p>
            <a:pPr latinLnBrk="0"/>
            <a:r>
              <a:rPr lang="ja-JP" altLang="ko-KR" sz="2000">
                <a:solidFill>
                  <a:schemeClr val="bg2"/>
                </a:solidFill>
                <a:latin typeface="ＭＳ Ｐゴシック" pitchFamily="34" charset="-128"/>
              </a:rPr>
              <a:t>ここに、後のエバとして、人類の真の母がいなければならない。</a:t>
            </a:r>
            <a:endParaRPr lang="ko-KR" altLang="en-US" sz="2000">
              <a:solidFill>
                <a:schemeClr val="bg2"/>
              </a:solidFill>
              <a:latin typeface="ＭＳ Ｐゴシック" pitchFamily="34" charset="-128"/>
            </a:endParaRPr>
          </a:p>
          <a:p>
            <a:pPr latinLnBrk="0"/>
            <a:r>
              <a:rPr lang="ja-JP" altLang="ko-KR" sz="2000">
                <a:solidFill>
                  <a:schemeClr val="bg2"/>
                </a:solidFill>
                <a:latin typeface="ＭＳ Ｐゴシック" pitchFamily="34" charset="-128"/>
              </a:rPr>
              <a:t>この方が聖霊である</a:t>
            </a:r>
            <a:endParaRPr lang="en-US" altLang="ko-KR"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847" name="구부러진 연결선 72"/>
          <p:cNvCxnSpPr>
            <a:cxnSpLocks noChangeShapeType="1"/>
          </p:cNvCxnSpPr>
          <p:nvPr/>
        </p:nvCxnSpPr>
        <p:spPr bwMode="auto">
          <a:xfrm flipV="1">
            <a:off x="3708400" y="2276475"/>
            <a:ext cx="1944688" cy="576263"/>
          </a:xfrm>
          <a:prstGeom prst="curvedConnector4">
            <a:avLst>
              <a:gd name="adj1" fmla="val 49940"/>
              <a:gd name="adj2" fmla="val 209833"/>
            </a:avLst>
          </a:prstGeom>
          <a:noFill/>
          <a:ln w="38100" algn="ctr">
            <a:solidFill>
              <a:srgbClr val="3366FF"/>
            </a:solidFill>
            <a:round/>
            <a:headEnd/>
            <a:tailEnd type="triangle" w="med" len="med"/>
          </a:ln>
        </p:spPr>
      </p:cxnSp>
      <p:cxnSp>
        <p:nvCxnSpPr>
          <p:cNvPr id="203846" name="구부러진 연결선 72"/>
          <p:cNvCxnSpPr>
            <a:cxnSpLocks noChangeShapeType="1"/>
          </p:cNvCxnSpPr>
          <p:nvPr/>
        </p:nvCxnSpPr>
        <p:spPr bwMode="auto">
          <a:xfrm flipV="1">
            <a:off x="5651500" y="2276475"/>
            <a:ext cx="1944688" cy="576263"/>
          </a:xfrm>
          <a:prstGeom prst="curvedConnector4">
            <a:avLst>
              <a:gd name="adj1" fmla="val 52880"/>
              <a:gd name="adj2" fmla="val 209833"/>
            </a:avLst>
          </a:prstGeom>
          <a:noFill/>
          <a:ln w="38100" algn="ctr">
            <a:solidFill>
              <a:srgbClr val="3366FF"/>
            </a:solidFill>
            <a:round/>
            <a:headEnd/>
            <a:tailEnd type="triangle" w="med" len="med"/>
          </a:ln>
        </p:spPr>
      </p:cxnSp>
      <p:sp>
        <p:nvSpPr>
          <p:cNvPr id="203777" name="Line 2"/>
          <p:cNvSpPr>
            <a:spLocks noChangeShapeType="1"/>
          </p:cNvSpPr>
          <p:nvPr/>
        </p:nvSpPr>
        <p:spPr bwMode="auto">
          <a:xfrm flipV="1">
            <a:off x="1200150" y="1608138"/>
            <a:ext cx="360363" cy="431800"/>
          </a:xfrm>
          <a:prstGeom prst="line">
            <a:avLst/>
          </a:prstGeom>
          <a:noFill/>
          <a:ln w="28575">
            <a:solidFill>
              <a:schemeClr val="bg2"/>
            </a:solidFill>
            <a:round/>
            <a:headEnd/>
            <a:tailEnd/>
          </a:ln>
        </p:spPr>
        <p:txBody>
          <a:bodyPr/>
          <a:lstStyle/>
          <a:p>
            <a:endParaRPr lang="ko-KR" altLang="en-US"/>
          </a:p>
        </p:txBody>
      </p:sp>
      <p:sp>
        <p:nvSpPr>
          <p:cNvPr id="203778" name="Line 3"/>
          <p:cNvSpPr>
            <a:spLocks noChangeShapeType="1"/>
          </p:cNvSpPr>
          <p:nvPr/>
        </p:nvSpPr>
        <p:spPr bwMode="auto">
          <a:xfrm flipV="1">
            <a:off x="1871663" y="2327275"/>
            <a:ext cx="409575" cy="477838"/>
          </a:xfrm>
          <a:prstGeom prst="line">
            <a:avLst/>
          </a:prstGeom>
          <a:noFill/>
          <a:ln w="28575">
            <a:solidFill>
              <a:schemeClr val="bg2"/>
            </a:solidFill>
            <a:round/>
            <a:headEnd/>
            <a:tailEnd/>
          </a:ln>
        </p:spPr>
        <p:txBody>
          <a:bodyPr/>
          <a:lstStyle/>
          <a:p>
            <a:endParaRPr lang="ko-KR" altLang="en-US"/>
          </a:p>
        </p:txBody>
      </p:sp>
      <p:sp>
        <p:nvSpPr>
          <p:cNvPr id="203779" name="Line 4"/>
          <p:cNvSpPr>
            <a:spLocks noChangeShapeType="1"/>
          </p:cNvSpPr>
          <p:nvPr/>
        </p:nvSpPr>
        <p:spPr bwMode="auto">
          <a:xfrm>
            <a:off x="1920875" y="1608138"/>
            <a:ext cx="358775" cy="431800"/>
          </a:xfrm>
          <a:prstGeom prst="line">
            <a:avLst/>
          </a:prstGeom>
          <a:noFill/>
          <a:ln w="28575">
            <a:solidFill>
              <a:schemeClr val="bg2"/>
            </a:solidFill>
            <a:round/>
            <a:headEnd/>
            <a:tailEnd/>
          </a:ln>
        </p:spPr>
        <p:txBody>
          <a:bodyPr/>
          <a:lstStyle/>
          <a:p>
            <a:endParaRPr lang="ko-KR" altLang="en-US"/>
          </a:p>
        </p:txBody>
      </p:sp>
      <p:sp>
        <p:nvSpPr>
          <p:cNvPr id="203780" name="Line 5"/>
          <p:cNvSpPr>
            <a:spLocks noChangeShapeType="1"/>
          </p:cNvSpPr>
          <p:nvPr/>
        </p:nvSpPr>
        <p:spPr bwMode="auto">
          <a:xfrm>
            <a:off x="1271588" y="2400300"/>
            <a:ext cx="358775" cy="431800"/>
          </a:xfrm>
          <a:prstGeom prst="line">
            <a:avLst/>
          </a:prstGeom>
          <a:noFill/>
          <a:ln w="28575">
            <a:solidFill>
              <a:schemeClr val="bg2"/>
            </a:solidFill>
            <a:round/>
            <a:headEnd/>
            <a:tailEnd/>
          </a:ln>
        </p:spPr>
        <p:txBody>
          <a:bodyPr/>
          <a:lstStyle/>
          <a:p>
            <a:endParaRPr lang="ko-KR" altLang="en-US"/>
          </a:p>
        </p:txBody>
      </p:sp>
      <p:sp>
        <p:nvSpPr>
          <p:cNvPr id="203781" name="Oval 7"/>
          <p:cNvSpPr>
            <a:spLocks noChangeArrowheads="1"/>
          </p:cNvSpPr>
          <p:nvPr/>
        </p:nvSpPr>
        <p:spPr bwMode="auto">
          <a:xfrm>
            <a:off x="1457325" y="2687638"/>
            <a:ext cx="576263" cy="504825"/>
          </a:xfrm>
          <a:prstGeom prst="ellipse">
            <a:avLst/>
          </a:prstGeom>
          <a:solidFill>
            <a:srgbClr val="00CC00"/>
          </a:solidFill>
          <a:ln w="9525">
            <a:solidFill>
              <a:schemeClr val="bg2"/>
            </a:solidFill>
            <a:round/>
            <a:headEnd/>
            <a:tailEnd/>
          </a:ln>
        </p:spPr>
        <p:txBody>
          <a:bodyPr wrap="none" anchor="ctr"/>
          <a:lstStyle/>
          <a:p>
            <a:pPr algn="ctr" latinLnBrk="0"/>
            <a:r>
              <a:rPr lang="ja-JP" altLang="en-US" sz="2000">
                <a:latin typeface="ＭＳ Ｐゴシック" pitchFamily="34" charset="-128"/>
              </a:rPr>
              <a:t>子女</a:t>
            </a:r>
          </a:p>
        </p:txBody>
      </p:sp>
      <p:sp>
        <p:nvSpPr>
          <p:cNvPr id="203782" name="Oval 8"/>
          <p:cNvSpPr>
            <a:spLocks noChangeArrowheads="1"/>
          </p:cNvSpPr>
          <p:nvPr/>
        </p:nvSpPr>
        <p:spPr bwMode="auto">
          <a:xfrm>
            <a:off x="2136775" y="1966913"/>
            <a:ext cx="504825" cy="504825"/>
          </a:xfrm>
          <a:prstGeom prst="ellipse">
            <a:avLst/>
          </a:prstGeom>
          <a:solidFill>
            <a:srgbClr val="FF66FF"/>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エ</a:t>
            </a:r>
            <a:endParaRPr lang="ko-KR" altLang="en-US" sz="2400">
              <a:solidFill>
                <a:srgbClr val="000000"/>
              </a:solidFill>
              <a:latin typeface="ＭＳ Ｐゴシック" pitchFamily="34" charset="-128"/>
            </a:endParaRPr>
          </a:p>
        </p:txBody>
      </p:sp>
      <p:sp>
        <p:nvSpPr>
          <p:cNvPr id="203783" name="Oval 9"/>
          <p:cNvSpPr>
            <a:spLocks noChangeArrowheads="1"/>
          </p:cNvSpPr>
          <p:nvPr/>
        </p:nvSpPr>
        <p:spPr bwMode="auto">
          <a:xfrm>
            <a:off x="839788" y="1966913"/>
            <a:ext cx="504825" cy="504825"/>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endParaRPr lang="ko-KR" altLang="en-US" sz="2400">
              <a:latin typeface="ＭＳ Ｐゴシック" pitchFamily="34" charset="-128"/>
            </a:endParaRPr>
          </a:p>
        </p:txBody>
      </p:sp>
      <p:sp>
        <p:nvSpPr>
          <p:cNvPr id="203784" name="Line 10"/>
          <p:cNvSpPr>
            <a:spLocks noChangeShapeType="1"/>
          </p:cNvSpPr>
          <p:nvPr/>
        </p:nvSpPr>
        <p:spPr bwMode="auto">
          <a:xfrm>
            <a:off x="1344613" y="2184400"/>
            <a:ext cx="792162" cy="0"/>
          </a:xfrm>
          <a:prstGeom prst="line">
            <a:avLst/>
          </a:prstGeom>
          <a:noFill/>
          <a:ln w="28575">
            <a:solidFill>
              <a:schemeClr val="bg2"/>
            </a:solidFill>
            <a:round/>
            <a:headEnd/>
            <a:tailEnd type="triangle" w="med" len="med"/>
          </a:ln>
        </p:spPr>
        <p:txBody>
          <a:bodyPr/>
          <a:lstStyle/>
          <a:p>
            <a:endParaRPr lang="ko-KR" altLang="en-US"/>
          </a:p>
        </p:txBody>
      </p:sp>
      <p:sp>
        <p:nvSpPr>
          <p:cNvPr id="203785" name="Line 11"/>
          <p:cNvSpPr>
            <a:spLocks noChangeShapeType="1"/>
          </p:cNvSpPr>
          <p:nvPr/>
        </p:nvSpPr>
        <p:spPr bwMode="auto">
          <a:xfrm flipH="1">
            <a:off x="1344613" y="2255838"/>
            <a:ext cx="792162" cy="0"/>
          </a:xfrm>
          <a:prstGeom prst="line">
            <a:avLst/>
          </a:prstGeom>
          <a:noFill/>
          <a:ln w="28575">
            <a:solidFill>
              <a:schemeClr val="bg2"/>
            </a:solidFill>
            <a:round/>
            <a:headEnd/>
            <a:tailEnd type="triangle" w="med" len="med"/>
          </a:ln>
        </p:spPr>
        <p:txBody>
          <a:bodyPr/>
          <a:lstStyle/>
          <a:p>
            <a:endParaRPr lang="ko-KR" altLang="en-US"/>
          </a:p>
        </p:txBody>
      </p:sp>
      <p:sp>
        <p:nvSpPr>
          <p:cNvPr id="203786" name="Line 12"/>
          <p:cNvSpPr>
            <a:spLocks noChangeShapeType="1"/>
          </p:cNvSpPr>
          <p:nvPr/>
        </p:nvSpPr>
        <p:spPr bwMode="auto">
          <a:xfrm>
            <a:off x="1736725" y="1679575"/>
            <a:ext cx="0" cy="1008063"/>
          </a:xfrm>
          <a:prstGeom prst="line">
            <a:avLst/>
          </a:prstGeom>
          <a:noFill/>
          <a:ln w="28575">
            <a:solidFill>
              <a:schemeClr val="bg2"/>
            </a:solidFill>
            <a:round/>
            <a:headEnd/>
            <a:tailEnd/>
          </a:ln>
        </p:spPr>
        <p:txBody>
          <a:bodyPr/>
          <a:lstStyle/>
          <a:p>
            <a:endParaRPr lang="ko-KR" altLang="en-US"/>
          </a:p>
        </p:txBody>
      </p:sp>
      <p:sp>
        <p:nvSpPr>
          <p:cNvPr id="203787" name="Line 13"/>
          <p:cNvSpPr>
            <a:spLocks noChangeShapeType="1"/>
          </p:cNvSpPr>
          <p:nvPr/>
        </p:nvSpPr>
        <p:spPr bwMode="auto">
          <a:xfrm flipV="1">
            <a:off x="3214688" y="1608138"/>
            <a:ext cx="360362" cy="431800"/>
          </a:xfrm>
          <a:prstGeom prst="line">
            <a:avLst/>
          </a:prstGeom>
          <a:noFill/>
          <a:ln w="28575">
            <a:solidFill>
              <a:schemeClr val="bg2"/>
            </a:solidFill>
            <a:round/>
            <a:headEnd/>
            <a:tailEnd/>
          </a:ln>
        </p:spPr>
        <p:txBody>
          <a:bodyPr/>
          <a:lstStyle/>
          <a:p>
            <a:endParaRPr lang="ko-KR" altLang="en-US"/>
          </a:p>
        </p:txBody>
      </p:sp>
      <p:sp>
        <p:nvSpPr>
          <p:cNvPr id="203788" name="Line 14"/>
          <p:cNvSpPr>
            <a:spLocks noChangeShapeType="1"/>
          </p:cNvSpPr>
          <p:nvPr/>
        </p:nvSpPr>
        <p:spPr bwMode="auto">
          <a:xfrm flipV="1">
            <a:off x="3935413" y="2376488"/>
            <a:ext cx="347662" cy="382587"/>
          </a:xfrm>
          <a:prstGeom prst="line">
            <a:avLst/>
          </a:prstGeom>
          <a:noFill/>
          <a:ln w="28575">
            <a:solidFill>
              <a:schemeClr val="bg2"/>
            </a:solidFill>
            <a:round/>
            <a:headEnd/>
            <a:tailEnd/>
          </a:ln>
        </p:spPr>
        <p:txBody>
          <a:bodyPr/>
          <a:lstStyle/>
          <a:p>
            <a:endParaRPr lang="ko-KR" altLang="en-US"/>
          </a:p>
        </p:txBody>
      </p:sp>
      <p:sp>
        <p:nvSpPr>
          <p:cNvPr id="203789" name="Line 15"/>
          <p:cNvSpPr>
            <a:spLocks noChangeShapeType="1"/>
          </p:cNvSpPr>
          <p:nvPr/>
        </p:nvSpPr>
        <p:spPr bwMode="auto">
          <a:xfrm>
            <a:off x="3935413" y="1608138"/>
            <a:ext cx="358775" cy="431800"/>
          </a:xfrm>
          <a:prstGeom prst="line">
            <a:avLst/>
          </a:prstGeom>
          <a:noFill/>
          <a:ln w="28575">
            <a:solidFill>
              <a:schemeClr val="bg2"/>
            </a:solidFill>
            <a:round/>
            <a:headEnd/>
            <a:tailEnd/>
          </a:ln>
        </p:spPr>
        <p:txBody>
          <a:bodyPr/>
          <a:lstStyle/>
          <a:p>
            <a:endParaRPr lang="ko-KR" altLang="en-US"/>
          </a:p>
        </p:txBody>
      </p:sp>
      <p:sp>
        <p:nvSpPr>
          <p:cNvPr id="203790" name="Line 16"/>
          <p:cNvSpPr>
            <a:spLocks noChangeShapeType="1"/>
          </p:cNvSpPr>
          <p:nvPr/>
        </p:nvSpPr>
        <p:spPr bwMode="auto">
          <a:xfrm>
            <a:off x="3286125" y="2400300"/>
            <a:ext cx="358775" cy="431800"/>
          </a:xfrm>
          <a:prstGeom prst="line">
            <a:avLst/>
          </a:prstGeom>
          <a:noFill/>
          <a:ln w="28575">
            <a:solidFill>
              <a:schemeClr val="bg2"/>
            </a:solidFill>
            <a:round/>
            <a:headEnd/>
            <a:tailEnd/>
          </a:ln>
        </p:spPr>
        <p:txBody>
          <a:bodyPr/>
          <a:lstStyle/>
          <a:p>
            <a:endParaRPr lang="ko-KR" altLang="en-US"/>
          </a:p>
        </p:txBody>
      </p:sp>
      <p:sp>
        <p:nvSpPr>
          <p:cNvPr id="203791" name="Oval 18"/>
          <p:cNvSpPr>
            <a:spLocks noChangeArrowheads="1"/>
          </p:cNvSpPr>
          <p:nvPr/>
        </p:nvSpPr>
        <p:spPr bwMode="auto">
          <a:xfrm>
            <a:off x="3462338" y="2687638"/>
            <a:ext cx="576262" cy="504825"/>
          </a:xfrm>
          <a:prstGeom prst="ellipse">
            <a:avLst/>
          </a:prstGeom>
          <a:solidFill>
            <a:srgbClr val="CC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子女</a:t>
            </a:r>
          </a:p>
        </p:txBody>
      </p:sp>
      <p:sp>
        <p:nvSpPr>
          <p:cNvPr id="203792" name="Oval 19"/>
          <p:cNvSpPr>
            <a:spLocks noChangeArrowheads="1"/>
          </p:cNvSpPr>
          <p:nvPr/>
        </p:nvSpPr>
        <p:spPr bwMode="auto">
          <a:xfrm>
            <a:off x="4151313" y="1966913"/>
            <a:ext cx="504825" cy="504825"/>
          </a:xfrm>
          <a:prstGeom prst="ellipse">
            <a:avLst/>
          </a:prstGeom>
          <a:solidFill>
            <a:srgbClr val="CC9900"/>
          </a:solidFill>
          <a:ln w="9525">
            <a:solidFill>
              <a:schemeClr val="bg2"/>
            </a:solidFill>
            <a:round/>
            <a:headEnd/>
            <a:tailEnd/>
          </a:ln>
        </p:spPr>
        <p:txBody>
          <a:bodyPr wrap="none" anchor="ctr"/>
          <a:lstStyle/>
          <a:p>
            <a:pPr algn="ctr" latinLnBrk="0"/>
            <a:r>
              <a:rPr lang="ja-JP" altLang="en-US" sz="2400">
                <a:latin typeface="ＭＳ Ｐゴシック" pitchFamily="34" charset="-128"/>
              </a:rPr>
              <a:t>エ</a:t>
            </a:r>
            <a:endParaRPr lang="ko-KR" altLang="en-US" sz="2400">
              <a:latin typeface="ＭＳ Ｐゴシック" pitchFamily="34" charset="-128"/>
            </a:endParaRPr>
          </a:p>
        </p:txBody>
      </p:sp>
      <p:sp>
        <p:nvSpPr>
          <p:cNvPr id="203793" name="Oval 20"/>
          <p:cNvSpPr>
            <a:spLocks noChangeArrowheads="1"/>
          </p:cNvSpPr>
          <p:nvPr/>
        </p:nvSpPr>
        <p:spPr bwMode="auto">
          <a:xfrm>
            <a:off x="2854325" y="1966913"/>
            <a:ext cx="504825" cy="504825"/>
          </a:xfrm>
          <a:prstGeom prst="ellipse">
            <a:avLst/>
          </a:prstGeom>
          <a:solidFill>
            <a:srgbClr val="CC9900"/>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endParaRPr lang="ko-KR" altLang="en-US" sz="2400">
              <a:latin typeface="ＭＳ Ｐゴシック" pitchFamily="34" charset="-128"/>
            </a:endParaRPr>
          </a:p>
        </p:txBody>
      </p:sp>
      <p:sp>
        <p:nvSpPr>
          <p:cNvPr id="203794" name="Line 21"/>
          <p:cNvSpPr>
            <a:spLocks noChangeShapeType="1"/>
          </p:cNvSpPr>
          <p:nvPr/>
        </p:nvSpPr>
        <p:spPr bwMode="auto">
          <a:xfrm>
            <a:off x="3359150" y="2184400"/>
            <a:ext cx="792163" cy="0"/>
          </a:xfrm>
          <a:prstGeom prst="line">
            <a:avLst/>
          </a:prstGeom>
          <a:noFill/>
          <a:ln w="28575">
            <a:solidFill>
              <a:schemeClr val="bg2"/>
            </a:solidFill>
            <a:round/>
            <a:headEnd/>
            <a:tailEnd type="triangle" w="med" len="med"/>
          </a:ln>
        </p:spPr>
        <p:txBody>
          <a:bodyPr/>
          <a:lstStyle/>
          <a:p>
            <a:endParaRPr lang="ko-KR" altLang="en-US"/>
          </a:p>
        </p:txBody>
      </p:sp>
      <p:sp>
        <p:nvSpPr>
          <p:cNvPr id="203795" name="Line 22"/>
          <p:cNvSpPr>
            <a:spLocks noChangeShapeType="1"/>
          </p:cNvSpPr>
          <p:nvPr/>
        </p:nvSpPr>
        <p:spPr bwMode="auto">
          <a:xfrm flipH="1">
            <a:off x="3359150" y="2255838"/>
            <a:ext cx="792163" cy="0"/>
          </a:xfrm>
          <a:prstGeom prst="line">
            <a:avLst/>
          </a:prstGeom>
          <a:noFill/>
          <a:ln w="28575">
            <a:solidFill>
              <a:schemeClr val="bg2"/>
            </a:solidFill>
            <a:round/>
            <a:headEnd/>
            <a:tailEnd type="triangle" w="med" len="med"/>
          </a:ln>
        </p:spPr>
        <p:txBody>
          <a:bodyPr/>
          <a:lstStyle/>
          <a:p>
            <a:endParaRPr lang="ko-KR" altLang="en-US"/>
          </a:p>
        </p:txBody>
      </p:sp>
      <p:sp>
        <p:nvSpPr>
          <p:cNvPr id="203796" name="Line 23"/>
          <p:cNvSpPr>
            <a:spLocks noChangeShapeType="1"/>
          </p:cNvSpPr>
          <p:nvPr/>
        </p:nvSpPr>
        <p:spPr bwMode="auto">
          <a:xfrm>
            <a:off x="3751263" y="1679575"/>
            <a:ext cx="0" cy="1008063"/>
          </a:xfrm>
          <a:prstGeom prst="line">
            <a:avLst/>
          </a:prstGeom>
          <a:noFill/>
          <a:ln w="28575">
            <a:solidFill>
              <a:schemeClr val="bg2"/>
            </a:solidFill>
            <a:round/>
            <a:headEnd/>
            <a:tailEnd/>
          </a:ln>
        </p:spPr>
        <p:txBody>
          <a:bodyPr/>
          <a:lstStyle/>
          <a:p>
            <a:endParaRPr lang="ko-KR" altLang="en-US"/>
          </a:p>
        </p:txBody>
      </p:sp>
      <p:sp>
        <p:nvSpPr>
          <p:cNvPr id="203797" name="Line 24"/>
          <p:cNvSpPr>
            <a:spLocks noChangeShapeType="1"/>
          </p:cNvSpPr>
          <p:nvPr/>
        </p:nvSpPr>
        <p:spPr bwMode="auto">
          <a:xfrm flipV="1">
            <a:off x="5159375" y="1609725"/>
            <a:ext cx="360363" cy="431800"/>
          </a:xfrm>
          <a:prstGeom prst="line">
            <a:avLst/>
          </a:prstGeom>
          <a:noFill/>
          <a:ln w="28575">
            <a:solidFill>
              <a:schemeClr val="bg2"/>
            </a:solidFill>
            <a:round/>
            <a:headEnd/>
            <a:tailEnd/>
          </a:ln>
        </p:spPr>
        <p:txBody>
          <a:bodyPr/>
          <a:lstStyle/>
          <a:p>
            <a:endParaRPr lang="ko-KR" altLang="en-US"/>
          </a:p>
        </p:txBody>
      </p:sp>
      <p:sp>
        <p:nvSpPr>
          <p:cNvPr id="203798" name="Line 25"/>
          <p:cNvSpPr>
            <a:spLocks noChangeShapeType="1"/>
          </p:cNvSpPr>
          <p:nvPr/>
        </p:nvSpPr>
        <p:spPr bwMode="auto">
          <a:xfrm flipV="1">
            <a:off x="5880100" y="2328863"/>
            <a:ext cx="360363" cy="431800"/>
          </a:xfrm>
          <a:prstGeom prst="line">
            <a:avLst/>
          </a:prstGeom>
          <a:noFill/>
          <a:ln w="28575">
            <a:solidFill>
              <a:schemeClr val="bg2"/>
            </a:solidFill>
            <a:round/>
            <a:headEnd/>
            <a:tailEnd/>
          </a:ln>
        </p:spPr>
        <p:txBody>
          <a:bodyPr/>
          <a:lstStyle/>
          <a:p>
            <a:endParaRPr lang="ko-KR" altLang="en-US"/>
          </a:p>
        </p:txBody>
      </p:sp>
      <p:sp>
        <p:nvSpPr>
          <p:cNvPr id="203799" name="Line 26"/>
          <p:cNvSpPr>
            <a:spLocks noChangeShapeType="1"/>
          </p:cNvSpPr>
          <p:nvPr/>
        </p:nvSpPr>
        <p:spPr bwMode="auto">
          <a:xfrm>
            <a:off x="5880100" y="1609725"/>
            <a:ext cx="358775" cy="431800"/>
          </a:xfrm>
          <a:prstGeom prst="line">
            <a:avLst/>
          </a:prstGeom>
          <a:noFill/>
          <a:ln w="28575">
            <a:solidFill>
              <a:schemeClr val="bg2"/>
            </a:solidFill>
            <a:round/>
            <a:headEnd/>
            <a:tailEnd/>
          </a:ln>
        </p:spPr>
        <p:txBody>
          <a:bodyPr/>
          <a:lstStyle/>
          <a:p>
            <a:endParaRPr lang="ko-KR" altLang="en-US"/>
          </a:p>
        </p:txBody>
      </p:sp>
      <p:sp>
        <p:nvSpPr>
          <p:cNvPr id="203800" name="Line 27"/>
          <p:cNvSpPr>
            <a:spLocks noChangeShapeType="1"/>
          </p:cNvSpPr>
          <p:nvPr/>
        </p:nvSpPr>
        <p:spPr bwMode="auto">
          <a:xfrm>
            <a:off x="5230813" y="2401888"/>
            <a:ext cx="358775" cy="431800"/>
          </a:xfrm>
          <a:prstGeom prst="line">
            <a:avLst/>
          </a:prstGeom>
          <a:noFill/>
          <a:ln w="28575">
            <a:solidFill>
              <a:schemeClr val="bg2"/>
            </a:solidFill>
            <a:round/>
            <a:headEnd/>
            <a:tailEnd/>
          </a:ln>
        </p:spPr>
        <p:txBody>
          <a:bodyPr/>
          <a:lstStyle/>
          <a:p>
            <a:endParaRPr lang="ko-KR" altLang="en-US"/>
          </a:p>
        </p:txBody>
      </p:sp>
      <p:sp>
        <p:nvSpPr>
          <p:cNvPr id="203801" name="Oval 29"/>
          <p:cNvSpPr>
            <a:spLocks noChangeArrowheads="1"/>
          </p:cNvSpPr>
          <p:nvPr/>
        </p:nvSpPr>
        <p:spPr bwMode="auto">
          <a:xfrm>
            <a:off x="5407025" y="2689225"/>
            <a:ext cx="576263" cy="504825"/>
          </a:xfrm>
          <a:prstGeom prst="ellipse">
            <a:avLst/>
          </a:prstGeom>
          <a:solidFill>
            <a:srgbClr val="00CC00"/>
          </a:solidFill>
          <a:ln w="9525">
            <a:solidFill>
              <a:schemeClr val="bg2"/>
            </a:solidFill>
            <a:round/>
            <a:headEnd/>
            <a:tailEnd/>
          </a:ln>
        </p:spPr>
        <p:txBody>
          <a:bodyPr wrap="none" anchor="ctr"/>
          <a:lstStyle/>
          <a:p>
            <a:pPr algn="ctr" latinLnBrk="0"/>
            <a:r>
              <a:rPr lang="ja-JP" altLang="en-US" sz="2000">
                <a:latin typeface="ＭＳ Ｐゴシック" pitchFamily="34" charset="-128"/>
              </a:rPr>
              <a:t>子女</a:t>
            </a:r>
          </a:p>
        </p:txBody>
      </p:sp>
      <p:sp>
        <p:nvSpPr>
          <p:cNvPr id="203802" name="Oval 30"/>
          <p:cNvSpPr>
            <a:spLocks noChangeArrowheads="1"/>
          </p:cNvSpPr>
          <p:nvPr/>
        </p:nvSpPr>
        <p:spPr bwMode="auto">
          <a:xfrm>
            <a:off x="6096000" y="1968500"/>
            <a:ext cx="504825" cy="504825"/>
          </a:xfrm>
          <a:prstGeom prst="ellipse">
            <a:avLst/>
          </a:prstGeom>
          <a:solidFill>
            <a:srgbClr val="FF66FF"/>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聖</a:t>
            </a:r>
          </a:p>
        </p:txBody>
      </p:sp>
      <p:sp>
        <p:nvSpPr>
          <p:cNvPr id="203803" name="Oval 31"/>
          <p:cNvSpPr>
            <a:spLocks noChangeArrowheads="1"/>
          </p:cNvSpPr>
          <p:nvPr/>
        </p:nvSpPr>
        <p:spPr bwMode="auto">
          <a:xfrm>
            <a:off x="4799013" y="1968500"/>
            <a:ext cx="504825" cy="504825"/>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イ</a:t>
            </a:r>
            <a:endParaRPr lang="ko-KR" altLang="en-US" sz="2400">
              <a:latin typeface="ＭＳ Ｐゴシック" pitchFamily="34" charset="-128"/>
            </a:endParaRPr>
          </a:p>
        </p:txBody>
      </p:sp>
      <p:sp>
        <p:nvSpPr>
          <p:cNvPr id="203804" name="Line 32"/>
          <p:cNvSpPr>
            <a:spLocks noChangeShapeType="1"/>
          </p:cNvSpPr>
          <p:nvPr/>
        </p:nvSpPr>
        <p:spPr bwMode="auto">
          <a:xfrm>
            <a:off x="5303838" y="2185988"/>
            <a:ext cx="792162" cy="0"/>
          </a:xfrm>
          <a:prstGeom prst="line">
            <a:avLst/>
          </a:prstGeom>
          <a:noFill/>
          <a:ln w="28575">
            <a:solidFill>
              <a:schemeClr val="bg2"/>
            </a:solidFill>
            <a:round/>
            <a:headEnd/>
            <a:tailEnd type="triangle" w="med" len="med"/>
          </a:ln>
        </p:spPr>
        <p:txBody>
          <a:bodyPr/>
          <a:lstStyle/>
          <a:p>
            <a:endParaRPr lang="ko-KR" altLang="en-US"/>
          </a:p>
        </p:txBody>
      </p:sp>
      <p:sp>
        <p:nvSpPr>
          <p:cNvPr id="203805" name="Line 33"/>
          <p:cNvSpPr>
            <a:spLocks noChangeShapeType="1"/>
          </p:cNvSpPr>
          <p:nvPr/>
        </p:nvSpPr>
        <p:spPr bwMode="auto">
          <a:xfrm flipH="1">
            <a:off x="5303838" y="2257425"/>
            <a:ext cx="792162" cy="0"/>
          </a:xfrm>
          <a:prstGeom prst="line">
            <a:avLst/>
          </a:prstGeom>
          <a:noFill/>
          <a:ln w="28575">
            <a:solidFill>
              <a:schemeClr val="bg2"/>
            </a:solidFill>
            <a:round/>
            <a:headEnd/>
            <a:tailEnd type="triangle" w="med" len="med"/>
          </a:ln>
        </p:spPr>
        <p:txBody>
          <a:bodyPr/>
          <a:lstStyle/>
          <a:p>
            <a:endParaRPr lang="ko-KR" altLang="en-US"/>
          </a:p>
        </p:txBody>
      </p:sp>
      <p:sp>
        <p:nvSpPr>
          <p:cNvPr id="203806" name="Line 34"/>
          <p:cNvSpPr>
            <a:spLocks noChangeShapeType="1"/>
          </p:cNvSpPr>
          <p:nvPr/>
        </p:nvSpPr>
        <p:spPr bwMode="auto">
          <a:xfrm>
            <a:off x="5695950" y="1681163"/>
            <a:ext cx="0" cy="1008062"/>
          </a:xfrm>
          <a:prstGeom prst="line">
            <a:avLst/>
          </a:prstGeom>
          <a:noFill/>
          <a:ln w="28575">
            <a:solidFill>
              <a:schemeClr val="bg2"/>
            </a:solidFill>
            <a:round/>
            <a:headEnd/>
            <a:tailEnd/>
          </a:ln>
        </p:spPr>
        <p:txBody>
          <a:bodyPr/>
          <a:lstStyle/>
          <a:p>
            <a:endParaRPr lang="ko-KR" altLang="en-US"/>
          </a:p>
        </p:txBody>
      </p:sp>
      <p:sp>
        <p:nvSpPr>
          <p:cNvPr id="203807" name="Line 35"/>
          <p:cNvSpPr>
            <a:spLocks noChangeShapeType="1"/>
          </p:cNvSpPr>
          <p:nvPr/>
        </p:nvSpPr>
        <p:spPr bwMode="auto">
          <a:xfrm flipV="1">
            <a:off x="7102475" y="1609725"/>
            <a:ext cx="360363" cy="431800"/>
          </a:xfrm>
          <a:prstGeom prst="line">
            <a:avLst/>
          </a:prstGeom>
          <a:noFill/>
          <a:ln w="28575">
            <a:solidFill>
              <a:schemeClr val="bg2"/>
            </a:solidFill>
            <a:round/>
            <a:headEnd/>
            <a:tailEnd/>
          </a:ln>
        </p:spPr>
        <p:txBody>
          <a:bodyPr/>
          <a:lstStyle/>
          <a:p>
            <a:endParaRPr lang="ko-KR" altLang="en-US"/>
          </a:p>
        </p:txBody>
      </p:sp>
      <p:sp>
        <p:nvSpPr>
          <p:cNvPr id="203808" name="Line 36"/>
          <p:cNvSpPr>
            <a:spLocks noChangeShapeType="1"/>
          </p:cNvSpPr>
          <p:nvPr/>
        </p:nvSpPr>
        <p:spPr bwMode="auto">
          <a:xfrm flipV="1">
            <a:off x="7783513" y="2328863"/>
            <a:ext cx="400050" cy="476250"/>
          </a:xfrm>
          <a:prstGeom prst="line">
            <a:avLst/>
          </a:prstGeom>
          <a:noFill/>
          <a:ln w="28575">
            <a:solidFill>
              <a:schemeClr val="bg2"/>
            </a:solidFill>
            <a:round/>
            <a:headEnd/>
            <a:tailEnd/>
          </a:ln>
        </p:spPr>
        <p:txBody>
          <a:bodyPr/>
          <a:lstStyle/>
          <a:p>
            <a:endParaRPr lang="ko-KR" altLang="en-US"/>
          </a:p>
        </p:txBody>
      </p:sp>
      <p:sp>
        <p:nvSpPr>
          <p:cNvPr id="203809" name="Line 37"/>
          <p:cNvSpPr>
            <a:spLocks noChangeShapeType="1"/>
          </p:cNvSpPr>
          <p:nvPr/>
        </p:nvSpPr>
        <p:spPr bwMode="auto">
          <a:xfrm>
            <a:off x="7823200" y="1609725"/>
            <a:ext cx="358775" cy="431800"/>
          </a:xfrm>
          <a:prstGeom prst="line">
            <a:avLst/>
          </a:prstGeom>
          <a:noFill/>
          <a:ln w="28575">
            <a:solidFill>
              <a:schemeClr val="bg2"/>
            </a:solidFill>
            <a:round/>
            <a:headEnd/>
            <a:tailEnd/>
          </a:ln>
        </p:spPr>
        <p:txBody>
          <a:bodyPr/>
          <a:lstStyle/>
          <a:p>
            <a:endParaRPr lang="ko-KR" altLang="en-US"/>
          </a:p>
        </p:txBody>
      </p:sp>
      <p:sp>
        <p:nvSpPr>
          <p:cNvPr id="203810" name="Line 38"/>
          <p:cNvSpPr>
            <a:spLocks noChangeShapeType="1"/>
          </p:cNvSpPr>
          <p:nvPr/>
        </p:nvSpPr>
        <p:spPr bwMode="auto">
          <a:xfrm>
            <a:off x="7140575" y="2376488"/>
            <a:ext cx="358775" cy="431800"/>
          </a:xfrm>
          <a:prstGeom prst="line">
            <a:avLst/>
          </a:prstGeom>
          <a:noFill/>
          <a:ln w="28575">
            <a:solidFill>
              <a:schemeClr val="bg2"/>
            </a:solidFill>
            <a:round/>
            <a:headEnd/>
            <a:tailEnd/>
          </a:ln>
        </p:spPr>
        <p:txBody>
          <a:bodyPr/>
          <a:lstStyle/>
          <a:p>
            <a:endParaRPr lang="ko-KR" altLang="en-US"/>
          </a:p>
        </p:txBody>
      </p:sp>
      <p:sp>
        <p:nvSpPr>
          <p:cNvPr id="203811" name="Oval 40"/>
          <p:cNvSpPr>
            <a:spLocks noChangeArrowheads="1"/>
          </p:cNvSpPr>
          <p:nvPr/>
        </p:nvSpPr>
        <p:spPr bwMode="auto">
          <a:xfrm>
            <a:off x="7359650" y="2689225"/>
            <a:ext cx="576263" cy="504825"/>
          </a:xfrm>
          <a:prstGeom prst="ellipse">
            <a:avLst/>
          </a:prstGeom>
          <a:solidFill>
            <a:srgbClr val="00CC00"/>
          </a:solidFill>
          <a:ln w="9525">
            <a:solidFill>
              <a:schemeClr val="bg2"/>
            </a:solidFill>
            <a:round/>
            <a:headEnd/>
            <a:tailEnd/>
          </a:ln>
        </p:spPr>
        <p:txBody>
          <a:bodyPr wrap="none" anchor="ctr"/>
          <a:lstStyle/>
          <a:p>
            <a:pPr algn="ctr" latinLnBrk="0"/>
            <a:r>
              <a:rPr lang="ja-JP" altLang="en-US" sz="2000">
                <a:latin typeface="ＭＳ Ｐゴシック" pitchFamily="34" charset="-128"/>
              </a:rPr>
              <a:t>子女</a:t>
            </a:r>
          </a:p>
        </p:txBody>
      </p:sp>
      <p:sp>
        <p:nvSpPr>
          <p:cNvPr id="203812" name="Oval 41"/>
          <p:cNvSpPr>
            <a:spLocks noChangeArrowheads="1"/>
          </p:cNvSpPr>
          <p:nvPr/>
        </p:nvSpPr>
        <p:spPr bwMode="auto">
          <a:xfrm>
            <a:off x="8039100" y="1968500"/>
            <a:ext cx="504825" cy="504825"/>
          </a:xfrm>
          <a:prstGeom prst="ellipse">
            <a:avLst/>
          </a:prstGeom>
          <a:solidFill>
            <a:srgbClr val="FF66FF"/>
          </a:solidFill>
          <a:ln w="9525">
            <a:solidFill>
              <a:schemeClr val="bg2"/>
            </a:solidFill>
            <a:round/>
            <a:headEnd/>
            <a:tailEnd/>
          </a:ln>
        </p:spPr>
        <p:txBody>
          <a:bodyPr wrap="none" anchor="ctr"/>
          <a:lstStyle/>
          <a:p>
            <a:pPr algn="ctr" latinLnBrk="0"/>
            <a:r>
              <a:rPr lang="ja-JP" altLang="en-US" sz="2000">
                <a:solidFill>
                  <a:srgbClr val="000000"/>
                </a:solidFill>
                <a:latin typeface="ＭＳ Ｐゴシック" pitchFamily="34" charset="-128"/>
              </a:rPr>
              <a:t>再母</a:t>
            </a:r>
            <a:endParaRPr lang="ko-KR" altLang="en-US" sz="2000">
              <a:solidFill>
                <a:srgbClr val="000000"/>
              </a:solidFill>
              <a:latin typeface="ＭＳ Ｐゴシック" pitchFamily="34" charset="-128"/>
            </a:endParaRPr>
          </a:p>
        </p:txBody>
      </p:sp>
      <p:sp>
        <p:nvSpPr>
          <p:cNvPr id="203813" name="Oval 42"/>
          <p:cNvSpPr>
            <a:spLocks noChangeArrowheads="1"/>
          </p:cNvSpPr>
          <p:nvPr/>
        </p:nvSpPr>
        <p:spPr bwMode="auto">
          <a:xfrm>
            <a:off x="6742113" y="1968500"/>
            <a:ext cx="504825" cy="504825"/>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再父</a:t>
            </a:r>
          </a:p>
        </p:txBody>
      </p:sp>
      <p:sp>
        <p:nvSpPr>
          <p:cNvPr id="203814" name="Line 43"/>
          <p:cNvSpPr>
            <a:spLocks noChangeShapeType="1"/>
          </p:cNvSpPr>
          <p:nvPr/>
        </p:nvSpPr>
        <p:spPr bwMode="auto">
          <a:xfrm>
            <a:off x="7246938" y="2185988"/>
            <a:ext cx="792162" cy="0"/>
          </a:xfrm>
          <a:prstGeom prst="line">
            <a:avLst/>
          </a:prstGeom>
          <a:noFill/>
          <a:ln w="28575">
            <a:solidFill>
              <a:schemeClr val="bg2"/>
            </a:solidFill>
            <a:round/>
            <a:headEnd/>
            <a:tailEnd type="triangle" w="med" len="med"/>
          </a:ln>
        </p:spPr>
        <p:txBody>
          <a:bodyPr/>
          <a:lstStyle/>
          <a:p>
            <a:endParaRPr lang="ko-KR" altLang="en-US"/>
          </a:p>
        </p:txBody>
      </p:sp>
      <p:sp>
        <p:nvSpPr>
          <p:cNvPr id="203815" name="Line 44"/>
          <p:cNvSpPr>
            <a:spLocks noChangeShapeType="1"/>
          </p:cNvSpPr>
          <p:nvPr/>
        </p:nvSpPr>
        <p:spPr bwMode="auto">
          <a:xfrm flipH="1">
            <a:off x="7246938" y="2257425"/>
            <a:ext cx="792162" cy="0"/>
          </a:xfrm>
          <a:prstGeom prst="line">
            <a:avLst/>
          </a:prstGeom>
          <a:noFill/>
          <a:ln w="28575">
            <a:solidFill>
              <a:schemeClr val="bg2"/>
            </a:solidFill>
            <a:round/>
            <a:headEnd/>
            <a:tailEnd type="triangle" w="med" len="med"/>
          </a:ln>
        </p:spPr>
        <p:txBody>
          <a:bodyPr/>
          <a:lstStyle/>
          <a:p>
            <a:endParaRPr lang="ko-KR" altLang="en-US"/>
          </a:p>
        </p:txBody>
      </p:sp>
      <p:sp>
        <p:nvSpPr>
          <p:cNvPr id="203816" name="Line 45"/>
          <p:cNvSpPr>
            <a:spLocks noChangeShapeType="1"/>
          </p:cNvSpPr>
          <p:nvPr/>
        </p:nvSpPr>
        <p:spPr bwMode="auto">
          <a:xfrm>
            <a:off x="7639050" y="1681163"/>
            <a:ext cx="0" cy="1008062"/>
          </a:xfrm>
          <a:prstGeom prst="line">
            <a:avLst/>
          </a:prstGeom>
          <a:noFill/>
          <a:ln w="28575">
            <a:solidFill>
              <a:schemeClr val="bg2"/>
            </a:solidFill>
            <a:round/>
            <a:headEnd/>
            <a:tailEnd/>
          </a:ln>
        </p:spPr>
        <p:txBody>
          <a:bodyPr/>
          <a:lstStyle/>
          <a:p>
            <a:endParaRPr lang="ko-KR" altLang="en-US"/>
          </a:p>
        </p:txBody>
      </p:sp>
      <p:sp>
        <p:nvSpPr>
          <p:cNvPr id="203817" name="Text Box 46"/>
          <p:cNvSpPr txBox="1">
            <a:spLocks noChangeArrowheads="1"/>
          </p:cNvSpPr>
          <p:nvPr/>
        </p:nvSpPr>
        <p:spPr bwMode="auto">
          <a:xfrm>
            <a:off x="382588" y="2468563"/>
            <a:ext cx="895350" cy="11557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真の祖先</a:t>
            </a:r>
          </a:p>
          <a:p>
            <a:pPr latinLnBrk="0"/>
            <a:r>
              <a:rPr lang="ja-JP" altLang="en-US" sz="1400">
                <a:solidFill>
                  <a:schemeClr val="bg2"/>
                </a:solidFill>
                <a:latin typeface="ＭＳ Ｐゴシック" pitchFamily="34" charset="-128"/>
              </a:rPr>
              <a:t>真の夫婦</a:t>
            </a:r>
          </a:p>
          <a:p>
            <a:pPr latinLnBrk="0"/>
            <a:r>
              <a:rPr lang="ja-JP" altLang="en-US" sz="1400">
                <a:solidFill>
                  <a:schemeClr val="bg2"/>
                </a:solidFill>
                <a:latin typeface="ＭＳ Ｐゴシック" pitchFamily="34" charset="-128"/>
              </a:rPr>
              <a:t>真の父母</a:t>
            </a:r>
            <a:endParaRPr lang="ko-KR" altLang="en-US" sz="1400">
              <a:solidFill>
                <a:schemeClr val="bg2"/>
              </a:solidFill>
              <a:latin typeface="ＭＳ Ｐゴシック" pitchFamily="34" charset="-128"/>
            </a:endParaRPr>
          </a:p>
          <a:p>
            <a:pPr latinLnBrk="0"/>
            <a:endParaRPr lang="ja-JP" altLang="en-US"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真の子女</a:t>
            </a:r>
            <a:endParaRPr lang="ko-KR" altLang="en-US" sz="1400">
              <a:solidFill>
                <a:schemeClr val="bg2"/>
              </a:solidFill>
              <a:latin typeface="ＭＳ Ｐゴシック" pitchFamily="34" charset="-128"/>
            </a:endParaRPr>
          </a:p>
        </p:txBody>
      </p:sp>
      <p:sp>
        <p:nvSpPr>
          <p:cNvPr id="203818" name="Text Box 47"/>
          <p:cNvSpPr txBox="1">
            <a:spLocks noChangeArrowheads="1"/>
          </p:cNvSpPr>
          <p:nvPr/>
        </p:nvSpPr>
        <p:spPr bwMode="auto">
          <a:xfrm>
            <a:off x="2474913" y="2468563"/>
            <a:ext cx="1028700" cy="11557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偽りの祖先</a:t>
            </a:r>
          </a:p>
          <a:p>
            <a:pPr latinLnBrk="0"/>
            <a:r>
              <a:rPr lang="ja-JP" altLang="en-US" sz="1400">
                <a:solidFill>
                  <a:schemeClr val="bg2"/>
                </a:solidFill>
                <a:latin typeface="ＭＳ Ｐゴシック" pitchFamily="34" charset="-128"/>
              </a:rPr>
              <a:t>偽りの夫婦</a:t>
            </a:r>
          </a:p>
          <a:p>
            <a:pPr latinLnBrk="0"/>
            <a:r>
              <a:rPr lang="ja-JP" altLang="en-US" sz="1400">
                <a:solidFill>
                  <a:schemeClr val="bg2"/>
                </a:solidFill>
                <a:latin typeface="ＭＳ Ｐゴシック" pitchFamily="34" charset="-128"/>
              </a:rPr>
              <a:t>偽りの父母</a:t>
            </a:r>
            <a:endParaRPr lang="ko-KR" altLang="en-US" sz="1400">
              <a:solidFill>
                <a:schemeClr val="bg2"/>
              </a:solidFill>
              <a:latin typeface="ＭＳ Ｐゴシック" pitchFamily="34" charset="-128"/>
            </a:endParaRPr>
          </a:p>
          <a:p>
            <a:pPr latinLnBrk="0"/>
            <a:endParaRPr lang="ja-JP" altLang="en-US"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偽りの子女</a:t>
            </a:r>
            <a:endParaRPr lang="ko-KR" altLang="en-US" sz="1400">
              <a:solidFill>
                <a:schemeClr val="bg2"/>
              </a:solidFill>
              <a:latin typeface="ＭＳ Ｐゴシック" pitchFamily="34" charset="-128"/>
            </a:endParaRPr>
          </a:p>
        </p:txBody>
      </p:sp>
      <p:sp>
        <p:nvSpPr>
          <p:cNvPr id="203819" name="Text Box 48"/>
          <p:cNvSpPr txBox="1">
            <a:spLocks noChangeArrowheads="1"/>
          </p:cNvSpPr>
          <p:nvPr/>
        </p:nvSpPr>
        <p:spPr bwMode="auto">
          <a:xfrm>
            <a:off x="1138238" y="3141663"/>
            <a:ext cx="1211262" cy="338137"/>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（霊肉完成）</a:t>
            </a:r>
          </a:p>
        </p:txBody>
      </p:sp>
      <p:sp>
        <p:nvSpPr>
          <p:cNvPr id="203820" name="Text Box 49"/>
          <p:cNvSpPr txBox="1">
            <a:spLocks noChangeArrowheads="1"/>
          </p:cNvSpPr>
          <p:nvPr/>
        </p:nvSpPr>
        <p:spPr bwMode="auto">
          <a:xfrm>
            <a:off x="5445125" y="3194050"/>
            <a:ext cx="595313"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重生</a:t>
            </a:r>
          </a:p>
        </p:txBody>
      </p:sp>
      <p:sp>
        <p:nvSpPr>
          <p:cNvPr id="203821" name="Text Box 50"/>
          <p:cNvSpPr txBox="1">
            <a:spLocks noChangeArrowheads="1"/>
          </p:cNvSpPr>
          <p:nvPr/>
        </p:nvSpPr>
        <p:spPr bwMode="auto">
          <a:xfrm>
            <a:off x="7354888" y="3189288"/>
            <a:ext cx="595312" cy="338137"/>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重生</a:t>
            </a:r>
          </a:p>
        </p:txBody>
      </p:sp>
      <p:sp>
        <p:nvSpPr>
          <p:cNvPr id="203822" name="Text Box 51"/>
          <p:cNvSpPr txBox="1">
            <a:spLocks noChangeArrowheads="1"/>
          </p:cNvSpPr>
          <p:nvPr/>
        </p:nvSpPr>
        <p:spPr bwMode="auto">
          <a:xfrm>
            <a:off x="5221288" y="3487738"/>
            <a:ext cx="1003300" cy="581025"/>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霊的子女</a:t>
            </a:r>
          </a:p>
          <a:p>
            <a:pPr algn="ctr" latinLnBrk="0"/>
            <a:r>
              <a:rPr lang="ja-JP" altLang="en-US" sz="1600">
                <a:solidFill>
                  <a:schemeClr val="bg2"/>
                </a:solidFill>
                <a:latin typeface="ＭＳ Ｐゴシック" pitchFamily="34" charset="-128"/>
              </a:rPr>
              <a:t>（養子）</a:t>
            </a:r>
          </a:p>
        </p:txBody>
      </p:sp>
      <p:sp>
        <p:nvSpPr>
          <p:cNvPr id="203823" name="Text Box 52"/>
          <p:cNvSpPr txBox="1">
            <a:spLocks noChangeArrowheads="1"/>
          </p:cNvSpPr>
          <p:nvPr/>
        </p:nvSpPr>
        <p:spPr bwMode="auto">
          <a:xfrm>
            <a:off x="7208838" y="3487738"/>
            <a:ext cx="1003300" cy="581025"/>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霊肉子女</a:t>
            </a:r>
          </a:p>
          <a:p>
            <a:pPr algn="ctr" latinLnBrk="0"/>
            <a:r>
              <a:rPr lang="ja-JP" altLang="en-US" sz="1600">
                <a:solidFill>
                  <a:schemeClr val="bg2"/>
                </a:solidFill>
                <a:latin typeface="ＭＳ Ｐゴシック" pitchFamily="34" charset="-128"/>
              </a:rPr>
              <a:t>（実子）</a:t>
            </a:r>
          </a:p>
        </p:txBody>
      </p:sp>
      <p:sp>
        <p:nvSpPr>
          <p:cNvPr id="203826" name="Text Box 58"/>
          <p:cNvSpPr txBox="1">
            <a:spLocks noChangeArrowheads="1"/>
          </p:cNvSpPr>
          <p:nvPr/>
        </p:nvSpPr>
        <p:spPr bwMode="auto">
          <a:xfrm>
            <a:off x="2312988" y="973138"/>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堕落</a:t>
            </a:r>
          </a:p>
        </p:txBody>
      </p:sp>
      <p:sp>
        <p:nvSpPr>
          <p:cNvPr id="203827" name="Text Box 59"/>
          <p:cNvSpPr txBox="1">
            <a:spLocks noChangeArrowheads="1"/>
          </p:cNvSpPr>
          <p:nvPr/>
        </p:nvSpPr>
        <p:spPr bwMode="auto">
          <a:xfrm>
            <a:off x="4365625" y="966788"/>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救援</a:t>
            </a:r>
          </a:p>
        </p:txBody>
      </p:sp>
      <p:sp>
        <p:nvSpPr>
          <p:cNvPr id="203828" name="Text Box 60"/>
          <p:cNvSpPr txBox="1">
            <a:spLocks noChangeArrowheads="1"/>
          </p:cNvSpPr>
          <p:nvPr/>
        </p:nvSpPr>
        <p:spPr bwMode="auto">
          <a:xfrm>
            <a:off x="6383338" y="966788"/>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救援</a:t>
            </a:r>
          </a:p>
        </p:txBody>
      </p:sp>
      <p:sp>
        <p:nvSpPr>
          <p:cNvPr id="203829" name="Line 61"/>
          <p:cNvSpPr>
            <a:spLocks noChangeShapeType="1"/>
          </p:cNvSpPr>
          <p:nvPr/>
        </p:nvSpPr>
        <p:spPr bwMode="auto">
          <a:xfrm>
            <a:off x="811213" y="3171825"/>
            <a:ext cx="0" cy="215900"/>
          </a:xfrm>
          <a:prstGeom prst="line">
            <a:avLst/>
          </a:prstGeom>
          <a:noFill/>
          <a:ln w="28575">
            <a:solidFill>
              <a:schemeClr val="bg2"/>
            </a:solidFill>
            <a:round/>
            <a:headEnd/>
            <a:tailEnd type="triangle" w="med" len="med"/>
          </a:ln>
        </p:spPr>
        <p:txBody>
          <a:bodyPr/>
          <a:lstStyle/>
          <a:p>
            <a:endParaRPr lang="ko-KR" altLang="en-US"/>
          </a:p>
        </p:txBody>
      </p:sp>
      <p:sp>
        <p:nvSpPr>
          <p:cNvPr id="203830" name="Line 62"/>
          <p:cNvSpPr>
            <a:spLocks noChangeShapeType="1"/>
          </p:cNvSpPr>
          <p:nvPr/>
        </p:nvSpPr>
        <p:spPr bwMode="auto">
          <a:xfrm>
            <a:off x="2971800" y="3182938"/>
            <a:ext cx="0" cy="215900"/>
          </a:xfrm>
          <a:prstGeom prst="line">
            <a:avLst/>
          </a:prstGeom>
          <a:noFill/>
          <a:ln w="28575">
            <a:solidFill>
              <a:schemeClr val="bg2"/>
            </a:solidFill>
            <a:round/>
            <a:headEnd/>
            <a:tailEnd type="triangle" w="med" len="med"/>
          </a:ln>
        </p:spPr>
        <p:txBody>
          <a:bodyPr/>
          <a:lstStyle/>
          <a:p>
            <a:endParaRPr lang="ko-KR" altLang="en-US"/>
          </a:p>
        </p:txBody>
      </p:sp>
      <p:sp>
        <p:nvSpPr>
          <p:cNvPr id="203831" name="Text Box 65"/>
          <p:cNvSpPr txBox="1">
            <a:spLocks noChangeArrowheads="1"/>
          </p:cNvSpPr>
          <p:nvPr/>
        </p:nvSpPr>
        <p:spPr bwMode="auto">
          <a:xfrm>
            <a:off x="5767388" y="3019425"/>
            <a:ext cx="800100"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（聖徒）</a:t>
            </a:r>
          </a:p>
        </p:txBody>
      </p:sp>
      <p:sp>
        <p:nvSpPr>
          <p:cNvPr id="203832" name="Rectangle 66"/>
          <p:cNvSpPr>
            <a:spLocks noChangeArrowheads="1"/>
          </p:cNvSpPr>
          <p:nvPr/>
        </p:nvSpPr>
        <p:spPr bwMode="auto">
          <a:xfrm>
            <a:off x="509588" y="214313"/>
            <a:ext cx="3989387" cy="427037"/>
          </a:xfrm>
          <a:prstGeom prst="rect">
            <a:avLst/>
          </a:prstGeom>
          <a:noFill/>
          <a:ln w="25400" algn="ctr">
            <a:noFill/>
            <a:miter lim="800000"/>
            <a:headEnd/>
            <a:tailEnd/>
          </a:ln>
        </p:spPr>
        <p:txBody>
          <a:bodyPr wrap="none">
            <a:spAutoFit/>
          </a:bodyPr>
          <a:lstStyle/>
          <a:p>
            <a:pPr algn="ctr" latinLnBrk="0"/>
            <a:r>
              <a:rPr lang="ja-JP" altLang="en-US" sz="2200">
                <a:solidFill>
                  <a:schemeClr val="bg2"/>
                </a:solidFill>
                <a:latin typeface="ＭＳ Ｐゴシック" pitchFamily="34" charset="-128"/>
              </a:rPr>
              <a:t>３）</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イエスと聖霊による霊</a:t>
            </a:r>
            <a:r>
              <a:rPr lang="ko-KR" altLang="en-US" sz="2200">
                <a:solidFill>
                  <a:schemeClr val="bg2"/>
                </a:solidFill>
                <a:latin typeface="ＭＳ Ｐゴシック" pitchFamily="34" charset="-128"/>
              </a:rPr>
              <a:t>的重生</a:t>
            </a:r>
          </a:p>
        </p:txBody>
      </p:sp>
      <p:sp>
        <p:nvSpPr>
          <p:cNvPr id="203833" name="Rectangle 67"/>
          <p:cNvSpPr>
            <a:spLocks noChangeArrowheads="1"/>
          </p:cNvSpPr>
          <p:nvPr/>
        </p:nvSpPr>
        <p:spPr bwMode="auto">
          <a:xfrm>
            <a:off x="4640263" y="1590675"/>
            <a:ext cx="801687"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伝</a:t>
            </a:r>
            <a:r>
              <a:rPr lang="en-US" altLang="ko-KR" sz="1600">
                <a:solidFill>
                  <a:schemeClr val="bg2"/>
                </a:solidFill>
                <a:latin typeface="ＭＳ Ｐゴシック" pitchFamily="34" charset="-128"/>
              </a:rPr>
              <a:t>7/28</a:t>
            </a:r>
            <a:endParaRPr lang="en-US" altLang="ja-JP" sz="1600">
              <a:solidFill>
                <a:schemeClr val="bg2"/>
              </a:solidFill>
              <a:latin typeface="ＭＳ Ｐゴシック" pitchFamily="34" charset="-128"/>
            </a:endParaRPr>
          </a:p>
        </p:txBody>
      </p:sp>
      <p:sp>
        <p:nvSpPr>
          <p:cNvPr id="203834" name="Rectangle 68"/>
          <p:cNvSpPr>
            <a:spLocks noChangeArrowheads="1"/>
          </p:cNvSpPr>
          <p:nvPr/>
        </p:nvSpPr>
        <p:spPr bwMode="auto">
          <a:xfrm>
            <a:off x="7920038" y="2478088"/>
            <a:ext cx="717550" cy="517525"/>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黙</a:t>
            </a:r>
            <a:r>
              <a:rPr lang="en-US" altLang="ko-KR" sz="1400">
                <a:solidFill>
                  <a:schemeClr val="bg2"/>
                </a:solidFill>
                <a:latin typeface="ＭＳ Ｐゴシック" pitchFamily="34" charset="-128"/>
              </a:rPr>
              <a:t>19/7</a:t>
            </a:r>
          </a:p>
          <a:p>
            <a:pPr latinLnBrk="0"/>
            <a:r>
              <a:rPr lang="ja-JP" altLang="en-US" sz="1400">
                <a:solidFill>
                  <a:schemeClr val="bg2"/>
                </a:solidFill>
                <a:latin typeface="ＭＳ Ｐゴシック" pitchFamily="34" charset="-128"/>
              </a:rPr>
              <a:t>黙</a:t>
            </a:r>
            <a:r>
              <a:rPr lang="en-US" altLang="ko-KR" sz="1400">
                <a:solidFill>
                  <a:schemeClr val="bg2"/>
                </a:solidFill>
                <a:latin typeface="ＭＳ Ｐゴシック" pitchFamily="34" charset="-128"/>
              </a:rPr>
              <a:t>21/9</a:t>
            </a:r>
          </a:p>
        </p:txBody>
      </p:sp>
      <p:sp>
        <p:nvSpPr>
          <p:cNvPr id="203835" name="Text Box 69"/>
          <p:cNvSpPr txBox="1">
            <a:spLocks noChangeArrowheads="1"/>
          </p:cNvSpPr>
          <p:nvPr/>
        </p:nvSpPr>
        <p:spPr bwMode="auto">
          <a:xfrm>
            <a:off x="428625" y="4500563"/>
            <a:ext cx="8429625" cy="1565275"/>
          </a:xfrm>
          <a:prstGeom prst="rect">
            <a:avLst/>
          </a:prstGeom>
          <a:noFill/>
          <a:ln w="9525">
            <a:noFill/>
            <a:miter lim="800000"/>
            <a:headEnd/>
            <a:tailEnd/>
          </a:ln>
        </p:spPr>
        <p:txBody>
          <a:bodyPr>
            <a:spAutoFit/>
          </a:bodyPr>
          <a:lstStyle/>
          <a:p>
            <a:pPr latinLnBrk="0">
              <a:lnSpc>
                <a:spcPct val="120000"/>
              </a:lnSpc>
            </a:pPr>
            <a:r>
              <a:rPr lang="ja-JP" altLang="en-US" sz="1800">
                <a:solidFill>
                  <a:schemeClr val="bg2"/>
                </a:solidFill>
                <a:latin typeface="ＭＳ Ｐゴシック" pitchFamily="34" charset="-128"/>
              </a:rPr>
              <a:t>伝 </a:t>
            </a:r>
            <a:r>
              <a:rPr lang="en-US" altLang="ko-KR" sz="1800">
                <a:solidFill>
                  <a:schemeClr val="bg2"/>
                </a:solidFill>
                <a:latin typeface="ＭＳ Ｐゴシック" pitchFamily="34" charset="-128"/>
              </a:rPr>
              <a:t>7/28  </a:t>
            </a:r>
            <a:r>
              <a:rPr lang="ja-JP" altLang="en-US" sz="1800">
                <a:solidFill>
                  <a:schemeClr val="bg2"/>
                </a:solidFill>
                <a:latin typeface="ＭＳ Ｐゴシック" pitchFamily="34" charset="-128"/>
              </a:rPr>
              <a:t>私は千人のうちに一人の男子を得たけれども、そのすべてのうちに、　　　　　  </a:t>
            </a:r>
            <a:endParaRPr lang="en-US" altLang="ja-JP" sz="1800">
              <a:solidFill>
                <a:schemeClr val="bg2"/>
              </a:solidFill>
              <a:latin typeface="ＭＳ Ｐゴシック" pitchFamily="34" charset="-128"/>
            </a:endParaRPr>
          </a:p>
          <a:p>
            <a:pPr latinLnBrk="0">
              <a:lnSpc>
                <a:spcPct val="120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一人の女子をも得なかった。</a:t>
            </a:r>
          </a:p>
          <a:p>
            <a:pPr latinLnBrk="0">
              <a:lnSpc>
                <a:spcPct val="120000"/>
              </a:lnSpc>
              <a:spcBef>
                <a:spcPts val="600"/>
              </a:spcBef>
            </a:pPr>
            <a:r>
              <a:rPr lang="ja-JP" altLang="en-US" sz="1800">
                <a:solidFill>
                  <a:schemeClr val="bg2"/>
                </a:solidFill>
                <a:latin typeface="ＭＳ Ｐゴシック" pitchFamily="34" charset="-128"/>
              </a:rPr>
              <a:t>黙 </a:t>
            </a:r>
            <a:r>
              <a:rPr lang="en-US" altLang="ko-KR" sz="1800">
                <a:solidFill>
                  <a:schemeClr val="bg2"/>
                </a:solidFill>
                <a:latin typeface="ＭＳ Ｐゴシック" pitchFamily="34" charset="-128"/>
              </a:rPr>
              <a:t>19/7  </a:t>
            </a:r>
            <a:r>
              <a:rPr lang="ja-JP" altLang="en-US" sz="1800">
                <a:solidFill>
                  <a:schemeClr val="bg2"/>
                </a:solidFill>
                <a:latin typeface="ＭＳ Ｐゴシック" pitchFamily="34" charset="-128"/>
              </a:rPr>
              <a:t>小羊の婚姻の時が来て、花嫁はその用意をしたからである。</a:t>
            </a:r>
            <a:endParaRPr lang="ko-KR" altLang="en-US" sz="1800">
              <a:solidFill>
                <a:schemeClr val="bg2"/>
              </a:solidFill>
              <a:latin typeface="ＭＳ Ｐゴシック" pitchFamily="34" charset="-128"/>
            </a:endParaRPr>
          </a:p>
          <a:p>
            <a:pPr latinLnBrk="0">
              <a:lnSpc>
                <a:spcPct val="120000"/>
              </a:lnSpc>
              <a:spcBef>
                <a:spcPts val="600"/>
              </a:spcBef>
            </a:pPr>
            <a:r>
              <a:rPr lang="ja-JP" altLang="en-US" sz="1800">
                <a:solidFill>
                  <a:schemeClr val="bg2"/>
                </a:solidFill>
                <a:latin typeface="ＭＳ Ｐゴシック" pitchFamily="34" charset="-128"/>
              </a:rPr>
              <a:t>黙 </a:t>
            </a:r>
            <a:r>
              <a:rPr lang="en-US" altLang="ko-KR" sz="1800">
                <a:solidFill>
                  <a:schemeClr val="bg2"/>
                </a:solidFill>
                <a:latin typeface="ＭＳ Ｐゴシック" pitchFamily="34" charset="-128"/>
              </a:rPr>
              <a:t>21/9  </a:t>
            </a:r>
            <a:r>
              <a:rPr lang="ja-JP" altLang="en-US" sz="1800">
                <a:solidFill>
                  <a:schemeClr val="bg2"/>
                </a:solidFill>
                <a:latin typeface="ＭＳ Ｐゴシック" pitchFamily="34" charset="-128"/>
              </a:rPr>
              <a:t>小羊の妻なる花嫁を見せよう。</a:t>
            </a:r>
            <a:endParaRPr lang="en-US" altLang="ko-KR" sz="1800">
              <a:solidFill>
                <a:schemeClr val="bg2"/>
              </a:solidFill>
              <a:latin typeface="ＭＳ Ｐゴシック" pitchFamily="34" charset="-128"/>
            </a:endParaRPr>
          </a:p>
        </p:txBody>
      </p:sp>
      <p:cxnSp>
        <p:nvCxnSpPr>
          <p:cNvPr id="80" name="直線コネクタ 79"/>
          <p:cNvCxnSpPr/>
          <p:nvPr/>
        </p:nvCxnSpPr>
        <p:spPr>
          <a:xfrm>
            <a:off x="1498600" y="1447800"/>
            <a:ext cx="6072188" cy="1588"/>
          </a:xfrm>
          <a:prstGeom prst="line">
            <a:avLst/>
          </a:prstGeom>
          <a:ln w="2857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03837" name="Oval 6"/>
          <p:cNvSpPr>
            <a:spLocks noChangeArrowheads="1"/>
          </p:cNvSpPr>
          <p:nvPr/>
        </p:nvSpPr>
        <p:spPr bwMode="auto">
          <a:xfrm>
            <a:off x="1487488" y="1174750"/>
            <a:ext cx="504825" cy="504825"/>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神</a:t>
            </a:r>
            <a:endParaRPr lang="ko-KR" altLang="en-US" sz="2400">
              <a:solidFill>
                <a:srgbClr val="000000"/>
              </a:solidFill>
              <a:latin typeface="ＭＳ Ｐゴシック" pitchFamily="34" charset="-128"/>
            </a:endParaRPr>
          </a:p>
        </p:txBody>
      </p:sp>
      <p:sp>
        <p:nvSpPr>
          <p:cNvPr id="203838" name="Oval 17"/>
          <p:cNvSpPr>
            <a:spLocks noChangeArrowheads="1"/>
          </p:cNvSpPr>
          <p:nvPr/>
        </p:nvSpPr>
        <p:spPr bwMode="auto">
          <a:xfrm>
            <a:off x="3502025" y="1174750"/>
            <a:ext cx="504825" cy="504825"/>
          </a:xfrm>
          <a:prstGeom prst="ellipse">
            <a:avLst/>
          </a:prstGeom>
          <a:solidFill>
            <a:srgbClr val="FF00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サ</a:t>
            </a:r>
            <a:endParaRPr lang="ko-KR" altLang="en-US" sz="2400">
              <a:solidFill>
                <a:srgbClr val="000000"/>
              </a:solidFill>
              <a:latin typeface="ＭＳ Ｐゴシック" pitchFamily="34" charset="-128"/>
            </a:endParaRPr>
          </a:p>
        </p:txBody>
      </p:sp>
      <p:sp>
        <p:nvSpPr>
          <p:cNvPr id="203839" name="Oval 28"/>
          <p:cNvSpPr>
            <a:spLocks noChangeArrowheads="1"/>
          </p:cNvSpPr>
          <p:nvPr/>
        </p:nvSpPr>
        <p:spPr bwMode="auto">
          <a:xfrm>
            <a:off x="5446713" y="1165225"/>
            <a:ext cx="504825" cy="504825"/>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神</a:t>
            </a:r>
            <a:endParaRPr lang="ko-KR" altLang="en-US" sz="2400">
              <a:solidFill>
                <a:srgbClr val="000000"/>
              </a:solidFill>
              <a:latin typeface="ＭＳ Ｐゴシック" pitchFamily="34" charset="-128"/>
            </a:endParaRPr>
          </a:p>
        </p:txBody>
      </p:sp>
      <p:sp>
        <p:nvSpPr>
          <p:cNvPr id="203840" name="Oval 39"/>
          <p:cNvSpPr>
            <a:spLocks noChangeArrowheads="1"/>
          </p:cNvSpPr>
          <p:nvPr/>
        </p:nvSpPr>
        <p:spPr bwMode="auto">
          <a:xfrm>
            <a:off x="7389813" y="1176338"/>
            <a:ext cx="504825" cy="504825"/>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ＭＳ Ｐゴシック" pitchFamily="34" charset="-128"/>
              </a:rPr>
              <a:t>神</a:t>
            </a:r>
            <a:endParaRPr lang="ko-KR" altLang="en-US" sz="2400">
              <a:solidFill>
                <a:srgbClr val="000000"/>
              </a:solidFill>
              <a:latin typeface="ＭＳ Ｐゴシック" pitchFamily="34" charset="-128"/>
            </a:endParaRPr>
          </a:p>
        </p:txBody>
      </p:sp>
      <p:sp>
        <p:nvSpPr>
          <p:cNvPr id="203841" name="Text Box 63"/>
          <p:cNvSpPr txBox="1">
            <a:spLocks noChangeArrowheads="1"/>
          </p:cNvSpPr>
          <p:nvPr/>
        </p:nvSpPr>
        <p:spPr bwMode="auto">
          <a:xfrm>
            <a:off x="4503738" y="2457450"/>
            <a:ext cx="1217612"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（後のアダム）</a:t>
            </a:r>
            <a:endParaRPr lang="ko-KR" altLang="en-US" sz="1400">
              <a:solidFill>
                <a:schemeClr val="bg2"/>
              </a:solidFill>
              <a:latin typeface="ＭＳ Ｐゴシック" pitchFamily="34" charset="-128"/>
            </a:endParaRPr>
          </a:p>
        </p:txBody>
      </p:sp>
      <p:sp>
        <p:nvSpPr>
          <p:cNvPr id="203842" name="Text Box 64"/>
          <p:cNvSpPr txBox="1">
            <a:spLocks noChangeArrowheads="1"/>
          </p:cNvSpPr>
          <p:nvPr/>
        </p:nvSpPr>
        <p:spPr bwMode="auto">
          <a:xfrm>
            <a:off x="5949950" y="2451100"/>
            <a:ext cx="1055688"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（後のエバ）</a:t>
            </a:r>
            <a:endParaRPr lang="ko-KR" altLang="en-US" sz="14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線コネクタ 54"/>
          <p:cNvCxnSpPr/>
          <p:nvPr/>
        </p:nvCxnSpPr>
        <p:spPr>
          <a:xfrm rot="5400000">
            <a:off x="3286919" y="1570832"/>
            <a:ext cx="1857375" cy="158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04802" name="Line 7"/>
          <p:cNvSpPr>
            <a:spLocks noChangeShapeType="1"/>
          </p:cNvSpPr>
          <p:nvPr/>
        </p:nvSpPr>
        <p:spPr bwMode="auto">
          <a:xfrm flipH="1">
            <a:off x="4308475" y="5143500"/>
            <a:ext cx="549275" cy="444500"/>
          </a:xfrm>
          <a:prstGeom prst="line">
            <a:avLst/>
          </a:prstGeom>
          <a:noFill/>
          <a:ln w="57150">
            <a:solidFill>
              <a:schemeClr val="bg2"/>
            </a:solidFill>
            <a:round/>
            <a:headEnd/>
            <a:tailEnd/>
          </a:ln>
        </p:spPr>
        <p:txBody>
          <a:bodyPr/>
          <a:lstStyle/>
          <a:p>
            <a:endParaRPr lang="ko-KR" altLang="en-US"/>
          </a:p>
        </p:txBody>
      </p:sp>
      <p:sp>
        <p:nvSpPr>
          <p:cNvPr id="204803" name="Line 8"/>
          <p:cNvSpPr>
            <a:spLocks noChangeShapeType="1"/>
          </p:cNvSpPr>
          <p:nvPr/>
        </p:nvSpPr>
        <p:spPr bwMode="auto">
          <a:xfrm>
            <a:off x="3429000" y="5143500"/>
            <a:ext cx="590550" cy="444500"/>
          </a:xfrm>
          <a:prstGeom prst="line">
            <a:avLst/>
          </a:prstGeom>
          <a:noFill/>
          <a:ln w="57150">
            <a:solidFill>
              <a:schemeClr val="bg2"/>
            </a:solidFill>
            <a:round/>
            <a:headEnd/>
            <a:tailEnd/>
          </a:ln>
        </p:spPr>
        <p:txBody>
          <a:bodyPr/>
          <a:lstStyle/>
          <a:p>
            <a:endParaRPr lang="ko-KR" altLang="en-US"/>
          </a:p>
        </p:txBody>
      </p:sp>
      <p:sp>
        <p:nvSpPr>
          <p:cNvPr id="204804" name="Line 29"/>
          <p:cNvSpPr>
            <a:spLocks noChangeShapeType="1"/>
          </p:cNvSpPr>
          <p:nvPr/>
        </p:nvSpPr>
        <p:spPr bwMode="auto">
          <a:xfrm flipH="1">
            <a:off x="3371850" y="857250"/>
            <a:ext cx="771525" cy="2211388"/>
          </a:xfrm>
          <a:prstGeom prst="line">
            <a:avLst/>
          </a:prstGeom>
          <a:noFill/>
          <a:ln w="38100">
            <a:solidFill>
              <a:schemeClr val="bg2"/>
            </a:solidFill>
            <a:round/>
            <a:headEnd/>
            <a:tailEnd/>
          </a:ln>
        </p:spPr>
        <p:txBody>
          <a:bodyPr/>
          <a:lstStyle/>
          <a:p>
            <a:endParaRPr lang="ko-KR" altLang="en-US"/>
          </a:p>
        </p:txBody>
      </p:sp>
      <p:sp>
        <p:nvSpPr>
          <p:cNvPr id="204805" name="Line 30"/>
          <p:cNvSpPr>
            <a:spLocks noChangeShapeType="1"/>
          </p:cNvSpPr>
          <p:nvPr/>
        </p:nvSpPr>
        <p:spPr bwMode="auto">
          <a:xfrm>
            <a:off x="4140200" y="836613"/>
            <a:ext cx="931863" cy="2306637"/>
          </a:xfrm>
          <a:prstGeom prst="line">
            <a:avLst/>
          </a:prstGeom>
          <a:noFill/>
          <a:ln w="38100">
            <a:solidFill>
              <a:schemeClr val="bg2"/>
            </a:solidFill>
            <a:round/>
            <a:headEnd/>
            <a:tailEnd/>
          </a:ln>
        </p:spPr>
        <p:txBody>
          <a:bodyPr/>
          <a:lstStyle/>
          <a:p>
            <a:endParaRPr lang="ko-KR" altLang="en-US"/>
          </a:p>
        </p:txBody>
      </p:sp>
      <p:sp>
        <p:nvSpPr>
          <p:cNvPr id="204806" name="Line 42"/>
          <p:cNvSpPr>
            <a:spLocks noChangeShapeType="1"/>
          </p:cNvSpPr>
          <p:nvPr/>
        </p:nvSpPr>
        <p:spPr bwMode="auto">
          <a:xfrm flipH="1">
            <a:off x="3348038" y="3573463"/>
            <a:ext cx="0" cy="1150937"/>
          </a:xfrm>
          <a:prstGeom prst="line">
            <a:avLst/>
          </a:prstGeom>
          <a:noFill/>
          <a:ln w="57150">
            <a:solidFill>
              <a:schemeClr val="bg2"/>
            </a:solidFill>
            <a:round/>
            <a:headEnd/>
            <a:tailEnd/>
          </a:ln>
        </p:spPr>
        <p:txBody>
          <a:bodyPr/>
          <a:lstStyle/>
          <a:p>
            <a:endParaRPr lang="ko-KR" altLang="en-US"/>
          </a:p>
        </p:txBody>
      </p:sp>
      <p:sp>
        <p:nvSpPr>
          <p:cNvPr id="204807" name="Line 43"/>
          <p:cNvSpPr>
            <a:spLocks noChangeShapeType="1"/>
          </p:cNvSpPr>
          <p:nvPr/>
        </p:nvSpPr>
        <p:spPr bwMode="auto">
          <a:xfrm>
            <a:off x="5076825" y="3573463"/>
            <a:ext cx="1588" cy="1150937"/>
          </a:xfrm>
          <a:prstGeom prst="line">
            <a:avLst/>
          </a:prstGeom>
          <a:noFill/>
          <a:ln w="57150">
            <a:solidFill>
              <a:schemeClr val="bg2"/>
            </a:solidFill>
            <a:round/>
            <a:headEnd/>
            <a:tailEnd/>
          </a:ln>
        </p:spPr>
        <p:txBody>
          <a:bodyPr/>
          <a:lstStyle/>
          <a:p>
            <a:endParaRPr lang="ko-KR" altLang="en-US"/>
          </a:p>
        </p:txBody>
      </p:sp>
      <p:sp>
        <p:nvSpPr>
          <p:cNvPr id="204808" name="Line 3"/>
          <p:cNvSpPr>
            <a:spLocks noChangeShapeType="1"/>
          </p:cNvSpPr>
          <p:nvPr/>
        </p:nvSpPr>
        <p:spPr bwMode="auto">
          <a:xfrm>
            <a:off x="3335338" y="1768475"/>
            <a:ext cx="808037" cy="660400"/>
          </a:xfrm>
          <a:prstGeom prst="line">
            <a:avLst/>
          </a:prstGeom>
          <a:noFill/>
          <a:ln w="28575">
            <a:solidFill>
              <a:srgbClr val="66CCFF"/>
            </a:solidFill>
            <a:round/>
            <a:headEnd/>
            <a:tailEnd/>
          </a:ln>
        </p:spPr>
        <p:txBody>
          <a:bodyPr/>
          <a:lstStyle/>
          <a:p>
            <a:endParaRPr lang="ko-KR" altLang="en-US"/>
          </a:p>
        </p:txBody>
      </p:sp>
      <p:sp>
        <p:nvSpPr>
          <p:cNvPr id="204809" name="Line 4"/>
          <p:cNvSpPr>
            <a:spLocks noChangeShapeType="1"/>
          </p:cNvSpPr>
          <p:nvPr/>
        </p:nvSpPr>
        <p:spPr bwMode="auto">
          <a:xfrm flipH="1">
            <a:off x="3357563" y="571500"/>
            <a:ext cx="785812" cy="1000125"/>
          </a:xfrm>
          <a:prstGeom prst="line">
            <a:avLst/>
          </a:prstGeom>
          <a:noFill/>
          <a:ln w="28575">
            <a:solidFill>
              <a:srgbClr val="66CCFF"/>
            </a:solidFill>
            <a:round/>
            <a:headEnd/>
            <a:tailEnd/>
          </a:ln>
        </p:spPr>
        <p:txBody>
          <a:bodyPr/>
          <a:lstStyle/>
          <a:p>
            <a:endParaRPr lang="ko-KR" altLang="en-US"/>
          </a:p>
        </p:txBody>
      </p:sp>
      <p:sp>
        <p:nvSpPr>
          <p:cNvPr id="204810" name="Line 5"/>
          <p:cNvSpPr>
            <a:spLocks noChangeShapeType="1"/>
          </p:cNvSpPr>
          <p:nvPr/>
        </p:nvSpPr>
        <p:spPr bwMode="auto">
          <a:xfrm>
            <a:off x="4143375" y="571500"/>
            <a:ext cx="928688" cy="1071563"/>
          </a:xfrm>
          <a:prstGeom prst="line">
            <a:avLst/>
          </a:prstGeom>
          <a:noFill/>
          <a:ln w="28575">
            <a:solidFill>
              <a:srgbClr val="66CCFF"/>
            </a:solidFill>
            <a:round/>
            <a:headEnd/>
            <a:tailEnd/>
          </a:ln>
        </p:spPr>
        <p:txBody>
          <a:bodyPr/>
          <a:lstStyle/>
          <a:p>
            <a:endParaRPr lang="ko-KR" altLang="en-US"/>
          </a:p>
        </p:txBody>
      </p:sp>
      <p:sp>
        <p:nvSpPr>
          <p:cNvPr id="204811" name="Line 6"/>
          <p:cNvSpPr>
            <a:spLocks noChangeShapeType="1"/>
          </p:cNvSpPr>
          <p:nvPr/>
        </p:nvSpPr>
        <p:spPr bwMode="auto">
          <a:xfrm flipH="1">
            <a:off x="4343400" y="1752600"/>
            <a:ext cx="685800" cy="533400"/>
          </a:xfrm>
          <a:prstGeom prst="line">
            <a:avLst/>
          </a:prstGeom>
          <a:noFill/>
          <a:ln w="28575">
            <a:solidFill>
              <a:srgbClr val="66CCFF"/>
            </a:solidFill>
            <a:round/>
            <a:headEnd/>
            <a:tailEnd/>
          </a:ln>
        </p:spPr>
        <p:txBody>
          <a:bodyPr/>
          <a:lstStyle/>
          <a:p>
            <a:endParaRPr lang="ko-KR" altLang="en-US"/>
          </a:p>
        </p:txBody>
      </p:sp>
      <p:sp>
        <p:nvSpPr>
          <p:cNvPr id="204812" name="Line 10"/>
          <p:cNvSpPr>
            <a:spLocks noChangeShapeType="1"/>
          </p:cNvSpPr>
          <p:nvPr/>
        </p:nvSpPr>
        <p:spPr bwMode="auto">
          <a:xfrm flipH="1">
            <a:off x="3429000" y="785813"/>
            <a:ext cx="1571625" cy="785812"/>
          </a:xfrm>
          <a:prstGeom prst="line">
            <a:avLst/>
          </a:prstGeom>
          <a:noFill/>
          <a:ln w="28575">
            <a:solidFill>
              <a:srgbClr val="FF0000"/>
            </a:solidFill>
            <a:prstDash val="sysDot"/>
            <a:round/>
            <a:headEnd/>
            <a:tailEnd/>
          </a:ln>
        </p:spPr>
        <p:txBody>
          <a:bodyPr/>
          <a:lstStyle/>
          <a:p>
            <a:endParaRPr lang="ko-KR" altLang="en-US"/>
          </a:p>
        </p:txBody>
      </p:sp>
      <p:sp>
        <p:nvSpPr>
          <p:cNvPr id="204813" name="Line 11"/>
          <p:cNvSpPr>
            <a:spLocks noChangeShapeType="1"/>
          </p:cNvSpPr>
          <p:nvPr/>
        </p:nvSpPr>
        <p:spPr bwMode="auto">
          <a:xfrm flipH="1">
            <a:off x="4192588" y="1643063"/>
            <a:ext cx="879475" cy="682625"/>
          </a:xfrm>
          <a:prstGeom prst="line">
            <a:avLst/>
          </a:prstGeom>
          <a:noFill/>
          <a:ln w="28575">
            <a:solidFill>
              <a:srgbClr val="FF0000"/>
            </a:solidFill>
            <a:prstDash val="sysDot"/>
            <a:round/>
            <a:headEnd/>
            <a:tailEnd/>
          </a:ln>
        </p:spPr>
        <p:txBody>
          <a:bodyPr/>
          <a:lstStyle/>
          <a:p>
            <a:endParaRPr lang="ko-KR" altLang="en-US"/>
          </a:p>
        </p:txBody>
      </p:sp>
      <p:sp>
        <p:nvSpPr>
          <p:cNvPr id="204814" name="Line 12"/>
          <p:cNvSpPr>
            <a:spLocks noChangeShapeType="1"/>
          </p:cNvSpPr>
          <p:nvPr/>
        </p:nvSpPr>
        <p:spPr bwMode="auto">
          <a:xfrm>
            <a:off x="5000625" y="857250"/>
            <a:ext cx="147638" cy="555625"/>
          </a:xfrm>
          <a:prstGeom prst="line">
            <a:avLst/>
          </a:prstGeom>
          <a:noFill/>
          <a:ln w="28575">
            <a:solidFill>
              <a:srgbClr val="FF0000"/>
            </a:solidFill>
            <a:prstDash val="sysDot"/>
            <a:round/>
            <a:headEnd/>
            <a:tailEnd/>
          </a:ln>
        </p:spPr>
        <p:txBody>
          <a:bodyPr/>
          <a:lstStyle/>
          <a:p>
            <a:endParaRPr lang="ko-KR" altLang="en-US"/>
          </a:p>
        </p:txBody>
      </p:sp>
      <p:sp>
        <p:nvSpPr>
          <p:cNvPr id="204815" name="Line 13"/>
          <p:cNvSpPr>
            <a:spLocks noChangeShapeType="1"/>
          </p:cNvSpPr>
          <p:nvPr/>
        </p:nvSpPr>
        <p:spPr bwMode="auto">
          <a:xfrm>
            <a:off x="3357563" y="1714500"/>
            <a:ext cx="785812" cy="642938"/>
          </a:xfrm>
          <a:prstGeom prst="line">
            <a:avLst/>
          </a:prstGeom>
          <a:noFill/>
          <a:ln w="28575">
            <a:solidFill>
              <a:srgbClr val="FF0000"/>
            </a:solidFill>
            <a:prstDash val="sysDot"/>
            <a:round/>
            <a:headEnd/>
            <a:tailEnd/>
          </a:ln>
        </p:spPr>
        <p:txBody>
          <a:bodyPr/>
          <a:lstStyle/>
          <a:p>
            <a:endParaRPr lang="ko-KR" altLang="en-US"/>
          </a:p>
        </p:txBody>
      </p:sp>
      <p:sp>
        <p:nvSpPr>
          <p:cNvPr id="204816" name="Line 15"/>
          <p:cNvSpPr>
            <a:spLocks noChangeShapeType="1"/>
          </p:cNvSpPr>
          <p:nvPr/>
        </p:nvSpPr>
        <p:spPr bwMode="auto">
          <a:xfrm flipV="1">
            <a:off x="3563938" y="1627188"/>
            <a:ext cx="1439862" cy="1587"/>
          </a:xfrm>
          <a:prstGeom prst="line">
            <a:avLst/>
          </a:prstGeom>
          <a:noFill/>
          <a:ln w="28575">
            <a:solidFill>
              <a:srgbClr val="FF0000"/>
            </a:solidFill>
            <a:prstDash val="sysDot"/>
            <a:round/>
            <a:headEnd/>
            <a:tailEnd/>
          </a:ln>
        </p:spPr>
        <p:txBody>
          <a:bodyPr/>
          <a:lstStyle/>
          <a:p>
            <a:endParaRPr lang="ko-KR" altLang="en-US"/>
          </a:p>
        </p:txBody>
      </p:sp>
      <p:sp>
        <p:nvSpPr>
          <p:cNvPr id="204817" name="Line 19"/>
          <p:cNvSpPr>
            <a:spLocks noChangeShapeType="1"/>
          </p:cNvSpPr>
          <p:nvPr/>
        </p:nvSpPr>
        <p:spPr bwMode="auto">
          <a:xfrm flipH="1">
            <a:off x="4286250" y="3500438"/>
            <a:ext cx="571500" cy="428625"/>
          </a:xfrm>
          <a:prstGeom prst="line">
            <a:avLst/>
          </a:prstGeom>
          <a:noFill/>
          <a:ln w="28575">
            <a:solidFill>
              <a:schemeClr val="bg2"/>
            </a:solidFill>
            <a:round/>
            <a:headEnd/>
            <a:tailEnd/>
          </a:ln>
        </p:spPr>
        <p:txBody>
          <a:bodyPr/>
          <a:lstStyle/>
          <a:p>
            <a:endParaRPr lang="ko-KR" altLang="en-US"/>
          </a:p>
        </p:txBody>
      </p:sp>
      <p:sp>
        <p:nvSpPr>
          <p:cNvPr id="204818" name="Line 20"/>
          <p:cNvSpPr>
            <a:spLocks noChangeShapeType="1"/>
          </p:cNvSpPr>
          <p:nvPr/>
        </p:nvSpPr>
        <p:spPr bwMode="auto">
          <a:xfrm>
            <a:off x="3500438" y="3500438"/>
            <a:ext cx="519112" cy="430212"/>
          </a:xfrm>
          <a:prstGeom prst="line">
            <a:avLst/>
          </a:prstGeom>
          <a:noFill/>
          <a:ln w="28575">
            <a:solidFill>
              <a:schemeClr val="bg2"/>
            </a:solidFill>
            <a:round/>
            <a:headEnd/>
            <a:tailEnd/>
          </a:ln>
        </p:spPr>
        <p:txBody>
          <a:bodyPr/>
          <a:lstStyle/>
          <a:p>
            <a:endParaRPr lang="ko-KR" altLang="en-US"/>
          </a:p>
        </p:txBody>
      </p:sp>
      <p:sp>
        <p:nvSpPr>
          <p:cNvPr id="204819" name="Line 21"/>
          <p:cNvSpPr>
            <a:spLocks noChangeShapeType="1"/>
          </p:cNvSpPr>
          <p:nvPr/>
        </p:nvSpPr>
        <p:spPr bwMode="auto">
          <a:xfrm flipV="1">
            <a:off x="3692525" y="3282950"/>
            <a:ext cx="1008063" cy="1588"/>
          </a:xfrm>
          <a:prstGeom prst="line">
            <a:avLst/>
          </a:prstGeom>
          <a:noFill/>
          <a:ln w="28575">
            <a:solidFill>
              <a:schemeClr val="bg2"/>
            </a:solidFill>
            <a:round/>
            <a:headEnd/>
            <a:tailEnd type="triangle" w="med" len="med"/>
          </a:ln>
        </p:spPr>
        <p:txBody>
          <a:bodyPr/>
          <a:lstStyle/>
          <a:p>
            <a:endParaRPr lang="ko-KR" altLang="en-US"/>
          </a:p>
        </p:txBody>
      </p:sp>
      <p:sp>
        <p:nvSpPr>
          <p:cNvPr id="204820" name="Oval 22"/>
          <p:cNvSpPr>
            <a:spLocks noChangeArrowheads="1"/>
          </p:cNvSpPr>
          <p:nvPr/>
        </p:nvSpPr>
        <p:spPr bwMode="auto">
          <a:xfrm>
            <a:off x="3005138" y="4724400"/>
            <a:ext cx="687387" cy="504825"/>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Arial" charset="0"/>
              </a:rPr>
              <a:t>再イ</a:t>
            </a:r>
          </a:p>
        </p:txBody>
      </p:sp>
      <p:sp>
        <p:nvSpPr>
          <p:cNvPr id="204821" name="Oval 23"/>
          <p:cNvSpPr>
            <a:spLocks noChangeArrowheads="1"/>
          </p:cNvSpPr>
          <p:nvPr/>
        </p:nvSpPr>
        <p:spPr bwMode="auto">
          <a:xfrm>
            <a:off x="4745038" y="4724400"/>
            <a:ext cx="666750" cy="504825"/>
          </a:xfrm>
          <a:prstGeom prst="ellipse">
            <a:avLst/>
          </a:prstGeom>
          <a:solidFill>
            <a:srgbClr val="FF66FF"/>
          </a:solidFill>
          <a:ln w="9525">
            <a:solidFill>
              <a:schemeClr val="bg2"/>
            </a:solidFill>
            <a:round/>
            <a:headEnd/>
            <a:tailEnd/>
          </a:ln>
        </p:spPr>
        <p:txBody>
          <a:bodyPr wrap="none" anchor="ctr"/>
          <a:lstStyle/>
          <a:p>
            <a:pPr algn="ctr" latinLnBrk="0"/>
            <a:r>
              <a:rPr lang="ja-JP" altLang="en-US" sz="2400">
                <a:latin typeface="Arial" charset="0"/>
              </a:rPr>
              <a:t>再聖</a:t>
            </a:r>
          </a:p>
        </p:txBody>
      </p:sp>
      <p:sp>
        <p:nvSpPr>
          <p:cNvPr id="204822" name="Oval 24"/>
          <p:cNvSpPr>
            <a:spLocks noChangeArrowheads="1"/>
          </p:cNvSpPr>
          <p:nvPr/>
        </p:nvSpPr>
        <p:spPr bwMode="auto">
          <a:xfrm>
            <a:off x="3632200" y="5516563"/>
            <a:ext cx="1008063" cy="504825"/>
          </a:xfrm>
          <a:prstGeom prst="ellipse">
            <a:avLst/>
          </a:prstGeom>
          <a:solidFill>
            <a:srgbClr val="009900"/>
          </a:solidFill>
          <a:ln w="9525">
            <a:solidFill>
              <a:schemeClr val="bg2"/>
            </a:solidFill>
            <a:round/>
            <a:headEnd/>
            <a:tailEnd/>
          </a:ln>
        </p:spPr>
        <p:txBody>
          <a:bodyPr wrap="none" anchor="ctr"/>
          <a:lstStyle/>
          <a:p>
            <a:pPr algn="ctr" latinLnBrk="0"/>
            <a:r>
              <a:rPr lang="ja-JP" altLang="en-US" sz="1900">
                <a:latin typeface="Arial" charset="0"/>
              </a:rPr>
              <a:t>真の子女</a:t>
            </a:r>
          </a:p>
        </p:txBody>
      </p:sp>
      <p:sp>
        <p:nvSpPr>
          <p:cNvPr id="204823" name="Line 25"/>
          <p:cNvSpPr>
            <a:spLocks noChangeShapeType="1"/>
          </p:cNvSpPr>
          <p:nvPr/>
        </p:nvSpPr>
        <p:spPr bwMode="auto">
          <a:xfrm>
            <a:off x="4148138" y="4364038"/>
            <a:ext cx="0" cy="1152525"/>
          </a:xfrm>
          <a:prstGeom prst="line">
            <a:avLst/>
          </a:prstGeom>
          <a:noFill/>
          <a:ln w="57150">
            <a:solidFill>
              <a:schemeClr val="bg2"/>
            </a:solidFill>
            <a:round/>
            <a:headEnd/>
            <a:tailEnd type="triangle" w="med" len="med"/>
          </a:ln>
        </p:spPr>
        <p:txBody>
          <a:bodyPr/>
          <a:lstStyle/>
          <a:p>
            <a:endParaRPr lang="ko-KR" altLang="en-US"/>
          </a:p>
        </p:txBody>
      </p:sp>
      <p:sp>
        <p:nvSpPr>
          <p:cNvPr id="204824" name="Text Box 26"/>
          <p:cNvSpPr txBox="1">
            <a:spLocks noChangeArrowheads="1"/>
          </p:cNvSpPr>
          <p:nvPr/>
        </p:nvSpPr>
        <p:spPr bwMode="auto">
          <a:xfrm>
            <a:off x="5072063" y="4000500"/>
            <a:ext cx="19748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Arial" charset="0"/>
              </a:rPr>
              <a:t>霊的重生（養子）</a:t>
            </a:r>
          </a:p>
        </p:txBody>
      </p:sp>
      <p:sp>
        <p:nvSpPr>
          <p:cNvPr id="204825" name="Text Box 27"/>
          <p:cNvSpPr txBox="1">
            <a:spLocks noChangeArrowheads="1"/>
          </p:cNvSpPr>
          <p:nvPr/>
        </p:nvSpPr>
        <p:spPr bwMode="auto">
          <a:xfrm>
            <a:off x="5102225" y="5572125"/>
            <a:ext cx="19748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Arial" charset="0"/>
              </a:rPr>
              <a:t>霊肉重生（子女）</a:t>
            </a:r>
          </a:p>
        </p:txBody>
      </p:sp>
      <p:sp>
        <p:nvSpPr>
          <p:cNvPr id="204826" name="Line 31"/>
          <p:cNvSpPr>
            <a:spLocks noChangeShapeType="1"/>
          </p:cNvSpPr>
          <p:nvPr/>
        </p:nvSpPr>
        <p:spPr bwMode="auto">
          <a:xfrm flipV="1">
            <a:off x="3692525" y="3357563"/>
            <a:ext cx="1008063" cy="1587"/>
          </a:xfrm>
          <a:prstGeom prst="line">
            <a:avLst/>
          </a:prstGeom>
          <a:noFill/>
          <a:ln w="28575">
            <a:solidFill>
              <a:schemeClr val="bg2"/>
            </a:solidFill>
            <a:round/>
            <a:headEnd type="triangle" w="med" len="med"/>
            <a:tailEnd/>
          </a:ln>
        </p:spPr>
        <p:txBody>
          <a:bodyPr/>
          <a:lstStyle/>
          <a:p>
            <a:endParaRPr lang="ko-KR" altLang="en-US"/>
          </a:p>
        </p:txBody>
      </p:sp>
      <p:sp>
        <p:nvSpPr>
          <p:cNvPr id="204827" name="Line 32"/>
          <p:cNvSpPr>
            <a:spLocks noChangeShapeType="1"/>
          </p:cNvSpPr>
          <p:nvPr/>
        </p:nvSpPr>
        <p:spPr bwMode="auto">
          <a:xfrm flipV="1">
            <a:off x="3714750" y="4938713"/>
            <a:ext cx="1008063" cy="1587"/>
          </a:xfrm>
          <a:prstGeom prst="line">
            <a:avLst/>
          </a:prstGeom>
          <a:noFill/>
          <a:ln w="28575">
            <a:solidFill>
              <a:schemeClr val="bg2"/>
            </a:solidFill>
            <a:round/>
            <a:headEnd/>
            <a:tailEnd type="triangle" w="med" len="med"/>
          </a:ln>
        </p:spPr>
        <p:txBody>
          <a:bodyPr/>
          <a:lstStyle/>
          <a:p>
            <a:endParaRPr lang="ko-KR" altLang="en-US"/>
          </a:p>
        </p:txBody>
      </p:sp>
      <p:sp>
        <p:nvSpPr>
          <p:cNvPr id="204828" name="Line 33"/>
          <p:cNvSpPr>
            <a:spLocks noChangeShapeType="1"/>
          </p:cNvSpPr>
          <p:nvPr/>
        </p:nvSpPr>
        <p:spPr bwMode="auto">
          <a:xfrm flipV="1">
            <a:off x="3714750" y="5013325"/>
            <a:ext cx="1008063" cy="1588"/>
          </a:xfrm>
          <a:prstGeom prst="line">
            <a:avLst/>
          </a:prstGeom>
          <a:noFill/>
          <a:ln w="28575">
            <a:solidFill>
              <a:schemeClr val="bg2"/>
            </a:solidFill>
            <a:round/>
            <a:headEnd type="triangle" w="med" len="med"/>
            <a:tailEnd/>
          </a:ln>
        </p:spPr>
        <p:txBody>
          <a:bodyPr/>
          <a:lstStyle/>
          <a:p>
            <a:endParaRPr lang="ko-KR" altLang="en-US"/>
          </a:p>
        </p:txBody>
      </p:sp>
      <p:sp>
        <p:nvSpPr>
          <p:cNvPr id="204829" name="Text Box 36"/>
          <p:cNvSpPr txBox="1">
            <a:spLocks noChangeArrowheads="1"/>
          </p:cNvSpPr>
          <p:nvPr/>
        </p:nvSpPr>
        <p:spPr bwMode="auto">
          <a:xfrm>
            <a:off x="5099050" y="3451225"/>
            <a:ext cx="646113"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Arial" charset="0"/>
              </a:rPr>
              <a:t>（霊）</a:t>
            </a:r>
          </a:p>
        </p:txBody>
      </p:sp>
      <p:sp>
        <p:nvSpPr>
          <p:cNvPr id="204830" name="Rectangle 37"/>
          <p:cNvSpPr>
            <a:spLocks noChangeArrowheads="1"/>
          </p:cNvSpPr>
          <p:nvPr/>
        </p:nvSpPr>
        <p:spPr bwMode="auto">
          <a:xfrm>
            <a:off x="2816225" y="3602038"/>
            <a:ext cx="358775" cy="71437"/>
          </a:xfrm>
          <a:prstGeom prst="rect">
            <a:avLst/>
          </a:prstGeom>
          <a:solidFill>
            <a:srgbClr val="FF9900"/>
          </a:solidFill>
          <a:ln w="9525">
            <a:noFill/>
            <a:miter lim="800000"/>
            <a:headEnd/>
            <a:tailEnd/>
          </a:ln>
        </p:spPr>
        <p:txBody>
          <a:bodyPr wrap="none" anchor="ctr"/>
          <a:lstStyle/>
          <a:p>
            <a:pPr latinLnBrk="0"/>
            <a:endParaRPr lang="ja-JP" altLang="en-US"/>
          </a:p>
        </p:txBody>
      </p:sp>
      <p:sp>
        <p:nvSpPr>
          <p:cNvPr id="204831" name="Rectangle 38"/>
          <p:cNvSpPr>
            <a:spLocks noChangeArrowheads="1"/>
          </p:cNvSpPr>
          <p:nvPr/>
        </p:nvSpPr>
        <p:spPr bwMode="auto">
          <a:xfrm>
            <a:off x="2959100" y="3457575"/>
            <a:ext cx="71438" cy="431800"/>
          </a:xfrm>
          <a:prstGeom prst="rect">
            <a:avLst/>
          </a:prstGeom>
          <a:solidFill>
            <a:srgbClr val="FF9900"/>
          </a:solidFill>
          <a:ln w="9525">
            <a:noFill/>
            <a:miter lim="800000"/>
            <a:headEnd/>
            <a:tailEnd/>
          </a:ln>
        </p:spPr>
        <p:txBody>
          <a:bodyPr wrap="none" anchor="ctr"/>
          <a:lstStyle/>
          <a:p>
            <a:pPr latinLnBrk="0"/>
            <a:endParaRPr lang="ja-JP" altLang="en-US"/>
          </a:p>
        </p:txBody>
      </p:sp>
      <p:sp>
        <p:nvSpPr>
          <p:cNvPr id="204832" name="Text Box 40"/>
          <p:cNvSpPr txBox="1">
            <a:spLocks noChangeArrowheads="1"/>
          </p:cNvSpPr>
          <p:nvPr/>
        </p:nvSpPr>
        <p:spPr bwMode="auto">
          <a:xfrm>
            <a:off x="2451100" y="3451225"/>
            <a:ext cx="8763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Arial" charset="0"/>
              </a:rPr>
              <a:t>（霊肉）</a:t>
            </a:r>
          </a:p>
        </p:txBody>
      </p:sp>
      <p:sp>
        <p:nvSpPr>
          <p:cNvPr id="204833" name="Text Box 41"/>
          <p:cNvSpPr txBox="1">
            <a:spLocks noChangeArrowheads="1"/>
          </p:cNvSpPr>
          <p:nvPr/>
        </p:nvSpPr>
        <p:spPr bwMode="auto">
          <a:xfrm>
            <a:off x="5105400" y="5111750"/>
            <a:ext cx="8763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Arial" charset="0"/>
              </a:rPr>
              <a:t>（霊肉）</a:t>
            </a:r>
          </a:p>
        </p:txBody>
      </p:sp>
      <p:sp>
        <p:nvSpPr>
          <p:cNvPr id="204834" name="Text Box 44"/>
          <p:cNvSpPr txBox="1">
            <a:spLocks noChangeArrowheads="1"/>
          </p:cNvSpPr>
          <p:nvPr/>
        </p:nvSpPr>
        <p:spPr bwMode="auto">
          <a:xfrm>
            <a:off x="500063" y="357188"/>
            <a:ext cx="110490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Arial" charset="0"/>
              </a:rPr>
              <a:t>「参考」</a:t>
            </a:r>
          </a:p>
        </p:txBody>
      </p:sp>
      <p:sp>
        <p:nvSpPr>
          <p:cNvPr id="204835" name="Oval 47"/>
          <p:cNvSpPr>
            <a:spLocks noChangeArrowheads="1"/>
          </p:cNvSpPr>
          <p:nvPr/>
        </p:nvSpPr>
        <p:spPr bwMode="auto">
          <a:xfrm>
            <a:off x="3854450" y="2057400"/>
            <a:ext cx="576263" cy="504825"/>
          </a:xfrm>
          <a:prstGeom prst="ellipse">
            <a:avLst/>
          </a:prstGeom>
          <a:solidFill>
            <a:srgbClr val="66CCFF"/>
          </a:solidFill>
          <a:ln w="9525">
            <a:solidFill>
              <a:schemeClr val="bg2"/>
            </a:solidFill>
            <a:round/>
            <a:headEnd/>
            <a:tailEnd/>
          </a:ln>
        </p:spPr>
        <p:txBody>
          <a:bodyPr wrap="none" anchor="ctr"/>
          <a:lstStyle/>
          <a:p>
            <a:pPr algn="ctr" latinLnBrk="0"/>
            <a:r>
              <a:rPr lang="ja-JP" altLang="en-US" sz="2000">
                <a:solidFill>
                  <a:srgbClr val="000000"/>
                </a:solidFill>
                <a:latin typeface="Arial" charset="0"/>
              </a:rPr>
              <a:t>子女</a:t>
            </a:r>
          </a:p>
        </p:txBody>
      </p:sp>
      <p:sp>
        <p:nvSpPr>
          <p:cNvPr id="204836" name="Line 48"/>
          <p:cNvSpPr>
            <a:spLocks noChangeShapeType="1"/>
          </p:cNvSpPr>
          <p:nvPr/>
        </p:nvSpPr>
        <p:spPr bwMode="auto">
          <a:xfrm>
            <a:off x="4140200" y="836613"/>
            <a:ext cx="0" cy="3024187"/>
          </a:xfrm>
          <a:prstGeom prst="line">
            <a:avLst/>
          </a:prstGeom>
          <a:noFill/>
          <a:ln w="38100">
            <a:solidFill>
              <a:schemeClr val="bg2"/>
            </a:solidFill>
            <a:round/>
            <a:headEnd/>
            <a:tailEnd type="triangle" w="med" len="med"/>
          </a:ln>
        </p:spPr>
        <p:txBody>
          <a:bodyPr/>
          <a:lstStyle/>
          <a:p>
            <a:endParaRPr lang="ko-KR" altLang="en-US"/>
          </a:p>
        </p:txBody>
      </p:sp>
      <p:sp>
        <p:nvSpPr>
          <p:cNvPr id="204837" name="Line 49"/>
          <p:cNvSpPr>
            <a:spLocks noChangeShapeType="1"/>
          </p:cNvSpPr>
          <p:nvPr/>
        </p:nvSpPr>
        <p:spPr bwMode="auto">
          <a:xfrm flipV="1">
            <a:off x="3505200" y="1600200"/>
            <a:ext cx="1371600" cy="0"/>
          </a:xfrm>
          <a:prstGeom prst="line">
            <a:avLst/>
          </a:prstGeom>
          <a:noFill/>
          <a:ln w="28575">
            <a:solidFill>
              <a:srgbClr val="66CCFF"/>
            </a:solidFill>
            <a:round/>
            <a:headEnd/>
            <a:tailEnd/>
          </a:ln>
        </p:spPr>
        <p:txBody>
          <a:bodyPr/>
          <a:lstStyle/>
          <a:p>
            <a:endParaRPr lang="ko-KR" altLang="en-US"/>
          </a:p>
        </p:txBody>
      </p:sp>
      <p:sp>
        <p:nvSpPr>
          <p:cNvPr id="204838" name="Line 50"/>
          <p:cNvSpPr>
            <a:spLocks noChangeShapeType="1"/>
          </p:cNvSpPr>
          <p:nvPr/>
        </p:nvSpPr>
        <p:spPr bwMode="auto">
          <a:xfrm flipV="1">
            <a:off x="3348038" y="1844675"/>
            <a:ext cx="0" cy="1223963"/>
          </a:xfrm>
          <a:prstGeom prst="line">
            <a:avLst/>
          </a:prstGeom>
          <a:noFill/>
          <a:ln w="28575" cap="rnd">
            <a:solidFill>
              <a:schemeClr val="bg2"/>
            </a:solidFill>
            <a:prstDash val="sysDot"/>
            <a:round/>
            <a:headEnd/>
            <a:tailEnd/>
          </a:ln>
        </p:spPr>
        <p:txBody>
          <a:bodyPr/>
          <a:lstStyle/>
          <a:p>
            <a:endParaRPr lang="ko-KR" altLang="en-US"/>
          </a:p>
        </p:txBody>
      </p:sp>
      <p:sp>
        <p:nvSpPr>
          <p:cNvPr id="204839" name="Line 51"/>
          <p:cNvSpPr>
            <a:spLocks noChangeShapeType="1"/>
          </p:cNvSpPr>
          <p:nvPr/>
        </p:nvSpPr>
        <p:spPr bwMode="auto">
          <a:xfrm flipV="1">
            <a:off x="5081588" y="1844675"/>
            <a:ext cx="0" cy="1223963"/>
          </a:xfrm>
          <a:prstGeom prst="line">
            <a:avLst/>
          </a:prstGeom>
          <a:noFill/>
          <a:ln w="28575" cap="rnd">
            <a:solidFill>
              <a:schemeClr val="bg2"/>
            </a:solidFill>
            <a:prstDash val="sysDot"/>
            <a:round/>
            <a:headEnd/>
            <a:tailEnd/>
          </a:ln>
        </p:spPr>
        <p:txBody>
          <a:bodyPr/>
          <a:lstStyle/>
          <a:p>
            <a:endParaRPr lang="ko-KR" altLang="en-US"/>
          </a:p>
        </p:txBody>
      </p:sp>
      <p:sp>
        <p:nvSpPr>
          <p:cNvPr id="204840" name="Oval 34"/>
          <p:cNvSpPr>
            <a:spLocks noChangeArrowheads="1"/>
          </p:cNvSpPr>
          <p:nvPr/>
        </p:nvSpPr>
        <p:spPr bwMode="auto">
          <a:xfrm>
            <a:off x="4214813" y="2443163"/>
            <a:ext cx="431800" cy="431800"/>
          </a:xfrm>
          <a:prstGeom prst="ellipse">
            <a:avLst/>
          </a:prstGeom>
          <a:solidFill>
            <a:schemeClr val="tx1"/>
          </a:solidFill>
          <a:ln w="9525">
            <a:solidFill>
              <a:schemeClr val="bg2"/>
            </a:solidFill>
            <a:round/>
            <a:headEnd/>
            <a:tailEnd/>
          </a:ln>
        </p:spPr>
        <p:txBody>
          <a:bodyPr wrap="none" anchor="ctr"/>
          <a:lstStyle/>
          <a:p>
            <a:pPr algn="ctr" latinLnBrk="0"/>
            <a:r>
              <a:rPr lang="ja-JP" altLang="en-US" sz="1800">
                <a:solidFill>
                  <a:schemeClr val="bg2"/>
                </a:solidFill>
                <a:latin typeface="Arial" charset="0"/>
              </a:rPr>
              <a:t>死</a:t>
            </a:r>
          </a:p>
        </p:txBody>
      </p:sp>
      <p:sp>
        <p:nvSpPr>
          <p:cNvPr id="204841" name="Oval 9"/>
          <p:cNvSpPr>
            <a:spLocks noChangeArrowheads="1"/>
          </p:cNvSpPr>
          <p:nvPr/>
        </p:nvSpPr>
        <p:spPr bwMode="auto">
          <a:xfrm>
            <a:off x="4716463" y="549275"/>
            <a:ext cx="576262" cy="504825"/>
          </a:xfrm>
          <a:prstGeom prst="ellipse">
            <a:avLst/>
          </a:prstGeom>
          <a:solidFill>
            <a:srgbClr val="FF0000"/>
          </a:solidFill>
          <a:ln w="9525">
            <a:solidFill>
              <a:schemeClr val="bg2"/>
            </a:solidFill>
            <a:round/>
            <a:headEnd/>
            <a:tailEnd/>
          </a:ln>
        </p:spPr>
        <p:txBody>
          <a:bodyPr wrap="none" anchor="ctr"/>
          <a:lstStyle/>
          <a:p>
            <a:pPr algn="ctr" latinLnBrk="0"/>
            <a:r>
              <a:rPr lang="ja-JP" altLang="en-US" sz="2400">
                <a:latin typeface="Arial" charset="0"/>
              </a:rPr>
              <a:t>サ</a:t>
            </a:r>
            <a:endParaRPr lang="ko-KR" altLang="en-US" sz="2400">
              <a:latin typeface="Arial" charset="0"/>
            </a:endParaRPr>
          </a:p>
        </p:txBody>
      </p:sp>
      <p:sp>
        <p:nvSpPr>
          <p:cNvPr id="204842" name="Line 14"/>
          <p:cNvSpPr>
            <a:spLocks noChangeShapeType="1"/>
          </p:cNvSpPr>
          <p:nvPr/>
        </p:nvSpPr>
        <p:spPr bwMode="auto">
          <a:xfrm flipH="1">
            <a:off x="4143375" y="857250"/>
            <a:ext cx="857250" cy="1428750"/>
          </a:xfrm>
          <a:prstGeom prst="line">
            <a:avLst/>
          </a:prstGeom>
          <a:noFill/>
          <a:ln w="28575">
            <a:solidFill>
              <a:srgbClr val="FF0000"/>
            </a:solidFill>
            <a:prstDash val="sysDot"/>
            <a:round/>
            <a:headEnd/>
            <a:tailEnd/>
          </a:ln>
        </p:spPr>
        <p:txBody>
          <a:bodyPr/>
          <a:lstStyle/>
          <a:p>
            <a:endParaRPr lang="ko-KR" altLang="en-US"/>
          </a:p>
        </p:txBody>
      </p:sp>
      <p:sp>
        <p:nvSpPr>
          <p:cNvPr id="204843" name="Oval 28"/>
          <p:cNvSpPr>
            <a:spLocks noChangeArrowheads="1"/>
          </p:cNvSpPr>
          <p:nvPr/>
        </p:nvSpPr>
        <p:spPr bwMode="auto">
          <a:xfrm>
            <a:off x="3851275" y="333375"/>
            <a:ext cx="576263" cy="504825"/>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rgbClr val="000000"/>
                </a:solidFill>
                <a:latin typeface="Arial" charset="0"/>
              </a:rPr>
              <a:t>神</a:t>
            </a:r>
            <a:endParaRPr lang="ko-KR" altLang="en-US" sz="2400">
              <a:solidFill>
                <a:srgbClr val="000000"/>
              </a:solidFill>
              <a:latin typeface="Arial" charset="0"/>
            </a:endParaRPr>
          </a:p>
        </p:txBody>
      </p:sp>
      <p:sp>
        <p:nvSpPr>
          <p:cNvPr id="204844" name="Oval 45"/>
          <p:cNvSpPr>
            <a:spLocks noChangeArrowheads="1"/>
          </p:cNvSpPr>
          <p:nvPr/>
        </p:nvSpPr>
        <p:spPr bwMode="auto">
          <a:xfrm>
            <a:off x="3059113" y="1371600"/>
            <a:ext cx="576262" cy="504825"/>
          </a:xfrm>
          <a:prstGeom prst="ellipse">
            <a:avLst/>
          </a:prstGeom>
          <a:solidFill>
            <a:srgbClr val="66CCFF"/>
          </a:solidFill>
          <a:ln w="9525">
            <a:solidFill>
              <a:schemeClr val="bg2"/>
            </a:solidFill>
            <a:round/>
            <a:headEnd/>
            <a:tailEnd/>
          </a:ln>
        </p:spPr>
        <p:txBody>
          <a:bodyPr wrap="none" anchor="ctr"/>
          <a:lstStyle/>
          <a:p>
            <a:pPr algn="ctr" latinLnBrk="0"/>
            <a:r>
              <a:rPr lang="ja-JP" altLang="en-US" sz="2400">
                <a:solidFill>
                  <a:srgbClr val="000000"/>
                </a:solidFill>
                <a:latin typeface="Arial" charset="0"/>
              </a:rPr>
              <a:t>ア</a:t>
            </a:r>
            <a:endParaRPr lang="ko-KR" altLang="en-US" sz="2400">
              <a:solidFill>
                <a:srgbClr val="000000"/>
              </a:solidFill>
              <a:latin typeface="Arial" charset="0"/>
            </a:endParaRPr>
          </a:p>
        </p:txBody>
      </p:sp>
      <p:sp>
        <p:nvSpPr>
          <p:cNvPr id="204845" name="Oval 46"/>
          <p:cNvSpPr>
            <a:spLocks noChangeArrowheads="1"/>
          </p:cNvSpPr>
          <p:nvPr/>
        </p:nvSpPr>
        <p:spPr bwMode="auto">
          <a:xfrm>
            <a:off x="4800600" y="1411288"/>
            <a:ext cx="576263" cy="504825"/>
          </a:xfrm>
          <a:prstGeom prst="ellipse">
            <a:avLst/>
          </a:prstGeom>
          <a:solidFill>
            <a:srgbClr val="66CCFF"/>
          </a:solidFill>
          <a:ln w="9525">
            <a:solidFill>
              <a:schemeClr val="bg2"/>
            </a:solidFill>
            <a:round/>
            <a:headEnd/>
            <a:tailEnd/>
          </a:ln>
        </p:spPr>
        <p:txBody>
          <a:bodyPr wrap="none" anchor="ctr"/>
          <a:lstStyle/>
          <a:p>
            <a:pPr algn="ctr" latinLnBrk="0"/>
            <a:r>
              <a:rPr lang="ja-JP" altLang="en-US" sz="2400">
                <a:solidFill>
                  <a:srgbClr val="000000"/>
                </a:solidFill>
                <a:latin typeface="Arial" charset="0"/>
              </a:rPr>
              <a:t>エ</a:t>
            </a:r>
            <a:endParaRPr lang="ko-KR" altLang="en-US" sz="2400">
              <a:solidFill>
                <a:srgbClr val="000000"/>
              </a:solidFill>
              <a:latin typeface="Arial" charset="0"/>
            </a:endParaRPr>
          </a:p>
        </p:txBody>
      </p:sp>
      <p:sp>
        <p:nvSpPr>
          <p:cNvPr id="204846" name="Oval 16"/>
          <p:cNvSpPr>
            <a:spLocks noChangeArrowheads="1"/>
          </p:cNvSpPr>
          <p:nvPr/>
        </p:nvSpPr>
        <p:spPr bwMode="auto">
          <a:xfrm>
            <a:off x="3067050" y="3067050"/>
            <a:ext cx="576263" cy="504825"/>
          </a:xfrm>
          <a:prstGeom prst="ellipse">
            <a:avLst/>
          </a:prstGeom>
          <a:solidFill>
            <a:srgbClr val="0000FF"/>
          </a:solidFill>
          <a:ln w="9525">
            <a:solidFill>
              <a:schemeClr val="bg2"/>
            </a:solidFill>
            <a:round/>
            <a:headEnd/>
            <a:tailEnd/>
          </a:ln>
        </p:spPr>
        <p:txBody>
          <a:bodyPr wrap="none" anchor="ctr"/>
          <a:lstStyle/>
          <a:p>
            <a:pPr algn="ctr" latinLnBrk="0"/>
            <a:r>
              <a:rPr lang="ja-JP" altLang="en-US" sz="2200">
                <a:latin typeface="Arial" charset="0"/>
              </a:rPr>
              <a:t>イ</a:t>
            </a:r>
            <a:endParaRPr lang="ko-KR" altLang="en-US" sz="2200">
              <a:latin typeface="Arial" charset="0"/>
            </a:endParaRPr>
          </a:p>
        </p:txBody>
      </p:sp>
      <p:sp>
        <p:nvSpPr>
          <p:cNvPr id="204847" name="Oval 17"/>
          <p:cNvSpPr>
            <a:spLocks noChangeArrowheads="1"/>
          </p:cNvSpPr>
          <p:nvPr/>
        </p:nvSpPr>
        <p:spPr bwMode="auto">
          <a:xfrm>
            <a:off x="4749800" y="3067050"/>
            <a:ext cx="666750" cy="504825"/>
          </a:xfrm>
          <a:prstGeom prst="ellipse">
            <a:avLst/>
          </a:prstGeom>
          <a:solidFill>
            <a:srgbClr val="FF66FF"/>
          </a:solidFill>
          <a:ln w="9525">
            <a:solidFill>
              <a:schemeClr val="bg2"/>
            </a:solidFill>
            <a:round/>
            <a:headEnd/>
            <a:tailEnd/>
          </a:ln>
        </p:spPr>
        <p:txBody>
          <a:bodyPr wrap="none" anchor="ctr"/>
          <a:lstStyle/>
          <a:p>
            <a:pPr algn="ctr" latinLnBrk="0"/>
            <a:r>
              <a:rPr lang="ja-JP" altLang="en-US" sz="2200">
                <a:latin typeface="Arial" charset="0"/>
              </a:rPr>
              <a:t>聖霊</a:t>
            </a:r>
          </a:p>
        </p:txBody>
      </p:sp>
      <p:sp>
        <p:nvSpPr>
          <p:cNvPr id="204848" name="Oval 18"/>
          <p:cNvSpPr>
            <a:spLocks noChangeArrowheads="1"/>
          </p:cNvSpPr>
          <p:nvPr/>
        </p:nvSpPr>
        <p:spPr bwMode="auto">
          <a:xfrm>
            <a:off x="3852863" y="3859213"/>
            <a:ext cx="576262" cy="504825"/>
          </a:xfrm>
          <a:prstGeom prst="ellipse">
            <a:avLst/>
          </a:prstGeom>
          <a:solidFill>
            <a:srgbClr val="FF9900"/>
          </a:solidFill>
          <a:ln w="9525">
            <a:solidFill>
              <a:schemeClr val="bg2"/>
            </a:solidFill>
            <a:round/>
            <a:headEnd/>
            <a:tailEnd/>
          </a:ln>
        </p:spPr>
        <p:txBody>
          <a:bodyPr wrap="none" anchor="ctr"/>
          <a:lstStyle/>
          <a:p>
            <a:pPr algn="ctr" latinLnBrk="0"/>
            <a:r>
              <a:rPr lang="ja-JP" altLang="en-US" sz="2000">
                <a:latin typeface="Arial" charset="0"/>
              </a:rPr>
              <a:t>子女</a:t>
            </a:r>
          </a:p>
        </p:txBody>
      </p:sp>
      <p:sp>
        <p:nvSpPr>
          <p:cNvPr id="204849" name="Oval 35"/>
          <p:cNvSpPr>
            <a:spLocks noChangeArrowheads="1"/>
          </p:cNvSpPr>
          <p:nvPr/>
        </p:nvSpPr>
        <p:spPr bwMode="auto">
          <a:xfrm>
            <a:off x="4237038" y="4230688"/>
            <a:ext cx="431800" cy="431800"/>
          </a:xfrm>
          <a:prstGeom prst="ellipse">
            <a:avLst/>
          </a:prstGeom>
          <a:solidFill>
            <a:schemeClr val="tx1"/>
          </a:solidFill>
          <a:ln w="9525">
            <a:solidFill>
              <a:schemeClr val="bg2"/>
            </a:solidFill>
            <a:round/>
            <a:headEnd/>
            <a:tailEnd/>
          </a:ln>
        </p:spPr>
        <p:txBody>
          <a:bodyPr wrap="none" anchor="ctr"/>
          <a:lstStyle/>
          <a:p>
            <a:pPr algn="ctr" latinLnBrk="0"/>
            <a:r>
              <a:rPr lang="ja-JP" altLang="en-US" sz="1800">
                <a:solidFill>
                  <a:schemeClr val="bg2"/>
                </a:solidFill>
                <a:latin typeface="Arial" charset="0"/>
              </a:rPr>
              <a:t>生</a:t>
            </a:r>
          </a:p>
        </p:txBody>
      </p:sp>
      <p:sp>
        <p:nvSpPr>
          <p:cNvPr id="204850" name="Text Box 41"/>
          <p:cNvSpPr txBox="1">
            <a:spLocks noChangeArrowheads="1"/>
          </p:cNvSpPr>
          <p:nvPr/>
        </p:nvSpPr>
        <p:spPr bwMode="auto">
          <a:xfrm>
            <a:off x="2428875" y="5111750"/>
            <a:ext cx="8763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Arial" charset="0"/>
              </a:rPr>
              <a:t>（霊肉）</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Line 19"/>
          <p:cNvSpPr>
            <a:spLocks noChangeShapeType="1"/>
          </p:cNvSpPr>
          <p:nvPr/>
        </p:nvSpPr>
        <p:spPr bwMode="auto">
          <a:xfrm>
            <a:off x="3071813" y="5102225"/>
            <a:ext cx="500062" cy="642938"/>
          </a:xfrm>
          <a:prstGeom prst="line">
            <a:avLst/>
          </a:prstGeom>
          <a:noFill/>
          <a:ln w="28575">
            <a:solidFill>
              <a:schemeClr val="bg2"/>
            </a:solidFill>
            <a:round/>
            <a:headEnd/>
            <a:tailEnd/>
          </a:ln>
        </p:spPr>
        <p:txBody>
          <a:bodyPr/>
          <a:lstStyle/>
          <a:p>
            <a:endParaRPr lang="ko-KR" altLang="en-US"/>
          </a:p>
        </p:txBody>
      </p:sp>
      <p:sp>
        <p:nvSpPr>
          <p:cNvPr id="205826" name="Line 2"/>
          <p:cNvSpPr>
            <a:spLocks noChangeShapeType="1"/>
          </p:cNvSpPr>
          <p:nvPr/>
        </p:nvSpPr>
        <p:spPr bwMode="auto">
          <a:xfrm flipV="1">
            <a:off x="642938" y="5102225"/>
            <a:ext cx="500062" cy="571500"/>
          </a:xfrm>
          <a:prstGeom prst="line">
            <a:avLst/>
          </a:prstGeom>
          <a:noFill/>
          <a:ln w="28575">
            <a:solidFill>
              <a:schemeClr val="bg2"/>
            </a:solidFill>
            <a:round/>
            <a:headEnd/>
            <a:tailEnd/>
          </a:ln>
        </p:spPr>
        <p:txBody>
          <a:bodyPr/>
          <a:lstStyle/>
          <a:p>
            <a:endParaRPr lang="ko-KR" altLang="en-US"/>
          </a:p>
        </p:txBody>
      </p:sp>
      <p:sp>
        <p:nvSpPr>
          <p:cNvPr id="205827" name="Line 3"/>
          <p:cNvSpPr>
            <a:spLocks noChangeShapeType="1"/>
          </p:cNvSpPr>
          <p:nvPr/>
        </p:nvSpPr>
        <p:spPr bwMode="auto">
          <a:xfrm>
            <a:off x="1143000" y="5102225"/>
            <a:ext cx="500063" cy="571500"/>
          </a:xfrm>
          <a:prstGeom prst="line">
            <a:avLst/>
          </a:prstGeom>
          <a:noFill/>
          <a:ln w="28575">
            <a:solidFill>
              <a:schemeClr val="bg2"/>
            </a:solidFill>
            <a:round/>
            <a:headEnd/>
            <a:tailEnd/>
          </a:ln>
        </p:spPr>
        <p:txBody>
          <a:bodyPr/>
          <a:lstStyle/>
          <a:p>
            <a:endParaRPr lang="ko-KR" altLang="en-US"/>
          </a:p>
        </p:txBody>
      </p:sp>
      <p:sp>
        <p:nvSpPr>
          <p:cNvPr id="205828" name="Line 4"/>
          <p:cNvSpPr>
            <a:spLocks noChangeShapeType="1"/>
          </p:cNvSpPr>
          <p:nvPr/>
        </p:nvSpPr>
        <p:spPr bwMode="auto">
          <a:xfrm>
            <a:off x="742950" y="5745163"/>
            <a:ext cx="863600" cy="0"/>
          </a:xfrm>
          <a:prstGeom prst="line">
            <a:avLst/>
          </a:prstGeom>
          <a:noFill/>
          <a:ln w="28575">
            <a:solidFill>
              <a:schemeClr val="bg2"/>
            </a:solidFill>
            <a:round/>
            <a:headEnd/>
            <a:tailEnd/>
          </a:ln>
        </p:spPr>
        <p:txBody>
          <a:bodyPr/>
          <a:lstStyle/>
          <a:p>
            <a:endParaRPr lang="ko-KR" altLang="en-US"/>
          </a:p>
        </p:txBody>
      </p:sp>
      <p:sp>
        <p:nvSpPr>
          <p:cNvPr id="205829" name="Line 5"/>
          <p:cNvSpPr>
            <a:spLocks noChangeShapeType="1"/>
          </p:cNvSpPr>
          <p:nvPr/>
        </p:nvSpPr>
        <p:spPr bwMode="auto">
          <a:xfrm flipV="1">
            <a:off x="3000375" y="857250"/>
            <a:ext cx="1285875" cy="1428750"/>
          </a:xfrm>
          <a:prstGeom prst="line">
            <a:avLst/>
          </a:prstGeom>
          <a:noFill/>
          <a:ln w="38100">
            <a:solidFill>
              <a:schemeClr val="bg2"/>
            </a:solidFill>
            <a:round/>
            <a:headEnd/>
            <a:tailEnd/>
          </a:ln>
        </p:spPr>
        <p:txBody>
          <a:bodyPr/>
          <a:lstStyle/>
          <a:p>
            <a:endParaRPr lang="ko-KR" altLang="en-US"/>
          </a:p>
        </p:txBody>
      </p:sp>
      <p:sp>
        <p:nvSpPr>
          <p:cNvPr id="205830" name="Line 6"/>
          <p:cNvSpPr>
            <a:spLocks noChangeShapeType="1"/>
          </p:cNvSpPr>
          <p:nvPr/>
        </p:nvSpPr>
        <p:spPr bwMode="auto">
          <a:xfrm>
            <a:off x="4357688" y="928688"/>
            <a:ext cx="1357312" cy="1357312"/>
          </a:xfrm>
          <a:prstGeom prst="line">
            <a:avLst/>
          </a:prstGeom>
          <a:noFill/>
          <a:ln w="38100">
            <a:solidFill>
              <a:schemeClr val="bg2"/>
            </a:solidFill>
            <a:round/>
            <a:headEnd/>
            <a:tailEnd/>
          </a:ln>
        </p:spPr>
        <p:txBody>
          <a:bodyPr/>
          <a:lstStyle/>
          <a:p>
            <a:endParaRPr lang="ko-KR" altLang="en-US"/>
          </a:p>
        </p:txBody>
      </p:sp>
      <p:sp>
        <p:nvSpPr>
          <p:cNvPr id="205831" name="Line 7"/>
          <p:cNvSpPr>
            <a:spLocks noChangeShapeType="1"/>
          </p:cNvSpPr>
          <p:nvPr/>
        </p:nvSpPr>
        <p:spPr bwMode="auto">
          <a:xfrm>
            <a:off x="3565525" y="2328863"/>
            <a:ext cx="1727200" cy="0"/>
          </a:xfrm>
          <a:prstGeom prst="line">
            <a:avLst/>
          </a:prstGeom>
          <a:noFill/>
          <a:ln w="38100">
            <a:solidFill>
              <a:schemeClr val="bg2"/>
            </a:solidFill>
            <a:round/>
            <a:headEnd/>
            <a:tailEnd/>
          </a:ln>
        </p:spPr>
        <p:txBody>
          <a:bodyPr/>
          <a:lstStyle/>
          <a:p>
            <a:endParaRPr lang="ko-KR" altLang="en-US"/>
          </a:p>
        </p:txBody>
      </p:sp>
      <p:sp>
        <p:nvSpPr>
          <p:cNvPr id="205832" name="Rectangle 8"/>
          <p:cNvSpPr>
            <a:spLocks noChangeArrowheads="1"/>
          </p:cNvSpPr>
          <p:nvPr/>
        </p:nvSpPr>
        <p:spPr bwMode="auto">
          <a:xfrm>
            <a:off x="441325" y="328613"/>
            <a:ext cx="2149475" cy="427037"/>
          </a:xfrm>
          <a:prstGeom prst="rect">
            <a:avLst/>
          </a:prstGeom>
          <a:noFill/>
          <a:ln w="25400" algn="ctr">
            <a:noFill/>
            <a:miter lim="800000"/>
            <a:headEnd/>
            <a:tailEnd/>
          </a:ln>
        </p:spPr>
        <p:txBody>
          <a:bodyPr wrap="none">
            <a:spAutoFit/>
          </a:bodyPr>
          <a:lstStyle/>
          <a:p>
            <a:pPr algn="ctr" latinLnBrk="0"/>
            <a:r>
              <a:rPr lang="ja-JP" altLang="en-US" sz="2200">
                <a:solidFill>
                  <a:schemeClr val="bg2"/>
                </a:solidFill>
                <a:latin typeface="ＭＳ Ｐゴシック" pitchFamily="34" charset="-128"/>
              </a:rPr>
              <a:t>（２） </a:t>
            </a:r>
            <a:r>
              <a:rPr lang="ko-KR" altLang="en-US" sz="2200">
                <a:solidFill>
                  <a:schemeClr val="bg2"/>
                </a:solidFill>
                <a:latin typeface="ＭＳ Ｐゴシック" pitchFamily="34" charset="-128"/>
              </a:rPr>
              <a:t>三位一</a:t>
            </a:r>
            <a:r>
              <a:rPr lang="ja-JP" altLang="en-US" sz="2200">
                <a:solidFill>
                  <a:schemeClr val="bg2"/>
                </a:solidFill>
                <a:latin typeface="ＭＳ Ｐゴシック" pitchFamily="34" charset="-128"/>
              </a:rPr>
              <a:t>体</a:t>
            </a:r>
            <a:r>
              <a:rPr lang="ko-KR" altLang="en-US" sz="2200">
                <a:solidFill>
                  <a:schemeClr val="bg2"/>
                </a:solidFill>
                <a:latin typeface="ＭＳ Ｐゴシック" pitchFamily="34" charset="-128"/>
              </a:rPr>
              <a:t>論</a:t>
            </a:r>
          </a:p>
        </p:txBody>
      </p:sp>
      <p:sp useBgFill="1">
        <p:nvSpPr>
          <p:cNvPr id="205833" name="Rectangle 9"/>
          <p:cNvSpPr>
            <a:spLocks noChangeArrowheads="1"/>
          </p:cNvSpPr>
          <p:nvPr/>
        </p:nvSpPr>
        <p:spPr bwMode="auto">
          <a:xfrm>
            <a:off x="754063" y="2852738"/>
            <a:ext cx="7246937" cy="1311275"/>
          </a:xfrm>
          <a:prstGeom prst="rect">
            <a:avLst/>
          </a:prstGeom>
          <a:ln w="25400">
            <a:noFill/>
            <a:miter lim="800000"/>
            <a:headEnd/>
            <a:tailEnd/>
          </a:ln>
        </p:spPr>
        <p:txBody>
          <a:bodyPr lIns="90000" tIns="46800" rIns="90000" bIns="46800">
            <a:spAutoFit/>
          </a:bodyPr>
          <a:lstStyle/>
          <a:p>
            <a:pPr latinLnBrk="0"/>
            <a:r>
              <a:rPr lang="ja-JP" altLang="ko-KR" sz="2000">
                <a:solidFill>
                  <a:schemeClr val="bg2"/>
                </a:solidFill>
                <a:latin typeface="ＭＳ Ｐゴシック" pitchFamily="34" charset="-128"/>
              </a:rPr>
              <a:t>神の創造目的を成就するため、イエスと</a:t>
            </a:r>
            <a:r>
              <a:rPr lang="ja-JP" altLang="en-US" sz="2000">
                <a:solidFill>
                  <a:schemeClr val="bg2"/>
                </a:solidFill>
                <a:latin typeface="ＭＳ Ｐゴシック" pitchFamily="34" charset="-128"/>
              </a:rPr>
              <a:t>聖霊は、神を中心とした</a:t>
            </a:r>
            <a:r>
              <a:rPr lang="ko-KR" altLang="ko-KR" sz="2000">
                <a:solidFill>
                  <a:schemeClr val="bg2"/>
                </a:solidFill>
                <a:latin typeface="ＭＳ Ｐゴシック" pitchFamily="34" charset="-128"/>
              </a:rPr>
              <a:t> </a:t>
            </a:r>
            <a:r>
              <a:rPr lang="ja-JP" altLang="ko-KR" sz="2000">
                <a:solidFill>
                  <a:schemeClr val="bg2"/>
                </a:solidFill>
                <a:latin typeface="ＭＳ Ｐゴシック" pitchFamily="34" charset="-128"/>
              </a:rPr>
              <a:t>四位基台を完成させなければならない</a:t>
            </a:r>
            <a:endParaRPr lang="ko-KR" altLang="en-US" sz="2000">
              <a:solidFill>
                <a:schemeClr val="bg2"/>
              </a:solidFill>
              <a:latin typeface="ＭＳ Ｐゴシック" pitchFamily="34" charset="-128"/>
            </a:endParaRPr>
          </a:p>
          <a:p>
            <a:pPr latinLnBrk="0"/>
            <a:r>
              <a:rPr lang="ja-JP" altLang="ko-KR" sz="2000">
                <a:solidFill>
                  <a:schemeClr val="bg2"/>
                </a:solidFill>
                <a:latin typeface="ＭＳ Ｐゴシック" pitchFamily="34" charset="-128"/>
              </a:rPr>
              <a:t>この時イエスと</a:t>
            </a:r>
            <a:r>
              <a:rPr lang="ja-JP" altLang="en-US" sz="2000">
                <a:solidFill>
                  <a:schemeClr val="bg2"/>
                </a:solidFill>
                <a:latin typeface="ＭＳ Ｐゴシック" pitchFamily="34" charset="-128"/>
              </a:rPr>
              <a:t>聖霊は神を</a:t>
            </a:r>
            <a:r>
              <a:rPr lang="ja-JP" altLang="ko-KR" sz="2000">
                <a:solidFill>
                  <a:schemeClr val="bg2"/>
                </a:solidFill>
                <a:latin typeface="ＭＳ Ｐゴシック" pitchFamily="34" charset="-128"/>
              </a:rPr>
              <a:t>中心として一体となるが、</a:t>
            </a:r>
            <a:r>
              <a:rPr lang="ko-KR" altLang="ko-KR" sz="2000">
                <a:solidFill>
                  <a:schemeClr val="bg2"/>
                </a:solidFill>
                <a:latin typeface="ＭＳ Ｐゴシック" pitchFamily="34" charset="-128"/>
              </a:rPr>
              <a:t> </a:t>
            </a:r>
            <a:r>
              <a:rPr lang="ja-JP" altLang="ko-KR" sz="2000">
                <a:solidFill>
                  <a:schemeClr val="bg2"/>
                </a:solidFill>
                <a:latin typeface="ＭＳ Ｐゴシック" pitchFamily="34" charset="-128"/>
              </a:rPr>
              <a:t>これがまさに三位一体である</a:t>
            </a:r>
            <a:endParaRPr lang="en-US" altLang="ko-KR" sz="2000">
              <a:solidFill>
                <a:schemeClr val="bg2"/>
              </a:solidFill>
              <a:latin typeface="ＭＳ Ｐゴシック" pitchFamily="34" charset="-128"/>
            </a:endParaRPr>
          </a:p>
        </p:txBody>
      </p:sp>
      <p:sp>
        <p:nvSpPr>
          <p:cNvPr id="205834" name="Oval 10"/>
          <p:cNvSpPr>
            <a:spLocks noChangeArrowheads="1"/>
          </p:cNvSpPr>
          <p:nvPr/>
        </p:nvSpPr>
        <p:spPr bwMode="auto">
          <a:xfrm>
            <a:off x="2411413" y="1963738"/>
            <a:ext cx="1225550" cy="720725"/>
          </a:xfrm>
          <a:prstGeom prst="ellipse">
            <a:avLst/>
          </a:prstGeom>
          <a:solidFill>
            <a:srgbClr val="0000FF"/>
          </a:solidFill>
          <a:ln w="25400">
            <a:solidFill>
              <a:schemeClr val="bg2"/>
            </a:solidFill>
            <a:round/>
            <a:headEnd/>
            <a:tailEnd/>
          </a:ln>
        </p:spPr>
        <p:txBody>
          <a:bodyPr wrap="none" anchor="ctr"/>
          <a:lstStyle/>
          <a:p>
            <a:pPr algn="ctr" latinLnBrk="0"/>
            <a:r>
              <a:rPr lang="ja-JP" altLang="en-US" sz="2800">
                <a:latin typeface="ＭＳ Ｐゴシック" pitchFamily="34" charset="-128"/>
              </a:rPr>
              <a:t>イエス</a:t>
            </a:r>
            <a:endParaRPr lang="ko-KR" altLang="en-US" sz="2800">
              <a:latin typeface="ＭＳ Ｐゴシック" pitchFamily="34" charset="-128"/>
            </a:endParaRPr>
          </a:p>
        </p:txBody>
      </p:sp>
      <p:sp>
        <p:nvSpPr>
          <p:cNvPr id="205835" name="Oval 11"/>
          <p:cNvSpPr>
            <a:spLocks noChangeArrowheads="1"/>
          </p:cNvSpPr>
          <p:nvPr/>
        </p:nvSpPr>
        <p:spPr bwMode="auto">
          <a:xfrm>
            <a:off x="5076825" y="1958975"/>
            <a:ext cx="1223963" cy="720725"/>
          </a:xfrm>
          <a:prstGeom prst="ellipse">
            <a:avLst/>
          </a:prstGeom>
          <a:solidFill>
            <a:srgbClr val="FF66FF"/>
          </a:solidFill>
          <a:ln w="25400">
            <a:solidFill>
              <a:schemeClr val="bg2"/>
            </a:solidFill>
            <a:round/>
            <a:headEnd/>
            <a:tailEnd/>
          </a:ln>
        </p:spPr>
        <p:txBody>
          <a:bodyPr wrap="none" anchor="ctr"/>
          <a:lstStyle/>
          <a:p>
            <a:pPr algn="ctr" latinLnBrk="0"/>
            <a:r>
              <a:rPr lang="ja-JP" altLang="en-US" sz="2800">
                <a:latin typeface="ＭＳ Ｐゴシック" pitchFamily="34" charset="-128"/>
              </a:rPr>
              <a:t>聖霊</a:t>
            </a:r>
          </a:p>
        </p:txBody>
      </p:sp>
      <p:sp>
        <p:nvSpPr>
          <p:cNvPr id="205836" name="Oval 12"/>
          <p:cNvSpPr>
            <a:spLocks noChangeArrowheads="1"/>
          </p:cNvSpPr>
          <p:nvPr/>
        </p:nvSpPr>
        <p:spPr bwMode="auto">
          <a:xfrm>
            <a:off x="3929063" y="525463"/>
            <a:ext cx="792162" cy="695325"/>
          </a:xfrm>
          <a:prstGeom prst="ellipse">
            <a:avLst/>
          </a:prstGeom>
          <a:solidFill>
            <a:srgbClr val="FFFF00"/>
          </a:solidFill>
          <a:ln w="25400">
            <a:solidFill>
              <a:schemeClr val="bg2"/>
            </a:solidFill>
            <a:round/>
            <a:headEnd/>
            <a:tailEnd/>
          </a:ln>
        </p:spPr>
        <p:txBody>
          <a:bodyPr wrap="none" anchor="ctr"/>
          <a:lstStyle/>
          <a:p>
            <a:pPr algn="ctr" latinLnBrk="0"/>
            <a:r>
              <a:rPr lang="ja-JP" altLang="en-US" sz="2800">
                <a:solidFill>
                  <a:srgbClr val="000000"/>
                </a:solidFill>
                <a:latin typeface="ＭＳ Ｐゴシック" pitchFamily="34" charset="-128"/>
              </a:rPr>
              <a:t>神</a:t>
            </a:r>
            <a:endParaRPr lang="ko-KR" altLang="en-US" sz="2800">
              <a:solidFill>
                <a:srgbClr val="000000"/>
              </a:solidFill>
              <a:latin typeface="ＭＳ Ｐゴシック" pitchFamily="34" charset="-128"/>
            </a:endParaRPr>
          </a:p>
        </p:txBody>
      </p:sp>
      <p:sp>
        <p:nvSpPr>
          <p:cNvPr id="205837" name="Rectangle 13"/>
          <p:cNvSpPr>
            <a:spLocks noChangeArrowheads="1"/>
          </p:cNvSpPr>
          <p:nvPr/>
        </p:nvSpPr>
        <p:spPr bwMode="auto">
          <a:xfrm>
            <a:off x="153988" y="4429125"/>
            <a:ext cx="8847137" cy="7016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本然の</a:t>
            </a:r>
            <a:r>
              <a:rPr lang="ko-KR" altLang="en-US" sz="2000">
                <a:solidFill>
                  <a:schemeClr val="bg2"/>
                </a:solidFill>
                <a:latin typeface="ＭＳ Ｐゴシック" pitchFamily="34" charset="-128"/>
              </a:rPr>
              <a:t>三位一</a:t>
            </a:r>
            <a:r>
              <a:rPr lang="ja-JP" altLang="en-US" sz="2000">
                <a:solidFill>
                  <a:schemeClr val="bg2"/>
                </a:solidFill>
                <a:latin typeface="ＭＳ Ｐゴシック" pitchFamily="34" charset="-128"/>
              </a:rPr>
              <a:t>体　　堕落</a:t>
            </a:r>
            <a:r>
              <a:rPr lang="ko-KR" altLang="en-US" sz="2000">
                <a:solidFill>
                  <a:schemeClr val="bg2"/>
                </a:solidFill>
                <a:latin typeface="ＭＳ Ｐゴシック" pitchFamily="34" charset="-128"/>
              </a:rPr>
              <a:t>三位一</a:t>
            </a:r>
            <a:r>
              <a:rPr lang="ja-JP" altLang="en-US" sz="2000">
                <a:solidFill>
                  <a:schemeClr val="bg2"/>
                </a:solidFill>
                <a:latin typeface="ＭＳ Ｐゴシック" pitchFamily="34" charset="-128"/>
              </a:rPr>
              <a:t>体　　復帰された</a:t>
            </a:r>
            <a:r>
              <a:rPr lang="ko-KR" altLang="en-US" sz="2000">
                <a:solidFill>
                  <a:schemeClr val="bg2"/>
                </a:solidFill>
                <a:latin typeface="ＭＳ Ｐゴシック" pitchFamily="34" charset="-128"/>
              </a:rPr>
              <a:t>三位一</a:t>
            </a:r>
            <a:r>
              <a:rPr lang="ja-JP" altLang="en-US" sz="2000">
                <a:solidFill>
                  <a:schemeClr val="bg2"/>
                </a:solidFill>
                <a:latin typeface="ＭＳ Ｐゴシック" pitchFamily="34" charset="-128"/>
              </a:rPr>
              <a:t>体　復帰された</a:t>
            </a:r>
            <a:r>
              <a:rPr lang="ko-KR" altLang="en-US" sz="2000">
                <a:solidFill>
                  <a:schemeClr val="bg2"/>
                </a:solidFill>
                <a:latin typeface="ＭＳ Ｐゴシック" pitchFamily="34" charset="-128"/>
              </a:rPr>
              <a:t>三位一</a:t>
            </a:r>
            <a:r>
              <a:rPr lang="ja-JP" altLang="en-US" sz="2000">
                <a:solidFill>
                  <a:schemeClr val="bg2"/>
                </a:solidFill>
                <a:latin typeface="ＭＳ Ｐゴシック" pitchFamily="34" charset="-128"/>
              </a:rPr>
              <a:t>体</a:t>
            </a:r>
          </a:p>
          <a:p>
            <a:pPr latinLnBrk="0"/>
            <a:r>
              <a:rPr lang="ja-JP" altLang="en-US" sz="2000">
                <a:solidFill>
                  <a:schemeClr val="bg2"/>
                </a:solidFill>
                <a:latin typeface="ＭＳ Ｐゴシック" pitchFamily="34" charset="-128"/>
              </a:rPr>
              <a:t>　　　　　　　　　　　　　　　　　　　　　　　　　　　　　　 　　（霊的）   　 　　　　　 　（霊肉）</a:t>
            </a:r>
          </a:p>
        </p:txBody>
      </p:sp>
      <p:sp>
        <p:nvSpPr>
          <p:cNvPr id="205838" name="Oval 14"/>
          <p:cNvSpPr>
            <a:spLocks noChangeArrowheads="1"/>
          </p:cNvSpPr>
          <p:nvPr/>
        </p:nvSpPr>
        <p:spPr bwMode="auto">
          <a:xfrm>
            <a:off x="958850" y="4878388"/>
            <a:ext cx="431800" cy="431800"/>
          </a:xfrm>
          <a:prstGeom prst="ellipse">
            <a:avLst/>
          </a:prstGeom>
          <a:solidFill>
            <a:srgbClr val="FFFF00"/>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endParaRPr lang="ko-KR" altLang="en-US" sz="1800">
              <a:solidFill>
                <a:schemeClr val="bg2"/>
              </a:solidFill>
              <a:latin typeface="ＭＳ Ｐゴシック" pitchFamily="34" charset="-128"/>
            </a:endParaRPr>
          </a:p>
        </p:txBody>
      </p:sp>
      <p:sp>
        <p:nvSpPr>
          <p:cNvPr id="205839" name="Oval 15"/>
          <p:cNvSpPr>
            <a:spLocks noChangeArrowheads="1"/>
          </p:cNvSpPr>
          <p:nvPr/>
        </p:nvSpPr>
        <p:spPr bwMode="auto">
          <a:xfrm>
            <a:off x="407988" y="5526088"/>
            <a:ext cx="431800"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ア</a:t>
            </a:r>
            <a:endParaRPr lang="ko-KR" altLang="en-US" sz="1800">
              <a:latin typeface="ＭＳ Ｐゴシック" pitchFamily="34" charset="-128"/>
            </a:endParaRPr>
          </a:p>
        </p:txBody>
      </p:sp>
      <p:sp>
        <p:nvSpPr>
          <p:cNvPr id="205840" name="Oval 16"/>
          <p:cNvSpPr>
            <a:spLocks noChangeArrowheads="1"/>
          </p:cNvSpPr>
          <p:nvPr/>
        </p:nvSpPr>
        <p:spPr bwMode="auto">
          <a:xfrm>
            <a:off x="1438275" y="5527675"/>
            <a:ext cx="431800" cy="431800"/>
          </a:xfrm>
          <a:prstGeom prst="ellipse">
            <a:avLst/>
          </a:prstGeom>
          <a:solidFill>
            <a:srgbClr val="FF66FF"/>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エ</a:t>
            </a:r>
            <a:endParaRPr lang="ko-KR" altLang="en-US" sz="1800">
              <a:solidFill>
                <a:schemeClr val="bg2"/>
              </a:solidFill>
              <a:latin typeface="ＭＳ Ｐゴシック" pitchFamily="34" charset="-128"/>
            </a:endParaRPr>
          </a:p>
        </p:txBody>
      </p:sp>
      <p:sp>
        <p:nvSpPr>
          <p:cNvPr id="205841" name="Text Box 17"/>
          <p:cNvSpPr txBox="1">
            <a:spLocks noChangeArrowheads="1"/>
          </p:cNvSpPr>
          <p:nvPr/>
        </p:nvSpPr>
        <p:spPr bwMode="auto">
          <a:xfrm>
            <a:off x="250825" y="6018213"/>
            <a:ext cx="18669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霊肉　　　　　霊肉</a:t>
            </a:r>
          </a:p>
        </p:txBody>
      </p:sp>
      <p:sp>
        <p:nvSpPr>
          <p:cNvPr id="205842" name="Line 18"/>
          <p:cNvSpPr>
            <a:spLocks noChangeShapeType="1"/>
          </p:cNvSpPr>
          <p:nvPr/>
        </p:nvSpPr>
        <p:spPr bwMode="auto">
          <a:xfrm flipV="1">
            <a:off x="2571750" y="5102225"/>
            <a:ext cx="500063" cy="642938"/>
          </a:xfrm>
          <a:prstGeom prst="line">
            <a:avLst/>
          </a:prstGeom>
          <a:noFill/>
          <a:ln w="28575">
            <a:solidFill>
              <a:schemeClr val="bg2"/>
            </a:solidFill>
            <a:round/>
            <a:headEnd/>
            <a:tailEnd/>
          </a:ln>
        </p:spPr>
        <p:txBody>
          <a:bodyPr/>
          <a:lstStyle/>
          <a:p>
            <a:endParaRPr lang="ko-KR" altLang="en-US"/>
          </a:p>
        </p:txBody>
      </p:sp>
      <p:sp>
        <p:nvSpPr>
          <p:cNvPr id="205843" name="Line 20"/>
          <p:cNvSpPr>
            <a:spLocks noChangeShapeType="1"/>
          </p:cNvSpPr>
          <p:nvPr/>
        </p:nvSpPr>
        <p:spPr bwMode="auto">
          <a:xfrm>
            <a:off x="2643188" y="5748338"/>
            <a:ext cx="863600" cy="0"/>
          </a:xfrm>
          <a:prstGeom prst="line">
            <a:avLst/>
          </a:prstGeom>
          <a:noFill/>
          <a:ln w="28575">
            <a:solidFill>
              <a:schemeClr val="bg2"/>
            </a:solidFill>
            <a:round/>
            <a:headEnd/>
            <a:tailEnd/>
          </a:ln>
        </p:spPr>
        <p:txBody>
          <a:bodyPr/>
          <a:lstStyle/>
          <a:p>
            <a:endParaRPr lang="ko-KR" altLang="en-US"/>
          </a:p>
        </p:txBody>
      </p:sp>
      <p:sp>
        <p:nvSpPr>
          <p:cNvPr id="205844" name="Oval 21"/>
          <p:cNvSpPr>
            <a:spLocks noChangeArrowheads="1"/>
          </p:cNvSpPr>
          <p:nvPr/>
        </p:nvSpPr>
        <p:spPr bwMode="auto">
          <a:xfrm>
            <a:off x="2859088" y="4881563"/>
            <a:ext cx="431800" cy="431800"/>
          </a:xfrm>
          <a:prstGeom prst="ellipse">
            <a:avLst/>
          </a:prstGeom>
          <a:solidFill>
            <a:srgbClr val="FF0000"/>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サ</a:t>
            </a:r>
            <a:endParaRPr lang="ko-KR" altLang="en-US" sz="1800">
              <a:solidFill>
                <a:schemeClr val="bg2"/>
              </a:solidFill>
              <a:latin typeface="ＭＳ Ｐゴシック" pitchFamily="34" charset="-128"/>
            </a:endParaRPr>
          </a:p>
        </p:txBody>
      </p:sp>
      <p:sp>
        <p:nvSpPr>
          <p:cNvPr id="205845" name="Oval 22"/>
          <p:cNvSpPr>
            <a:spLocks noChangeArrowheads="1"/>
          </p:cNvSpPr>
          <p:nvPr/>
        </p:nvSpPr>
        <p:spPr bwMode="auto">
          <a:xfrm>
            <a:off x="2354263" y="5529263"/>
            <a:ext cx="431800"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ア</a:t>
            </a:r>
            <a:endParaRPr lang="ko-KR" altLang="en-US" sz="1800">
              <a:latin typeface="ＭＳ Ｐゴシック" pitchFamily="34" charset="-128"/>
            </a:endParaRPr>
          </a:p>
        </p:txBody>
      </p:sp>
      <p:sp>
        <p:nvSpPr>
          <p:cNvPr id="205846" name="Oval 23"/>
          <p:cNvSpPr>
            <a:spLocks noChangeArrowheads="1"/>
          </p:cNvSpPr>
          <p:nvPr/>
        </p:nvSpPr>
        <p:spPr bwMode="auto">
          <a:xfrm>
            <a:off x="3363913" y="5530850"/>
            <a:ext cx="431800" cy="431800"/>
          </a:xfrm>
          <a:prstGeom prst="ellipse">
            <a:avLst/>
          </a:prstGeom>
          <a:solidFill>
            <a:srgbClr val="FF66FF"/>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エ</a:t>
            </a:r>
            <a:endParaRPr lang="ko-KR" altLang="en-US" sz="1800">
              <a:solidFill>
                <a:schemeClr val="bg2"/>
              </a:solidFill>
              <a:latin typeface="ＭＳ Ｐゴシック" pitchFamily="34" charset="-128"/>
            </a:endParaRPr>
          </a:p>
        </p:txBody>
      </p:sp>
      <p:sp>
        <p:nvSpPr>
          <p:cNvPr id="205847" name="Text Box 24"/>
          <p:cNvSpPr txBox="1">
            <a:spLocks noChangeArrowheads="1"/>
          </p:cNvSpPr>
          <p:nvPr/>
        </p:nvSpPr>
        <p:spPr bwMode="auto">
          <a:xfrm>
            <a:off x="2135188" y="6015038"/>
            <a:ext cx="18669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霊肉　　　　　霊肉</a:t>
            </a:r>
          </a:p>
        </p:txBody>
      </p:sp>
      <p:sp>
        <p:nvSpPr>
          <p:cNvPr id="205848" name="Line 25"/>
          <p:cNvSpPr>
            <a:spLocks noChangeShapeType="1"/>
          </p:cNvSpPr>
          <p:nvPr/>
        </p:nvSpPr>
        <p:spPr bwMode="auto">
          <a:xfrm flipV="1">
            <a:off x="4643438" y="5102225"/>
            <a:ext cx="428625" cy="571500"/>
          </a:xfrm>
          <a:prstGeom prst="line">
            <a:avLst/>
          </a:prstGeom>
          <a:noFill/>
          <a:ln w="28575">
            <a:solidFill>
              <a:schemeClr val="bg2"/>
            </a:solidFill>
            <a:round/>
            <a:headEnd/>
            <a:tailEnd/>
          </a:ln>
        </p:spPr>
        <p:txBody>
          <a:bodyPr/>
          <a:lstStyle/>
          <a:p>
            <a:endParaRPr lang="ko-KR" altLang="en-US"/>
          </a:p>
        </p:txBody>
      </p:sp>
      <p:sp>
        <p:nvSpPr>
          <p:cNvPr id="205849" name="Line 26"/>
          <p:cNvSpPr>
            <a:spLocks noChangeShapeType="1"/>
          </p:cNvSpPr>
          <p:nvPr/>
        </p:nvSpPr>
        <p:spPr bwMode="auto">
          <a:xfrm>
            <a:off x="5143500" y="5102225"/>
            <a:ext cx="500063" cy="571500"/>
          </a:xfrm>
          <a:prstGeom prst="line">
            <a:avLst/>
          </a:prstGeom>
          <a:noFill/>
          <a:ln w="28575">
            <a:solidFill>
              <a:schemeClr val="bg2"/>
            </a:solidFill>
            <a:round/>
            <a:headEnd/>
            <a:tailEnd/>
          </a:ln>
        </p:spPr>
        <p:txBody>
          <a:bodyPr/>
          <a:lstStyle/>
          <a:p>
            <a:endParaRPr lang="ko-KR" altLang="en-US"/>
          </a:p>
        </p:txBody>
      </p:sp>
      <p:sp>
        <p:nvSpPr>
          <p:cNvPr id="205850" name="Line 27"/>
          <p:cNvSpPr>
            <a:spLocks noChangeShapeType="1"/>
          </p:cNvSpPr>
          <p:nvPr/>
        </p:nvSpPr>
        <p:spPr bwMode="auto">
          <a:xfrm>
            <a:off x="4714875" y="5753100"/>
            <a:ext cx="863600" cy="0"/>
          </a:xfrm>
          <a:prstGeom prst="line">
            <a:avLst/>
          </a:prstGeom>
          <a:noFill/>
          <a:ln w="28575">
            <a:solidFill>
              <a:schemeClr val="bg2"/>
            </a:solidFill>
            <a:round/>
            <a:headEnd/>
            <a:tailEnd/>
          </a:ln>
        </p:spPr>
        <p:txBody>
          <a:bodyPr/>
          <a:lstStyle/>
          <a:p>
            <a:endParaRPr lang="ko-KR" altLang="en-US"/>
          </a:p>
        </p:txBody>
      </p:sp>
      <p:sp>
        <p:nvSpPr>
          <p:cNvPr id="205851" name="Oval 28"/>
          <p:cNvSpPr>
            <a:spLocks noChangeArrowheads="1"/>
          </p:cNvSpPr>
          <p:nvPr/>
        </p:nvSpPr>
        <p:spPr bwMode="auto">
          <a:xfrm>
            <a:off x="4897438" y="4894263"/>
            <a:ext cx="431800" cy="431800"/>
          </a:xfrm>
          <a:prstGeom prst="ellipse">
            <a:avLst/>
          </a:prstGeom>
          <a:solidFill>
            <a:srgbClr val="FFFF00"/>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endParaRPr lang="ko-KR" altLang="en-US" sz="1800">
              <a:solidFill>
                <a:schemeClr val="bg2"/>
              </a:solidFill>
              <a:latin typeface="ＭＳ Ｐゴシック" pitchFamily="34" charset="-128"/>
            </a:endParaRPr>
          </a:p>
        </p:txBody>
      </p:sp>
      <p:sp>
        <p:nvSpPr>
          <p:cNvPr id="205852" name="Oval 29"/>
          <p:cNvSpPr>
            <a:spLocks noChangeArrowheads="1"/>
          </p:cNvSpPr>
          <p:nvPr/>
        </p:nvSpPr>
        <p:spPr bwMode="auto">
          <a:xfrm>
            <a:off x="4387850" y="5519738"/>
            <a:ext cx="431800"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イ</a:t>
            </a:r>
            <a:endParaRPr lang="ko-KR" altLang="en-US" sz="1800">
              <a:latin typeface="ＭＳ Ｐゴシック" pitchFamily="34" charset="-128"/>
            </a:endParaRPr>
          </a:p>
        </p:txBody>
      </p:sp>
      <p:sp>
        <p:nvSpPr>
          <p:cNvPr id="205853" name="Oval 30"/>
          <p:cNvSpPr>
            <a:spLocks noChangeArrowheads="1"/>
          </p:cNvSpPr>
          <p:nvPr/>
        </p:nvSpPr>
        <p:spPr bwMode="auto">
          <a:xfrm>
            <a:off x="5435600" y="5526088"/>
            <a:ext cx="431800" cy="431800"/>
          </a:xfrm>
          <a:prstGeom prst="ellipse">
            <a:avLst/>
          </a:prstGeom>
          <a:solidFill>
            <a:srgbClr val="FF66FF"/>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聖</a:t>
            </a:r>
            <a:endParaRPr lang="ko-KR" altLang="en-US" sz="1800">
              <a:solidFill>
                <a:schemeClr val="bg2"/>
              </a:solidFill>
              <a:latin typeface="ＭＳ Ｐゴシック" pitchFamily="34" charset="-128"/>
            </a:endParaRPr>
          </a:p>
        </p:txBody>
      </p:sp>
      <p:sp>
        <p:nvSpPr>
          <p:cNvPr id="205854" name="Text Box 31"/>
          <p:cNvSpPr txBox="1">
            <a:spLocks noChangeArrowheads="1"/>
          </p:cNvSpPr>
          <p:nvPr/>
        </p:nvSpPr>
        <p:spPr bwMode="auto">
          <a:xfrm>
            <a:off x="4392613" y="6015038"/>
            <a:ext cx="1406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霊　　　　　霊</a:t>
            </a:r>
          </a:p>
        </p:txBody>
      </p:sp>
      <p:sp>
        <p:nvSpPr>
          <p:cNvPr id="205855" name="Line 32"/>
          <p:cNvSpPr>
            <a:spLocks noChangeShapeType="1"/>
          </p:cNvSpPr>
          <p:nvPr/>
        </p:nvSpPr>
        <p:spPr bwMode="auto">
          <a:xfrm flipV="1">
            <a:off x="6900863" y="5102225"/>
            <a:ext cx="500062" cy="642938"/>
          </a:xfrm>
          <a:prstGeom prst="line">
            <a:avLst/>
          </a:prstGeom>
          <a:noFill/>
          <a:ln w="28575">
            <a:solidFill>
              <a:schemeClr val="bg2"/>
            </a:solidFill>
            <a:round/>
            <a:headEnd/>
            <a:tailEnd/>
          </a:ln>
        </p:spPr>
        <p:txBody>
          <a:bodyPr/>
          <a:lstStyle/>
          <a:p>
            <a:endParaRPr lang="ko-KR" altLang="en-US"/>
          </a:p>
        </p:txBody>
      </p:sp>
      <p:sp>
        <p:nvSpPr>
          <p:cNvPr id="205856" name="Line 33"/>
          <p:cNvSpPr>
            <a:spLocks noChangeShapeType="1"/>
          </p:cNvSpPr>
          <p:nvPr/>
        </p:nvSpPr>
        <p:spPr bwMode="auto">
          <a:xfrm>
            <a:off x="7472363" y="5173663"/>
            <a:ext cx="428625" cy="500062"/>
          </a:xfrm>
          <a:prstGeom prst="line">
            <a:avLst/>
          </a:prstGeom>
          <a:noFill/>
          <a:ln w="28575">
            <a:solidFill>
              <a:schemeClr val="bg2"/>
            </a:solidFill>
            <a:round/>
            <a:headEnd/>
            <a:tailEnd/>
          </a:ln>
        </p:spPr>
        <p:txBody>
          <a:bodyPr/>
          <a:lstStyle/>
          <a:p>
            <a:endParaRPr lang="ko-KR" altLang="en-US"/>
          </a:p>
        </p:txBody>
      </p:sp>
      <p:sp>
        <p:nvSpPr>
          <p:cNvPr id="205857" name="Line 34"/>
          <p:cNvSpPr>
            <a:spLocks noChangeShapeType="1"/>
          </p:cNvSpPr>
          <p:nvPr/>
        </p:nvSpPr>
        <p:spPr bwMode="auto">
          <a:xfrm>
            <a:off x="6992938" y="5754688"/>
            <a:ext cx="863600" cy="0"/>
          </a:xfrm>
          <a:prstGeom prst="line">
            <a:avLst/>
          </a:prstGeom>
          <a:noFill/>
          <a:ln w="28575">
            <a:solidFill>
              <a:schemeClr val="bg2"/>
            </a:solidFill>
            <a:round/>
            <a:headEnd/>
            <a:tailEnd/>
          </a:ln>
        </p:spPr>
        <p:txBody>
          <a:bodyPr/>
          <a:lstStyle/>
          <a:p>
            <a:endParaRPr lang="ko-KR" altLang="en-US"/>
          </a:p>
        </p:txBody>
      </p:sp>
      <p:sp>
        <p:nvSpPr>
          <p:cNvPr id="205858" name="Oval 35"/>
          <p:cNvSpPr>
            <a:spLocks noChangeArrowheads="1"/>
          </p:cNvSpPr>
          <p:nvPr/>
        </p:nvSpPr>
        <p:spPr bwMode="auto">
          <a:xfrm>
            <a:off x="7208838" y="4887913"/>
            <a:ext cx="431800" cy="431800"/>
          </a:xfrm>
          <a:prstGeom prst="ellipse">
            <a:avLst/>
          </a:prstGeom>
          <a:solidFill>
            <a:srgbClr val="FFFF00"/>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endParaRPr lang="ko-KR" altLang="en-US" sz="1800">
              <a:solidFill>
                <a:schemeClr val="bg2"/>
              </a:solidFill>
              <a:latin typeface="ＭＳ Ｐゴシック" pitchFamily="34" charset="-128"/>
            </a:endParaRPr>
          </a:p>
        </p:txBody>
      </p:sp>
      <p:sp>
        <p:nvSpPr>
          <p:cNvPr id="205859" name="Oval 36"/>
          <p:cNvSpPr>
            <a:spLocks noChangeArrowheads="1"/>
          </p:cNvSpPr>
          <p:nvPr/>
        </p:nvSpPr>
        <p:spPr bwMode="auto">
          <a:xfrm>
            <a:off x="6691313" y="5527675"/>
            <a:ext cx="431800"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1600">
                <a:latin typeface="ＭＳ Ｐゴシック" pitchFamily="34" charset="-128"/>
              </a:rPr>
              <a:t>真父</a:t>
            </a:r>
            <a:endParaRPr lang="ko-KR" altLang="en-US" sz="1600">
              <a:latin typeface="ＭＳ Ｐゴシック" pitchFamily="34" charset="-128"/>
            </a:endParaRPr>
          </a:p>
        </p:txBody>
      </p:sp>
      <p:sp>
        <p:nvSpPr>
          <p:cNvPr id="205860" name="Oval 37"/>
          <p:cNvSpPr>
            <a:spLocks noChangeArrowheads="1"/>
          </p:cNvSpPr>
          <p:nvPr/>
        </p:nvSpPr>
        <p:spPr bwMode="auto">
          <a:xfrm>
            <a:off x="7713663" y="5529263"/>
            <a:ext cx="431800" cy="431800"/>
          </a:xfrm>
          <a:prstGeom prst="ellipse">
            <a:avLst/>
          </a:prstGeom>
          <a:solidFill>
            <a:srgbClr val="FF66FF"/>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真母</a:t>
            </a:r>
            <a:endParaRPr lang="ko-KR" altLang="en-US" sz="1600">
              <a:solidFill>
                <a:schemeClr val="bg2"/>
              </a:solidFill>
              <a:latin typeface="ＭＳ Ｐゴシック" pitchFamily="34" charset="-128"/>
            </a:endParaRPr>
          </a:p>
        </p:txBody>
      </p:sp>
      <p:sp>
        <p:nvSpPr>
          <p:cNvPr id="205861" name="Text Box 38"/>
          <p:cNvSpPr txBox="1">
            <a:spLocks noChangeArrowheads="1"/>
          </p:cNvSpPr>
          <p:nvPr/>
        </p:nvSpPr>
        <p:spPr bwMode="auto">
          <a:xfrm>
            <a:off x="6500813" y="6016625"/>
            <a:ext cx="18669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霊肉　　　　　霊肉</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a:xfrm>
            <a:off x="1792288" y="3036888"/>
            <a:ext cx="2071687" cy="158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06850" name="Line 4"/>
          <p:cNvSpPr>
            <a:spLocks noChangeShapeType="1"/>
          </p:cNvSpPr>
          <p:nvPr/>
        </p:nvSpPr>
        <p:spPr bwMode="auto">
          <a:xfrm flipH="1">
            <a:off x="2078038" y="2214563"/>
            <a:ext cx="785812" cy="785812"/>
          </a:xfrm>
          <a:prstGeom prst="line">
            <a:avLst/>
          </a:prstGeom>
          <a:noFill/>
          <a:ln w="28575">
            <a:solidFill>
              <a:schemeClr val="bg2"/>
            </a:solidFill>
            <a:round/>
            <a:headEnd/>
            <a:tailEnd/>
          </a:ln>
        </p:spPr>
        <p:txBody>
          <a:bodyPr/>
          <a:lstStyle/>
          <a:p>
            <a:endParaRPr lang="ko-KR" altLang="en-US"/>
          </a:p>
        </p:txBody>
      </p:sp>
      <p:sp>
        <p:nvSpPr>
          <p:cNvPr id="206851" name="Line 5"/>
          <p:cNvSpPr>
            <a:spLocks noChangeShapeType="1"/>
          </p:cNvSpPr>
          <p:nvPr/>
        </p:nvSpPr>
        <p:spPr bwMode="auto">
          <a:xfrm>
            <a:off x="2935288" y="2214563"/>
            <a:ext cx="714375" cy="785812"/>
          </a:xfrm>
          <a:prstGeom prst="line">
            <a:avLst/>
          </a:prstGeom>
          <a:noFill/>
          <a:ln w="28575">
            <a:solidFill>
              <a:schemeClr val="bg2"/>
            </a:solidFill>
            <a:round/>
            <a:headEnd/>
            <a:tailEnd/>
          </a:ln>
        </p:spPr>
        <p:txBody>
          <a:bodyPr/>
          <a:lstStyle/>
          <a:p>
            <a:endParaRPr lang="ko-KR" altLang="en-US"/>
          </a:p>
        </p:txBody>
      </p:sp>
      <p:sp>
        <p:nvSpPr>
          <p:cNvPr id="206852" name="Line 7"/>
          <p:cNvSpPr>
            <a:spLocks noChangeShapeType="1"/>
          </p:cNvSpPr>
          <p:nvPr/>
        </p:nvSpPr>
        <p:spPr bwMode="auto">
          <a:xfrm flipH="1">
            <a:off x="2006600" y="2214563"/>
            <a:ext cx="857250" cy="1857375"/>
          </a:xfrm>
          <a:prstGeom prst="line">
            <a:avLst/>
          </a:prstGeom>
          <a:noFill/>
          <a:ln w="28575">
            <a:solidFill>
              <a:schemeClr val="bg2"/>
            </a:solidFill>
            <a:round/>
            <a:headEnd/>
            <a:tailEnd/>
          </a:ln>
        </p:spPr>
        <p:txBody>
          <a:bodyPr/>
          <a:lstStyle/>
          <a:p>
            <a:endParaRPr lang="ko-KR" altLang="en-US"/>
          </a:p>
        </p:txBody>
      </p:sp>
      <p:sp>
        <p:nvSpPr>
          <p:cNvPr id="206853" name="Line 8"/>
          <p:cNvSpPr>
            <a:spLocks noChangeShapeType="1"/>
          </p:cNvSpPr>
          <p:nvPr/>
        </p:nvSpPr>
        <p:spPr bwMode="auto">
          <a:xfrm>
            <a:off x="2935288" y="2214563"/>
            <a:ext cx="714375" cy="1928812"/>
          </a:xfrm>
          <a:prstGeom prst="line">
            <a:avLst/>
          </a:prstGeom>
          <a:noFill/>
          <a:ln w="28575">
            <a:solidFill>
              <a:schemeClr val="bg2"/>
            </a:solidFill>
            <a:round/>
            <a:headEnd/>
            <a:tailEnd/>
          </a:ln>
        </p:spPr>
        <p:txBody>
          <a:bodyPr/>
          <a:lstStyle/>
          <a:p>
            <a:endParaRPr lang="ko-KR" altLang="en-US"/>
          </a:p>
        </p:txBody>
      </p:sp>
      <p:sp>
        <p:nvSpPr>
          <p:cNvPr id="206854" name="Line 9"/>
          <p:cNvSpPr>
            <a:spLocks noChangeShapeType="1"/>
          </p:cNvSpPr>
          <p:nvPr/>
        </p:nvSpPr>
        <p:spPr bwMode="auto">
          <a:xfrm>
            <a:off x="2935288" y="2214563"/>
            <a:ext cx="785812" cy="2857500"/>
          </a:xfrm>
          <a:prstGeom prst="line">
            <a:avLst/>
          </a:prstGeom>
          <a:noFill/>
          <a:ln w="28575">
            <a:solidFill>
              <a:schemeClr val="bg2"/>
            </a:solidFill>
            <a:round/>
            <a:headEnd/>
            <a:tailEnd/>
          </a:ln>
        </p:spPr>
        <p:txBody>
          <a:bodyPr/>
          <a:lstStyle/>
          <a:p>
            <a:endParaRPr lang="ko-KR" altLang="en-US"/>
          </a:p>
        </p:txBody>
      </p:sp>
      <p:sp>
        <p:nvSpPr>
          <p:cNvPr id="206855" name="Line 10"/>
          <p:cNvSpPr>
            <a:spLocks noChangeShapeType="1"/>
          </p:cNvSpPr>
          <p:nvPr/>
        </p:nvSpPr>
        <p:spPr bwMode="auto">
          <a:xfrm flipH="1">
            <a:off x="1935163" y="2214563"/>
            <a:ext cx="928687" cy="2928937"/>
          </a:xfrm>
          <a:prstGeom prst="line">
            <a:avLst/>
          </a:prstGeom>
          <a:noFill/>
          <a:ln w="28575">
            <a:solidFill>
              <a:schemeClr val="bg2"/>
            </a:solidFill>
            <a:round/>
            <a:headEnd/>
            <a:tailEnd/>
          </a:ln>
        </p:spPr>
        <p:txBody>
          <a:bodyPr/>
          <a:lstStyle/>
          <a:p>
            <a:endParaRPr lang="ko-KR" altLang="en-US"/>
          </a:p>
        </p:txBody>
      </p:sp>
      <p:sp>
        <p:nvSpPr>
          <p:cNvPr id="206856" name="Rectangle 11"/>
          <p:cNvSpPr>
            <a:spLocks noChangeArrowheads="1"/>
          </p:cNvSpPr>
          <p:nvPr/>
        </p:nvSpPr>
        <p:spPr bwMode="auto">
          <a:xfrm>
            <a:off x="539750" y="533400"/>
            <a:ext cx="3925888" cy="554038"/>
          </a:xfrm>
          <a:prstGeom prst="rect">
            <a:avLst/>
          </a:prstGeom>
          <a:noFill/>
          <a:ln w="9525">
            <a:noFill/>
            <a:miter lim="800000"/>
            <a:headEnd/>
            <a:tailEnd/>
          </a:ln>
        </p:spPr>
        <p:txBody>
          <a:bodyPr wrap="none">
            <a:spAutoFit/>
          </a:bodyPr>
          <a:lstStyle/>
          <a:p>
            <a:pPr latinLnBrk="0"/>
            <a:r>
              <a:rPr lang="ja-JP" altLang="en-US" sz="3000" b="0" u="sng">
                <a:solidFill>
                  <a:schemeClr val="bg2"/>
                </a:solidFill>
                <a:latin typeface="ＭＳ Ｐゴシック" pitchFamily="34" charset="-128"/>
              </a:rPr>
              <a:t>み旨から見た</a:t>
            </a:r>
            <a:r>
              <a:rPr lang="ko-KR" altLang="en-US" sz="3000" b="0" u="sng">
                <a:solidFill>
                  <a:schemeClr val="bg2"/>
                </a:solidFill>
                <a:latin typeface="ＭＳ Ｐゴシック" pitchFamily="34" charset="-128"/>
              </a:rPr>
              <a:t>三位一</a:t>
            </a:r>
            <a:r>
              <a:rPr lang="ja-JP" altLang="en-US" sz="3000" b="0" u="sng">
                <a:solidFill>
                  <a:schemeClr val="bg2"/>
                </a:solidFill>
                <a:latin typeface="ＭＳ Ｐゴシック" pitchFamily="34" charset="-128"/>
              </a:rPr>
              <a:t>体</a:t>
            </a:r>
          </a:p>
        </p:txBody>
      </p:sp>
      <p:sp>
        <p:nvSpPr>
          <p:cNvPr id="206857" name="Oval 18"/>
          <p:cNvSpPr>
            <a:spLocks noChangeArrowheads="1"/>
          </p:cNvSpPr>
          <p:nvPr/>
        </p:nvSpPr>
        <p:spPr bwMode="auto">
          <a:xfrm>
            <a:off x="2451100" y="1431925"/>
            <a:ext cx="904875" cy="844550"/>
          </a:xfrm>
          <a:prstGeom prst="ellipse">
            <a:avLst/>
          </a:prstGeom>
          <a:solidFill>
            <a:srgbClr val="FFFF00"/>
          </a:solidFill>
          <a:ln w="25400">
            <a:solidFill>
              <a:schemeClr val="bg2"/>
            </a:solidFill>
            <a:round/>
            <a:headEnd/>
            <a:tailEnd/>
          </a:ln>
        </p:spPr>
        <p:txBody>
          <a:bodyPr wrap="none" anchor="ctr"/>
          <a:lstStyle/>
          <a:p>
            <a:pPr algn="ctr" latinLnBrk="0"/>
            <a:r>
              <a:rPr lang="ja-JP" altLang="en-US" sz="2800" b="0">
                <a:solidFill>
                  <a:srgbClr val="000000"/>
                </a:solidFill>
                <a:latin typeface="ＭＳ Ｐゴシック" pitchFamily="34" charset="-128"/>
              </a:rPr>
              <a:t>神</a:t>
            </a:r>
            <a:endParaRPr lang="ko-KR" altLang="en-US" sz="2800" b="0">
              <a:solidFill>
                <a:srgbClr val="000000"/>
              </a:solidFill>
              <a:latin typeface="ＭＳ Ｐゴシック" pitchFamily="34" charset="-128"/>
            </a:endParaRPr>
          </a:p>
        </p:txBody>
      </p:sp>
      <p:sp>
        <p:nvSpPr>
          <p:cNvPr id="206858" name="Text Box 19"/>
          <p:cNvSpPr txBox="1">
            <a:spLocks noChangeArrowheads="1"/>
          </p:cNvSpPr>
          <p:nvPr/>
        </p:nvSpPr>
        <p:spPr bwMode="auto">
          <a:xfrm>
            <a:off x="4911725" y="4906963"/>
            <a:ext cx="3803650" cy="460375"/>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復帰された</a:t>
            </a:r>
            <a:r>
              <a:rPr lang="ko-KR" altLang="en-US" sz="2400" b="0">
                <a:solidFill>
                  <a:schemeClr val="bg2"/>
                </a:solidFill>
                <a:latin typeface="ＭＳ Ｐゴシック" pitchFamily="34" charset="-128"/>
              </a:rPr>
              <a:t>三位一</a:t>
            </a:r>
            <a:r>
              <a:rPr lang="ja-JP" altLang="en-US" sz="2400" b="0">
                <a:solidFill>
                  <a:schemeClr val="bg2"/>
                </a:solidFill>
                <a:latin typeface="ＭＳ Ｐゴシック" pitchFamily="34" charset="-128"/>
              </a:rPr>
              <a:t>体（霊肉）</a:t>
            </a:r>
          </a:p>
        </p:txBody>
      </p:sp>
      <p:sp>
        <p:nvSpPr>
          <p:cNvPr id="206859" name="Rectangle 20"/>
          <p:cNvSpPr>
            <a:spLocks noChangeArrowheads="1"/>
          </p:cNvSpPr>
          <p:nvPr/>
        </p:nvSpPr>
        <p:spPr bwMode="auto">
          <a:xfrm>
            <a:off x="4913313" y="2800350"/>
            <a:ext cx="3419475"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本然の</a:t>
            </a:r>
            <a:r>
              <a:rPr lang="ko-KR" altLang="en-US" sz="2400" b="0">
                <a:solidFill>
                  <a:schemeClr val="bg2"/>
                </a:solidFill>
                <a:latin typeface="ＭＳ Ｐゴシック" pitchFamily="34" charset="-128"/>
              </a:rPr>
              <a:t>三位一</a:t>
            </a:r>
            <a:r>
              <a:rPr lang="ja-JP" altLang="en-US" sz="2400" b="0">
                <a:solidFill>
                  <a:schemeClr val="bg2"/>
                </a:solidFill>
                <a:latin typeface="ＭＳ Ｐゴシック" pitchFamily="34" charset="-128"/>
              </a:rPr>
              <a:t>体 ⇒ </a:t>
            </a:r>
            <a:r>
              <a:rPr lang="ja-JP" altLang="en-US" sz="2400" b="0">
                <a:solidFill>
                  <a:srgbClr val="CC0000"/>
                </a:solidFill>
                <a:latin typeface="ＭＳ Ｐゴシック" pitchFamily="34" charset="-128"/>
              </a:rPr>
              <a:t>堕落</a:t>
            </a:r>
          </a:p>
        </p:txBody>
      </p:sp>
      <p:sp>
        <p:nvSpPr>
          <p:cNvPr id="206860" name="Rectangle 21"/>
          <p:cNvSpPr>
            <a:spLocks noChangeArrowheads="1"/>
          </p:cNvSpPr>
          <p:nvPr/>
        </p:nvSpPr>
        <p:spPr bwMode="auto">
          <a:xfrm>
            <a:off x="4911725" y="3898900"/>
            <a:ext cx="3803650" cy="460375"/>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復帰された</a:t>
            </a:r>
            <a:r>
              <a:rPr lang="ko-KR" altLang="en-US" sz="2400" b="0">
                <a:solidFill>
                  <a:schemeClr val="bg2"/>
                </a:solidFill>
                <a:latin typeface="ＭＳ Ｐゴシック" pitchFamily="34" charset="-128"/>
              </a:rPr>
              <a:t>三位一</a:t>
            </a:r>
            <a:r>
              <a:rPr lang="ja-JP" altLang="en-US" sz="2400" b="0">
                <a:solidFill>
                  <a:schemeClr val="bg2"/>
                </a:solidFill>
                <a:latin typeface="ＭＳ Ｐゴシック" pitchFamily="34" charset="-128"/>
              </a:rPr>
              <a:t>体（霊的）</a:t>
            </a:r>
          </a:p>
        </p:txBody>
      </p:sp>
      <p:cxnSp>
        <p:nvCxnSpPr>
          <p:cNvPr id="34" name="直線コネクタ 33"/>
          <p:cNvCxnSpPr/>
          <p:nvPr/>
        </p:nvCxnSpPr>
        <p:spPr>
          <a:xfrm>
            <a:off x="1792288" y="4125913"/>
            <a:ext cx="2071687" cy="158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792288" y="5143500"/>
            <a:ext cx="2071687"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06863" name="Oval 12"/>
          <p:cNvSpPr>
            <a:spLocks noChangeArrowheads="1"/>
          </p:cNvSpPr>
          <p:nvPr/>
        </p:nvSpPr>
        <p:spPr bwMode="auto">
          <a:xfrm>
            <a:off x="938213" y="3825875"/>
            <a:ext cx="1081087" cy="603250"/>
          </a:xfrm>
          <a:prstGeom prst="ellipse">
            <a:avLst/>
          </a:prstGeom>
          <a:solidFill>
            <a:srgbClr val="0000FF"/>
          </a:solidFill>
          <a:ln w="19050">
            <a:solidFill>
              <a:schemeClr val="bg2"/>
            </a:solidFill>
            <a:round/>
            <a:headEnd/>
            <a:tailEnd/>
          </a:ln>
        </p:spPr>
        <p:txBody>
          <a:bodyPr wrap="none" anchor="ctr"/>
          <a:lstStyle/>
          <a:p>
            <a:pPr algn="ctr" latinLnBrk="0"/>
            <a:r>
              <a:rPr lang="ja-JP" altLang="en-US" sz="2600" b="0">
                <a:latin typeface="ＭＳ Ｐゴシック" pitchFamily="34" charset="-128"/>
              </a:rPr>
              <a:t>ｲｴｽ</a:t>
            </a:r>
            <a:endParaRPr lang="ko-KR" altLang="en-US" sz="2600" b="0">
              <a:latin typeface="ＭＳ Ｐゴシック" pitchFamily="34" charset="-128"/>
            </a:endParaRPr>
          </a:p>
        </p:txBody>
      </p:sp>
      <p:sp>
        <p:nvSpPr>
          <p:cNvPr id="206864" name="Oval 13"/>
          <p:cNvSpPr>
            <a:spLocks noChangeArrowheads="1"/>
          </p:cNvSpPr>
          <p:nvPr/>
        </p:nvSpPr>
        <p:spPr bwMode="auto">
          <a:xfrm>
            <a:off x="3602038" y="3805238"/>
            <a:ext cx="1122362" cy="638175"/>
          </a:xfrm>
          <a:prstGeom prst="ellipse">
            <a:avLst/>
          </a:prstGeom>
          <a:solidFill>
            <a:srgbClr val="FF66FF"/>
          </a:solidFill>
          <a:ln w="19050">
            <a:solidFill>
              <a:schemeClr val="bg2"/>
            </a:solidFill>
            <a:round/>
            <a:headEnd/>
            <a:tailEnd/>
          </a:ln>
        </p:spPr>
        <p:txBody>
          <a:bodyPr wrap="none" anchor="ctr"/>
          <a:lstStyle/>
          <a:p>
            <a:pPr algn="ctr" latinLnBrk="0"/>
            <a:r>
              <a:rPr lang="ja-JP" altLang="en-US" sz="2400" b="0">
                <a:latin typeface="ＭＳ Ｐゴシック" pitchFamily="34" charset="-128"/>
              </a:rPr>
              <a:t>聖霊</a:t>
            </a:r>
          </a:p>
        </p:txBody>
      </p:sp>
      <p:sp>
        <p:nvSpPr>
          <p:cNvPr id="206865" name="Oval 14"/>
          <p:cNvSpPr>
            <a:spLocks noChangeArrowheads="1"/>
          </p:cNvSpPr>
          <p:nvPr/>
        </p:nvSpPr>
        <p:spPr bwMode="auto">
          <a:xfrm>
            <a:off x="908050" y="4841875"/>
            <a:ext cx="1111250" cy="60325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b="0">
                <a:latin typeface="ＭＳ Ｐゴシック" pitchFamily="34" charset="-128"/>
              </a:rPr>
              <a:t>真の父</a:t>
            </a:r>
            <a:endParaRPr lang="ko-KR" altLang="en-US" sz="2400" b="0">
              <a:latin typeface="ＭＳ Ｐゴシック" pitchFamily="34" charset="-128"/>
            </a:endParaRPr>
          </a:p>
        </p:txBody>
      </p:sp>
      <p:sp>
        <p:nvSpPr>
          <p:cNvPr id="206866" name="Oval 15"/>
          <p:cNvSpPr>
            <a:spLocks noChangeArrowheads="1"/>
          </p:cNvSpPr>
          <p:nvPr/>
        </p:nvSpPr>
        <p:spPr bwMode="auto">
          <a:xfrm>
            <a:off x="3675063" y="4824413"/>
            <a:ext cx="1122362" cy="638175"/>
          </a:xfrm>
          <a:prstGeom prst="ellipse">
            <a:avLst/>
          </a:prstGeom>
          <a:solidFill>
            <a:srgbClr val="FF66FF"/>
          </a:solidFill>
          <a:ln w="19050">
            <a:solidFill>
              <a:schemeClr val="bg2"/>
            </a:solidFill>
            <a:round/>
            <a:headEnd/>
            <a:tailEnd/>
          </a:ln>
        </p:spPr>
        <p:txBody>
          <a:bodyPr wrap="none" anchor="ctr"/>
          <a:lstStyle/>
          <a:p>
            <a:pPr algn="ctr" latinLnBrk="0"/>
            <a:r>
              <a:rPr lang="ja-JP" altLang="en-US" sz="2400" b="0">
                <a:latin typeface="ＭＳ Ｐゴシック" pitchFamily="34" charset="-128"/>
              </a:rPr>
              <a:t>真の母</a:t>
            </a:r>
            <a:endParaRPr lang="ko-KR" altLang="en-US" sz="2400" b="0">
              <a:latin typeface="ＭＳ Ｐゴシック" pitchFamily="34" charset="-128"/>
            </a:endParaRPr>
          </a:p>
        </p:txBody>
      </p:sp>
      <p:sp>
        <p:nvSpPr>
          <p:cNvPr id="206867" name="Oval 16"/>
          <p:cNvSpPr>
            <a:spLocks noChangeArrowheads="1"/>
          </p:cNvSpPr>
          <p:nvPr/>
        </p:nvSpPr>
        <p:spPr bwMode="auto">
          <a:xfrm>
            <a:off x="979488" y="2744788"/>
            <a:ext cx="1141412" cy="603250"/>
          </a:xfrm>
          <a:prstGeom prst="ellipse">
            <a:avLst/>
          </a:prstGeom>
          <a:solidFill>
            <a:srgbClr val="0000FF"/>
          </a:solidFill>
          <a:ln w="19050">
            <a:solidFill>
              <a:schemeClr val="bg2"/>
            </a:solidFill>
            <a:round/>
            <a:headEnd/>
            <a:tailEnd/>
          </a:ln>
        </p:spPr>
        <p:txBody>
          <a:bodyPr wrap="none" anchor="ctr"/>
          <a:lstStyle/>
          <a:p>
            <a:pPr algn="ctr" latinLnBrk="0"/>
            <a:r>
              <a:rPr lang="ja-JP" altLang="en-US" sz="2600" b="0">
                <a:latin typeface="ＭＳ Ｐゴシック" pitchFamily="34" charset="-128"/>
              </a:rPr>
              <a:t>ｱﾀﾞﾑ</a:t>
            </a:r>
            <a:endParaRPr lang="ko-KR" altLang="en-US" sz="2600" b="0">
              <a:latin typeface="ＭＳ Ｐゴシック" pitchFamily="34" charset="-128"/>
            </a:endParaRPr>
          </a:p>
        </p:txBody>
      </p:sp>
      <p:sp>
        <p:nvSpPr>
          <p:cNvPr id="206868" name="Oval 17"/>
          <p:cNvSpPr>
            <a:spLocks noChangeArrowheads="1"/>
          </p:cNvSpPr>
          <p:nvPr/>
        </p:nvSpPr>
        <p:spPr bwMode="auto">
          <a:xfrm>
            <a:off x="3606800" y="2725738"/>
            <a:ext cx="1122363" cy="638175"/>
          </a:xfrm>
          <a:prstGeom prst="ellipse">
            <a:avLst/>
          </a:prstGeom>
          <a:solidFill>
            <a:srgbClr val="FF66FF"/>
          </a:solidFill>
          <a:ln w="19050">
            <a:solidFill>
              <a:schemeClr val="bg2"/>
            </a:solidFill>
            <a:round/>
            <a:headEnd/>
            <a:tailEnd/>
          </a:ln>
        </p:spPr>
        <p:txBody>
          <a:bodyPr wrap="none" anchor="ctr"/>
          <a:lstStyle/>
          <a:p>
            <a:pPr algn="ctr" latinLnBrk="0"/>
            <a:r>
              <a:rPr lang="ja-JP" altLang="en-US" sz="2600" b="0">
                <a:latin typeface="ＭＳ Ｐゴシック" pitchFamily="34" charset="-128"/>
              </a:rPr>
              <a:t>ｴﾊﾞ</a:t>
            </a:r>
            <a:endParaRPr lang="ko-KR" altLang="en-US" sz="2600" b="0">
              <a:latin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直線コネクタ 71"/>
          <p:cNvCxnSpPr/>
          <p:nvPr/>
        </p:nvCxnSpPr>
        <p:spPr>
          <a:xfrm>
            <a:off x="7443788" y="3800475"/>
            <a:ext cx="1285875"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34818" name="Line 85"/>
          <p:cNvSpPr>
            <a:spLocks noChangeShapeType="1"/>
          </p:cNvSpPr>
          <p:nvPr/>
        </p:nvSpPr>
        <p:spPr bwMode="auto">
          <a:xfrm>
            <a:off x="1403350" y="4076700"/>
            <a:ext cx="0" cy="936625"/>
          </a:xfrm>
          <a:prstGeom prst="line">
            <a:avLst/>
          </a:prstGeom>
          <a:noFill/>
          <a:ln w="38100">
            <a:solidFill>
              <a:schemeClr val="bg2"/>
            </a:solidFill>
            <a:round/>
            <a:headEnd type="triangle" w="med" len="med"/>
            <a:tailEnd/>
          </a:ln>
        </p:spPr>
        <p:txBody>
          <a:bodyPr/>
          <a:lstStyle/>
          <a:p>
            <a:endParaRPr lang="ko-KR" altLang="en-US"/>
          </a:p>
        </p:txBody>
      </p:sp>
      <p:sp>
        <p:nvSpPr>
          <p:cNvPr id="34819" name="Line 98"/>
          <p:cNvSpPr>
            <a:spLocks noChangeShapeType="1"/>
          </p:cNvSpPr>
          <p:nvPr/>
        </p:nvSpPr>
        <p:spPr bwMode="auto">
          <a:xfrm flipH="1" flipV="1">
            <a:off x="3286125" y="3214688"/>
            <a:ext cx="493713" cy="1438275"/>
          </a:xfrm>
          <a:prstGeom prst="line">
            <a:avLst/>
          </a:prstGeom>
          <a:noFill/>
          <a:ln w="38100" cap="rnd">
            <a:solidFill>
              <a:schemeClr val="bg2"/>
            </a:solidFill>
            <a:prstDash val="sysDot"/>
            <a:round/>
            <a:headEnd/>
            <a:tailEnd type="triangle" w="med" len="med"/>
          </a:ln>
        </p:spPr>
        <p:txBody>
          <a:bodyPr/>
          <a:lstStyle/>
          <a:p>
            <a:endParaRPr lang="ko-KR" altLang="en-US"/>
          </a:p>
        </p:txBody>
      </p:sp>
      <p:sp>
        <p:nvSpPr>
          <p:cNvPr id="34820" name="Line 99"/>
          <p:cNvSpPr>
            <a:spLocks noChangeShapeType="1"/>
          </p:cNvSpPr>
          <p:nvPr/>
        </p:nvSpPr>
        <p:spPr bwMode="auto">
          <a:xfrm flipH="1" flipV="1">
            <a:off x="3348038" y="3141663"/>
            <a:ext cx="1223962" cy="1223962"/>
          </a:xfrm>
          <a:prstGeom prst="line">
            <a:avLst/>
          </a:prstGeom>
          <a:noFill/>
          <a:ln w="38100" cap="rnd">
            <a:solidFill>
              <a:schemeClr val="bg2"/>
            </a:solidFill>
            <a:prstDash val="sysDot"/>
            <a:round/>
            <a:headEnd/>
            <a:tailEnd type="triangle" w="med" len="med"/>
          </a:ln>
        </p:spPr>
        <p:txBody>
          <a:bodyPr/>
          <a:lstStyle/>
          <a:p>
            <a:endParaRPr lang="ko-KR" altLang="en-US"/>
          </a:p>
        </p:txBody>
      </p:sp>
      <p:sp>
        <p:nvSpPr>
          <p:cNvPr id="34821" name="Line 100"/>
          <p:cNvSpPr>
            <a:spLocks noChangeShapeType="1"/>
          </p:cNvSpPr>
          <p:nvPr/>
        </p:nvSpPr>
        <p:spPr bwMode="auto">
          <a:xfrm flipH="1" flipV="1">
            <a:off x="3419475" y="3068638"/>
            <a:ext cx="1944688" cy="936625"/>
          </a:xfrm>
          <a:prstGeom prst="line">
            <a:avLst/>
          </a:prstGeom>
          <a:noFill/>
          <a:ln w="38100" cap="rnd">
            <a:solidFill>
              <a:schemeClr val="bg2"/>
            </a:solidFill>
            <a:prstDash val="sysDot"/>
            <a:round/>
            <a:headEnd/>
            <a:tailEnd type="triangle" w="med" len="med"/>
          </a:ln>
        </p:spPr>
        <p:txBody>
          <a:bodyPr/>
          <a:lstStyle/>
          <a:p>
            <a:endParaRPr lang="ko-KR" altLang="en-US"/>
          </a:p>
        </p:txBody>
      </p:sp>
      <p:sp>
        <p:nvSpPr>
          <p:cNvPr id="34822" name="Line 101"/>
          <p:cNvSpPr>
            <a:spLocks noChangeShapeType="1"/>
          </p:cNvSpPr>
          <p:nvPr/>
        </p:nvSpPr>
        <p:spPr bwMode="auto">
          <a:xfrm flipH="1" flipV="1">
            <a:off x="3419475" y="2924175"/>
            <a:ext cx="2881313" cy="865188"/>
          </a:xfrm>
          <a:prstGeom prst="line">
            <a:avLst/>
          </a:prstGeom>
          <a:noFill/>
          <a:ln w="38100" cap="rnd">
            <a:solidFill>
              <a:schemeClr val="bg2"/>
            </a:solidFill>
            <a:prstDash val="sysDot"/>
            <a:round/>
            <a:headEnd/>
            <a:tailEnd type="triangle" w="med" len="med"/>
          </a:ln>
        </p:spPr>
        <p:txBody>
          <a:bodyPr/>
          <a:lstStyle/>
          <a:p>
            <a:endParaRPr lang="ko-KR" altLang="en-US"/>
          </a:p>
        </p:txBody>
      </p:sp>
      <p:sp>
        <p:nvSpPr>
          <p:cNvPr id="34823" name="Line 102"/>
          <p:cNvSpPr>
            <a:spLocks noChangeShapeType="1"/>
          </p:cNvSpPr>
          <p:nvPr/>
        </p:nvSpPr>
        <p:spPr bwMode="auto">
          <a:xfrm flipH="1" flipV="1">
            <a:off x="3419475" y="2781300"/>
            <a:ext cx="4010025" cy="647700"/>
          </a:xfrm>
          <a:prstGeom prst="line">
            <a:avLst/>
          </a:prstGeom>
          <a:noFill/>
          <a:ln w="38100" cap="rnd">
            <a:solidFill>
              <a:schemeClr val="bg2"/>
            </a:solidFill>
            <a:prstDash val="sysDot"/>
            <a:round/>
            <a:headEnd/>
            <a:tailEnd type="triangle" w="med" len="med"/>
          </a:ln>
        </p:spPr>
        <p:txBody>
          <a:bodyPr/>
          <a:lstStyle/>
          <a:p>
            <a:endParaRPr lang="ko-KR" altLang="en-US"/>
          </a:p>
        </p:txBody>
      </p:sp>
      <p:sp>
        <p:nvSpPr>
          <p:cNvPr id="34824" name="Rectangle 4"/>
          <p:cNvSpPr>
            <a:spLocks noGrp="1" noChangeArrowheads="1"/>
          </p:cNvSpPr>
          <p:nvPr>
            <p:ph type="title"/>
          </p:nvPr>
        </p:nvSpPr>
        <p:spPr>
          <a:xfrm>
            <a:off x="0" y="260350"/>
            <a:ext cx="9144000" cy="1152525"/>
          </a:xfrm>
        </p:spPr>
        <p:txBody>
          <a:bodyPr/>
          <a:lstStyle/>
          <a:p>
            <a:pPr algn="l" eaLnBrk="1" hangingPunct="1"/>
            <a:r>
              <a:rPr lang="ja-JP" altLang="en-US" sz="4000" smtClean="0">
                <a:solidFill>
                  <a:schemeClr val="bg2"/>
                </a:solidFill>
                <a:latin typeface="ＭＳ Ｐゴシック" pitchFamily="34" charset="-128"/>
              </a:rPr>
              <a:t>　２</a:t>
            </a:r>
            <a:r>
              <a:rPr lang="en-US" altLang="ja-JP" sz="4000" smtClean="0">
                <a:solidFill>
                  <a:schemeClr val="bg2"/>
                </a:solidFill>
                <a:latin typeface="ＭＳ Ｐゴシック" pitchFamily="34" charset="-128"/>
              </a:rPr>
              <a:t>.</a:t>
            </a:r>
            <a:r>
              <a:rPr lang="ja-JP" altLang="en-US" sz="4000" smtClean="0">
                <a:solidFill>
                  <a:schemeClr val="bg2"/>
                </a:solidFill>
                <a:latin typeface="ＭＳ Ｐゴシック" pitchFamily="34" charset="-128"/>
              </a:rPr>
              <a:t>全ての問題解決の為に</a:t>
            </a:r>
            <a:br>
              <a:rPr lang="ja-JP" altLang="en-US" sz="4000" smtClean="0">
                <a:solidFill>
                  <a:schemeClr val="bg2"/>
                </a:solidFill>
                <a:latin typeface="ＭＳ Ｐゴシック" pitchFamily="34" charset="-128"/>
              </a:rPr>
            </a:br>
            <a:r>
              <a:rPr lang="ja-JP" altLang="en-US" sz="4000" smtClean="0">
                <a:solidFill>
                  <a:schemeClr val="bg2"/>
                </a:solidFill>
                <a:latin typeface="ＭＳ Ｐゴシック" pitchFamily="34" charset="-128"/>
              </a:rPr>
              <a:t>　　　　</a:t>
            </a:r>
            <a:r>
              <a:rPr lang="ja-JP" altLang="en-US" sz="2400" smtClean="0">
                <a:solidFill>
                  <a:schemeClr val="bg2"/>
                </a:solidFill>
                <a:latin typeface="ＭＳ Ｐゴシック" pitchFamily="34" charset="-128"/>
              </a:rPr>
              <a:t>統一原理　本体論　絶対必要</a:t>
            </a:r>
          </a:p>
        </p:txBody>
      </p:sp>
      <p:sp>
        <p:nvSpPr>
          <p:cNvPr id="34825" name="Text Box 5"/>
          <p:cNvSpPr txBox="1">
            <a:spLocks noChangeArrowheads="1"/>
          </p:cNvSpPr>
          <p:nvPr/>
        </p:nvSpPr>
        <p:spPr bwMode="auto">
          <a:xfrm>
            <a:off x="214313" y="1443038"/>
            <a:ext cx="8129587" cy="473075"/>
          </a:xfrm>
          <a:prstGeom prst="rect">
            <a:avLst/>
          </a:prstGeom>
          <a:noFill/>
          <a:ln w="9525">
            <a:noFill/>
            <a:miter lim="800000"/>
            <a:headEnd/>
            <a:tailEnd/>
          </a:ln>
        </p:spPr>
        <p:txBody>
          <a:bodyPr wrap="none">
            <a:spAutoFit/>
          </a:bodyPr>
          <a:lstStyle/>
          <a:p>
            <a:pPr latinLnBrk="0"/>
            <a:r>
              <a:rPr lang="ja-JP" altLang="en-US" sz="2500">
                <a:solidFill>
                  <a:schemeClr val="bg2"/>
                </a:solidFill>
                <a:latin typeface="ＭＳ Ｐゴシック" pitchFamily="34" charset="-128"/>
              </a:rPr>
              <a:t>１）統一原理本体論出現の必然性（摂理の時代性から見て）</a:t>
            </a:r>
          </a:p>
        </p:txBody>
      </p:sp>
      <p:sp>
        <p:nvSpPr>
          <p:cNvPr id="34826" name="Line 8"/>
          <p:cNvSpPr>
            <a:spLocks noChangeShapeType="1"/>
          </p:cNvSpPr>
          <p:nvPr/>
        </p:nvSpPr>
        <p:spPr bwMode="auto">
          <a:xfrm flipV="1">
            <a:off x="2484438" y="3786188"/>
            <a:ext cx="5087937" cy="2019300"/>
          </a:xfrm>
          <a:prstGeom prst="line">
            <a:avLst/>
          </a:prstGeom>
          <a:noFill/>
          <a:ln w="28575">
            <a:solidFill>
              <a:schemeClr val="bg2"/>
            </a:solidFill>
            <a:round/>
            <a:headEnd/>
            <a:tailEnd/>
          </a:ln>
        </p:spPr>
        <p:txBody>
          <a:bodyPr/>
          <a:lstStyle/>
          <a:p>
            <a:endParaRPr lang="ko-KR" altLang="en-US"/>
          </a:p>
        </p:txBody>
      </p:sp>
      <p:sp>
        <p:nvSpPr>
          <p:cNvPr id="34827" name="Line 9"/>
          <p:cNvSpPr>
            <a:spLocks noChangeShapeType="1"/>
          </p:cNvSpPr>
          <p:nvPr/>
        </p:nvSpPr>
        <p:spPr bwMode="auto">
          <a:xfrm>
            <a:off x="2224088" y="4973638"/>
            <a:ext cx="5776912" cy="0"/>
          </a:xfrm>
          <a:prstGeom prst="line">
            <a:avLst/>
          </a:prstGeom>
          <a:noFill/>
          <a:ln w="28575">
            <a:solidFill>
              <a:schemeClr val="bg2"/>
            </a:solidFill>
            <a:round/>
            <a:headEnd/>
            <a:tailEnd/>
          </a:ln>
        </p:spPr>
        <p:txBody>
          <a:bodyPr/>
          <a:lstStyle/>
          <a:p>
            <a:endParaRPr lang="ko-KR" altLang="en-US"/>
          </a:p>
        </p:txBody>
      </p:sp>
      <p:sp>
        <p:nvSpPr>
          <p:cNvPr id="34828" name="Line 15"/>
          <p:cNvSpPr>
            <a:spLocks noChangeShapeType="1"/>
          </p:cNvSpPr>
          <p:nvPr/>
        </p:nvSpPr>
        <p:spPr bwMode="auto">
          <a:xfrm flipV="1">
            <a:off x="4678363" y="4408488"/>
            <a:ext cx="0" cy="565150"/>
          </a:xfrm>
          <a:prstGeom prst="line">
            <a:avLst/>
          </a:prstGeom>
          <a:noFill/>
          <a:ln w="28575">
            <a:solidFill>
              <a:schemeClr val="bg2"/>
            </a:solidFill>
            <a:round/>
            <a:headEnd/>
            <a:tailEnd/>
          </a:ln>
        </p:spPr>
        <p:txBody>
          <a:bodyPr/>
          <a:lstStyle/>
          <a:p>
            <a:endParaRPr lang="ko-KR" altLang="en-US"/>
          </a:p>
        </p:txBody>
      </p:sp>
      <p:sp>
        <p:nvSpPr>
          <p:cNvPr id="34829" name="Line 16"/>
          <p:cNvSpPr>
            <a:spLocks noChangeShapeType="1"/>
          </p:cNvSpPr>
          <p:nvPr/>
        </p:nvSpPr>
        <p:spPr bwMode="auto">
          <a:xfrm flipV="1">
            <a:off x="3744913" y="4641850"/>
            <a:ext cx="0" cy="322263"/>
          </a:xfrm>
          <a:prstGeom prst="line">
            <a:avLst/>
          </a:prstGeom>
          <a:noFill/>
          <a:ln w="28575">
            <a:solidFill>
              <a:schemeClr val="bg2"/>
            </a:solidFill>
            <a:round/>
            <a:headEnd/>
            <a:tailEnd/>
          </a:ln>
        </p:spPr>
        <p:txBody>
          <a:bodyPr/>
          <a:lstStyle/>
          <a:p>
            <a:endParaRPr lang="ko-KR" altLang="en-US"/>
          </a:p>
        </p:txBody>
      </p:sp>
      <p:sp>
        <p:nvSpPr>
          <p:cNvPr id="34830" name="Line 17"/>
          <p:cNvSpPr>
            <a:spLocks noChangeShapeType="1"/>
          </p:cNvSpPr>
          <p:nvPr/>
        </p:nvSpPr>
        <p:spPr bwMode="auto">
          <a:xfrm flipV="1">
            <a:off x="5610225" y="4238625"/>
            <a:ext cx="0" cy="725488"/>
          </a:xfrm>
          <a:prstGeom prst="line">
            <a:avLst/>
          </a:prstGeom>
          <a:noFill/>
          <a:ln w="28575">
            <a:solidFill>
              <a:schemeClr val="bg2"/>
            </a:solidFill>
            <a:round/>
            <a:headEnd/>
            <a:tailEnd/>
          </a:ln>
        </p:spPr>
        <p:txBody>
          <a:bodyPr/>
          <a:lstStyle/>
          <a:p>
            <a:endParaRPr lang="ko-KR" altLang="en-US"/>
          </a:p>
        </p:txBody>
      </p:sp>
      <p:sp>
        <p:nvSpPr>
          <p:cNvPr id="34831" name="Line 18"/>
          <p:cNvSpPr>
            <a:spLocks noChangeShapeType="1"/>
          </p:cNvSpPr>
          <p:nvPr/>
        </p:nvSpPr>
        <p:spPr bwMode="auto">
          <a:xfrm flipV="1">
            <a:off x="6540500" y="4005263"/>
            <a:ext cx="0" cy="968375"/>
          </a:xfrm>
          <a:prstGeom prst="line">
            <a:avLst/>
          </a:prstGeom>
          <a:noFill/>
          <a:ln w="28575">
            <a:solidFill>
              <a:schemeClr val="bg2"/>
            </a:solidFill>
            <a:round/>
            <a:headEnd/>
            <a:tailEnd/>
          </a:ln>
        </p:spPr>
        <p:txBody>
          <a:bodyPr/>
          <a:lstStyle/>
          <a:p>
            <a:endParaRPr lang="ko-KR" altLang="en-US"/>
          </a:p>
        </p:txBody>
      </p:sp>
      <p:sp>
        <p:nvSpPr>
          <p:cNvPr id="34832" name="Line 19"/>
          <p:cNvSpPr>
            <a:spLocks noChangeShapeType="1"/>
          </p:cNvSpPr>
          <p:nvPr/>
        </p:nvSpPr>
        <p:spPr bwMode="auto">
          <a:xfrm flipH="1" flipV="1">
            <a:off x="7470775" y="3771900"/>
            <a:ext cx="0" cy="1201738"/>
          </a:xfrm>
          <a:prstGeom prst="line">
            <a:avLst/>
          </a:prstGeom>
          <a:noFill/>
          <a:ln w="28575">
            <a:solidFill>
              <a:schemeClr val="bg2"/>
            </a:solidFill>
            <a:round/>
            <a:headEnd/>
            <a:tailEnd/>
          </a:ln>
        </p:spPr>
        <p:txBody>
          <a:bodyPr/>
          <a:lstStyle/>
          <a:p>
            <a:endParaRPr lang="ko-KR" altLang="en-US"/>
          </a:p>
        </p:txBody>
      </p:sp>
      <p:sp>
        <p:nvSpPr>
          <p:cNvPr id="34833" name="Line 23"/>
          <p:cNvSpPr>
            <a:spLocks noChangeShapeType="1"/>
          </p:cNvSpPr>
          <p:nvPr/>
        </p:nvSpPr>
        <p:spPr bwMode="auto">
          <a:xfrm>
            <a:off x="5610225" y="4581525"/>
            <a:ext cx="923925" cy="0"/>
          </a:xfrm>
          <a:prstGeom prst="line">
            <a:avLst/>
          </a:prstGeom>
          <a:noFill/>
          <a:ln w="19050">
            <a:solidFill>
              <a:schemeClr val="bg2"/>
            </a:solidFill>
            <a:round/>
            <a:headEnd/>
            <a:tailEnd/>
          </a:ln>
        </p:spPr>
        <p:txBody>
          <a:bodyPr/>
          <a:lstStyle/>
          <a:p>
            <a:endParaRPr lang="ko-KR" altLang="en-US"/>
          </a:p>
        </p:txBody>
      </p:sp>
      <p:sp>
        <p:nvSpPr>
          <p:cNvPr id="34834" name="Line 24"/>
          <p:cNvSpPr>
            <a:spLocks noChangeShapeType="1"/>
          </p:cNvSpPr>
          <p:nvPr/>
        </p:nvSpPr>
        <p:spPr bwMode="auto">
          <a:xfrm>
            <a:off x="6600825" y="4221163"/>
            <a:ext cx="862013" cy="0"/>
          </a:xfrm>
          <a:prstGeom prst="line">
            <a:avLst/>
          </a:prstGeom>
          <a:noFill/>
          <a:ln w="19050">
            <a:solidFill>
              <a:schemeClr val="bg2"/>
            </a:solidFill>
            <a:round/>
            <a:headEnd/>
            <a:tailEnd/>
          </a:ln>
        </p:spPr>
        <p:txBody>
          <a:bodyPr/>
          <a:lstStyle/>
          <a:p>
            <a:endParaRPr lang="ko-KR" altLang="en-US"/>
          </a:p>
        </p:txBody>
      </p:sp>
      <p:sp>
        <p:nvSpPr>
          <p:cNvPr id="34835" name="Oval 33"/>
          <p:cNvSpPr>
            <a:spLocks noChangeArrowheads="1"/>
          </p:cNvSpPr>
          <p:nvPr/>
        </p:nvSpPr>
        <p:spPr bwMode="auto">
          <a:xfrm>
            <a:off x="1862138" y="5619750"/>
            <a:ext cx="838200" cy="508000"/>
          </a:xfrm>
          <a:prstGeom prst="ellipse">
            <a:avLst/>
          </a:prstGeom>
          <a:solidFill>
            <a:schemeClr val="accent1"/>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堕・人</a:t>
            </a:r>
          </a:p>
        </p:txBody>
      </p:sp>
      <p:sp>
        <p:nvSpPr>
          <p:cNvPr id="34836" name="Oval 34"/>
          <p:cNvSpPr>
            <a:spLocks noChangeArrowheads="1"/>
          </p:cNvSpPr>
          <p:nvPr/>
        </p:nvSpPr>
        <p:spPr bwMode="auto">
          <a:xfrm>
            <a:off x="3449638" y="5300663"/>
            <a:ext cx="617537" cy="617537"/>
          </a:xfrm>
          <a:prstGeom prst="ellipse">
            <a:avLst/>
          </a:prstGeom>
          <a:solidFill>
            <a:srgbClr val="0000FF"/>
          </a:solidFill>
          <a:ln w="28575">
            <a:solidFill>
              <a:schemeClr val="bg2"/>
            </a:solidFill>
            <a:round/>
            <a:headEnd/>
            <a:tailEnd/>
          </a:ln>
        </p:spPr>
        <p:txBody>
          <a:bodyPr wrap="none" anchor="ctr"/>
          <a:lstStyle/>
          <a:p>
            <a:pPr algn="ctr" latinLnBrk="0"/>
            <a:r>
              <a:rPr lang="ja-JP" altLang="en-US" sz="2000">
                <a:latin typeface="ＭＳ Ｐゴシック" pitchFamily="34" charset="-128"/>
              </a:rPr>
              <a:t>ノア</a:t>
            </a:r>
          </a:p>
        </p:txBody>
      </p:sp>
      <p:sp>
        <p:nvSpPr>
          <p:cNvPr id="34837" name="Oval 35"/>
          <p:cNvSpPr>
            <a:spLocks noChangeArrowheads="1"/>
          </p:cNvSpPr>
          <p:nvPr/>
        </p:nvSpPr>
        <p:spPr bwMode="auto">
          <a:xfrm>
            <a:off x="4373563" y="4983163"/>
            <a:ext cx="617537" cy="617537"/>
          </a:xfrm>
          <a:prstGeom prst="ellipse">
            <a:avLst/>
          </a:prstGeom>
          <a:solidFill>
            <a:srgbClr val="0000FF"/>
          </a:solidFill>
          <a:ln w="28575">
            <a:solidFill>
              <a:schemeClr val="bg2"/>
            </a:solidFill>
            <a:round/>
            <a:headEnd/>
            <a:tailEnd/>
          </a:ln>
        </p:spPr>
        <p:txBody>
          <a:bodyPr wrap="none" anchor="ctr"/>
          <a:lstStyle/>
          <a:p>
            <a:pPr algn="ctr" latinLnBrk="0"/>
            <a:r>
              <a:rPr lang="ja-JP" altLang="en-US" sz="2000">
                <a:latin typeface="ＭＳ Ｐゴシック" pitchFamily="34" charset="-128"/>
              </a:rPr>
              <a:t>アブ</a:t>
            </a:r>
          </a:p>
        </p:txBody>
      </p:sp>
      <p:sp>
        <p:nvSpPr>
          <p:cNvPr id="34838" name="Oval 36"/>
          <p:cNvSpPr>
            <a:spLocks noChangeArrowheads="1"/>
          </p:cNvSpPr>
          <p:nvPr/>
        </p:nvSpPr>
        <p:spPr bwMode="auto">
          <a:xfrm>
            <a:off x="5299075" y="4978400"/>
            <a:ext cx="617538" cy="617538"/>
          </a:xfrm>
          <a:prstGeom prst="ellipse">
            <a:avLst/>
          </a:prstGeom>
          <a:solidFill>
            <a:srgbClr val="0000FF"/>
          </a:solidFill>
          <a:ln w="28575">
            <a:solidFill>
              <a:schemeClr val="bg2"/>
            </a:solidFill>
            <a:round/>
            <a:headEnd/>
            <a:tailEnd/>
          </a:ln>
        </p:spPr>
        <p:txBody>
          <a:bodyPr wrap="none" anchor="ctr"/>
          <a:lstStyle/>
          <a:p>
            <a:pPr algn="ctr" latinLnBrk="0"/>
            <a:r>
              <a:rPr lang="ja-JP" altLang="en-US" sz="1600">
                <a:latin typeface="ＭＳ Ｐゴシック" pitchFamily="34" charset="-128"/>
              </a:rPr>
              <a:t>モーセ</a:t>
            </a:r>
          </a:p>
        </p:txBody>
      </p:sp>
      <p:sp>
        <p:nvSpPr>
          <p:cNvPr id="34839" name="Oval 37"/>
          <p:cNvSpPr>
            <a:spLocks noChangeArrowheads="1"/>
          </p:cNvSpPr>
          <p:nvPr/>
        </p:nvSpPr>
        <p:spPr bwMode="auto">
          <a:xfrm>
            <a:off x="6232525" y="4978400"/>
            <a:ext cx="617538" cy="617538"/>
          </a:xfrm>
          <a:prstGeom prst="ellipse">
            <a:avLst/>
          </a:prstGeom>
          <a:solidFill>
            <a:srgbClr val="0000FF"/>
          </a:solidFill>
          <a:ln w="28575">
            <a:solidFill>
              <a:schemeClr val="bg2"/>
            </a:solidFill>
            <a:round/>
            <a:headEnd/>
            <a:tailEnd/>
          </a:ln>
        </p:spPr>
        <p:txBody>
          <a:bodyPr wrap="none" anchor="ctr"/>
          <a:lstStyle/>
          <a:p>
            <a:pPr algn="ctr" latinLnBrk="0"/>
            <a:r>
              <a:rPr lang="ja-JP" altLang="en-US" sz="1600">
                <a:latin typeface="ＭＳ Ｐゴシック" pitchFamily="34" charset="-128"/>
              </a:rPr>
              <a:t>イエス</a:t>
            </a:r>
          </a:p>
        </p:txBody>
      </p:sp>
      <p:sp>
        <p:nvSpPr>
          <p:cNvPr id="34840" name="Oval 38"/>
          <p:cNvSpPr>
            <a:spLocks noChangeArrowheads="1"/>
          </p:cNvSpPr>
          <p:nvPr/>
        </p:nvSpPr>
        <p:spPr bwMode="auto">
          <a:xfrm>
            <a:off x="7042150" y="4978400"/>
            <a:ext cx="860425" cy="573088"/>
          </a:xfrm>
          <a:prstGeom prst="ellipse">
            <a:avLst/>
          </a:prstGeom>
          <a:solidFill>
            <a:srgbClr val="0000FF"/>
          </a:solidFill>
          <a:ln w="28575">
            <a:solidFill>
              <a:schemeClr val="bg2"/>
            </a:solidFill>
            <a:round/>
            <a:headEnd/>
            <a:tailEnd/>
          </a:ln>
        </p:spPr>
        <p:txBody>
          <a:bodyPr wrap="none" anchor="ctr"/>
          <a:lstStyle/>
          <a:p>
            <a:pPr algn="ctr" latinLnBrk="0"/>
            <a:r>
              <a:rPr lang="ja-JP" altLang="en-US" sz="2000">
                <a:latin typeface="ＭＳ Ｐゴシック" pitchFamily="34" charset="-128"/>
              </a:rPr>
              <a:t>再臨主</a:t>
            </a:r>
          </a:p>
        </p:txBody>
      </p:sp>
      <p:sp>
        <p:nvSpPr>
          <p:cNvPr id="34841" name="Oval 39"/>
          <p:cNvSpPr>
            <a:spLocks noChangeArrowheads="1"/>
          </p:cNvSpPr>
          <p:nvPr/>
        </p:nvSpPr>
        <p:spPr bwMode="auto">
          <a:xfrm>
            <a:off x="3436938" y="4652963"/>
            <a:ext cx="615950" cy="615950"/>
          </a:xfrm>
          <a:prstGeom prst="ellipse">
            <a:avLst/>
          </a:prstGeom>
          <a:solidFill>
            <a:srgbClr val="FFCC66"/>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箱舟</a:t>
            </a:r>
          </a:p>
        </p:txBody>
      </p:sp>
      <p:sp>
        <p:nvSpPr>
          <p:cNvPr id="34842" name="Oval 40"/>
          <p:cNvSpPr>
            <a:spLocks noChangeArrowheads="1"/>
          </p:cNvSpPr>
          <p:nvPr/>
        </p:nvSpPr>
        <p:spPr bwMode="auto">
          <a:xfrm>
            <a:off x="4368800" y="4325938"/>
            <a:ext cx="615950" cy="615950"/>
          </a:xfrm>
          <a:prstGeom prst="ellipse">
            <a:avLst/>
          </a:prstGeom>
          <a:solidFill>
            <a:srgbClr val="FFCC66"/>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祭物</a:t>
            </a:r>
          </a:p>
        </p:txBody>
      </p:sp>
      <p:sp>
        <p:nvSpPr>
          <p:cNvPr id="34843" name="Oval 41"/>
          <p:cNvSpPr>
            <a:spLocks noChangeArrowheads="1"/>
          </p:cNvSpPr>
          <p:nvPr/>
        </p:nvSpPr>
        <p:spPr bwMode="auto">
          <a:xfrm>
            <a:off x="5299075" y="3965575"/>
            <a:ext cx="615950" cy="615950"/>
          </a:xfrm>
          <a:prstGeom prst="ellipse">
            <a:avLst/>
          </a:prstGeom>
          <a:solidFill>
            <a:srgbClr val="FFCC66"/>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律法</a:t>
            </a:r>
          </a:p>
        </p:txBody>
      </p:sp>
      <p:sp>
        <p:nvSpPr>
          <p:cNvPr id="34844" name="Oval 42"/>
          <p:cNvSpPr>
            <a:spLocks noChangeArrowheads="1"/>
          </p:cNvSpPr>
          <p:nvPr/>
        </p:nvSpPr>
        <p:spPr bwMode="auto">
          <a:xfrm>
            <a:off x="6229350" y="3605213"/>
            <a:ext cx="615950" cy="615950"/>
          </a:xfrm>
          <a:prstGeom prst="ellipse">
            <a:avLst/>
          </a:prstGeom>
          <a:solidFill>
            <a:srgbClr val="FFCC66"/>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福音</a:t>
            </a:r>
          </a:p>
        </p:txBody>
      </p:sp>
      <p:sp>
        <p:nvSpPr>
          <p:cNvPr id="34845" name="Rectangle 46"/>
          <p:cNvSpPr>
            <a:spLocks noChangeArrowheads="1"/>
          </p:cNvSpPr>
          <p:nvPr/>
        </p:nvSpPr>
        <p:spPr bwMode="auto">
          <a:xfrm>
            <a:off x="2771775" y="4695825"/>
            <a:ext cx="685800" cy="304800"/>
          </a:xfrm>
          <a:prstGeom prst="rect">
            <a:avLst/>
          </a:prstGeom>
          <a:noFill/>
          <a:ln w="28575">
            <a:noFill/>
            <a:miter lim="800000"/>
            <a:headEnd/>
            <a:tailEnd/>
          </a:ln>
        </p:spPr>
        <p:txBody>
          <a:bodyPr wrap="none" anchor="ctr"/>
          <a:lstStyle/>
          <a:p>
            <a:pPr algn="ctr" latinLnBrk="0"/>
            <a:r>
              <a:rPr lang="en-US" altLang="ja-JP" sz="1800">
                <a:solidFill>
                  <a:schemeClr val="bg2"/>
                </a:solidFill>
                <a:latin typeface="ＭＳ Ｐゴシック" pitchFamily="34" charset="-128"/>
              </a:rPr>
              <a:t>1600</a:t>
            </a:r>
          </a:p>
        </p:txBody>
      </p:sp>
      <p:sp>
        <p:nvSpPr>
          <p:cNvPr id="34846" name="Rectangle 47"/>
          <p:cNvSpPr>
            <a:spLocks noChangeArrowheads="1"/>
          </p:cNvSpPr>
          <p:nvPr/>
        </p:nvSpPr>
        <p:spPr bwMode="auto">
          <a:xfrm>
            <a:off x="4811713" y="4692650"/>
            <a:ext cx="685800" cy="304800"/>
          </a:xfrm>
          <a:prstGeom prst="rect">
            <a:avLst/>
          </a:prstGeom>
          <a:noFill/>
          <a:ln w="28575">
            <a:noFill/>
            <a:miter lim="800000"/>
            <a:headEnd/>
            <a:tailEnd/>
          </a:ln>
        </p:spPr>
        <p:txBody>
          <a:bodyPr wrap="none" anchor="ctr"/>
          <a:lstStyle/>
          <a:p>
            <a:pPr algn="ctr" latinLnBrk="0"/>
            <a:r>
              <a:rPr lang="en-US" altLang="ja-JP" sz="1800">
                <a:solidFill>
                  <a:schemeClr val="bg2"/>
                </a:solidFill>
                <a:latin typeface="ＭＳ Ｐゴシック" pitchFamily="34" charset="-128"/>
              </a:rPr>
              <a:t>400</a:t>
            </a:r>
          </a:p>
        </p:txBody>
      </p:sp>
      <p:sp>
        <p:nvSpPr>
          <p:cNvPr id="34847" name="Rectangle 48"/>
          <p:cNvSpPr>
            <a:spLocks noChangeArrowheads="1"/>
          </p:cNvSpPr>
          <p:nvPr/>
        </p:nvSpPr>
        <p:spPr bwMode="auto">
          <a:xfrm>
            <a:off x="3897313" y="4692650"/>
            <a:ext cx="685800" cy="304800"/>
          </a:xfrm>
          <a:prstGeom prst="rect">
            <a:avLst/>
          </a:prstGeom>
          <a:noFill/>
          <a:ln w="28575">
            <a:noFill/>
            <a:miter lim="800000"/>
            <a:headEnd/>
            <a:tailEnd/>
          </a:ln>
        </p:spPr>
        <p:txBody>
          <a:bodyPr wrap="none" anchor="ctr"/>
          <a:lstStyle/>
          <a:p>
            <a:pPr algn="ctr" latinLnBrk="0"/>
            <a:r>
              <a:rPr lang="en-US" altLang="ja-JP" sz="1800">
                <a:solidFill>
                  <a:schemeClr val="bg2"/>
                </a:solidFill>
                <a:latin typeface="ＭＳ Ｐゴシック" pitchFamily="34" charset="-128"/>
              </a:rPr>
              <a:t>400</a:t>
            </a:r>
          </a:p>
        </p:txBody>
      </p:sp>
      <p:sp>
        <p:nvSpPr>
          <p:cNvPr id="34848" name="Rectangle 49"/>
          <p:cNvSpPr>
            <a:spLocks noChangeArrowheads="1"/>
          </p:cNvSpPr>
          <p:nvPr/>
        </p:nvSpPr>
        <p:spPr bwMode="auto">
          <a:xfrm>
            <a:off x="6640513" y="4692650"/>
            <a:ext cx="685800" cy="304800"/>
          </a:xfrm>
          <a:prstGeom prst="rect">
            <a:avLst/>
          </a:prstGeom>
          <a:noFill/>
          <a:ln w="28575">
            <a:noFill/>
            <a:miter lim="800000"/>
            <a:headEnd/>
            <a:tailEnd/>
          </a:ln>
        </p:spPr>
        <p:txBody>
          <a:bodyPr wrap="none" anchor="ctr"/>
          <a:lstStyle/>
          <a:p>
            <a:pPr algn="ctr" latinLnBrk="0"/>
            <a:r>
              <a:rPr lang="en-US" altLang="ja-JP" sz="1800">
                <a:solidFill>
                  <a:schemeClr val="bg2"/>
                </a:solidFill>
                <a:latin typeface="ＭＳ Ｐゴシック" pitchFamily="34" charset="-128"/>
              </a:rPr>
              <a:t>2000</a:t>
            </a:r>
          </a:p>
        </p:txBody>
      </p:sp>
      <p:sp>
        <p:nvSpPr>
          <p:cNvPr id="34849" name="Rectangle 50"/>
          <p:cNvSpPr>
            <a:spLocks noChangeArrowheads="1"/>
          </p:cNvSpPr>
          <p:nvPr/>
        </p:nvSpPr>
        <p:spPr bwMode="auto">
          <a:xfrm>
            <a:off x="5726113" y="4692650"/>
            <a:ext cx="685800" cy="304800"/>
          </a:xfrm>
          <a:prstGeom prst="rect">
            <a:avLst/>
          </a:prstGeom>
          <a:noFill/>
          <a:ln w="28575">
            <a:noFill/>
            <a:miter lim="800000"/>
            <a:headEnd/>
            <a:tailEnd/>
          </a:ln>
        </p:spPr>
        <p:txBody>
          <a:bodyPr wrap="none" anchor="ctr"/>
          <a:lstStyle/>
          <a:p>
            <a:pPr algn="ctr" latinLnBrk="0"/>
            <a:r>
              <a:rPr lang="en-US" altLang="ja-JP" sz="1800">
                <a:solidFill>
                  <a:schemeClr val="bg2"/>
                </a:solidFill>
                <a:latin typeface="ＭＳ Ｐゴシック" pitchFamily="34" charset="-128"/>
              </a:rPr>
              <a:t>1600</a:t>
            </a:r>
          </a:p>
        </p:txBody>
      </p:sp>
      <p:sp>
        <p:nvSpPr>
          <p:cNvPr id="34850" name="Rectangle 52"/>
          <p:cNvSpPr>
            <a:spLocks noChangeArrowheads="1"/>
          </p:cNvSpPr>
          <p:nvPr/>
        </p:nvSpPr>
        <p:spPr bwMode="auto">
          <a:xfrm>
            <a:off x="7948613" y="3163888"/>
            <a:ext cx="685800" cy="304800"/>
          </a:xfrm>
          <a:prstGeom prst="rect">
            <a:avLst/>
          </a:prstGeom>
          <a:noFill/>
          <a:ln w="28575">
            <a:noFill/>
            <a:miter lim="800000"/>
            <a:headEnd/>
            <a:tailEnd/>
          </a:ln>
        </p:spPr>
        <p:txBody>
          <a:bodyPr wrap="none" anchor="ctr"/>
          <a:lstStyle/>
          <a:p>
            <a:pPr algn="ctr" latinLnBrk="0"/>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原理</a:t>
            </a:r>
            <a:r>
              <a:rPr lang="en-US" altLang="ja-JP" sz="1800">
                <a:solidFill>
                  <a:schemeClr val="bg2"/>
                </a:solidFill>
                <a:latin typeface="ＭＳ Ｐゴシック" pitchFamily="34" charset="-128"/>
              </a:rPr>
              <a:t>)</a:t>
            </a:r>
          </a:p>
        </p:txBody>
      </p:sp>
      <p:sp>
        <p:nvSpPr>
          <p:cNvPr id="34851" name="Rectangle 53"/>
          <p:cNvSpPr>
            <a:spLocks noChangeArrowheads="1"/>
          </p:cNvSpPr>
          <p:nvPr/>
        </p:nvSpPr>
        <p:spPr bwMode="auto">
          <a:xfrm>
            <a:off x="7951788" y="3449638"/>
            <a:ext cx="685800" cy="304800"/>
          </a:xfrm>
          <a:prstGeom prst="rect">
            <a:avLst/>
          </a:prstGeom>
          <a:noFill/>
          <a:ln w="28575">
            <a:noFill/>
            <a:miter lim="800000"/>
            <a:headEnd/>
            <a:tailEnd/>
          </a:ln>
        </p:spPr>
        <p:txBody>
          <a:bodyPr wrap="none" anchor="ctr"/>
          <a:lstStyle/>
          <a:p>
            <a:pPr algn="ctr" latinLnBrk="0"/>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成約</a:t>
            </a:r>
            <a:r>
              <a:rPr lang="en-US" altLang="ja-JP" sz="1800">
                <a:solidFill>
                  <a:schemeClr val="bg2"/>
                </a:solidFill>
                <a:latin typeface="ＭＳ Ｐゴシック" pitchFamily="34" charset="-128"/>
              </a:rPr>
              <a:t>)</a:t>
            </a:r>
          </a:p>
        </p:txBody>
      </p:sp>
      <p:sp>
        <p:nvSpPr>
          <p:cNvPr id="34852" name="Oval 83"/>
          <p:cNvSpPr>
            <a:spLocks noChangeArrowheads="1"/>
          </p:cNvSpPr>
          <p:nvPr/>
        </p:nvSpPr>
        <p:spPr bwMode="auto">
          <a:xfrm>
            <a:off x="1049338" y="4981575"/>
            <a:ext cx="685800" cy="533400"/>
          </a:xfrm>
          <a:prstGeom prst="ellipse">
            <a:avLst/>
          </a:prstGeom>
          <a:solidFill>
            <a:srgbClr val="FFCCFF"/>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ア・エ</a:t>
            </a:r>
          </a:p>
        </p:txBody>
      </p:sp>
      <p:sp>
        <p:nvSpPr>
          <p:cNvPr id="34853" name="Oval 84"/>
          <p:cNvSpPr>
            <a:spLocks noChangeArrowheads="1"/>
          </p:cNvSpPr>
          <p:nvPr/>
        </p:nvSpPr>
        <p:spPr bwMode="auto">
          <a:xfrm>
            <a:off x="1077913" y="3074988"/>
            <a:ext cx="685800" cy="533400"/>
          </a:xfrm>
          <a:prstGeom prst="ellipse">
            <a:avLst/>
          </a:prstGeom>
          <a:solidFill>
            <a:schemeClr val="accent2"/>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完成</a:t>
            </a:r>
          </a:p>
        </p:txBody>
      </p:sp>
      <p:sp>
        <p:nvSpPr>
          <p:cNvPr id="34854" name="Line 86"/>
          <p:cNvSpPr>
            <a:spLocks noChangeShapeType="1"/>
          </p:cNvSpPr>
          <p:nvPr/>
        </p:nvSpPr>
        <p:spPr bwMode="auto">
          <a:xfrm flipV="1">
            <a:off x="611188" y="4976813"/>
            <a:ext cx="1584325" cy="0"/>
          </a:xfrm>
          <a:prstGeom prst="line">
            <a:avLst/>
          </a:prstGeom>
          <a:noFill/>
          <a:ln w="28575">
            <a:solidFill>
              <a:schemeClr val="bg2"/>
            </a:solidFill>
            <a:round/>
            <a:headEnd/>
            <a:tailEnd/>
          </a:ln>
        </p:spPr>
        <p:txBody>
          <a:bodyPr/>
          <a:lstStyle/>
          <a:p>
            <a:endParaRPr lang="ko-KR" altLang="en-US"/>
          </a:p>
        </p:txBody>
      </p:sp>
      <p:sp>
        <p:nvSpPr>
          <p:cNvPr id="34855" name="Line 87"/>
          <p:cNvSpPr>
            <a:spLocks noChangeShapeType="1"/>
          </p:cNvSpPr>
          <p:nvPr/>
        </p:nvSpPr>
        <p:spPr bwMode="auto">
          <a:xfrm>
            <a:off x="611188" y="3608388"/>
            <a:ext cx="1504950" cy="0"/>
          </a:xfrm>
          <a:prstGeom prst="line">
            <a:avLst/>
          </a:prstGeom>
          <a:noFill/>
          <a:ln w="28575">
            <a:solidFill>
              <a:schemeClr val="bg2"/>
            </a:solidFill>
            <a:round/>
            <a:headEnd/>
            <a:tailEnd/>
          </a:ln>
        </p:spPr>
        <p:txBody>
          <a:bodyPr/>
          <a:lstStyle/>
          <a:p>
            <a:endParaRPr lang="ko-KR" altLang="en-US"/>
          </a:p>
        </p:txBody>
      </p:sp>
      <p:sp>
        <p:nvSpPr>
          <p:cNvPr id="34856" name="Line 88"/>
          <p:cNvSpPr>
            <a:spLocks noChangeShapeType="1"/>
          </p:cNvSpPr>
          <p:nvPr/>
        </p:nvSpPr>
        <p:spPr bwMode="auto">
          <a:xfrm>
            <a:off x="611188" y="4111625"/>
            <a:ext cx="1485900" cy="0"/>
          </a:xfrm>
          <a:prstGeom prst="line">
            <a:avLst/>
          </a:prstGeom>
          <a:noFill/>
          <a:ln w="28575">
            <a:solidFill>
              <a:schemeClr val="bg2"/>
            </a:solidFill>
            <a:round/>
            <a:headEnd/>
            <a:tailEnd/>
          </a:ln>
        </p:spPr>
        <p:txBody>
          <a:bodyPr/>
          <a:lstStyle/>
          <a:p>
            <a:endParaRPr lang="ko-KR" altLang="en-US"/>
          </a:p>
        </p:txBody>
      </p:sp>
      <p:sp>
        <p:nvSpPr>
          <p:cNvPr id="34857" name="Line 94"/>
          <p:cNvSpPr>
            <a:spLocks noChangeShapeType="1"/>
          </p:cNvSpPr>
          <p:nvPr/>
        </p:nvSpPr>
        <p:spPr bwMode="auto">
          <a:xfrm>
            <a:off x="611188" y="4543425"/>
            <a:ext cx="1485900" cy="0"/>
          </a:xfrm>
          <a:prstGeom prst="line">
            <a:avLst/>
          </a:prstGeom>
          <a:noFill/>
          <a:ln w="28575">
            <a:solidFill>
              <a:schemeClr val="bg2"/>
            </a:solidFill>
            <a:round/>
            <a:headEnd/>
            <a:tailEnd/>
          </a:ln>
        </p:spPr>
        <p:txBody>
          <a:bodyPr/>
          <a:lstStyle/>
          <a:p>
            <a:endParaRPr lang="ko-KR" altLang="en-US"/>
          </a:p>
        </p:txBody>
      </p:sp>
      <p:sp>
        <p:nvSpPr>
          <p:cNvPr id="34858" name="Line 95"/>
          <p:cNvSpPr>
            <a:spLocks noChangeShapeType="1"/>
          </p:cNvSpPr>
          <p:nvPr/>
        </p:nvSpPr>
        <p:spPr bwMode="auto">
          <a:xfrm flipH="1">
            <a:off x="1403350" y="3608388"/>
            <a:ext cx="0" cy="503237"/>
          </a:xfrm>
          <a:prstGeom prst="line">
            <a:avLst/>
          </a:prstGeom>
          <a:noFill/>
          <a:ln w="38100">
            <a:solidFill>
              <a:schemeClr val="bg2"/>
            </a:solidFill>
            <a:prstDash val="sysDot"/>
            <a:round/>
            <a:headEnd type="triangle" w="med" len="med"/>
            <a:tailEnd/>
          </a:ln>
        </p:spPr>
        <p:txBody>
          <a:bodyPr/>
          <a:lstStyle/>
          <a:p>
            <a:endParaRPr lang="ko-KR" altLang="en-US"/>
          </a:p>
        </p:txBody>
      </p:sp>
      <p:sp>
        <p:nvSpPr>
          <p:cNvPr id="34859" name="Oval 97"/>
          <p:cNvSpPr>
            <a:spLocks noChangeArrowheads="1"/>
          </p:cNvSpPr>
          <p:nvPr/>
        </p:nvSpPr>
        <p:spPr bwMode="auto">
          <a:xfrm>
            <a:off x="2771775" y="2636838"/>
            <a:ext cx="504825" cy="504825"/>
          </a:xfrm>
          <a:prstGeom prst="ellipse">
            <a:avLst/>
          </a:prstGeom>
          <a:solidFill>
            <a:schemeClr val="tx2"/>
          </a:solidFill>
          <a:ln w="28575">
            <a:solidFill>
              <a:schemeClr val="bg2"/>
            </a:solidFill>
            <a:round/>
            <a:headEnd/>
            <a:tailEnd/>
          </a:ln>
        </p:spPr>
        <p:txBody>
          <a:bodyPr wrap="none" anchor="ctr"/>
          <a:lstStyle/>
          <a:p>
            <a:pPr algn="ctr" latinLnBrk="0"/>
            <a:r>
              <a:rPr lang="ja-JP" altLang="en-US" sz="2800">
                <a:solidFill>
                  <a:schemeClr val="bg2"/>
                </a:solidFill>
              </a:rPr>
              <a:t>神</a:t>
            </a:r>
          </a:p>
        </p:txBody>
      </p:sp>
      <p:sp>
        <p:nvSpPr>
          <p:cNvPr id="34860" name="Text Box 103"/>
          <p:cNvSpPr txBox="1">
            <a:spLocks noChangeArrowheads="1"/>
          </p:cNvSpPr>
          <p:nvPr/>
        </p:nvSpPr>
        <p:spPr bwMode="auto">
          <a:xfrm>
            <a:off x="611188" y="3736975"/>
            <a:ext cx="695325" cy="1235075"/>
          </a:xfrm>
          <a:prstGeom prst="rect">
            <a:avLst/>
          </a:prstGeom>
          <a:noFill/>
          <a:ln w="28575">
            <a:noFill/>
            <a:miter lim="800000"/>
            <a:headEnd/>
            <a:tailEnd/>
          </a:ln>
        </p:spPr>
        <p:txBody>
          <a:bodyPr wrap="none">
            <a:spAutoFit/>
          </a:bodyPr>
          <a:lstStyle/>
          <a:p>
            <a:pPr latinLnBrk="0">
              <a:lnSpc>
                <a:spcPct val="75000"/>
              </a:lnSpc>
            </a:pPr>
            <a:r>
              <a:rPr lang="ja-JP" altLang="en-US" sz="2000">
                <a:solidFill>
                  <a:schemeClr val="bg2"/>
                </a:solidFill>
              </a:rPr>
              <a:t>完成</a:t>
            </a:r>
          </a:p>
          <a:p>
            <a:pPr latinLnBrk="0">
              <a:lnSpc>
                <a:spcPct val="75000"/>
              </a:lnSpc>
            </a:pPr>
            <a:endParaRPr lang="ja-JP" altLang="en-US" sz="2000">
              <a:solidFill>
                <a:schemeClr val="bg2"/>
              </a:solidFill>
            </a:endParaRPr>
          </a:p>
          <a:p>
            <a:pPr latinLnBrk="0">
              <a:lnSpc>
                <a:spcPct val="75000"/>
              </a:lnSpc>
            </a:pPr>
            <a:r>
              <a:rPr lang="ja-JP" altLang="en-US" sz="2000">
                <a:solidFill>
                  <a:schemeClr val="bg2"/>
                </a:solidFill>
              </a:rPr>
              <a:t>長成</a:t>
            </a:r>
          </a:p>
          <a:p>
            <a:pPr latinLnBrk="0">
              <a:lnSpc>
                <a:spcPct val="75000"/>
              </a:lnSpc>
            </a:pPr>
            <a:endParaRPr lang="ja-JP" altLang="en-US" sz="2000">
              <a:solidFill>
                <a:schemeClr val="bg2"/>
              </a:solidFill>
            </a:endParaRPr>
          </a:p>
          <a:p>
            <a:pPr latinLnBrk="0">
              <a:lnSpc>
                <a:spcPct val="75000"/>
              </a:lnSpc>
            </a:pPr>
            <a:r>
              <a:rPr lang="ja-JP" altLang="en-US" sz="2000">
                <a:solidFill>
                  <a:schemeClr val="bg2"/>
                </a:solidFill>
              </a:rPr>
              <a:t>蘇生</a:t>
            </a:r>
          </a:p>
        </p:txBody>
      </p:sp>
      <p:sp>
        <p:nvSpPr>
          <p:cNvPr id="34861" name="Line 108"/>
          <p:cNvSpPr>
            <a:spLocks noChangeShapeType="1"/>
          </p:cNvSpPr>
          <p:nvPr/>
        </p:nvSpPr>
        <p:spPr bwMode="auto">
          <a:xfrm flipV="1">
            <a:off x="1816100" y="2862263"/>
            <a:ext cx="914400" cy="304800"/>
          </a:xfrm>
          <a:prstGeom prst="line">
            <a:avLst/>
          </a:prstGeom>
          <a:noFill/>
          <a:ln w="28575">
            <a:solidFill>
              <a:schemeClr val="bg2"/>
            </a:solidFill>
            <a:round/>
            <a:headEnd/>
            <a:tailEnd type="triangle" w="med" len="med"/>
          </a:ln>
        </p:spPr>
        <p:txBody>
          <a:bodyPr/>
          <a:lstStyle/>
          <a:p>
            <a:endParaRPr lang="ko-KR" altLang="en-US"/>
          </a:p>
        </p:txBody>
      </p:sp>
      <p:sp>
        <p:nvSpPr>
          <p:cNvPr id="34862" name="Line 109"/>
          <p:cNvSpPr>
            <a:spLocks noChangeShapeType="1"/>
          </p:cNvSpPr>
          <p:nvPr/>
        </p:nvSpPr>
        <p:spPr bwMode="auto">
          <a:xfrm flipH="1">
            <a:off x="1816100" y="3014663"/>
            <a:ext cx="914400" cy="304800"/>
          </a:xfrm>
          <a:prstGeom prst="line">
            <a:avLst/>
          </a:prstGeom>
          <a:noFill/>
          <a:ln w="28575">
            <a:solidFill>
              <a:schemeClr val="bg2"/>
            </a:solidFill>
            <a:round/>
            <a:headEnd/>
            <a:tailEnd type="triangle" w="med" len="med"/>
          </a:ln>
        </p:spPr>
        <p:txBody>
          <a:bodyPr/>
          <a:lstStyle/>
          <a:p>
            <a:endParaRPr lang="ko-KR" altLang="en-US"/>
          </a:p>
        </p:txBody>
      </p:sp>
      <p:sp>
        <p:nvSpPr>
          <p:cNvPr id="34863" name="Line 91"/>
          <p:cNvSpPr>
            <a:spLocks noChangeShapeType="1"/>
          </p:cNvSpPr>
          <p:nvPr/>
        </p:nvSpPr>
        <p:spPr bwMode="auto">
          <a:xfrm>
            <a:off x="1447800" y="4143375"/>
            <a:ext cx="820738" cy="1517650"/>
          </a:xfrm>
          <a:prstGeom prst="line">
            <a:avLst/>
          </a:prstGeom>
          <a:noFill/>
          <a:ln w="38100">
            <a:solidFill>
              <a:schemeClr val="hlink"/>
            </a:solidFill>
            <a:round/>
            <a:headEnd/>
            <a:tailEnd type="triangle" w="med" len="med"/>
          </a:ln>
        </p:spPr>
        <p:txBody>
          <a:bodyPr/>
          <a:lstStyle/>
          <a:p>
            <a:endParaRPr lang="ko-KR" altLang="en-US"/>
          </a:p>
        </p:txBody>
      </p:sp>
      <p:sp>
        <p:nvSpPr>
          <p:cNvPr id="34864" name="Oval 44"/>
          <p:cNvSpPr>
            <a:spLocks noChangeArrowheads="1"/>
          </p:cNvSpPr>
          <p:nvPr/>
        </p:nvSpPr>
        <p:spPr bwMode="auto">
          <a:xfrm>
            <a:off x="7005638" y="3252788"/>
            <a:ext cx="931862" cy="541337"/>
          </a:xfrm>
          <a:prstGeom prst="ellipse">
            <a:avLst/>
          </a:prstGeom>
          <a:solidFill>
            <a:schemeClr val="tx2"/>
          </a:solidFill>
          <a:ln w="28575">
            <a:solidFill>
              <a:schemeClr val="bg2"/>
            </a:solidFill>
            <a:round/>
            <a:headEnd/>
            <a:tailEnd/>
          </a:ln>
        </p:spPr>
        <p:txBody>
          <a:bodyPr wrap="none" anchor="ctr"/>
          <a:lstStyle/>
          <a:p>
            <a:pPr algn="ctr" latinLnBrk="0"/>
            <a:r>
              <a:rPr lang="ja-JP" altLang="en-US" sz="1500">
                <a:solidFill>
                  <a:schemeClr val="bg2"/>
                </a:solidFill>
                <a:latin typeface="ＭＳ Ｐゴシック" pitchFamily="34" charset="-128"/>
              </a:rPr>
              <a:t>新しいみ言</a:t>
            </a:r>
          </a:p>
        </p:txBody>
      </p:sp>
      <p:sp>
        <p:nvSpPr>
          <p:cNvPr id="34865" name="AutoShape 26"/>
          <p:cNvSpPr>
            <a:spLocks/>
          </p:cNvSpPr>
          <p:nvPr/>
        </p:nvSpPr>
        <p:spPr bwMode="auto">
          <a:xfrm>
            <a:off x="5651500" y="4581525"/>
            <a:ext cx="69850" cy="360363"/>
          </a:xfrm>
          <a:prstGeom prst="rightBracket">
            <a:avLst>
              <a:gd name="adj" fmla="val 42992"/>
            </a:avLst>
          </a:prstGeom>
          <a:noFill/>
          <a:ln w="28575">
            <a:solidFill>
              <a:srgbClr val="FFC000"/>
            </a:solidFill>
            <a:round/>
            <a:headEnd/>
            <a:tailEnd/>
          </a:ln>
        </p:spPr>
        <p:txBody>
          <a:bodyPr wrap="none" anchor="ctr"/>
          <a:lstStyle/>
          <a:p>
            <a:pPr latinLnBrk="0"/>
            <a:endParaRPr lang="ja-JP" altLang="en-US">
              <a:solidFill>
                <a:srgbClr val="FFC000"/>
              </a:solidFill>
            </a:endParaRPr>
          </a:p>
        </p:txBody>
      </p:sp>
      <p:sp>
        <p:nvSpPr>
          <p:cNvPr id="34866" name="AutoShape 28"/>
          <p:cNvSpPr>
            <a:spLocks/>
          </p:cNvSpPr>
          <p:nvPr/>
        </p:nvSpPr>
        <p:spPr bwMode="auto">
          <a:xfrm>
            <a:off x="6550025" y="4237038"/>
            <a:ext cx="69850" cy="271462"/>
          </a:xfrm>
          <a:prstGeom prst="rightBracket">
            <a:avLst>
              <a:gd name="adj" fmla="val 32386"/>
            </a:avLst>
          </a:prstGeom>
          <a:noFill/>
          <a:ln w="28575">
            <a:solidFill>
              <a:srgbClr val="FFC000"/>
            </a:solidFill>
            <a:round/>
            <a:headEnd/>
            <a:tailEnd/>
          </a:ln>
        </p:spPr>
        <p:txBody>
          <a:bodyPr wrap="none" anchor="ctr"/>
          <a:lstStyle/>
          <a:p>
            <a:pPr latinLnBrk="0"/>
            <a:endParaRPr lang="ja-JP" altLang="en-US">
              <a:solidFill>
                <a:srgbClr val="FFC000"/>
              </a:solidFill>
            </a:endParaRPr>
          </a:p>
        </p:txBody>
      </p:sp>
      <p:sp>
        <p:nvSpPr>
          <p:cNvPr id="34867" name="AutoShape 29"/>
          <p:cNvSpPr>
            <a:spLocks/>
          </p:cNvSpPr>
          <p:nvPr/>
        </p:nvSpPr>
        <p:spPr bwMode="auto">
          <a:xfrm>
            <a:off x="7477125" y="3814763"/>
            <a:ext cx="69850" cy="334962"/>
          </a:xfrm>
          <a:prstGeom prst="rightBracket">
            <a:avLst>
              <a:gd name="adj" fmla="val 39962"/>
            </a:avLst>
          </a:prstGeom>
          <a:noFill/>
          <a:ln w="28575">
            <a:solidFill>
              <a:srgbClr val="FFC000"/>
            </a:solidFill>
            <a:round/>
            <a:headEnd/>
            <a:tailEnd/>
          </a:ln>
        </p:spPr>
        <p:txBody>
          <a:bodyPr wrap="none" anchor="ctr"/>
          <a:lstStyle/>
          <a:p>
            <a:pPr latinLnBrk="0"/>
            <a:endParaRPr lang="ja-JP" altLang="en-US">
              <a:solidFill>
                <a:srgbClr val="FFC000"/>
              </a:solidFill>
            </a:endParaRPr>
          </a:p>
        </p:txBody>
      </p:sp>
      <p:sp>
        <p:nvSpPr>
          <p:cNvPr id="34868" name="Rectangle 54"/>
          <p:cNvSpPr>
            <a:spLocks noChangeArrowheads="1"/>
          </p:cNvSpPr>
          <p:nvPr/>
        </p:nvSpPr>
        <p:spPr bwMode="auto">
          <a:xfrm>
            <a:off x="6732588" y="4132263"/>
            <a:ext cx="685800" cy="304800"/>
          </a:xfrm>
          <a:prstGeom prst="rect">
            <a:avLst/>
          </a:prstGeom>
          <a:noFill/>
          <a:ln w="28575">
            <a:noFill/>
            <a:miter lim="800000"/>
            <a:headEnd/>
            <a:tailEnd/>
          </a:ln>
        </p:spPr>
        <p:txBody>
          <a:bodyPr wrap="none" anchor="ctr"/>
          <a:lstStyle/>
          <a:p>
            <a:pPr algn="ctr" latinLnBrk="0"/>
            <a:r>
              <a:rPr lang="ko-KR" altLang="en-US" sz="1400">
                <a:solidFill>
                  <a:schemeClr val="bg2"/>
                </a:solidFill>
                <a:latin typeface="ＭＳ Ｐゴシック" pitchFamily="34" charset="-128"/>
              </a:rPr>
              <a:t>(</a:t>
            </a:r>
            <a:r>
              <a:rPr lang="ja-JP" altLang="en-US" sz="1400">
                <a:solidFill>
                  <a:schemeClr val="bg2"/>
                </a:solidFill>
                <a:latin typeface="ＭＳ Ｐゴシック" pitchFamily="34" charset="-128"/>
              </a:rPr>
              <a:t>新約</a:t>
            </a:r>
            <a:r>
              <a:rPr lang="en-US" altLang="ja-JP" sz="1400">
                <a:solidFill>
                  <a:schemeClr val="bg2"/>
                </a:solidFill>
                <a:latin typeface="ＭＳ Ｐゴシック" pitchFamily="34" charset="-128"/>
              </a:rPr>
              <a:t>)</a:t>
            </a:r>
          </a:p>
        </p:txBody>
      </p:sp>
      <p:sp>
        <p:nvSpPr>
          <p:cNvPr id="34869" name="Rectangle 55"/>
          <p:cNvSpPr>
            <a:spLocks noChangeArrowheads="1"/>
          </p:cNvSpPr>
          <p:nvPr/>
        </p:nvSpPr>
        <p:spPr bwMode="auto">
          <a:xfrm>
            <a:off x="5795963" y="4492625"/>
            <a:ext cx="685800" cy="304800"/>
          </a:xfrm>
          <a:prstGeom prst="rect">
            <a:avLst/>
          </a:prstGeom>
          <a:noFill/>
          <a:ln w="28575">
            <a:noFill/>
            <a:miter lim="800000"/>
            <a:headEnd/>
            <a:tailEnd/>
          </a:ln>
        </p:spPr>
        <p:txBody>
          <a:bodyPr wrap="none" anchor="ctr"/>
          <a:lstStyle/>
          <a:p>
            <a:pPr algn="ctr" latinLnBrk="0"/>
            <a:r>
              <a:rPr lang="ko-KR" altLang="en-US" sz="1400">
                <a:solidFill>
                  <a:schemeClr val="bg2"/>
                </a:solidFill>
                <a:latin typeface="ＭＳ Ｐゴシック" pitchFamily="34" charset="-128"/>
              </a:rPr>
              <a:t>(</a:t>
            </a:r>
            <a:r>
              <a:rPr lang="ja-JP" altLang="en-US" sz="1400">
                <a:solidFill>
                  <a:schemeClr val="bg2"/>
                </a:solidFill>
                <a:latin typeface="ＭＳ Ｐゴシック" pitchFamily="34" charset="-128"/>
              </a:rPr>
              <a:t>旧約</a:t>
            </a:r>
            <a:r>
              <a:rPr lang="en-US" altLang="ja-JP" sz="1400">
                <a:solidFill>
                  <a:schemeClr val="bg2"/>
                </a:solidFill>
                <a:latin typeface="ＭＳ Ｐゴシック" pitchFamily="34" charset="-128"/>
              </a:rPr>
              <a:t>)</a:t>
            </a:r>
          </a:p>
        </p:txBody>
      </p:sp>
      <p:sp>
        <p:nvSpPr>
          <p:cNvPr id="34870" name="テキスト ボックス 82"/>
          <p:cNvSpPr txBox="1">
            <a:spLocks noChangeArrowheads="1"/>
          </p:cNvSpPr>
          <p:nvPr/>
        </p:nvSpPr>
        <p:spPr bwMode="auto">
          <a:xfrm>
            <a:off x="1616075" y="6157913"/>
            <a:ext cx="1336675" cy="366712"/>
          </a:xfrm>
          <a:prstGeom prst="rect">
            <a:avLst/>
          </a:prstGeom>
          <a:noFill/>
          <a:ln w="9525">
            <a:noFill/>
            <a:miter lim="800000"/>
            <a:headEnd/>
            <a:tailEnd/>
          </a:ln>
        </p:spPr>
        <p:txBody>
          <a:bodyPr wrap="none">
            <a:spAutoFit/>
          </a:bodyPr>
          <a:lstStyle/>
          <a:p>
            <a:pPr latinLnBrk="0"/>
            <a:r>
              <a:rPr lang="ja-JP" altLang="en-US" sz="1800">
                <a:solidFill>
                  <a:schemeClr val="bg2"/>
                </a:solidFill>
              </a:rPr>
              <a:t>（無原理圏）</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3276600" y="1989138"/>
            <a:ext cx="2655888" cy="1570037"/>
          </a:xfrm>
          <a:prstGeom prst="rect">
            <a:avLst/>
          </a:prstGeom>
          <a:noFill/>
          <a:ln w="9525">
            <a:noFill/>
            <a:miter lim="800000"/>
            <a:headEnd/>
            <a:tailEnd/>
          </a:ln>
        </p:spPr>
        <p:txBody>
          <a:bodyPr wrap="none">
            <a:spAutoFit/>
          </a:bodyPr>
          <a:lstStyle/>
          <a:p>
            <a:pPr latinLnBrk="0"/>
            <a:r>
              <a:rPr lang="ja-JP" altLang="en-US" sz="9600" b="0">
                <a:solidFill>
                  <a:schemeClr val="bg2"/>
                </a:solidFill>
              </a:rPr>
              <a:t>緒論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 calcmode="lin" valueType="num">
                                      <p:cBhvr>
                                        <p:cTn id="7" dur="500" fill="hold"/>
                                        <p:tgtEl>
                                          <p:spTgt spid="250882"/>
                                        </p:tgtEl>
                                        <p:attrNameLst>
                                          <p:attrName>ppt_w</p:attrName>
                                        </p:attrNameLst>
                                      </p:cBhvr>
                                      <p:tavLst>
                                        <p:tav tm="0">
                                          <p:val>
                                            <p:fltVal val="0"/>
                                          </p:val>
                                        </p:tav>
                                        <p:tav tm="100000">
                                          <p:val>
                                            <p:strVal val="#ppt_w"/>
                                          </p:val>
                                        </p:tav>
                                      </p:tavLst>
                                    </p:anim>
                                    <p:anim calcmode="lin" valueType="num">
                                      <p:cBhvr>
                                        <p:cTn id="8" dur="500" fill="hold"/>
                                        <p:tgtEl>
                                          <p:spTgt spid="2508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ChangeArrowheads="1"/>
          </p:cNvSpPr>
          <p:nvPr/>
        </p:nvSpPr>
        <p:spPr bwMode="auto">
          <a:xfrm>
            <a:off x="714375" y="2679700"/>
            <a:ext cx="7643813" cy="3221038"/>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  人類歴史は神様の復帰摂理歴史である</a:t>
            </a:r>
          </a:p>
          <a:p>
            <a:pPr latinLnBrk="0">
              <a:lnSpc>
                <a:spcPct val="114000"/>
              </a:lnSpc>
            </a:pPr>
            <a:r>
              <a:rPr lang="ja-JP" altLang="en-US" sz="2000">
                <a:solidFill>
                  <a:schemeClr val="bg2"/>
                </a:solidFill>
                <a:latin typeface="ＭＳ Ｐゴシック" pitchFamily="34" charset="-128"/>
              </a:rPr>
              <a:t>復帰摂理は創造目的を再び成就するための再創造摂理であるので、原理によって摂理されなければならない。それゆえに、これを復帰原理というのである</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復帰原理とは、堕落人間を創造本然の人間に復帰していく神様の摂理をいう</a:t>
            </a:r>
          </a:p>
          <a:p>
            <a:pPr latinLnBrk="0">
              <a:lnSpc>
                <a:spcPct val="114000"/>
              </a:lnSpc>
            </a:pPr>
            <a:r>
              <a:rPr lang="ja-JP" altLang="en-US" sz="2000">
                <a:solidFill>
                  <a:schemeClr val="bg2"/>
                </a:solidFill>
                <a:latin typeface="ＭＳ Ｐゴシック" pitchFamily="34" charset="-128"/>
              </a:rPr>
              <a:t>  したがって堕落人間は復帰原理の内容を知らなければ、決して生命の道を探し出すことはできない</a:t>
            </a:r>
            <a:r>
              <a:rPr lang="ko-KR" altLang="en-US" sz="2000">
                <a:solidFill>
                  <a:schemeClr val="bg2"/>
                </a:solidFill>
                <a:latin typeface="ＭＳ Ｐゴシック" pitchFamily="34" charset="-128"/>
              </a:rPr>
              <a:t>  </a:t>
            </a:r>
          </a:p>
          <a:p>
            <a:pPr latinLnBrk="0">
              <a:lnSpc>
                <a:spcPct val="114000"/>
              </a:lnSpc>
            </a:pPr>
            <a:r>
              <a:rPr lang="ja-JP" altLang="en-US" sz="2000">
                <a:solidFill>
                  <a:schemeClr val="bg2"/>
                </a:solidFill>
                <a:latin typeface="ＭＳ Ｐゴシック" pitchFamily="34" charset="-128"/>
              </a:rPr>
              <a:t>それゆえ、復帰原理を詳細に知らなければならない</a:t>
            </a:r>
          </a:p>
        </p:txBody>
      </p:sp>
      <p:sp>
        <p:nvSpPr>
          <p:cNvPr id="208898" name="Oval 3"/>
          <p:cNvSpPr>
            <a:spLocks noChangeArrowheads="1"/>
          </p:cNvSpPr>
          <p:nvPr/>
        </p:nvSpPr>
        <p:spPr bwMode="auto">
          <a:xfrm>
            <a:off x="1562100" y="514350"/>
            <a:ext cx="990600" cy="6858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創造</a:t>
            </a:r>
          </a:p>
        </p:txBody>
      </p:sp>
      <p:sp>
        <p:nvSpPr>
          <p:cNvPr id="208899" name="Oval 4"/>
          <p:cNvSpPr>
            <a:spLocks noChangeArrowheads="1"/>
          </p:cNvSpPr>
          <p:nvPr/>
        </p:nvSpPr>
        <p:spPr bwMode="auto">
          <a:xfrm>
            <a:off x="1562100" y="1885950"/>
            <a:ext cx="990600" cy="685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堕落</a:t>
            </a:r>
          </a:p>
        </p:txBody>
      </p:sp>
      <p:sp>
        <p:nvSpPr>
          <p:cNvPr id="208900" name="Text Box 8"/>
          <p:cNvSpPr txBox="1">
            <a:spLocks noChangeArrowheads="1"/>
          </p:cNvSpPr>
          <p:nvPr/>
        </p:nvSpPr>
        <p:spPr bwMode="auto">
          <a:xfrm>
            <a:off x="2476500" y="1276350"/>
            <a:ext cx="140970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復帰原理</a:t>
            </a:r>
          </a:p>
        </p:txBody>
      </p:sp>
      <p:sp>
        <p:nvSpPr>
          <p:cNvPr id="208901" name="Text Box 9"/>
          <p:cNvSpPr txBox="1">
            <a:spLocks noChangeArrowheads="1"/>
          </p:cNvSpPr>
          <p:nvPr/>
        </p:nvSpPr>
        <p:spPr bwMode="auto">
          <a:xfrm>
            <a:off x="0" y="76200"/>
            <a:ext cx="9144000" cy="708025"/>
          </a:xfrm>
          <a:prstGeom prst="rect">
            <a:avLst/>
          </a:prstGeom>
          <a:noFill/>
          <a:ln w="9525">
            <a:noFill/>
            <a:miter lim="800000"/>
            <a:headEnd/>
            <a:tailEnd/>
          </a:ln>
        </p:spPr>
        <p:txBody>
          <a:bodyPr>
            <a:spAutoFit/>
          </a:bodyPr>
          <a:lstStyle/>
          <a:p>
            <a:pPr algn="ctr" latinLnBrk="0">
              <a:spcBef>
                <a:spcPct val="50000"/>
              </a:spcBef>
            </a:pPr>
            <a:r>
              <a:rPr lang="ja-JP" altLang="en-US" sz="4000" b="0">
                <a:solidFill>
                  <a:schemeClr val="bg2"/>
                </a:solidFill>
                <a:latin typeface="ＭＳ Ｐゴシック" pitchFamily="34" charset="-128"/>
              </a:rPr>
              <a:t>序論</a:t>
            </a:r>
          </a:p>
        </p:txBody>
      </p:sp>
      <p:sp>
        <p:nvSpPr>
          <p:cNvPr id="208902" name="下矢印 9"/>
          <p:cNvSpPr>
            <a:spLocks noChangeArrowheads="1"/>
          </p:cNvSpPr>
          <p:nvPr/>
        </p:nvSpPr>
        <p:spPr bwMode="auto">
          <a:xfrm>
            <a:off x="1887538" y="1268413"/>
            <a:ext cx="142875" cy="571500"/>
          </a:xfrm>
          <a:prstGeom prst="downArrow">
            <a:avLst>
              <a:gd name="adj1" fmla="val 50000"/>
              <a:gd name="adj2" fmla="val 50000"/>
            </a:avLst>
          </a:prstGeom>
          <a:solidFill>
            <a:schemeClr val="accent1"/>
          </a:solidFill>
          <a:ln w="9525">
            <a:solidFill>
              <a:schemeClr val="bg2"/>
            </a:solidFill>
            <a:miter lim="800000"/>
            <a:headEnd/>
            <a:tailEnd/>
          </a:ln>
        </p:spPr>
        <p:txBody>
          <a:bodyPr wrap="none" anchor="ctr"/>
          <a:lstStyle/>
          <a:p>
            <a:pPr algn="ctr" latinLnBrk="0"/>
            <a:endParaRPr lang="ja-JP" altLang="en-US"/>
          </a:p>
        </p:txBody>
      </p:sp>
      <p:sp>
        <p:nvSpPr>
          <p:cNvPr id="12" name="上矢印 11"/>
          <p:cNvSpPr/>
          <p:nvPr/>
        </p:nvSpPr>
        <p:spPr bwMode="auto">
          <a:xfrm>
            <a:off x="2084388" y="1268413"/>
            <a:ext cx="142875" cy="571500"/>
          </a:xfrm>
          <a:prstGeom prst="upArrow">
            <a:avLst/>
          </a:prstGeom>
          <a:solidFill>
            <a:schemeClr val="accent2">
              <a:lumMod val="20000"/>
              <a:lumOff val="80000"/>
            </a:schemeClr>
          </a:solidFill>
          <a:ln w="9525">
            <a:solidFill>
              <a:schemeClr val="bg2"/>
            </a:solidFill>
            <a:miter lim="800000"/>
            <a:headEnd/>
            <a:tailEnd/>
          </a:ln>
        </p:spPr>
        <p:txBody>
          <a:bodyPr wrap="none" anchor="ctr"/>
          <a:lstStyle/>
          <a:p>
            <a:pPr algn="ctr" latinLnBrk="0">
              <a:defRPr/>
            </a:pPr>
            <a:endParaRPr lang="ja-JP" altLang="en-US"/>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Line 2"/>
          <p:cNvSpPr>
            <a:spLocks noChangeShapeType="1"/>
          </p:cNvSpPr>
          <p:nvPr/>
        </p:nvSpPr>
        <p:spPr bwMode="auto">
          <a:xfrm flipV="1">
            <a:off x="1000125" y="3068638"/>
            <a:ext cx="4724400" cy="0"/>
          </a:xfrm>
          <a:prstGeom prst="line">
            <a:avLst/>
          </a:prstGeom>
          <a:noFill/>
          <a:ln w="28575">
            <a:solidFill>
              <a:schemeClr val="bg2"/>
            </a:solidFill>
            <a:round/>
            <a:headEnd/>
            <a:tailEnd/>
          </a:ln>
        </p:spPr>
        <p:txBody>
          <a:bodyPr/>
          <a:lstStyle/>
          <a:p>
            <a:endParaRPr lang="ko-KR" altLang="en-US"/>
          </a:p>
        </p:txBody>
      </p:sp>
      <p:sp>
        <p:nvSpPr>
          <p:cNvPr id="209922" name="Line 3"/>
          <p:cNvSpPr>
            <a:spLocks noChangeShapeType="1"/>
          </p:cNvSpPr>
          <p:nvPr/>
        </p:nvSpPr>
        <p:spPr bwMode="auto">
          <a:xfrm>
            <a:off x="1000125" y="3622675"/>
            <a:ext cx="4724400" cy="0"/>
          </a:xfrm>
          <a:prstGeom prst="line">
            <a:avLst/>
          </a:prstGeom>
          <a:noFill/>
          <a:ln w="19050">
            <a:solidFill>
              <a:schemeClr val="bg2"/>
            </a:solidFill>
            <a:round/>
            <a:headEnd/>
            <a:tailEnd/>
          </a:ln>
        </p:spPr>
        <p:txBody>
          <a:bodyPr/>
          <a:lstStyle/>
          <a:p>
            <a:endParaRPr lang="ko-KR" altLang="en-US"/>
          </a:p>
        </p:txBody>
      </p:sp>
      <p:sp>
        <p:nvSpPr>
          <p:cNvPr id="209923" name="Line 4"/>
          <p:cNvSpPr>
            <a:spLocks noChangeShapeType="1"/>
          </p:cNvSpPr>
          <p:nvPr/>
        </p:nvSpPr>
        <p:spPr bwMode="auto">
          <a:xfrm>
            <a:off x="1014413" y="4098925"/>
            <a:ext cx="3733800" cy="0"/>
          </a:xfrm>
          <a:prstGeom prst="line">
            <a:avLst/>
          </a:prstGeom>
          <a:noFill/>
          <a:ln w="19050">
            <a:solidFill>
              <a:schemeClr val="bg2"/>
            </a:solidFill>
            <a:round/>
            <a:headEnd/>
            <a:tailEnd/>
          </a:ln>
        </p:spPr>
        <p:txBody>
          <a:bodyPr/>
          <a:lstStyle/>
          <a:p>
            <a:endParaRPr lang="ko-KR" altLang="en-US"/>
          </a:p>
        </p:txBody>
      </p:sp>
      <p:sp>
        <p:nvSpPr>
          <p:cNvPr id="209924" name="Line 5"/>
          <p:cNvSpPr>
            <a:spLocks noChangeShapeType="1"/>
          </p:cNvSpPr>
          <p:nvPr/>
        </p:nvSpPr>
        <p:spPr bwMode="auto">
          <a:xfrm flipV="1">
            <a:off x="1000125" y="4668838"/>
            <a:ext cx="4724400" cy="0"/>
          </a:xfrm>
          <a:prstGeom prst="line">
            <a:avLst/>
          </a:prstGeom>
          <a:noFill/>
          <a:ln w="28575">
            <a:solidFill>
              <a:schemeClr val="bg2"/>
            </a:solidFill>
            <a:round/>
            <a:headEnd/>
            <a:tailEnd/>
          </a:ln>
        </p:spPr>
        <p:txBody>
          <a:bodyPr/>
          <a:lstStyle/>
          <a:p>
            <a:endParaRPr lang="ko-KR" altLang="en-US"/>
          </a:p>
        </p:txBody>
      </p:sp>
      <p:sp>
        <p:nvSpPr>
          <p:cNvPr id="209925" name="Text Box 7"/>
          <p:cNvSpPr txBox="1">
            <a:spLocks noChangeArrowheads="1"/>
          </p:cNvSpPr>
          <p:nvPr/>
        </p:nvSpPr>
        <p:spPr bwMode="auto">
          <a:xfrm>
            <a:off x="1116013" y="417988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209926" name="Text Box 8"/>
          <p:cNvSpPr txBox="1">
            <a:spLocks noChangeArrowheads="1"/>
          </p:cNvSpPr>
          <p:nvPr/>
        </p:nvSpPr>
        <p:spPr bwMode="auto">
          <a:xfrm>
            <a:off x="1101725" y="36734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209927" name="Text Box 9"/>
          <p:cNvSpPr txBox="1">
            <a:spLocks noChangeArrowheads="1"/>
          </p:cNvSpPr>
          <p:nvPr/>
        </p:nvSpPr>
        <p:spPr bwMode="auto">
          <a:xfrm>
            <a:off x="1101725" y="31210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209928" name="Oval 10"/>
          <p:cNvSpPr>
            <a:spLocks noChangeArrowheads="1"/>
          </p:cNvSpPr>
          <p:nvPr/>
        </p:nvSpPr>
        <p:spPr bwMode="auto">
          <a:xfrm>
            <a:off x="1671638" y="2657475"/>
            <a:ext cx="758825" cy="3905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完・人</a:t>
            </a:r>
          </a:p>
        </p:txBody>
      </p:sp>
      <p:sp>
        <p:nvSpPr>
          <p:cNvPr id="209929" name="Text Box 11"/>
          <p:cNvSpPr txBox="1">
            <a:spLocks noChangeArrowheads="1"/>
          </p:cNvSpPr>
          <p:nvPr/>
        </p:nvSpPr>
        <p:spPr bwMode="auto">
          <a:xfrm>
            <a:off x="142875" y="765175"/>
            <a:ext cx="2241550" cy="554038"/>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１．復帰摂理</a:t>
            </a:r>
          </a:p>
        </p:txBody>
      </p:sp>
      <p:sp>
        <p:nvSpPr>
          <p:cNvPr id="209930" name="AutoShape 12"/>
          <p:cNvSpPr>
            <a:spLocks/>
          </p:cNvSpPr>
          <p:nvPr/>
        </p:nvSpPr>
        <p:spPr bwMode="auto">
          <a:xfrm>
            <a:off x="5818188" y="3646488"/>
            <a:ext cx="128587" cy="996950"/>
          </a:xfrm>
          <a:prstGeom prst="rightBracket">
            <a:avLst>
              <a:gd name="adj" fmla="val 54415"/>
            </a:avLst>
          </a:prstGeom>
          <a:noFill/>
          <a:ln w="9525">
            <a:solidFill>
              <a:schemeClr val="bg2"/>
            </a:solidFill>
            <a:round/>
            <a:headEnd/>
            <a:tailEnd/>
          </a:ln>
        </p:spPr>
        <p:txBody>
          <a:bodyPr wrap="none" anchor="ctr"/>
          <a:lstStyle/>
          <a:p>
            <a:pPr latinLnBrk="0"/>
            <a:endParaRPr lang="ja-JP" altLang="en-US"/>
          </a:p>
        </p:txBody>
      </p:sp>
      <p:sp>
        <p:nvSpPr>
          <p:cNvPr id="209931" name="AutoShape 13"/>
          <p:cNvSpPr>
            <a:spLocks/>
          </p:cNvSpPr>
          <p:nvPr/>
        </p:nvSpPr>
        <p:spPr bwMode="auto">
          <a:xfrm>
            <a:off x="5791200" y="3059113"/>
            <a:ext cx="150813" cy="554037"/>
          </a:xfrm>
          <a:prstGeom prst="rightBracket">
            <a:avLst>
              <a:gd name="adj" fmla="val 21362"/>
            </a:avLst>
          </a:prstGeom>
          <a:noFill/>
          <a:ln w="9525">
            <a:solidFill>
              <a:schemeClr val="bg2"/>
            </a:solidFill>
            <a:round/>
            <a:headEnd/>
            <a:tailEnd/>
          </a:ln>
        </p:spPr>
        <p:txBody>
          <a:bodyPr wrap="none" anchor="ctr"/>
          <a:lstStyle/>
          <a:p>
            <a:pPr latinLnBrk="0"/>
            <a:endParaRPr lang="ja-JP" altLang="en-US"/>
          </a:p>
        </p:txBody>
      </p:sp>
      <p:sp>
        <p:nvSpPr>
          <p:cNvPr id="209932" name="Text Box 14"/>
          <p:cNvSpPr txBox="1">
            <a:spLocks noChangeArrowheads="1"/>
          </p:cNvSpPr>
          <p:nvPr/>
        </p:nvSpPr>
        <p:spPr bwMode="auto">
          <a:xfrm>
            <a:off x="5157788" y="6143625"/>
            <a:ext cx="1346200"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堕落性、原罪</a:t>
            </a:r>
          </a:p>
        </p:txBody>
      </p:sp>
      <p:sp>
        <p:nvSpPr>
          <p:cNvPr id="209933" name="Line 18"/>
          <p:cNvSpPr>
            <a:spLocks noChangeShapeType="1"/>
          </p:cNvSpPr>
          <p:nvPr/>
        </p:nvSpPr>
        <p:spPr bwMode="auto">
          <a:xfrm>
            <a:off x="2532063" y="5232400"/>
            <a:ext cx="500062" cy="357188"/>
          </a:xfrm>
          <a:prstGeom prst="line">
            <a:avLst/>
          </a:prstGeom>
          <a:noFill/>
          <a:ln w="28575">
            <a:solidFill>
              <a:schemeClr val="bg2"/>
            </a:solidFill>
            <a:round/>
            <a:headEnd/>
            <a:tailEnd type="triangle" w="med" len="med"/>
          </a:ln>
        </p:spPr>
        <p:txBody>
          <a:bodyPr/>
          <a:lstStyle/>
          <a:p>
            <a:endParaRPr lang="ko-KR" altLang="en-US"/>
          </a:p>
        </p:txBody>
      </p:sp>
      <p:sp>
        <p:nvSpPr>
          <p:cNvPr id="209934" name="Line 19"/>
          <p:cNvSpPr>
            <a:spLocks noChangeShapeType="1"/>
          </p:cNvSpPr>
          <p:nvPr/>
        </p:nvSpPr>
        <p:spPr bwMode="auto">
          <a:xfrm flipH="1">
            <a:off x="3979863" y="5178425"/>
            <a:ext cx="571500" cy="428625"/>
          </a:xfrm>
          <a:prstGeom prst="line">
            <a:avLst/>
          </a:prstGeom>
          <a:noFill/>
          <a:ln w="28575">
            <a:solidFill>
              <a:schemeClr val="hlink"/>
            </a:solidFill>
            <a:round/>
            <a:headEnd/>
            <a:tailEnd type="triangle" w="med" len="med"/>
          </a:ln>
        </p:spPr>
        <p:txBody>
          <a:bodyPr/>
          <a:lstStyle/>
          <a:p>
            <a:endParaRPr lang="ko-KR" altLang="en-US"/>
          </a:p>
        </p:txBody>
      </p:sp>
      <p:sp>
        <p:nvSpPr>
          <p:cNvPr id="209935" name="Text Box 20"/>
          <p:cNvSpPr txBox="1">
            <a:spLocks noChangeArrowheads="1"/>
          </p:cNvSpPr>
          <p:nvPr/>
        </p:nvSpPr>
        <p:spPr bwMode="auto">
          <a:xfrm>
            <a:off x="1838325" y="5413375"/>
            <a:ext cx="1038225" cy="581025"/>
          </a:xfrm>
          <a:prstGeom prst="rect">
            <a:avLst/>
          </a:prstGeom>
          <a:noFill/>
          <a:ln w="9525">
            <a:noFill/>
            <a:miter lim="800000"/>
            <a:headEnd/>
            <a:tailEnd/>
          </a:ln>
        </p:spPr>
        <p:txBody>
          <a:bodyPr wrap="none">
            <a:spAutoFit/>
          </a:bodyPr>
          <a:lstStyle/>
          <a:p>
            <a:pPr latinLnBrk="0"/>
            <a:r>
              <a:rPr lang="ja-JP" altLang="en-US" sz="1600">
                <a:solidFill>
                  <a:srgbClr val="D55000"/>
                </a:solidFill>
                <a:latin typeface="ＭＳ Ｐゴシック" pitchFamily="34" charset="-128"/>
              </a:rPr>
              <a:t>神に似た</a:t>
            </a:r>
            <a:r>
              <a:rPr lang="ko-KR" altLang="en-US" sz="1600">
                <a:solidFill>
                  <a:srgbClr val="D55000"/>
                </a:solidFill>
                <a:latin typeface="ＭＳ Ｐゴシック" pitchFamily="34" charset="-128"/>
              </a:rPr>
              <a:t> </a:t>
            </a:r>
          </a:p>
          <a:p>
            <a:pPr latinLnBrk="0"/>
            <a:r>
              <a:rPr lang="ja-JP" altLang="en-US" sz="1600">
                <a:solidFill>
                  <a:srgbClr val="D55000"/>
                </a:solidFill>
                <a:latin typeface="ＭＳ Ｐゴシック" pitchFamily="34" charset="-128"/>
              </a:rPr>
              <a:t>善の素質</a:t>
            </a:r>
            <a:endParaRPr lang="ko-KR" altLang="en-US" sz="1600">
              <a:solidFill>
                <a:srgbClr val="D55000"/>
              </a:solidFill>
              <a:latin typeface="ＭＳ Ｐゴシック" pitchFamily="34" charset="-128"/>
            </a:endParaRPr>
          </a:p>
        </p:txBody>
      </p:sp>
      <p:sp>
        <p:nvSpPr>
          <p:cNvPr id="209936" name="Text Box 21"/>
          <p:cNvSpPr txBox="1">
            <a:spLocks noChangeArrowheads="1"/>
          </p:cNvSpPr>
          <p:nvPr/>
        </p:nvSpPr>
        <p:spPr bwMode="auto">
          <a:xfrm>
            <a:off x="4048125" y="5497513"/>
            <a:ext cx="1336675"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サタンの要素</a:t>
            </a:r>
          </a:p>
          <a:p>
            <a:pPr latinLnBrk="0"/>
            <a:r>
              <a:rPr lang="ja-JP" altLang="en-US" sz="1600">
                <a:solidFill>
                  <a:schemeClr val="bg2"/>
                </a:solidFill>
                <a:latin typeface="ＭＳ Ｐゴシック" pitchFamily="34" charset="-128"/>
              </a:rPr>
              <a:t>悪の素質</a:t>
            </a:r>
            <a:endParaRPr lang="ko-KR" altLang="en-US" sz="1600">
              <a:solidFill>
                <a:schemeClr val="bg2"/>
              </a:solidFill>
              <a:latin typeface="ＭＳ Ｐゴシック" pitchFamily="34" charset="-128"/>
            </a:endParaRPr>
          </a:p>
        </p:txBody>
      </p:sp>
      <p:sp>
        <p:nvSpPr>
          <p:cNvPr id="209937" name="Oval 22"/>
          <p:cNvSpPr>
            <a:spLocks noChangeArrowheads="1"/>
          </p:cNvSpPr>
          <p:nvPr/>
        </p:nvSpPr>
        <p:spPr bwMode="auto">
          <a:xfrm>
            <a:off x="3103563" y="2657475"/>
            <a:ext cx="762000" cy="414338"/>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完・人</a:t>
            </a:r>
          </a:p>
        </p:txBody>
      </p:sp>
      <p:sp>
        <p:nvSpPr>
          <p:cNvPr id="209938" name="Text Box 23"/>
          <p:cNvSpPr txBox="1">
            <a:spLocks noChangeArrowheads="1"/>
          </p:cNvSpPr>
          <p:nvPr/>
        </p:nvSpPr>
        <p:spPr bwMode="auto">
          <a:xfrm>
            <a:off x="2247900" y="1854200"/>
            <a:ext cx="1143000" cy="825500"/>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神と一体</a:t>
            </a:r>
          </a:p>
          <a:p>
            <a:pPr latinLnBrk="0"/>
            <a:r>
              <a:rPr lang="ja-JP" altLang="en-US" sz="1600">
                <a:solidFill>
                  <a:schemeClr val="bg2"/>
                </a:solidFill>
                <a:latin typeface="ＭＳ Ｐゴシック" pitchFamily="34" charset="-128"/>
              </a:rPr>
              <a:t>神の神性</a:t>
            </a:r>
            <a:endParaRPr lang="ko-KR"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神の神殿</a:t>
            </a:r>
          </a:p>
        </p:txBody>
      </p:sp>
      <p:sp>
        <p:nvSpPr>
          <p:cNvPr id="209939" name="Text Box 24"/>
          <p:cNvSpPr txBox="1">
            <a:spLocks noChangeArrowheads="1"/>
          </p:cNvSpPr>
          <p:nvPr/>
        </p:nvSpPr>
        <p:spPr bwMode="auto">
          <a:xfrm>
            <a:off x="3357563" y="1998663"/>
            <a:ext cx="1549400"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神の子女</a:t>
            </a:r>
            <a:r>
              <a:rPr lang="en-US" altLang="ja-JP" sz="1600">
                <a:solidFill>
                  <a:schemeClr val="bg2"/>
                </a:solidFill>
                <a:latin typeface="ＭＳ Ｐゴシック" pitchFamily="34" charset="-128"/>
              </a:rPr>
              <a:t>(</a:t>
            </a:r>
            <a:r>
              <a:rPr lang="ja-JP" altLang="en-US" sz="1600">
                <a:solidFill>
                  <a:schemeClr val="bg2"/>
                </a:solidFill>
                <a:latin typeface="ＭＳ Ｐゴシック" pitchFamily="34" charset="-128"/>
              </a:rPr>
              <a:t>心情</a:t>
            </a:r>
            <a:r>
              <a:rPr lang="en-US" altLang="ja-JP" sz="1600">
                <a:solidFill>
                  <a:schemeClr val="bg2"/>
                </a:solidFill>
                <a:latin typeface="ＭＳ Ｐゴシック" pitchFamily="34" charset="-128"/>
              </a:rPr>
              <a:t>)</a:t>
            </a:r>
          </a:p>
          <a:p>
            <a:pPr latinLnBrk="0"/>
            <a:r>
              <a:rPr lang="ja-JP" altLang="en-US" sz="1600">
                <a:solidFill>
                  <a:schemeClr val="bg2"/>
                </a:solidFill>
                <a:latin typeface="ＭＳ Ｐゴシック" pitchFamily="34" charset="-128"/>
              </a:rPr>
              <a:t>神の考えと行為</a:t>
            </a:r>
            <a:endParaRPr lang="ko-KR" altLang="en-US" sz="1600">
              <a:solidFill>
                <a:schemeClr val="bg2"/>
              </a:solidFill>
              <a:latin typeface="ＭＳ Ｐゴシック" pitchFamily="34" charset="-128"/>
            </a:endParaRPr>
          </a:p>
        </p:txBody>
      </p:sp>
      <p:sp>
        <p:nvSpPr>
          <p:cNvPr id="209940" name="Text Box 25"/>
          <p:cNvSpPr txBox="1">
            <a:spLocks noChangeArrowheads="1"/>
          </p:cNvSpPr>
          <p:nvPr/>
        </p:nvSpPr>
        <p:spPr bwMode="auto">
          <a:xfrm>
            <a:off x="5648325" y="5329238"/>
            <a:ext cx="798513" cy="82550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と一体</a:t>
            </a:r>
            <a:endParaRPr lang="ko-KR"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の悪性</a:t>
            </a:r>
            <a:endParaRPr lang="ko-KR"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の家</a:t>
            </a:r>
            <a:endParaRPr lang="ko-KR" altLang="en-US" sz="1600">
              <a:solidFill>
                <a:schemeClr val="bg2"/>
              </a:solidFill>
              <a:latin typeface="ＭＳ Ｐゴシック" pitchFamily="34" charset="-128"/>
            </a:endParaRPr>
          </a:p>
        </p:txBody>
      </p:sp>
      <p:sp>
        <p:nvSpPr>
          <p:cNvPr id="209941" name="Text Box 26"/>
          <p:cNvSpPr txBox="1">
            <a:spLocks noChangeArrowheads="1"/>
          </p:cNvSpPr>
          <p:nvPr/>
        </p:nvSpPr>
        <p:spPr bwMode="auto">
          <a:xfrm>
            <a:off x="6661150" y="5446713"/>
            <a:ext cx="1139825"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の子女</a:t>
            </a:r>
          </a:p>
          <a:p>
            <a:pPr latinLnBrk="0"/>
            <a:r>
              <a:rPr lang="ja-JP" altLang="en-US" sz="1600">
                <a:solidFill>
                  <a:schemeClr val="bg2"/>
                </a:solidFill>
                <a:latin typeface="ＭＳ Ｐゴシック" pitchFamily="34" charset="-128"/>
              </a:rPr>
              <a:t>考えと行為</a:t>
            </a:r>
          </a:p>
        </p:txBody>
      </p:sp>
      <p:sp>
        <p:nvSpPr>
          <p:cNvPr id="209942" name="Rectangle 27"/>
          <p:cNvSpPr>
            <a:spLocks noChangeArrowheads="1"/>
          </p:cNvSpPr>
          <p:nvPr/>
        </p:nvSpPr>
        <p:spPr bwMode="auto">
          <a:xfrm>
            <a:off x="196850" y="1352550"/>
            <a:ext cx="6884988" cy="519113"/>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（１） 創造本然の人間と堕落人間の位置設定</a:t>
            </a:r>
          </a:p>
        </p:txBody>
      </p:sp>
      <p:sp>
        <p:nvSpPr>
          <p:cNvPr id="209943" name="Line 28"/>
          <p:cNvSpPr>
            <a:spLocks noChangeShapeType="1"/>
          </p:cNvSpPr>
          <p:nvPr/>
        </p:nvSpPr>
        <p:spPr bwMode="auto">
          <a:xfrm flipV="1">
            <a:off x="1903413" y="3602038"/>
            <a:ext cx="0" cy="1066800"/>
          </a:xfrm>
          <a:prstGeom prst="line">
            <a:avLst/>
          </a:prstGeom>
          <a:noFill/>
          <a:ln w="57150">
            <a:solidFill>
              <a:schemeClr val="bg2"/>
            </a:solidFill>
            <a:round/>
            <a:headEnd/>
            <a:tailEnd type="triangle" w="med" len="med"/>
          </a:ln>
        </p:spPr>
        <p:txBody>
          <a:bodyPr/>
          <a:lstStyle/>
          <a:p>
            <a:endParaRPr lang="ko-KR" altLang="en-US"/>
          </a:p>
        </p:txBody>
      </p:sp>
      <p:sp>
        <p:nvSpPr>
          <p:cNvPr id="209944" name="Line 29"/>
          <p:cNvSpPr>
            <a:spLocks noChangeShapeType="1"/>
          </p:cNvSpPr>
          <p:nvPr/>
        </p:nvSpPr>
        <p:spPr bwMode="auto">
          <a:xfrm flipV="1">
            <a:off x="2208213" y="3602038"/>
            <a:ext cx="0" cy="1066800"/>
          </a:xfrm>
          <a:prstGeom prst="line">
            <a:avLst/>
          </a:prstGeom>
          <a:noFill/>
          <a:ln w="57150">
            <a:solidFill>
              <a:schemeClr val="bg2"/>
            </a:solidFill>
            <a:round/>
            <a:headEnd/>
            <a:tailEnd type="triangle" w="med" len="med"/>
          </a:ln>
        </p:spPr>
        <p:txBody>
          <a:bodyPr/>
          <a:lstStyle/>
          <a:p>
            <a:endParaRPr lang="ko-KR" altLang="en-US"/>
          </a:p>
        </p:txBody>
      </p:sp>
      <p:sp>
        <p:nvSpPr>
          <p:cNvPr id="209945" name="Line 30"/>
          <p:cNvSpPr>
            <a:spLocks noChangeShapeType="1"/>
          </p:cNvSpPr>
          <p:nvPr/>
        </p:nvSpPr>
        <p:spPr bwMode="auto">
          <a:xfrm flipV="1">
            <a:off x="1903413" y="3068638"/>
            <a:ext cx="0" cy="533400"/>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209946" name="Line 31"/>
          <p:cNvSpPr>
            <a:spLocks noChangeShapeType="1"/>
          </p:cNvSpPr>
          <p:nvPr/>
        </p:nvSpPr>
        <p:spPr bwMode="auto">
          <a:xfrm flipV="1">
            <a:off x="2208213" y="3068638"/>
            <a:ext cx="0" cy="533400"/>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209947" name="Line 33"/>
          <p:cNvSpPr>
            <a:spLocks noChangeShapeType="1"/>
          </p:cNvSpPr>
          <p:nvPr/>
        </p:nvSpPr>
        <p:spPr bwMode="auto">
          <a:xfrm flipV="1">
            <a:off x="3644900" y="3602038"/>
            <a:ext cx="0" cy="1447800"/>
          </a:xfrm>
          <a:prstGeom prst="line">
            <a:avLst/>
          </a:prstGeom>
          <a:noFill/>
          <a:ln w="57150">
            <a:solidFill>
              <a:schemeClr val="bg2"/>
            </a:solidFill>
            <a:round/>
            <a:headEnd/>
            <a:tailEnd type="triangle" w="med" len="med"/>
          </a:ln>
        </p:spPr>
        <p:txBody>
          <a:bodyPr/>
          <a:lstStyle/>
          <a:p>
            <a:endParaRPr lang="ko-KR" altLang="en-US"/>
          </a:p>
        </p:txBody>
      </p:sp>
      <p:sp>
        <p:nvSpPr>
          <p:cNvPr id="209948" name="Line 34"/>
          <p:cNvSpPr>
            <a:spLocks noChangeShapeType="1"/>
          </p:cNvSpPr>
          <p:nvPr/>
        </p:nvSpPr>
        <p:spPr bwMode="auto">
          <a:xfrm flipV="1">
            <a:off x="3340100" y="3068638"/>
            <a:ext cx="0" cy="533400"/>
          </a:xfrm>
          <a:prstGeom prst="line">
            <a:avLst/>
          </a:prstGeom>
          <a:noFill/>
          <a:ln w="57150">
            <a:solidFill>
              <a:srgbClr val="FFC000"/>
            </a:solidFill>
            <a:round/>
            <a:headEnd/>
            <a:tailEnd type="triangle" w="med" len="med"/>
          </a:ln>
        </p:spPr>
        <p:txBody>
          <a:bodyPr/>
          <a:lstStyle/>
          <a:p>
            <a:endParaRPr lang="ko-KR" altLang="en-US"/>
          </a:p>
        </p:txBody>
      </p:sp>
      <p:sp>
        <p:nvSpPr>
          <p:cNvPr id="209949" name="Line 35"/>
          <p:cNvSpPr>
            <a:spLocks noChangeShapeType="1"/>
          </p:cNvSpPr>
          <p:nvPr/>
        </p:nvSpPr>
        <p:spPr bwMode="auto">
          <a:xfrm flipV="1">
            <a:off x="3644900" y="3068638"/>
            <a:ext cx="0" cy="533400"/>
          </a:xfrm>
          <a:prstGeom prst="line">
            <a:avLst/>
          </a:prstGeom>
          <a:noFill/>
          <a:ln w="57150">
            <a:solidFill>
              <a:srgbClr val="FFC000"/>
            </a:solidFill>
            <a:round/>
            <a:headEnd/>
            <a:tailEnd type="triangle" w="med" len="med"/>
          </a:ln>
        </p:spPr>
        <p:txBody>
          <a:bodyPr/>
          <a:lstStyle/>
          <a:p>
            <a:endParaRPr lang="ko-KR" altLang="en-US"/>
          </a:p>
        </p:txBody>
      </p:sp>
      <p:sp>
        <p:nvSpPr>
          <p:cNvPr id="209950" name="Oval 36"/>
          <p:cNvSpPr>
            <a:spLocks noChangeArrowheads="1"/>
          </p:cNvSpPr>
          <p:nvPr/>
        </p:nvSpPr>
        <p:spPr bwMode="auto">
          <a:xfrm>
            <a:off x="5448300" y="5405438"/>
            <a:ext cx="228600" cy="228600"/>
          </a:xfrm>
          <a:prstGeom prst="ellipse">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サ</a:t>
            </a:r>
          </a:p>
        </p:txBody>
      </p:sp>
      <p:sp>
        <p:nvSpPr>
          <p:cNvPr id="209951" name="Oval 37"/>
          <p:cNvSpPr>
            <a:spLocks noChangeArrowheads="1"/>
          </p:cNvSpPr>
          <p:nvPr/>
        </p:nvSpPr>
        <p:spPr bwMode="auto">
          <a:xfrm>
            <a:off x="5448300" y="5634038"/>
            <a:ext cx="228600" cy="228600"/>
          </a:xfrm>
          <a:prstGeom prst="ellipse">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サ</a:t>
            </a:r>
          </a:p>
        </p:txBody>
      </p:sp>
      <p:sp>
        <p:nvSpPr>
          <p:cNvPr id="209952" name="Oval 38"/>
          <p:cNvSpPr>
            <a:spLocks noChangeArrowheads="1"/>
          </p:cNvSpPr>
          <p:nvPr/>
        </p:nvSpPr>
        <p:spPr bwMode="auto">
          <a:xfrm>
            <a:off x="5448300" y="5862638"/>
            <a:ext cx="228600" cy="228600"/>
          </a:xfrm>
          <a:prstGeom prst="ellipse">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サ</a:t>
            </a:r>
          </a:p>
        </p:txBody>
      </p:sp>
      <p:sp>
        <p:nvSpPr>
          <p:cNvPr id="209953" name="Oval 39"/>
          <p:cNvSpPr>
            <a:spLocks noChangeArrowheads="1"/>
          </p:cNvSpPr>
          <p:nvPr/>
        </p:nvSpPr>
        <p:spPr bwMode="auto">
          <a:xfrm>
            <a:off x="6508750" y="5522913"/>
            <a:ext cx="228600" cy="228600"/>
          </a:xfrm>
          <a:prstGeom prst="ellipse">
            <a:avLst/>
          </a:prstGeom>
          <a:no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サ</a:t>
            </a:r>
          </a:p>
        </p:txBody>
      </p:sp>
      <p:sp>
        <p:nvSpPr>
          <p:cNvPr id="209954" name="Oval 40"/>
          <p:cNvSpPr>
            <a:spLocks noChangeArrowheads="1"/>
          </p:cNvSpPr>
          <p:nvPr/>
        </p:nvSpPr>
        <p:spPr bwMode="auto">
          <a:xfrm>
            <a:off x="6508750" y="5751513"/>
            <a:ext cx="228600" cy="228600"/>
          </a:xfrm>
          <a:prstGeom prst="ellipse">
            <a:avLst/>
          </a:prstGeom>
          <a:no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サ</a:t>
            </a:r>
          </a:p>
        </p:txBody>
      </p:sp>
      <p:sp>
        <p:nvSpPr>
          <p:cNvPr id="209955" name="Line 41"/>
          <p:cNvSpPr>
            <a:spLocks noChangeShapeType="1"/>
          </p:cNvSpPr>
          <p:nvPr/>
        </p:nvSpPr>
        <p:spPr bwMode="auto">
          <a:xfrm>
            <a:off x="3514725" y="5929313"/>
            <a:ext cx="1714500" cy="357187"/>
          </a:xfrm>
          <a:prstGeom prst="line">
            <a:avLst/>
          </a:prstGeom>
          <a:noFill/>
          <a:ln w="38100" cap="rnd">
            <a:solidFill>
              <a:schemeClr val="bg2"/>
            </a:solidFill>
            <a:prstDash val="sysDot"/>
            <a:round/>
            <a:headEnd/>
            <a:tailEnd/>
          </a:ln>
        </p:spPr>
        <p:txBody>
          <a:bodyPr/>
          <a:lstStyle/>
          <a:p>
            <a:endParaRPr lang="ko-KR" altLang="en-US"/>
          </a:p>
        </p:txBody>
      </p:sp>
      <p:sp>
        <p:nvSpPr>
          <p:cNvPr id="209956" name="AutoShape 42"/>
          <p:cNvSpPr>
            <a:spLocks noChangeArrowheads="1"/>
          </p:cNvSpPr>
          <p:nvPr/>
        </p:nvSpPr>
        <p:spPr bwMode="auto">
          <a:xfrm>
            <a:off x="5343525" y="5405438"/>
            <a:ext cx="1066800" cy="685800"/>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209957" name="AutoShape 43"/>
          <p:cNvSpPr>
            <a:spLocks noChangeArrowheads="1"/>
          </p:cNvSpPr>
          <p:nvPr/>
        </p:nvSpPr>
        <p:spPr bwMode="auto">
          <a:xfrm>
            <a:off x="2214563" y="1946275"/>
            <a:ext cx="1143000" cy="685800"/>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209958" name="Text Box 44"/>
          <p:cNvSpPr txBox="1">
            <a:spLocks noChangeArrowheads="1"/>
          </p:cNvSpPr>
          <p:nvPr/>
        </p:nvSpPr>
        <p:spPr bwMode="auto">
          <a:xfrm>
            <a:off x="4718050" y="4681538"/>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無原理圏</a:t>
            </a:r>
          </a:p>
        </p:txBody>
      </p:sp>
      <p:sp>
        <p:nvSpPr>
          <p:cNvPr id="209959" name="AutoShape 45"/>
          <p:cNvSpPr>
            <a:spLocks noChangeArrowheads="1"/>
          </p:cNvSpPr>
          <p:nvPr/>
        </p:nvSpPr>
        <p:spPr bwMode="auto">
          <a:xfrm>
            <a:off x="6357938" y="3829050"/>
            <a:ext cx="1800225" cy="947738"/>
          </a:xfrm>
          <a:prstGeom prst="wedgeRoundRectCallout">
            <a:avLst>
              <a:gd name="adj1" fmla="val -72532"/>
              <a:gd name="adj2" fmla="val -23079"/>
              <a:gd name="adj3" fmla="val 16667"/>
            </a:avLst>
          </a:prstGeom>
          <a:noFill/>
          <a:ln w="9525">
            <a:solidFill>
              <a:schemeClr val="bg2"/>
            </a:solidFill>
            <a:miter lim="800000"/>
            <a:headEnd/>
            <a:tailEnd/>
          </a:ln>
        </p:spPr>
        <p:txBody>
          <a:bodyPr/>
          <a:lstStyle/>
          <a:p>
            <a:pPr latinLnBrk="0"/>
            <a:r>
              <a:rPr lang="ja-JP" altLang="en-US" sz="1800">
                <a:solidFill>
                  <a:schemeClr val="bg2"/>
                </a:solidFill>
                <a:latin typeface="ＭＳ Ｐゴシック" pitchFamily="34" charset="-128"/>
              </a:rPr>
              <a:t>復帰の道</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（蕩減の道）</a:t>
            </a:r>
            <a:endParaRPr lang="ja-JP" altLang="ko-KR" sz="1800">
              <a:solidFill>
                <a:schemeClr val="bg2"/>
              </a:solidFill>
              <a:latin typeface="ＭＳ Ｐゴシック" pitchFamily="34" charset="-128"/>
            </a:endParaRPr>
          </a:p>
          <a:p>
            <a:pPr latinLnBrk="0"/>
            <a:r>
              <a:rPr lang="ja-JP" altLang="en-US" sz="1800">
                <a:solidFill>
                  <a:srgbClr val="D55000"/>
                </a:solidFill>
                <a:latin typeface="ＭＳ Ｐゴシック" pitchFamily="34" charset="-128"/>
              </a:rPr>
              <a:t>（探していく道）</a:t>
            </a:r>
          </a:p>
        </p:txBody>
      </p:sp>
      <p:sp>
        <p:nvSpPr>
          <p:cNvPr id="209960" name="AutoShape 46"/>
          <p:cNvSpPr>
            <a:spLocks noChangeArrowheads="1"/>
          </p:cNvSpPr>
          <p:nvPr/>
        </p:nvSpPr>
        <p:spPr bwMode="auto">
          <a:xfrm>
            <a:off x="6357938" y="2678113"/>
            <a:ext cx="1800225" cy="935037"/>
          </a:xfrm>
          <a:prstGeom prst="wedgeRoundRectCallout">
            <a:avLst>
              <a:gd name="adj1" fmla="val -73468"/>
              <a:gd name="adj2" fmla="val 20227"/>
              <a:gd name="adj3" fmla="val 16667"/>
            </a:avLst>
          </a:prstGeom>
          <a:noFill/>
          <a:ln w="9525">
            <a:solidFill>
              <a:schemeClr val="bg2"/>
            </a:solidFill>
            <a:miter lim="800000"/>
            <a:headEnd/>
            <a:tailEnd/>
          </a:ln>
        </p:spPr>
        <p:txBody>
          <a:bodyPr/>
          <a:lstStyle/>
          <a:p>
            <a:pPr latinLnBrk="0"/>
            <a:r>
              <a:rPr lang="ja-JP" altLang="en-US" sz="1800">
                <a:solidFill>
                  <a:schemeClr val="bg2"/>
                </a:solidFill>
                <a:latin typeface="ＭＳ Ｐゴシック" pitchFamily="34" charset="-128"/>
              </a:rPr>
              <a:t>原理の道</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（心情の道）</a:t>
            </a:r>
          </a:p>
          <a:p>
            <a:pPr latinLnBrk="0"/>
            <a:r>
              <a:rPr lang="ja-JP" altLang="en-US" sz="1800">
                <a:solidFill>
                  <a:srgbClr val="D55000"/>
                </a:solidFill>
                <a:latin typeface="ＭＳ Ｐゴシック" pitchFamily="34" charset="-128"/>
              </a:rPr>
              <a:t>（踏み行く道）</a:t>
            </a:r>
          </a:p>
        </p:txBody>
      </p:sp>
      <p:sp>
        <p:nvSpPr>
          <p:cNvPr id="209961" name="Line 47"/>
          <p:cNvSpPr>
            <a:spLocks noChangeShapeType="1"/>
          </p:cNvSpPr>
          <p:nvPr/>
        </p:nvSpPr>
        <p:spPr bwMode="auto">
          <a:xfrm>
            <a:off x="1778000" y="4486275"/>
            <a:ext cx="719138" cy="0"/>
          </a:xfrm>
          <a:prstGeom prst="line">
            <a:avLst/>
          </a:prstGeom>
          <a:noFill/>
          <a:ln w="9525">
            <a:solidFill>
              <a:schemeClr val="bg2"/>
            </a:solidFill>
            <a:round/>
            <a:headEnd/>
            <a:tailEnd/>
          </a:ln>
        </p:spPr>
        <p:txBody>
          <a:bodyPr/>
          <a:lstStyle/>
          <a:p>
            <a:endParaRPr lang="ko-KR" altLang="en-US"/>
          </a:p>
        </p:txBody>
      </p:sp>
      <p:sp>
        <p:nvSpPr>
          <p:cNvPr id="209962" name="Line 48"/>
          <p:cNvSpPr>
            <a:spLocks noChangeShapeType="1"/>
          </p:cNvSpPr>
          <p:nvPr/>
        </p:nvSpPr>
        <p:spPr bwMode="auto">
          <a:xfrm>
            <a:off x="1778000" y="4270375"/>
            <a:ext cx="719138" cy="0"/>
          </a:xfrm>
          <a:prstGeom prst="line">
            <a:avLst/>
          </a:prstGeom>
          <a:noFill/>
          <a:ln w="9525">
            <a:solidFill>
              <a:schemeClr val="bg2"/>
            </a:solidFill>
            <a:round/>
            <a:headEnd/>
            <a:tailEnd/>
          </a:ln>
        </p:spPr>
        <p:txBody>
          <a:bodyPr/>
          <a:lstStyle/>
          <a:p>
            <a:endParaRPr lang="ko-KR" altLang="en-US"/>
          </a:p>
        </p:txBody>
      </p:sp>
      <p:sp>
        <p:nvSpPr>
          <p:cNvPr id="209963" name="Line 49"/>
          <p:cNvSpPr>
            <a:spLocks noChangeShapeType="1"/>
          </p:cNvSpPr>
          <p:nvPr/>
        </p:nvSpPr>
        <p:spPr bwMode="auto">
          <a:xfrm>
            <a:off x="1778000" y="3983038"/>
            <a:ext cx="719138" cy="0"/>
          </a:xfrm>
          <a:prstGeom prst="line">
            <a:avLst/>
          </a:prstGeom>
          <a:noFill/>
          <a:ln w="9525">
            <a:solidFill>
              <a:schemeClr val="bg2"/>
            </a:solidFill>
            <a:round/>
            <a:headEnd/>
            <a:tailEnd/>
          </a:ln>
        </p:spPr>
        <p:txBody>
          <a:bodyPr/>
          <a:lstStyle/>
          <a:p>
            <a:endParaRPr lang="ko-KR" altLang="en-US"/>
          </a:p>
        </p:txBody>
      </p:sp>
      <p:sp>
        <p:nvSpPr>
          <p:cNvPr id="209964" name="Line 50"/>
          <p:cNvSpPr>
            <a:spLocks noChangeShapeType="1"/>
          </p:cNvSpPr>
          <p:nvPr/>
        </p:nvSpPr>
        <p:spPr bwMode="auto">
          <a:xfrm>
            <a:off x="1778000" y="3767138"/>
            <a:ext cx="719138" cy="0"/>
          </a:xfrm>
          <a:prstGeom prst="line">
            <a:avLst/>
          </a:prstGeom>
          <a:noFill/>
          <a:ln w="9525">
            <a:solidFill>
              <a:schemeClr val="bg2"/>
            </a:solidFill>
            <a:round/>
            <a:headEnd/>
            <a:tailEnd/>
          </a:ln>
        </p:spPr>
        <p:txBody>
          <a:bodyPr/>
          <a:lstStyle/>
          <a:p>
            <a:endParaRPr lang="ko-KR" altLang="en-US"/>
          </a:p>
        </p:txBody>
      </p:sp>
      <p:sp>
        <p:nvSpPr>
          <p:cNvPr id="209965" name="Line 51"/>
          <p:cNvSpPr>
            <a:spLocks noChangeShapeType="1"/>
          </p:cNvSpPr>
          <p:nvPr/>
        </p:nvSpPr>
        <p:spPr bwMode="auto">
          <a:xfrm>
            <a:off x="1778000" y="3406775"/>
            <a:ext cx="719138" cy="0"/>
          </a:xfrm>
          <a:prstGeom prst="line">
            <a:avLst/>
          </a:prstGeom>
          <a:noFill/>
          <a:ln w="9525">
            <a:solidFill>
              <a:schemeClr val="bg2"/>
            </a:solidFill>
            <a:round/>
            <a:headEnd/>
            <a:tailEnd/>
          </a:ln>
        </p:spPr>
        <p:txBody>
          <a:bodyPr/>
          <a:lstStyle/>
          <a:p>
            <a:endParaRPr lang="ko-KR" altLang="en-US"/>
          </a:p>
        </p:txBody>
      </p:sp>
      <p:sp>
        <p:nvSpPr>
          <p:cNvPr id="209966" name="Line 52"/>
          <p:cNvSpPr>
            <a:spLocks noChangeShapeType="1"/>
          </p:cNvSpPr>
          <p:nvPr/>
        </p:nvSpPr>
        <p:spPr bwMode="auto">
          <a:xfrm>
            <a:off x="1778000" y="3262313"/>
            <a:ext cx="719138" cy="0"/>
          </a:xfrm>
          <a:prstGeom prst="line">
            <a:avLst/>
          </a:prstGeom>
          <a:noFill/>
          <a:ln w="9525">
            <a:solidFill>
              <a:schemeClr val="bg2"/>
            </a:solidFill>
            <a:round/>
            <a:headEnd/>
            <a:tailEnd/>
          </a:ln>
        </p:spPr>
        <p:txBody>
          <a:bodyPr/>
          <a:lstStyle/>
          <a:p>
            <a:endParaRPr lang="ko-KR" altLang="en-US"/>
          </a:p>
        </p:txBody>
      </p:sp>
      <p:sp>
        <p:nvSpPr>
          <p:cNvPr id="209967" name="Line 53"/>
          <p:cNvSpPr>
            <a:spLocks noChangeShapeType="1"/>
          </p:cNvSpPr>
          <p:nvPr/>
        </p:nvSpPr>
        <p:spPr bwMode="auto">
          <a:xfrm>
            <a:off x="1917700" y="3640138"/>
            <a:ext cx="1382713" cy="1217612"/>
          </a:xfrm>
          <a:prstGeom prst="line">
            <a:avLst/>
          </a:prstGeom>
          <a:noFill/>
          <a:ln w="38100">
            <a:solidFill>
              <a:schemeClr val="hlink"/>
            </a:solidFill>
            <a:round/>
            <a:headEnd/>
            <a:tailEnd type="triangle" w="med" len="med"/>
          </a:ln>
        </p:spPr>
        <p:txBody>
          <a:bodyPr/>
          <a:lstStyle/>
          <a:p>
            <a:endParaRPr lang="ko-KR" altLang="en-US"/>
          </a:p>
        </p:txBody>
      </p:sp>
      <p:sp>
        <p:nvSpPr>
          <p:cNvPr id="209968" name="Line 54"/>
          <p:cNvSpPr>
            <a:spLocks noChangeShapeType="1"/>
          </p:cNvSpPr>
          <p:nvPr/>
        </p:nvSpPr>
        <p:spPr bwMode="auto">
          <a:xfrm>
            <a:off x="2179638" y="3622675"/>
            <a:ext cx="1406525" cy="1235075"/>
          </a:xfrm>
          <a:prstGeom prst="line">
            <a:avLst/>
          </a:prstGeom>
          <a:noFill/>
          <a:ln w="38100">
            <a:solidFill>
              <a:schemeClr val="hlink"/>
            </a:solidFill>
            <a:round/>
            <a:headEnd/>
            <a:tailEnd type="triangle" w="med" len="med"/>
          </a:ln>
        </p:spPr>
        <p:txBody>
          <a:bodyPr/>
          <a:lstStyle/>
          <a:p>
            <a:endParaRPr lang="ko-KR" altLang="en-US"/>
          </a:p>
        </p:txBody>
      </p:sp>
      <p:sp>
        <p:nvSpPr>
          <p:cNvPr id="209969" name="Text Box 55"/>
          <p:cNvSpPr txBox="1">
            <a:spLocks noChangeArrowheads="1"/>
          </p:cNvSpPr>
          <p:nvPr/>
        </p:nvSpPr>
        <p:spPr bwMode="auto">
          <a:xfrm>
            <a:off x="0" y="142875"/>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一、復帰摂理とメシヤ</a:t>
            </a:r>
          </a:p>
        </p:txBody>
      </p:sp>
      <p:sp>
        <p:nvSpPr>
          <p:cNvPr id="209970" name="Oval 56"/>
          <p:cNvSpPr>
            <a:spLocks noChangeArrowheads="1"/>
          </p:cNvSpPr>
          <p:nvPr/>
        </p:nvSpPr>
        <p:spPr bwMode="auto">
          <a:xfrm>
            <a:off x="3254375" y="3352800"/>
            <a:ext cx="468313" cy="304800"/>
          </a:xfrm>
          <a:prstGeom prst="ellipse">
            <a:avLst/>
          </a:prstGeom>
          <a:solidFill>
            <a:schemeClr val="tx2"/>
          </a:solid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メシヤ</a:t>
            </a:r>
          </a:p>
        </p:txBody>
      </p:sp>
      <p:sp>
        <p:nvSpPr>
          <p:cNvPr id="209971" name="Text Box 57"/>
          <p:cNvSpPr txBox="1">
            <a:spLocks noChangeArrowheads="1"/>
          </p:cNvSpPr>
          <p:nvPr/>
        </p:nvSpPr>
        <p:spPr bwMode="auto">
          <a:xfrm>
            <a:off x="2119313" y="3133725"/>
            <a:ext cx="3895725" cy="336550"/>
          </a:xfrm>
          <a:prstGeom prst="rect">
            <a:avLst/>
          </a:prstGeom>
          <a:noFill/>
          <a:ln w="9525">
            <a:noFill/>
            <a:miter lim="800000"/>
            <a:headEnd/>
            <a:tailEnd/>
          </a:ln>
        </p:spPr>
        <p:txBody>
          <a:bodyPr>
            <a:spAutoFit/>
          </a:bodyPr>
          <a:lstStyle/>
          <a:p>
            <a:pPr latinLnBrk="0"/>
            <a:r>
              <a:rPr lang="ja-JP" altLang="en-US" sz="1600">
                <a:solidFill>
                  <a:srgbClr val="D55000"/>
                </a:solidFill>
                <a:latin typeface="ＭＳ Ｐゴシック" pitchFamily="34" charset="-128"/>
              </a:rPr>
              <a:t>（復帰した型）</a:t>
            </a:r>
            <a:r>
              <a:rPr lang="ko-KR" altLang="en-US" sz="1600">
                <a:solidFill>
                  <a:srgbClr val="D55000"/>
                </a:solidFill>
                <a:latin typeface="ＭＳ Ｐゴシック" pitchFamily="34" charset="-128"/>
              </a:rPr>
              <a:t>      </a:t>
            </a:r>
            <a:r>
              <a:rPr lang="ja-JP" altLang="en-US" sz="1600">
                <a:solidFill>
                  <a:schemeClr val="bg2"/>
                </a:solidFill>
                <a:latin typeface="ＭＳ Ｐゴシック" pitchFamily="34" charset="-128"/>
              </a:rPr>
              <a:t>重生（原罪清算）＝ 祝福</a:t>
            </a:r>
          </a:p>
        </p:txBody>
      </p:sp>
      <p:sp>
        <p:nvSpPr>
          <p:cNvPr id="209972" name="Line 32"/>
          <p:cNvSpPr>
            <a:spLocks noChangeShapeType="1"/>
          </p:cNvSpPr>
          <p:nvPr/>
        </p:nvSpPr>
        <p:spPr bwMode="auto">
          <a:xfrm flipV="1">
            <a:off x="3340100" y="3602038"/>
            <a:ext cx="0" cy="1447800"/>
          </a:xfrm>
          <a:prstGeom prst="line">
            <a:avLst/>
          </a:prstGeom>
          <a:noFill/>
          <a:ln w="57150">
            <a:solidFill>
              <a:schemeClr val="bg2"/>
            </a:solidFill>
            <a:round/>
            <a:headEnd/>
            <a:tailEnd type="triangle" w="med" len="med"/>
          </a:ln>
        </p:spPr>
        <p:txBody>
          <a:bodyPr/>
          <a:lstStyle/>
          <a:p>
            <a:endParaRPr lang="ko-KR" altLang="en-US"/>
          </a:p>
        </p:txBody>
      </p:sp>
      <p:sp>
        <p:nvSpPr>
          <p:cNvPr id="209973" name="Oval 6"/>
          <p:cNvSpPr>
            <a:spLocks noChangeArrowheads="1"/>
          </p:cNvSpPr>
          <p:nvPr/>
        </p:nvSpPr>
        <p:spPr bwMode="auto">
          <a:xfrm>
            <a:off x="2970213" y="4857750"/>
            <a:ext cx="1066800" cy="46355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堕・人</a:t>
            </a:r>
          </a:p>
        </p:txBody>
      </p:sp>
      <p:sp>
        <p:nvSpPr>
          <p:cNvPr id="209974" name="Oval 16"/>
          <p:cNvSpPr>
            <a:spLocks noChangeArrowheads="1"/>
          </p:cNvSpPr>
          <p:nvPr/>
        </p:nvSpPr>
        <p:spPr bwMode="auto">
          <a:xfrm>
            <a:off x="2287588" y="4983163"/>
            <a:ext cx="433387" cy="4318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209975" name="Oval 17"/>
          <p:cNvSpPr>
            <a:spLocks noChangeArrowheads="1"/>
          </p:cNvSpPr>
          <p:nvPr/>
        </p:nvSpPr>
        <p:spPr bwMode="auto">
          <a:xfrm>
            <a:off x="4313238" y="4997450"/>
            <a:ext cx="433387" cy="4318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endParaRPr lang="ko-KR" altLang="en-US" sz="2400">
              <a:latin typeface="ＭＳ Ｐゴシック" pitchFamily="34" charset="-128"/>
            </a:endParaRPr>
          </a:p>
        </p:txBody>
      </p:sp>
      <p:sp>
        <p:nvSpPr>
          <p:cNvPr id="209976" name="Oval 15"/>
          <p:cNvSpPr>
            <a:spLocks noChangeArrowheads="1"/>
          </p:cNvSpPr>
          <p:nvPr/>
        </p:nvSpPr>
        <p:spPr bwMode="auto">
          <a:xfrm>
            <a:off x="2946400" y="5434013"/>
            <a:ext cx="1079500" cy="985837"/>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善悪</a:t>
            </a:r>
          </a:p>
          <a:p>
            <a:pPr algn="ctr" latinLnBrk="0"/>
            <a:r>
              <a:rPr lang="ja-JP" altLang="en-US" sz="2000">
                <a:latin typeface="ＭＳ Ｐゴシック" pitchFamily="34" charset="-128"/>
              </a:rPr>
              <a:t>（母体）</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 Box 2"/>
          <p:cNvSpPr txBox="1">
            <a:spLocks noChangeArrowheads="1"/>
          </p:cNvSpPr>
          <p:nvPr/>
        </p:nvSpPr>
        <p:spPr bwMode="auto">
          <a:xfrm>
            <a:off x="214313" y="3214688"/>
            <a:ext cx="7359650" cy="2524125"/>
          </a:xfrm>
          <a:prstGeom prst="rect">
            <a:avLst/>
          </a:prstGeom>
          <a:noFill/>
          <a:ln w="9525">
            <a:noFill/>
            <a:miter lim="800000"/>
            <a:headEnd/>
            <a:tailEnd/>
          </a:ln>
        </p:spPr>
        <p:txBody>
          <a:bodyPr wrap="none">
            <a:spAutoFit/>
          </a:bodyPr>
          <a:lstStyle/>
          <a:p>
            <a:pPr latinLnBrk="0"/>
            <a:endParaRPr lang="ja-JP" altLang="ko-KR" sz="2200">
              <a:latin typeface="ＭＳ Ｐゴシック" pitchFamily="34" charset="-128"/>
            </a:endParaRPr>
          </a:p>
          <a:p>
            <a:pPr latinLnBrk="0">
              <a:lnSpc>
                <a:spcPct val="135000"/>
              </a:lnSpc>
            </a:pPr>
            <a:r>
              <a:rPr lang="ja-JP" altLang="en-US" sz="2200">
                <a:solidFill>
                  <a:schemeClr val="bg2"/>
                </a:solidFill>
                <a:latin typeface="ＭＳ Ｐゴシック" pitchFamily="34" charset="-128"/>
              </a:rPr>
              <a:t>　　　</a:t>
            </a:r>
            <a:r>
              <a:rPr lang="ja-JP" altLang="en-US" sz="2000">
                <a:solidFill>
                  <a:srgbClr val="CC0000"/>
                </a:solidFill>
                <a:latin typeface="ＭＳ Ｐゴシック" pitchFamily="34" charset="-128"/>
              </a:rPr>
              <a:t>善悪が人間</a:t>
            </a:r>
            <a:r>
              <a:rPr lang="ja-JP" altLang="ko-KR" sz="2000">
                <a:solidFill>
                  <a:srgbClr val="CC0000"/>
                </a:solidFill>
                <a:latin typeface="ＭＳ Ｐゴシック" pitchFamily="34" charset="-128"/>
              </a:rPr>
              <a:t>の内から各々作用する</a:t>
            </a:r>
            <a:r>
              <a:rPr lang="ja-JP" altLang="en-US" sz="2000">
                <a:solidFill>
                  <a:srgbClr val="CC0000"/>
                </a:solidFill>
                <a:latin typeface="ＭＳ Ｐゴシック" pitchFamily="34" charset="-128"/>
              </a:rPr>
              <a:t>程度は同じではない</a:t>
            </a:r>
          </a:p>
          <a:p>
            <a:pPr lvl="1" latinLnBrk="0">
              <a:lnSpc>
                <a:spcPct val="135000"/>
              </a:lnSpc>
            </a:pPr>
            <a:r>
              <a:rPr lang="ja-JP" altLang="en-US" sz="2000">
                <a:solidFill>
                  <a:schemeClr val="bg2"/>
                </a:solidFill>
                <a:latin typeface="ＭＳ Ｐゴシック" pitchFamily="34" charset="-128"/>
              </a:rPr>
              <a:t> 堕落人間において </a:t>
            </a:r>
            <a:r>
              <a:rPr lang="ja-JP" altLang="en-US" sz="2000">
                <a:solidFill>
                  <a:srgbClr val="CC0000"/>
                </a:solidFill>
                <a:latin typeface="ＭＳ Ｐゴシック" pitchFamily="34" charset="-128"/>
              </a:rPr>
              <a:t>悪の要素 は完結的決定的な要素</a:t>
            </a:r>
            <a:r>
              <a:rPr lang="ja-JP" altLang="en-US" sz="2000">
                <a:solidFill>
                  <a:schemeClr val="bg2"/>
                </a:solidFill>
                <a:latin typeface="ＭＳ Ｐゴシック" pitchFamily="34" charset="-128"/>
              </a:rPr>
              <a:t>であって</a:t>
            </a:r>
            <a:endParaRPr lang="ko-KR" altLang="en-US" sz="2000">
              <a:solidFill>
                <a:schemeClr val="bg2"/>
              </a:solidFill>
              <a:latin typeface="ＭＳ Ｐゴシック" pitchFamily="34" charset="-128"/>
            </a:endParaRPr>
          </a:p>
          <a:p>
            <a:pPr lvl="1" latinLnBrk="0">
              <a:lnSpc>
                <a:spcPct val="135000"/>
              </a:lnSpc>
            </a:pPr>
            <a:r>
              <a:rPr lang="ja-JP" altLang="en-US" sz="2000">
                <a:solidFill>
                  <a:schemeClr val="bg2"/>
                </a:solidFill>
                <a:latin typeface="ＭＳ Ｐゴシック" pitchFamily="34" charset="-128"/>
              </a:rPr>
              <a:t> いつでも簡単に発動して表出する</a:t>
            </a:r>
            <a:endParaRPr lang="en-US" altLang="ko-KR" sz="2000">
              <a:solidFill>
                <a:schemeClr val="bg2"/>
              </a:solidFill>
              <a:latin typeface="ＭＳ Ｐゴシック" pitchFamily="34" charset="-128"/>
            </a:endParaRPr>
          </a:p>
          <a:p>
            <a:pPr lvl="1" latinLnBrk="0">
              <a:lnSpc>
                <a:spcPct val="135000"/>
              </a:lnSpc>
            </a:pPr>
            <a:r>
              <a:rPr lang="ja-JP" altLang="en-US" sz="2000">
                <a:solidFill>
                  <a:schemeClr val="bg2"/>
                </a:solidFill>
                <a:latin typeface="ＭＳ Ｐゴシック" pitchFamily="34" charset="-128"/>
              </a:rPr>
              <a:t> しかし </a:t>
            </a:r>
            <a:r>
              <a:rPr lang="ja-JP" altLang="en-US" sz="2000">
                <a:solidFill>
                  <a:srgbClr val="CC0000"/>
                </a:solidFill>
                <a:latin typeface="ＭＳ Ｐゴシック" pitchFamily="34" charset="-128"/>
              </a:rPr>
              <a:t>善の要素 は未完成のものであって、いつでも意識的に</a:t>
            </a:r>
            <a:r>
              <a:rPr lang="ko-KR" altLang="en-US" sz="2000">
                <a:solidFill>
                  <a:srgbClr val="CC0000"/>
                </a:solidFill>
                <a:latin typeface="ＭＳ Ｐゴシック" pitchFamily="34" charset="-128"/>
              </a:rPr>
              <a:t> </a:t>
            </a:r>
          </a:p>
          <a:p>
            <a:pPr lvl="1" latinLnBrk="0">
              <a:lnSpc>
                <a:spcPct val="135000"/>
              </a:lnSpc>
            </a:pPr>
            <a:r>
              <a:rPr lang="ja-JP" altLang="en-US" sz="2000">
                <a:solidFill>
                  <a:srgbClr val="CC0000"/>
                </a:solidFill>
                <a:latin typeface="ＭＳ Ｐゴシック" pitchFamily="34" charset="-128"/>
              </a:rPr>
              <a:t> 努力</a:t>
            </a:r>
            <a:r>
              <a:rPr lang="ja-JP" altLang="en-US" sz="2000">
                <a:solidFill>
                  <a:schemeClr val="bg2"/>
                </a:solidFill>
                <a:latin typeface="ＭＳ Ｐゴシック" pitchFamily="34" charset="-128"/>
              </a:rPr>
              <a:t>して教え育てることなしにはその結実は難しい</a:t>
            </a:r>
          </a:p>
        </p:txBody>
      </p:sp>
      <p:sp>
        <p:nvSpPr>
          <p:cNvPr id="223235" name="Oval 3"/>
          <p:cNvSpPr>
            <a:spLocks noChangeArrowheads="1"/>
          </p:cNvSpPr>
          <p:nvPr/>
        </p:nvSpPr>
        <p:spPr bwMode="auto">
          <a:xfrm>
            <a:off x="2917825" y="1884363"/>
            <a:ext cx="1368425" cy="1079500"/>
          </a:xfrm>
          <a:prstGeom prst="ellipse">
            <a:avLst/>
          </a:prstGeom>
          <a:solidFill>
            <a:schemeClr val="tx1">
              <a:lumMod val="75000"/>
            </a:schemeClr>
          </a:solidFill>
          <a:ln w="9525">
            <a:solidFill>
              <a:schemeClr val="bg2"/>
            </a:solidFill>
            <a:round/>
            <a:headEnd/>
            <a:tailEnd/>
          </a:ln>
        </p:spPr>
        <p:txBody>
          <a:bodyPr wrap="none" anchor="ctr"/>
          <a:lstStyle/>
          <a:p>
            <a:pPr algn="ctr" latinLnBrk="0"/>
            <a:r>
              <a:rPr lang="ja-JP" altLang="en-US" sz="2800">
                <a:solidFill>
                  <a:schemeClr val="hlink"/>
                </a:solidFill>
                <a:latin typeface="ＭＳ Ｐゴシック" pitchFamily="34" charset="-128"/>
              </a:rPr>
              <a:t>悪</a:t>
            </a:r>
            <a:r>
              <a:rPr lang="ja-JP" altLang="en-US" sz="2800">
                <a:latin typeface="ＭＳ Ｐゴシック" pitchFamily="34" charset="-128"/>
              </a:rPr>
              <a:t>　</a:t>
            </a:r>
            <a:r>
              <a:rPr lang="ja-JP" altLang="en-US" sz="2800">
                <a:solidFill>
                  <a:srgbClr val="0000FF"/>
                </a:solidFill>
                <a:latin typeface="ＭＳ Ｐゴシック" pitchFamily="34" charset="-128"/>
              </a:rPr>
              <a:t>善</a:t>
            </a:r>
          </a:p>
        </p:txBody>
      </p:sp>
      <p:sp>
        <p:nvSpPr>
          <p:cNvPr id="210947" name="Oval 4"/>
          <p:cNvSpPr>
            <a:spLocks noChangeArrowheads="1"/>
          </p:cNvSpPr>
          <p:nvPr/>
        </p:nvSpPr>
        <p:spPr bwMode="auto">
          <a:xfrm>
            <a:off x="4630738" y="917575"/>
            <a:ext cx="828675" cy="828675"/>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endParaRPr lang="ko-KR" altLang="en-US" sz="2800">
              <a:solidFill>
                <a:schemeClr val="bg2"/>
              </a:solidFill>
              <a:latin typeface="ＭＳ Ｐゴシック" pitchFamily="34" charset="-128"/>
            </a:endParaRPr>
          </a:p>
        </p:txBody>
      </p:sp>
      <p:sp>
        <p:nvSpPr>
          <p:cNvPr id="210948" name="Oval 5"/>
          <p:cNvSpPr>
            <a:spLocks noChangeArrowheads="1"/>
          </p:cNvSpPr>
          <p:nvPr/>
        </p:nvSpPr>
        <p:spPr bwMode="auto">
          <a:xfrm>
            <a:off x="1817688" y="909638"/>
            <a:ext cx="828675" cy="828675"/>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サ</a:t>
            </a:r>
            <a:endParaRPr lang="ko-KR" altLang="en-US" sz="2800">
              <a:latin typeface="ＭＳ Ｐゴシック" pitchFamily="34" charset="-128"/>
            </a:endParaRPr>
          </a:p>
        </p:txBody>
      </p:sp>
      <p:sp>
        <p:nvSpPr>
          <p:cNvPr id="210949" name="Line 6"/>
          <p:cNvSpPr>
            <a:spLocks noChangeShapeType="1"/>
          </p:cNvSpPr>
          <p:nvPr/>
        </p:nvSpPr>
        <p:spPr bwMode="auto">
          <a:xfrm flipV="1">
            <a:off x="4084638" y="1544638"/>
            <a:ext cx="576262" cy="384175"/>
          </a:xfrm>
          <a:prstGeom prst="line">
            <a:avLst/>
          </a:prstGeom>
          <a:noFill/>
          <a:ln w="28575">
            <a:solidFill>
              <a:schemeClr val="bg2"/>
            </a:solidFill>
            <a:round/>
            <a:headEnd/>
            <a:tailEnd type="triangle" w="med" len="med"/>
          </a:ln>
        </p:spPr>
        <p:txBody>
          <a:bodyPr/>
          <a:lstStyle/>
          <a:p>
            <a:endParaRPr lang="ko-KR" altLang="en-US"/>
          </a:p>
        </p:txBody>
      </p:sp>
      <p:sp>
        <p:nvSpPr>
          <p:cNvPr id="210950" name="Line 7"/>
          <p:cNvSpPr>
            <a:spLocks noChangeShapeType="1"/>
          </p:cNvSpPr>
          <p:nvPr/>
        </p:nvSpPr>
        <p:spPr bwMode="auto">
          <a:xfrm flipH="1">
            <a:off x="4140200" y="1687513"/>
            <a:ext cx="592138" cy="384175"/>
          </a:xfrm>
          <a:prstGeom prst="line">
            <a:avLst/>
          </a:prstGeom>
          <a:noFill/>
          <a:ln w="28575">
            <a:solidFill>
              <a:schemeClr val="bg2"/>
            </a:solidFill>
            <a:round/>
            <a:headEnd/>
            <a:tailEnd type="triangle" w="med" len="med"/>
          </a:ln>
        </p:spPr>
        <p:txBody>
          <a:bodyPr/>
          <a:lstStyle/>
          <a:p>
            <a:endParaRPr lang="ko-KR" altLang="en-US"/>
          </a:p>
        </p:txBody>
      </p:sp>
      <p:sp>
        <p:nvSpPr>
          <p:cNvPr id="210951" name="Rectangle 8"/>
          <p:cNvSpPr>
            <a:spLocks noChangeArrowheads="1"/>
          </p:cNvSpPr>
          <p:nvPr/>
        </p:nvSpPr>
        <p:spPr bwMode="auto">
          <a:xfrm>
            <a:off x="490538" y="271463"/>
            <a:ext cx="2486025" cy="488950"/>
          </a:xfrm>
          <a:prstGeom prst="rect">
            <a:avLst/>
          </a:prstGeom>
          <a:noFill/>
          <a:ln w="9525">
            <a:noFill/>
            <a:miter lim="800000"/>
            <a:headEnd/>
            <a:tailEnd/>
          </a:ln>
        </p:spPr>
        <p:txBody>
          <a:bodyPr wrap="none">
            <a:spAutoFit/>
          </a:bodyPr>
          <a:lstStyle/>
          <a:p>
            <a:pPr latinLnBrk="0"/>
            <a:r>
              <a:rPr lang="ja-JP" altLang="en-US" sz="2600">
                <a:solidFill>
                  <a:schemeClr val="bg2"/>
                </a:solidFill>
              </a:rPr>
              <a:t>（２） 善悪の母体</a:t>
            </a:r>
          </a:p>
        </p:txBody>
      </p:sp>
      <p:sp>
        <p:nvSpPr>
          <p:cNvPr id="210952" name="Rectangle 9"/>
          <p:cNvSpPr>
            <a:spLocks noChangeArrowheads="1"/>
          </p:cNvSpPr>
          <p:nvPr/>
        </p:nvSpPr>
        <p:spPr bwMode="auto">
          <a:xfrm>
            <a:off x="2843213" y="2997200"/>
            <a:ext cx="1409700"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堕落人間</a:t>
            </a:r>
          </a:p>
        </p:txBody>
      </p:sp>
      <p:sp>
        <p:nvSpPr>
          <p:cNvPr id="223242" name="Freeform 10"/>
          <p:cNvSpPr>
            <a:spLocks/>
          </p:cNvSpPr>
          <p:nvPr/>
        </p:nvSpPr>
        <p:spPr bwMode="auto">
          <a:xfrm>
            <a:off x="3387725" y="1928813"/>
            <a:ext cx="295275" cy="1000125"/>
          </a:xfrm>
          <a:custGeom>
            <a:avLst/>
            <a:gdLst>
              <a:gd name="T0" fmla="*/ 0 w 151"/>
              <a:gd name="T1" fmla="*/ 2147483647 h 635"/>
              <a:gd name="T2" fmla="*/ 2147483647 w 151"/>
              <a:gd name="T3" fmla="*/ 2147483647 h 635"/>
              <a:gd name="T4" fmla="*/ 2147483647 w 151"/>
              <a:gd name="T5" fmla="*/ 2147483647 h 635"/>
              <a:gd name="T6" fmla="*/ 2147483647 w 151"/>
              <a:gd name="T7" fmla="*/ 2147483647 h 635"/>
              <a:gd name="T8" fmla="*/ 2147483647 w 151"/>
              <a:gd name="T9" fmla="*/ 2147483647 h 635"/>
              <a:gd name="T10" fmla="*/ 2147483647 w 151"/>
              <a:gd name="T11" fmla="*/ 2147483647 h 635"/>
              <a:gd name="T12" fmla="*/ 2147483647 w 151"/>
              <a:gd name="T13" fmla="*/ 0 h 635"/>
              <a:gd name="T14" fmla="*/ 0 60000 65536"/>
              <a:gd name="T15" fmla="*/ 0 60000 65536"/>
              <a:gd name="T16" fmla="*/ 0 60000 65536"/>
              <a:gd name="T17" fmla="*/ 0 60000 65536"/>
              <a:gd name="T18" fmla="*/ 0 60000 65536"/>
              <a:gd name="T19" fmla="*/ 0 60000 65536"/>
              <a:gd name="T20" fmla="*/ 0 60000 65536"/>
              <a:gd name="T21" fmla="*/ 0 w 151"/>
              <a:gd name="T22" fmla="*/ 0 h 635"/>
              <a:gd name="T23" fmla="*/ 151 w 151"/>
              <a:gd name="T24" fmla="*/ 635 h 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635">
                <a:moveTo>
                  <a:pt x="0" y="635"/>
                </a:moveTo>
                <a:cubicBezTo>
                  <a:pt x="60" y="604"/>
                  <a:pt x="121" y="574"/>
                  <a:pt x="136" y="544"/>
                </a:cubicBezTo>
                <a:cubicBezTo>
                  <a:pt x="151" y="514"/>
                  <a:pt x="91" y="491"/>
                  <a:pt x="91" y="453"/>
                </a:cubicBezTo>
                <a:cubicBezTo>
                  <a:pt x="91" y="415"/>
                  <a:pt x="136" y="355"/>
                  <a:pt x="136" y="317"/>
                </a:cubicBezTo>
                <a:cubicBezTo>
                  <a:pt x="136" y="279"/>
                  <a:pt x="91" y="265"/>
                  <a:pt x="91" y="227"/>
                </a:cubicBezTo>
                <a:cubicBezTo>
                  <a:pt x="91" y="189"/>
                  <a:pt x="136" y="129"/>
                  <a:pt x="136" y="91"/>
                </a:cubicBezTo>
                <a:cubicBezTo>
                  <a:pt x="136" y="53"/>
                  <a:pt x="98" y="23"/>
                  <a:pt x="91" y="0"/>
                </a:cubicBezTo>
              </a:path>
            </a:pathLst>
          </a:custGeom>
          <a:noFill/>
          <a:ln w="38100">
            <a:solidFill>
              <a:schemeClr val="bg2">
                <a:lumMod val="75000"/>
                <a:lumOff val="25000"/>
              </a:schemeClr>
            </a:solidFill>
            <a:round/>
            <a:headEnd/>
            <a:tailEnd/>
          </a:ln>
        </p:spPr>
        <p:txBody>
          <a:bodyPr/>
          <a:lstStyle/>
          <a:p>
            <a:pPr latinLnBrk="0">
              <a:defRPr/>
            </a:pPr>
            <a:endParaRPr lang="ja-JP" altLang="en-US" b="0">
              <a:ea typeface="ＭＳ Ｐゴシック" pitchFamily="50" charset="-128"/>
            </a:endParaRPr>
          </a:p>
        </p:txBody>
      </p:sp>
      <p:grpSp>
        <p:nvGrpSpPr>
          <p:cNvPr id="210954" name="Group 11"/>
          <p:cNvGrpSpPr>
            <a:grpSpLocks/>
          </p:cNvGrpSpPr>
          <p:nvPr/>
        </p:nvGrpSpPr>
        <p:grpSpPr bwMode="auto">
          <a:xfrm rot="375242">
            <a:off x="2484438" y="1595438"/>
            <a:ext cx="603250" cy="463550"/>
            <a:chOff x="2149" y="1253"/>
            <a:chExt cx="380" cy="292"/>
          </a:xfrm>
        </p:grpSpPr>
        <p:sp>
          <p:nvSpPr>
            <p:cNvPr id="210957" name="Freeform 12"/>
            <p:cNvSpPr>
              <a:spLocks/>
            </p:cNvSpPr>
            <p:nvPr/>
          </p:nvSpPr>
          <p:spPr bwMode="auto">
            <a:xfrm>
              <a:off x="2149" y="1353"/>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575">
              <a:solidFill>
                <a:schemeClr val="hlink"/>
              </a:solidFill>
              <a:round/>
              <a:headEnd/>
              <a:tailEnd type="triangle" w="med" len="med"/>
            </a:ln>
          </p:spPr>
          <p:txBody>
            <a:bodyPr/>
            <a:lstStyle/>
            <a:p>
              <a:endParaRPr lang="ko-KR" altLang="en-US"/>
            </a:p>
          </p:txBody>
        </p:sp>
        <p:sp>
          <p:nvSpPr>
            <p:cNvPr id="210958" name="Freeform 13"/>
            <p:cNvSpPr>
              <a:spLocks/>
            </p:cNvSpPr>
            <p:nvPr/>
          </p:nvSpPr>
          <p:spPr bwMode="auto">
            <a:xfrm rot="10800000">
              <a:off x="2200" y="1253"/>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575">
              <a:solidFill>
                <a:schemeClr val="hlink"/>
              </a:solidFill>
              <a:round/>
              <a:headEnd/>
              <a:tailEnd type="triangle" w="med" len="med"/>
            </a:ln>
          </p:spPr>
          <p:txBody>
            <a:bodyPr/>
            <a:lstStyle/>
            <a:p>
              <a:endParaRPr lang="ko-KR" altLang="en-US"/>
            </a:p>
          </p:txBody>
        </p:sp>
      </p:grpSp>
      <p:sp>
        <p:nvSpPr>
          <p:cNvPr id="210955" name="角丸四角形 15"/>
          <p:cNvSpPr>
            <a:spLocks noChangeArrowheads="1"/>
          </p:cNvSpPr>
          <p:nvPr/>
        </p:nvSpPr>
        <p:spPr bwMode="auto">
          <a:xfrm>
            <a:off x="2843213" y="4149725"/>
            <a:ext cx="1152525" cy="357188"/>
          </a:xfrm>
          <a:prstGeom prst="roundRect">
            <a:avLst>
              <a:gd name="adj" fmla="val 16667"/>
            </a:avLst>
          </a:prstGeom>
          <a:noFill/>
          <a:ln w="9525">
            <a:solidFill>
              <a:schemeClr val="bg2"/>
            </a:solidFill>
            <a:miter lim="800000"/>
            <a:headEnd/>
            <a:tailEnd/>
          </a:ln>
        </p:spPr>
        <p:txBody>
          <a:bodyPr wrap="none" anchor="ctr"/>
          <a:lstStyle/>
          <a:p>
            <a:pPr algn="ctr" latinLnBrk="0"/>
            <a:endParaRPr lang="ja-JP" altLang="en-US">
              <a:solidFill>
                <a:srgbClr val="CC0000"/>
              </a:solidFill>
            </a:endParaRPr>
          </a:p>
        </p:txBody>
      </p:sp>
      <p:sp>
        <p:nvSpPr>
          <p:cNvPr id="210956" name="角丸四角形 17"/>
          <p:cNvSpPr>
            <a:spLocks noChangeArrowheads="1"/>
          </p:cNvSpPr>
          <p:nvPr/>
        </p:nvSpPr>
        <p:spPr bwMode="auto">
          <a:xfrm>
            <a:off x="1547813" y="4941888"/>
            <a:ext cx="1081087" cy="357187"/>
          </a:xfrm>
          <a:prstGeom prst="roundRect">
            <a:avLst>
              <a:gd name="adj" fmla="val 16667"/>
            </a:avLst>
          </a:prstGeom>
          <a:noFill/>
          <a:ln w="9525">
            <a:solidFill>
              <a:schemeClr val="bg2"/>
            </a:solidFill>
            <a:miter lim="800000"/>
            <a:headEnd/>
            <a:tailEnd/>
          </a:ln>
        </p:spPr>
        <p:txBody>
          <a:bodyPr wrap="none" anchor="ctr"/>
          <a:lstStyle/>
          <a:p>
            <a:pPr algn="ctr" latinLnBrk="0"/>
            <a:endParaRPr lang="ja-JP" alt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304800" y="228600"/>
            <a:ext cx="3810000" cy="427038"/>
          </a:xfrm>
          <a:prstGeom prst="rect">
            <a:avLst/>
          </a:prstGeom>
          <a:noFill/>
          <a:ln w="9525">
            <a:noFill/>
            <a:miter lim="800000"/>
            <a:headEnd/>
            <a:tailEnd/>
          </a:ln>
        </p:spPr>
        <p:txBody>
          <a:bodyPr>
            <a:spAutoFit/>
          </a:bodyPr>
          <a:lstStyle/>
          <a:p>
            <a:pPr latinLnBrk="0">
              <a:spcBef>
                <a:spcPct val="50000"/>
              </a:spcBef>
            </a:pPr>
            <a:r>
              <a:rPr lang="ja-JP" altLang="en-US" sz="2200">
                <a:solidFill>
                  <a:schemeClr val="bg2"/>
                </a:solidFill>
                <a:latin typeface="ＭＳ Ｐゴシック" pitchFamily="34" charset="-128"/>
              </a:rPr>
              <a:t>（３） 堕落人間の復帰</a:t>
            </a:r>
          </a:p>
        </p:txBody>
      </p:sp>
      <p:sp>
        <p:nvSpPr>
          <p:cNvPr id="211970" name="Text Box 3"/>
          <p:cNvSpPr txBox="1">
            <a:spLocks noChangeArrowheads="1"/>
          </p:cNvSpPr>
          <p:nvPr/>
        </p:nvSpPr>
        <p:spPr bwMode="auto">
          <a:xfrm>
            <a:off x="250825" y="4076700"/>
            <a:ext cx="8253413" cy="1571625"/>
          </a:xfrm>
          <a:prstGeom prst="rect">
            <a:avLst/>
          </a:prstGeom>
          <a:noFill/>
          <a:ln w="9525">
            <a:noFill/>
            <a:miter lim="800000"/>
            <a:headEnd/>
            <a:tailEnd/>
          </a:ln>
        </p:spPr>
        <p:txBody>
          <a:bodyPr>
            <a:spAutoFit/>
          </a:bodyPr>
          <a:lstStyle/>
          <a:p>
            <a:pPr lvl="1" latinLnBrk="0">
              <a:lnSpc>
                <a:spcPct val="114000"/>
              </a:lnSpc>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サタン分立路程を通して</a:t>
            </a:r>
            <a:r>
              <a:rPr lang="ko-KR" altLang="en-US" sz="1800">
                <a:solidFill>
                  <a:schemeClr val="bg2"/>
                </a:solidFill>
                <a:latin typeface="ＭＳ Ｐゴシック" pitchFamily="34" charset="-128"/>
              </a:rPr>
              <a:t> </a:t>
            </a:r>
          </a:p>
          <a:p>
            <a:pPr lvl="1" latinLnBrk="0">
              <a:lnSpc>
                <a:spcPct val="114000"/>
              </a:lnSpc>
              <a:spcBef>
                <a:spcPts val="600"/>
              </a:spcBef>
            </a:pPr>
            <a:r>
              <a:rPr lang="ja-JP" altLang="en-US" sz="1800">
                <a:solidFill>
                  <a:schemeClr val="bg2"/>
                </a:solidFill>
                <a:latin typeface="ＭＳ Ｐゴシック" pitchFamily="34" charset="-128"/>
              </a:rPr>
              <a:t>② 長成期 完成級まで</a:t>
            </a:r>
            <a:r>
              <a:rPr lang="ko-KR" altLang="en-US" sz="1800">
                <a:solidFill>
                  <a:schemeClr val="bg2"/>
                </a:solidFill>
                <a:latin typeface="ＭＳ Ｐゴシック" pitchFamily="34" charset="-128"/>
              </a:rPr>
              <a:t>復帰</a:t>
            </a:r>
            <a:r>
              <a:rPr lang="ja-JP" altLang="en-US" sz="1800">
                <a:solidFill>
                  <a:schemeClr val="bg2"/>
                </a:solidFill>
                <a:latin typeface="ＭＳ Ｐゴシック" pitchFamily="34" charset="-128"/>
              </a:rPr>
              <a:t>した型を備えた基台の上で</a:t>
            </a:r>
            <a:endParaRPr lang="ko-KR" altLang="en-US" sz="1800">
              <a:solidFill>
                <a:schemeClr val="bg2"/>
              </a:solidFill>
              <a:latin typeface="ＭＳ Ｐゴシック" pitchFamily="34" charset="-128"/>
            </a:endParaRPr>
          </a:p>
          <a:p>
            <a:pPr lvl="1" latinLnBrk="0">
              <a:lnSpc>
                <a:spcPct val="114000"/>
              </a:lnSpc>
              <a:spcBef>
                <a:spcPts val="600"/>
              </a:spcBef>
            </a:pPr>
            <a:r>
              <a:rPr lang="ja-JP" altLang="en-US" sz="1800">
                <a:solidFill>
                  <a:schemeClr val="bg2"/>
                </a:solidFill>
                <a:latin typeface="ＭＳ Ｐゴシック" pitchFamily="34" charset="-128"/>
              </a:rPr>
              <a:t>③ メシヤを迎え</a:t>
            </a:r>
            <a:r>
              <a:rPr lang="ko-KR" altLang="en-US" sz="1800">
                <a:solidFill>
                  <a:schemeClr val="bg2"/>
                </a:solidFill>
                <a:latin typeface="ＭＳ Ｐゴシック" pitchFamily="34" charset="-128"/>
              </a:rPr>
              <a:t>重</a:t>
            </a:r>
            <a:r>
              <a:rPr lang="ja-JP" altLang="en-US" sz="1800">
                <a:solidFill>
                  <a:schemeClr val="bg2"/>
                </a:solidFill>
                <a:latin typeface="ＭＳ Ｐゴシック" pitchFamily="34" charset="-128"/>
              </a:rPr>
              <a:t>生（原罪清算）して、堕落以前の立場を復帰</a:t>
            </a:r>
            <a:endParaRPr lang="ja-JP" altLang="ko-KR" sz="1800">
              <a:solidFill>
                <a:schemeClr val="bg2"/>
              </a:solidFill>
              <a:latin typeface="ＭＳ Ｐゴシック" pitchFamily="34" charset="-128"/>
            </a:endParaRPr>
          </a:p>
          <a:p>
            <a:pPr lvl="1" latinLnBrk="0">
              <a:lnSpc>
                <a:spcPct val="114000"/>
              </a:lnSpc>
              <a:spcBef>
                <a:spcPts val="600"/>
              </a:spcBef>
            </a:pPr>
            <a:r>
              <a:rPr lang="ja-JP" altLang="en-US" sz="1800">
                <a:solidFill>
                  <a:schemeClr val="bg2"/>
                </a:solidFill>
                <a:latin typeface="ＭＳ Ｐゴシック" pitchFamily="34" charset="-128"/>
              </a:rPr>
              <a:t>④ メシヤ（真の父母）</a:t>
            </a:r>
            <a:r>
              <a:rPr lang="ja-JP" altLang="ko-KR" sz="1800">
                <a:solidFill>
                  <a:schemeClr val="bg2"/>
                </a:solidFill>
                <a:latin typeface="ＭＳ Ｐゴシック" pitchFamily="34" charset="-128"/>
              </a:rPr>
              <a:t>に従って</a:t>
            </a:r>
            <a:r>
              <a:rPr lang="ja-JP" altLang="en-US" sz="1800">
                <a:solidFill>
                  <a:schemeClr val="bg2"/>
                </a:solidFill>
                <a:latin typeface="ＭＳ Ｐゴシック" pitchFamily="34" charset="-128"/>
              </a:rPr>
              <a:t>さらに成長完成（心情完成）して、完成実体となる</a:t>
            </a:r>
          </a:p>
        </p:txBody>
      </p:sp>
      <p:sp>
        <p:nvSpPr>
          <p:cNvPr id="211971" name="Line 4"/>
          <p:cNvSpPr>
            <a:spLocks noChangeShapeType="1"/>
          </p:cNvSpPr>
          <p:nvPr/>
        </p:nvSpPr>
        <p:spPr bwMode="auto">
          <a:xfrm flipV="1">
            <a:off x="1447800" y="1371600"/>
            <a:ext cx="4724400" cy="0"/>
          </a:xfrm>
          <a:prstGeom prst="line">
            <a:avLst/>
          </a:prstGeom>
          <a:noFill/>
          <a:ln w="28575">
            <a:solidFill>
              <a:schemeClr val="bg2"/>
            </a:solidFill>
            <a:round/>
            <a:headEnd/>
            <a:tailEnd/>
          </a:ln>
        </p:spPr>
        <p:txBody>
          <a:bodyPr/>
          <a:lstStyle/>
          <a:p>
            <a:endParaRPr lang="ko-KR" altLang="en-US"/>
          </a:p>
        </p:txBody>
      </p:sp>
      <p:sp>
        <p:nvSpPr>
          <p:cNvPr id="211972" name="Line 5"/>
          <p:cNvSpPr>
            <a:spLocks noChangeShapeType="1"/>
          </p:cNvSpPr>
          <p:nvPr/>
        </p:nvSpPr>
        <p:spPr bwMode="auto">
          <a:xfrm>
            <a:off x="1447800" y="1828800"/>
            <a:ext cx="4724400" cy="0"/>
          </a:xfrm>
          <a:prstGeom prst="line">
            <a:avLst/>
          </a:prstGeom>
          <a:noFill/>
          <a:ln w="19050">
            <a:solidFill>
              <a:schemeClr val="bg2"/>
            </a:solidFill>
            <a:round/>
            <a:headEnd/>
            <a:tailEnd/>
          </a:ln>
        </p:spPr>
        <p:txBody>
          <a:bodyPr/>
          <a:lstStyle/>
          <a:p>
            <a:endParaRPr lang="ko-KR" altLang="en-US"/>
          </a:p>
        </p:txBody>
      </p:sp>
      <p:sp>
        <p:nvSpPr>
          <p:cNvPr id="211973" name="Line 6"/>
          <p:cNvSpPr>
            <a:spLocks noChangeShapeType="1"/>
          </p:cNvSpPr>
          <p:nvPr/>
        </p:nvSpPr>
        <p:spPr bwMode="auto">
          <a:xfrm>
            <a:off x="1462088" y="2401888"/>
            <a:ext cx="3733800" cy="0"/>
          </a:xfrm>
          <a:prstGeom prst="line">
            <a:avLst/>
          </a:prstGeom>
          <a:noFill/>
          <a:ln w="19050">
            <a:solidFill>
              <a:schemeClr val="bg2"/>
            </a:solidFill>
            <a:round/>
            <a:headEnd/>
            <a:tailEnd/>
          </a:ln>
        </p:spPr>
        <p:txBody>
          <a:bodyPr/>
          <a:lstStyle/>
          <a:p>
            <a:endParaRPr lang="ko-KR" altLang="en-US"/>
          </a:p>
        </p:txBody>
      </p:sp>
      <p:sp>
        <p:nvSpPr>
          <p:cNvPr id="211974" name="Line 7"/>
          <p:cNvSpPr>
            <a:spLocks noChangeShapeType="1"/>
          </p:cNvSpPr>
          <p:nvPr/>
        </p:nvSpPr>
        <p:spPr bwMode="auto">
          <a:xfrm flipV="1">
            <a:off x="1447800" y="2971800"/>
            <a:ext cx="4724400" cy="0"/>
          </a:xfrm>
          <a:prstGeom prst="line">
            <a:avLst/>
          </a:prstGeom>
          <a:noFill/>
          <a:ln w="28575">
            <a:solidFill>
              <a:schemeClr val="bg2"/>
            </a:solidFill>
            <a:round/>
            <a:headEnd/>
            <a:tailEnd/>
          </a:ln>
        </p:spPr>
        <p:txBody>
          <a:bodyPr/>
          <a:lstStyle/>
          <a:p>
            <a:endParaRPr lang="ko-KR" altLang="en-US"/>
          </a:p>
        </p:txBody>
      </p:sp>
      <p:sp>
        <p:nvSpPr>
          <p:cNvPr id="211975" name="Oval 8"/>
          <p:cNvSpPr>
            <a:spLocks noChangeArrowheads="1"/>
          </p:cNvSpPr>
          <p:nvPr/>
        </p:nvSpPr>
        <p:spPr bwMode="auto">
          <a:xfrm>
            <a:off x="3649663" y="3357563"/>
            <a:ext cx="1066800" cy="46355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堕・人</a:t>
            </a:r>
          </a:p>
        </p:txBody>
      </p:sp>
      <p:sp>
        <p:nvSpPr>
          <p:cNvPr id="211976" name="Text Box 11"/>
          <p:cNvSpPr txBox="1">
            <a:spLocks noChangeArrowheads="1"/>
          </p:cNvSpPr>
          <p:nvPr/>
        </p:nvSpPr>
        <p:spPr bwMode="auto">
          <a:xfrm>
            <a:off x="1563688" y="248285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211977" name="Text Box 12"/>
          <p:cNvSpPr txBox="1">
            <a:spLocks noChangeArrowheads="1"/>
          </p:cNvSpPr>
          <p:nvPr/>
        </p:nvSpPr>
        <p:spPr bwMode="auto">
          <a:xfrm>
            <a:off x="1549400" y="197643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211978" name="Text Box 13"/>
          <p:cNvSpPr txBox="1">
            <a:spLocks noChangeArrowheads="1"/>
          </p:cNvSpPr>
          <p:nvPr/>
        </p:nvSpPr>
        <p:spPr bwMode="auto">
          <a:xfrm>
            <a:off x="1549400" y="142398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211979" name="Oval 14"/>
          <p:cNvSpPr>
            <a:spLocks noChangeArrowheads="1"/>
          </p:cNvSpPr>
          <p:nvPr/>
        </p:nvSpPr>
        <p:spPr bwMode="auto">
          <a:xfrm>
            <a:off x="2136775" y="914400"/>
            <a:ext cx="758825" cy="3905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完・人</a:t>
            </a:r>
          </a:p>
        </p:txBody>
      </p:sp>
      <p:sp>
        <p:nvSpPr>
          <p:cNvPr id="211980" name="Text Box 15"/>
          <p:cNvSpPr txBox="1">
            <a:spLocks noChangeArrowheads="1"/>
          </p:cNvSpPr>
          <p:nvPr/>
        </p:nvSpPr>
        <p:spPr bwMode="auto">
          <a:xfrm>
            <a:off x="2627313" y="1412875"/>
            <a:ext cx="4464050" cy="336550"/>
          </a:xfrm>
          <a:prstGeom prst="rect">
            <a:avLst/>
          </a:prstGeom>
          <a:noFill/>
          <a:ln w="9525">
            <a:noFill/>
            <a:miter lim="800000"/>
            <a:headEnd/>
            <a:tailEnd/>
          </a:ln>
        </p:spPr>
        <p:txBody>
          <a:bodyPr>
            <a:spAutoFit/>
          </a:bodyPr>
          <a:lstStyle/>
          <a:p>
            <a:pPr latinLnBrk="0"/>
            <a:r>
              <a:rPr lang="ja-JP" altLang="en-US" sz="1600">
                <a:solidFill>
                  <a:srgbClr val="D55000"/>
                </a:solidFill>
                <a:latin typeface="ＭＳ Ｐゴシック" pitchFamily="34" charset="-128"/>
              </a:rPr>
              <a:t>（復帰した型）</a:t>
            </a:r>
            <a:r>
              <a:rPr lang="ko-KR" altLang="en-US" sz="1600">
                <a:solidFill>
                  <a:srgbClr val="FFC000"/>
                </a:solidFill>
                <a:latin typeface="ＭＳ Ｐゴシック" pitchFamily="34" charset="-128"/>
              </a:rPr>
              <a:t>       </a:t>
            </a:r>
            <a:r>
              <a:rPr lang="ja-JP" altLang="en-US" sz="1600">
                <a:solidFill>
                  <a:schemeClr val="hlink"/>
                </a:solidFill>
                <a:latin typeface="ＭＳ Ｐゴシック" pitchFamily="34" charset="-128"/>
              </a:rPr>
              <a:t>　　</a:t>
            </a:r>
            <a:r>
              <a:rPr lang="ja-JP" altLang="en-US" sz="1600">
                <a:solidFill>
                  <a:schemeClr val="bg2"/>
                </a:solidFill>
                <a:latin typeface="ＭＳ Ｐゴシック" pitchFamily="34" charset="-128"/>
              </a:rPr>
              <a:t>重生（原罪清算）＝祝福</a:t>
            </a:r>
          </a:p>
        </p:txBody>
      </p:sp>
      <p:sp>
        <p:nvSpPr>
          <p:cNvPr id="211981" name="Oval 16"/>
          <p:cNvSpPr>
            <a:spLocks noChangeArrowheads="1"/>
          </p:cNvSpPr>
          <p:nvPr/>
        </p:nvSpPr>
        <p:spPr bwMode="auto">
          <a:xfrm>
            <a:off x="3738563" y="914400"/>
            <a:ext cx="762000" cy="414338"/>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完・人</a:t>
            </a:r>
          </a:p>
        </p:txBody>
      </p:sp>
      <p:sp>
        <p:nvSpPr>
          <p:cNvPr id="211982" name="Line 17"/>
          <p:cNvSpPr>
            <a:spLocks noChangeShapeType="1"/>
          </p:cNvSpPr>
          <p:nvPr/>
        </p:nvSpPr>
        <p:spPr bwMode="auto">
          <a:xfrm flipV="1">
            <a:off x="2351088" y="1893888"/>
            <a:ext cx="0" cy="1066800"/>
          </a:xfrm>
          <a:prstGeom prst="line">
            <a:avLst/>
          </a:prstGeom>
          <a:noFill/>
          <a:ln w="57150">
            <a:solidFill>
              <a:schemeClr val="bg2"/>
            </a:solidFill>
            <a:round/>
            <a:headEnd/>
            <a:tailEnd type="triangle" w="med" len="med"/>
          </a:ln>
        </p:spPr>
        <p:txBody>
          <a:bodyPr/>
          <a:lstStyle/>
          <a:p>
            <a:endParaRPr lang="ko-KR" altLang="en-US"/>
          </a:p>
        </p:txBody>
      </p:sp>
      <p:sp>
        <p:nvSpPr>
          <p:cNvPr id="211983" name="Line 18"/>
          <p:cNvSpPr>
            <a:spLocks noChangeShapeType="1"/>
          </p:cNvSpPr>
          <p:nvPr/>
        </p:nvSpPr>
        <p:spPr bwMode="auto">
          <a:xfrm flipV="1">
            <a:off x="2655888" y="1893888"/>
            <a:ext cx="0" cy="1066800"/>
          </a:xfrm>
          <a:prstGeom prst="line">
            <a:avLst/>
          </a:prstGeom>
          <a:noFill/>
          <a:ln w="57150">
            <a:solidFill>
              <a:schemeClr val="bg2"/>
            </a:solidFill>
            <a:round/>
            <a:headEnd/>
            <a:tailEnd type="triangle" w="med" len="med"/>
          </a:ln>
        </p:spPr>
        <p:txBody>
          <a:bodyPr/>
          <a:lstStyle/>
          <a:p>
            <a:endParaRPr lang="ko-KR" altLang="en-US"/>
          </a:p>
        </p:txBody>
      </p:sp>
      <p:sp>
        <p:nvSpPr>
          <p:cNvPr id="211984" name="Line 19"/>
          <p:cNvSpPr>
            <a:spLocks noChangeShapeType="1"/>
          </p:cNvSpPr>
          <p:nvPr/>
        </p:nvSpPr>
        <p:spPr bwMode="auto">
          <a:xfrm flipV="1">
            <a:off x="2351088" y="1371600"/>
            <a:ext cx="0" cy="533400"/>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211985" name="Line 20"/>
          <p:cNvSpPr>
            <a:spLocks noChangeShapeType="1"/>
          </p:cNvSpPr>
          <p:nvPr/>
        </p:nvSpPr>
        <p:spPr bwMode="auto">
          <a:xfrm flipV="1">
            <a:off x="2655888" y="1371600"/>
            <a:ext cx="0" cy="533400"/>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211986" name="Line 23"/>
          <p:cNvSpPr>
            <a:spLocks noChangeShapeType="1"/>
          </p:cNvSpPr>
          <p:nvPr/>
        </p:nvSpPr>
        <p:spPr bwMode="auto">
          <a:xfrm flipV="1">
            <a:off x="3956050" y="1371600"/>
            <a:ext cx="0" cy="533400"/>
          </a:xfrm>
          <a:prstGeom prst="line">
            <a:avLst/>
          </a:prstGeom>
          <a:noFill/>
          <a:ln w="57150">
            <a:solidFill>
              <a:srgbClr val="FFC000"/>
            </a:solidFill>
            <a:round/>
            <a:headEnd/>
            <a:tailEnd type="triangle" w="med" len="med"/>
          </a:ln>
        </p:spPr>
        <p:txBody>
          <a:bodyPr/>
          <a:lstStyle/>
          <a:p>
            <a:endParaRPr lang="ko-KR" altLang="en-US"/>
          </a:p>
        </p:txBody>
      </p:sp>
      <p:sp>
        <p:nvSpPr>
          <p:cNvPr id="211987" name="Line 24"/>
          <p:cNvSpPr>
            <a:spLocks noChangeShapeType="1"/>
          </p:cNvSpPr>
          <p:nvPr/>
        </p:nvSpPr>
        <p:spPr bwMode="auto">
          <a:xfrm flipV="1">
            <a:off x="4260850" y="1371600"/>
            <a:ext cx="0" cy="533400"/>
          </a:xfrm>
          <a:prstGeom prst="line">
            <a:avLst/>
          </a:prstGeom>
          <a:noFill/>
          <a:ln w="57150">
            <a:solidFill>
              <a:srgbClr val="FFC000"/>
            </a:solidFill>
            <a:round/>
            <a:headEnd/>
            <a:tailEnd type="triangle" w="med" len="med"/>
          </a:ln>
        </p:spPr>
        <p:txBody>
          <a:bodyPr/>
          <a:lstStyle/>
          <a:p>
            <a:endParaRPr lang="ko-KR" altLang="en-US"/>
          </a:p>
        </p:txBody>
      </p:sp>
      <p:sp>
        <p:nvSpPr>
          <p:cNvPr id="211988" name="Text Box 25"/>
          <p:cNvSpPr txBox="1">
            <a:spLocks noChangeArrowheads="1"/>
          </p:cNvSpPr>
          <p:nvPr/>
        </p:nvSpPr>
        <p:spPr bwMode="auto">
          <a:xfrm>
            <a:off x="6659563" y="2420938"/>
            <a:ext cx="22161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サタン分立路程</a:t>
            </a:r>
          </a:p>
        </p:txBody>
      </p:sp>
      <p:sp>
        <p:nvSpPr>
          <p:cNvPr id="211989" name="AutoShape 26"/>
          <p:cNvSpPr>
            <a:spLocks/>
          </p:cNvSpPr>
          <p:nvPr/>
        </p:nvSpPr>
        <p:spPr bwMode="auto">
          <a:xfrm>
            <a:off x="6491288" y="1828800"/>
            <a:ext cx="96837" cy="1816100"/>
          </a:xfrm>
          <a:prstGeom prst="rightBrace">
            <a:avLst>
              <a:gd name="adj1" fmla="val 156285"/>
              <a:gd name="adj2" fmla="val 50000"/>
            </a:avLst>
          </a:prstGeom>
          <a:noFill/>
          <a:ln w="28575">
            <a:solidFill>
              <a:schemeClr val="bg2"/>
            </a:solidFill>
            <a:round/>
            <a:headEnd/>
            <a:tailEnd/>
          </a:ln>
        </p:spPr>
        <p:txBody>
          <a:bodyPr wrap="none" anchor="ctr"/>
          <a:lstStyle/>
          <a:p>
            <a:pPr latinLnBrk="0"/>
            <a:endParaRPr lang="ja-JP" altLang="en-US"/>
          </a:p>
        </p:txBody>
      </p:sp>
      <p:sp>
        <p:nvSpPr>
          <p:cNvPr id="211990" name="Oval 27"/>
          <p:cNvSpPr>
            <a:spLocks noChangeArrowheads="1"/>
          </p:cNvSpPr>
          <p:nvPr/>
        </p:nvSpPr>
        <p:spPr bwMode="auto">
          <a:xfrm>
            <a:off x="3779838" y="1676400"/>
            <a:ext cx="685800" cy="304800"/>
          </a:xfrm>
          <a:prstGeom prst="ellipse">
            <a:avLst/>
          </a:prstGeom>
          <a:solidFill>
            <a:schemeClr val="tx2"/>
          </a:solid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メシヤ</a:t>
            </a:r>
          </a:p>
        </p:txBody>
      </p:sp>
      <p:sp>
        <p:nvSpPr>
          <p:cNvPr id="211991" name="Line 9"/>
          <p:cNvSpPr>
            <a:spLocks noChangeShapeType="1"/>
          </p:cNvSpPr>
          <p:nvPr/>
        </p:nvSpPr>
        <p:spPr bwMode="auto">
          <a:xfrm>
            <a:off x="2365375" y="1871663"/>
            <a:ext cx="1420813" cy="1485900"/>
          </a:xfrm>
          <a:prstGeom prst="line">
            <a:avLst/>
          </a:prstGeom>
          <a:noFill/>
          <a:ln w="57150">
            <a:solidFill>
              <a:schemeClr val="hlink"/>
            </a:solidFill>
            <a:round/>
            <a:headEnd/>
            <a:tailEnd type="triangle" w="med" len="med"/>
          </a:ln>
        </p:spPr>
        <p:txBody>
          <a:bodyPr/>
          <a:lstStyle/>
          <a:p>
            <a:endParaRPr lang="ko-KR" altLang="en-US"/>
          </a:p>
        </p:txBody>
      </p:sp>
      <p:sp>
        <p:nvSpPr>
          <p:cNvPr id="211992" name="Line 10"/>
          <p:cNvSpPr>
            <a:spLocks noChangeShapeType="1"/>
          </p:cNvSpPr>
          <p:nvPr/>
        </p:nvSpPr>
        <p:spPr bwMode="auto">
          <a:xfrm>
            <a:off x="2627313" y="1854200"/>
            <a:ext cx="1444625" cy="1503363"/>
          </a:xfrm>
          <a:prstGeom prst="line">
            <a:avLst/>
          </a:prstGeom>
          <a:noFill/>
          <a:ln w="57150">
            <a:solidFill>
              <a:schemeClr val="hlink"/>
            </a:solidFill>
            <a:round/>
            <a:headEnd/>
            <a:tailEnd type="triangle" w="med" len="med"/>
          </a:ln>
        </p:spPr>
        <p:txBody>
          <a:bodyPr/>
          <a:lstStyle/>
          <a:p>
            <a:endParaRPr lang="ko-KR" altLang="en-US"/>
          </a:p>
        </p:txBody>
      </p:sp>
      <p:sp>
        <p:nvSpPr>
          <p:cNvPr id="211993" name="Line 21"/>
          <p:cNvSpPr>
            <a:spLocks noChangeShapeType="1"/>
          </p:cNvSpPr>
          <p:nvPr/>
        </p:nvSpPr>
        <p:spPr bwMode="auto">
          <a:xfrm flipV="1">
            <a:off x="3979863" y="1939925"/>
            <a:ext cx="0" cy="1447800"/>
          </a:xfrm>
          <a:prstGeom prst="line">
            <a:avLst/>
          </a:prstGeom>
          <a:noFill/>
          <a:ln w="57150">
            <a:solidFill>
              <a:schemeClr val="bg2"/>
            </a:solidFill>
            <a:round/>
            <a:headEnd/>
            <a:tailEnd type="triangle" w="med" len="med"/>
          </a:ln>
        </p:spPr>
        <p:txBody>
          <a:bodyPr/>
          <a:lstStyle/>
          <a:p>
            <a:endParaRPr lang="ko-KR" altLang="en-US"/>
          </a:p>
        </p:txBody>
      </p:sp>
      <p:sp>
        <p:nvSpPr>
          <p:cNvPr id="211994" name="Line 22"/>
          <p:cNvSpPr>
            <a:spLocks noChangeShapeType="1"/>
          </p:cNvSpPr>
          <p:nvPr/>
        </p:nvSpPr>
        <p:spPr bwMode="auto">
          <a:xfrm flipV="1">
            <a:off x="4284663" y="1939925"/>
            <a:ext cx="0" cy="1447800"/>
          </a:xfrm>
          <a:prstGeom prst="line">
            <a:avLst/>
          </a:prstGeom>
          <a:noFill/>
          <a:ln w="57150">
            <a:solidFill>
              <a:schemeClr val="bg2"/>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4"/>
          <p:cNvSpPr>
            <a:spLocks noChangeArrowheads="1"/>
          </p:cNvSpPr>
          <p:nvPr/>
        </p:nvSpPr>
        <p:spPr bwMode="auto">
          <a:xfrm>
            <a:off x="609600" y="228600"/>
            <a:ext cx="7962900" cy="2819400"/>
          </a:xfrm>
          <a:prstGeom prst="rect">
            <a:avLst/>
          </a:prstGeom>
          <a:noFill/>
          <a:ln w="9525">
            <a:noFill/>
            <a:miter lim="800000"/>
            <a:headEnd/>
            <a:tailEnd/>
          </a:ln>
        </p:spPr>
        <p:txBody>
          <a:bodyPr>
            <a:spAutoFit/>
          </a:bodyPr>
          <a:lstStyle/>
          <a:p>
            <a:pPr lvl="1" latinLnBrk="0">
              <a:lnSpc>
                <a:spcPct val="115000"/>
              </a:lnSpc>
              <a:spcBef>
                <a:spcPct val="5000"/>
              </a:spcBef>
            </a:pPr>
            <a:r>
              <a:rPr lang="ja-JP" altLang="en-US" sz="2200">
                <a:solidFill>
                  <a:schemeClr val="bg2"/>
                </a:solidFill>
                <a:latin typeface="ＭＳ Ｐゴシック" pitchFamily="34" charset="-128"/>
              </a:rPr>
              <a:t>〇 完全救援は真の父母によって成就する</a:t>
            </a:r>
            <a:endParaRPr lang="en-US" altLang="ko-KR" sz="2200">
              <a:solidFill>
                <a:schemeClr val="bg2"/>
              </a:solidFill>
              <a:latin typeface="ＭＳ Ｐゴシック" pitchFamily="34" charset="-128"/>
            </a:endParaRPr>
          </a:p>
          <a:p>
            <a:pPr lvl="1" latinLnBrk="0">
              <a:lnSpc>
                <a:spcPct val="150000"/>
              </a:lnSpc>
              <a:spcBef>
                <a:spcPct val="5000"/>
              </a:spcBef>
            </a:pPr>
            <a:r>
              <a:rPr lang="ko-KR" altLang="en-US" sz="2400">
                <a:latin typeface="ＭＳ Ｐゴシック" pitchFamily="34" charset="-128"/>
              </a:rPr>
              <a:t>    </a:t>
            </a:r>
            <a:r>
              <a:rPr lang="ja-JP" altLang="en-US" sz="2400">
                <a:solidFill>
                  <a:schemeClr val="bg2"/>
                </a:solidFill>
                <a:latin typeface="ＭＳ Ｐゴシック" pitchFamily="34" charset="-128"/>
              </a:rPr>
              <a:t>二人のメシヤ</a:t>
            </a:r>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a:t>
            </a:r>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真の父母</a:t>
            </a:r>
          </a:p>
          <a:p>
            <a:pPr lvl="1" latinLnBrk="0">
              <a:lnSpc>
                <a:spcPct val="115000"/>
              </a:lnSpc>
              <a:spcBef>
                <a:spcPct val="5000"/>
              </a:spcBef>
            </a:pPr>
            <a:r>
              <a:rPr lang="ja-JP" altLang="en-US" sz="1800">
                <a:solidFill>
                  <a:schemeClr val="bg2"/>
                </a:solidFill>
                <a:latin typeface="ＭＳ Ｐゴシック" pitchFamily="34" charset="-128"/>
              </a:rPr>
              <a:t>　　① メシヤはどこから来るのか？</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長成期完成級</a:t>
            </a:r>
            <a:endParaRPr lang="en-US" altLang="ko-KR" sz="1800">
              <a:solidFill>
                <a:schemeClr val="bg2"/>
              </a:solidFill>
              <a:latin typeface="ＭＳ Ｐゴシック" pitchFamily="34" charset="-128"/>
            </a:endParaRPr>
          </a:p>
          <a:p>
            <a:pPr lvl="1" latinLnBrk="0">
              <a:lnSpc>
                <a:spcPct val="115000"/>
              </a:lnSpc>
              <a:spcBef>
                <a:spcPct val="5000"/>
              </a:spcBef>
            </a:pPr>
            <a:r>
              <a:rPr lang="ja-JP" altLang="en-US" sz="1800">
                <a:solidFill>
                  <a:schemeClr val="bg2"/>
                </a:solidFill>
                <a:latin typeface="ＭＳ Ｐゴシック" pitchFamily="34" charset="-128"/>
              </a:rPr>
              <a:t>　　     その理由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長成期 完成級でアダムとエバが堕落</a:t>
            </a:r>
          </a:p>
          <a:p>
            <a:pPr lvl="1" latinLnBrk="0">
              <a:lnSpc>
                <a:spcPct val="115000"/>
              </a:lnSpc>
              <a:spcBef>
                <a:spcPts val="600"/>
              </a:spcBef>
            </a:pPr>
            <a:r>
              <a:rPr lang="ja-JP" altLang="en-US" sz="1800">
                <a:solidFill>
                  <a:schemeClr val="bg2"/>
                </a:solidFill>
                <a:latin typeface="ＭＳ Ｐゴシック" pitchFamily="34" charset="-128"/>
              </a:rPr>
              <a:t>　　② 祝福を受けなければならない理由？</a:t>
            </a:r>
          </a:p>
          <a:p>
            <a:pPr lvl="1" latinLnBrk="0">
              <a:lnSpc>
                <a:spcPct val="115000"/>
              </a:lnSpc>
              <a:spcBef>
                <a:spcPct val="5000"/>
              </a:spcBef>
            </a:pPr>
            <a:r>
              <a:rPr lang="ja-JP" altLang="en-US" sz="1800">
                <a:solidFill>
                  <a:schemeClr val="bg2"/>
                </a:solidFill>
                <a:latin typeface="ＭＳ Ｐゴシック" pitchFamily="34" charset="-128"/>
              </a:rPr>
              <a:t>	　　原罪清算のため</a:t>
            </a:r>
            <a:endParaRPr lang="ko-KR" altLang="en-US" sz="1800">
              <a:solidFill>
                <a:schemeClr val="bg2"/>
              </a:solidFill>
              <a:latin typeface="ＭＳ Ｐゴシック" pitchFamily="34" charset="-128"/>
            </a:endParaRPr>
          </a:p>
          <a:p>
            <a:pPr lvl="1" latinLnBrk="0">
              <a:lnSpc>
                <a:spcPct val="115000"/>
              </a:lnSpc>
              <a:spcBef>
                <a:spcPts val="600"/>
              </a:spcBef>
            </a:pPr>
            <a:r>
              <a:rPr lang="ja-JP" altLang="en-US" sz="1800">
                <a:solidFill>
                  <a:schemeClr val="bg2"/>
                </a:solidFill>
                <a:latin typeface="ＭＳ Ｐゴシック" pitchFamily="34" charset="-128"/>
              </a:rPr>
              <a:t>　　③ 祝福は何故、長成期完成級で受けるのか？</a:t>
            </a:r>
            <a:endParaRPr lang="ko-KR" altLang="en-US" sz="1800">
              <a:solidFill>
                <a:schemeClr val="bg2"/>
              </a:solidFill>
              <a:latin typeface="ＭＳ Ｐゴシック" pitchFamily="34" charset="-128"/>
            </a:endParaRPr>
          </a:p>
        </p:txBody>
      </p:sp>
      <p:sp>
        <p:nvSpPr>
          <p:cNvPr id="212994" name="Line 5"/>
          <p:cNvSpPr>
            <a:spLocks noChangeShapeType="1"/>
          </p:cNvSpPr>
          <p:nvPr/>
        </p:nvSpPr>
        <p:spPr bwMode="auto">
          <a:xfrm flipV="1">
            <a:off x="1547813" y="3789363"/>
            <a:ext cx="4724400" cy="0"/>
          </a:xfrm>
          <a:prstGeom prst="line">
            <a:avLst/>
          </a:prstGeom>
          <a:noFill/>
          <a:ln w="28575">
            <a:solidFill>
              <a:schemeClr val="bg2"/>
            </a:solidFill>
            <a:round/>
            <a:headEnd/>
            <a:tailEnd/>
          </a:ln>
        </p:spPr>
        <p:txBody>
          <a:bodyPr/>
          <a:lstStyle/>
          <a:p>
            <a:endParaRPr lang="ko-KR" altLang="en-US"/>
          </a:p>
        </p:txBody>
      </p:sp>
      <p:sp>
        <p:nvSpPr>
          <p:cNvPr id="212995" name="Line 6"/>
          <p:cNvSpPr>
            <a:spLocks noChangeShapeType="1"/>
          </p:cNvSpPr>
          <p:nvPr/>
        </p:nvSpPr>
        <p:spPr bwMode="auto">
          <a:xfrm>
            <a:off x="1547813" y="4221163"/>
            <a:ext cx="4724400" cy="0"/>
          </a:xfrm>
          <a:prstGeom prst="line">
            <a:avLst/>
          </a:prstGeom>
          <a:noFill/>
          <a:ln w="19050">
            <a:solidFill>
              <a:schemeClr val="bg2"/>
            </a:solidFill>
            <a:round/>
            <a:headEnd/>
            <a:tailEnd/>
          </a:ln>
        </p:spPr>
        <p:txBody>
          <a:bodyPr/>
          <a:lstStyle/>
          <a:p>
            <a:endParaRPr lang="ko-KR" altLang="en-US"/>
          </a:p>
        </p:txBody>
      </p:sp>
      <p:sp>
        <p:nvSpPr>
          <p:cNvPr id="212996" name="Line 7"/>
          <p:cNvSpPr>
            <a:spLocks noChangeShapeType="1"/>
          </p:cNvSpPr>
          <p:nvPr/>
        </p:nvSpPr>
        <p:spPr bwMode="auto">
          <a:xfrm>
            <a:off x="1585913" y="4818063"/>
            <a:ext cx="3733800" cy="0"/>
          </a:xfrm>
          <a:prstGeom prst="line">
            <a:avLst/>
          </a:prstGeom>
          <a:noFill/>
          <a:ln w="19050">
            <a:solidFill>
              <a:schemeClr val="bg2"/>
            </a:solidFill>
            <a:round/>
            <a:headEnd/>
            <a:tailEnd/>
          </a:ln>
        </p:spPr>
        <p:txBody>
          <a:bodyPr/>
          <a:lstStyle/>
          <a:p>
            <a:endParaRPr lang="ko-KR" altLang="en-US"/>
          </a:p>
        </p:txBody>
      </p:sp>
      <p:sp>
        <p:nvSpPr>
          <p:cNvPr id="212997" name="Line 8"/>
          <p:cNvSpPr>
            <a:spLocks noChangeShapeType="1"/>
          </p:cNvSpPr>
          <p:nvPr/>
        </p:nvSpPr>
        <p:spPr bwMode="auto">
          <a:xfrm flipV="1">
            <a:off x="1571625" y="5387975"/>
            <a:ext cx="4724400" cy="0"/>
          </a:xfrm>
          <a:prstGeom prst="line">
            <a:avLst/>
          </a:prstGeom>
          <a:noFill/>
          <a:ln w="28575">
            <a:solidFill>
              <a:schemeClr val="bg2"/>
            </a:solidFill>
            <a:round/>
            <a:headEnd/>
            <a:tailEnd/>
          </a:ln>
        </p:spPr>
        <p:txBody>
          <a:bodyPr/>
          <a:lstStyle/>
          <a:p>
            <a:endParaRPr lang="ko-KR" altLang="en-US"/>
          </a:p>
        </p:txBody>
      </p:sp>
      <p:sp>
        <p:nvSpPr>
          <p:cNvPr id="212998" name="Text Box 12"/>
          <p:cNvSpPr txBox="1">
            <a:spLocks noChangeArrowheads="1"/>
          </p:cNvSpPr>
          <p:nvPr/>
        </p:nvSpPr>
        <p:spPr bwMode="auto">
          <a:xfrm>
            <a:off x="1687513" y="48990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212999" name="Text Box 13"/>
          <p:cNvSpPr txBox="1">
            <a:spLocks noChangeArrowheads="1"/>
          </p:cNvSpPr>
          <p:nvPr/>
        </p:nvSpPr>
        <p:spPr bwMode="auto">
          <a:xfrm>
            <a:off x="1673225" y="439261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213000" name="Text Box 14"/>
          <p:cNvSpPr txBox="1">
            <a:spLocks noChangeArrowheads="1"/>
          </p:cNvSpPr>
          <p:nvPr/>
        </p:nvSpPr>
        <p:spPr bwMode="auto">
          <a:xfrm>
            <a:off x="1673225" y="38401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213001" name="Oval 15"/>
          <p:cNvSpPr>
            <a:spLocks noChangeArrowheads="1"/>
          </p:cNvSpPr>
          <p:nvPr/>
        </p:nvSpPr>
        <p:spPr bwMode="auto">
          <a:xfrm>
            <a:off x="2260600" y="3357563"/>
            <a:ext cx="758825" cy="3905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完・人</a:t>
            </a:r>
          </a:p>
        </p:txBody>
      </p:sp>
      <p:sp>
        <p:nvSpPr>
          <p:cNvPr id="213002" name="Oval 16"/>
          <p:cNvSpPr>
            <a:spLocks noChangeArrowheads="1"/>
          </p:cNvSpPr>
          <p:nvPr/>
        </p:nvSpPr>
        <p:spPr bwMode="auto">
          <a:xfrm>
            <a:off x="4211638" y="3284538"/>
            <a:ext cx="762000" cy="414337"/>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完・人</a:t>
            </a:r>
          </a:p>
        </p:txBody>
      </p:sp>
      <p:sp>
        <p:nvSpPr>
          <p:cNvPr id="213003" name="Line 17"/>
          <p:cNvSpPr>
            <a:spLocks noChangeShapeType="1"/>
          </p:cNvSpPr>
          <p:nvPr/>
        </p:nvSpPr>
        <p:spPr bwMode="auto">
          <a:xfrm flipV="1">
            <a:off x="2455863" y="4232275"/>
            <a:ext cx="0" cy="1150938"/>
          </a:xfrm>
          <a:prstGeom prst="line">
            <a:avLst/>
          </a:prstGeom>
          <a:noFill/>
          <a:ln w="57150">
            <a:solidFill>
              <a:schemeClr val="bg2"/>
            </a:solidFill>
            <a:round/>
            <a:headEnd/>
            <a:tailEnd type="triangle" w="med" len="med"/>
          </a:ln>
        </p:spPr>
        <p:txBody>
          <a:bodyPr/>
          <a:lstStyle/>
          <a:p>
            <a:endParaRPr lang="ko-KR" altLang="en-US"/>
          </a:p>
        </p:txBody>
      </p:sp>
      <p:sp>
        <p:nvSpPr>
          <p:cNvPr id="213004" name="Line 18"/>
          <p:cNvSpPr>
            <a:spLocks noChangeShapeType="1"/>
          </p:cNvSpPr>
          <p:nvPr/>
        </p:nvSpPr>
        <p:spPr bwMode="auto">
          <a:xfrm flipV="1">
            <a:off x="2814638" y="4232275"/>
            <a:ext cx="0" cy="1150938"/>
          </a:xfrm>
          <a:prstGeom prst="line">
            <a:avLst/>
          </a:prstGeom>
          <a:noFill/>
          <a:ln w="57150">
            <a:solidFill>
              <a:schemeClr val="bg2"/>
            </a:solidFill>
            <a:round/>
            <a:headEnd/>
            <a:tailEnd type="triangle" w="med" len="med"/>
          </a:ln>
        </p:spPr>
        <p:txBody>
          <a:bodyPr/>
          <a:lstStyle/>
          <a:p>
            <a:endParaRPr lang="ko-KR" altLang="en-US"/>
          </a:p>
        </p:txBody>
      </p:sp>
      <p:sp>
        <p:nvSpPr>
          <p:cNvPr id="213005" name="Line 19"/>
          <p:cNvSpPr>
            <a:spLocks noChangeShapeType="1"/>
          </p:cNvSpPr>
          <p:nvPr/>
        </p:nvSpPr>
        <p:spPr bwMode="auto">
          <a:xfrm flipV="1">
            <a:off x="2455863" y="3787775"/>
            <a:ext cx="19050" cy="469900"/>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213006" name="Line 20"/>
          <p:cNvSpPr>
            <a:spLocks noChangeShapeType="1"/>
          </p:cNvSpPr>
          <p:nvPr/>
        </p:nvSpPr>
        <p:spPr bwMode="auto">
          <a:xfrm flipH="1" flipV="1">
            <a:off x="2814638" y="3825875"/>
            <a:ext cx="0" cy="431800"/>
          </a:xfrm>
          <a:prstGeom prst="line">
            <a:avLst/>
          </a:prstGeom>
          <a:noFill/>
          <a:ln w="57150">
            <a:solidFill>
              <a:schemeClr val="bg2"/>
            </a:solidFill>
            <a:prstDash val="sysDot"/>
            <a:round/>
            <a:headEnd/>
            <a:tailEnd type="triangle" w="med" len="med"/>
          </a:ln>
        </p:spPr>
        <p:txBody>
          <a:bodyPr/>
          <a:lstStyle/>
          <a:p>
            <a:endParaRPr lang="ko-KR" altLang="en-US"/>
          </a:p>
        </p:txBody>
      </p:sp>
      <p:sp>
        <p:nvSpPr>
          <p:cNvPr id="213007" name="Line 21"/>
          <p:cNvSpPr>
            <a:spLocks noChangeShapeType="1"/>
          </p:cNvSpPr>
          <p:nvPr/>
        </p:nvSpPr>
        <p:spPr bwMode="auto">
          <a:xfrm flipH="1" flipV="1">
            <a:off x="4500563" y="3716338"/>
            <a:ext cx="0" cy="504825"/>
          </a:xfrm>
          <a:prstGeom prst="line">
            <a:avLst/>
          </a:prstGeom>
          <a:noFill/>
          <a:ln w="57150">
            <a:solidFill>
              <a:srgbClr val="FFC000"/>
            </a:solidFill>
            <a:round/>
            <a:headEnd/>
            <a:tailEnd type="triangle" w="med" len="med"/>
          </a:ln>
        </p:spPr>
        <p:txBody>
          <a:bodyPr/>
          <a:lstStyle/>
          <a:p>
            <a:endParaRPr lang="ko-KR" altLang="en-US"/>
          </a:p>
        </p:txBody>
      </p:sp>
      <p:sp>
        <p:nvSpPr>
          <p:cNvPr id="213008" name="Line 22"/>
          <p:cNvSpPr>
            <a:spLocks noChangeShapeType="1"/>
          </p:cNvSpPr>
          <p:nvPr/>
        </p:nvSpPr>
        <p:spPr bwMode="auto">
          <a:xfrm flipH="1" flipV="1">
            <a:off x="4716463" y="3716338"/>
            <a:ext cx="0" cy="504825"/>
          </a:xfrm>
          <a:prstGeom prst="line">
            <a:avLst/>
          </a:prstGeom>
          <a:noFill/>
          <a:ln w="57150">
            <a:solidFill>
              <a:srgbClr val="FFC000"/>
            </a:solidFill>
            <a:round/>
            <a:headEnd/>
            <a:tailEnd type="triangle" w="med" len="med"/>
          </a:ln>
        </p:spPr>
        <p:txBody>
          <a:bodyPr/>
          <a:lstStyle/>
          <a:p>
            <a:endParaRPr lang="ko-KR" altLang="en-US"/>
          </a:p>
        </p:txBody>
      </p:sp>
      <p:sp>
        <p:nvSpPr>
          <p:cNvPr id="213009" name="Text Box 23"/>
          <p:cNvSpPr txBox="1">
            <a:spLocks noChangeArrowheads="1"/>
          </p:cNvSpPr>
          <p:nvPr/>
        </p:nvSpPr>
        <p:spPr bwMode="auto">
          <a:xfrm>
            <a:off x="6689725" y="4868863"/>
            <a:ext cx="18780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サタン分立路程</a:t>
            </a:r>
          </a:p>
        </p:txBody>
      </p:sp>
      <p:sp>
        <p:nvSpPr>
          <p:cNvPr id="213010" name="AutoShape 24"/>
          <p:cNvSpPr>
            <a:spLocks/>
          </p:cNvSpPr>
          <p:nvPr/>
        </p:nvSpPr>
        <p:spPr bwMode="auto">
          <a:xfrm>
            <a:off x="6429375" y="4244975"/>
            <a:ext cx="169863" cy="1668463"/>
          </a:xfrm>
          <a:prstGeom prst="rightBrace">
            <a:avLst>
              <a:gd name="adj1" fmla="val 81853"/>
              <a:gd name="adj2" fmla="val 50000"/>
            </a:avLst>
          </a:prstGeom>
          <a:noFill/>
          <a:ln w="28575">
            <a:solidFill>
              <a:schemeClr val="bg2"/>
            </a:solidFill>
            <a:round/>
            <a:headEnd/>
            <a:tailEnd/>
          </a:ln>
        </p:spPr>
        <p:txBody>
          <a:bodyPr wrap="none" anchor="ctr"/>
          <a:lstStyle/>
          <a:p>
            <a:pPr latinLnBrk="0"/>
            <a:endParaRPr lang="ja-JP" altLang="en-US"/>
          </a:p>
        </p:txBody>
      </p:sp>
      <p:sp>
        <p:nvSpPr>
          <p:cNvPr id="213011" name="Line 25"/>
          <p:cNvSpPr>
            <a:spLocks noChangeShapeType="1"/>
          </p:cNvSpPr>
          <p:nvPr/>
        </p:nvSpPr>
        <p:spPr bwMode="auto">
          <a:xfrm>
            <a:off x="2311400" y="5211763"/>
            <a:ext cx="719138" cy="0"/>
          </a:xfrm>
          <a:prstGeom prst="line">
            <a:avLst/>
          </a:prstGeom>
          <a:noFill/>
          <a:ln w="9525">
            <a:solidFill>
              <a:schemeClr val="bg2"/>
            </a:solidFill>
            <a:round/>
            <a:headEnd/>
            <a:tailEnd/>
          </a:ln>
        </p:spPr>
        <p:txBody>
          <a:bodyPr/>
          <a:lstStyle/>
          <a:p>
            <a:endParaRPr lang="ko-KR" altLang="en-US"/>
          </a:p>
        </p:txBody>
      </p:sp>
      <p:sp>
        <p:nvSpPr>
          <p:cNvPr id="213012" name="Line 26"/>
          <p:cNvSpPr>
            <a:spLocks noChangeShapeType="1"/>
          </p:cNvSpPr>
          <p:nvPr/>
        </p:nvSpPr>
        <p:spPr bwMode="auto">
          <a:xfrm>
            <a:off x="2311400" y="4995863"/>
            <a:ext cx="719138" cy="0"/>
          </a:xfrm>
          <a:prstGeom prst="line">
            <a:avLst/>
          </a:prstGeom>
          <a:noFill/>
          <a:ln w="9525">
            <a:solidFill>
              <a:schemeClr val="bg2"/>
            </a:solidFill>
            <a:round/>
            <a:headEnd/>
            <a:tailEnd/>
          </a:ln>
        </p:spPr>
        <p:txBody>
          <a:bodyPr/>
          <a:lstStyle/>
          <a:p>
            <a:endParaRPr lang="ko-KR" altLang="en-US"/>
          </a:p>
        </p:txBody>
      </p:sp>
      <p:sp>
        <p:nvSpPr>
          <p:cNvPr id="213013" name="Line 27"/>
          <p:cNvSpPr>
            <a:spLocks noChangeShapeType="1"/>
          </p:cNvSpPr>
          <p:nvPr/>
        </p:nvSpPr>
        <p:spPr bwMode="auto">
          <a:xfrm>
            <a:off x="2311400" y="4635500"/>
            <a:ext cx="719138" cy="0"/>
          </a:xfrm>
          <a:prstGeom prst="line">
            <a:avLst/>
          </a:prstGeom>
          <a:noFill/>
          <a:ln w="9525">
            <a:solidFill>
              <a:schemeClr val="bg2"/>
            </a:solidFill>
            <a:round/>
            <a:headEnd/>
            <a:tailEnd/>
          </a:ln>
        </p:spPr>
        <p:txBody>
          <a:bodyPr/>
          <a:lstStyle/>
          <a:p>
            <a:endParaRPr lang="ko-KR" altLang="en-US"/>
          </a:p>
        </p:txBody>
      </p:sp>
      <p:sp>
        <p:nvSpPr>
          <p:cNvPr id="213014" name="Line 28"/>
          <p:cNvSpPr>
            <a:spLocks noChangeShapeType="1"/>
          </p:cNvSpPr>
          <p:nvPr/>
        </p:nvSpPr>
        <p:spPr bwMode="auto">
          <a:xfrm>
            <a:off x="2311400" y="4419600"/>
            <a:ext cx="719138" cy="0"/>
          </a:xfrm>
          <a:prstGeom prst="line">
            <a:avLst/>
          </a:prstGeom>
          <a:noFill/>
          <a:ln w="9525">
            <a:solidFill>
              <a:schemeClr val="bg2"/>
            </a:solidFill>
            <a:round/>
            <a:headEnd/>
            <a:tailEnd/>
          </a:ln>
        </p:spPr>
        <p:txBody>
          <a:bodyPr/>
          <a:lstStyle/>
          <a:p>
            <a:endParaRPr lang="ko-KR" altLang="en-US"/>
          </a:p>
        </p:txBody>
      </p:sp>
      <p:sp>
        <p:nvSpPr>
          <p:cNvPr id="213015" name="Line 29"/>
          <p:cNvSpPr>
            <a:spLocks noChangeShapeType="1"/>
          </p:cNvSpPr>
          <p:nvPr/>
        </p:nvSpPr>
        <p:spPr bwMode="auto">
          <a:xfrm>
            <a:off x="2311400" y="4130675"/>
            <a:ext cx="719138" cy="0"/>
          </a:xfrm>
          <a:prstGeom prst="line">
            <a:avLst/>
          </a:prstGeom>
          <a:noFill/>
          <a:ln w="9525">
            <a:solidFill>
              <a:schemeClr val="bg2"/>
            </a:solidFill>
            <a:round/>
            <a:headEnd/>
            <a:tailEnd/>
          </a:ln>
        </p:spPr>
        <p:txBody>
          <a:bodyPr/>
          <a:lstStyle/>
          <a:p>
            <a:endParaRPr lang="ko-KR" altLang="en-US"/>
          </a:p>
        </p:txBody>
      </p:sp>
      <p:sp>
        <p:nvSpPr>
          <p:cNvPr id="213016" name="Line 30"/>
          <p:cNvSpPr>
            <a:spLocks noChangeShapeType="1"/>
          </p:cNvSpPr>
          <p:nvPr/>
        </p:nvSpPr>
        <p:spPr bwMode="auto">
          <a:xfrm>
            <a:off x="2311400" y="3987800"/>
            <a:ext cx="719138" cy="0"/>
          </a:xfrm>
          <a:prstGeom prst="line">
            <a:avLst/>
          </a:prstGeom>
          <a:noFill/>
          <a:ln w="9525">
            <a:solidFill>
              <a:schemeClr val="bg2"/>
            </a:solidFill>
            <a:round/>
            <a:headEnd/>
            <a:tailEnd/>
          </a:ln>
        </p:spPr>
        <p:txBody>
          <a:bodyPr/>
          <a:lstStyle/>
          <a:p>
            <a:endParaRPr lang="ko-KR" altLang="en-US"/>
          </a:p>
        </p:txBody>
      </p:sp>
      <p:sp>
        <p:nvSpPr>
          <p:cNvPr id="213017" name="Text Box 31"/>
          <p:cNvSpPr txBox="1">
            <a:spLocks noChangeArrowheads="1"/>
          </p:cNvSpPr>
          <p:nvPr/>
        </p:nvSpPr>
        <p:spPr bwMode="auto">
          <a:xfrm>
            <a:off x="3059113" y="3860800"/>
            <a:ext cx="5272087" cy="336550"/>
          </a:xfrm>
          <a:prstGeom prst="rect">
            <a:avLst/>
          </a:prstGeom>
          <a:noFill/>
          <a:ln w="9525">
            <a:noFill/>
            <a:miter lim="800000"/>
            <a:headEnd/>
            <a:tailEnd/>
          </a:ln>
        </p:spPr>
        <p:txBody>
          <a:bodyPr>
            <a:spAutoFit/>
          </a:bodyPr>
          <a:lstStyle/>
          <a:p>
            <a:pPr latinLnBrk="0"/>
            <a:r>
              <a:rPr lang="ja-JP" altLang="en-US" sz="1600">
                <a:solidFill>
                  <a:srgbClr val="D55000"/>
                </a:solidFill>
                <a:latin typeface="ＭＳ Ｐゴシック" pitchFamily="34" charset="-128"/>
              </a:rPr>
              <a:t>（復帰した型）</a:t>
            </a:r>
            <a:r>
              <a:rPr lang="ko-KR" altLang="en-US" sz="1600">
                <a:solidFill>
                  <a:srgbClr val="FFC000"/>
                </a:solidFill>
                <a:latin typeface="ＭＳ Ｐゴシック" pitchFamily="34" charset="-128"/>
              </a:rPr>
              <a:t>      </a:t>
            </a:r>
            <a:r>
              <a:rPr lang="ja-JP" altLang="en-US" sz="1600">
                <a:solidFill>
                  <a:schemeClr val="hlink"/>
                </a:solidFill>
                <a:latin typeface="ＭＳ Ｐゴシック" pitchFamily="34" charset="-128"/>
              </a:rPr>
              <a:t>　　</a:t>
            </a:r>
            <a:r>
              <a:rPr lang="ja-JP" altLang="en-US" sz="1600">
                <a:solidFill>
                  <a:schemeClr val="bg2"/>
                </a:solidFill>
                <a:latin typeface="ＭＳ Ｐゴシック" pitchFamily="34" charset="-128"/>
              </a:rPr>
              <a:t>重生（原罪清算）＝祝福</a:t>
            </a:r>
          </a:p>
        </p:txBody>
      </p:sp>
      <p:sp>
        <p:nvSpPr>
          <p:cNvPr id="213018" name="Oval 32"/>
          <p:cNvSpPr>
            <a:spLocks noChangeArrowheads="1"/>
          </p:cNvSpPr>
          <p:nvPr/>
        </p:nvSpPr>
        <p:spPr bwMode="auto">
          <a:xfrm>
            <a:off x="4237038" y="4092575"/>
            <a:ext cx="685800" cy="295275"/>
          </a:xfrm>
          <a:prstGeom prst="ellipse">
            <a:avLst/>
          </a:prstGeom>
          <a:solidFill>
            <a:schemeClr val="tx2"/>
          </a:solid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メシヤ</a:t>
            </a:r>
          </a:p>
        </p:txBody>
      </p:sp>
      <p:sp>
        <p:nvSpPr>
          <p:cNvPr id="213019" name="Line 10"/>
          <p:cNvSpPr>
            <a:spLocks noChangeShapeType="1"/>
          </p:cNvSpPr>
          <p:nvPr/>
        </p:nvSpPr>
        <p:spPr bwMode="auto">
          <a:xfrm>
            <a:off x="2489200" y="4287838"/>
            <a:ext cx="1433513" cy="1481137"/>
          </a:xfrm>
          <a:prstGeom prst="line">
            <a:avLst/>
          </a:prstGeom>
          <a:noFill/>
          <a:ln w="57150">
            <a:solidFill>
              <a:schemeClr val="hlink"/>
            </a:solidFill>
            <a:round/>
            <a:headEnd/>
            <a:tailEnd type="triangle" w="med" len="med"/>
          </a:ln>
        </p:spPr>
        <p:txBody>
          <a:bodyPr/>
          <a:lstStyle/>
          <a:p>
            <a:endParaRPr lang="ko-KR" altLang="en-US"/>
          </a:p>
        </p:txBody>
      </p:sp>
      <p:sp>
        <p:nvSpPr>
          <p:cNvPr id="213020" name="Line 11"/>
          <p:cNvSpPr>
            <a:spLocks noChangeShapeType="1"/>
          </p:cNvSpPr>
          <p:nvPr/>
        </p:nvSpPr>
        <p:spPr bwMode="auto">
          <a:xfrm>
            <a:off x="2751138" y="4270375"/>
            <a:ext cx="1435100" cy="1479550"/>
          </a:xfrm>
          <a:prstGeom prst="line">
            <a:avLst/>
          </a:prstGeom>
          <a:noFill/>
          <a:ln w="57150">
            <a:solidFill>
              <a:schemeClr val="hlink"/>
            </a:solidFill>
            <a:round/>
            <a:headEnd/>
            <a:tailEnd type="triangle" w="med" len="med"/>
          </a:ln>
        </p:spPr>
        <p:txBody>
          <a:bodyPr/>
          <a:lstStyle/>
          <a:p>
            <a:endParaRPr lang="ko-KR" altLang="en-US"/>
          </a:p>
        </p:txBody>
      </p:sp>
      <p:sp>
        <p:nvSpPr>
          <p:cNvPr id="213021" name="Line 2"/>
          <p:cNvSpPr>
            <a:spLocks noChangeShapeType="1"/>
          </p:cNvSpPr>
          <p:nvPr/>
        </p:nvSpPr>
        <p:spPr bwMode="auto">
          <a:xfrm flipV="1">
            <a:off x="4457700" y="4392613"/>
            <a:ext cx="4763" cy="1449387"/>
          </a:xfrm>
          <a:prstGeom prst="line">
            <a:avLst/>
          </a:prstGeom>
          <a:noFill/>
          <a:ln w="57150">
            <a:solidFill>
              <a:schemeClr val="bg2"/>
            </a:solidFill>
            <a:round/>
            <a:headEnd/>
            <a:tailEnd type="triangle" w="med" len="med"/>
          </a:ln>
        </p:spPr>
        <p:txBody>
          <a:bodyPr/>
          <a:lstStyle/>
          <a:p>
            <a:endParaRPr lang="ko-KR" altLang="en-US"/>
          </a:p>
        </p:txBody>
      </p:sp>
      <p:sp>
        <p:nvSpPr>
          <p:cNvPr id="213022" name="Line 3"/>
          <p:cNvSpPr>
            <a:spLocks noChangeShapeType="1"/>
          </p:cNvSpPr>
          <p:nvPr/>
        </p:nvSpPr>
        <p:spPr bwMode="auto">
          <a:xfrm flipV="1">
            <a:off x="4746625" y="4392613"/>
            <a:ext cx="1588" cy="1449387"/>
          </a:xfrm>
          <a:prstGeom prst="line">
            <a:avLst/>
          </a:prstGeom>
          <a:noFill/>
          <a:ln w="57150">
            <a:solidFill>
              <a:schemeClr val="bg2"/>
            </a:solidFill>
            <a:round/>
            <a:headEnd/>
            <a:tailEnd type="triangle" w="med" len="med"/>
          </a:ln>
        </p:spPr>
        <p:txBody>
          <a:bodyPr/>
          <a:lstStyle/>
          <a:p>
            <a:endParaRPr lang="ko-KR" altLang="en-US"/>
          </a:p>
        </p:txBody>
      </p:sp>
      <p:sp>
        <p:nvSpPr>
          <p:cNvPr id="213023" name="Oval 9"/>
          <p:cNvSpPr>
            <a:spLocks noChangeArrowheads="1"/>
          </p:cNvSpPr>
          <p:nvPr/>
        </p:nvSpPr>
        <p:spPr bwMode="auto">
          <a:xfrm>
            <a:off x="4081463" y="5768975"/>
            <a:ext cx="1066800" cy="46355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堕・人</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ext Box 2"/>
          <p:cNvSpPr txBox="1">
            <a:spLocks noChangeArrowheads="1"/>
          </p:cNvSpPr>
          <p:nvPr/>
        </p:nvSpPr>
        <p:spPr bwMode="auto">
          <a:xfrm>
            <a:off x="428625" y="642938"/>
            <a:ext cx="38084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（４） 善悪闘争の立体的な歴史</a:t>
            </a:r>
          </a:p>
        </p:txBody>
      </p:sp>
      <p:sp>
        <p:nvSpPr>
          <p:cNvPr id="214018" name="Oval 4"/>
          <p:cNvSpPr>
            <a:spLocks noChangeArrowheads="1"/>
          </p:cNvSpPr>
          <p:nvPr/>
        </p:nvSpPr>
        <p:spPr bwMode="auto">
          <a:xfrm>
            <a:off x="5716588" y="1508125"/>
            <a:ext cx="828675" cy="828675"/>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endParaRPr lang="ko-KR" altLang="en-US" sz="2800">
              <a:solidFill>
                <a:schemeClr val="bg2"/>
              </a:solidFill>
              <a:latin typeface="ＭＳ Ｐゴシック" pitchFamily="34" charset="-128"/>
            </a:endParaRPr>
          </a:p>
        </p:txBody>
      </p:sp>
      <p:sp>
        <p:nvSpPr>
          <p:cNvPr id="214019" name="Oval 5"/>
          <p:cNvSpPr>
            <a:spLocks noChangeArrowheads="1"/>
          </p:cNvSpPr>
          <p:nvPr/>
        </p:nvSpPr>
        <p:spPr bwMode="auto">
          <a:xfrm>
            <a:off x="2516188" y="1500188"/>
            <a:ext cx="828675" cy="828675"/>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サ</a:t>
            </a:r>
            <a:endParaRPr lang="ko-KR" altLang="en-US" sz="2800">
              <a:latin typeface="ＭＳ Ｐゴシック" pitchFamily="34" charset="-128"/>
            </a:endParaRPr>
          </a:p>
        </p:txBody>
      </p:sp>
      <p:sp>
        <p:nvSpPr>
          <p:cNvPr id="214020" name="Text Box 6"/>
          <p:cNvSpPr txBox="1">
            <a:spLocks noChangeArrowheads="1"/>
          </p:cNvSpPr>
          <p:nvPr/>
        </p:nvSpPr>
        <p:spPr bwMode="auto">
          <a:xfrm>
            <a:off x="5945188" y="3060700"/>
            <a:ext cx="796925" cy="1552575"/>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個人</a:t>
            </a:r>
          </a:p>
          <a:p>
            <a:pPr latinLnBrk="0"/>
            <a:r>
              <a:rPr lang="ja-JP" altLang="en-US" sz="2400">
                <a:solidFill>
                  <a:schemeClr val="bg2"/>
                </a:solidFill>
                <a:latin typeface="ＭＳ Ｐゴシック" pitchFamily="34" charset="-128"/>
              </a:rPr>
              <a:t>家庭</a:t>
            </a:r>
          </a:p>
          <a:p>
            <a:pPr latinLnBrk="0"/>
            <a:r>
              <a:rPr lang="ja-JP" altLang="en-US" sz="2400">
                <a:solidFill>
                  <a:schemeClr val="bg2"/>
                </a:solidFill>
                <a:latin typeface="ＭＳ Ｐゴシック" pitchFamily="34" charset="-128"/>
              </a:rPr>
              <a:t>国家</a:t>
            </a:r>
          </a:p>
          <a:p>
            <a:pPr latinLnBrk="0"/>
            <a:r>
              <a:rPr lang="ja-JP" altLang="en-US" sz="2400">
                <a:solidFill>
                  <a:schemeClr val="bg2"/>
                </a:solidFill>
                <a:latin typeface="ＭＳ Ｐゴシック" pitchFamily="34" charset="-128"/>
              </a:rPr>
              <a:t>世界</a:t>
            </a:r>
          </a:p>
        </p:txBody>
      </p:sp>
      <p:sp>
        <p:nvSpPr>
          <p:cNvPr id="214021" name="Text Box 7"/>
          <p:cNvSpPr txBox="1">
            <a:spLocks noChangeArrowheads="1"/>
          </p:cNvSpPr>
          <p:nvPr/>
        </p:nvSpPr>
        <p:spPr bwMode="auto">
          <a:xfrm>
            <a:off x="2255838" y="3060700"/>
            <a:ext cx="796925" cy="1552575"/>
          </a:xfrm>
          <a:prstGeom prst="rect">
            <a:avLst/>
          </a:prstGeom>
          <a:noFill/>
          <a:ln w="9525">
            <a:noFill/>
            <a:miter lim="800000"/>
            <a:headEnd/>
            <a:tailEnd/>
          </a:ln>
        </p:spPr>
        <p:txBody>
          <a:bodyPr wrap="none">
            <a:spAutoFit/>
          </a:bodyPr>
          <a:lstStyle/>
          <a:p>
            <a:pPr latinLnBrk="0"/>
            <a:r>
              <a:rPr lang="ja-JP" altLang="en-US" sz="2400">
                <a:solidFill>
                  <a:srgbClr val="FF0000"/>
                </a:solidFill>
                <a:latin typeface="ＭＳ Ｐゴシック" pitchFamily="34" charset="-128"/>
              </a:rPr>
              <a:t>個人</a:t>
            </a:r>
          </a:p>
          <a:p>
            <a:pPr latinLnBrk="0"/>
            <a:r>
              <a:rPr lang="ja-JP" altLang="en-US" sz="2400">
                <a:solidFill>
                  <a:srgbClr val="FF0000"/>
                </a:solidFill>
                <a:latin typeface="ＭＳ Ｐゴシック" pitchFamily="34" charset="-128"/>
              </a:rPr>
              <a:t>家庭</a:t>
            </a:r>
          </a:p>
          <a:p>
            <a:pPr latinLnBrk="0"/>
            <a:r>
              <a:rPr lang="ja-JP" altLang="en-US" sz="2400">
                <a:solidFill>
                  <a:srgbClr val="FF0000"/>
                </a:solidFill>
                <a:latin typeface="ＭＳ Ｐゴシック" pitchFamily="34" charset="-128"/>
              </a:rPr>
              <a:t>国家</a:t>
            </a:r>
          </a:p>
          <a:p>
            <a:pPr latinLnBrk="0"/>
            <a:r>
              <a:rPr lang="ja-JP" altLang="en-US" sz="2400">
                <a:solidFill>
                  <a:srgbClr val="FF0000"/>
                </a:solidFill>
                <a:latin typeface="ＭＳ Ｐゴシック" pitchFamily="34" charset="-128"/>
              </a:rPr>
              <a:t>世界</a:t>
            </a:r>
          </a:p>
        </p:txBody>
      </p:sp>
      <p:sp>
        <p:nvSpPr>
          <p:cNvPr id="214022" name="Line 9"/>
          <p:cNvSpPr>
            <a:spLocks noChangeShapeType="1"/>
          </p:cNvSpPr>
          <p:nvPr/>
        </p:nvSpPr>
        <p:spPr bwMode="auto">
          <a:xfrm flipV="1">
            <a:off x="4638675" y="3349625"/>
            <a:ext cx="1296988" cy="431800"/>
          </a:xfrm>
          <a:prstGeom prst="line">
            <a:avLst/>
          </a:prstGeom>
          <a:noFill/>
          <a:ln w="28575">
            <a:solidFill>
              <a:schemeClr val="bg2"/>
            </a:solidFill>
            <a:round/>
            <a:headEnd/>
            <a:tailEnd/>
          </a:ln>
        </p:spPr>
        <p:txBody>
          <a:bodyPr/>
          <a:lstStyle/>
          <a:p>
            <a:endParaRPr lang="ko-KR" altLang="en-US"/>
          </a:p>
        </p:txBody>
      </p:sp>
      <p:sp>
        <p:nvSpPr>
          <p:cNvPr id="214023" name="Line 10"/>
          <p:cNvSpPr>
            <a:spLocks noChangeShapeType="1"/>
          </p:cNvSpPr>
          <p:nvPr/>
        </p:nvSpPr>
        <p:spPr bwMode="auto">
          <a:xfrm flipV="1">
            <a:off x="4638675" y="3636963"/>
            <a:ext cx="1296988" cy="144462"/>
          </a:xfrm>
          <a:prstGeom prst="line">
            <a:avLst/>
          </a:prstGeom>
          <a:noFill/>
          <a:ln w="28575">
            <a:solidFill>
              <a:schemeClr val="bg2"/>
            </a:solidFill>
            <a:round/>
            <a:headEnd/>
            <a:tailEnd/>
          </a:ln>
        </p:spPr>
        <p:txBody>
          <a:bodyPr/>
          <a:lstStyle/>
          <a:p>
            <a:endParaRPr lang="ko-KR" altLang="en-US"/>
          </a:p>
        </p:txBody>
      </p:sp>
      <p:sp>
        <p:nvSpPr>
          <p:cNvPr id="214024" name="Line 11"/>
          <p:cNvSpPr>
            <a:spLocks noChangeShapeType="1"/>
          </p:cNvSpPr>
          <p:nvPr/>
        </p:nvSpPr>
        <p:spPr bwMode="auto">
          <a:xfrm>
            <a:off x="4638675" y="3781425"/>
            <a:ext cx="1296988" cy="287338"/>
          </a:xfrm>
          <a:prstGeom prst="line">
            <a:avLst/>
          </a:prstGeom>
          <a:noFill/>
          <a:ln w="28575">
            <a:solidFill>
              <a:schemeClr val="bg2"/>
            </a:solidFill>
            <a:round/>
            <a:headEnd/>
            <a:tailEnd/>
          </a:ln>
        </p:spPr>
        <p:txBody>
          <a:bodyPr/>
          <a:lstStyle/>
          <a:p>
            <a:endParaRPr lang="ko-KR" altLang="en-US"/>
          </a:p>
        </p:txBody>
      </p:sp>
      <p:sp>
        <p:nvSpPr>
          <p:cNvPr id="214025" name="Line 12"/>
          <p:cNvSpPr>
            <a:spLocks noChangeShapeType="1"/>
          </p:cNvSpPr>
          <p:nvPr/>
        </p:nvSpPr>
        <p:spPr bwMode="auto">
          <a:xfrm>
            <a:off x="4638675" y="3781425"/>
            <a:ext cx="1296988" cy="647700"/>
          </a:xfrm>
          <a:prstGeom prst="line">
            <a:avLst/>
          </a:prstGeom>
          <a:noFill/>
          <a:ln w="28575">
            <a:solidFill>
              <a:schemeClr val="bg2"/>
            </a:solidFill>
            <a:round/>
            <a:headEnd/>
            <a:tailEnd/>
          </a:ln>
        </p:spPr>
        <p:txBody>
          <a:bodyPr/>
          <a:lstStyle/>
          <a:p>
            <a:endParaRPr lang="ko-KR" altLang="en-US"/>
          </a:p>
        </p:txBody>
      </p:sp>
      <p:grpSp>
        <p:nvGrpSpPr>
          <p:cNvPr id="214026" name="Group 13"/>
          <p:cNvGrpSpPr>
            <a:grpSpLocks/>
          </p:cNvGrpSpPr>
          <p:nvPr/>
        </p:nvGrpSpPr>
        <p:grpSpPr bwMode="auto">
          <a:xfrm rot="10555171">
            <a:off x="3076575" y="3205163"/>
            <a:ext cx="1296988" cy="1079500"/>
            <a:chOff x="2200" y="1843"/>
            <a:chExt cx="817" cy="680"/>
          </a:xfrm>
        </p:grpSpPr>
        <p:sp>
          <p:nvSpPr>
            <p:cNvPr id="214036" name="Line 14"/>
            <p:cNvSpPr>
              <a:spLocks noChangeShapeType="1"/>
            </p:cNvSpPr>
            <p:nvPr/>
          </p:nvSpPr>
          <p:spPr bwMode="auto">
            <a:xfrm flipV="1">
              <a:off x="2200" y="1843"/>
              <a:ext cx="817" cy="272"/>
            </a:xfrm>
            <a:prstGeom prst="line">
              <a:avLst/>
            </a:prstGeom>
            <a:noFill/>
            <a:ln w="28575">
              <a:solidFill>
                <a:schemeClr val="hlink"/>
              </a:solidFill>
              <a:round/>
              <a:headEnd/>
              <a:tailEnd/>
            </a:ln>
          </p:spPr>
          <p:txBody>
            <a:bodyPr/>
            <a:lstStyle/>
            <a:p>
              <a:endParaRPr lang="ko-KR" altLang="en-US"/>
            </a:p>
          </p:txBody>
        </p:sp>
        <p:sp>
          <p:nvSpPr>
            <p:cNvPr id="214037" name="Line 15"/>
            <p:cNvSpPr>
              <a:spLocks noChangeShapeType="1"/>
            </p:cNvSpPr>
            <p:nvPr/>
          </p:nvSpPr>
          <p:spPr bwMode="auto">
            <a:xfrm flipV="1">
              <a:off x="2200" y="2024"/>
              <a:ext cx="817" cy="91"/>
            </a:xfrm>
            <a:prstGeom prst="line">
              <a:avLst/>
            </a:prstGeom>
            <a:noFill/>
            <a:ln w="28575">
              <a:solidFill>
                <a:schemeClr val="hlink"/>
              </a:solidFill>
              <a:round/>
              <a:headEnd/>
              <a:tailEnd/>
            </a:ln>
          </p:spPr>
          <p:txBody>
            <a:bodyPr/>
            <a:lstStyle/>
            <a:p>
              <a:endParaRPr lang="ko-KR" altLang="en-US"/>
            </a:p>
          </p:txBody>
        </p:sp>
        <p:sp>
          <p:nvSpPr>
            <p:cNvPr id="214038" name="Line 16"/>
            <p:cNvSpPr>
              <a:spLocks noChangeShapeType="1"/>
            </p:cNvSpPr>
            <p:nvPr/>
          </p:nvSpPr>
          <p:spPr bwMode="auto">
            <a:xfrm>
              <a:off x="2200" y="2115"/>
              <a:ext cx="817" cy="181"/>
            </a:xfrm>
            <a:prstGeom prst="line">
              <a:avLst/>
            </a:prstGeom>
            <a:noFill/>
            <a:ln w="28575">
              <a:solidFill>
                <a:schemeClr val="hlink"/>
              </a:solidFill>
              <a:round/>
              <a:headEnd/>
              <a:tailEnd/>
            </a:ln>
          </p:spPr>
          <p:txBody>
            <a:bodyPr/>
            <a:lstStyle/>
            <a:p>
              <a:endParaRPr lang="ko-KR" altLang="en-US"/>
            </a:p>
          </p:txBody>
        </p:sp>
        <p:sp>
          <p:nvSpPr>
            <p:cNvPr id="214039" name="Line 17"/>
            <p:cNvSpPr>
              <a:spLocks noChangeShapeType="1"/>
            </p:cNvSpPr>
            <p:nvPr/>
          </p:nvSpPr>
          <p:spPr bwMode="auto">
            <a:xfrm>
              <a:off x="2200" y="2115"/>
              <a:ext cx="817" cy="408"/>
            </a:xfrm>
            <a:prstGeom prst="line">
              <a:avLst/>
            </a:prstGeom>
            <a:noFill/>
            <a:ln w="28575">
              <a:solidFill>
                <a:schemeClr val="hlink"/>
              </a:solidFill>
              <a:round/>
              <a:headEnd/>
              <a:tailEnd/>
            </a:ln>
          </p:spPr>
          <p:txBody>
            <a:bodyPr/>
            <a:lstStyle/>
            <a:p>
              <a:endParaRPr lang="ko-KR" altLang="en-US"/>
            </a:p>
          </p:txBody>
        </p:sp>
      </p:grpSp>
      <p:grpSp>
        <p:nvGrpSpPr>
          <p:cNvPr id="214027" name="Group 19"/>
          <p:cNvGrpSpPr>
            <a:grpSpLocks/>
          </p:cNvGrpSpPr>
          <p:nvPr/>
        </p:nvGrpSpPr>
        <p:grpSpPr bwMode="auto">
          <a:xfrm rot="645406">
            <a:off x="3122613" y="2262188"/>
            <a:ext cx="874712" cy="463550"/>
            <a:chOff x="2149" y="1253"/>
            <a:chExt cx="380" cy="292"/>
          </a:xfrm>
        </p:grpSpPr>
        <p:sp>
          <p:nvSpPr>
            <p:cNvPr id="214034" name="Freeform 20"/>
            <p:cNvSpPr>
              <a:spLocks/>
            </p:cNvSpPr>
            <p:nvPr/>
          </p:nvSpPr>
          <p:spPr bwMode="auto">
            <a:xfrm>
              <a:off x="2149" y="1353"/>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575">
              <a:solidFill>
                <a:schemeClr val="hlink"/>
              </a:solidFill>
              <a:round/>
              <a:headEnd type="triangle" w="med" len="med"/>
              <a:tailEnd/>
            </a:ln>
          </p:spPr>
          <p:txBody>
            <a:bodyPr/>
            <a:lstStyle/>
            <a:p>
              <a:endParaRPr lang="ko-KR" altLang="en-US"/>
            </a:p>
          </p:txBody>
        </p:sp>
        <p:sp>
          <p:nvSpPr>
            <p:cNvPr id="214035" name="Freeform 21"/>
            <p:cNvSpPr>
              <a:spLocks/>
            </p:cNvSpPr>
            <p:nvPr/>
          </p:nvSpPr>
          <p:spPr bwMode="auto">
            <a:xfrm rot="10800000">
              <a:off x="2200" y="1253"/>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575">
              <a:solidFill>
                <a:schemeClr val="hlink"/>
              </a:solidFill>
              <a:round/>
              <a:headEnd type="triangle" w="med" len="med"/>
              <a:tailEnd/>
            </a:ln>
          </p:spPr>
          <p:txBody>
            <a:bodyPr/>
            <a:lstStyle/>
            <a:p>
              <a:endParaRPr lang="ko-KR" altLang="en-US"/>
            </a:p>
          </p:txBody>
        </p:sp>
      </p:grpSp>
      <p:grpSp>
        <p:nvGrpSpPr>
          <p:cNvPr id="214028" name="Group 22"/>
          <p:cNvGrpSpPr>
            <a:grpSpLocks/>
          </p:cNvGrpSpPr>
          <p:nvPr/>
        </p:nvGrpSpPr>
        <p:grpSpPr bwMode="auto">
          <a:xfrm>
            <a:off x="5138738" y="2143125"/>
            <a:ext cx="647700" cy="642938"/>
            <a:chOff x="3289" y="1072"/>
            <a:chExt cx="453" cy="453"/>
          </a:xfrm>
        </p:grpSpPr>
        <p:sp>
          <p:nvSpPr>
            <p:cNvPr id="214032" name="Arc 23"/>
            <p:cNvSpPr>
              <a:spLocks/>
            </p:cNvSpPr>
            <p:nvPr/>
          </p:nvSpPr>
          <p:spPr bwMode="auto">
            <a:xfrm rot="11580938" flipV="1">
              <a:off x="3289" y="1072"/>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214033" name="Arc 24"/>
            <p:cNvSpPr>
              <a:spLocks/>
            </p:cNvSpPr>
            <p:nvPr/>
          </p:nvSpPr>
          <p:spPr bwMode="auto">
            <a:xfrm rot="764522" flipV="1">
              <a:off x="3334" y="1117"/>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3" name="AutoShape 8"/>
          <p:cNvSpPr>
            <a:spLocks noChangeArrowheads="1"/>
          </p:cNvSpPr>
          <p:nvPr/>
        </p:nvSpPr>
        <p:spPr bwMode="auto">
          <a:xfrm>
            <a:off x="4365625" y="3214688"/>
            <a:ext cx="269875" cy="1000125"/>
          </a:xfrm>
          <a:prstGeom prst="flowChartProcess">
            <a:avLst/>
          </a:prstGeom>
          <a:solidFill>
            <a:schemeClr val="tx1">
              <a:lumMod val="75000"/>
            </a:schemeClr>
          </a:solidFill>
          <a:ln w="12700">
            <a:solidFill>
              <a:schemeClr val="bg2"/>
            </a:solidFill>
            <a:miter lim="800000"/>
            <a:headEnd/>
            <a:tailEnd/>
          </a:ln>
        </p:spPr>
        <p:txBody>
          <a:bodyPr wrap="none" anchor="ctr"/>
          <a:lstStyle/>
          <a:p>
            <a:pPr latinLnBrk="0">
              <a:defRPr/>
            </a:pPr>
            <a:endParaRPr lang="ja-JP" altLang="en-US"/>
          </a:p>
        </p:txBody>
      </p:sp>
      <p:sp>
        <p:nvSpPr>
          <p:cNvPr id="214030" name="Oval 3"/>
          <p:cNvSpPr>
            <a:spLocks noChangeArrowheads="1"/>
          </p:cNvSpPr>
          <p:nvPr/>
        </p:nvSpPr>
        <p:spPr bwMode="auto">
          <a:xfrm>
            <a:off x="3822700" y="2613025"/>
            <a:ext cx="1368425" cy="647700"/>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堕落人間</a:t>
            </a:r>
          </a:p>
        </p:txBody>
      </p:sp>
      <p:sp>
        <p:nvSpPr>
          <p:cNvPr id="214031" name="AutoShape 18"/>
          <p:cNvSpPr>
            <a:spLocks noChangeArrowheads="1"/>
          </p:cNvSpPr>
          <p:nvPr/>
        </p:nvSpPr>
        <p:spPr bwMode="auto">
          <a:xfrm>
            <a:off x="3692525" y="4129088"/>
            <a:ext cx="1600200" cy="1676400"/>
          </a:xfrm>
          <a:prstGeom prst="roundRect">
            <a:avLst>
              <a:gd name="adj" fmla="val 16667"/>
            </a:avLst>
          </a:prstGeom>
          <a:solidFill>
            <a:srgbClr val="00CC00"/>
          </a:solidFill>
          <a:ln w="9525">
            <a:solidFill>
              <a:schemeClr val="bg2"/>
            </a:solidFill>
            <a:round/>
            <a:headEnd/>
            <a:tailEnd/>
          </a:ln>
        </p:spPr>
        <p:txBody>
          <a:bodyPr wrap="none" anchor="ctr"/>
          <a:lstStyle/>
          <a:p>
            <a:pPr algn="ctr" latinLnBrk="0"/>
            <a:r>
              <a:rPr lang="ja-JP" altLang="en-US" sz="2400">
                <a:latin typeface="ＭＳ Ｐゴシック" pitchFamily="34" charset="-128"/>
              </a:rPr>
              <a:t>財物</a:t>
            </a:r>
          </a:p>
          <a:p>
            <a:pPr algn="ctr" latinLnBrk="0"/>
            <a:r>
              <a:rPr lang="ja-JP" altLang="en-US" sz="2400">
                <a:latin typeface="ＭＳ Ｐゴシック" pitchFamily="34" charset="-128"/>
              </a:rPr>
              <a:t>土地</a:t>
            </a:r>
            <a:endParaRPr lang="ko-KR" altLang="en-US" sz="2400">
              <a:latin typeface="ＭＳ Ｐゴシック" pitchFamily="34" charset="-128"/>
            </a:endParaRPr>
          </a:p>
          <a:p>
            <a:pPr algn="ctr" latinLnBrk="0"/>
            <a:r>
              <a:rPr lang="ja-JP" altLang="en-US" sz="2400">
                <a:latin typeface="ＭＳ Ｐゴシック" pitchFamily="34" charset="-128"/>
              </a:rPr>
              <a:t>人</a:t>
            </a:r>
            <a:endParaRPr lang="ko-KR" altLang="en-US" sz="2400">
              <a:latin typeface="ＭＳ Ｐゴシック" pitchFamily="34" charset="-128"/>
            </a:endParaRPr>
          </a:p>
          <a:p>
            <a:pPr algn="ctr" latinLnBrk="0"/>
            <a:r>
              <a:rPr lang="ja-JP" altLang="en-US" sz="2400">
                <a:latin typeface="ＭＳ Ｐゴシック" pitchFamily="34" charset="-128"/>
              </a:rPr>
              <a:t>理念</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ext Box 2"/>
          <p:cNvSpPr txBox="1">
            <a:spLocks noChangeArrowheads="1"/>
          </p:cNvSpPr>
          <p:nvPr/>
        </p:nvSpPr>
        <p:spPr bwMode="auto">
          <a:xfrm>
            <a:off x="381000" y="439738"/>
            <a:ext cx="271145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（５） 歴史発展の要因</a:t>
            </a:r>
          </a:p>
        </p:txBody>
      </p:sp>
      <p:sp>
        <p:nvSpPr>
          <p:cNvPr id="215042" name="Text Box 3"/>
          <p:cNvSpPr txBox="1">
            <a:spLocks noChangeArrowheads="1"/>
          </p:cNvSpPr>
          <p:nvPr/>
        </p:nvSpPr>
        <p:spPr bwMode="auto">
          <a:xfrm>
            <a:off x="3563938" y="4500563"/>
            <a:ext cx="4464050" cy="118745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完成    　　  み旨が歴史に現れる</a:t>
            </a:r>
            <a:endParaRPr lang="ko-KR" altLang="en-US" sz="2400">
              <a:solidFill>
                <a:schemeClr val="bg2"/>
              </a:solidFill>
              <a:latin typeface="ＭＳ Ｐゴシック" pitchFamily="34" charset="-128"/>
            </a:endParaRPr>
          </a:p>
          <a:p>
            <a:pPr latinLnBrk="0"/>
            <a:endParaRPr lang="ko-KR" altLang="en-US" sz="2400">
              <a:solidFill>
                <a:schemeClr val="bg2"/>
              </a:solidFill>
              <a:latin typeface="ＭＳ Ｐゴシック" pitchFamily="34" charset="-128"/>
            </a:endParaRPr>
          </a:p>
          <a:p>
            <a:pPr latinLnBrk="0"/>
            <a:r>
              <a:rPr lang="ja-JP" altLang="en-US" sz="2400">
                <a:solidFill>
                  <a:schemeClr val="bg2"/>
                </a:solidFill>
                <a:latin typeface="ＭＳ Ｐゴシック" pitchFamily="34" charset="-128"/>
              </a:rPr>
              <a:t>失敗    　　  思惑が歴史に現れる</a:t>
            </a:r>
          </a:p>
        </p:txBody>
      </p:sp>
      <p:sp>
        <p:nvSpPr>
          <p:cNvPr id="215043" name="AutoShape 4"/>
          <p:cNvSpPr>
            <a:spLocks noChangeArrowheads="1"/>
          </p:cNvSpPr>
          <p:nvPr/>
        </p:nvSpPr>
        <p:spPr bwMode="auto">
          <a:xfrm>
            <a:off x="1187450" y="3000375"/>
            <a:ext cx="1728788" cy="1006475"/>
          </a:xfrm>
          <a:prstGeom prst="roundRect">
            <a:avLst>
              <a:gd name="adj" fmla="val 16667"/>
            </a:avLst>
          </a:prstGeom>
          <a:solidFill>
            <a:schemeClr val="tx1"/>
          </a:solidFill>
          <a:ln w="28575">
            <a:solidFill>
              <a:schemeClr val="bg2"/>
            </a:solidFill>
            <a:round/>
            <a:headEnd/>
            <a:tailEnd/>
          </a:ln>
        </p:spPr>
        <p:txBody>
          <a:bodyPr wrap="none" anchor="ctr"/>
          <a:lstStyle/>
          <a:p>
            <a:pPr algn="ctr" latinLnBrk="0"/>
            <a:r>
              <a:rPr lang="en-US" altLang="ja-JP" sz="2400">
                <a:solidFill>
                  <a:schemeClr val="bg2"/>
                </a:solidFill>
                <a:latin typeface="ＭＳ Ｐゴシック" pitchFamily="34" charset="-128"/>
              </a:rPr>
              <a:t>     </a:t>
            </a:r>
            <a:r>
              <a:rPr lang="ja-JP" altLang="en-US" sz="2400">
                <a:solidFill>
                  <a:schemeClr val="bg2"/>
                </a:solidFill>
                <a:latin typeface="ＭＳ Ｐゴシック" pitchFamily="34" charset="-128"/>
              </a:rPr>
              <a:t>責任</a:t>
            </a:r>
            <a:endParaRPr lang="ko-KR" altLang="en-US" sz="2400">
              <a:solidFill>
                <a:schemeClr val="bg2"/>
              </a:solidFill>
              <a:latin typeface="ＭＳ Ｐゴシック" pitchFamily="34" charset="-128"/>
            </a:endParaRPr>
          </a:p>
          <a:p>
            <a:pPr algn="ctr" latinLnBrk="0"/>
            <a:r>
              <a:rPr lang="en-US" altLang="ja-JP" sz="2400">
                <a:solidFill>
                  <a:schemeClr val="bg2"/>
                </a:solidFill>
                <a:latin typeface="ＭＳ Ｐゴシック" pitchFamily="34" charset="-128"/>
              </a:rPr>
              <a:t>95</a:t>
            </a:r>
            <a:r>
              <a:rPr lang="ja-JP" altLang="en-US" sz="2400">
                <a:solidFill>
                  <a:schemeClr val="bg2"/>
                </a:solidFill>
                <a:latin typeface="ＭＳ Ｐゴシック" pitchFamily="34" charset="-128"/>
              </a:rPr>
              <a:t>％</a:t>
            </a:r>
          </a:p>
        </p:txBody>
      </p:sp>
      <p:sp>
        <p:nvSpPr>
          <p:cNvPr id="215044" name="AutoShape 5"/>
          <p:cNvSpPr>
            <a:spLocks noChangeArrowheads="1"/>
          </p:cNvSpPr>
          <p:nvPr/>
        </p:nvSpPr>
        <p:spPr bwMode="auto">
          <a:xfrm>
            <a:off x="1195388" y="4576763"/>
            <a:ext cx="1727200" cy="1004887"/>
          </a:xfrm>
          <a:prstGeom prst="roundRect">
            <a:avLst>
              <a:gd name="adj" fmla="val 16667"/>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　　　責任</a:t>
            </a:r>
            <a:endParaRPr lang="ko-KR" altLang="en-US" sz="2400">
              <a:solidFill>
                <a:schemeClr val="bg2"/>
              </a:solidFill>
              <a:latin typeface="ＭＳ Ｐゴシック" pitchFamily="34" charset="-128"/>
            </a:endParaRPr>
          </a:p>
          <a:p>
            <a:pPr algn="ctr" latinLnBrk="0"/>
            <a:r>
              <a:rPr lang="en-US" altLang="ja-JP" sz="2400">
                <a:solidFill>
                  <a:schemeClr val="bg2"/>
                </a:solidFill>
                <a:latin typeface="ＭＳ Ｐゴシック" pitchFamily="34" charset="-128"/>
              </a:rPr>
              <a:t>5</a:t>
            </a:r>
            <a:r>
              <a:rPr lang="ja-JP" altLang="en-US" sz="2400">
                <a:solidFill>
                  <a:schemeClr val="bg2"/>
                </a:solidFill>
                <a:latin typeface="ＭＳ Ｐゴシック" pitchFamily="34" charset="-128"/>
              </a:rPr>
              <a:t>％</a:t>
            </a:r>
          </a:p>
        </p:txBody>
      </p:sp>
      <p:sp>
        <p:nvSpPr>
          <p:cNvPr id="215045" name="AutoShape 6"/>
          <p:cNvSpPr>
            <a:spLocks noChangeArrowheads="1"/>
          </p:cNvSpPr>
          <p:nvPr/>
        </p:nvSpPr>
        <p:spPr bwMode="auto">
          <a:xfrm>
            <a:off x="1143000" y="1341438"/>
            <a:ext cx="1828800" cy="1096962"/>
          </a:xfrm>
          <a:prstGeom prst="roundRect">
            <a:avLst>
              <a:gd name="adj" fmla="val 16667"/>
            </a:avLst>
          </a:prstGeom>
          <a:solidFill>
            <a:srgbClr val="FF99FF"/>
          </a:solidFill>
          <a:ln w="28575">
            <a:solidFill>
              <a:schemeClr val="bg2"/>
            </a:solidFill>
            <a:round/>
            <a:headEnd/>
            <a:tailEnd/>
          </a:ln>
        </p:spPr>
        <p:txBody>
          <a:bodyPr wrap="none" anchor="ctr"/>
          <a:lstStyle/>
          <a:p>
            <a:pPr algn="ctr" latinLnBrk="0"/>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　み旨完成</a:t>
            </a:r>
          </a:p>
          <a:p>
            <a:pPr algn="ctr" latinLnBrk="0"/>
            <a:r>
              <a:rPr lang="en-US" altLang="ja-JP" sz="2400">
                <a:solidFill>
                  <a:schemeClr val="bg2"/>
                </a:solidFill>
                <a:latin typeface="ＭＳ Ｐゴシック" pitchFamily="34" charset="-128"/>
              </a:rPr>
              <a:t>100</a:t>
            </a:r>
            <a:r>
              <a:rPr lang="ja-JP" altLang="en-US" sz="2400">
                <a:solidFill>
                  <a:schemeClr val="bg2"/>
                </a:solidFill>
                <a:latin typeface="ＭＳ Ｐゴシック" pitchFamily="34" charset="-128"/>
              </a:rPr>
              <a:t>％</a:t>
            </a:r>
          </a:p>
        </p:txBody>
      </p:sp>
      <p:sp>
        <p:nvSpPr>
          <p:cNvPr id="215046" name="Oval 7"/>
          <p:cNvSpPr>
            <a:spLocks noChangeArrowheads="1"/>
          </p:cNvSpPr>
          <p:nvPr/>
        </p:nvSpPr>
        <p:spPr bwMode="auto">
          <a:xfrm>
            <a:off x="1474788" y="4710113"/>
            <a:ext cx="468312" cy="441325"/>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sp>
        <p:nvSpPr>
          <p:cNvPr id="215047" name="Oval 8"/>
          <p:cNvSpPr>
            <a:spLocks noChangeArrowheads="1"/>
          </p:cNvSpPr>
          <p:nvPr/>
        </p:nvSpPr>
        <p:spPr bwMode="auto">
          <a:xfrm>
            <a:off x="1331913" y="3144838"/>
            <a:ext cx="468312" cy="441325"/>
          </a:xfrm>
          <a:prstGeom prst="ellipse">
            <a:avLst/>
          </a:prstGeom>
          <a:solidFill>
            <a:schemeClr val="tx1"/>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215048" name="Text Box 9"/>
          <p:cNvSpPr txBox="1">
            <a:spLocks noChangeArrowheads="1"/>
          </p:cNvSpPr>
          <p:nvPr/>
        </p:nvSpPr>
        <p:spPr bwMode="auto">
          <a:xfrm>
            <a:off x="1751013" y="4000500"/>
            <a:ext cx="592137" cy="579438"/>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a:t>
            </a:r>
          </a:p>
        </p:txBody>
      </p:sp>
      <p:sp>
        <p:nvSpPr>
          <p:cNvPr id="215049" name="Oval 10"/>
          <p:cNvSpPr>
            <a:spLocks noChangeArrowheads="1"/>
          </p:cNvSpPr>
          <p:nvPr/>
        </p:nvSpPr>
        <p:spPr bwMode="auto">
          <a:xfrm>
            <a:off x="1187450" y="1485900"/>
            <a:ext cx="468313" cy="441325"/>
          </a:xfrm>
          <a:prstGeom prst="ellipse">
            <a:avLst/>
          </a:prstGeom>
          <a:no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215050" name="Oval 11"/>
          <p:cNvSpPr>
            <a:spLocks noChangeArrowheads="1"/>
          </p:cNvSpPr>
          <p:nvPr/>
        </p:nvSpPr>
        <p:spPr bwMode="auto">
          <a:xfrm>
            <a:off x="4786313" y="4565650"/>
            <a:ext cx="381000" cy="38100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215051" name="Oval 12"/>
          <p:cNvSpPr>
            <a:spLocks noChangeArrowheads="1"/>
          </p:cNvSpPr>
          <p:nvPr/>
        </p:nvSpPr>
        <p:spPr bwMode="auto">
          <a:xfrm>
            <a:off x="4786313" y="5251450"/>
            <a:ext cx="381000" cy="381000"/>
          </a:xfrm>
          <a:prstGeom prst="ellipse">
            <a:avLst/>
          </a:prstGeom>
          <a:noFill/>
          <a:ln w="19050">
            <a:solidFill>
              <a:srgbClr val="FF0000"/>
            </a:solidFill>
            <a:round/>
            <a:headEnd/>
            <a:tailEnd/>
          </a:ln>
        </p:spPr>
        <p:txBody>
          <a:bodyPr wrap="none" anchor="ctr"/>
          <a:lstStyle/>
          <a:p>
            <a:pPr algn="ctr" latinLnBrk="0"/>
            <a:r>
              <a:rPr lang="ja-JP" altLang="en-US" sz="2000">
                <a:solidFill>
                  <a:srgbClr val="FF0000"/>
                </a:solidFill>
                <a:latin typeface="ＭＳ Ｐゴシック" pitchFamily="34" charset="-128"/>
              </a:rPr>
              <a:t>サ</a:t>
            </a:r>
          </a:p>
        </p:txBody>
      </p:sp>
      <p:sp>
        <p:nvSpPr>
          <p:cNvPr id="215052" name="Text Box 13"/>
          <p:cNvSpPr txBox="1">
            <a:spLocks noChangeArrowheads="1"/>
          </p:cNvSpPr>
          <p:nvPr/>
        </p:nvSpPr>
        <p:spPr bwMode="auto">
          <a:xfrm>
            <a:off x="1725613" y="2465388"/>
            <a:ext cx="671512" cy="492125"/>
          </a:xfrm>
          <a:prstGeom prst="rect">
            <a:avLst/>
          </a:prstGeom>
          <a:noFill/>
          <a:ln w="9525">
            <a:noFill/>
            <a:miter lim="800000"/>
            <a:headEnd/>
            <a:tailEnd/>
          </a:ln>
        </p:spPr>
        <p:txBody>
          <a:bodyPr vert="eaVert" wrap="none">
            <a:spAutoFit/>
          </a:bodyPr>
          <a:lstStyle/>
          <a:p>
            <a:pPr latinLnBrk="0"/>
            <a:r>
              <a:rPr lang="ja-JP" altLang="en-US">
                <a:solidFill>
                  <a:schemeClr val="bg2"/>
                </a:solidFill>
              </a:rPr>
              <a:t>＝</a:t>
            </a:r>
          </a:p>
        </p:txBody>
      </p:sp>
      <p:sp>
        <p:nvSpPr>
          <p:cNvPr id="215053" name="AutoShape 14"/>
          <p:cNvSpPr>
            <a:spLocks/>
          </p:cNvSpPr>
          <p:nvPr/>
        </p:nvSpPr>
        <p:spPr bwMode="auto">
          <a:xfrm>
            <a:off x="3276600" y="4645025"/>
            <a:ext cx="215900" cy="936625"/>
          </a:xfrm>
          <a:prstGeom prst="leftBrace">
            <a:avLst>
              <a:gd name="adj1" fmla="val 36152"/>
              <a:gd name="adj2" fmla="val 50000"/>
            </a:avLst>
          </a:prstGeom>
          <a:noFill/>
          <a:ln w="28575">
            <a:solidFill>
              <a:schemeClr val="bg2"/>
            </a:solidFill>
            <a:round/>
            <a:headEnd/>
            <a:tailEnd/>
          </a:ln>
        </p:spPr>
        <p:txBody>
          <a:bodyPr wrap="none" anchor="ctr"/>
          <a:lstStyle/>
          <a:p>
            <a:pPr latinLnBrk="0"/>
            <a:endParaRPr lang="ja-JP" altLang="en-US"/>
          </a:p>
        </p:txBody>
      </p:sp>
      <p:sp>
        <p:nvSpPr>
          <p:cNvPr id="227343" name="AutoShape 15"/>
          <p:cNvSpPr>
            <a:spLocks noChangeArrowheads="1"/>
          </p:cNvSpPr>
          <p:nvPr/>
        </p:nvSpPr>
        <p:spPr bwMode="auto">
          <a:xfrm>
            <a:off x="4356100" y="4573588"/>
            <a:ext cx="287338" cy="358775"/>
          </a:xfrm>
          <a:prstGeom prst="rightArrow">
            <a:avLst>
              <a:gd name="adj1" fmla="val 50000"/>
              <a:gd name="adj2" fmla="val 2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27344" name="AutoShape 16"/>
          <p:cNvSpPr>
            <a:spLocks noChangeArrowheads="1"/>
          </p:cNvSpPr>
          <p:nvPr/>
        </p:nvSpPr>
        <p:spPr bwMode="auto">
          <a:xfrm>
            <a:off x="4356100" y="5292725"/>
            <a:ext cx="287338" cy="358775"/>
          </a:xfrm>
          <a:prstGeom prst="rightArrow">
            <a:avLst>
              <a:gd name="adj1" fmla="val 50000"/>
              <a:gd name="adj2" fmla="val 2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円/楕円 25"/>
          <p:cNvSpPr>
            <a:spLocks noChangeArrowheads="1"/>
          </p:cNvSpPr>
          <p:nvPr/>
        </p:nvSpPr>
        <p:spPr bwMode="auto">
          <a:xfrm>
            <a:off x="5599113" y="3214688"/>
            <a:ext cx="1143000" cy="500062"/>
          </a:xfrm>
          <a:prstGeom prst="ellipse">
            <a:avLst/>
          </a:prstGeom>
          <a:solidFill>
            <a:schemeClr val="tx2"/>
          </a:solidFill>
          <a:ln w="9525">
            <a:solidFill>
              <a:schemeClr val="bg2"/>
            </a:solidFill>
            <a:miter lim="800000"/>
            <a:headEnd/>
            <a:tailEnd/>
          </a:ln>
        </p:spPr>
        <p:txBody>
          <a:bodyPr wrap="none" anchor="ctr"/>
          <a:lstStyle/>
          <a:p>
            <a:pPr algn="ctr" latinLnBrk="0"/>
            <a:endParaRPr lang="ja-JP" altLang="en-US"/>
          </a:p>
        </p:txBody>
      </p:sp>
      <p:sp>
        <p:nvSpPr>
          <p:cNvPr id="216066" name="円/楕円 24"/>
          <p:cNvSpPr>
            <a:spLocks noChangeArrowheads="1"/>
          </p:cNvSpPr>
          <p:nvPr/>
        </p:nvSpPr>
        <p:spPr bwMode="auto">
          <a:xfrm>
            <a:off x="2251075" y="3214688"/>
            <a:ext cx="1143000" cy="500062"/>
          </a:xfrm>
          <a:prstGeom prst="ellipse">
            <a:avLst/>
          </a:prstGeom>
          <a:solidFill>
            <a:srgbClr val="FF0000"/>
          </a:solidFill>
          <a:ln w="9525">
            <a:solidFill>
              <a:schemeClr val="bg2"/>
            </a:solidFill>
            <a:miter lim="800000"/>
            <a:headEnd/>
            <a:tailEnd/>
          </a:ln>
        </p:spPr>
        <p:txBody>
          <a:bodyPr wrap="none" anchor="ctr"/>
          <a:lstStyle/>
          <a:p>
            <a:pPr algn="ctr" latinLnBrk="0"/>
            <a:endParaRPr lang="ja-JP" altLang="en-US"/>
          </a:p>
        </p:txBody>
      </p:sp>
      <p:sp>
        <p:nvSpPr>
          <p:cNvPr id="216067" name="Text Box 2"/>
          <p:cNvSpPr txBox="1">
            <a:spLocks noChangeArrowheads="1"/>
          </p:cNvSpPr>
          <p:nvPr/>
        </p:nvSpPr>
        <p:spPr bwMode="auto">
          <a:xfrm>
            <a:off x="250825" y="188913"/>
            <a:ext cx="2995613"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２．蕩減復帰摂理</a:t>
            </a:r>
          </a:p>
        </p:txBody>
      </p:sp>
      <p:sp>
        <p:nvSpPr>
          <p:cNvPr id="216068" name="Oval 3"/>
          <p:cNvSpPr>
            <a:spLocks noChangeArrowheads="1"/>
          </p:cNvSpPr>
          <p:nvPr/>
        </p:nvSpPr>
        <p:spPr bwMode="auto">
          <a:xfrm>
            <a:off x="3889375" y="2011363"/>
            <a:ext cx="1219200" cy="1219200"/>
          </a:xfrm>
          <a:prstGeom prst="ellipse">
            <a:avLst/>
          </a:prstGeom>
          <a:solidFill>
            <a:schemeClr val="accent1"/>
          </a:solidFill>
          <a:ln w="9525">
            <a:solidFill>
              <a:schemeClr val="bg2"/>
            </a:solidFill>
            <a:round/>
            <a:headEnd/>
            <a:tailEnd/>
          </a:ln>
        </p:spPr>
        <p:txBody>
          <a:bodyPr wrap="none" anchor="ctr"/>
          <a:lstStyle/>
          <a:p>
            <a:pPr latinLnBrk="0"/>
            <a:endParaRPr lang="ja-JP" altLang="en-US"/>
          </a:p>
        </p:txBody>
      </p:sp>
      <p:sp>
        <p:nvSpPr>
          <p:cNvPr id="216069" name="Text Box 4"/>
          <p:cNvSpPr txBox="1">
            <a:spLocks noChangeArrowheads="1"/>
          </p:cNvSpPr>
          <p:nvPr/>
        </p:nvSpPr>
        <p:spPr bwMode="auto">
          <a:xfrm>
            <a:off x="4498975" y="2316163"/>
            <a:ext cx="549275" cy="692150"/>
          </a:xfrm>
          <a:prstGeom prst="rect">
            <a:avLst/>
          </a:prstGeom>
          <a:noFill/>
          <a:ln w="9525">
            <a:noFill/>
            <a:miter lim="800000"/>
            <a:headEnd/>
            <a:tailEnd/>
          </a:ln>
        </p:spPr>
        <p:txBody>
          <a:bodyPr vert="eaVert" wrap="none">
            <a:spAutoFit/>
          </a:bodyPr>
          <a:lstStyle/>
          <a:p>
            <a:pPr latinLnBrk="0"/>
            <a:r>
              <a:rPr lang="ja-JP" altLang="en-US" sz="2400">
                <a:solidFill>
                  <a:schemeClr val="bg2"/>
                </a:solidFill>
                <a:latin typeface="ＭＳ Ｐゴシック" pitchFamily="34" charset="-128"/>
              </a:rPr>
              <a:t>本心</a:t>
            </a:r>
          </a:p>
        </p:txBody>
      </p:sp>
      <p:sp>
        <p:nvSpPr>
          <p:cNvPr id="216070" name="Text Box 5"/>
          <p:cNvSpPr txBox="1">
            <a:spLocks noChangeArrowheads="1"/>
          </p:cNvSpPr>
          <p:nvPr/>
        </p:nvSpPr>
        <p:spPr bwMode="auto">
          <a:xfrm>
            <a:off x="3965575" y="2316163"/>
            <a:ext cx="549275" cy="692150"/>
          </a:xfrm>
          <a:prstGeom prst="rect">
            <a:avLst/>
          </a:prstGeom>
          <a:noFill/>
          <a:ln w="9525">
            <a:noFill/>
            <a:miter lim="800000"/>
            <a:headEnd/>
            <a:tailEnd/>
          </a:ln>
        </p:spPr>
        <p:txBody>
          <a:bodyPr vert="eaVert" wrap="none">
            <a:spAutoFit/>
          </a:bodyPr>
          <a:lstStyle/>
          <a:p>
            <a:pPr latinLnBrk="0"/>
            <a:r>
              <a:rPr lang="ja-JP" altLang="en-US" sz="2400">
                <a:solidFill>
                  <a:schemeClr val="bg2"/>
                </a:solidFill>
                <a:latin typeface="ＭＳ Ｐゴシック" pitchFamily="34" charset="-128"/>
              </a:rPr>
              <a:t>邪心</a:t>
            </a:r>
          </a:p>
        </p:txBody>
      </p:sp>
      <p:sp>
        <p:nvSpPr>
          <p:cNvPr id="216071" name="Text Box 6"/>
          <p:cNvSpPr txBox="1">
            <a:spLocks noChangeArrowheads="1"/>
          </p:cNvSpPr>
          <p:nvPr/>
        </p:nvSpPr>
        <p:spPr bwMode="auto">
          <a:xfrm>
            <a:off x="3776663" y="1471613"/>
            <a:ext cx="140970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中間位置</a:t>
            </a:r>
          </a:p>
        </p:txBody>
      </p:sp>
      <p:sp>
        <p:nvSpPr>
          <p:cNvPr id="216072" name="Text Box 7"/>
          <p:cNvSpPr txBox="1">
            <a:spLocks noChangeArrowheads="1"/>
          </p:cNvSpPr>
          <p:nvPr/>
        </p:nvSpPr>
        <p:spPr bwMode="auto">
          <a:xfrm>
            <a:off x="5629275" y="3225800"/>
            <a:ext cx="1103313"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善条件</a:t>
            </a:r>
          </a:p>
        </p:txBody>
      </p:sp>
      <p:sp>
        <p:nvSpPr>
          <p:cNvPr id="216073" name="Text Box 8"/>
          <p:cNvSpPr txBox="1">
            <a:spLocks noChangeArrowheads="1"/>
          </p:cNvSpPr>
          <p:nvPr/>
        </p:nvSpPr>
        <p:spPr bwMode="auto">
          <a:xfrm>
            <a:off x="2284413" y="3225800"/>
            <a:ext cx="1103312"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悪条件</a:t>
            </a:r>
          </a:p>
        </p:txBody>
      </p:sp>
      <p:sp>
        <p:nvSpPr>
          <p:cNvPr id="216074" name="Text Box 11"/>
          <p:cNvSpPr txBox="1">
            <a:spLocks noChangeArrowheads="1"/>
          </p:cNvSpPr>
          <p:nvPr/>
        </p:nvSpPr>
        <p:spPr bwMode="auto">
          <a:xfrm>
            <a:off x="3689350" y="3154363"/>
            <a:ext cx="1614488" cy="579437"/>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（堕・人）</a:t>
            </a:r>
          </a:p>
        </p:txBody>
      </p:sp>
      <p:sp>
        <p:nvSpPr>
          <p:cNvPr id="216075" name="Text Box 12"/>
          <p:cNvSpPr txBox="1">
            <a:spLocks noChangeArrowheads="1"/>
          </p:cNvSpPr>
          <p:nvPr/>
        </p:nvSpPr>
        <p:spPr bwMode="auto">
          <a:xfrm>
            <a:off x="446088" y="4181475"/>
            <a:ext cx="7981950" cy="1839913"/>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１） 蕩減の意味：本然の位置と状態を喪失したとき</a:t>
            </a:r>
            <a:r>
              <a:rPr lang="ko-KR" altLang="en-US" sz="2000">
                <a:solidFill>
                  <a:schemeClr val="bg2"/>
                </a:solidFill>
                <a:latin typeface="ＭＳ Ｐゴシック" pitchFamily="34" charset="-128"/>
              </a:rPr>
              <a:t> </a:t>
            </a:r>
          </a:p>
          <a:p>
            <a:pPr latinLnBrk="0">
              <a:lnSpc>
                <a:spcPct val="114000"/>
              </a:lnSpc>
            </a:pPr>
            <a:r>
              <a:rPr lang="ja-JP" altLang="en-US" sz="2000">
                <a:solidFill>
                  <a:schemeClr val="bg2"/>
                </a:solidFill>
                <a:latin typeface="ＭＳ Ｐゴシック" pitchFamily="34" charset="-128"/>
              </a:rPr>
              <a:t>　　　　　　　　　　 復帰するために条件を立てることを蕩減という</a:t>
            </a:r>
            <a:endParaRPr lang="ko-KR" altLang="en-US" sz="2000">
              <a:solidFill>
                <a:schemeClr val="bg2"/>
              </a:solidFill>
              <a:latin typeface="ＭＳ Ｐゴシック" pitchFamily="34" charset="-128"/>
            </a:endParaRPr>
          </a:p>
          <a:p>
            <a:pPr lvl="1" latinLnBrk="0">
              <a:spcBef>
                <a:spcPts val="600"/>
              </a:spcBef>
            </a:pPr>
            <a:r>
              <a:rPr lang="ja-JP" altLang="en-US" sz="1800">
                <a:solidFill>
                  <a:schemeClr val="bg2"/>
                </a:solidFill>
                <a:latin typeface="ＭＳ Ｐゴシック" pitchFamily="34" charset="-128"/>
              </a:rPr>
              <a:t>① 蕩減復帰 ： 堕落した人間が条件を立てて帰ること</a:t>
            </a:r>
            <a:endParaRPr lang="ko-KR" altLang="en-US" sz="1800">
              <a:solidFill>
                <a:schemeClr val="bg2"/>
              </a:solidFill>
              <a:latin typeface="ＭＳ Ｐゴシック" pitchFamily="34" charset="-128"/>
            </a:endParaRPr>
          </a:p>
          <a:p>
            <a:pPr lvl="1" latinLnBrk="0">
              <a:spcBef>
                <a:spcPts val="600"/>
              </a:spcBef>
            </a:pPr>
            <a:r>
              <a:rPr lang="ja-JP" altLang="en-US" sz="1800">
                <a:solidFill>
                  <a:schemeClr val="bg2"/>
                </a:solidFill>
                <a:latin typeface="ＭＳ Ｐゴシック" pitchFamily="34" charset="-128"/>
              </a:rPr>
              <a:t>② 蕩減条件 ： 蕩減復帰のために立てる条件</a:t>
            </a:r>
          </a:p>
          <a:p>
            <a:pPr lvl="1" latinLnBrk="0">
              <a:spcBef>
                <a:spcPts val="600"/>
              </a:spcBef>
            </a:pPr>
            <a:r>
              <a:rPr lang="ja-JP" altLang="en-US" sz="1800">
                <a:solidFill>
                  <a:schemeClr val="bg2"/>
                </a:solidFill>
                <a:latin typeface="ＭＳ Ｐゴシック" pitchFamily="34" charset="-128"/>
              </a:rPr>
              <a:t>③ 蕩減復帰摂理 ： 蕩減条件を立てて創造本然の人間へ復帰していく摂理</a:t>
            </a:r>
          </a:p>
        </p:txBody>
      </p:sp>
      <p:sp>
        <p:nvSpPr>
          <p:cNvPr id="216076" name="Text Box 13"/>
          <p:cNvSpPr txBox="1">
            <a:spLocks noChangeArrowheads="1"/>
          </p:cNvSpPr>
          <p:nvPr/>
        </p:nvSpPr>
        <p:spPr bwMode="auto">
          <a:xfrm>
            <a:off x="274638" y="817563"/>
            <a:ext cx="327342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堕落人間は中間位置</a:t>
            </a:r>
          </a:p>
        </p:txBody>
      </p:sp>
      <p:sp>
        <p:nvSpPr>
          <p:cNvPr id="216077" name="Freeform 14"/>
          <p:cNvSpPr>
            <a:spLocks/>
          </p:cNvSpPr>
          <p:nvPr/>
        </p:nvSpPr>
        <p:spPr bwMode="auto">
          <a:xfrm>
            <a:off x="4465638" y="2054225"/>
            <a:ext cx="88900" cy="1143000"/>
          </a:xfrm>
          <a:custGeom>
            <a:avLst/>
            <a:gdLst>
              <a:gd name="T0" fmla="*/ 0 w 93"/>
              <a:gd name="T1" fmla="*/ 2147483647 h 786"/>
              <a:gd name="T2" fmla="*/ 2147483647 w 93"/>
              <a:gd name="T3" fmla="*/ 2147483647 h 786"/>
              <a:gd name="T4" fmla="*/ 2147483647 w 93"/>
              <a:gd name="T5" fmla="*/ 2147483647 h 786"/>
              <a:gd name="T6" fmla="*/ 2147483647 w 93"/>
              <a:gd name="T7" fmla="*/ 2147483647 h 786"/>
              <a:gd name="T8" fmla="*/ 2147483647 w 93"/>
              <a:gd name="T9" fmla="*/ 2147483647 h 786"/>
              <a:gd name="T10" fmla="*/ 2147483647 w 93"/>
              <a:gd name="T11" fmla="*/ 2147483647 h 786"/>
              <a:gd name="T12" fmla="*/ 2147483647 w 93"/>
              <a:gd name="T13" fmla="*/ 2147483647 h 786"/>
              <a:gd name="T14" fmla="*/ 2147483647 w 93"/>
              <a:gd name="T15" fmla="*/ 0 h 786"/>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786"/>
              <a:gd name="T26" fmla="*/ 93 w 93"/>
              <a:gd name="T27" fmla="*/ 786 h 7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786">
                <a:moveTo>
                  <a:pt x="0" y="786"/>
                </a:moveTo>
                <a:cubicBezTo>
                  <a:pt x="47" y="698"/>
                  <a:pt x="93" y="660"/>
                  <a:pt x="37" y="576"/>
                </a:cubicBezTo>
                <a:cubicBezTo>
                  <a:pt x="17" y="513"/>
                  <a:pt x="35" y="453"/>
                  <a:pt x="55" y="393"/>
                </a:cubicBezTo>
                <a:cubicBezTo>
                  <a:pt x="72" y="340"/>
                  <a:pt x="55" y="392"/>
                  <a:pt x="74" y="338"/>
                </a:cubicBezTo>
                <a:cubicBezTo>
                  <a:pt x="77" y="329"/>
                  <a:pt x="83" y="311"/>
                  <a:pt x="83" y="311"/>
                </a:cubicBezTo>
                <a:cubicBezTo>
                  <a:pt x="74" y="266"/>
                  <a:pt x="67" y="251"/>
                  <a:pt x="37" y="219"/>
                </a:cubicBezTo>
                <a:cubicBezTo>
                  <a:pt x="31" y="200"/>
                  <a:pt x="12" y="184"/>
                  <a:pt x="10" y="164"/>
                </a:cubicBezTo>
                <a:cubicBezTo>
                  <a:pt x="6" y="111"/>
                  <a:pt x="28" y="54"/>
                  <a:pt x="28" y="0"/>
                </a:cubicBezTo>
              </a:path>
            </a:pathLst>
          </a:custGeom>
          <a:noFill/>
          <a:ln w="28575">
            <a:solidFill>
              <a:schemeClr val="hlink"/>
            </a:solidFill>
            <a:round/>
            <a:headEnd/>
            <a:tailEnd/>
          </a:ln>
        </p:spPr>
        <p:txBody>
          <a:bodyPr/>
          <a:lstStyle/>
          <a:p>
            <a:endParaRPr lang="ko-KR" altLang="en-US"/>
          </a:p>
        </p:txBody>
      </p:sp>
      <p:sp>
        <p:nvSpPr>
          <p:cNvPr id="216078" name="Oval 4"/>
          <p:cNvSpPr>
            <a:spLocks noChangeArrowheads="1"/>
          </p:cNvSpPr>
          <p:nvPr/>
        </p:nvSpPr>
        <p:spPr bwMode="auto">
          <a:xfrm>
            <a:off x="5643563" y="1258888"/>
            <a:ext cx="828675" cy="828675"/>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endParaRPr lang="ko-KR" altLang="en-US" sz="2800">
              <a:solidFill>
                <a:schemeClr val="bg2"/>
              </a:solidFill>
              <a:latin typeface="ＭＳ Ｐゴシック" pitchFamily="34" charset="-128"/>
            </a:endParaRPr>
          </a:p>
        </p:txBody>
      </p:sp>
      <p:sp>
        <p:nvSpPr>
          <p:cNvPr id="216079" name="Oval 5"/>
          <p:cNvSpPr>
            <a:spLocks noChangeArrowheads="1"/>
          </p:cNvSpPr>
          <p:nvPr/>
        </p:nvSpPr>
        <p:spPr bwMode="auto">
          <a:xfrm>
            <a:off x="2443163" y="1268413"/>
            <a:ext cx="828675" cy="828675"/>
          </a:xfrm>
          <a:prstGeom prst="ellipse">
            <a:avLst/>
          </a:prstGeom>
          <a:solidFill>
            <a:schemeClr val="hlink"/>
          </a:solidFill>
          <a:ln w="9525">
            <a:solidFill>
              <a:schemeClr val="bg2"/>
            </a:solidFill>
            <a:round/>
            <a:headEnd/>
            <a:tailEnd/>
          </a:ln>
        </p:spPr>
        <p:txBody>
          <a:bodyPr wrap="none" anchor="ctr"/>
          <a:lstStyle/>
          <a:p>
            <a:pPr algn="ctr" latinLnBrk="0"/>
            <a:r>
              <a:rPr lang="ja-JP" altLang="en-US" sz="2800">
                <a:latin typeface="ＭＳ Ｐゴシック" pitchFamily="34" charset="-128"/>
              </a:rPr>
              <a:t>サ</a:t>
            </a:r>
            <a:endParaRPr lang="ko-KR" altLang="en-US" sz="2800">
              <a:latin typeface="ＭＳ Ｐゴシック" pitchFamily="34" charset="-128"/>
            </a:endParaRPr>
          </a:p>
        </p:txBody>
      </p:sp>
      <p:grpSp>
        <p:nvGrpSpPr>
          <p:cNvPr id="216080" name="Group 19"/>
          <p:cNvGrpSpPr>
            <a:grpSpLocks/>
          </p:cNvGrpSpPr>
          <p:nvPr/>
        </p:nvGrpSpPr>
        <p:grpSpPr bwMode="auto">
          <a:xfrm rot="645406">
            <a:off x="3178175" y="1927225"/>
            <a:ext cx="790575" cy="463550"/>
            <a:chOff x="2149" y="1253"/>
            <a:chExt cx="380" cy="292"/>
          </a:xfrm>
        </p:grpSpPr>
        <p:sp>
          <p:nvSpPr>
            <p:cNvPr id="216086" name="Freeform 20"/>
            <p:cNvSpPr>
              <a:spLocks/>
            </p:cNvSpPr>
            <p:nvPr/>
          </p:nvSpPr>
          <p:spPr bwMode="auto">
            <a:xfrm>
              <a:off x="2149" y="1353"/>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575">
              <a:solidFill>
                <a:schemeClr val="hlink"/>
              </a:solidFill>
              <a:round/>
              <a:headEnd type="triangle" w="med" len="med"/>
              <a:tailEnd/>
            </a:ln>
          </p:spPr>
          <p:txBody>
            <a:bodyPr/>
            <a:lstStyle/>
            <a:p>
              <a:endParaRPr lang="ko-KR" altLang="en-US"/>
            </a:p>
          </p:txBody>
        </p:sp>
        <p:sp>
          <p:nvSpPr>
            <p:cNvPr id="216087" name="Freeform 21"/>
            <p:cNvSpPr>
              <a:spLocks/>
            </p:cNvSpPr>
            <p:nvPr/>
          </p:nvSpPr>
          <p:spPr bwMode="auto">
            <a:xfrm rot="10800000">
              <a:off x="2200" y="1253"/>
              <a:ext cx="329" cy="192"/>
            </a:xfrm>
            <a:custGeom>
              <a:avLst/>
              <a:gdLst>
                <a:gd name="T0" fmla="*/ 0 w 329"/>
                <a:gd name="T1" fmla="*/ 0 h 192"/>
                <a:gd name="T2" fmla="*/ 100 w 329"/>
                <a:gd name="T3" fmla="*/ 73 h 192"/>
                <a:gd name="T4" fmla="*/ 173 w 329"/>
                <a:gd name="T5" fmla="*/ 101 h 192"/>
                <a:gd name="T6" fmla="*/ 292 w 329"/>
                <a:gd name="T7" fmla="*/ 128 h 192"/>
                <a:gd name="T8" fmla="*/ 329 w 329"/>
                <a:gd name="T9" fmla="*/ 192 h 192"/>
                <a:gd name="T10" fmla="*/ 0 60000 65536"/>
                <a:gd name="T11" fmla="*/ 0 60000 65536"/>
                <a:gd name="T12" fmla="*/ 0 60000 65536"/>
                <a:gd name="T13" fmla="*/ 0 60000 65536"/>
                <a:gd name="T14" fmla="*/ 0 60000 65536"/>
                <a:gd name="T15" fmla="*/ 0 w 329"/>
                <a:gd name="T16" fmla="*/ 0 h 192"/>
                <a:gd name="T17" fmla="*/ 329 w 329"/>
                <a:gd name="T18" fmla="*/ 192 h 192"/>
              </a:gdLst>
              <a:ahLst/>
              <a:cxnLst>
                <a:cxn ang="T10">
                  <a:pos x="T0" y="T1"/>
                </a:cxn>
                <a:cxn ang="T11">
                  <a:pos x="T2" y="T3"/>
                </a:cxn>
                <a:cxn ang="T12">
                  <a:pos x="T4" y="T5"/>
                </a:cxn>
                <a:cxn ang="T13">
                  <a:pos x="T6" y="T7"/>
                </a:cxn>
                <a:cxn ang="T14">
                  <a:pos x="T8" y="T9"/>
                </a:cxn>
              </a:cxnLst>
              <a:rect l="T15" t="T16" r="T17" b="T18"/>
              <a:pathLst>
                <a:path w="329" h="192">
                  <a:moveTo>
                    <a:pt x="0" y="0"/>
                  </a:moveTo>
                  <a:cubicBezTo>
                    <a:pt x="36" y="46"/>
                    <a:pt x="46" y="59"/>
                    <a:pt x="100" y="73"/>
                  </a:cubicBezTo>
                  <a:cubicBezTo>
                    <a:pt x="143" y="59"/>
                    <a:pt x="144" y="70"/>
                    <a:pt x="173" y="101"/>
                  </a:cubicBezTo>
                  <a:cubicBezTo>
                    <a:pt x="196" y="169"/>
                    <a:pt x="213" y="144"/>
                    <a:pt x="292" y="128"/>
                  </a:cubicBezTo>
                  <a:cubicBezTo>
                    <a:pt x="297" y="151"/>
                    <a:pt x="295" y="192"/>
                    <a:pt x="329" y="192"/>
                  </a:cubicBezTo>
                </a:path>
              </a:pathLst>
            </a:custGeom>
            <a:noFill/>
            <a:ln w="28575">
              <a:solidFill>
                <a:schemeClr val="hlink"/>
              </a:solidFill>
              <a:round/>
              <a:headEnd type="triangle" w="med" len="med"/>
              <a:tailEnd/>
            </a:ln>
          </p:spPr>
          <p:txBody>
            <a:bodyPr/>
            <a:lstStyle/>
            <a:p>
              <a:endParaRPr lang="ko-KR" altLang="en-US"/>
            </a:p>
          </p:txBody>
        </p:sp>
      </p:grpSp>
      <p:grpSp>
        <p:nvGrpSpPr>
          <p:cNvPr id="216081" name="Group 22"/>
          <p:cNvGrpSpPr>
            <a:grpSpLocks/>
          </p:cNvGrpSpPr>
          <p:nvPr/>
        </p:nvGrpSpPr>
        <p:grpSpPr bwMode="auto">
          <a:xfrm>
            <a:off x="5070475" y="1766888"/>
            <a:ext cx="639763" cy="681037"/>
            <a:chOff x="3289" y="1018"/>
            <a:chExt cx="500" cy="585"/>
          </a:xfrm>
        </p:grpSpPr>
        <p:sp>
          <p:nvSpPr>
            <p:cNvPr id="216084" name="Arc 23"/>
            <p:cNvSpPr>
              <a:spLocks/>
            </p:cNvSpPr>
            <p:nvPr/>
          </p:nvSpPr>
          <p:spPr bwMode="auto">
            <a:xfrm rot="11580938" flipV="1">
              <a:off x="3289" y="1018"/>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216085" name="Arc 24"/>
            <p:cNvSpPr>
              <a:spLocks/>
            </p:cNvSpPr>
            <p:nvPr/>
          </p:nvSpPr>
          <p:spPr bwMode="auto">
            <a:xfrm rot="764522" flipV="1">
              <a:off x="3381" y="1195"/>
              <a:ext cx="408"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cxnSp>
        <p:nvCxnSpPr>
          <p:cNvPr id="22" name="直線矢印コネクタ 21"/>
          <p:cNvCxnSpPr/>
          <p:nvPr/>
        </p:nvCxnSpPr>
        <p:spPr>
          <a:xfrm rot="10800000">
            <a:off x="3427413" y="3476625"/>
            <a:ext cx="357187" cy="158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213350" y="3471863"/>
            <a:ext cx="357188" cy="1587"/>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2"/>
          <p:cNvSpPr txBox="1">
            <a:spLocks noChangeArrowheads="1"/>
          </p:cNvSpPr>
          <p:nvPr/>
        </p:nvSpPr>
        <p:spPr bwMode="auto">
          <a:xfrm>
            <a:off x="685800" y="836613"/>
            <a:ext cx="2957513" cy="476250"/>
          </a:xfrm>
          <a:prstGeom prst="rect">
            <a:avLst/>
          </a:prstGeom>
          <a:noFill/>
          <a:ln w="9525">
            <a:noFill/>
            <a:miter lim="800000"/>
            <a:headEnd/>
            <a:tailEnd/>
          </a:ln>
        </p:spPr>
        <p:txBody>
          <a:bodyPr>
            <a:spAutoFit/>
          </a:bodyPr>
          <a:lstStyle/>
          <a:p>
            <a:pPr latinLnBrk="0">
              <a:lnSpc>
                <a:spcPct val="105000"/>
              </a:lnSpc>
              <a:spcBef>
                <a:spcPct val="25000"/>
              </a:spcBef>
            </a:pPr>
            <a:r>
              <a:rPr lang="ja-JP" altLang="en-US" sz="2400">
                <a:solidFill>
                  <a:schemeClr val="bg2"/>
                </a:solidFill>
                <a:latin typeface="ＭＳ Ｐゴシック" pitchFamily="34" charset="-128"/>
              </a:rPr>
              <a:t>２） 蕩減条件の種類</a:t>
            </a:r>
          </a:p>
        </p:txBody>
      </p:sp>
      <p:sp>
        <p:nvSpPr>
          <p:cNvPr id="217090" name="正方形/長方形 2"/>
          <p:cNvSpPr>
            <a:spLocks noChangeArrowheads="1"/>
          </p:cNvSpPr>
          <p:nvPr/>
        </p:nvSpPr>
        <p:spPr bwMode="auto">
          <a:xfrm>
            <a:off x="357188" y="1428750"/>
            <a:ext cx="7000875" cy="2892425"/>
          </a:xfrm>
          <a:prstGeom prst="rect">
            <a:avLst/>
          </a:prstGeom>
          <a:noFill/>
          <a:ln w="9525">
            <a:noFill/>
            <a:miter lim="800000"/>
            <a:headEnd/>
            <a:tailEnd/>
          </a:ln>
        </p:spPr>
        <p:txBody>
          <a:bodyPr>
            <a:spAutoFit/>
          </a:bodyPr>
          <a:lstStyle/>
          <a:p>
            <a:pPr lvl="2" latinLnBrk="0">
              <a:lnSpc>
                <a:spcPct val="124000"/>
              </a:lnSpc>
              <a:spcBef>
                <a:spcPct val="25000"/>
              </a:spcBef>
            </a:pPr>
            <a:r>
              <a:rPr lang="ja-JP" altLang="en-US" sz="2000">
                <a:solidFill>
                  <a:schemeClr val="bg2"/>
                </a:solidFill>
                <a:latin typeface="ＭＳ Ｐゴシック" pitchFamily="34" charset="-128"/>
              </a:rPr>
              <a:t>① 同一なる価値</a:t>
            </a:r>
          </a:p>
          <a:p>
            <a:pPr lvl="2" latinLnBrk="0">
              <a:lnSpc>
                <a:spcPct val="124000"/>
              </a:lnSpc>
              <a:spcBef>
                <a:spcPct val="25000"/>
              </a:spcBef>
            </a:pPr>
            <a:r>
              <a:rPr lang="ja-JP" altLang="en-US" sz="2000">
                <a:solidFill>
                  <a:schemeClr val="bg2"/>
                </a:solidFill>
                <a:latin typeface="ＭＳ Ｐゴシック" pitchFamily="34" charset="-128"/>
              </a:rPr>
              <a:t>      （出</a:t>
            </a:r>
            <a:r>
              <a:rPr lang="en-US" altLang="ja-JP" sz="2000">
                <a:solidFill>
                  <a:schemeClr val="bg2"/>
                </a:solidFill>
                <a:latin typeface="ＭＳ Ｐゴシック" pitchFamily="34" charset="-128"/>
              </a:rPr>
              <a:t>21/23-25 </a:t>
            </a:r>
            <a:r>
              <a:rPr lang="ja-JP" altLang="en-US" sz="2000">
                <a:solidFill>
                  <a:schemeClr val="bg2"/>
                </a:solidFill>
                <a:latin typeface="ＭＳ Ｐゴシック" pitchFamily="34" charset="-128"/>
              </a:rPr>
              <a:t>： 生命、目、歯、手、足）</a:t>
            </a:r>
          </a:p>
          <a:p>
            <a:pPr lvl="2" latinLnBrk="0">
              <a:lnSpc>
                <a:spcPct val="124000"/>
              </a:lnSpc>
              <a:spcBef>
                <a:spcPts val="1200"/>
              </a:spcBef>
            </a:pPr>
            <a:r>
              <a:rPr lang="ja-JP" altLang="en-US" sz="2000">
                <a:solidFill>
                  <a:schemeClr val="bg2"/>
                </a:solidFill>
                <a:latin typeface="ＭＳ Ｐゴシック" pitchFamily="34" charset="-128"/>
              </a:rPr>
              <a:t>② より小さい価値</a:t>
            </a:r>
          </a:p>
          <a:p>
            <a:pPr lvl="2" latinLnBrk="0">
              <a:lnSpc>
                <a:spcPct val="124000"/>
              </a:lnSpc>
              <a:spcBef>
                <a:spcPct val="25000"/>
              </a:spcBef>
            </a:pPr>
            <a:r>
              <a:rPr lang="ja-JP" altLang="en-US" sz="2000">
                <a:solidFill>
                  <a:schemeClr val="bg2"/>
                </a:solidFill>
                <a:latin typeface="ＭＳ Ｐゴシック" pitchFamily="34" charset="-128"/>
              </a:rPr>
              <a:t>      （信仰、</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洗礼、聖餐式、千両の借金も一言で返す</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a:t>
            </a:r>
          </a:p>
          <a:p>
            <a:pPr lvl="2" latinLnBrk="0">
              <a:lnSpc>
                <a:spcPct val="124000"/>
              </a:lnSpc>
              <a:spcBef>
                <a:spcPts val="1200"/>
              </a:spcBef>
            </a:pPr>
            <a:r>
              <a:rPr lang="ja-JP" altLang="en-US" sz="2000">
                <a:solidFill>
                  <a:schemeClr val="bg2"/>
                </a:solidFill>
                <a:latin typeface="ＭＳ Ｐゴシック" pitchFamily="34" charset="-128"/>
              </a:rPr>
              <a:t>③ より大きい価値</a:t>
            </a:r>
          </a:p>
          <a:p>
            <a:pPr lvl="2" latinLnBrk="0">
              <a:lnSpc>
                <a:spcPct val="124000"/>
              </a:lnSpc>
              <a:spcBef>
                <a:spcPct val="25000"/>
              </a:spcBef>
            </a:pPr>
            <a:r>
              <a:rPr lang="ja-JP" altLang="en-US" sz="2000">
                <a:solidFill>
                  <a:schemeClr val="bg2"/>
                </a:solidFill>
                <a:latin typeface="ＭＳ Ｐゴシック" pitchFamily="34" charset="-128"/>
              </a:rPr>
              <a:t>      （イサク献祭、</a:t>
            </a:r>
            <a:r>
              <a:rPr lang="ko-KR" altLang="en-US" sz="2000">
                <a:solidFill>
                  <a:schemeClr val="bg2"/>
                </a:solidFill>
                <a:latin typeface="ＭＳ Ｐゴシック" pitchFamily="34" charset="-128"/>
              </a:rPr>
              <a:t> 40</a:t>
            </a:r>
            <a:r>
              <a:rPr lang="ja-JP" altLang="en-US" sz="2000">
                <a:solidFill>
                  <a:schemeClr val="bg2"/>
                </a:solidFill>
                <a:latin typeface="ＭＳ Ｐゴシック" pitchFamily="34" charset="-128"/>
              </a:rPr>
              <a:t>年荒野生活）</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304800" y="306388"/>
            <a:ext cx="4816475" cy="519112"/>
          </a:xfrm>
          <a:prstGeom prst="rect">
            <a:avLst/>
          </a:prstGeom>
          <a:noFill/>
          <a:ln w="9525">
            <a:noFill/>
            <a:miter lim="800000"/>
            <a:headEnd/>
            <a:tailEnd/>
          </a:ln>
        </p:spPr>
        <p:txBody>
          <a:bodyPr wrap="none">
            <a:spAutoFit/>
          </a:bodyPr>
          <a:lstStyle/>
          <a:p>
            <a:pPr latinLnBrk="0"/>
            <a:r>
              <a:rPr lang="ja-JP" altLang="en-US" sz="2800" b="0">
                <a:solidFill>
                  <a:schemeClr val="bg2"/>
                </a:solidFill>
                <a:latin typeface="ＭＳ Ｐゴシック" pitchFamily="34" charset="-128"/>
              </a:rPr>
              <a:t>２）聖書的に見て（聖書の根拠）</a:t>
            </a:r>
          </a:p>
        </p:txBody>
      </p:sp>
      <p:sp>
        <p:nvSpPr>
          <p:cNvPr id="35842" name="Rectangle 3"/>
          <p:cNvSpPr>
            <a:spLocks noChangeArrowheads="1"/>
          </p:cNvSpPr>
          <p:nvPr/>
        </p:nvSpPr>
        <p:spPr bwMode="auto">
          <a:xfrm>
            <a:off x="755650" y="1268413"/>
            <a:ext cx="7929563" cy="4954587"/>
          </a:xfrm>
          <a:prstGeom prst="rect">
            <a:avLst/>
          </a:prstGeom>
          <a:noFill/>
          <a:ln w="9525">
            <a:noFill/>
            <a:miter lim="800000"/>
            <a:headEnd/>
            <a:tailEnd/>
          </a:ln>
        </p:spPr>
        <p:txBody>
          <a:bodyPr/>
          <a:lstStyle/>
          <a:p>
            <a:pPr marL="342900" indent="-342900" latinLnBrk="0">
              <a:lnSpc>
                <a:spcPct val="90000"/>
              </a:lnSpc>
              <a:spcBef>
                <a:spcPct val="200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ヨハネ </a:t>
            </a:r>
            <a:r>
              <a:rPr lang="en-US" altLang="ja-JP" sz="1800">
                <a:solidFill>
                  <a:schemeClr val="bg2"/>
                </a:solidFill>
                <a:latin typeface="ＭＳ Ｐゴシック" pitchFamily="34" charset="-128"/>
              </a:rPr>
              <a:t>16/12</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p>
          <a:p>
            <a:pPr marL="342900" indent="-342900" latinLnBrk="0">
              <a:spcBef>
                <a:spcPts val="600"/>
              </a:spcBef>
            </a:pPr>
            <a:r>
              <a:rPr lang="ja-JP" altLang="en-US" sz="1600">
                <a:solidFill>
                  <a:schemeClr val="bg2"/>
                </a:solidFill>
              </a:rPr>
              <a:t>　　  わたしは、あなたがたに言うべきことがまだ多くあるが、あなたがたは今はそれに</a:t>
            </a:r>
            <a:endParaRPr lang="en-US" altLang="ja-JP" sz="1600">
              <a:solidFill>
                <a:schemeClr val="bg2"/>
              </a:solidFill>
            </a:endParaRPr>
          </a:p>
          <a:p>
            <a:pPr marL="342900" indent="-342900" latinLnBrk="0">
              <a:lnSpc>
                <a:spcPct val="114000"/>
              </a:lnSpc>
            </a:pPr>
            <a:r>
              <a:rPr lang="en-US" altLang="ja-JP" sz="1600">
                <a:solidFill>
                  <a:schemeClr val="bg2"/>
                </a:solidFill>
              </a:rPr>
              <a:t>       </a:t>
            </a:r>
            <a:r>
              <a:rPr lang="ja-JP" altLang="en-US" sz="1600">
                <a:solidFill>
                  <a:schemeClr val="bg2"/>
                </a:solidFill>
              </a:rPr>
              <a:t>堪えられない。 </a:t>
            </a:r>
          </a:p>
          <a:p>
            <a:pPr marL="342900" indent="-342900" latinLnBrk="0">
              <a:spcBef>
                <a:spcPts val="600"/>
              </a:spcBef>
            </a:pPr>
            <a:r>
              <a:rPr lang="ja-JP" altLang="en-US" sz="1800">
                <a:solidFill>
                  <a:schemeClr val="bg2"/>
                </a:solidFill>
                <a:latin typeface="ＭＳ Ｐゴシック" pitchFamily="34" charset="-128"/>
              </a:rPr>
              <a:t>② ヨハネ </a:t>
            </a:r>
            <a:r>
              <a:rPr lang="en-US" altLang="ja-JP" sz="1800">
                <a:solidFill>
                  <a:schemeClr val="bg2"/>
                </a:solidFill>
                <a:latin typeface="ＭＳ Ｐゴシック" pitchFamily="34" charset="-128"/>
              </a:rPr>
              <a:t>16/25 :</a:t>
            </a:r>
            <a:r>
              <a:rPr lang="ja-JP" altLang="en-US" sz="1800">
                <a:solidFill>
                  <a:schemeClr val="bg2"/>
                </a:solidFill>
                <a:latin typeface="ＭＳ Ｐゴシック" pitchFamily="34" charset="-128"/>
              </a:rPr>
              <a:t> </a:t>
            </a:r>
          </a:p>
          <a:p>
            <a:pPr marL="342900" indent="-342900" latinLnBrk="0">
              <a:spcBef>
                <a:spcPts val="600"/>
              </a:spcBef>
            </a:pPr>
            <a:r>
              <a:rPr lang="ja-JP" altLang="en-US" sz="1600">
                <a:solidFill>
                  <a:schemeClr val="bg2"/>
                </a:solidFill>
                <a:latin typeface="ＭＳ Ｐゴシック" pitchFamily="34" charset="-128"/>
              </a:rPr>
              <a:t>      </a:t>
            </a:r>
            <a:r>
              <a:rPr lang="ja-JP" altLang="en-US" sz="1600">
                <a:solidFill>
                  <a:schemeClr val="bg2"/>
                </a:solidFill>
              </a:rPr>
              <a:t>わたしにはこれらのことを比喩で話したが、もはや比喩では話さないで、あからさまに、</a:t>
            </a:r>
            <a:endParaRPr lang="en-US" altLang="ja-JP" sz="1600">
              <a:solidFill>
                <a:schemeClr val="bg2"/>
              </a:solidFill>
            </a:endParaRPr>
          </a:p>
          <a:p>
            <a:pPr marL="342900" indent="-342900" latinLnBrk="0">
              <a:lnSpc>
                <a:spcPct val="114000"/>
              </a:lnSpc>
            </a:pPr>
            <a:r>
              <a:rPr lang="en-US" altLang="ja-JP" sz="1600">
                <a:solidFill>
                  <a:schemeClr val="bg2"/>
                </a:solidFill>
              </a:rPr>
              <a:t>       </a:t>
            </a:r>
            <a:r>
              <a:rPr lang="ja-JP" altLang="en-US" sz="1600">
                <a:solidFill>
                  <a:schemeClr val="bg2"/>
                </a:solidFill>
              </a:rPr>
              <a:t>父のことをあなたがたに話して聞かせる時が来るであろう。</a:t>
            </a:r>
            <a:endParaRPr lang="ko-KR" altLang="en-US" sz="1600">
              <a:solidFill>
                <a:schemeClr val="bg2"/>
              </a:solidFill>
              <a:latin typeface="ＭＳ Ｐゴシック" pitchFamily="34" charset="-128"/>
            </a:endParaRPr>
          </a:p>
          <a:p>
            <a:pPr marL="342900" indent="-342900" latinLnBrk="0">
              <a:spcBef>
                <a:spcPts val="600"/>
              </a:spcBef>
            </a:pPr>
            <a:r>
              <a:rPr lang="ja-JP" altLang="en-US" sz="1800">
                <a:solidFill>
                  <a:schemeClr val="bg2"/>
                </a:solidFill>
                <a:latin typeface="ＭＳ Ｐゴシック" pitchFamily="34" charset="-128"/>
              </a:rPr>
              <a:t>③ ヨハネ </a:t>
            </a:r>
            <a:r>
              <a:rPr lang="en-US" altLang="ja-JP" sz="1800">
                <a:solidFill>
                  <a:schemeClr val="bg2"/>
                </a:solidFill>
                <a:latin typeface="ＭＳ Ｐゴシック" pitchFamily="34" charset="-128"/>
              </a:rPr>
              <a:t>16/13 :</a:t>
            </a:r>
            <a:endParaRPr lang="ja-JP" altLang="en-US" sz="1800">
              <a:solidFill>
                <a:schemeClr val="bg2"/>
              </a:solidFill>
              <a:latin typeface="ＭＳ Ｐゴシック" pitchFamily="34" charset="-128"/>
            </a:endParaRPr>
          </a:p>
          <a:p>
            <a:pPr marL="342900" indent="-342900" latinLnBrk="0">
              <a:spcBef>
                <a:spcPts val="600"/>
              </a:spcBef>
            </a:pPr>
            <a:r>
              <a:rPr lang="ja-JP" altLang="en-US" sz="1600">
                <a:solidFill>
                  <a:schemeClr val="bg2"/>
                </a:solidFill>
                <a:latin typeface="ＭＳ Ｐゴシック" pitchFamily="34" charset="-128"/>
              </a:rPr>
              <a:t>	</a:t>
            </a:r>
            <a:r>
              <a:rPr lang="ja-JP" altLang="en-US" sz="1600">
                <a:solidFill>
                  <a:schemeClr val="bg2"/>
                </a:solidFill>
              </a:rPr>
              <a:t>真理の御霊が来る時には、あなたがたをあらゆる真理に導いてくれるであろう。</a:t>
            </a:r>
            <a:endParaRPr lang="en-US" altLang="ja-JP" sz="1600">
              <a:solidFill>
                <a:schemeClr val="bg2"/>
              </a:solidFill>
            </a:endParaRPr>
          </a:p>
          <a:p>
            <a:pPr marL="342900" indent="-342900" latinLnBrk="0">
              <a:lnSpc>
                <a:spcPct val="114000"/>
              </a:lnSpc>
            </a:pPr>
            <a:r>
              <a:rPr lang="en-US" altLang="ja-JP" sz="1600">
                <a:solidFill>
                  <a:schemeClr val="bg2"/>
                </a:solidFill>
              </a:rPr>
              <a:t>       </a:t>
            </a:r>
            <a:r>
              <a:rPr lang="ja-JP" altLang="en-US" sz="1600">
                <a:solidFill>
                  <a:schemeClr val="bg2"/>
                </a:solidFill>
              </a:rPr>
              <a:t>それは自分から語るのではなく、その聞くところを語り、きたるべき事をあなたがたに</a:t>
            </a:r>
            <a:endParaRPr lang="en-US" altLang="ja-JP" sz="1600">
              <a:solidFill>
                <a:schemeClr val="bg2"/>
              </a:solidFill>
            </a:endParaRPr>
          </a:p>
          <a:p>
            <a:pPr marL="342900" indent="-342900" latinLnBrk="0">
              <a:lnSpc>
                <a:spcPct val="114000"/>
              </a:lnSpc>
            </a:pPr>
            <a:r>
              <a:rPr lang="en-US" altLang="ja-JP" sz="1600">
                <a:solidFill>
                  <a:schemeClr val="bg2"/>
                </a:solidFill>
              </a:rPr>
              <a:t>       </a:t>
            </a:r>
            <a:r>
              <a:rPr lang="ja-JP" altLang="en-US" sz="1600">
                <a:solidFill>
                  <a:schemeClr val="bg2"/>
                </a:solidFill>
              </a:rPr>
              <a:t>知らせるであろう。</a:t>
            </a:r>
            <a:endParaRPr lang="ko-KR" altLang="en-US" sz="1600">
              <a:solidFill>
                <a:schemeClr val="bg2"/>
              </a:solidFill>
            </a:endParaRPr>
          </a:p>
          <a:p>
            <a:pPr marL="342900" indent="-342900" latinLnBrk="0">
              <a:spcBef>
                <a:spcPts val="600"/>
              </a:spcBef>
            </a:pPr>
            <a:r>
              <a:rPr lang="ja-JP" altLang="en-US" sz="1800">
                <a:solidFill>
                  <a:schemeClr val="bg2"/>
                </a:solidFill>
                <a:latin typeface="ＭＳ Ｐゴシック" pitchFamily="34" charset="-128"/>
              </a:rPr>
              <a:t>④ 黙 </a:t>
            </a:r>
            <a:r>
              <a:rPr lang="en-US" altLang="ko-KR" sz="1800">
                <a:solidFill>
                  <a:schemeClr val="bg2"/>
                </a:solidFill>
                <a:latin typeface="ＭＳ Ｐゴシック" pitchFamily="34" charset="-128"/>
              </a:rPr>
              <a:t>10/11 :</a:t>
            </a:r>
            <a:endParaRPr lang="ja-JP" altLang="en-US" sz="1800">
              <a:solidFill>
                <a:schemeClr val="bg2"/>
              </a:solidFill>
              <a:latin typeface="ＭＳ Ｐゴシック" pitchFamily="34" charset="-128"/>
            </a:endParaRPr>
          </a:p>
          <a:p>
            <a:pPr marL="342900" indent="-342900" latinLnBrk="0">
              <a:spcBef>
                <a:spcPts val="600"/>
              </a:spcBef>
            </a:pPr>
            <a:r>
              <a:rPr lang="ja-JP" altLang="en-US" sz="1600">
                <a:solidFill>
                  <a:schemeClr val="bg2"/>
                </a:solidFill>
              </a:rPr>
              <a:t>	あなたは、もう一度、多くの民族、国民、国語、王たちについて、預言せねばならない</a:t>
            </a:r>
            <a:endParaRPr lang="ko-KR" altLang="en-US" sz="1600">
              <a:solidFill>
                <a:schemeClr val="bg2"/>
              </a:solidFill>
              <a:latin typeface="ＭＳ Ｐゴシック" pitchFamily="34" charset="-128"/>
            </a:endParaRPr>
          </a:p>
          <a:p>
            <a:pPr marL="342900" indent="-342900" latinLnBrk="0">
              <a:spcBef>
                <a:spcPts val="600"/>
              </a:spcBef>
            </a:pPr>
            <a:r>
              <a:rPr lang="ja-JP" altLang="en-US" sz="1800">
                <a:solidFill>
                  <a:schemeClr val="bg2"/>
                </a:solidFill>
                <a:latin typeface="ＭＳ Ｐゴシック" pitchFamily="34" charset="-128"/>
              </a:rPr>
              <a:t>⑤ ルカ　</a:t>
            </a:r>
            <a:r>
              <a:rPr lang="en-US" altLang="ja-JP" sz="1800">
                <a:solidFill>
                  <a:schemeClr val="bg2"/>
                </a:solidFill>
                <a:latin typeface="ＭＳ Ｐゴシック" pitchFamily="34" charset="-128"/>
              </a:rPr>
              <a:t>5/38 :</a:t>
            </a:r>
            <a:r>
              <a:rPr lang="ja-JP" altLang="en-US" sz="1800">
                <a:solidFill>
                  <a:schemeClr val="bg2"/>
                </a:solidFill>
                <a:latin typeface="ＭＳ Ｐゴシック" pitchFamily="34" charset="-128"/>
              </a:rPr>
              <a:t> </a:t>
            </a:r>
            <a:endParaRPr lang="en-US" altLang="ja-JP" sz="1800">
              <a:solidFill>
                <a:schemeClr val="bg2"/>
              </a:solidFill>
              <a:latin typeface="ＭＳ Ｐゴシック" pitchFamily="34" charset="-128"/>
            </a:endParaRPr>
          </a:p>
          <a:p>
            <a:pPr marL="342900" indent="-342900" latinLnBrk="0">
              <a:spcBef>
                <a:spcPts val="600"/>
              </a:spcBef>
            </a:pPr>
            <a:r>
              <a:rPr lang="en-US" altLang="ja-JP" sz="1800">
                <a:solidFill>
                  <a:schemeClr val="bg2"/>
                </a:solidFill>
                <a:latin typeface="ＭＳ Ｐゴシック" pitchFamily="34" charset="-128"/>
              </a:rPr>
              <a:t>	</a:t>
            </a:r>
            <a:r>
              <a:rPr lang="ja-JP" altLang="en-US" sz="1600">
                <a:solidFill>
                  <a:schemeClr val="bg2"/>
                </a:solidFill>
              </a:rPr>
              <a:t>新しいぶどう酒は新しい皮袋に入れるべきである。 </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696913"/>
            <a:ext cx="9077325" cy="2338387"/>
          </a:xfrm>
          <a:prstGeom prst="rect">
            <a:avLst/>
          </a:prstGeom>
          <a:noFill/>
          <a:ln w="9525">
            <a:noFill/>
            <a:miter lim="800000"/>
            <a:headEnd/>
            <a:tailEnd/>
          </a:ln>
        </p:spPr>
        <p:txBody>
          <a:bodyPr>
            <a:spAutoFit/>
          </a:bodyPr>
          <a:lstStyle/>
          <a:p>
            <a:pPr lvl="1"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反対経路</a:t>
            </a:r>
          </a:p>
          <a:p>
            <a:pPr lvl="2" latinLnBrk="0">
              <a:lnSpc>
                <a:spcPct val="115000"/>
              </a:lnSpc>
              <a:spcBef>
                <a:spcPts val="600"/>
              </a:spcBef>
            </a:pPr>
            <a:r>
              <a:rPr lang="ja-JP" altLang="en-US" sz="1800">
                <a:solidFill>
                  <a:schemeClr val="bg2"/>
                </a:solidFill>
                <a:latin typeface="ＭＳ Ｐゴシック" pitchFamily="34" charset="-128"/>
              </a:rPr>
              <a:t>〇 アダム⇒</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神を背信</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神</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イエスを捨てる</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マタイ</a:t>
            </a:r>
            <a:r>
              <a:rPr lang="ko-KR" altLang="en-US" sz="1800">
                <a:solidFill>
                  <a:schemeClr val="bg2"/>
                </a:solidFill>
                <a:latin typeface="ＭＳ Ｐゴシック" pitchFamily="34" charset="-128"/>
              </a:rPr>
              <a:t>27/46)</a:t>
            </a:r>
          </a:p>
          <a:p>
            <a:pPr lvl="2" latinLnBrk="0">
              <a:lnSpc>
                <a:spcPct val="115000"/>
              </a:lnSpc>
            </a:pPr>
            <a:r>
              <a:rPr lang="ja-JP" altLang="en-US" sz="1800">
                <a:solidFill>
                  <a:schemeClr val="bg2"/>
                </a:solidFill>
                <a:latin typeface="ＭＳ Ｐゴシック" pitchFamily="34" charset="-128"/>
              </a:rPr>
              <a:t>〇</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イスラエル⇒イエスを憎み　 　に　    イスラエル⇒イエスを愛し　 　に</a:t>
            </a:r>
            <a:endParaRPr lang="ko-KR" altLang="en-US" sz="1800">
              <a:solidFill>
                <a:schemeClr val="bg2"/>
              </a:solidFill>
              <a:latin typeface="ＭＳ Ｐゴシック" pitchFamily="34" charset="-128"/>
            </a:endParaRPr>
          </a:p>
          <a:p>
            <a:pPr lvl="2" latinLnBrk="0">
              <a:lnSpc>
                <a:spcPct val="115000"/>
              </a:lnSpc>
            </a:pPr>
            <a:r>
              <a:rPr lang="ja-JP" altLang="en-US" sz="1800">
                <a:solidFill>
                  <a:schemeClr val="bg2"/>
                </a:solidFill>
                <a:latin typeface="ＭＳ Ｐゴシック" pitchFamily="34" charset="-128"/>
              </a:rPr>
              <a:t>〇</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アダム⇒み旨に背信⇒</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悲しみ　　 人類⇒み旨を愛する⇒</a:t>
            </a:r>
            <a:r>
              <a:rPr lang="ko-KR" altLang="ja-JP" sz="1800">
                <a:solidFill>
                  <a:schemeClr val="bg2"/>
                </a:solidFill>
                <a:latin typeface="ＭＳ Ｐゴシック" pitchFamily="34" charset="-128"/>
              </a:rPr>
              <a:t> </a:t>
            </a:r>
            <a:r>
              <a:rPr lang="ja-JP"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   慰労</a:t>
            </a:r>
          </a:p>
          <a:p>
            <a:pPr lvl="2" latinLnBrk="0">
              <a:lnSpc>
                <a:spcPct val="115000"/>
              </a:lnSpc>
            </a:pPr>
            <a:r>
              <a:rPr lang="ja-JP" altLang="en-US" sz="1800">
                <a:solidFill>
                  <a:schemeClr val="bg2"/>
                </a:solidFill>
                <a:latin typeface="ＭＳ Ｐゴシック" pitchFamily="34" charset="-128"/>
              </a:rPr>
              <a:t>〇</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アダム⇒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背反</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堕落</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人類</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圏から復帰する</a:t>
            </a:r>
            <a:endParaRPr lang="en-US" altLang="ko-KR" sz="1800">
              <a:solidFill>
                <a:schemeClr val="bg2"/>
              </a:solidFill>
              <a:latin typeface="ＭＳ Ｐゴシック" pitchFamily="34" charset="-128"/>
            </a:endParaRPr>
          </a:p>
          <a:p>
            <a:pPr lvl="2" latinLnBrk="0">
              <a:lnSpc>
                <a:spcPct val="115000"/>
              </a:lnSpc>
            </a:pPr>
            <a:r>
              <a:rPr lang="ja-JP" altLang="en-US" sz="1800">
                <a:solidFill>
                  <a:schemeClr val="bg2"/>
                </a:solidFill>
                <a:latin typeface="ＭＳ Ｐゴシック" pitchFamily="34" charset="-128"/>
              </a:rPr>
              <a:t>　⇔イエスは 　　 圏から人類を探して　 　 圏へと導こうとすれば</a:t>
            </a:r>
            <a:endParaRPr lang="ko-KR" altLang="en-US" sz="1800">
              <a:solidFill>
                <a:schemeClr val="bg2"/>
              </a:solidFill>
              <a:latin typeface="ＭＳ Ｐゴシック" pitchFamily="34" charset="-128"/>
            </a:endParaRPr>
          </a:p>
          <a:p>
            <a:pPr lvl="2" latinLnBrk="0">
              <a:lnSpc>
                <a:spcPct val="115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から捨てられた立場でも、それでも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に侍り奉らなければならない</a:t>
            </a:r>
            <a:endParaRPr lang="ko-KR" altLang="en-US" sz="1800">
              <a:solidFill>
                <a:schemeClr val="bg2"/>
              </a:solidFill>
              <a:latin typeface="ＭＳ Ｐゴシック" pitchFamily="34" charset="-128"/>
            </a:endParaRPr>
          </a:p>
        </p:txBody>
      </p:sp>
      <p:sp>
        <p:nvSpPr>
          <p:cNvPr id="218114" name="Oval 3"/>
          <p:cNvSpPr>
            <a:spLocks noChangeArrowheads="1"/>
          </p:cNvSpPr>
          <p:nvPr/>
        </p:nvSpPr>
        <p:spPr bwMode="auto">
          <a:xfrm>
            <a:off x="2224088" y="2036763"/>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218115" name="Oval 4"/>
          <p:cNvSpPr>
            <a:spLocks noChangeArrowheads="1"/>
          </p:cNvSpPr>
          <p:nvPr/>
        </p:nvSpPr>
        <p:spPr bwMode="auto">
          <a:xfrm>
            <a:off x="5029200" y="2036763"/>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サ</a:t>
            </a:r>
          </a:p>
        </p:txBody>
      </p:sp>
      <p:sp>
        <p:nvSpPr>
          <p:cNvPr id="218116" name="Oval 5"/>
          <p:cNvSpPr>
            <a:spLocks noChangeArrowheads="1"/>
          </p:cNvSpPr>
          <p:nvPr/>
        </p:nvSpPr>
        <p:spPr bwMode="auto">
          <a:xfrm>
            <a:off x="7172325" y="1708150"/>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218117" name="Rectangle 6"/>
          <p:cNvSpPr>
            <a:spLocks noChangeArrowheads="1"/>
          </p:cNvSpPr>
          <p:nvPr/>
        </p:nvSpPr>
        <p:spPr bwMode="auto">
          <a:xfrm>
            <a:off x="0" y="3929063"/>
            <a:ext cx="4710113" cy="915987"/>
          </a:xfrm>
          <a:prstGeom prst="rect">
            <a:avLst/>
          </a:prstGeom>
          <a:noFill/>
          <a:ln w="9525">
            <a:noFill/>
            <a:miter lim="800000"/>
            <a:headEnd/>
            <a:tailEnd/>
          </a:ln>
        </p:spPr>
        <p:txBody>
          <a:bodyPr wrap="none">
            <a:spAutoFit/>
          </a:bodyPr>
          <a:lstStyle/>
          <a:p>
            <a:pPr lvl="1" latinLnBrk="0"/>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蕩減条件は誰が立てるのか？</a:t>
            </a:r>
            <a:endParaRPr lang="en-US" altLang="ko-KR" sz="1800">
              <a:solidFill>
                <a:schemeClr val="bg2"/>
              </a:solidFill>
              <a:latin typeface="ＭＳ Ｐゴシック" pitchFamily="34" charset="-128"/>
            </a:endParaRPr>
          </a:p>
          <a:p>
            <a:pPr lvl="1" latinLnBrk="0">
              <a:lnSpc>
                <a:spcPct val="200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堕落人間 自身が立てなくてはならない</a:t>
            </a:r>
          </a:p>
        </p:txBody>
      </p:sp>
      <p:sp>
        <p:nvSpPr>
          <p:cNvPr id="218118" name="AutoShape 7"/>
          <p:cNvSpPr>
            <a:spLocks noChangeArrowheads="1"/>
          </p:cNvSpPr>
          <p:nvPr/>
        </p:nvSpPr>
        <p:spPr bwMode="auto">
          <a:xfrm>
            <a:off x="3201988" y="1166813"/>
            <a:ext cx="457200" cy="152400"/>
          </a:xfrm>
          <a:prstGeom prst="leftRightArrow">
            <a:avLst>
              <a:gd name="adj1" fmla="val 50000"/>
              <a:gd name="adj2" fmla="val 60000"/>
            </a:avLst>
          </a:prstGeom>
          <a:solidFill>
            <a:schemeClr val="bg2"/>
          </a:solidFill>
          <a:ln w="9525">
            <a:noFill/>
            <a:miter lim="800000"/>
            <a:headEnd/>
            <a:tailEnd/>
          </a:ln>
        </p:spPr>
        <p:txBody>
          <a:bodyPr wrap="none" anchor="ctr"/>
          <a:lstStyle/>
          <a:p>
            <a:pPr latinLnBrk="0"/>
            <a:endParaRPr lang="ja-JP" altLang="en-US">
              <a:solidFill>
                <a:schemeClr val="bg2"/>
              </a:solidFill>
            </a:endParaRPr>
          </a:p>
        </p:txBody>
      </p:sp>
      <p:sp>
        <p:nvSpPr>
          <p:cNvPr id="218119" name="AutoShape 8"/>
          <p:cNvSpPr>
            <a:spLocks noChangeArrowheads="1"/>
          </p:cNvSpPr>
          <p:nvPr/>
        </p:nvSpPr>
        <p:spPr bwMode="auto">
          <a:xfrm>
            <a:off x="4451350" y="1474788"/>
            <a:ext cx="304800" cy="152400"/>
          </a:xfrm>
          <a:prstGeom prst="leftRightArrow">
            <a:avLst>
              <a:gd name="adj1" fmla="val 50000"/>
              <a:gd name="adj2" fmla="val 40000"/>
            </a:avLst>
          </a:prstGeom>
          <a:solidFill>
            <a:schemeClr val="bg2"/>
          </a:solidFill>
          <a:ln w="9525">
            <a:noFill/>
            <a:miter lim="800000"/>
            <a:headEnd/>
            <a:tailEnd/>
          </a:ln>
        </p:spPr>
        <p:txBody>
          <a:bodyPr wrap="none" anchor="ctr"/>
          <a:lstStyle/>
          <a:p>
            <a:pPr latinLnBrk="0"/>
            <a:endParaRPr lang="ja-JP" altLang="en-US"/>
          </a:p>
        </p:txBody>
      </p:sp>
      <p:sp>
        <p:nvSpPr>
          <p:cNvPr id="218120" name="AutoShape 9"/>
          <p:cNvSpPr>
            <a:spLocks noChangeArrowheads="1"/>
          </p:cNvSpPr>
          <p:nvPr/>
        </p:nvSpPr>
        <p:spPr bwMode="auto">
          <a:xfrm>
            <a:off x="4591050" y="1789113"/>
            <a:ext cx="304800" cy="152400"/>
          </a:xfrm>
          <a:prstGeom prst="leftRightArrow">
            <a:avLst>
              <a:gd name="adj1" fmla="val 50000"/>
              <a:gd name="adj2" fmla="val 40000"/>
            </a:avLst>
          </a:prstGeom>
          <a:solidFill>
            <a:schemeClr val="bg2"/>
          </a:solidFill>
          <a:ln w="9525">
            <a:noFill/>
            <a:miter lim="800000"/>
            <a:headEnd/>
            <a:tailEnd/>
          </a:ln>
        </p:spPr>
        <p:txBody>
          <a:bodyPr wrap="none" anchor="ctr"/>
          <a:lstStyle/>
          <a:p>
            <a:pPr latinLnBrk="0"/>
            <a:endParaRPr lang="ja-JP" altLang="en-US"/>
          </a:p>
        </p:txBody>
      </p:sp>
      <p:sp>
        <p:nvSpPr>
          <p:cNvPr id="218121" name="Oval 10"/>
          <p:cNvSpPr>
            <a:spLocks noChangeArrowheads="1"/>
          </p:cNvSpPr>
          <p:nvPr/>
        </p:nvSpPr>
        <p:spPr bwMode="auto">
          <a:xfrm>
            <a:off x="2220913" y="2354263"/>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サ</a:t>
            </a:r>
          </a:p>
        </p:txBody>
      </p:sp>
      <p:sp>
        <p:nvSpPr>
          <p:cNvPr id="218122" name="Oval 11"/>
          <p:cNvSpPr>
            <a:spLocks noChangeArrowheads="1"/>
          </p:cNvSpPr>
          <p:nvPr/>
        </p:nvSpPr>
        <p:spPr bwMode="auto">
          <a:xfrm>
            <a:off x="1236663" y="2667000"/>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218123" name="Rectangle 12"/>
          <p:cNvSpPr>
            <a:spLocks noChangeArrowheads="1"/>
          </p:cNvSpPr>
          <p:nvPr/>
        </p:nvSpPr>
        <p:spPr bwMode="auto">
          <a:xfrm>
            <a:off x="142875" y="214313"/>
            <a:ext cx="30241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 蕩減条件を立てる方法</a:t>
            </a:r>
            <a:endParaRPr lang="ja-JP" altLang="ko-KR" sz="2000">
              <a:solidFill>
                <a:schemeClr val="bg2"/>
              </a:solidFill>
              <a:latin typeface="ＭＳ Ｐゴシック" pitchFamily="34" charset="-128"/>
            </a:endParaRPr>
          </a:p>
        </p:txBody>
      </p:sp>
      <p:grpSp>
        <p:nvGrpSpPr>
          <p:cNvPr id="2" name="Group 13"/>
          <p:cNvGrpSpPr>
            <a:grpSpLocks/>
          </p:cNvGrpSpPr>
          <p:nvPr/>
        </p:nvGrpSpPr>
        <p:grpSpPr bwMode="auto">
          <a:xfrm>
            <a:off x="3825094" y="1383846"/>
            <a:ext cx="288925" cy="288925"/>
            <a:chOff x="3696" y="2976"/>
            <a:chExt cx="227" cy="227"/>
          </a:xfrm>
          <a:solidFill>
            <a:schemeClr val="bg2"/>
          </a:solidFill>
        </p:grpSpPr>
        <p:sp>
          <p:nvSpPr>
            <p:cNvPr id="230436" name="Rectangle 14"/>
            <p:cNvSpPr>
              <a:spLocks noChangeArrowheads="1"/>
            </p:cNvSpPr>
            <p:nvPr/>
          </p:nvSpPr>
          <p:spPr bwMode="auto">
            <a:xfrm>
              <a:off x="3787" y="2976"/>
              <a:ext cx="46" cy="227"/>
            </a:xfrm>
            <a:prstGeom prst="rect">
              <a:avLst/>
            </a:prstGeom>
            <a:grpFill/>
            <a:ln w="9525">
              <a:solidFill>
                <a:schemeClr val="bg2"/>
              </a:solid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sp>
          <p:nvSpPr>
            <p:cNvPr id="230437" name="Rectangle 15"/>
            <p:cNvSpPr>
              <a:spLocks noChangeArrowheads="1"/>
            </p:cNvSpPr>
            <p:nvPr/>
          </p:nvSpPr>
          <p:spPr bwMode="auto">
            <a:xfrm>
              <a:off x="3696" y="3022"/>
              <a:ext cx="227" cy="45"/>
            </a:xfrm>
            <a:prstGeom prst="rect">
              <a:avLst/>
            </a:prstGeom>
            <a:grpFill/>
            <a:ln w="9525">
              <a:solidFill>
                <a:schemeClr val="bg2"/>
              </a:solid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grpSp>
      <p:grpSp>
        <p:nvGrpSpPr>
          <p:cNvPr id="3" name="Group 16"/>
          <p:cNvGrpSpPr>
            <a:grpSpLocks/>
          </p:cNvGrpSpPr>
          <p:nvPr/>
        </p:nvGrpSpPr>
        <p:grpSpPr bwMode="auto">
          <a:xfrm>
            <a:off x="7299714" y="1390232"/>
            <a:ext cx="288925" cy="288925"/>
            <a:chOff x="3696" y="2976"/>
            <a:chExt cx="227" cy="227"/>
          </a:xfrm>
          <a:solidFill>
            <a:schemeClr val="bg2"/>
          </a:solidFill>
        </p:grpSpPr>
        <p:sp>
          <p:nvSpPr>
            <p:cNvPr id="230434" name="Rectangle 17"/>
            <p:cNvSpPr>
              <a:spLocks noChangeArrowheads="1"/>
            </p:cNvSpPr>
            <p:nvPr/>
          </p:nvSpPr>
          <p:spPr bwMode="auto">
            <a:xfrm>
              <a:off x="3787" y="2976"/>
              <a:ext cx="46" cy="227"/>
            </a:xfrm>
            <a:prstGeom prst="rect">
              <a:avLst/>
            </a:prstGeom>
            <a:grp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230435" name="Rectangle 18"/>
            <p:cNvSpPr>
              <a:spLocks noChangeArrowheads="1"/>
            </p:cNvSpPr>
            <p:nvPr/>
          </p:nvSpPr>
          <p:spPr bwMode="auto">
            <a:xfrm>
              <a:off x="3696" y="3022"/>
              <a:ext cx="227" cy="45"/>
            </a:xfrm>
            <a:prstGeom prst="rect">
              <a:avLst/>
            </a:prstGeom>
            <a:grp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grpSp>
      <p:sp>
        <p:nvSpPr>
          <p:cNvPr id="218126" name="Oval 32"/>
          <p:cNvSpPr>
            <a:spLocks noChangeArrowheads="1"/>
          </p:cNvSpPr>
          <p:nvPr/>
        </p:nvSpPr>
        <p:spPr bwMode="auto">
          <a:xfrm>
            <a:off x="3562350" y="1708150"/>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218127" name="Oval 33"/>
          <p:cNvSpPr>
            <a:spLocks noChangeArrowheads="1"/>
          </p:cNvSpPr>
          <p:nvPr/>
        </p:nvSpPr>
        <p:spPr bwMode="auto">
          <a:xfrm>
            <a:off x="4549775" y="2341563"/>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218128" name="Oval 34"/>
          <p:cNvSpPr>
            <a:spLocks noChangeArrowheads="1"/>
          </p:cNvSpPr>
          <p:nvPr/>
        </p:nvSpPr>
        <p:spPr bwMode="auto">
          <a:xfrm>
            <a:off x="4948238" y="2667000"/>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218129" name="Line 35"/>
          <p:cNvSpPr>
            <a:spLocks noChangeShapeType="1"/>
          </p:cNvSpPr>
          <p:nvPr/>
        </p:nvSpPr>
        <p:spPr bwMode="auto">
          <a:xfrm flipV="1">
            <a:off x="5268913" y="4152900"/>
            <a:ext cx="2795587" cy="714375"/>
          </a:xfrm>
          <a:prstGeom prst="line">
            <a:avLst/>
          </a:prstGeom>
          <a:noFill/>
          <a:ln w="28575">
            <a:solidFill>
              <a:schemeClr val="bg2"/>
            </a:solidFill>
            <a:round/>
            <a:headEnd/>
            <a:tailEnd/>
          </a:ln>
        </p:spPr>
        <p:txBody>
          <a:bodyPr/>
          <a:lstStyle/>
          <a:p>
            <a:endParaRPr lang="ko-KR" altLang="en-US"/>
          </a:p>
        </p:txBody>
      </p:sp>
      <p:sp>
        <p:nvSpPr>
          <p:cNvPr id="218130" name="Oval 36"/>
          <p:cNvSpPr>
            <a:spLocks noChangeArrowheads="1"/>
          </p:cNvSpPr>
          <p:nvPr/>
        </p:nvSpPr>
        <p:spPr bwMode="auto">
          <a:xfrm>
            <a:off x="7167563" y="5057775"/>
            <a:ext cx="1676400" cy="457200"/>
          </a:xfrm>
          <a:prstGeom prst="ellipse">
            <a:avLst/>
          </a:prstGeom>
          <a:solidFill>
            <a:srgbClr val="B2B2B2"/>
          </a:solidFill>
          <a:ln w="12700">
            <a:solidFill>
              <a:schemeClr val="bg2"/>
            </a:solidFill>
            <a:round/>
            <a:headEnd/>
            <a:tailEnd/>
          </a:ln>
        </p:spPr>
        <p:txBody>
          <a:bodyPr wrap="none" anchor="ctr"/>
          <a:lstStyle/>
          <a:p>
            <a:pPr latinLnBrk="0"/>
            <a:endParaRPr lang="ja-JP" altLang="en-US"/>
          </a:p>
        </p:txBody>
      </p:sp>
      <p:sp>
        <p:nvSpPr>
          <p:cNvPr id="218131" name="Line 37"/>
          <p:cNvSpPr>
            <a:spLocks noChangeShapeType="1"/>
          </p:cNvSpPr>
          <p:nvPr/>
        </p:nvSpPr>
        <p:spPr bwMode="auto">
          <a:xfrm>
            <a:off x="5321300" y="4833938"/>
            <a:ext cx="0" cy="838200"/>
          </a:xfrm>
          <a:prstGeom prst="line">
            <a:avLst/>
          </a:prstGeom>
          <a:noFill/>
          <a:ln w="28575">
            <a:solidFill>
              <a:schemeClr val="bg2"/>
            </a:solidFill>
            <a:round/>
            <a:headEnd/>
            <a:tailEnd/>
          </a:ln>
        </p:spPr>
        <p:txBody>
          <a:bodyPr/>
          <a:lstStyle/>
          <a:p>
            <a:endParaRPr lang="ko-KR" altLang="en-US"/>
          </a:p>
        </p:txBody>
      </p:sp>
      <p:sp>
        <p:nvSpPr>
          <p:cNvPr id="218132" name="Line 38"/>
          <p:cNvSpPr>
            <a:spLocks noChangeShapeType="1"/>
          </p:cNvSpPr>
          <p:nvPr/>
        </p:nvSpPr>
        <p:spPr bwMode="auto">
          <a:xfrm>
            <a:off x="8023225" y="4173538"/>
            <a:ext cx="0" cy="838200"/>
          </a:xfrm>
          <a:prstGeom prst="line">
            <a:avLst/>
          </a:prstGeom>
          <a:noFill/>
          <a:ln w="28575">
            <a:solidFill>
              <a:schemeClr val="bg2"/>
            </a:solidFill>
            <a:round/>
            <a:headEnd/>
            <a:tailEnd/>
          </a:ln>
        </p:spPr>
        <p:txBody>
          <a:bodyPr/>
          <a:lstStyle/>
          <a:p>
            <a:endParaRPr lang="ko-KR" altLang="en-US"/>
          </a:p>
        </p:txBody>
      </p:sp>
      <p:sp>
        <p:nvSpPr>
          <p:cNvPr id="218133" name="Line 40"/>
          <p:cNvSpPr>
            <a:spLocks noChangeShapeType="1"/>
          </p:cNvSpPr>
          <p:nvPr/>
        </p:nvSpPr>
        <p:spPr bwMode="auto">
          <a:xfrm flipH="1">
            <a:off x="7215188" y="4152900"/>
            <a:ext cx="817562" cy="1062038"/>
          </a:xfrm>
          <a:prstGeom prst="line">
            <a:avLst/>
          </a:prstGeom>
          <a:noFill/>
          <a:ln w="28575">
            <a:solidFill>
              <a:schemeClr val="bg2"/>
            </a:solidFill>
            <a:round/>
            <a:headEnd/>
            <a:tailEnd/>
          </a:ln>
        </p:spPr>
        <p:txBody>
          <a:bodyPr/>
          <a:lstStyle/>
          <a:p>
            <a:endParaRPr lang="ko-KR" altLang="en-US"/>
          </a:p>
        </p:txBody>
      </p:sp>
      <p:sp>
        <p:nvSpPr>
          <p:cNvPr id="218134" name="Line 42"/>
          <p:cNvSpPr>
            <a:spLocks noChangeShapeType="1"/>
          </p:cNvSpPr>
          <p:nvPr/>
        </p:nvSpPr>
        <p:spPr bwMode="auto">
          <a:xfrm>
            <a:off x="8015288" y="4143375"/>
            <a:ext cx="803275" cy="1112838"/>
          </a:xfrm>
          <a:prstGeom prst="line">
            <a:avLst/>
          </a:prstGeom>
          <a:noFill/>
          <a:ln w="28575">
            <a:solidFill>
              <a:schemeClr val="bg2"/>
            </a:solidFill>
            <a:round/>
            <a:headEnd/>
            <a:tailEnd/>
          </a:ln>
        </p:spPr>
        <p:txBody>
          <a:bodyPr/>
          <a:lstStyle/>
          <a:p>
            <a:endParaRPr lang="ko-KR" altLang="en-US"/>
          </a:p>
        </p:txBody>
      </p:sp>
      <p:sp>
        <p:nvSpPr>
          <p:cNvPr id="218135" name="Line 43"/>
          <p:cNvSpPr>
            <a:spLocks noChangeShapeType="1"/>
          </p:cNvSpPr>
          <p:nvPr/>
        </p:nvSpPr>
        <p:spPr bwMode="auto">
          <a:xfrm>
            <a:off x="6710363" y="4497388"/>
            <a:ext cx="0" cy="1828800"/>
          </a:xfrm>
          <a:prstGeom prst="line">
            <a:avLst/>
          </a:prstGeom>
          <a:noFill/>
          <a:ln w="76200">
            <a:solidFill>
              <a:schemeClr val="bg2"/>
            </a:solidFill>
            <a:round/>
            <a:headEnd/>
            <a:tailEnd/>
          </a:ln>
        </p:spPr>
        <p:txBody>
          <a:bodyPr/>
          <a:lstStyle/>
          <a:p>
            <a:endParaRPr lang="ko-KR" altLang="en-US"/>
          </a:p>
        </p:txBody>
      </p:sp>
      <p:sp>
        <p:nvSpPr>
          <p:cNvPr id="218136" name="Line 44"/>
          <p:cNvSpPr>
            <a:spLocks noChangeShapeType="1"/>
          </p:cNvSpPr>
          <p:nvPr/>
        </p:nvSpPr>
        <p:spPr bwMode="auto">
          <a:xfrm>
            <a:off x="5643563" y="6353175"/>
            <a:ext cx="2209800" cy="0"/>
          </a:xfrm>
          <a:prstGeom prst="line">
            <a:avLst/>
          </a:prstGeom>
          <a:noFill/>
          <a:ln w="28575">
            <a:solidFill>
              <a:schemeClr val="bg2"/>
            </a:solidFill>
            <a:round/>
            <a:headEnd/>
            <a:tailEnd/>
          </a:ln>
        </p:spPr>
        <p:txBody>
          <a:bodyPr/>
          <a:lstStyle/>
          <a:p>
            <a:endParaRPr lang="ko-KR" altLang="en-US"/>
          </a:p>
        </p:txBody>
      </p:sp>
      <p:sp>
        <p:nvSpPr>
          <p:cNvPr id="218137" name="Line 45"/>
          <p:cNvSpPr>
            <a:spLocks noChangeShapeType="1"/>
          </p:cNvSpPr>
          <p:nvPr/>
        </p:nvSpPr>
        <p:spPr bwMode="auto">
          <a:xfrm>
            <a:off x="5643563" y="4524375"/>
            <a:ext cx="2057400" cy="0"/>
          </a:xfrm>
          <a:prstGeom prst="line">
            <a:avLst/>
          </a:prstGeom>
          <a:noFill/>
          <a:ln w="28575">
            <a:solidFill>
              <a:srgbClr val="FF6600"/>
            </a:solidFill>
            <a:round/>
            <a:headEnd/>
            <a:tailEnd/>
          </a:ln>
        </p:spPr>
        <p:txBody>
          <a:bodyPr/>
          <a:lstStyle/>
          <a:p>
            <a:endParaRPr lang="ko-KR" altLang="en-US"/>
          </a:p>
        </p:txBody>
      </p:sp>
      <p:sp>
        <p:nvSpPr>
          <p:cNvPr id="230429" name="Rectangle 46"/>
          <p:cNvSpPr>
            <a:spLocks noChangeArrowheads="1"/>
          </p:cNvSpPr>
          <p:nvPr/>
        </p:nvSpPr>
        <p:spPr bwMode="auto">
          <a:xfrm>
            <a:off x="6329363" y="6124575"/>
            <a:ext cx="838200" cy="228600"/>
          </a:xfrm>
          <a:prstGeom prst="rect">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18139" name="Oval 47"/>
          <p:cNvSpPr>
            <a:spLocks noChangeArrowheads="1"/>
          </p:cNvSpPr>
          <p:nvPr/>
        </p:nvSpPr>
        <p:spPr bwMode="auto">
          <a:xfrm>
            <a:off x="4500563" y="5667375"/>
            <a:ext cx="1676400" cy="457200"/>
          </a:xfrm>
          <a:prstGeom prst="ellipse">
            <a:avLst/>
          </a:prstGeom>
          <a:solidFill>
            <a:srgbClr val="B2B2B2"/>
          </a:solidFill>
          <a:ln w="12700">
            <a:solidFill>
              <a:schemeClr val="bg2"/>
            </a:solidFill>
            <a:round/>
            <a:headEnd/>
            <a:tailEnd/>
          </a:ln>
        </p:spPr>
        <p:txBody>
          <a:bodyPr wrap="none" anchor="ctr"/>
          <a:lstStyle/>
          <a:p>
            <a:pPr algn="ctr" latinLnBrk="0"/>
            <a:endParaRPr lang="ja-JP" altLang="ja-JP"/>
          </a:p>
        </p:txBody>
      </p:sp>
      <p:sp>
        <p:nvSpPr>
          <p:cNvPr id="230431" name="Rectangle 48"/>
          <p:cNvSpPr>
            <a:spLocks noChangeArrowheads="1"/>
          </p:cNvSpPr>
          <p:nvPr/>
        </p:nvSpPr>
        <p:spPr bwMode="auto">
          <a:xfrm>
            <a:off x="4883150" y="5641975"/>
            <a:ext cx="863600" cy="287338"/>
          </a:xfrm>
          <a:prstGeom prst="rect">
            <a:avLst/>
          </a:prstGeom>
          <a:solidFill>
            <a:schemeClr val="accent1">
              <a:lumMod val="60000"/>
              <a:lumOff val="40000"/>
            </a:schemeClr>
          </a:solidFill>
          <a:ln w="9525">
            <a:solidFill>
              <a:schemeClr val="bg2"/>
            </a:solidFill>
            <a:miter lim="800000"/>
            <a:headEnd/>
            <a:tailEnd/>
          </a:ln>
        </p:spPr>
        <p:txBody>
          <a:bodyPr wrap="none" anchor="ctr"/>
          <a:lstStyle/>
          <a:p>
            <a:pPr algn="ctr" latinLnBrk="0">
              <a:defRPr/>
            </a:pPr>
            <a:r>
              <a:rPr lang="ja-JP" altLang="en-US" sz="2400">
                <a:solidFill>
                  <a:schemeClr val="bg2"/>
                </a:solidFill>
              </a:rPr>
              <a:t>５０</a:t>
            </a:r>
          </a:p>
        </p:txBody>
      </p:sp>
      <p:sp>
        <p:nvSpPr>
          <p:cNvPr id="230432" name="Rectangle 49"/>
          <p:cNvSpPr>
            <a:spLocks noChangeArrowheads="1"/>
          </p:cNvSpPr>
          <p:nvPr/>
        </p:nvSpPr>
        <p:spPr bwMode="auto">
          <a:xfrm>
            <a:off x="7583488" y="5011738"/>
            <a:ext cx="863600" cy="287337"/>
          </a:xfrm>
          <a:prstGeom prst="rect">
            <a:avLst/>
          </a:prstGeom>
          <a:solidFill>
            <a:schemeClr val="accent1">
              <a:lumMod val="60000"/>
              <a:lumOff val="40000"/>
            </a:schemeClr>
          </a:solidFill>
          <a:ln w="9525">
            <a:solidFill>
              <a:schemeClr val="bg2"/>
            </a:solidFill>
            <a:miter lim="800000"/>
            <a:headEnd/>
            <a:tailEnd/>
          </a:ln>
        </p:spPr>
        <p:txBody>
          <a:bodyPr wrap="none" anchor="ctr"/>
          <a:lstStyle/>
          <a:p>
            <a:pPr algn="ctr" latinLnBrk="0">
              <a:defRPr/>
            </a:pPr>
            <a:r>
              <a:rPr lang="ja-JP" altLang="en-US" sz="2400">
                <a:solidFill>
                  <a:schemeClr val="bg2"/>
                </a:solidFill>
              </a:rPr>
              <a:t>５０</a:t>
            </a:r>
          </a:p>
        </p:txBody>
      </p:sp>
      <p:sp>
        <p:nvSpPr>
          <p:cNvPr id="230433" name="Rectangle 50"/>
          <p:cNvSpPr>
            <a:spLocks noChangeArrowheads="1"/>
          </p:cNvSpPr>
          <p:nvPr/>
        </p:nvSpPr>
        <p:spPr bwMode="auto">
          <a:xfrm>
            <a:off x="4954588" y="5353050"/>
            <a:ext cx="720725" cy="287338"/>
          </a:xfrm>
          <a:prstGeom prst="rect">
            <a:avLst/>
          </a:prstGeom>
          <a:solidFill>
            <a:schemeClr val="accent1">
              <a:lumMod val="60000"/>
              <a:lumOff val="40000"/>
            </a:schemeClr>
          </a:solidFill>
          <a:ln w="9525">
            <a:solidFill>
              <a:schemeClr val="bg2"/>
            </a:solidFill>
            <a:miter lim="800000"/>
            <a:headEnd/>
            <a:tailEnd/>
          </a:ln>
        </p:spPr>
        <p:txBody>
          <a:bodyPr wrap="none" anchor="ctr"/>
          <a:lstStyle/>
          <a:p>
            <a:pPr algn="ctr" latinLnBrk="0">
              <a:defRPr/>
            </a:pPr>
            <a:r>
              <a:rPr lang="ja-JP" altLang="en-US" sz="2400">
                <a:solidFill>
                  <a:schemeClr val="bg2"/>
                </a:solidFill>
              </a:rPr>
              <a:t>２０</a:t>
            </a:r>
          </a:p>
        </p:txBody>
      </p:sp>
      <p:sp>
        <p:nvSpPr>
          <p:cNvPr id="218143" name="Line 39"/>
          <p:cNvSpPr>
            <a:spLocks noChangeShapeType="1"/>
          </p:cNvSpPr>
          <p:nvPr/>
        </p:nvSpPr>
        <p:spPr bwMode="auto">
          <a:xfrm flipH="1">
            <a:off x="4513263" y="4860925"/>
            <a:ext cx="815975" cy="993775"/>
          </a:xfrm>
          <a:prstGeom prst="line">
            <a:avLst/>
          </a:prstGeom>
          <a:noFill/>
          <a:ln w="28575">
            <a:solidFill>
              <a:schemeClr val="bg2"/>
            </a:solidFill>
            <a:round/>
            <a:headEnd/>
            <a:tailEnd/>
          </a:ln>
        </p:spPr>
        <p:txBody>
          <a:bodyPr/>
          <a:lstStyle/>
          <a:p>
            <a:endParaRPr lang="ko-KR" altLang="en-US"/>
          </a:p>
        </p:txBody>
      </p:sp>
      <p:sp>
        <p:nvSpPr>
          <p:cNvPr id="218144" name="Line 41"/>
          <p:cNvSpPr>
            <a:spLocks noChangeShapeType="1"/>
          </p:cNvSpPr>
          <p:nvPr/>
        </p:nvSpPr>
        <p:spPr bwMode="auto">
          <a:xfrm>
            <a:off x="5303838" y="4848225"/>
            <a:ext cx="879475" cy="1041400"/>
          </a:xfrm>
          <a:prstGeom prst="line">
            <a:avLst/>
          </a:prstGeom>
          <a:noFill/>
          <a:ln w="28575">
            <a:solidFill>
              <a:schemeClr val="bg2"/>
            </a:solidFill>
            <a:round/>
            <a:headEnd/>
            <a:tailEnd/>
          </a:ln>
        </p:spPr>
        <p:txBody>
          <a:bodyPr/>
          <a:lstStyle/>
          <a:p>
            <a:endParaRPr lang="ko-KR" altLang="en-US"/>
          </a:p>
        </p:txBody>
      </p:sp>
      <p:sp>
        <p:nvSpPr>
          <p:cNvPr id="218145" name="正方形/長方形 37"/>
          <p:cNvSpPr>
            <a:spLocks noChangeArrowheads="1"/>
          </p:cNvSpPr>
          <p:nvPr/>
        </p:nvSpPr>
        <p:spPr bwMode="auto">
          <a:xfrm>
            <a:off x="357188" y="3357563"/>
            <a:ext cx="6858000" cy="442912"/>
          </a:xfrm>
          <a:prstGeom prst="rect">
            <a:avLst/>
          </a:prstGeom>
          <a:noFill/>
          <a:ln w="9525">
            <a:noFill/>
            <a:miter lim="800000"/>
            <a:headEnd/>
            <a:tailEnd/>
          </a:ln>
        </p:spPr>
        <p:txBody>
          <a:bodyPr>
            <a:spAutoFit/>
          </a:bodyPr>
          <a:lstStyle/>
          <a:p>
            <a:pPr lvl="2" latinLnBrk="0">
              <a:lnSpc>
                <a:spcPct val="115000"/>
              </a:lnSpc>
            </a:pPr>
            <a:r>
              <a:rPr lang="en-US" altLang="ja-JP" sz="2000">
                <a:solidFill>
                  <a:srgbClr val="CC0000"/>
                </a:solidFill>
                <a:latin typeface="ＭＳ Ｐゴシック" pitchFamily="34" charset="-128"/>
              </a:rPr>
              <a:t>* </a:t>
            </a:r>
            <a:r>
              <a:rPr lang="ja-JP" altLang="en-US" sz="2000">
                <a:solidFill>
                  <a:srgbClr val="CC0000"/>
                </a:solidFill>
                <a:latin typeface="ＭＳ Ｐゴシック" pitchFamily="34" charset="-128"/>
              </a:rPr>
              <a:t>神を怨んではならない。</a:t>
            </a:r>
            <a:r>
              <a:rPr lang="ko-KR" altLang="en-US" sz="2000">
                <a:solidFill>
                  <a:srgbClr val="CC0000"/>
                </a:solidFill>
                <a:latin typeface="ＭＳ Ｐゴシック" pitchFamily="34" charset="-128"/>
              </a:rPr>
              <a:t>  </a:t>
            </a:r>
            <a:r>
              <a:rPr lang="ja-JP" altLang="en-US" sz="2000">
                <a:solidFill>
                  <a:srgbClr val="CC0000"/>
                </a:solidFill>
                <a:latin typeface="ＭＳ Ｐゴシック" pitchFamily="34" charset="-128"/>
              </a:rPr>
              <a:t>誰も怨んではならない</a:t>
            </a:r>
            <a:endParaRPr lang="ja-JP" altLang="ko-KR" sz="2000">
              <a:solidFill>
                <a:srgbClr val="CC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AutoShape 2"/>
          <p:cNvSpPr>
            <a:spLocks noChangeArrowheads="1"/>
          </p:cNvSpPr>
          <p:nvPr/>
        </p:nvSpPr>
        <p:spPr bwMode="auto">
          <a:xfrm>
            <a:off x="1617663" y="4581525"/>
            <a:ext cx="1295400" cy="904875"/>
          </a:xfrm>
          <a:prstGeom prst="roundRect">
            <a:avLst>
              <a:gd name="adj" fmla="val 16667"/>
            </a:avLst>
          </a:prstGeom>
          <a:solidFill>
            <a:srgbClr val="0000FF"/>
          </a:solidFill>
          <a:ln w="28575">
            <a:solidFill>
              <a:schemeClr val="bg2"/>
            </a:solidFill>
            <a:round/>
            <a:headEnd/>
            <a:tailEnd/>
          </a:ln>
        </p:spPr>
        <p:txBody>
          <a:bodyPr wrap="none" anchor="ctr"/>
          <a:lstStyle/>
          <a:p>
            <a:pPr latinLnBrk="0"/>
            <a:endParaRPr lang="ja-JP" altLang="en-US"/>
          </a:p>
        </p:txBody>
      </p:sp>
      <p:sp>
        <p:nvSpPr>
          <p:cNvPr id="219138" name="AutoShape 3"/>
          <p:cNvSpPr>
            <a:spLocks noChangeArrowheads="1"/>
          </p:cNvSpPr>
          <p:nvPr/>
        </p:nvSpPr>
        <p:spPr bwMode="auto">
          <a:xfrm>
            <a:off x="3529013" y="3098800"/>
            <a:ext cx="1566862" cy="811213"/>
          </a:xfrm>
          <a:prstGeom prst="roundRect">
            <a:avLst>
              <a:gd name="adj" fmla="val 16667"/>
            </a:avLst>
          </a:prstGeom>
          <a:solidFill>
            <a:srgbClr val="0000FF"/>
          </a:solidFill>
          <a:ln w="28575">
            <a:solidFill>
              <a:schemeClr val="bg2"/>
            </a:solidFill>
            <a:round/>
            <a:headEnd/>
            <a:tailEnd/>
          </a:ln>
        </p:spPr>
        <p:txBody>
          <a:bodyPr wrap="none" anchor="ctr"/>
          <a:lstStyle/>
          <a:p>
            <a:pPr latinLnBrk="0"/>
            <a:endParaRPr lang="ja-JP" altLang="en-US"/>
          </a:p>
        </p:txBody>
      </p:sp>
      <p:sp>
        <p:nvSpPr>
          <p:cNvPr id="219139" name="Text Box 4"/>
          <p:cNvSpPr txBox="1">
            <a:spLocks noChangeArrowheads="1"/>
          </p:cNvSpPr>
          <p:nvPr/>
        </p:nvSpPr>
        <p:spPr bwMode="auto">
          <a:xfrm>
            <a:off x="482600" y="1814513"/>
            <a:ext cx="592296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元来アダム、エバが立てなくてはならなかった条件</a:t>
            </a:r>
          </a:p>
        </p:txBody>
      </p:sp>
      <p:sp>
        <p:nvSpPr>
          <p:cNvPr id="219140" name="Oval 5"/>
          <p:cNvSpPr>
            <a:spLocks noChangeArrowheads="1"/>
          </p:cNvSpPr>
          <p:nvPr/>
        </p:nvSpPr>
        <p:spPr bwMode="auto">
          <a:xfrm>
            <a:off x="2895600" y="3971925"/>
            <a:ext cx="636588" cy="609600"/>
          </a:xfrm>
          <a:prstGeom prst="ellipse">
            <a:avLst/>
          </a:prstGeom>
          <a:solidFill>
            <a:srgbClr val="3399FF"/>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人</a:t>
            </a:r>
          </a:p>
        </p:txBody>
      </p:sp>
      <p:sp>
        <p:nvSpPr>
          <p:cNvPr id="219141" name="Oval 6"/>
          <p:cNvSpPr>
            <a:spLocks noChangeArrowheads="1"/>
          </p:cNvSpPr>
          <p:nvPr/>
        </p:nvSpPr>
        <p:spPr bwMode="auto">
          <a:xfrm>
            <a:off x="2917825" y="2447925"/>
            <a:ext cx="636588"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219142" name="Oval 7"/>
          <p:cNvSpPr>
            <a:spLocks noChangeArrowheads="1"/>
          </p:cNvSpPr>
          <p:nvPr/>
        </p:nvSpPr>
        <p:spPr bwMode="auto">
          <a:xfrm>
            <a:off x="755650" y="3971925"/>
            <a:ext cx="844550" cy="6096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天・万</a:t>
            </a:r>
          </a:p>
        </p:txBody>
      </p:sp>
      <p:grpSp>
        <p:nvGrpSpPr>
          <p:cNvPr id="219143" name="Group 8"/>
          <p:cNvGrpSpPr>
            <a:grpSpLocks/>
          </p:cNvGrpSpPr>
          <p:nvPr/>
        </p:nvGrpSpPr>
        <p:grpSpPr bwMode="auto">
          <a:xfrm>
            <a:off x="3097213" y="3133725"/>
            <a:ext cx="242887" cy="769938"/>
            <a:chOff x="3648" y="1680"/>
            <a:chExt cx="144" cy="240"/>
          </a:xfrm>
        </p:grpSpPr>
        <p:sp>
          <p:nvSpPr>
            <p:cNvPr id="219161" name="Line 9"/>
            <p:cNvSpPr>
              <a:spLocks noChangeShapeType="1"/>
            </p:cNvSpPr>
            <p:nvPr/>
          </p:nvSpPr>
          <p:spPr bwMode="auto">
            <a:xfrm>
              <a:off x="3792" y="1680"/>
              <a:ext cx="0" cy="240"/>
            </a:xfrm>
            <a:prstGeom prst="line">
              <a:avLst/>
            </a:prstGeom>
            <a:noFill/>
            <a:ln w="28575">
              <a:solidFill>
                <a:schemeClr val="bg2"/>
              </a:solidFill>
              <a:round/>
              <a:headEnd/>
              <a:tailEnd type="triangle" w="med" len="med"/>
            </a:ln>
          </p:spPr>
          <p:txBody>
            <a:bodyPr/>
            <a:lstStyle/>
            <a:p>
              <a:endParaRPr lang="ko-KR" altLang="en-US"/>
            </a:p>
          </p:txBody>
        </p:sp>
        <p:sp>
          <p:nvSpPr>
            <p:cNvPr id="219162" name="Line 10"/>
            <p:cNvSpPr>
              <a:spLocks noChangeShapeType="1"/>
            </p:cNvSpPr>
            <p:nvPr/>
          </p:nvSpPr>
          <p:spPr bwMode="auto">
            <a:xfrm>
              <a:off x="3648" y="1680"/>
              <a:ext cx="0" cy="240"/>
            </a:xfrm>
            <a:prstGeom prst="line">
              <a:avLst/>
            </a:prstGeom>
            <a:noFill/>
            <a:ln w="28575">
              <a:solidFill>
                <a:schemeClr val="bg2"/>
              </a:solidFill>
              <a:round/>
              <a:headEnd type="triangle" w="med" len="med"/>
              <a:tailEnd/>
            </a:ln>
          </p:spPr>
          <p:txBody>
            <a:bodyPr/>
            <a:lstStyle/>
            <a:p>
              <a:endParaRPr lang="ko-KR" altLang="en-US"/>
            </a:p>
          </p:txBody>
        </p:sp>
      </p:grpSp>
      <p:sp>
        <p:nvSpPr>
          <p:cNvPr id="219144" name="Text Box 11"/>
          <p:cNvSpPr txBox="1">
            <a:spLocks noChangeArrowheads="1"/>
          </p:cNvSpPr>
          <p:nvPr/>
        </p:nvSpPr>
        <p:spPr bwMode="auto">
          <a:xfrm>
            <a:off x="3848100" y="3128963"/>
            <a:ext cx="866775" cy="396875"/>
          </a:xfrm>
          <a:prstGeom prst="rect">
            <a:avLst/>
          </a:prstGeom>
          <a:noFill/>
          <a:ln w="9525">
            <a:noFill/>
            <a:miter lim="800000"/>
            <a:headEnd/>
            <a:tailEnd/>
          </a:ln>
        </p:spPr>
        <p:txBody>
          <a:bodyPr wrap="none">
            <a:spAutoFit/>
          </a:bodyPr>
          <a:lstStyle/>
          <a:p>
            <a:pPr latinLnBrk="0"/>
            <a:r>
              <a:rPr lang="en-US" altLang="ja-JP" sz="2000">
                <a:latin typeface="ＭＳ Ｐゴシック" pitchFamily="34" charset="-128"/>
              </a:rPr>
              <a:t>[</a:t>
            </a:r>
            <a:r>
              <a:rPr lang="ja-JP" altLang="en-US" sz="2000">
                <a:latin typeface="ＭＳ Ｐゴシック" pitchFamily="34" charset="-128"/>
              </a:rPr>
              <a:t>縦的</a:t>
            </a:r>
            <a:r>
              <a:rPr lang="en-US" altLang="ja-JP" sz="2000">
                <a:latin typeface="ＭＳ Ｐゴシック" pitchFamily="34" charset="-128"/>
              </a:rPr>
              <a:t>]</a:t>
            </a:r>
          </a:p>
        </p:txBody>
      </p:sp>
      <p:sp>
        <p:nvSpPr>
          <p:cNvPr id="219145" name="Text Box 12"/>
          <p:cNvSpPr txBox="1">
            <a:spLocks noChangeArrowheads="1"/>
          </p:cNvSpPr>
          <p:nvPr/>
        </p:nvSpPr>
        <p:spPr bwMode="auto">
          <a:xfrm>
            <a:off x="1746250" y="4648200"/>
            <a:ext cx="952500" cy="396875"/>
          </a:xfrm>
          <a:prstGeom prst="rect">
            <a:avLst/>
          </a:prstGeom>
          <a:noFill/>
          <a:ln w="9525">
            <a:noFill/>
            <a:miter lim="800000"/>
            <a:headEnd/>
            <a:tailEnd/>
          </a:ln>
        </p:spPr>
        <p:txBody>
          <a:bodyPr wrap="none">
            <a:spAutoFit/>
          </a:bodyPr>
          <a:lstStyle/>
          <a:p>
            <a:pPr latinLnBrk="0"/>
            <a:r>
              <a:rPr lang="ja-JP" altLang="en-US" sz="2000">
                <a:solidFill>
                  <a:schemeClr val="accent1"/>
                </a:solidFill>
                <a:latin typeface="ＭＳ Ｐゴシック" pitchFamily="34" charset="-128"/>
              </a:rPr>
              <a:t>［横的］</a:t>
            </a:r>
          </a:p>
        </p:txBody>
      </p:sp>
      <p:sp>
        <p:nvSpPr>
          <p:cNvPr id="219146" name="Text Box 13"/>
          <p:cNvSpPr txBox="1">
            <a:spLocks noChangeArrowheads="1"/>
          </p:cNvSpPr>
          <p:nvPr/>
        </p:nvSpPr>
        <p:spPr bwMode="auto">
          <a:xfrm>
            <a:off x="3681413" y="3486150"/>
            <a:ext cx="1206500" cy="396875"/>
          </a:xfrm>
          <a:prstGeom prst="rect">
            <a:avLst/>
          </a:prstGeom>
          <a:noFill/>
          <a:ln w="9525">
            <a:noFill/>
            <a:miter lim="800000"/>
            <a:headEnd/>
            <a:tailEnd/>
          </a:ln>
        </p:spPr>
        <p:txBody>
          <a:bodyPr wrap="none">
            <a:spAutoFit/>
          </a:bodyPr>
          <a:lstStyle/>
          <a:p>
            <a:pPr latinLnBrk="0"/>
            <a:r>
              <a:rPr lang="ja-JP" altLang="en-US" sz="2000">
                <a:latin typeface="ＭＳ Ｐゴシック" pitchFamily="34" charset="-128"/>
              </a:rPr>
              <a:t>信仰基台</a:t>
            </a:r>
          </a:p>
        </p:txBody>
      </p:sp>
      <p:sp>
        <p:nvSpPr>
          <p:cNvPr id="219147" name="Text Box 14"/>
          <p:cNvSpPr txBox="1">
            <a:spLocks noChangeArrowheads="1"/>
          </p:cNvSpPr>
          <p:nvPr/>
        </p:nvSpPr>
        <p:spPr bwMode="auto">
          <a:xfrm>
            <a:off x="1662113" y="4976813"/>
            <a:ext cx="1552575" cy="396875"/>
          </a:xfrm>
          <a:prstGeom prst="rect">
            <a:avLst/>
          </a:prstGeom>
          <a:noFill/>
          <a:ln w="9525">
            <a:noFill/>
            <a:miter lim="800000"/>
            <a:headEnd/>
            <a:tailEnd/>
          </a:ln>
        </p:spPr>
        <p:txBody>
          <a:bodyPr>
            <a:spAutoFit/>
          </a:bodyPr>
          <a:lstStyle/>
          <a:p>
            <a:pPr latinLnBrk="0"/>
            <a:r>
              <a:rPr lang="ja-JP" altLang="en-US" sz="2000">
                <a:solidFill>
                  <a:schemeClr val="accent1"/>
                </a:solidFill>
                <a:latin typeface="ＭＳ Ｐゴシック" pitchFamily="34" charset="-128"/>
              </a:rPr>
              <a:t>実体基台</a:t>
            </a:r>
          </a:p>
        </p:txBody>
      </p:sp>
      <p:sp>
        <p:nvSpPr>
          <p:cNvPr id="219148" name="Text Box 15"/>
          <p:cNvSpPr txBox="1">
            <a:spLocks noChangeArrowheads="1"/>
          </p:cNvSpPr>
          <p:nvPr/>
        </p:nvSpPr>
        <p:spPr bwMode="auto">
          <a:xfrm>
            <a:off x="3386138" y="4071938"/>
            <a:ext cx="3887787" cy="457200"/>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　神のみ言</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⇒み言実体</a:t>
            </a:r>
            <a:r>
              <a:rPr lang="ja-JP" altLang="en-US" sz="2400">
                <a:solidFill>
                  <a:schemeClr val="bg2"/>
                </a:solidFill>
                <a:latin typeface="ＭＳ Ｐゴシック" pitchFamily="34" charset="-128"/>
              </a:rPr>
              <a:t>⇒</a:t>
            </a:r>
            <a:endParaRPr lang="ja-JP" altLang="en-US" sz="2000">
              <a:solidFill>
                <a:schemeClr val="bg2"/>
              </a:solidFill>
              <a:latin typeface="ＭＳ Ｐゴシック" pitchFamily="34" charset="-128"/>
            </a:endParaRPr>
          </a:p>
        </p:txBody>
      </p:sp>
      <p:sp>
        <p:nvSpPr>
          <p:cNvPr id="219149" name="Text Box 16"/>
          <p:cNvSpPr txBox="1">
            <a:spLocks noChangeArrowheads="1"/>
          </p:cNvSpPr>
          <p:nvPr/>
        </p:nvSpPr>
        <p:spPr bwMode="auto">
          <a:xfrm>
            <a:off x="1397000" y="6000750"/>
            <a:ext cx="6992938" cy="396875"/>
          </a:xfrm>
          <a:prstGeom prst="rect">
            <a:avLst/>
          </a:prstGeom>
          <a:noFill/>
          <a:ln w="9525">
            <a:noFill/>
            <a:miter lim="800000"/>
            <a:headEnd/>
            <a:tailEnd/>
          </a:ln>
        </p:spPr>
        <p:txBody>
          <a:bodyPr wrap="none">
            <a:spAutoFit/>
          </a:bodyPr>
          <a:lstStyle/>
          <a:p>
            <a:pPr latinLnBrk="0"/>
            <a:r>
              <a:rPr lang="ja-JP" altLang="en-US" sz="2000">
                <a:solidFill>
                  <a:srgbClr val="CC0000"/>
                </a:solidFill>
                <a:latin typeface="ＭＳ Ｐゴシック" pitchFamily="34" charset="-128"/>
              </a:rPr>
              <a:t>人格完成者によって万物と天使主管 ⇒ 被造世界の秩序立てる</a:t>
            </a:r>
          </a:p>
        </p:txBody>
      </p:sp>
      <p:sp>
        <p:nvSpPr>
          <p:cNvPr id="219150" name="Text Box 17"/>
          <p:cNvSpPr txBox="1">
            <a:spLocks noChangeArrowheads="1"/>
          </p:cNvSpPr>
          <p:nvPr/>
        </p:nvSpPr>
        <p:spPr bwMode="auto">
          <a:xfrm>
            <a:off x="276225" y="311150"/>
            <a:ext cx="7435850"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（２） </a:t>
            </a:r>
            <a:r>
              <a:rPr lang="ko-KR" altLang="en-US" sz="2600">
                <a:solidFill>
                  <a:schemeClr val="bg2"/>
                </a:solidFill>
                <a:latin typeface="ＭＳ Ｐゴシック" pitchFamily="34" charset="-128"/>
              </a:rPr>
              <a:t>堕落人間</a:t>
            </a:r>
            <a:r>
              <a:rPr lang="ja-JP" altLang="en-US" sz="2600">
                <a:solidFill>
                  <a:schemeClr val="bg2"/>
                </a:solidFill>
                <a:latin typeface="ＭＳ Ｐゴシック" pitchFamily="34" charset="-128"/>
              </a:rPr>
              <a:t>が立てなくてはならない</a:t>
            </a:r>
            <a:r>
              <a:rPr lang="ko-KR" altLang="en-US" sz="2600">
                <a:solidFill>
                  <a:schemeClr val="bg2"/>
                </a:solidFill>
                <a:latin typeface="ＭＳ Ｐゴシック" pitchFamily="34" charset="-128"/>
              </a:rPr>
              <a:t>蕩減条</a:t>
            </a:r>
            <a:r>
              <a:rPr lang="ja-JP" altLang="en-US" sz="2600">
                <a:solidFill>
                  <a:schemeClr val="bg2"/>
                </a:solidFill>
                <a:latin typeface="ＭＳ Ｐゴシック" pitchFamily="34" charset="-128"/>
              </a:rPr>
              <a:t>件は？</a:t>
            </a:r>
          </a:p>
        </p:txBody>
      </p:sp>
      <p:sp>
        <p:nvSpPr>
          <p:cNvPr id="219151" name="Text Box 18"/>
          <p:cNvSpPr txBox="1">
            <a:spLocks noChangeArrowheads="1"/>
          </p:cNvSpPr>
          <p:nvPr/>
        </p:nvSpPr>
        <p:spPr bwMode="auto">
          <a:xfrm>
            <a:off x="914400" y="785813"/>
            <a:ext cx="6081713" cy="915987"/>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元来アダム、エバが立てるべきだった条件が何であったかを</a:t>
            </a:r>
          </a:p>
          <a:p>
            <a:pPr latinLnBrk="0"/>
            <a:r>
              <a:rPr lang="ja-JP" altLang="en-US" sz="1800">
                <a:solidFill>
                  <a:schemeClr val="bg2"/>
                </a:solidFill>
                <a:latin typeface="ＭＳ Ｐゴシック" pitchFamily="34" charset="-128"/>
              </a:rPr>
              <a:t>知らなくてはならない。</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何故か？</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蕩減条件は反対経路で立てなくてはならないため</a:t>
            </a:r>
          </a:p>
        </p:txBody>
      </p:sp>
      <p:sp>
        <p:nvSpPr>
          <p:cNvPr id="219152" name="Line 19"/>
          <p:cNvSpPr>
            <a:spLocks noChangeShapeType="1"/>
          </p:cNvSpPr>
          <p:nvPr/>
        </p:nvSpPr>
        <p:spPr bwMode="auto">
          <a:xfrm flipH="1">
            <a:off x="1662113" y="4176713"/>
            <a:ext cx="1143000" cy="0"/>
          </a:xfrm>
          <a:prstGeom prst="line">
            <a:avLst/>
          </a:prstGeom>
          <a:noFill/>
          <a:ln w="28575">
            <a:solidFill>
              <a:schemeClr val="bg2"/>
            </a:solidFill>
            <a:round/>
            <a:headEnd type="triangle" w="med" len="med"/>
            <a:tailEnd/>
          </a:ln>
        </p:spPr>
        <p:txBody>
          <a:bodyPr/>
          <a:lstStyle/>
          <a:p>
            <a:endParaRPr lang="ko-KR" altLang="en-US"/>
          </a:p>
        </p:txBody>
      </p:sp>
      <p:sp>
        <p:nvSpPr>
          <p:cNvPr id="219153" name="Line 20"/>
          <p:cNvSpPr>
            <a:spLocks noChangeShapeType="1"/>
          </p:cNvSpPr>
          <p:nvPr/>
        </p:nvSpPr>
        <p:spPr bwMode="auto">
          <a:xfrm>
            <a:off x="1662113" y="4405313"/>
            <a:ext cx="1143000" cy="0"/>
          </a:xfrm>
          <a:prstGeom prst="line">
            <a:avLst/>
          </a:prstGeom>
          <a:noFill/>
          <a:ln w="28575">
            <a:solidFill>
              <a:schemeClr val="bg2"/>
            </a:solidFill>
            <a:round/>
            <a:headEnd type="triangle" w="med" len="med"/>
            <a:tailEnd/>
          </a:ln>
        </p:spPr>
        <p:txBody>
          <a:bodyPr/>
          <a:lstStyle/>
          <a:p>
            <a:endParaRPr lang="ko-KR" altLang="en-US"/>
          </a:p>
        </p:txBody>
      </p:sp>
      <p:sp>
        <p:nvSpPr>
          <p:cNvPr id="219154" name="Oval 21"/>
          <p:cNvSpPr>
            <a:spLocks noChangeArrowheads="1"/>
          </p:cNvSpPr>
          <p:nvPr/>
        </p:nvSpPr>
        <p:spPr bwMode="auto">
          <a:xfrm>
            <a:off x="2684463" y="552608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219155" name="Oval 22"/>
          <p:cNvSpPr>
            <a:spLocks noChangeArrowheads="1"/>
          </p:cNvSpPr>
          <p:nvPr/>
        </p:nvSpPr>
        <p:spPr bwMode="auto">
          <a:xfrm>
            <a:off x="1541463" y="552608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219156" name="Oval 23"/>
          <p:cNvSpPr>
            <a:spLocks noChangeArrowheads="1"/>
          </p:cNvSpPr>
          <p:nvPr/>
        </p:nvSpPr>
        <p:spPr bwMode="auto">
          <a:xfrm>
            <a:off x="1922463" y="552608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219157" name="Oval 24"/>
          <p:cNvSpPr>
            <a:spLocks noChangeArrowheads="1"/>
          </p:cNvSpPr>
          <p:nvPr/>
        </p:nvSpPr>
        <p:spPr bwMode="auto">
          <a:xfrm>
            <a:off x="2303463" y="552608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19158" name="Oval 25"/>
          <p:cNvSpPr>
            <a:spLocks noChangeArrowheads="1"/>
          </p:cNvSpPr>
          <p:nvPr/>
        </p:nvSpPr>
        <p:spPr bwMode="auto">
          <a:xfrm>
            <a:off x="4732338" y="41608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信</a:t>
            </a:r>
          </a:p>
        </p:txBody>
      </p:sp>
      <p:sp>
        <p:nvSpPr>
          <p:cNvPr id="219159" name="Oval 26"/>
          <p:cNvSpPr>
            <a:spLocks noChangeArrowheads="1"/>
          </p:cNvSpPr>
          <p:nvPr/>
        </p:nvSpPr>
        <p:spPr bwMode="auto">
          <a:xfrm>
            <a:off x="5164138" y="41608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実</a:t>
            </a:r>
          </a:p>
        </p:txBody>
      </p:sp>
      <p:sp>
        <p:nvSpPr>
          <p:cNvPr id="219160" name="Oval 27"/>
          <p:cNvSpPr>
            <a:spLocks noChangeArrowheads="1"/>
          </p:cNvSpPr>
          <p:nvPr/>
        </p:nvSpPr>
        <p:spPr bwMode="auto">
          <a:xfrm>
            <a:off x="7200900" y="4052888"/>
            <a:ext cx="1371600" cy="477837"/>
          </a:xfrm>
          <a:prstGeom prst="ellipse">
            <a:avLst/>
          </a:prstGeom>
          <a:no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人格完成</a:t>
            </a:r>
            <a:endParaRPr lang="ja-JP" altLang="en-US" sz="18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571500" y="500063"/>
            <a:ext cx="413385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a:t>
            </a:r>
            <a:r>
              <a:rPr lang="ko-KR" altLang="en-US" sz="2200">
                <a:solidFill>
                  <a:schemeClr val="bg2"/>
                </a:solidFill>
                <a:latin typeface="ＭＳ Ｐゴシック" pitchFamily="34" charset="-128"/>
              </a:rPr>
              <a:t>堕落性</a:t>
            </a:r>
            <a:r>
              <a:rPr lang="ja-JP" altLang="en-US" sz="2200">
                <a:solidFill>
                  <a:schemeClr val="bg2"/>
                </a:solidFill>
                <a:latin typeface="ＭＳ Ｐゴシック" pitchFamily="34" charset="-128"/>
              </a:rPr>
              <a:t>を脱ぐための</a:t>
            </a:r>
            <a:r>
              <a:rPr lang="ko-KR" altLang="en-US" sz="2200">
                <a:solidFill>
                  <a:schemeClr val="bg2"/>
                </a:solidFill>
                <a:latin typeface="ＭＳ Ｐゴシック" pitchFamily="34" charset="-128"/>
              </a:rPr>
              <a:t>蕩減条</a:t>
            </a:r>
            <a:r>
              <a:rPr lang="ja-JP" altLang="en-US" sz="2200">
                <a:solidFill>
                  <a:schemeClr val="bg2"/>
                </a:solidFill>
                <a:latin typeface="ＭＳ Ｐゴシック" pitchFamily="34" charset="-128"/>
              </a:rPr>
              <a:t>件</a:t>
            </a:r>
          </a:p>
        </p:txBody>
      </p:sp>
      <p:graphicFrame>
        <p:nvGraphicFramePr>
          <p:cNvPr id="220196" name="Group 36"/>
          <p:cNvGraphicFramePr>
            <a:graphicFrameLocks noGrp="1"/>
          </p:cNvGraphicFramePr>
          <p:nvPr/>
        </p:nvGraphicFramePr>
        <p:xfrm>
          <a:off x="3095625" y="1676400"/>
          <a:ext cx="5580063" cy="3419475"/>
        </p:xfrm>
        <a:graphic>
          <a:graphicData uri="http://schemas.openxmlformats.org/drawingml/2006/table">
            <a:tbl>
              <a:tblPr/>
              <a:tblGrid>
                <a:gridCol w="2938463"/>
                <a:gridCol w="26416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accent1"/>
                          </a:solidFill>
                          <a:effectLst/>
                          <a:latin typeface="ＭＳ Ｐゴシック" pitchFamily="34" charset="-128"/>
                          <a:ea typeface="ＭＳ Ｐゴシック" pitchFamily="34" charset="-128"/>
                        </a:rPr>
                        <a:t>堕落性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蕩減条件</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3399FF"/>
                    </a:solidFill>
                  </a:tcPr>
                </a:tc>
              </a:tr>
              <a:tr h="869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神の立場で</a:t>
                      </a:r>
                      <a:r>
                        <a:rPr kumimoji="1" lang="ko-KR"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愛せない</a:t>
                      </a:r>
                      <a:r>
                        <a:rPr kumimoji="1" lang="en-US" altLang="ko-KR"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妬み</a:t>
                      </a:r>
                      <a:r>
                        <a:rPr kumimoji="1" lang="ko-KR"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嫉妬</a:t>
                      </a:r>
                      <a:r>
                        <a:rPr kumimoji="1" lang="en-US" altLang="ko-KR"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endParaRPr kumimoji="1" lang="en-US" altLang="ja-JP" sz="2000" b="1" i="0" u="none" strike="noStrike" cap="none" normalizeH="0" baseline="0" smtClean="0">
                        <a:ln>
                          <a:noFill/>
                        </a:ln>
                        <a:solidFill>
                          <a:schemeClr val="hlink"/>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愛する（愛）</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存在位置離れる</a:t>
                      </a:r>
                      <a:r>
                        <a:rPr kumimoji="1" lang="en-US" altLang="ja-JP" sz="2000" b="1" i="0" u="none" strike="noStrike" cap="none" normalizeH="0" baseline="0" smtClean="0">
                          <a:ln>
                            <a:noFill/>
                          </a:ln>
                          <a:solidFill>
                            <a:schemeClr val="hlink"/>
                          </a:solidFill>
                          <a:effectLst/>
                          <a:latin typeface="ＭＳ Ｐゴシック" pitchFamily="34" charset="-128"/>
                          <a:ea typeface="ＭＳ Ｐゴシック" pitchFamily="34" charset="-128"/>
                        </a:rPr>
                        <a:t> </a:t>
                      </a:r>
                      <a:r>
                        <a:rPr kumimoji="1" lang="en-US" altLang="ko-KR"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血気</a:t>
                      </a:r>
                      <a:r>
                        <a:rPr kumimoji="1" lang="en-US" altLang="ko-KR"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endParaRPr kumimoji="1" lang="en-US" altLang="ja-JP" sz="2000" b="1" i="0" u="none" strike="noStrike" cap="none" normalizeH="0" baseline="0" smtClean="0">
                        <a:ln>
                          <a:noFill/>
                        </a:ln>
                        <a:solidFill>
                          <a:schemeClr val="hlink"/>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仲保（仲）</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主管性転倒</a:t>
                      </a:r>
                      <a:r>
                        <a:rPr kumimoji="1" lang="en-US" altLang="ko-KR"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傲慢</a:t>
                      </a:r>
                      <a:r>
                        <a:rPr kumimoji="1" lang="en-US" altLang="ko-KR"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endParaRPr kumimoji="1" lang="en-US" altLang="ja-JP" sz="2000" b="1" i="0" u="none" strike="noStrike" cap="none" normalizeH="0" baseline="0" smtClean="0">
                        <a:ln>
                          <a:noFill/>
                        </a:ln>
                        <a:solidFill>
                          <a:schemeClr val="hlink"/>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順・屈（屈）</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悪繁</a:t>
                      </a: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殖</a:t>
                      </a:r>
                      <a:r>
                        <a:rPr kumimoji="1" lang="en-US" altLang="ko-KR"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固執</a:t>
                      </a:r>
                      <a:r>
                        <a:rPr kumimoji="1" lang="ko-KR" altLang="en-US" sz="2000" b="1" i="0" u="none" strike="noStrike" cap="none" normalizeH="0" baseline="0" smtClean="0">
                          <a:ln>
                            <a:noFill/>
                          </a:ln>
                          <a:solidFill>
                            <a:schemeClr val="hlink"/>
                          </a:solidFill>
                          <a:effectLst/>
                          <a:latin typeface="ＭＳ Ｐゴシック" pitchFamily="34" charset="-128"/>
                          <a:ea typeface="ＭＳ Ｐゴシック" pitchFamily="34" charset="-128"/>
                        </a:rPr>
                        <a:t>)</a:t>
                      </a:r>
                      <a:endParaRPr kumimoji="1" lang="en-US" altLang="ja-JP" sz="2000" b="1" i="0" u="none" strike="noStrike" cap="none" normalizeH="0" baseline="0" smtClean="0">
                        <a:ln>
                          <a:noFill/>
                        </a:ln>
                        <a:solidFill>
                          <a:schemeClr val="hlink"/>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神 善の御言伝播（通）</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20182" name="Oval 23"/>
          <p:cNvSpPr>
            <a:spLocks noChangeArrowheads="1"/>
          </p:cNvSpPr>
          <p:nvPr/>
        </p:nvSpPr>
        <p:spPr bwMode="auto">
          <a:xfrm>
            <a:off x="6084888" y="4581525"/>
            <a:ext cx="339725" cy="339725"/>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220183" name="Oval 24"/>
          <p:cNvSpPr>
            <a:spLocks noChangeArrowheads="1"/>
          </p:cNvSpPr>
          <p:nvPr/>
        </p:nvSpPr>
        <p:spPr bwMode="auto">
          <a:xfrm>
            <a:off x="2281238" y="3146425"/>
            <a:ext cx="576262" cy="495300"/>
          </a:xfrm>
          <a:prstGeom prst="ellipse">
            <a:avLst/>
          </a:prstGeom>
          <a:solidFill>
            <a:srgbClr val="0000FF"/>
          </a:solidFill>
          <a:ln w="2857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220184" name="Oval 25"/>
          <p:cNvSpPr>
            <a:spLocks noChangeArrowheads="1"/>
          </p:cNvSpPr>
          <p:nvPr/>
        </p:nvSpPr>
        <p:spPr bwMode="auto">
          <a:xfrm>
            <a:off x="1416050" y="3146425"/>
            <a:ext cx="576263" cy="495300"/>
          </a:xfrm>
          <a:prstGeom prst="ellipse">
            <a:avLst/>
          </a:prstGeom>
          <a:solidFill>
            <a:srgbClr val="FF99FF"/>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220185" name="Oval 26"/>
          <p:cNvSpPr>
            <a:spLocks noChangeArrowheads="1"/>
          </p:cNvSpPr>
          <p:nvPr/>
        </p:nvSpPr>
        <p:spPr bwMode="auto">
          <a:xfrm>
            <a:off x="552450" y="3146425"/>
            <a:ext cx="576263" cy="495300"/>
          </a:xfrm>
          <a:prstGeom prst="ellipse">
            <a:avLst/>
          </a:prstGeom>
          <a:solidFill>
            <a:schemeClr val="hlink"/>
          </a:solidFill>
          <a:ln w="28575">
            <a:solidFill>
              <a:schemeClr val="bg2"/>
            </a:solidFill>
            <a:round/>
            <a:headEnd/>
            <a:tailEnd/>
          </a:ln>
        </p:spPr>
        <p:txBody>
          <a:bodyPr wrap="none" anchor="ctr"/>
          <a:lstStyle/>
          <a:p>
            <a:pPr algn="ctr" latinLnBrk="0"/>
            <a:r>
              <a:rPr lang="ja-JP" altLang="en-US" sz="2400">
                <a:latin typeface="ＭＳ Ｐゴシック" pitchFamily="34" charset="-128"/>
              </a:rPr>
              <a:t>サ</a:t>
            </a:r>
            <a:endParaRPr lang="ko-KR" altLang="en-US" sz="2400">
              <a:latin typeface="ＭＳ Ｐゴシック" pitchFamily="34" charset="-128"/>
            </a:endParaRPr>
          </a:p>
        </p:txBody>
      </p:sp>
      <p:sp>
        <p:nvSpPr>
          <p:cNvPr id="220186" name="Oval 27"/>
          <p:cNvSpPr>
            <a:spLocks noChangeArrowheads="1"/>
          </p:cNvSpPr>
          <p:nvPr/>
        </p:nvSpPr>
        <p:spPr bwMode="auto">
          <a:xfrm>
            <a:off x="2281238" y="1946275"/>
            <a:ext cx="576262" cy="495300"/>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20187" name="Oval 28"/>
          <p:cNvSpPr>
            <a:spLocks noChangeArrowheads="1"/>
          </p:cNvSpPr>
          <p:nvPr/>
        </p:nvSpPr>
        <p:spPr bwMode="auto">
          <a:xfrm>
            <a:off x="2281238" y="4297363"/>
            <a:ext cx="576262" cy="495300"/>
          </a:xfrm>
          <a:prstGeom prst="ellipse">
            <a:avLst/>
          </a:prstGeom>
          <a:solidFill>
            <a:schemeClr val="accent1"/>
          </a:solidFill>
          <a:ln w="28575">
            <a:solidFill>
              <a:schemeClr val="bg2"/>
            </a:solidFill>
            <a:round/>
            <a:headEnd/>
            <a:tailEnd/>
          </a:ln>
        </p:spPr>
        <p:txBody>
          <a:bodyPr wrap="none" anchor="ctr"/>
          <a:lstStyle/>
          <a:p>
            <a:pPr algn="ctr" latinLnBrk="0"/>
            <a:r>
              <a:rPr lang="ja-JP" altLang="en-US" sz="2400">
                <a:latin typeface="ＭＳ Ｐゴシック" pitchFamily="34" charset="-128"/>
              </a:rPr>
              <a:t>天</a:t>
            </a:r>
          </a:p>
        </p:txBody>
      </p:sp>
      <p:sp>
        <p:nvSpPr>
          <p:cNvPr id="220188" name="Line 29"/>
          <p:cNvSpPr>
            <a:spLocks noChangeShapeType="1"/>
          </p:cNvSpPr>
          <p:nvPr/>
        </p:nvSpPr>
        <p:spPr bwMode="auto">
          <a:xfrm>
            <a:off x="2570163" y="2478088"/>
            <a:ext cx="0" cy="647700"/>
          </a:xfrm>
          <a:prstGeom prst="line">
            <a:avLst/>
          </a:prstGeom>
          <a:noFill/>
          <a:ln w="28575">
            <a:solidFill>
              <a:schemeClr val="bg2"/>
            </a:solidFill>
            <a:round/>
            <a:headEnd/>
            <a:tailEnd type="triangle" w="med" len="med"/>
          </a:ln>
        </p:spPr>
        <p:txBody>
          <a:bodyPr/>
          <a:lstStyle/>
          <a:p>
            <a:endParaRPr lang="ko-KR" altLang="en-US"/>
          </a:p>
        </p:txBody>
      </p:sp>
      <p:sp>
        <p:nvSpPr>
          <p:cNvPr id="220189" name="Line 30"/>
          <p:cNvSpPr>
            <a:spLocks noChangeShapeType="1"/>
          </p:cNvSpPr>
          <p:nvPr/>
        </p:nvSpPr>
        <p:spPr bwMode="auto">
          <a:xfrm flipV="1">
            <a:off x="2570163" y="3660775"/>
            <a:ext cx="0" cy="576263"/>
          </a:xfrm>
          <a:prstGeom prst="line">
            <a:avLst/>
          </a:prstGeom>
          <a:noFill/>
          <a:ln w="28575">
            <a:solidFill>
              <a:schemeClr val="bg2"/>
            </a:solidFill>
            <a:round/>
            <a:headEnd/>
            <a:tailEnd type="triangle" w="med" len="med"/>
          </a:ln>
        </p:spPr>
        <p:txBody>
          <a:bodyPr/>
          <a:lstStyle/>
          <a:p>
            <a:endParaRPr lang="ko-KR" altLang="en-US"/>
          </a:p>
        </p:txBody>
      </p:sp>
      <p:sp>
        <p:nvSpPr>
          <p:cNvPr id="220190" name="Line 31"/>
          <p:cNvSpPr>
            <a:spLocks noChangeShapeType="1"/>
          </p:cNvSpPr>
          <p:nvPr/>
        </p:nvSpPr>
        <p:spPr bwMode="auto">
          <a:xfrm flipV="1">
            <a:off x="2419350" y="3927475"/>
            <a:ext cx="268288" cy="209550"/>
          </a:xfrm>
          <a:prstGeom prst="line">
            <a:avLst/>
          </a:prstGeom>
          <a:noFill/>
          <a:ln w="28575">
            <a:solidFill>
              <a:schemeClr val="bg2"/>
            </a:solidFill>
            <a:round/>
            <a:headEnd/>
            <a:tailEnd/>
          </a:ln>
        </p:spPr>
        <p:txBody>
          <a:bodyPr/>
          <a:lstStyle/>
          <a:p>
            <a:endParaRPr lang="ko-KR" altLang="en-US"/>
          </a:p>
        </p:txBody>
      </p:sp>
      <p:sp>
        <p:nvSpPr>
          <p:cNvPr id="220191" name="Line 32"/>
          <p:cNvSpPr>
            <a:spLocks noChangeShapeType="1"/>
          </p:cNvSpPr>
          <p:nvPr/>
        </p:nvSpPr>
        <p:spPr bwMode="auto">
          <a:xfrm flipH="1" flipV="1">
            <a:off x="2471738" y="3927475"/>
            <a:ext cx="233362" cy="209550"/>
          </a:xfrm>
          <a:prstGeom prst="line">
            <a:avLst/>
          </a:prstGeom>
          <a:noFill/>
          <a:ln w="28575">
            <a:solidFill>
              <a:schemeClr val="bg2"/>
            </a:solidFill>
            <a:round/>
            <a:headEnd/>
            <a:tailEnd/>
          </a:ln>
        </p:spPr>
        <p:txBody>
          <a:bodyPr/>
          <a:lstStyle/>
          <a:p>
            <a:endParaRPr lang="ko-KR" altLang="en-US"/>
          </a:p>
        </p:txBody>
      </p:sp>
      <p:sp>
        <p:nvSpPr>
          <p:cNvPr id="220192" name="Freeform 33"/>
          <p:cNvSpPr>
            <a:spLocks/>
          </p:cNvSpPr>
          <p:nvPr/>
        </p:nvSpPr>
        <p:spPr bwMode="auto">
          <a:xfrm>
            <a:off x="1087438" y="3636963"/>
            <a:ext cx="1122362" cy="795337"/>
          </a:xfrm>
          <a:custGeom>
            <a:avLst/>
            <a:gdLst>
              <a:gd name="T0" fmla="*/ 2147483647 w 771"/>
              <a:gd name="T1" fmla="*/ 2147483647 h 635"/>
              <a:gd name="T2" fmla="*/ 2147483647 w 771"/>
              <a:gd name="T3" fmla="*/ 2147483647 h 635"/>
              <a:gd name="T4" fmla="*/ 2147483647 w 771"/>
              <a:gd name="T5" fmla="*/ 2147483647 h 635"/>
              <a:gd name="T6" fmla="*/ 2147483647 w 771"/>
              <a:gd name="T7" fmla="*/ 2147483647 h 635"/>
              <a:gd name="T8" fmla="*/ 2147483647 w 771"/>
              <a:gd name="T9" fmla="*/ 2147483647 h 635"/>
              <a:gd name="T10" fmla="*/ 2147483647 w 771"/>
              <a:gd name="T11" fmla="*/ 2147483647 h 635"/>
              <a:gd name="T12" fmla="*/ 2147483647 w 771"/>
              <a:gd name="T13" fmla="*/ 2147483647 h 635"/>
              <a:gd name="T14" fmla="*/ 2147483647 w 771"/>
              <a:gd name="T15" fmla="*/ 2147483647 h 635"/>
              <a:gd name="T16" fmla="*/ 2147483647 w 771"/>
              <a:gd name="T17" fmla="*/ 2147483647 h 635"/>
              <a:gd name="T18" fmla="*/ 2147483647 w 771"/>
              <a:gd name="T19" fmla="*/ 2147483647 h 635"/>
              <a:gd name="T20" fmla="*/ 0 w 771"/>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1"/>
              <a:gd name="T34" fmla="*/ 0 h 635"/>
              <a:gd name="T35" fmla="*/ 771 w 771"/>
              <a:gd name="T36" fmla="*/ 635 h 6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1" h="635">
                <a:moveTo>
                  <a:pt x="771" y="635"/>
                </a:moveTo>
                <a:cubicBezTo>
                  <a:pt x="718" y="624"/>
                  <a:pt x="665" y="613"/>
                  <a:pt x="635" y="590"/>
                </a:cubicBezTo>
                <a:cubicBezTo>
                  <a:pt x="605" y="567"/>
                  <a:pt x="612" y="522"/>
                  <a:pt x="589" y="499"/>
                </a:cubicBezTo>
                <a:cubicBezTo>
                  <a:pt x="566" y="476"/>
                  <a:pt x="522" y="477"/>
                  <a:pt x="499" y="454"/>
                </a:cubicBezTo>
                <a:cubicBezTo>
                  <a:pt x="476" y="431"/>
                  <a:pt x="483" y="386"/>
                  <a:pt x="453" y="363"/>
                </a:cubicBezTo>
                <a:cubicBezTo>
                  <a:pt x="423" y="340"/>
                  <a:pt x="347" y="341"/>
                  <a:pt x="317" y="318"/>
                </a:cubicBezTo>
                <a:cubicBezTo>
                  <a:pt x="287" y="295"/>
                  <a:pt x="295" y="250"/>
                  <a:pt x="272" y="227"/>
                </a:cubicBezTo>
                <a:cubicBezTo>
                  <a:pt x="249" y="204"/>
                  <a:pt x="204" y="205"/>
                  <a:pt x="181" y="182"/>
                </a:cubicBezTo>
                <a:cubicBezTo>
                  <a:pt x="158" y="159"/>
                  <a:pt x="159" y="114"/>
                  <a:pt x="136" y="91"/>
                </a:cubicBezTo>
                <a:cubicBezTo>
                  <a:pt x="113" y="68"/>
                  <a:pt x="68" y="60"/>
                  <a:pt x="45" y="45"/>
                </a:cubicBezTo>
                <a:cubicBezTo>
                  <a:pt x="22" y="30"/>
                  <a:pt x="11" y="15"/>
                  <a:pt x="0" y="0"/>
                </a:cubicBezTo>
              </a:path>
            </a:pathLst>
          </a:custGeom>
          <a:noFill/>
          <a:ln w="28575">
            <a:solidFill>
              <a:schemeClr val="hlink"/>
            </a:solidFill>
            <a:round/>
            <a:headEnd/>
            <a:tailEnd type="triangle" w="med" len="med"/>
          </a:ln>
        </p:spPr>
        <p:txBody>
          <a:bodyPr/>
          <a:lstStyle/>
          <a:p>
            <a:endParaRPr lang="ko-KR" altLang="en-US"/>
          </a:p>
        </p:txBody>
      </p:sp>
      <p:sp>
        <p:nvSpPr>
          <p:cNvPr id="220193" name="Freeform 34"/>
          <p:cNvSpPr>
            <a:spLocks/>
          </p:cNvSpPr>
          <p:nvPr/>
        </p:nvSpPr>
        <p:spPr bwMode="auto">
          <a:xfrm>
            <a:off x="1158875" y="3352800"/>
            <a:ext cx="257175" cy="69850"/>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575">
            <a:solidFill>
              <a:schemeClr val="hlink"/>
            </a:solidFill>
            <a:round/>
            <a:headEnd/>
            <a:tailEnd type="triangle" w="med" len="med"/>
          </a:ln>
        </p:spPr>
        <p:txBody>
          <a:bodyPr/>
          <a:lstStyle/>
          <a:p>
            <a:endParaRPr lang="ko-KR" altLang="en-US"/>
          </a:p>
        </p:txBody>
      </p:sp>
      <p:sp>
        <p:nvSpPr>
          <p:cNvPr id="220194" name="Freeform 35"/>
          <p:cNvSpPr>
            <a:spLocks/>
          </p:cNvSpPr>
          <p:nvPr/>
        </p:nvSpPr>
        <p:spPr bwMode="auto">
          <a:xfrm>
            <a:off x="2016125" y="3352800"/>
            <a:ext cx="265113" cy="69850"/>
          </a:xfrm>
          <a:custGeom>
            <a:avLst/>
            <a:gdLst>
              <a:gd name="T0" fmla="*/ 0 w 226"/>
              <a:gd name="T1" fmla="*/ 2147483647 h 46"/>
              <a:gd name="T2" fmla="*/ 2147483647 w 226"/>
              <a:gd name="T3" fmla="*/ 0 h 46"/>
              <a:gd name="T4" fmla="*/ 2147483647 w 226"/>
              <a:gd name="T5" fmla="*/ 2147483647 h 46"/>
              <a:gd name="T6" fmla="*/ 2147483647 w 226"/>
              <a:gd name="T7" fmla="*/ 0 h 46"/>
              <a:gd name="T8" fmla="*/ 0 60000 65536"/>
              <a:gd name="T9" fmla="*/ 0 60000 65536"/>
              <a:gd name="T10" fmla="*/ 0 60000 65536"/>
              <a:gd name="T11" fmla="*/ 0 60000 65536"/>
              <a:gd name="T12" fmla="*/ 0 w 226"/>
              <a:gd name="T13" fmla="*/ 0 h 46"/>
              <a:gd name="T14" fmla="*/ 226 w 226"/>
              <a:gd name="T15" fmla="*/ 46 h 46"/>
            </a:gdLst>
            <a:ahLst/>
            <a:cxnLst>
              <a:cxn ang="T8">
                <a:pos x="T0" y="T1"/>
              </a:cxn>
              <a:cxn ang="T9">
                <a:pos x="T2" y="T3"/>
              </a:cxn>
              <a:cxn ang="T10">
                <a:pos x="T4" y="T5"/>
              </a:cxn>
              <a:cxn ang="T11">
                <a:pos x="T6" y="T7"/>
              </a:cxn>
            </a:cxnLst>
            <a:rect l="T12" t="T13" r="T14" b="T15"/>
            <a:pathLst>
              <a:path w="226" h="46">
                <a:moveTo>
                  <a:pt x="0" y="46"/>
                </a:moveTo>
                <a:cubicBezTo>
                  <a:pt x="11" y="23"/>
                  <a:pt x="22" y="0"/>
                  <a:pt x="45" y="0"/>
                </a:cubicBezTo>
                <a:cubicBezTo>
                  <a:pt x="68" y="0"/>
                  <a:pt x="106" y="46"/>
                  <a:pt x="136" y="46"/>
                </a:cubicBezTo>
                <a:cubicBezTo>
                  <a:pt x="166" y="46"/>
                  <a:pt x="196" y="23"/>
                  <a:pt x="226" y="0"/>
                </a:cubicBezTo>
              </a:path>
            </a:pathLst>
          </a:custGeom>
          <a:noFill/>
          <a:ln w="28575">
            <a:solidFill>
              <a:schemeClr val="hlink"/>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 Box 2"/>
          <p:cNvSpPr txBox="1">
            <a:spLocks noChangeArrowheads="1"/>
          </p:cNvSpPr>
          <p:nvPr/>
        </p:nvSpPr>
        <p:spPr bwMode="auto">
          <a:xfrm>
            <a:off x="304800" y="142875"/>
            <a:ext cx="77152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３．メシヤのための</a:t>
            </a:r>
            <a:r>
              <a:rPr lang="ko-KR" altLang="en-US" sz="3000">
                <a:solidFill>
                  <a:schemeClr val="bg2"/>
                </a:solidFill>
                <a:latin typeface="ＭＳ Ｐゴシック" pitchFamily="34" charset="-128"/>
              </a:rPr>
              <a:t>基</a:t>
            </a:r>
            <a:r>
              <a:rPr lang="ja-JP" altLang="en-US" sz="3000">
                <a:solidFill>
                  <a:schemeClr val="bg2"/>
                </a:solidFill>
                <a:latin typeface="ＭＳ Ｐゴシック" pitchFamily="34" charset="-128"/>
              </a:rPr>
              <a:t>台</a:t>
            </a:r>
            <a:r>
              <a:rPr lang="ja-JP" altLang="en-US" sz="2000">
                <a:solidFill>
                  <a:schemeClr val="bg2"/>
                </a:solidFill>
                <a:latin typeface="ＭＳ Ｐゴシック" pitchFamily="34" charset="-128"/>
              </a:rPr>
              <a:t>（歴史の願いはメシヤを迎えること）</a:t>
            </a:r>
            <a:endParaRPr lang="ja-JP" altLang="en-US">
              <a:solidFill>
                <a:schemeClr val="bg2"/>
              </a:solidFill>
              <a:latin typeface="ＭＳ Ｐゴシック" pitchFamily="34" charset="-128"/>
            </a:endParaRPr>
          </a:p>
        </p:txBody>
      </p:sp>
      <p:sp>
        <p:nvSpPr>
          <p:cNvPr id="221186" name="Text Box 4"/>
          <p:cNvSpPr txBox="1">
            <a:spLocks noChangeArrowheads="1"/>
          </p:cNvSpPr>
          <p:nvPr/>
        </p:nvSpPr>
        <p:spPr bwMode="auto">
          <a:xfrm>
            <a:off x="1231900" y="809625"/>
            <a:ext cx="6911975" cy="1190625"/>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堕落人間は創造本然の人間へと復帰しなくてはならない。</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そのためにはメシヤに会わなくてはならない。</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メシヤに会おうとすればメシヤのための</a:t>
            </a:r>
            <a:r>
              <a:rPr lang="ko-KR" altLang="en-US" sz="1800">
                <a:solidFill>
                  <a:schemeClr val="bg2"/>
                </a:solidFill>
                <a:latin typeface="ＭＳ Ｐゴシック" pitchFamily="34" charset="-128"/>
              </a:rPr>
              <a:t>基</a:t>
            </a:r>
            <a:r>
              <a:rPr lang="ja-JP" altLang="en-US" sz="1800">
                <a:solidFill>
                  <a:schemeClr val="bg2"/>
                </a:solidFill>
                <a:latin typeface="ＭＳ Ｐゴシック" pitchFamily="34" charset="-128"/>
              </a:rPr>
              <a:t>台を立てなくてはならない。</a:t>
            </a:r>
            <a:r>
              <a:rPr lang="en-US" altLang="ko-KR"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メシヤのための</a:t>
            </a:r>
            <a:r>
              <a:rPr lang="ko-KR" altLang="en-US" sz="1800">
                <a:solidFill>
                  <a:schemeClr val="bg2"/>
                </a:solidFill>
                <a:latin typeface="ＭＳ Ｐゴシック" pitchFamily="34" charset="-128"/>
              </a:rPr>
              <a:t>基</a:t>
            </a:r>
            <a:r>
              <a:rPr lang="ja-JP" altLang="en-US" sz="1800">
                <a:solidFill>
                  <a:schemeClr val="bg2"/>
                </a:solidFill>
                <a:latin typeface="ＭＳ Ｐゴシック" pitchFamily="34" charset="-128"/>
              </a:rPr>
              <a:t>台がなくては堕落人間は来られたメシヤを殺す</a:t>
            </a:r>
          </a:p>
        </p:txBody>
      </p:sp>
      <p:sp>
        <p:nvSpPr>
          <p:cNvPr id="221187" name="Text Box 5"/>
          <p:cNvSpPr txBox="1">
            <a:spLocks noChangeArrowheads="1"/>
          </p:cNvSpPr>
          <p:nvPr/>
        </p:nvSpPr>
        <p:spPr bwMode="auto">
          <a:xfrm>
            <a:off x="357188" y="2141538"/>
            <a:ext cx="1868487"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信仰基台</a:t>
            </a:r>
          </a:p>
        </p:txBody>
      </p:sp>
      <p:sp>
        <p:nvSpPr>
          <p:cNvPr id="221188" name="Text Box 6"/>
          <p:cNvSpPr txBox="1">
            <a:spLocks noChangeArrowheads="1"/>
          </p:cNvSpPr>
          <p:nvPr/>
        </p:nvSpPr>
        <p:spPr bwMode="auto">
          <a:xfrm>
            <a:off x="395288" y="4137025"/>
            <a:ext cx="2009775"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（２） 実体基台</a:t>
            </a:r>
          </a:p>
        </p:txBody>
      </p:sp>
      <p:sp>
        <p:nvSpPr>
          <p:cNvPr id="221189" name="Text Box 7"/>
          <p:cNvSpPr txBox="1">
            <a:spLocks noChangeArrowheads="1"/>
          </p:cNvSpPr>
          <p:nvPr/>
        </p:nvSpPr>
        <p:spPr bwMode="auto">
          <a:xfrm>
            <a:off x="3321050" y="2660650"/>
            <a:ext cx="1865313"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① </a:t>
            </a:r>
            <a:r>
              <a:rPr lang="ja-JP" altLang="en-US" sz="1800">
                <a:solidFill>
                  <a:srgbClr val="CC0000"/>
                </a:solidFill>
                <a:latin typeface="ＭＳ Ｐゴシック" pitchFamily="34" charset="-128"/>
              </a:rPr>
              <a:t>中心人物</a:t>
            </a:r>
            <a:r>
              <a:rPr lang="ja-JP" altLang="en-US" sz="1800">
                <a:solidFill>
                  <a:schemeClr val="bg2"/>
                </a:solidFill>
                <a:latin typeface="ＭＳ Ｐゴシック" pitchFamily="34" charset="-128"/>
              </a:rPr>
              <a:t>＝父</a:t>
            </a:r>
          </a:p>
        </p:txBody>
      </p:sp>
      <p:sp>
        <p:nvSpPr>
          <p:cNvPr id="221190" name="Text Box 8"/>
          <p:cNvSpPr txBox="1">
            <a:spLocks noChangeArrowheads="1"/>
          </p:cNvSpPr>
          <p:nvPr/>
        </p:nvSpPr>
        <p:spPr bwMode="auto">
          <a:xfrm>
            <a:off x="3321050" y="3117850"/>
            <a:ext cx="2325688"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② </a:t>
            </a:r>
            <a:r>
              <a:rPr lang="ja-JP" altLang="en-US" sz="1800">
                <a:solidFill>
                  <a:srgbClr val="CC0000"/>
                </a:solidFill>
                <a:latin typeface="ＭＳ Ｐゴシック" pitchFamily="34" charset="-128"/>
              </a:rPr>
              <a:t>条件物</a:t>
            </a:r>
            <a:r>
              <a:rPr lang="ja-JP" altLang="en-US" sz="1800">
                <a:solidFill>
                  <a:schemeClr val="bg2"/>
                </a:solidFill>
                <a:latin typeface="ＭＳ Ｐゴシック" pitchFamily="34" charset="-128"/>
              </a:rPr>
              <a:t>＝象徴献祭</a:t>
            </a:r>
          </a:p>
        </p:txBody>
      </p:sp>
      <p:sp>
        <p:nvSpPr>
          <p:cNvPr id="221191" name="Text Box 9"/>
          <p:cNvSpPr txBox="1">
            <a:spLocks noChangeArrowheads="1"/>
          </p:cNvSpPr>
          <p:nvPr/>
        </p:nvSpPr>
        <p:spPr bwMode="auto">
          <a:xfrm>
            <a:off x="3330575" y="3651250"/>
            <a:ext cx="3595688"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③ </a:t>
            </a:r>
            <a:r>
              <a:rPr lang="ja-JP" altLang="en-US" sz="1800">
                <a:solidFill>
                  <a:srgbClr val="CC0000"/>
                </a:solidFill>
                <a:latin typeface="ＭＳ Ｐゴシック" pitchFamily="34" charset="-128"/>
              </a:rPr>
              <a:t>期間</a:t>
            </a:r>
            <a:r>
              <a:rPr lang="ja-JP" altLang="en-US" sz="1800">
                <a:solidFill>
                  <a:schemeClr val="bg2"/>
                </a:solidFill>
                <a:latin typeface="ＭＳ Ｐゴシック" pitchFamily="34" charset="-128"/>
              </a:rPr>
              <a:t>＝成長期間（</a:t>
            </a:r>
            <a:r>
              <a:rPr lang="en-US" altLang="ja-JP" sz="1800">
                <a:solidFill>
                  <a:schemeClr val="bg2"/>
                </a:solidFill>
                <a:latin typeface="ＭＳ Ｐゴシック" pitchFamily="34" charset="-128"/>
              </a:rPr>
              <a:t>12</a:t>
            </a:r>
            <a:r>
              <a:rPr lang="ja-JP" altLang="en-US" sz="1800">
                <a:solidFill>
                  <a:schemeClr val="bg2"/>
                </a:solidFill>
                <a:latin typeface="ＭＳ Ｐゴシック" pitchFamily="34" charset="-128"/>
              </a:rPr>
              <a:t>、</a:t>
            </a:r>
            <a:r>
              <a:rPr lang="en-US" altLang="ja-JP" sz="1800">
                <a:solidFill>
                  <a:schemeClr val="bg2"/>
                </a:solidFill>
                <a:latin typeface="ＭＳ Ｐゴシック" pitchFamily="34" charset="-128"/>
              </a:rPr>
              <a:t>4</a:t>
            </a:r>
            <a:r>
              <a:rPr lang="ja-JP" altLang="en-US" sz="1800">
                <a:solidFill>
                  <a:schemeClr val="bg2"/>
                </a:solidFill>
                <a:latin typeface="ＭＳ Ｐゴシック" pitchFamily="34" charset="-128"/>
              </a:rPr>
              <a:t>、</a:t>
            </a:r>
            <a:r>
              <a:rPr lang="en-US" altLang="ja-JP" sz="1800">
                <a:solidFill>
                  <a:schemeClr val="bg2"/>
                </a:solidFill>
                <a:latin typeface="ＭＳ Ｐゴシック" pitchFamily="34" charset="-128"/>
              </a:rPr>
              <a:t>21</a:t>
            </a:r>
            <a:r>
              <a:rPr lang="ja-JP" altLang="en-US" sz="1800">
                <a:solidFill>
                  <a:schemeClr val="bg2"/>
                </a:solidFill>
                <a:latin typeface="ＭＳ Ｐゴシック" pitchFamily="34" charset="-128"/>
              </a:rPr>
              <a:t>、</a:t>
            </a:r>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a:t>
            </a:r>
          </a:p>
        </p:txBody>
      </p:sp>
      <p:sp>
        <p:nvSpPr>
          <p:cNvPr id="221192" name="AutoShape 10"/>
          <p:cNvSpPr>
            <a:spLocks/>
          </p:cNvSpPr>
          <p:nvPr/>
        </p:nvSpPr>
        <p:spPr bwMode="auto">
          <a:xfrm>
            <a:off x="3268663" y="2795588"/>
            <a:ext cx="100012" cy="1082675"/>
          </a:xfrm>
          <a:prstGeom prst="leftBrace">
            <a:avLst>
              <a:gd name="adj1" fmla="val 54177"/>
              <a:gd name="adj2" fmla="val 50000"/>
            </a:avLst>
          </a:prstGeom>
          <a:noFill/>
          <a:ln w="28575">
            <a:solidFill>
              <a:schemeClr val="bg2"/>
            </a:solidFill>
            <a:round/>
            <a:headEnd/>
            <a:tailEnd/>
          </a:ln>
        </p:spPr>
        <p:txBody>
          <a:bodyPr wrap="none" anchor="ctr"/>
          <a:lstStyle/>
          <a:p>
            <a:pPr latinLnBrk="0"/>
            <a:endParaRPr lang="ja-JP" altLang="en-US"/>
          </a:p>
        </p:txBody>
      </p:sp>
      <p:sp>
        <p:nvSpPr>
          <p:cNvPr id="221193" name="Text Box 11"/>
          <p:cNvSpPr txBox="1">
            <a:spLocks noChangeArrowheads="1"/>
          </p:cNvSpPr>
          <p:nvPr/>
        </p:nvSpPr>
        <p:spPr bwMode="auto">
          <a:xfrm>
            <a:off x="3330575" y="4776788"/>
            <a:ext cx="2095500"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① </a:t>
            </a:r>
            <a:r>
              <a:rPr lang="ja-JP" altLang="en-US" sz="1800">
                <a:solidFill>
                  <a:srgbClr val="CC0000"/>
                </a:solidFill>
                <a:latin typeface="ＭＳ Ｐゴシック" pitchFamily="34" charset="-128"/>
              </a:rPr>
              <a:t>中心人物</a:t>
            </a:r>
            <a:r>
              <a:rPr lang="ja-JP" altLang="en-US" sz="1800">
                <a:solidFill>
                  <a:schemeClr val="bg2"/>
                </a:solidFill>
                <a:latin typeface="ＭＳ Ｐゴシック" pitchFamily="34" charset="-128"/>
              </a:rPr>
              <a:t>＝次子</a:t>
            </a:r>
          </a:p>
        </p:txBody>
      </p:sp>
      <p:sp>
        <p:nvSpPr>
          <p:cNvPr id="221194" name="Text Box 12"/>
          <p:cNvSpPr txBox="1">
            <a:spLocks noChangeArrowheads="1"/>
          </p:cNvSpPr>
          <p:nvPr/>
        </p:nvSpPr>
        <p:spPr bwMode="auto">
          <a:xfrm>
            <a:off x="3330575" y="5310188"/>
            <a:ext cx="3521075" cy="641350"/>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② </a:t>
            </a:r>
            <a:r>
              <a:rPr lang="ja-JP" altLang="en-US" sz="1800">
                <a:solidFill>
                  <a:srgbClr val="CC0000"/>
                </a:solidFill>
                <a:latin typeface="ＭＳ Ｐゴシック" pitchFamily="34" charset="-128"/>
              </a:rPr>
              <a:t>条件</a:t>
            </a:r>
            <a:r>
              <a:rPr lang="ja-JP" altLang="en-US" sz="1800">
                <a:solidFill>
                  <a:schemeClr val="bg2"/>
                </a:solidFill>
                <a:latin typeface="ＭＳ Ｐゴシック" pitchFamily="34" charset="-128"/>
              </a:rPr>
              <a:t>（実体献祭）</a:t>
            </a:r>
          </a:p>
          <a:p>
            <a:pPr latinLnBrk="0"/>
            <a:r>
              <a:rPr lang="ja-JP" altLang="en-US" sz="1800">
                <a:solidFill>
                  <a:schemeClr val="bg2"/>
                </a:solidFill>
                <a:latin typeface="ＭＳ Ｐゴシック" pitchFamily="34" charset="-128"/>
              </a:rPr>
              <a:t>　　  堕落性を脱ぐための蕩減条件</a:t>
            </a:r>
          </a:p>
        </p:txBody>
      </p:sp>
      <p:sp>
        <p:nvSpPr>
          <p:cNvPr id="221195" name="AutoShape 13"/>
          <p:cNvSpPr>
            <a:spLocks/>
          </p:cNvSpPr>
          <p:nvPr/>
        </p:nvSpPr>
        <p:spPr bwMode="auto">
          <a:xfrm>
            <a:off x="3275013" y="4926013"/>
            <a:ext cx="82550" cy="633412"/>
          </a:xfrm>
          <a:prstGeom prst="leftBrace">
            <a:avLst>
              <a:gd name="adj1" fmla="val 29165"/>
              <a:gd name="adj2" fmla="val 50000"/>
            </a:avLst>
          </a:prstGeom>
          <a:noFill/>
          <a:ln w="28575">
            <a:solidFill>
              <a:schemeClr val="bg2"/>
            </a:solidFill>
            <a:round/>
            <a:headEnd/>
            <a:tailEnd/>
          </a:ln>
        </p:spPr>
        <p:txBody>
          <a:bodyPr wrap="none" anchor="ctr"/>
          <a:lstStyle/>
          <a:p>
            <a:pPr latinLnBrk="0"/>
            <a:endParaRPr lang="ja-JP" altLang="en-US"/>
          </a:p>
        </p:txBody>
      </p:sp>
      <p:sp>
        <p:nvSpPr>
          <p:cNvPr id="221196" name="Text Box 14"/>
          <p:cNvSpPr txBox="1">
            <a:spLocks noChangeArrowheads="1"/>
          </p:cNvSpPr>
          <p:nvPr/>
        </p:nvSpPr>
        <p:spPr bwMode="auto">
          <a:xfrm>
            <a:off x="5554663" y="3067050"/>
            <a:ext cx="3089275" cy="488950"/>
          </a:xfrm>
          <a:prstGeom prst="rect">
            <a:avLst/>
          </a:prstGeom>
          <a:noFill/>
          <a:ln w="9525">
            <a:noFill/>
            <a:miter lim="800000"/>
            <a:headEnd/>
            <a:tailEnd/>
          </a:ln>
        </p:spPr>
        <p:txBody>
          <a:bodyPr>
            <a:spAutoFit/>
          </a:bodyPr>
          <a:lstStyle/>
          <a:p>
            <a:pPr latinLnBrk="0"/>
            <a:r>
              <a:rPr lang="ja-JP" altLang="en-US" sz="1300">
                <a:solidFill>
                  <a:schemeClr val="bg2"/>
                </a:solidFill>
                <a:latin typeface="ＭＳ Ｐゴシック" pitchFamily="34" charset="-128"/>
              </a:rPr>
              <a:t>「御言」 、祭物、箱舟、幕屋、神殿、律法、</a:t>
            </a:r>
            <a:endParaRPr lang="en-US" altLang="ja-JP" sz="1300">
              <a:solidFill>
                <a:schemeClr val="bg2"/>
              </a:solidFill>
              <a:latin typeface="ＭＳ Ｐゴシック" pitchFamily="34" charset="-128"/>
            </a:endParaRPr>
          </a:p>
          <a:p>
            <a:pPr latinLnBrk="0"/>
            <a:r>
              <a:rPr lang="ja-JP" altLang="en-US" sz="1300">
                <a:solidFill>
                  <a:schemeClr val="bg2"/>
                </a:solidFill>
                <a:latin typeface="ＭＳ Ｐゴシック" pitchFamily="34" charset="-128"/>
              </a:rPr>
              <a:t>  福音、イエス、真の父母</a:t>
            </a:r>
            <a:r>
              <a:rPr lang="ko-KR" altLang="en-US" sz="1300">
                <a:solidFill>
                  <a:schemeClr val="bg2"/>
                </a:solidFill>
                <a:latin typeface="ＭＳ Ｐゴシック" pitchFamily="34" charset="-128"/>
              </a:rPr>
              <a:t>(</a:t>
            </a:r>
            <a:r>
              <a:rPr lang="ja-JP" altLang="en-US" sz="1300">
                <a:solidFill>
                  <a:schemeClr val="bg2"/>
                </a:solidFill>
                <a:latin typeface="ＭＳ Ｐゴシック" pitchFamily="34" charset="-128"/>
              </a:rPr>
              <a:t>原理、御言</a:t>
            </a:r>
            <a:r>
              <a:rPr lang="ko-KR" altLang="en-US" sz="1300">
                <a:solidFill>
                  <a:schemeClr val="bg2"/>
                </a:solidFill>
                <a:latin typeface="ＭＳ Ｐゴシック" pitchFamily="34" charset="-128"/>
              </a:rPr>
              <a:t>)</a:t>
            </a:r>
            <a:endParaRPr lang="en-US" altLang="ja-JP" sz="1300">
              <a:solidFill>
                <a:schemeClr val="bg2"/>
              </a:solidFill>
              <a:latin typeface="ＭＳ Ｐゴシック" pitchFamily="34" charset="-128"/>
            </a:endParaRPr>
          </a:p>
        </p:txBody>
      </p:sp>
      <p:sp>
        <p:nvSpPr>
          <p:cNvPr id="221197" name="AutoShape 15"/>
          <p:cNvSpPr>
            <a:spLocks noChangeArrowheads="1"/>
          </p:cNvSpPr>
          <p:nvPr/>
        </p:nvSpPr>
        <p:spPr bwMode="auto">
          <a:xfrm>
            <a:off x="666750" y="2660650"/>
            <a:ext cx="2476500" cy="1395413"/>
          </a:xfrm>
          <a:prstGeom prst="roundRect">
            <a:avLst>
              <a:gd name="adj" fmla="val 16667"/>
            </a:avLst>
          </a:prstGeom>
          <a:noFill/>
          <a:ln w="19050">
            <a:solidFill>
              <a:schemeClr val="bg2"/>
            </a:solidFill>
            <a:round/>
            <a:headEnd/>
            <a:tailEnd/>
          </a:ln>
        </p:spPr>
        <p:txBody>
          <a:bodyPr wrap="none" anchor="ctr"/>
          <a:lstStyle/>
          <a:p>
            <a:pPr latinLnBrk="0"/>
            <a:r>
              <a:rPr lang="ja-JP" altLang="en-US" sz="2000">
                <a:solidFill>
                  <a:schemeClr val="bg2"/>
                </a:solidFill>
                <a:latin typeface="ＭＳ Ｐゴシック" pitchFamily="34" charset="-128"/>
              </a:rPr>
              <a:t>〇 所有権決定</a:t>
            </a:r>
          </a:p>
          <a:p>
            <a:pPr latinLnBrk="0"/>
            <a:r>
              <a:rPr lang="ja-JP" altLang="en-US" sz="2000">
                <a:solidFill>
                  <a:schemeClr val="bg2"/>
                </a:solidFill>
                <a:latin typeface="ＭＳ Ｐゴシック" pitchFamily="34" charset="-128"/>
              </a:rPr>
              <a:t>        立場ー所有権</a:t>
            </a:r>
          </a:p>
          <a:p>
            <a:pPr latinLnBrk="0"/>
            <a:r>
              <a:rPr lang="ja-JP" altLang="en-US" sz="2000">
                <a:solidFill>
                  <a:schemeClr val="bg2"/>
                </a:solidFill>
                <a:latin typeface="ＭＳ Ｐゴシック" pitchFamily="34" charset="-128"/>
              </a:rPr>
              <a:t>        立場ー信仰</a:t>
            </a:r>
            <a:endParaRPr lang="ja-JP"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〇 神のものになる事</a:t>
            </a:r>
          </a:p>
        </p:txBody>
      </p:sp>
      <p:sp>
        <p:nvSpPr>
          <p:cNvPr id="221198" name="Oval 16"/>
          <p:cNvSpPr>
            <a:spLocks noChangeArrowheads="1"/>
          </p:cNvSpPr>
          <p:nvPr/>
        </p:nvSpPr>
        <p:spPr bwMode="auto">
          <a:xfrm>
            <a:off x="1125538" y="3060700"/>
            <a:ext cx="311150" cy="31115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221199" name="Oval 17"/>
          <p:cNvSpPr>
            <a:spLocks noChangeArrowheads="1"/>
          </p:cNvSpPr>
          <p:nvPr/>
        </p:nvSpPr>
        <p:spPr bwMode="auto">
          <a:xfrm>
            <a:off x="1120775" y="3368675"/>
            <a:ext cx="311150" cy="31115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a:t>
            </a:r>
          </a:p>
        </p:txBody>
      </p:sp>
      <p:sp>
        <p:nvSpPr>
          <p:cNvPr id="221200" name="AutoShape 18"/>
          <p:cNvSpPr>
            <a:spLocks noChangeArrowheads="1"/>
          </p:cNvSpPr>
          <p:nvPr/>
        </p:nvSpPr>
        <p:spPr bwMode="auto">
          <a:xfrm>
            <a:off x="642938" y="4616450"/>
            <a:ext cx="2514600" cy="1285875"/>
          </a:xfrm>
          <a:prstGeom prst="roundRect">
            <a:avLst>
              <a:gd name="adj" fmla="val 16667"/>
            </a:avLst>
          </a:prstGeom>
          <a:noFill/>
          <a:ln w="19050">
            <a:solidFill>
              <a:schemeClr val="bg2"/>
            </a:solidFill>
            <a:round/>
            <a:headEnd/>
            <a:tailEnd/>
          </a:ln>
        </p:spPr>
        <p:txBody>
          <a:bodyPr wrap="none" anchor="ctr"/>
          <a:lstStyle/>
          <a:p>
            <a:pPr latinLnBrk="0"/>
            <a:r>
              <a:rPr lang="ja-JP" altLang="en-US" sz="2000">
                <a:solidFill>
                  <a:schemeClr val="bg2"/>
                </a:solidFill>
                <a:latin typeface="ＭＳ Ｐゴシック" pitchFamily="34" charset="-128"/>
              </a:rPr>
              <a:t>〇 主管権決定</a:t>
            </a:r>
          </a:p>
          <a:p>
            <a:pPr latinLnBrk="0"/>
            <a:r>
              <a:rPr lang="ja-JP" altLang="en-US" sz="2000">
                <a:solidFill>
                  <a:schemeClr val="bg2"/>
                </a:solidFill>
                <a:latin typeface="ＭＳ Ｐゴシック" pitchFamily="34" charset="-128"/>
              </a:rPr>
              <a:t>    善が悪を主管</a:t>
            </a:r>
          </a:p>
          <a:p>
            <a:pPr latinLnBrk="0"/>
            <a:r>
              <a:rPr lang="ja-JP" altLang="en-US" sz="2000">
                <a:solidFill>
                  <a:schemeClr val="bg2"/>
                </a:solidFill>
                <a:latin typeface="ＭＳ Ｐゴシック" pitchFamily="34" charset="-128"/>
              </a:rPr>
              <a:t>    悪が善に屈伏</a:t>
            </a:r>
            <a:endParaRPr lang="ja-JP"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〇 神側の物を作る事</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Line 1074"/>
          <p:cNvSpPr>
            <a:spLocks noChangeShapeType="1"/>
          </p:cNvSpPr>
          <p:nvPr/>
        </p:nvSpPr>
        <p:spPr bwMode="auto">
          <a:xfrm>
            <a:off x="214313" y="955675"/>
            <a:ext cx="8713787" cy="6350"/>
          </a:xfrm>
          <a:prstGeom prst="line">
            <a:avLst/>
          </a:prstGeom>
          <a:noFill/>
          <a:ln w="19050">
            <a:solidFill>
              <a:schemeClr val="accent1"/>
            </a:solidFill>
            <a:round/>
            <a:headEnd/>
            <a:tailEnd/>
          </a:ln>
        </p:spPr>
        <p:txBody>
          <a:bodyPr/>
          <a:lstStyle/>
          <a:p>
            <a:endParaRPr lang="ko-KR" altLang="en-US"/>
          </a:p>
        </p:txBody>
      </p:sp>
      <p:sp>
        <p:nvSpPr>
          <p:cNvPr id="222210" name="Line 1026"/>
          <p:cNvSpPr>
            <a:spLocks noChangeShapeType="1"/>
          </p:cNvSpPr>
          <p:nvPr/>
        </p:nvSpPr>
        <p:spPr bwMode="auto">
          <a:xfrm flipV="1">
            <a:off x="2159000" y="955675"/>
            <a:ext cx="6697663" cy="1366838"/>
          </a:xfrm>
          <a:prstGeom prst="line">
            <a:avLst/>
          </a:prstGeom>
          <a:noFill/>
          <a:ln w="19050">
            <a:solidFill>
              <a:schemeClr val="bg2"/>
            </a:solidFill>
            <a:round/>
            <a:headEnd/>
            <a:tailEnd/>
          </a:ln>
        </p:spPr>
        <p:txBody>
          <a:bodyPr/>
          <a:lstStyle/>
          <a:p>
            <a:endParaRPr lang="ko-KR" altLang="en-US"/>
          </a:p>
        </p:txBody>
      </p:sp>
      <p:graphicFrame>
        <p:nvGraphicFramePr>
          <p:cNvPr id="234570" name="Group 74"/>
          <p:cNvGraphicFramePr>
            <a:graphicFrameLocks noGrp="1"/>
          </p:cNvGraphicFramePr>
          <p:nvPr/>
        </p:nvGraphicFramePr>
        <p:xfrm>
          <a:off x="215900" y="2681288"/>
          <a:ext cx="8739188" cy="3986212"/>
        </p:xfrm>
        <a:graphic>
          <a:graphicData uri="http://schemas.openxmlformats.org/drawingml/2006/table">
            <a:tbl>
              <a:tblPr/>
              <a:tblGrid>
                <a:gridCol w="1712913"/>
                <a:gridCol w="1768475"/>
                <a:gridCol w="1676400"/>
                <a:gridCol w="1752600"/>
                <a:gridCol w="1828800"/>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御言の</a:t>
                      </a:r>
                      <a:endParaRPr kumimoji="1" lang="en-US" altLang="ja-JP" sz="1600" b="1" i="0" u="none" strike="noStrike" cap="none" normalizeH="0" baseline="0" smtClean="0">
                        <a:ln>
                          <a:noFill/>
                        </a:ln>
                        <a:solidFill>
                          <a:srgbClr val="CC0000"/>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    ための</a:t>
                      </a:r>
                      <a:r>
                        <a:rPr kumimoji="1" lang="ko-KR"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摂理</a:t>
                      </a:r>
                      <a:endPar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御言基台摂理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蘇生</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旧約</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長成新約時代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完成成約時代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② </a:t>
                      </a:r>
                      <a:r>
                        <a:rPr kumimoji="1" lang="ko-KR"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復活摂理</a:t>
                      </a:r>
                      <a:endPar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復活基台摂理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蘇生</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復活摂理</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長成</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復活摂理</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完成</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復活摂理</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③ </a:t>
                      </a:r>
                      <a:r>
                        <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信仰の</a:t>
                      </a:r>
                      <a:endParaRPr kumimoji="1" lang="en-US" altLang="ja-JP" sz="1600" b="1" i="0" u="none" strike="noStrike" cap="none" normalizeH="0" baseline="0" smtClean="0">
                        <a:ln>
                          <a:noFill/>
                        </a:ln>
                        <a:solidFill>
                          <a:srgbClr val="CC0000"/>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    期間</a:t>
                      </a:r>
                      <a:r>
                        <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を蕩・復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蕩減復帰基台</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蕩減復帰</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蕩減復帰摂理延長</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蕩減復帰摂理</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完成</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④ </a:t>
                      </a:r>
                      <a:r>
                        <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メシヤのため</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の</a:t>
                      </a:r>
                      <a:r>
                        <a:rPr kumimoji="1" lang="ko-KR"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基台</a:t>
                      </a:r>
                      <a:r>
                        <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の</a:t>
                      </a:r>
                      <a:r>
                        <a:rPr kumimoji="1" lang="ko-KR"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範囲</a:t>
                      </a:r>
                      <a:endPar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家庭的</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基台</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民族</a:t>
                      </a:r>
                      <a:r>
                        <a:rPr kumimoji="1" lang="zh-TW"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的</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基台</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世界</a:t>
                      </a:r>
                      <a:r>
                        <a:rPr kumimoji="1" lang="zh-TW"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的</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基台</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天宙</a:t>
                      </a:r>
                      <a:r>
                        <a:rPr kumimoji="1" lang="zh-TW"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的</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基台</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⑤ </a:t>
                      </a:r>
                      <a:r>
                        <a:rPr kumimoji="1" lang="ko-KR"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責任分担</a:t>
                      </a:r>
                      <a:endPar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責任分担基</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台摂理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神</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責任分担摂理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イ</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聖</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責任分担摂理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聖徒の責任分担摂理</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⑥ </a:t>
                      </a:r>
                      <a:r>
                        <a:rPr kumimoji="1" lang="ko-KR" altLang="en-US" sz="1600" b="1" i="0" u="none" strike="noStrike" cap="none" normalizeH="0" baseline="0" smtClean="0">
                          <a:ln>
                            <a:noFill/>
                          </a:ln>
                          <a:solidFill>
                            <a:srgbClr val="CC0000"/>
                          </a:solidFill>
                          <a:effectLst/>
                          <a:latin typeface="ＭＳ Ｐゴシック" pitchFamily="34" charset="-128"/>
                          <a:ea typeface="ＭＳ Ｐゴシック" pitchFamily="34" charset="-128"/>
                        </a:rPr>
                        <a:t>摂理的同時性</a:t>
                      </a:r>
                      <a:endParaRPr kumimoji="1" lang="ja-JP" altLang="en-US" sz="1600" b="1" i="0" u="none" strike="noStrike" cap="none" normalizeH="0" baseline="0" smtClean="0">
                        <a:ln>
                          <a:noFill/>
                        </a:ln>
                        <a:solidFill>
                          <a:srgbClr val="CC0000"/>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象徴</a:t>
                      </a:r>
                      <a:r>
                        <a:rPr kumimoji="1" lang="zh-TW"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的同時性</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の</a:t>
                      </a:r>
                      <a:endPar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形象的同時性</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の</a:t>
                      </a:r>
                      <a:r>
                        <a:rPr kumimoji="1" lang="en-US"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実体</a:t>
                      </a:r>
                      <a:r>
                        <a:rPr kumimoji="1" lang="en-US"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的同時性</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の</a:t>
                      </a:r>
                      <a:r>
                        <a:rPr kumimoji="1" lang="en-US"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endPar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22255" name="Line 1071"/>
          <p:cNvSpPr>
            <a:spLocks noChangeShapeType="1"/>
          </p:cNvSpPr>
          <p:nvPr/>
        </p:nvSpPr>
        <p:spPr bwMode="auto">
          <a:xfrm>
            <a:off x="214313" y="2028825"/>
            <a:ext cx="8713787" cy="6350"/>
          </a:xfrm>
          <a:prstGeom prst="line">
            <a:avLst/>
          </a:prstGeom>
          <a:noFill/>
          <a:ln w="19050">
            <a:solidFill>
              <a:schemeClr val="accent1"/>
            </a:solidFill>
            <a:round/>
            <a:headEnd/>
            <a:tailEnd/>
          </a:ln>
        </p:spPr>
        <p:txBody>
          <a:bodyPr/>
          <a:lstStyle/>
          <a:p>
            <a:endParaRPr lang="ko-KR" altLang="en-US"/>
          </a:p>
        </p:txBody>
      </p:sp>
      <p:sp>
        <p:nvSpPr>
          <p:cNvPr id="222256" name="Line 1072"/>
          <p:cNvSpPr>
            <a:spLocks noChangeShapeType="1"/>
          </p:cNvSpPr>
          <p:nvPr/>
        </p:nvSpPr>
        <p:spPr bwMode="auto">
          <a:xfrm>
            <a:off x="214313" y="1674813"/>
            <a:ext cx="8713787" cy="6350"/>
          </a:xfrm>
          <a:prstGeom prst="line">
            <a:avLst/>
          </a:prstGeom>
          <a:noFill/>
          <a:ln w="19050">
            <a:solidFill>
              <a:schemeClr val="accent1"/>
            </a:solidFill>
            <a:round/>
            <a:headEnd/>
            <a:tailEnd/>
          </a:ln>
        </p:spPr>
        <p:txBody>
          <a:bodyPr/>
          <a:lstStyle/>
          <a:p>
            <a:endParaRPr lang="ko-KR" altLang="en-US"/>
          </a:p>
        </p:txBody>
      </p:sp>
      <p:sp>
        <p:nvSpPr>
          <p:cNvPr id="222257" name="Line 1073"/>
          <p:cNvSpPr>
            <a:spLocks noChangeShapeType="1"/>
          </p:cNvSpPr>
          <p:nvPr/>
        </p:nvSpPr>
        <p:spPr bwMode="auto">
          <a:xfrm>
            <a:off x="214313" y="1314450"/>
            <a:ext cx="8713787" cy="6350"/>
          </a:xfrm>
          <a:prstGeom prst="line">
            <a:avLst/>
          </a:prstGeom>
          <a:noFill/>
          <a:ln w="19050">
            <a:solidFill>
              <a:schemeClr val="accent1"/>
            </a:solidFill>
            <a:round/>
            <a:headEnd/>
            <a:tailEnd/>
          </a:ln>
        </p:spPr>
        <p:txBody>
          <a:bodyPr/>
          <a:lstStyle/>
          <a:p>
            <a:endParaRPr lang="ko-KR" altLang="en-US"/>
          </a:p>
        </p:txBody>
      </p:sp>
      <p:sp>
        <p:nvSpPr>
          <p:cNvPr id="222258" name="Text Box 1075"/>
          <p:cNvSpPr txBox="1">
            <a:spLocks noChangeArrowheads="1"/>
          </p:cNvSpPr>
          <p:nvPr/>
        </p:nvSpPr>
        <p:spPr bwMode="auto">
          <a:xfrm>
            <a:off x="214313" y="16383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222259" name="Text Box 1076"/>
          <p:cNvSpPr txBox="1">
            <a:spLocks noChangeArrowheads="1"/>
          </p:cNvSpPr>
          <p:nvPr/>
        </p:nvSpPr>
        <p:spPr bwMode="auto">
          <a:xfrm>
            <a:off x="214313" y="127793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222260" name="Text Box 1077"/>
          <p:cNvSpPr txBox="1">
            <a:spLocks noChangeArrowheads="1"/>
          </p:cNvSpPr>
          <p:nvPr/>
        </p:nvSpPr>
        <p:spPr bwMode="auto">
          <a:xfrm>
            <a:off x="242888" y="9175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222261" name="Oval 1078"/>
          <p:cNvSpPr>
            <a:spLocks noChangeArrowheads="1"/>
          </p:cNvSpPr>
          <p:nvPr/>
        </p:nvSpPr>
        <p:spPr bwMode="auto">
          <a:xfrm>
            <a:off x="1016000" y="565150"/>
            <a:ext cx="758825" cy="3905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完・人</a:t>
            </a:r>
          </a:p>
        </p:txBody>
      </p:sp>
      <p:sp>
        <p:nvSpPr>
          <p:cNvPr id="222262" name="Line 1081"/>
          <p:cNvSpPr>
            <a:spLocks noChangeShapeType="1"/>
          </p:cNvSpPr>
          <p:nvPr/>
        </p:nvSpPr>
        <p:spPr bwMode="auto">
          <a:xfrm flipV="1">
            <a:off x="1393825" y="955675"/>
            <a:ext cx="0" cy="358775"/>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222263" name="Line 1084"/>
          <p:cNvSpPr>
            <a:spLocks noChangeShapeType="1"/>
          </p:cNvSpPr>
          <p:nvPr/>
        </p:nvSpPr>
        <p:spPr bwMode="auto">
          <a:xfrm>
            <a:off x="1398588" y="1336675"/>
            <a:ext cx="458787" cy="823913"/>
          </a:xfrm>
          <a:prstGeom prst="line">
            <a:avLst/>
          </a:prstGeom>
          <a:noFill/>
          <a:ln w="38100">
            <a:solidFill>
              <a:schemeClr val="hlink"/>
            </a:solidFill>
            <a:round/>
            <a:headEnd/>
            <a:tailEnd type="triangle" w="med" len="med"/>
          </a:ln>
        </p:spPr>
        <p:txBody>
          <a:bodyPr/>
          <a:lstStyle/>
          <a:p>
            <a:endParaRPr lang="ko-KR" altLang="en-US"/>
          </a:p>
        </p:txBody>
      </p:sp>
      <p:sp>
        <p:nvSpPr>
          <p:cNvPr id="222264" name="Line 1085"/>
          <p:cNvSpPr>
            <a:spLocks noChangeShapeType="1"/>
          </p:cNvSpPr>
          <p:nvPr/>
        </p:nvSpPr>
        <p:spPr bwMode="auto">
          <a:xfrm>
            <a:off x="3695700" y="2227263"/>
            <a:ext cx="0" cy="504825"/>
          </a:xfrm>
          <a:prstGeom prst="line">
            <a:avLst/>
          </a:prstGeom>
          <a:noFill/>
          <a:ln w="19050" cap="rnd">
            <a:solidFill>
              <a:schemeClr val="bg2"/>
            </a:solidFill>
            <a:prstDash val="sysDot"/>
            <a:round/>
            <a:headEnd/>
            <a:tailEnd/>
          </a:ln>
        </p:spPr>
        <p:txBody>
          <a:bodyPr/>
          <a:lstStyle/>
          <a:p>
            <a:endParaRPr lang="ko-KR" altLang="en-US"/>
          </a:p>
        </p:txBody>
      </p:sp>
      <p:sp>
        <p:nvSpPr>
          <p:cNvPr id="222265" name="Line 1086"/>
          <p:cNvSpPr>
            <a:spLocks noChangeShapeType="1"/>
          </p:cNvSpPr>
          <p:nvPr/>
        </p:nvSpPr>
        <p:spPr bwMode="auto">
          <a:xfrm>
            <a:off x="5373688" y="1846263"/>
            <a:ext cx="0" cy="865187"/>
          </a:xfrm>
          <a:prstGeom prst="line">
            <a:avLst/>
          </a:prstGeom>
          <a:noFill/>
          <a:ln w="19050" cap="rnd">
            <a:solidFill>
              <a:schemeClr val="bg2"/>
            </a:solidFill>
            <a:prstDash val="sysDot"/>
            <a:round/>
            <a:headEnd/>
            <a:tailEnd/>
          </a:ln>
        </p:spPr>
        <p:txBody>
          <a:bodyPr/>
          <a:lstStyle/>
          <a:p>
            <a:endParaRPr lang="ko-KR" altLang="en-US"/>
          </a:p>
        </p:txBody>
      </p:sp>
      <p:sp>
        <p:nvSpPr>
          <p:cNvPr id="222266" name="Line 1087"/>
          <p:cNvSpPr>
            <a:spLocks noChangeShapeType="1"/>
          </p:cNvSpPr>
          <p:nvPr/>
        </p:nvSpPr>
        <p:spPr bwMode="auto">
          <a:xfrm>
            <a:off x="7127875" y="1471613"/>
            <a:ext cx="0" cy="1225550"/>
          </a:xfrm>
          <a:prstGeom prst="line">
            <a:avLst/>
          </a:prstGeom>
          <a:noFill/>
          <a:ln w="19050" cap="rnd">
            <a:solidFill>
              <a:schemeClr val="bg2"/>
            </a:solidFill>
            <a:prstDash val="sysDot"/>
            <a:round/>
            <a:headEnd/>
            <a:tailEnd/>
          </a:ln>
        </p:spPr>
        <p:txBody>
          <a:bodyPr/>
          <a:lstStyle/>
          <a:p>
            <a:endParaRPr lang="ko-KR" altLang="en-US"/>
          </a:p>
        </p:txBody>
      </p:sp>
      <p:sp>
        <p:nvSpPr>
          <p:cNvPr id="222267" name="Oval 1088"/>
          <p:cNvSpPr>
            <a:spLocks noChangeArrowheads="1"/>
          </p:cNvSpPr>
          <p:nvPr/>
        </p:nvSpPr>
        <p:spPr bwMode="auto">
          <a:xfrm>
            <a:off x="4895850" y="1458913"/>
            <a:ext cx="935038" cy="439737"/>
          </a:xfrm>
          <a:prstGeom prst="ellipse">
            <a:avLst/>
          </a:prstGeom>
          <a:solidFill>
            <a:srgbClr val="0000FF"/>
          </a:solidFill>
          <a:ln w="28575">
            <a:solidFill>
              <a:schemeClr val="bg2"/>
            </a:solidFill>
            <a:round/>
            <a:headEnd/>
            <a:tailEnd/>
          </a:ln>
        </p:spPr>
        <p:txBody>
          <a:bodyPr wrap="none" anchor="ctr"/>
          <a:lstStyle/>
          <a:p>
            <a:pPr algn="ctr" latinLnBrk="0"/>
            <a:r>
              <a:rPr lang="ja-JP" altLang="en-US" sz="1800">
                <a:latin typeface="ＭＳ Ｐゴシック" pitchFamily="34" charset="-128"/>
              </a:rPr>
              <a:t>イエス</a:t>
            </a:r>
            <a:endParaRPr lang="ko-KR" altLang="en-US" sz="1800">
              <a:latin typeface="ＭＳ Ｐゴシック" pitchFamily="34" charset="-128"/>
            </a:endParaRPr>
          </a:p>
        </p:txBody>
      </p:sp>
      <p:sp>
        <p:nvSpPr>
          <p:cNvPr id="222268" name="Oval 1089"/>
          <p:cNvSpPr>
            <a:spLocks noChangeArrowheads="1"/>
          </p:cNvSpPr>
          <p:nvPr/>
        </p:nvSpPr>
        <p:spPr bwMode="auto">
          <a:xfrm>
            <a:off x="6659563" y="1100138"/>
            <a:ext cx="935037" cy="439737"/>
          </a:xfrm>
          <a:prstGeom prst="ellipse">
            <a:avLst/>
          </a:prstGeom>
          <a:solidFill>
            <a:srgbClr val="FFFF66"/>
          </a:solidFill>
          <a:ln w="2857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再臨主</a:t>
            </a:r>
          </a:p>
        </p:txBody>
      </p:sp>
      <p:sp>
        <p:nvSpPr>
          <p:cNvPr id="222269" name="Oval 1090"/>
          <p:cNvSpPr>
            <a:spLocks noChangeArrowheads="1"/>
          </p:cNvSpPr>
          <p:nvPr/>
        </p:nvSpPr>
        <p:spPr bwMode="auto">
          <a:xfrm>
            <a:off x="3214688" y="1809750"/>
            <a:ext cx="985837" cy="439738"/>
          </a:xfrm>
          <a:prstGeom prst="ellipse">
            <a:avLst/>
          </a:prstGeom>
          <a:solidFill>
            <a:srgbClr val="33CC33"/>
          </a:solidFill>
          <a:ln w="28575">
            <a:solidFill>
              <a:schemeClr val="bg2"/>
            </a:solidFill>
            <a:round/>
            <a:headEnd/>
            <a:tailEnd/>
          </a:ln>
        </p:spPr>
        <p:txBody>
          <a:bodyPr wrap="none" anchor="ctr"/>
          <a:lstStyle/>
          <a:p>
            <a:pPr algn="ctr" latinLnBrk="0"/>
            <a:r>
              <a:rPr lang="ja-JP" altLang="en-US" sz="1600">
                <a:latin typeface="ＭＳ Ｐゴシック" pitchFamily="34" charset="-128"/>
              </a:rPr>
              <a:t>アブラハム</a:t>
            </a:r>
            <a:endParaRPr lang="ko-KR" altLang="en-US" sz="1600">
              <a:latin typeface="ＭＳ Ｐゴシック" pitchFamily="34" charset="-128"/>
            </a:endParaRPr>
          </a:p>
        </p:txBody>
      </p:sp>
      <p:sp>
        <p:nvSpPr>
          <p:cNvPr id="222270" name="Text Box 1091"/>
          <p:cNvSpPr txBox="1">
            <a:spLocks noChangeArrowheads="1"/>
          </p:cNvSpPr>
          <p:nvPr/>
        </p:nvSpPr>
        <p:spPr bwMode="auto">
          <a:xfrm>
            <a:off x="2392363" y="2160588"/>
            <a:ext cx="936625" cy="366712"/>
          </a:xfrm>
          <a:prstGeom prst="rect">
            <a:avLst/>
          </a:prstGeom>
          <a:noFill/>
          <a:ln w="9525">
            <a:noFill/>
            <a:miter lim="800000"/>
            <a:headEnd/>
            <a:tailEnd/>
          </a:ln>
        </p:spPr>
        <p:txBody>
          <a:bodyPr>
            <a:spAutoFit/>
          </a:bodyPr>
          <a:lstStyle/>
          <a:p>
            <a:pPr latinLnBrk="0">
              <a:spcBef>
                <a:spcPct val="50000"/>
              </a:spcBef>
            </a:pPr>
            <a:r>
              <a:rPr lang="en-US" altLang="ja-JP" sz="1800">
                <a:solidFill>
                  <a:schemeClr val="bg2"/>
                </a:solidFill>
                <a:latin typeface="ＭＳ Ｐゴシック" pitchFamily="34" charset="-128"/>
              </a:rPr>
              <a:t>2000</a:t>
            </a:r>
            <a:r>
              <a:rPr lang="ja-JP" altLang="en-US" sz="1800">
                <a:solidFill>
                  <a:schemeClr val="bg2"/>
                </a:solidFill>
                <a:latin typeface="ＭＳ Ｐゴシック" pitchFamily="34" charset="-128"/>
              </a:rPr>
              <a:t>年</a:t>
            </a:r>
          </a:p>
        </p:txBody>
      </p:sp>
      <p:sp>
        <p:nvSpPr>
          <p:cNvPr id="222271" name="Text Box 1092"/>
          <p:cNvSpPr txBox="1">
            <a:spLocks noChangeArrowheads="1"/>
          </p:cNvSpPr>
          <p:nvPr/>
        </p:nvSpPr>
        <p:spPr bwMode="auto">
          <a:xfrm>
            <a:off x="4098925" y="2160588"/>
            <a:ext cx="936625" cy="366712"/>
          </a:xfrm>
          <a:prstGeom prst="rect">
            <a:avLst/>
          </a:prstGeom>
          <a:noFill/>
          <a:ln w="9525">
            <a:noFill/>
            <a:miter lim="800000"/>
            <a:headEnd/>
            <a:tailEnd/>
          </a:ln>
        </p:spPr>
        <p:txBody>
          <a:bodyPr>
            <a:spAutoFit/>
          </a:bodyPr>
          <a:lstStyle/>
          <a:p>
            <a:pPr latinLnBrk="0">
              <a:spcBef>
                <a:spcPct val="50000"/>
              </a:spcBef>
            </a:pPr>
            <a:r>
              <a:rPr lang="en-US" altLang="ja-JP" sz="1800">
                <a:solidFill>
                  <a:schemeClr val="bg2"/>
                </a:solidFill>
                <a:latin typeface="ＭＳ Ｐゴシック" pitchFamily="34" charset="-128"/>
              </a:rPr>
              <a:t>2000</a:t>
            </a:r>
            <a:r>
              <a:rPr lang="ja-JP" altLang="en-US" sz="1800">
                <a:solidFill>
                  <a:schemeClr val="bg2"/>
                </a:solidFill>
                <a:latin typeface="ＭＳ Ｐゴシック" pitchFamily="34" charset="-128"/>
              </a:rPr>
              <a:t>年</a:t>
            </a:r>
          </a:p>
        </p:txBody>
      </p:sp>
      <p:sp>
        <p:nvSpPr>
          <p:cNvPr id="222272" name="Text Box 1093"/>
          <p:cNvSpPr txBox="1">
            <a:spLocks noChangeArrowheads="1"/>
          </p:cNvSpPr>
          <p:nvPr/>
        </p:nvSpPr>
        <p:spPr bwMode="auto">
          <a:xfrm>
            <a:off x="5813425" y="2160588"/>
            <a:ext cx="936625" cy="366712"/>
          </a:xfrm>
          <a:prstGeom prst="rect">
            <a:avLst/>
          </a:prstGeom>
          <a:noFill/>
          <a:ln w="9525">
            <a:noFill/>
            <a:miter lim="800000"/>
            <a:headEnd/>
            <a:tailEnd/>
          </a:ln>
        </p:spPr>
        <p:txBody>
          <a:bodyPr>
            <a:spAutoFit/>
          </a:bodyPr>
          <a:lstStyle/>
          <a:p>
            <a:pPr latinLnBrk="0">
              <a:spcBef>
                <a:spcPct val="50000"/>
              </a:spcBef>
            </a:pPr>
            <a:r>
              <a:rPr lang="en-US" altLang="ja-JP" sz="1800">
                <a:solidFill>
                  <a:schemeClr val="bg2"/>
                </a:solidFill>
                <a:latin typeface="ＭＳ Ｐゴシック" pitchFamily="34" charset="-128"/>
              </a:rPr>
              <a:t>2000</a:t>
            </a:r>
            <a:r>
              <a:rPr lang="ja-JP" altLang="en-US" sz="1800">
                <a:solidFill>
                  <a:schemeClr val="bg2"/>
                </a:solidFill>
                <a:latin typeface="ＭＳ Ｐゴシック" pitchFamily="34" charset="-128"/>
              </a:rPr>
              <a:t>年</a:t>
            </a:r>
          </a:p>
        </p:txBody>
      </p:sp>
      <p:sp>
        <p:nvSpPr>
          <p:cNvPr id="222273" name="Text Box 1097"/>
          <p:cNvSpPr txBox="1">
            <a:spLocks noChangeArrowheads="1"/>
          </p:cNvSpPr>
          <p:nvPr/>
        </p:nvSpPr>
        <p:spPr bwMode="auto">
          <a:xfrm>
            <a:off x="0" y="6350"/>
            <a:ext cx="5549900" cy="579438"/>
          </a:xfrm>
          <a:prstGeom prst="rect">
            <a:avLst/>
          </a:prstGeom>
          <a:noFill/>
          <a:ln w="9525">
            <a:noFill/>
            <a:miter lim="800000"/>
            <a:headEnd/>
            <a:tailEnd/>
          </a:ln>
        </p:spPr>
        <p:txBody>
          <a:bodyPr>
            <a:spAutoFit/>
          </a:bodyPr>
          <a:lstStyle/>
          <a:p>
            <a:pPr latinLnBrk="0"/>
            <a:r>
              <a:rPr lang="ja-JP" altLang="en-US" b="0">
                <a:solidFill>
                  <a:schemeClr val="bg2"/>
                </a:solidFill>
                <a:latin typeface="ＭＳ Ｐゴシック" pitchFamily="34" charset="-128"/>
              </a:rPr>
              <a:t>ニ、復帰摂理路程</a:t>
            </a:r>
          </a:p>
        </p:txBody>
      </p:sp>
      <p:sp>
        <p:nvSpPr>
          <p:cNvPr id="31" name="円/楕円 30"/>
          <p:cNvSpPr/>
          <p:nvPr/>
        </p:nvSpPr>
        <p:spPr>
          <a:xfrm>
            <a:off x="3786188" y="5346700"/>
            <a:ext cx="277812" cy="277813"/>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sz="1600">
              <a:solidFill>
                <a:schemeClr val="bg2"/>
              </a:solidFill>
            </a:endParaRPr>
          </a:p>
        </p:txBody>
      </p:sp>
      <p:sp>
        <p:nvSpPr>
          <p:cNvPr id="32" name="円/楕円 31"/>
          <p:cNvSpPr/>
          <p:nvPr/>
        </p:nvSpPr>
        <p:spPr>
          <a:xfrm>
            <a:off x="5467350" y="5346700"/>
            <a:ext cx="276225" cy="277813"/>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sz="1600">
              <a:solidFill>
                <a:schemeClr val="bg2"/>
              </a:solidFill>
            </a:endParaRPr>
          </a:p>
        </p:txBody>
      </p:sp>
      <p:sp>
        <p:nvSpPr>
          <p:cNvPr id="33" name="円/楕円 32"/>
          <p:cNvSpPr/>
          <p:nvPr/>
        </p:nvSpPr>
        <p:spPr>
          <a:xfrm>
            <a:off x="5789613" y="5346700"/>
            <a:ext cx="277812" cy="277813"/>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sz="1600">
              <a:solidFill>
                <a:schemeClr val="bg2"/>
              </a:solidFill>
            </a:endParaRPr>
          </a:p>
        </p:txBody>
      </p:sp>
      <p:sp>
        <p:nvSpPr>
          <p:cNvPr id="222277" name="Line 1079"/>
          <p:cNvSpPr>
            <a:spLocks noChangeShapeType="1"/>
          </p:cNvSpPr>
          <p:nvPr/>
        </p:nvSpPr>
        <p:spPr bwMode="auto">
          <a:xfrm flipH="1" flipV="1">
            <a:off x="1385888" y="1314450"/>
            <a:ext cx="0" cy="720725"/>
          </a:xfrm>
          <a:prstGeom prst="line">
            <a:avLst/>
          </a:prstGeom>
          <a:noFill/>
          <a:ln w="28575">
            <a:solidFill>
              <a:schemeClr val="bg2"/>
            </a:solidFill>
            <a:round/>
            <a:headEnd/>
            <a:tailEnd type="triangle" w="med" len="med"/>
          </a:ln>
        </p:spPr>
        <p:txBody>
          <a:bodyPr/>
          <a:lstStyle/>
          <a:p>
            <a:endParaRPr lang="ko-KR" altLang="en-US"/>
          </a:p>
        </p:txBody>
      </p:sp>
      <p:sp>
        <p:nvSpPr>
          <p:cNvPr id="222278" name="Line 1085"/>
          <p:cNvSpPr>
            <a:spLocks noChangeShapeType="1"/>
          </p:cNvSpPr>
          <p:nvPr/>
        </p:nvSpPr>
        <p:spPr bwMode="auto">
          <a:xfrm>
            <a:off x="1938338" y="2217738"/>
            <a:ext cx="0" cy="504825"/>
          </a:xfrm>
          <a:prstGeom prst="line">
            <a:avLst/>
          </a:prstGeom>
          <a:noFill/>
          <a:ln w="19050" cap="rnd">
            <a:solidFill>
              <a:schemeClr val="bg2"/>
            </a:solidFill>
            <a:prstDash val="sysDot"/>
            <a:round/>
            <a:headEnd/>
            <a:tailEnd/>
          </a:ln>
        </p:spPr>
        <p:txBody>
          <a:bodyPr/>
          <a:lstStyle/>
          <a:p>
            <a:endParaRPr lang="ko-KR" altLang="en-US"/>
          </a:p>
        </p:txBody>
      </p:sp>
      <p:sp>
        <p:nvSpPr>
          <p:cNvPr id="222279" name="Oval 1083"/>
          <p:cNvSpPr>
            <a:spLocks noChangeArrowheads="1"/>
          </p:cNvSpPr>
          <p:nvPr/>
        </p:nvSpPr>
        <p:spPr bwMode="auto">
          <a:xfrm>
            <a:off x="1524000" y="2170113"/>
            <a:ext cx="850900" cy="369887"/>
          </a:xfrm>
          <a:prstGeom prst="ellipse">
            <a:avLst/>
          </a:prstGeom>
          <a:solidFill>
            <a:schemeClr val="accent1"/>
          </a:solidFill>
          <a:ln w="2857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堕・人</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Line 24"/>
          <p:cNvSpPr>
            <a:spLocks noChangeShapeType="1"/>
          </p:cNvSpPr>
          <p:nvPr/>
        </p:nvSpPr>
        <p:spPr bwMode="auto">
          <a:xfrm flipV="1">
            <a:off x="2062163" y="5297488"/>
            <a:ext cx="381000" cy="228600"/>
          </a:xfrm>
          <a:prstGeom prst="line">
            <a:avLst/>
          </a:prstGeom>
          <a:noFill/>
          <a:ln w="28575">
            <a:solidFill>
              <a:schemeClr val="bg2"/>
            </a:solidFill>
            <a:round/>
            <a:headEnd/>
            <a:tailEnd/>
          </a:ln>
        </p:spPr>
        <p:txBody>
          <a:bodyPr/>
          <a:lstStyle/>
          <a:p>
            <a:endParaRPr lang="ko-KR" altLang="en-US"/>
          </a:p>
        </p:txBody>
      </p:sp>
      <p:sp>
        <p:nvSpPr>
          <p:cNvPr id="223234" name="Line 25"/>
          <p:cNvSpPr>
            <a:spLocks noChangeShapeType="1"/>
          </p:cNvSpPr>
          <p:nvPr/>
        </p:nvSpPr>
        <p:spPr bwMode="auto">
          <a:xfrm>
            <a:off x="2062163" y="5602288"/>
            <a:ext cx="381000" cy="228600"/>
          </a:xfrm>
          <a:prstGeom prst="line">
            <a:avLst/>
          </a:prstGeom>
          <a:noFill/>
          <a:ln w="28575">
            <a:solidFill>
              <a:schemeClr val="bg2"/>
            </a:solidFill>
            <a:round/>
            <a:headEnd/>
            <a:tailEnd/>
          </a:ln>
        </p:spPr>
        <p:txBody>
          <a:bodyPr/>
          <a:lstStyle/>
          <a:p>
            <a:endParaRPr lang="ko-KR" altLang="en-US"/>
          </a:p>
        </p:txBody>
      </p:sp>
      <p:sp>
        <p:nvSpPr>
          <p:cNvPr id="223235" name="Arc 2"/>
          <p:cNvSpPr>
            <a:spLocks/>
          </p:cNvSpPr>
          <p:nvPr/>
        </p:nvSpPr>
        <p:spPr bwMode="auto">
          <a:xfrm rot="10712921" flipH="1" flipV="1">
            <a:off x="4464050" y="1671638"/>
            <a:ext cx="2441575"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type="arrow" w="med" len="med"/>
            <a:tailEnd/>
          </a:ln>
        </p:spPr>
        <p:txBody>
          <a:bodyPr wrap="none" anchor="ctr"/>
          <a:lstStyle/>
          <a:p>
            <a:endParaRPr lang="ko-KR" altLang="en-US"/>
          </a:p>
        </p:txBody>
      </p:sp>
      <p:sp>
        <p:nvSpPr>
          <p:cNvPr id="223236" name="Arc 3"/>
          <p:cNvSpPr>
            <a:spLocks/>
          </p:cNvSpPr>
          <p:nvPr/>
        </p:nvSpPr>
        <p:spPr bwMode="auto">
          <a:xfrm flipV="1">
            <a:off x="4543425" y="3500438"/>
            <a:ext cx="23622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type="arrow" w="med" len="med"/>
            <a:tailEnd/>
          </a:ln>
        </p:spPr>
        <p:txBody>
          <a:bodyPr wrap="none" anchor="ctr"/>
          <a:lstStyle/>
          <a:p>
            <a:endParaRPr lang="ko-KR" altLang="en-US"/>
          </a:p>
        </p:txBody>
      </p:sp>
      <p:sp>
        <p:nvSpPr>
          <p:cNvPr id="223237" name="Text Box 4"/>
          <p:cNvSpPr txBox="1">
            <a:spLocks noChangeArrowheads="1"/>
          </p:cNvSpPr>
          <p:nvPr/>
        </p:nvSpPr>
        <p:spPr bwMode="auto">
          <a:xfrm>
            <a:off x="0" y="142875"/>
            <a:ext cx="9144000" cy="641350"/>
          </a:xfrm>
          <a:prstGeom prst="rect">
            <a:avLst/>
          </a:prstGeom>
          <a:noFill/>
          <a:ln w="9525">
            <a:noFill/>
            <a:miter lim="800000"/>
            <a:headEnd/>
            <a:tailEnd/>
          </a:ln>
        </p:spPr>
        <p:txBody>
          <a:bodyPr>
            <a:spAutoFit/>
          </a:bodyPr>
          <a:lstStyle/>
          <a:p>
            <a:pPr latinLnBrk="0"/>
            <a:r>
              <a:rPr lang="ja-JP" altLang="en-US" sz="3600" b="0">
                <a:solidFill>
                  <a:schemeClr val="bg2"/>
                </a:solidFill>
                <a:latin typeface="ＭＳ Ｐゴシック" pitchFamily="34" charset="-128"/>
              </a:rPr>
              <a:t>三、復帰摂理歴史と私</a:t>
            </a:r>
          </a:p>
        </p:txBody>
      </p:sp>
      <p:sp>
        <p:nvSpPr>
          <p:cNvPr id="223238" name="Oval 5"/>
          <p:cNvSpPr>
            <a:spLocks noChangeArrowheads="1"/>
          </p:cNvSpPr>
          <p:nvPr/>
        </p:nvSpPr>
        <p:spPr bwMode="auto">
          <a:xfrm>
            <a:off x="1582738" y="5297488"/>
            <a:ext cx="511175" cy="511175"/>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1800">
                <a:latin typeface="ＭＳ Ｐゴシック" pitchFamily="34" charset="-128"/>
              </a:rPr>
              <a:t>先人</a:t>
            </a:r>
          </a:p>
        </p:txBody>
      </p:sp>
      <p:sp>
        <p:nvSpPr>
          <p:cNvPr id="223239" name="Oval 6"/>
          <p:cNvSpPr>
            <a:spLocks noChangeArrowheads="1"/>
          </p:cNvSpPr>
          <p:nvPr/>
        </p:nvSpPr>
        <p:spPr bwMode="auto">
          <a:xfrm>
            <a:off x="1582738" y="1285875"/>
            <a:ext cx="596900" cy="604838"/>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23240" name="Oval 7"/>
          <p:cNvSpPr>
            <a:spLocks noChangeArrowheads="1"/>
          </p:cNvSpPr>
          <p:nvPr/>
        </p:nvSpPr>
        <p:spPr bwMode="auto">
          <a:xfrm>
            <a:off x="1589088" y="2682875"/>
            <a:ext cx="647700" cy="647700"/>
          </a:xfrm>
          <a:prstGeom prst="ellipse">
            <a:avLst/>
          </a:prstGeom>
          <a:solidFill>
            <a:srgbClr val="0000FF"/>
          </a:solidFill>
          <a:ln w="28575">
            <a:solidFill>
              <a:schemeClr val="bg2"/>
            </a:solidFill>
            <a:round/>
            <a:headEnd/>
            <a:tailEnd/>
          </a:ln>
        </p:spPr>
        <p:txBody>
          <a:bodyPr wrap="none" anchor="ctr"/>
          <a:lstStyle/>
          <a:p>
            <a:pPr algn="ctr" latinLnBrk="0"/>
            <a:r>
              <a:rPr lang="ja-JP" altLang="en-US" sz="2400">
                <a:latin typeface="ＭＳ Ｐゴシック" pitchFamily="34" charset="-128"/>
              </a:rPr>
              <a:t>私</a:t>
            </a:r>
            <a:endParaRPr lang="ko-KR" altLang="en-US" sz="2400">
              <a:latin typeface="ＭＳ Ｐゴシック" pitchFamily="34" charset="-128"/>
            </a:endParaRPr>
          </a:p>
        </p:txBody>
      </p:sp>
      <p:sp>
        <p:nvSpPr>
          <p:cNvPr id="223241" name="Oval 8"/>
          <p:cNvSpPr>
            <a:spLocks noChangeArrowheads="1"/>
          </p:cNvSpPr>
          <p:nvPr/>
        </p:nvSpPr>
        <p:spPr bwMode="auto">
          <a:xfrm>
            <a:off x="1589088" y="4122738"/>
            <a:ext cx="569912" cy="547687"/>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メ</a:t>
            </a:r>
            <a:endParaRPr lang="ko-KR" altLang="en-US" sz="2400">
              <a:solidFill>
                <a:schemeClr val="bg2"/>
              </a:solidFill>
              <a:latin typeface="ＭＳ Ｐゴシック" pitchFamily="34" charset="-128"/>
            </a:endParaRPr>
          </a:p>
        </p:txBody>
      </p:sp>
      <p:sp>
        <p:nvSpPr>
          <p:cNvPr id="223242" name="Oval 9"/>
          <p:cNvSpPr>
            <a:spLocks noChangeArrowheads="1"/>
          </p:cNvSpPr>
          <p:nvPr/>
        </p:nvSpPr>
        <p:spPr bwMode="auto">
          <a:xfrm>
            <a:off x="552450" y="2798763"/>
            <a:ext cx="527050" cy="527050"/>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endParaRPr lang="ko-KR" altLang="en-US" sz="2400">
              <a:latin typeface="ＭＳ Ｐゴシック" pitchFamily="34" charset="-128"/>
            </a:endParaRPr>
          </a:p>
        </p:txBody>
      </p:sp>
      <p:sp>
        <p:nvSpPr>
          <p:cNvPr id="223243" name="Line 10"/>
          <p:cNvSpPr>
            <a:spLocks noChangeShapeType="1"/>
          </p:cNvSpPr>
          <p:nvPr/>
        </p:nvSpPr>
        <p:spPr bwMode="auto">
          <a:xfrm>
            <a:off x="1079500" y="3086100"/>
            <a:ext cx="503238" cy="0"/>
          </a:xfrm>
          <a:prstGeom prst="line">
            <a:avLst/>
          </a:prstGeom>
          <a:noFill/>
          <a:ln w="28575">
            <a:solidFill>
              <a:schemeClr val="bg2"/>
            </a:solidFill>
            <a:round/>
            <a:headEnd/>
            <a:tailEnd type="triangle" w="med" len="med"/>
          </a:ln>
        </p:spPr>
        <p:txBody>
          <a:bodyPr/>
          <a:lstStyle/>
          <a:p>
            <a:endParaRPr lang="ko-KR" altLang="en-US"/>
          </a:p>
        </p:txBody>
      </p:sp>
      <p:sp>
        <p:nvSpPr>
          <p:cNvPr id="223244" name="Text Box 11"/>
          <p:cNvSpPr txBox="1">
            <a:spLocks noChangeArrowheads="1"/>
          </p:cNvSpPr>
          <p:nvPr/>
        </p:nvSpPr>
        <p:spPr bwMode="auto">
          <a:xfrm>
            <a:off x="1011238" y="3130550"/>
            <a:ext cx="641350" cy="274638"/>
          </a:xfrm>
          <a:prstGeom prst="rect">
            <a:avLst/>
          </a:prstGeom>
          <a:noFill/>
          <a:ln w="9525">
            <a:noFill/>
            <a:miter lim="800000"/>
            <a:headEnd/>
            <a:tailEnd/>
          </a:ln>
        </p:spPr>
        <p:txBody>
          <a:bodyPr wrap="none">
            <a:spAutoFit/>
          </a:bodyPr>
          <a:lstStyle/>
          <a:p>
            <a:pPr latinLnBrk="0"/>
            <a:r>
              <a:rPr lang="en-US" altLang="ko-KR" sz="1200">
                <a:solidFill>
                  <a:schemeClr val="bg2"/>
                </a:solidFill>
                <a:latin typeface="ＭＳ Ｐゴシック" pitchFamily="34" charset="-128"/>
              </a:rPr>
              <a:t>6000</a:t>
            </a:r>
            <a:r>
              <a:rPr lang="ja-JP" altLang="en-US" sz="1200">
                <a:solidFill>
                  <a:schemeClr val="bg2"/>
                </a:solidFill>
                <a:latin typeface="ＭＳ Ｐゴシック" pitchFamily="34" charset="-128"/>
              </a:rPr>
              <a:t>年</a:t>
            </a:r>
          </a:p>
        </p:txBody>
      </p:sp>
      <p:sp>
        <p:nvSpPr>
          <p:cNvPr id="3" name="AutoShape 12"/>
          <p:cNvSpPr>
            <a:spLocks noChangeArrowheads="1"/>
          </p:cNvSpPr>
          <p:nvPr/>
        </p:nvSpPr>
        <p:spPr bwMode="auto">
          <a:xfrm>
            <a:off x="1730375" y="4735513"/>
            <a:ext cx="287338" cy="503237"/>
          </a:xfrm>
          <a:prstGeom prst="upArrow">
            <a:avLst>
              <a:gd name="adj1" fmla="val 50000"/>
              <a:gd name="adj2" fmla="val 43784"/>
            </a:avLst>
          </a:prstGeom>
          <a:solidFill>
            <a:schemeClr val="tx1">
              <a:lumMod val="75000"/>
            </a:schemeClr>
          </a:solidFill>
          <a:ln w="19050">
            <a:solidFill>
              <a:schemeClr val="bg2"/>
            </a:solidFill>
            <a:miter lim="800000"/>
            <a:headEnd/>
            <a:tailEnd/>
          </a:ln>
        </p:spPr>
        <p:txBody>
          <a:bodyPr vert="eaVert" wrap="none" anchor="ctr"/>
          <a:lstStyle/>
          <a:p>
            <a:pPr latinLnBrk="0">
              <a:defRPr/>
            </a:pPr>
            <a:endParaRPr lang="ja-JP" altLang="en-US"/>
          </a:p>
        </p:txBody>
      </p:sp>
      <p:sp>
        <p:nvSpPr>
          <p:cNvPr id="223246" name="Text Box 13"/>
          <p:cNvSpPr txBox="1">
            <a:spLocks noChangeArrowheads="1"/>
          </p:cNvSpPr>
          <p:nvPr/>
        </p:nvSpPr>
        <p:spPr bwMode="auto">
          <a:xfrm>
            <a:off x="2366963" y="5678488"/>
            <a:ext cx="593725"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失敗</a:t>
            </a:r>
          </a:p>
        </p:txBody>
      </p:sp>
      <p:sp>
        <p:nvSpPr>
          <p:cNvPr id="223247" name="Text Box 14"/>
          <p:cNvSpPr txBox="1">
            <a:spLocks noChangeArrowheads="1"/>
          </p:cNvSpPr>
          <p:nvPr/>
        </p:nvSpPr>
        <p:spPr bwMode="auto">
          <a:xfrm>
            <a:off x="4838700" y="2697163"/>
            <a:ext cx="1027113" cy="581025"/>
          </a:xfrm>
          <a:prstGeom prst="rect">
            <a:avLst/>
          </a:prstGeom>
          <a:noFill/>
          <a:ln w="9525">
            <a:noFill/>
            <a:miter lim="800000"/>
            <a:headEnd/>
            <a:tailEnd/>
          </a:ln>
        </p:spPr>
        <p:txBody>
          <a:bodyPr>
            <a:spAutoFit/>
          </a:bodyPr>
          <a:lstStyle/>
          <a:p>
            <a:pPr algn="ctr" latinLnBrk="0"/>
            <a:r>
              <a:rPr lang="ja-JP" altLang="en-US" sz="1600">
                <a:solidFill>
                  <a:schemeClr val="bg2"/>
                </a:solidFill>
                <a:latin typeface="ＭＳ Ｐゴシック" pitchFamily="34" charset="-128"/>
              </a:rPr>
              <a:t>歴史要求</a:t>
            </a:r>
            <a:endParaRPr lang="en-US" altLang="ja-JP" sz="1600">
              <a:solidFill>
                <a:schemeClr val="bg2"/>
              </a:solidFill>
              <a:latin typeface="ＭＳ Ｐゴシック" pitchFamily="34" charset="-128"/>
            </a:endParaRPr>
          </a:p>
          <a:p>
            <a:pPr algn="ctr" latinLnBrk="0"/>
            <a:r>
              <a:rPr lang="ja-JP" altLang="en-US" sz="1600">
                <a:solidFill>
                  <a:schemeClr val="bg2"/>
                </a:solidFill>
                <a:latin typeface="ＭＳ Ｐゴシック" pitchFamily="34" charset="-128"/>
              </a:rPr>
              <a:t>目的</a:t>
            </a:r>
          </a:p>
        </p:txBody>
      </p:sp>
      <p:sp>
        <p:nvSpPr>
          <p:cNvPr id="267279" name="Text Box 15"/>
          <p:cNvSpPr txBox="1">
            <a:spLocks noChangeArrowheads="1"/>
          </p:cNvSpPr>
          <p:nvPr/>
        </p:nvSpPr>
        <p:spPr bwMode="auto">
          <a:xfrm>
            <a:off x="6083300" y="2438400"/>
            <a:ext cx="2505075" cy="1292225"/>
          </a:xfrm>
          <a:prstGeom prst="rect">
            <a:avLst/>
          </a:prstGeom>
          <a:solidFill>
            <a:srgbClr val="3399FF"/>
          </a:solidFill>
          <a:ln w="9525">
            <a:solidFill>
              <a:schemeClr val="bg2"/>
            </a:solidFill>
            <a:miter lim="800000"/>
            <a:headEnd/>
            <a:tailEnd/>
          </a:ln>
          <a:effectLst>
            <a:outerShdw dist="107763" dir="2700000" algn="ctr" rotWithShape="0">
              <a:schemeClr val="bg2"/>
            </a:outerShdw>
          </a:effectLst>
        </p:spPr>
        <p:txBody>
          <a:bodyPr>
            <a:spAutoFit/>
          </a:bodyPr>
          <a:lstStyle/>
          <a:p>
            <a:pPr algn="ctr" latinLnBrk="0">
              <a:lnSpc>
                <a:spcPct val="130000"/>
              </a:lnSpc>
              <a:defRPr/>
            </a:pPr>
            <a:r>
              <a:rPr lang="ja-JP" altLang="en-US" sz="2000">
                <a:latin typeface="ＭＳ Ｐゴシック" pitchFamily="34" charset="-128"/>
              </a:rPr>
              <a:t>完成実体（人間復帰）</a:t>
            </a:r>
          </a:p>
          <a:p>
            <a:pPr algn="ctr" latinLnBrk="0">
              <a:lnSpc>
                <a:spcPct val="130000"/>
              </a:lnSpc>
              <a:defRPr/>
            </a:pPr>
            <a:r>
              <a:rPr lang="ja-JP" altLang="en-US" sz="2000">
                <a:latin typeface="ＭＳ Ｐゴシック" pitchFamily="34" charset="-128"/>
              </a:rPr>
              <a:t>天国実現（環境復帰）</a:t>
            </a:r>
          </a:p>
          <a:p>
            <a:pPr algn="ctr" latinLnBrk="0">
              <a:lnSpc>
                <a:spcPct val="130000"/>
              </a:lnSpc>
              <a:defRPr/>
            </a:pPr>
            <a:r>
              <a:rPr lang="ja-JP" altLang="en-US" sz="2000">
                <a:latin typeface="ＭＳ Ｐゴシック" pitchFamily="34" charset="-128"/>
              </a:rPr>
              <a:t>（天一国）</a:t>
            </a:r>
          </a:p>
        </p:txBody>
      </p:sp>
      <p:sp>
        <p:nvSpPr>
          <p:cNvPr id="235536" name="AutoShape 16"/>
          <p:cNvSpPr>
            <a:spLocks noChangeArrowheads="1"/>
          </p:cNvSpPr>
          <p:nvPr/>
        </p:nvSpPr>
        <p:spPr bwMode="auto">
          <a:xfrm>
            <a:off x="4733925" y="2890838"/>
            <a:ext cx="161925" cy="288925"/>
          </a:xfrm>
          <a:prstGeom prst="rightArrow">
            <a:avLst>
              <a:gd name="adj1" fmla="val 50000"/>
              <a:gd name="adj2" fmla="val 26374"/>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23250" name="AutoShape 17"/>
          <p:cNvSpPr>
            <a:spLocks noChangeArrowheads="1"/>
          </p:cNvSpPr>
          <p:nvPr/>
        </p:nvSpPr>
        <p:spPr bwMode="auto">
          <a:xfrm>
            <a:off x="2328863" y="2222500"/>
            <a:ext cx="2351087" cy="1512888"/>
          </a:xfrm>
          <a:prstGeom prst="roundRect">
            <a:avLst>
              <a:gd name="adj" fmla="val 16667"/>
            </a:avLst>
          </a:prstGeom>
          <a:solidFill>
            <a:srgbClr val="0000FF"/>
          </a:solidFill>
          <a:ln w="28575">
            <a:solidFill>
              <a:schemeClr val="bg2"/>
            </a:solidFill>
            <a:round/>
            <a:headEnd/>
            <a:tailEnd/>
          </a:ln>
        </p:spPr>
        <p:txBody>
          <a:bodyPr wrap="none" anchor="ctr"/>
          <a:lstStyle/>
          <a:p>
            <a:pPr latinLnBrk="0"/>
            <a:r>
              <a:rPr lang="ja-JP" altLang="en-US" sz="2000">
                <a:latin typeface="ＭＳ Ｐゴシック" pitchFamily="34" charset="-128"/>
              </a:rPr>
              <a:t>〇歴史の結実体</a:t>
            </a:r>
          </a:p>
          <a:p>
            <a:pPr latinLnBrk="0"/>
            <a:r>
              <a:rPr lang="ja-JP" altLang="en-US" sz="2000">
                <a:latin typeface="ＭＳ Ｐゴシック" pitchFamily="34" charset="-128"/>
              </a:rPr>
              <a:t>〇天国競技場に</a:t>
            </a:r>
            <a:r>
              <a:rPr lang="ko-KR" altLang="en-US" sz="2000">
                <a:latin typeface="ＭＳ Ｐゴシック" pitchFamily="34" charset="-128"/>
              </a:rPr>
              <a:t> </a:t>
            </a:r>
          </a:p>
          <a:p>
            <a:pPr latinLnBrk="0"/>
            <a:r>
              <a:rPr lang="ko-KR" altLang="en-US" sz="2000">
                <a:latin typeface="ＭＳ Ｐゴシック" pitchFamily="34" charset="-128"/>
              </a:rPr>
              <a:t>    </a:t>
            </a:r>
            <a:r>
              <a:rPr lang="ja-JP" altLang="en-US" sz="2000">
                <a:latin typeface="ＭＳ Ｐゴシック" pitchFamily="34" charset="-128"/>
              </a:rPr>
              <a:t>立つ最終走者</a:t>
            </a:r>
          </a:p>
          <a:p>
            <a:pPr latinLnBrk="0"/>
            <a:r>
              <a:rPr lang="ja-JP" altLang="en-US" sz="2000">
                <a:latin typeface="ＭＳ Ｐゴシック" pitchFamily="34" charset="-128"/>
              </a:rPr>
              <a:t>〇新歴史の創造者</a:t>
            </a:r>
          </a:p>
        </p:txBody>
      </p:sp>
      <p:sp>
        <p:nvSpPr>
          <p:cNvPr id="223251" name="Rectangle 19"/>
          <p:cNvSpPr>
            <a:spLocks noChangeArrowheads="1"/>
          </p:cNvSpPr>
          <p:nvPr/>
        </p:nvSpPr>
        <p:spPr bwMode="auto">
          <a:xfrm>
            <a:off x="2538413" y="1214438"/>
            <a:ext cx="1420812" cy="915987"/>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心情</a:t>
            </a:r>
          </a:p>
          <a:p>
            <a:pPr latinLnBrk="0"/>
            <a:r>
              <a:rPr lang="ja-JP" altLang="en-US" sz="1800">
                <a:solidFill>
                  <a:schemeClr val="bg2"/>
                </a:solidFill>
                <a:latin typeface="ＭＳ Ｐゴシック" pitchFamily="34" charset="-128"/>
              </a:rPr>
              <a:t>根本み意</a:t>
            </a:r>
          </a:p>
          <a:p>
            <a:pPr latinLnBrk="0"/>
            <a:r>
              <a:rPr lang="ja-JP" altLang="en-US" sz="1800">
                <a:solidFill>
                  <a:schemeClr val="bg2"/>
                </a:solidFill>
                <a:latin typeface="ＭＳ Ｐゴシック" pitchFamily="34" charset="-128"/>
              </a:rPr>
              <a:t>摂理的使命</a:t>
            </a:r>
          </a:p>
        </p:txBody>
      </p:sp>
      <p:sp>
        <p:nvSpPr>
          <p:cNvPr id="223252" name="Rectangle 20"/>
          <p:cNvSpPr>
            <a:spLocks noChangeArrowheads="1"/>
          </p:cNvSpPr>
          <p:nvPr/>
        </p:nvSpPr>
        <p:spPr bwMode="auto">
          <a:xfrm>
            <a:off x="2498725" y="3970338"/>
            <a:ext cx="1820863" cy="825500"/>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一体</a:t>
            </a:r>
            <a:r>
              <a:rPr lang="en-US" altLang="ko-KR" sz="1600">
                <a:solidFill>
                  <a:schemeClr val="bg2"/>
                </a:solidFill>
                <a:latin typeface="ＭＳ Ｐゴシック" pitchFamily="34" charset="-128"/>
              </a:rPr>
              <a:t>(</a:t>
            </a:r>
            <a:r>
              <a:rPr lang="ja-JP" altLang="en-US" sz="1600">
                <a:solidFill>
                  <a:schemeClr val="bg2"/>
                </a:solidFill>
                <a:latin typeface="ＭＳ Ｐゴシック" pitchFamily="34" charset="-128"/>
              </a:rPr>
              <a:t>侍り仕える</a:t>
            </a:r>
            <a:r>
              <a:rPr lang="en-US" altLang="ko-KR" sz="1600">
                <a:solidFill>
                  <a:schemeClr val="bg2"/>
                </a:solidFill>
                <a:latin typeface="ＭＳ Ｐゴシック" pitchFamily="34" charset="-128"/>
              </a:rPr>
              <a:t>)</a:t>
            </a:r>
            <a:endParaRPr lang="en-US" altLang="ja-JP" sz="1600">
              <a:solidFill>
                <a:schemeClr val="bg2"/>
              </a:solidFill>
              <a:latin typeface="ＭＳ Ｐゴシック" pitchFamily="34" charset="-128"/>
            </a:endParaRPr>
          </a:p>
          <a:p>
            <a:pPr latinLnBrk="0"/>
            <a:r>
              <a:rPr lang="ko-KR" altLang="en-US" sz="1600">
                <a:solidFill>
                  <a:schemeClr val="bg2"/>
                </a:solidFill>
                <a:latin typeface="ＭＳ Ｐゴシック" pitchFamily="34" charset="-128"/>
              </a:rPr>
              <a:t>蕩減</a:t>
            </a:r>
            <a:r>
              <a:rPr lang="ja-JP" altLang="en-US" sz="1600">
                <a:solidFill>
                  <a:schemeClr val="bg2"/>
                </a:solidFill>
                <a:latin typeface="ＭＳ Ｐゴシック" pitchFamily="34" charset="-128"/>
              </a:rPr>
              <a:t>復帰路程</a:t>
            </a:r>
          </a:p>
          <a:p>
            <a:pPr latinLnBrk="0"/>
            <a:r>
              <a:rPr lang="ja-JP" altLang="en-US" sz="1600">
                <a:solidFill>
                  <a:schemeClr val="bg2"/>
                </a:solidFill>
                <a:latin typeface="ＭＳ Ｐゴシック" pitchFamily="34" charset="-128"/>
              </a:rPr>
              <a:t>（奇蹟復帰</a:t>
            </a:r>
            <a:r>
              <a:rPr lang="en-US" altLang="ja-JP" sz="1600">
                <a:solidFill>
                  <a:schemeClr val="bg2"/>
                </a:solidFill>
                <a:latin typeface="ＭＳ Ｐゴシック" pitchFamily="34" charset="-128"/>
              </a:rPr>
              <a:t>Χ</a:t>
            </a:r>
            <a:r>
              <a:rPr lang="ja-JP" altLang="en-US" sz="1600">
                <a:solidFill>
                  <a:schemeClr val="bg2"/>
                </a:solidFill>
                <a:latin typeface="ＭＳ Ｐゴシック" pitchFamily="34" charset="-128"/>
              </a:rPr>
              <a:t>）</a:t>
            </a:r>
          </a:p>
        </p:txBody>
      </p:sp>
      <p:sp>
        <p:nvSpPr>
          <p:cNvPr id="223253" name="AutoShape 21"/>
          <p:cNvSpPr>
            <a:spLocks noChangeArrowheads="1"/>
          </p:cNvSpPr>
          <p:nvPr/>
        </p:nvSpPr>
        <p:spPr bwMode="auto">
          <a:xfrm>
            <a:off x="2339975" y="4113213"/>
            <a:ext cx="2087563" cy="690562"/>
          </a:xfrm>
          <a:prstGeom prst="bracketPair">
            <a:avLst>
              <a:gd name="adj" fmla="val 16667"/>
            </a:avLst>
          </a:prstGeom>
          <a:noFill/>
          <a:ln w="28575">
            <a:solidFill>
              <a:schemeClr val="bg2"/>
            </a:solidFill>
            <a:round/>
            <a:headEnd/>
            <a:tailEnd/>
          </a:ln>
        </p:spPr>
        <p:txBody>
          <a:bodyPr wrap="none" anchor="ctr"/>
          <a:lstStyle/>
          <a:p>
            <a:pPr latinLnBrk="0"/>
            <a:endParaRPr lang="ja-JP" altLang="en-US"/>
          </a:p>
        </p:txBody>
      </p:sp>
      <p:sp>
        <p:nvSpPr>
          <p:cNvPr id="223254" name="AutoShape 22"/>
          <p:cNvSpPr>
            <a:spLocks noChangeArrowheads="1"/>
          </p:cNvSpPr>
          <p:nvPr/>
        </p:nvSpPr>
        <p:spPr bwMode="auto">
          <a:xfrm>
            <a:off x="2427288" y="1290638"/>
            <a:ext cx="1468437" cy="787400"/>
          </a:xfrm>
          <a:prstGeom prst="bracketPair">
            <a:avLst>
              <a:gd name="adj" fmla="val 16667"/>
            </a:avLst>
          </a:prstGeom>
          <a:noFill/>
          <a:ln w="28575">
            <a:solidFill>
              <a:schemeClr val="bg2"/>
            </a:solidFill>
            <a:round/>
            <a:headEnd/>
            <a:tailEnd/>
          </a:ln>
        </p:spPr>
        <p:txBody>
          <a:bodyPr wrap="none" anchor="ctr"/>
          <a:lstStyle/>
          <a:p>
            <a:pPr latinLnBrk="0"/>
            <a:endParaRPr lang="ja-JP" altLang="en-US"/>
          </a:p>
        </p:txBody>
      </p:sp>
      <p:sp>
        <p:nvSpPr>
          <p:cNvPr id="223255" name="Rectangle 23"/>
          <p:cNvSpPr>
            <a:spLocks noChangeArrowheads="1"/>
          </p:cNvSpPr>
          <p:nvPr/>
        </p:nvSpPr>
        <p:spPr bwMode="auto">
          <a:xfrm>
            <a:off x="2366963" y="5118100"/>
            <a:ext cx="593725"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成功</a:t>
            </a:r>
          </a:p>
        </p:txBody>
      </p:sp>
      <p:grpSp>
        <p:nvGrpSpPr>
          <p:cNvPr id="223256" name="Group 26"/>
          <p:cNvGrpSpPr>
            <a:grpSpLocks/>
          </p:cNvGrpSpPr>
          <p:nvPr/>
        </p:nvGrpSpPr>
        <p:grpSpPr bwMode="auto">
          <a:xfrm>
            <a:off x="1582738" y="3465513"/>
            <a:ext cx="615950" cy="531812"/>
            <a:chOff x="2796" y="3657"/>
            <a:chExt cx="388" cy="335"/>
          </a:xfrm>
        </p:grpSpPr>
        <p:sp>
          <p:nvSpPr>
            <p:cNvPr id="223261" name="Arc 27"/>
            <p:cNvSpPr>
              <a:spLocks/>
            </p:cNvSpPr>
            <p:nvPr/>
          </p:nvSpPr>
          <p:spPr bwMode="auto">
            <a:xfrm rot="2774193">
              <a:off x="2860" y="3668"/>
              <a:ext cx="331" cy="3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223262" name="Arc 28"/>
            <p:cNvSpPr>
              <a:spLocks/>
            </p:cNvSpPr>
            <p:nvPr/>
          </p:nvSpPr>
          <p:spPr bwMode="auto">
            <a:xfrm rot="-8023267">
              <a:off x="2789" y="3664"/>
              <a:ext cx="331" cy="3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grpSp>
        <p:nvGrpSpPr>
          <p:cNvPr id="223257" name="Group 29"/>
          <p:cNvGrpSpPr>
            <a:grpSpLocks/>
          </p:cNvGrpSpPr>
          <p:nvPr/>
        </p:nvGrpSpPr>
        <p:grpSpPr bwMode="auto">
          <a:xfrm>
            <a:off x="1582738" y="2025650"/>
            <a:ext cx="615950" cy="531813"/>
            <a:chOff x="2796" y="3657"/>
            <a:chExt cx="388" cy="335"/>
          </a:xfrm>
        </p:grpSpPr>
        <p:sp>
          <p:nvSpPr>
            <p:cNvPr id="223259" name="Arc 30"/>
            <p:cNvSpPr>
              <a:spLocks/>
            </p:cNvSpPr>
            <p:nvPr/>
          </p:nvSpPr>
          <p:spPr bwMode="auto">
            <a:xfrm rot="2774193">
              <a:off x="2860" y="3668"/>
              <a:ext cx="331" cy="3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223260" name="Arc 31"/>
            <p:cNvSpPr>
              <a:spLocks/>
            </p:cNvSpPr>
            <p:nvPr/>
          </p:nvSpPr>
          <p:spPr bwMode="auto">
            <a:xfrm rot="-8023267">
              <a:off x="2789" y="3664"/>
              <a:ext cx="331" cy="3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sp>
        <p:nvSpPr>
          <p:cNvPr id="32" name="AutoShape 16"/>
          <p:cNvSpPr>
            <a:spLocks noChangeArrowheads="1"/>
          </p:cNvSpPr>
          <p:nvPr/>
        </p:nvSpPr>
        <p:spPr bwMode="auto">
          <a:xfrm>
            <a:off x="5867400" y="2889250"/>
            <a:ext cx="161925" cy="288925"/>
          </a:xfrm>
          <a:prstGeom prst="rightArrow">
            <a:avLst>
              <a:gd name="adj1" fmla="val 50000"/>
              <a:gd name="adj2" fmla="val 26374"/>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Line 31"/>
          <p:cNvSpPr>
            <a:spLocks noChangeShapeType="1"/>
          </p:cNvSpPr>
          <p:nvPr/>
        </p:nvSpPr>
        <p:spPr bwMode="auto">
          <a:xfrm flipV="1">
            <a:off x="3286125" y="3705225"/>
            <a:ext cx="433388" cy="357188"/>
          </a:xfrm>
          <a:prstGeom prst="line">
            <a:avLst/>
          </a:prstGeom>
          <a:noFill/>
          <a:ln w="38100">
            <a:solidFill>
              <a:schemeClr val="bg2"/>
            </a:solidFill>
            <a:round/>
            <a:headEnd/>
            <a:tailEnd type="triangle" w="med" len="med"/>
          </a:ln>
        </p:spPr>
        <p:txBody>
          <a:bodyPr/>
          <a:lstStyle/>
          <a:p>
            <a:endParaRPr lang="ko-KR" altLang="en-US"/>
          </a:p>
        </p:txBody>
      </p:sp>
      <p:sp>
        <p:nvSpPr>
          <p:cNvPr id="224258" name="Line 32"/>
          <p:cNvSpPr>
            <a:spLocks noChangeShapeType="1"/>
          </p:cNvSpPr>
          <p:nvPr/>
        </p:nvSpPr>
        <p:spPr bwMode="auto">
          <a:xfrm>
            <a:off x="3286125" y="4133850"/>
            <a:ext cx="433388" cy="428625"/>
          </a:xfrm>
          <a:prstGeom prst="line">
            <a:avLst/>
          </a:prstGeom>
          <a:noFill/>
          <a:ln w="38100">
            <a:solidFill>
              <a:schemeClr val="bg2"/>
            </a:solidFill>
            <a:round/>
            <a:headEnd/>
            <a:tailEnd type="triangle" w="med" len="med"/>
          </a:ln>
        </p:spPr>
        <p:txBody>
          <a:bodyPr/>
          <a:lstStyle/>
          <a:p>
            <a:endParaRPr lang="ko-KR" altLang="en-US"/>
          </a:p>
        </p:txBody>
      </p:sp>
      <p:sp>
        <p:nvSpPr>
          <p:cNvPr id="224259" name="Line 2"/>
          <p:cNvSpPr>
            <a:spLocks noChangeShapeType="1"/>
          </p:cNvSpPr>
          <p:nvPr/>
        </p:nvSpPr>
        <p:spPr bwMode="auto">
          <a:xfrm>
            <a:off x="528638" y="1854200"/>
            <a:ext cx="3124200" cy="0"/>
          </a:xfrm>
          <a:prstGeom prst="line">
            <a:avLst/>
          </a:prstGeom>
          <a:noFill/>
          <a:ln w="28575">
            <a:solidFill>
              <a:schemeClr val="bg2"/>
            </a:solidFill>
            <a:round/>
            <a:headEnd/>
            <a:tailEnd/>
          </a:ln>
        </p:spPr>
        <p:txBody>
          <a:bodyPr/>
          <a:lstStyle/>
          <a:p>
            <a:endParaRPr lang="ko-KR" altLang="en-US"/>
          </a:p>
        </p:txBody>
      </p:sp>
      <p:sp>
        <p:nvSpPr>
          <p:cNvPr id="224260" name="Line 3"/>
          <p:cNvSpPr>
            <a:spLocks noChangeShapeType="1"/>
          </p:cNvSpPr>
          <p:nvPr/>
        </p:nvSpPr>
        <p:spPr bwMode="auto">
          <a:xfrm>
            <a:off x="528638" y="2387600"/>
            <a:ext cx="3124200" cy="0"/>
          </a:xfrm>
          <a:prstGeom prst="line">
            <a:avLst/>
          </a:prstGeom>
          <a:noFill/>
          <a:ln w="19050">
            <a:solidFill>
              <a:schemeClr val="bg2"/>
            </a:solidFill>
            <a:round/>
            <a:headEnd/>
            <a:tailEnd/>
          </a:ln>
        </p:spPr>
        <p:txBody>
          <a:bodyPr/>
          <a:lstStyle/>
          <a:p>
            <a:endParaRPr lang="ko-KR" altLang="en-US"/>
          </a:p>
        </p:txBody>
      </p:sp>
      <p:sp>
        <p:nvSpPr>
          <p:cNvPr id="224261" name="Line 4"/>
          <p:cNvSpPr>
            <a:spLocks noChangeShapeType="1"/>
          </p:cNvSpPr>
          <p:nvPr/>
        </p:nvSpPr>
        <p:spPr bwMode="auto">
          <a:xfrm>
            <a:off x="528638" y="2921000"/>
            <a:ext cx="3124200" cy="0"/>
          </a:xfrm>
          <a:prstGeom prst="line">
            <a:avLst/>
          </a:prstGeom>
          <a:noFill/>
          <a:ln w="19050">
            <a:solidFill>
              <a:schemeClr val="bg2"/>
            </a:solidFill>
            <a:round/>
            <a:headEnd/>
            <a:tailEnd/>
          </a:ln>
        </p:spPr>
        <p:txBody>
          <a:bodyPr/>
          <a:lstStyle/>
          <a:p>
            <a:endParaRPr lang="ko-KR" altLang="en-US"/>
          </a:p>
        </p:txBody>
      </p:sp>
      <p:sp>
        <p:nvSpPr>
          <p:cNvPr id="224262" name="Line 5"/>
          <p:cNvSpPr>
            <a:spLocks noChangeShapeType="1"/>
          </p:cNvSpPr>
          <p:nvPr/>
        </p:nvSpPr>
        <p:spPr bwMode="auto">
          <a:xfrm>
            <a:off x="528638" y="3454400"/>
            <a:ext cx="3124200" cy="0"/>
          </a:xfrm>
          <a:prstGeom prst="line">
            <a:avLst/>
          </a:prstGeom>
          <a:noFill/>
          <a:ln w="28575">
            <a:solidFill>
              <a:schemeClr val="bg2"/>
            </a:solidFill>
            <a:round/>
            <a:headEnd/>
            <a:tailEnd/>
          </a:ln>
        </p:spPr>
        <p:txBody>
          <a:bodyPr/>
          <a:lstStyle/>
          <a:p>
            <a:endParaRPr lang="ko-KR" altLang="en-US"/>
          </a:p>
        </p:txBody>
      </p:sp>
      <p:sp>
        <p:nvSpPr>
          <p:cNvPr id="224263" name="Oval 6"/>
          <p:cNvSpPr>
            <a:spLocks noChangeArrowheads="1"/>
          </p:cNvSpPr>
          <p:nvPr/>
        </p:nvSpPr>
        <p:spPr bwMode="auto">
          <a:xfrm>
            <a:off x="2298700" y="3860800"/>
            <a:ext cx="1066800" cy="46355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堕・人</a:t>
            </a:r>
          </a:p>
        </p:txBody>
      </p:sp>
      <p:sp>
        <p:nvSpPr>
          <p:cNvPr id="224264" name="Text Box 9"/>
          <p:cNvSpPr txBox="1">
            <a:spLocks noChangeArrowheads="1"/>
          </p:cNvSpPr>
          <p:nvPr/>
        </p:nvSpPr>
        <p:spPr bwMode="auto">
          <a:xfrm>
            <a:off x="466725" y="29495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224265" name="Text Box 10"/>
          <p:cNvSpPr txBox="1">
            <a:spLocks noChangeArrowheads="1"/>
          </p:cNvSpPr>
          <p:nvPr/>
        </p:nvSpPr>
        <p:spPr bwMode="auto">
          <a:xfrm>
            <a:off x="452438" y="24431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224266" name="Text Box 11"/>
          <p:cNvSpPr txBox="1">
            <a:spLocks noChangeArrowheads="1"/>
          </p:cNvSpPr>
          <p:nvPr/>
        </p:nvSpPr>
        <p:spPr bwMode="auto">
          <a:xfrm>
            <a:off x="452438" y="189071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224267" name="Oval 12"/>
          <p:cNvSpPr>
            <a:spLocks noChangeArrowheads="1"/>
          </p:cNvSpPr>
          <p:nvPr/>
        </p:nvSpPr>
        <p:spPr bwMode="auto">
          <a:xfrm>
            <a:off x="1354138" y="1304925"/>
            <a:ext cx="749300" cy="4667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完・人</a:t>
            </a:r>
          </a:p>
        </p:txBody>
      </p:sp>
      <p:sp>
        <p:nvSpPr>
          <p:cNvPr id="224268" name="Text Box 13"/>
          <p:cNvSpPr txBox="1">
            <a:spLocks noChangeArrowheads="1"/>
          </p:cNvSpPr>
          <p:nvPr/>
        </p:nvSpPr>
        <p:spPr bwMode="auto">
          <a:xfrm>
            <a:off x="3668713" y="3454400"/>
            <a:ext cx="2228850" cy="13112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堕落性⇒</a:t>
            </a:r>
            <a:r>
              <a:rPr lang="ja-JP" altLang="en-US" sz="2000">
                <a:solidFill>
                  <a:srgbClr val="D55000"/>
                </a:solidFill>
                <a:latin typeface="ＭＳ Ｐゴシック" pitchFamily="34" charset="-128"/>
              </a:rPr>
              <a:t>実体基台</a:t>
            </a:r>
          </a:p>
          <a:p>
            <a:pPr latinLnBrk="0"/>
            <a:r>
              <a:rPr lang="ja-JP" altLang="en-US" sz="2000">
                <a:solidFill>
                  <a:schemeClr val="bg2"/>
                </a:solidFill>
                <a:latin typeface="ＭＳ Ｐゴシック" pitchFamily="34" charset="-128"/>
              </a:rPr>
              <a:t>　　　　　  </a:t>
            </a:r>
            <a:r>
              <a:rPr lang="ja-JP" altLang="en-US" sz="1600">
                <a:solidFill>
                  <a:schemeClr val="bg2"/>
                </a:solidFill>
                <a:latin typeface="ＭＳ Ｐゴシック" pitchFamily="34" charset="-128"/>
              </a:rPr>
              <a:t>（堕・脱・蕩）</a:t>
            </a:r>
          </a:p>
          <a:p>
            <a:pPr latinLnBrk="0"/>
            <a:endParaRPr lang="ja-JP"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原罪  ⇒ </a:t>
            </a:r>
            <a:r>
              <a:rPr lang="ja-JP" altLang="en-US" sz="2000">
                <a:solidFill>
                  <a:srgbClr val="D55000"/>
                </a:solidFill>
                <a:latin typeface="ＭＳ Ｐゴシック" pitchFamily="34" charset="-128"/>
              </a:rPr>
              <a:t>メシヤ</a:t>
            </a:r>
          </a:p>
        </p:txBody>
      </p:sp>
      <p:sp>
        <p:nvSpPr>
          <p:cNvPr id="224269" name="Line 14"/>
          <p:cNvSpPr>
            <a:spLocks noChangeShapeType="1"/>
          </p:cNvSpPr>
          <p:nvPr/>
        </p:nvSpPr>
        <p:spPr bwMode="auto">
          <a:xfrm flipV="1">
            <a:off x="1581150" y="2371725"/>
            <a:ext cx="0" cy="1066800"/>
          </a:xfrm>
          <a:prstGeom prst="line">
            <a:avLst/>
          </a:prstGeom>
          <a:noFill/>
          <a:ln w="28575">
            <a:solidFill>
              <a:schemeClr val="bg2"/>
            </a:solidFill>
            <a:round/>
            <a:headEnd/>
            <a:tailEnd type="triangle" w="med" len="med"/>
          </a:ln>
        </p:spPr>
        <p:txBody>
          <a:bodyPr/>
          <a:lstStyle/>
          <a:p>
            <a:endParaRPr lang="ko-KR" altLang="en-US"/>
          </a:p>
        </p:txBody>
      </p:sp>
      <p:sp>
        <p:nvSpPr>
          <p:cNvPr id="224270" name="Line 15"/>
          <p:cNvSpPr>
            <a:spLocks noChangeShapeType="1"/>
          </p:cNvSpPr>
          <p:nvPr/>
        </p:nvSpPr>
        <p:spPr bwMode="auto">
          <a:xfrm flipV="1">
            <a:off x="1885950" y="2371725"/>
            <a:ext cx="0" cy="1066800"/>
          </a:xfrm>
          <a:prstGeom prst="line">
            <a:avLst/>
          </a:prstGeom>
          <a:noFill/>
          <a:ln w="28575">
            <a:solidFill>
              <a:schemeClr val="bg2"/>
            </a:solidFill>
            <a:round/>
            <a:headEnd/>
            <a:tailEnd type="triangle" w="med" len="med"/>
          </a:ln>
        </p:spPr>
        <p:txBody>
          <a:bodyPr/>
          <a:lstStyle/>
          <a:p>
            <a:endParaRPr lang="ko-KR" altLang="en-US"/>
          </a:p>
        </p:txBody>
      </p:sp>
      <p:sp>
        <p:nvSpPr>
          <p:cNvPr id="224271" name="Line 16"/>
          <p:cNvSpPr>
            <a:spLocks noChangeShapeType="1"/>
          </p:cNvSpPr>
          <p:nvPr/>
        </p:nvSpPr>
        <p:spPr bwMode="auto">
          <a:xfrm flipV="1">
            <a:off x="1581150" y="1838325"/>
            <a:ext cx="0" cy="533400"/>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224272" name="Line 17"/>
          <p:cNvSpPr>
            <a:spLocks noChangeShapeType="1"/>
          </p:cNvSpPr>
          <p:nvPr/>
        </p:nvSpPr>
        <p:spPr bwMode="auto">
          <a:xfrm flipV="1">
            <a:off x="1885950" y="1838325"/>
            <a:ext cx="0" cy="533400"/>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224273" name="Text Box 18"/>
          <p:cNvSpPr txBox="1">
            <a:spLocks noChangeArrowheads="1"/>
          </p:cNvSpPr>
          <p:nvPr/>
        </p:nvSpPr>
        <p:spPr bwMode="auto">
          <a:xfrm>
            <a:off x="1927225" y="1944688"/>
            <a:ext cx="2168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み言（創</a:t>
            </a:r>
            <a:r>
              <a:rPr lang="en-US" altLang="ja-JP" sz="1800">
                <a:solidFill>
                  <a:schemeClr val="bg2"/>
                </a:solidFill>
                <a:latin typeface="ＭＳ Ｐゴシック" pitchFamily="34" charset="-128"/>
              </a:rPr>
              <a:t>2</a:t>
            </a:r>
            <a:r>
              <a:rPr lang="ko-KR" altLang="en-US" sz="1800">
                <a:solidFill>
                  <a:schemeClr val="bg2"/>
                </a:solidFill>
                <a:latin typeface="ＭＳ Ｐゴシック" pitchFamily="34" charset="-128"/>
              </a:rPr>
              <a:t>/17</a:t>
            </a:r>
            <a:r>
              <a:rPr lang="ja-JP" altLang="en-US" sz="1800">
                <a:solidFill>
                  <a:schemeClr val="bg2"/>
                </a:solidFill>
                <a:latin typeface="ＭＳ Ｐゴシック" pitchFamily="34" charset="-128"/>
              </a:rPr>
              <a:t>）実体</a:t>
            </a:r>
            <a:r>
              <a:rPr lang="en-US" altLang="ja-JP" sz="1800">
                <a:solidFill>
                  <a:schemeClr val="bg2"/>
                </a:solidFill>
                <a:latin typeface="ＭＳ Ｐゴシック" pitchFamily="34" charset="-128"/>
              </a:rPr>
              <a:t>X</a:t>
            </a:r>
          </a:p>
        </p:txBody>
      </p:sp>
      <p:sp>
        <p:nvSpPr>
          <p:cNvPr id="224274" name="Text Box 19"/>
          <p:cNvSpPr txBox="1">
            <a:spLocks noChangeArrowheads="1"/>
          </p:cNvSpPr>
          <p:nvPr/>
        </p:nvSpPr>
        <p:spPr bwMode="auto">
          <a:xfrm>
            <a:off x="2119313" y="4314825"/>
            <a:ext cx="1416050"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（善悪の母体）</a:t>
            </a:r>
          </a:p>
        </p:txBody>
      </p:sp>
      <p:sp>
        <p:nvSpPr>
          <p:cNvPr id="224275" name="Text Box 20"/>
          <p:cNvSpPr txBox="1">
            <a:spLocks noChangeArrowheads="1"/>
          </p:cNvSpPr>
          <p:nvPr/>
        </p:nvSpPr>
        <p:spPr bwMode="auto">
          <a:xfrm>
            <a:off x="5072063" y="1919288"/>
            <a:ext cx="1482725" cy="641350"/>
          </a:xfrm>
          <a:prstGeom prst="rect">
            <a:avLst/>
          </a:prstGeom>
          <a:noFill/>
          <a:ln w="9525">
            <a:noFill/>
            <a:miter lim="800000"/>
            <a:headEnd/>
            <a:tailEnd/>
          </a:ln>
        </p:spPr>
        <p:txBody>
          <a:bodyPr wrap="none">
            <a:spAutoFit/>
          </a:bodyPr>
          <a:lstStyle/>
          <a:p>
            <a:pPr latinLnBrk="0"/>
            <a:r>
              <a:rPr lang="ja-JP" altLang="en-US" sz="2000">
                <a:solidFill>
                  <a:srgbClr val="D55000"/>
                </a:solidFill>
                <a:latin typeface="ＭＳ Ｐゴシック" pitchFamily="34" charset="-128"/>
              </a:rPr>
              <a:t>信仰基台</a:t>
            </a:r>
          </a:p>
          <a:p>
            <a:pPr latinLnBrk="0"/>
            <a:r>
              <a:rPr lang="ja-JP" altLang="en-US" sz="1600">
                <a:solidFill>
                  <a:schemeClr val="bg2"/>
                </a:solidFill>
                <a:latin typeface="ＭＳ Ｐゴシック" pitchFamily="34" charset="-128"/>
              </a:rPr>
              <a:t>（御言、信、実）</a:t>
            </a:r>
          </a:p>
        </p:txBody>
      </p:sp>
      <p:sp>
        <p:nvSpPr>
          <p:cNvPr id="224276" name="Text Box 21"/>
          <p:cNvSpPr txBox="1">
            <a:spLocks noChangeArrowheads="1"/>
          </p:cNvSpPr>
          <p:nvPr/>
        </p:nvSpPr>
        <p:spPr bwMode="auto">
          <a:xfrm>
            <a:off x="6667500" y="1641475"/>
            <a:ext cx="1206500" cy="1054100"/>
          </a:xfrm>
          <a:prstGeom prst="rect">
            <a:avLst/>
          </a:prstGeom>
          <a:noFill/>
          <a:ln w="9525">
            <a:noFill/>
            <a:miter lim="800000"/>
            <a:headEnd/>
            <a:tailEnd/>
          </a:ln>
        </p:spPr>
        <p:txBody>
          <a:bodyPr wrap="none">
            <a:spAutoFit/>
          </a:bodyPr>
          <a:lstStyle/>
          <a:p>
            <a:pPr latinLnBrk="0">
              <a:lnSpc>
                <a:spcPct val="105000"/>
              </a:lnSpc>
            </a:pPr>
            <a:r>
              <a:rPr lang="ja-JP" altLang="en-US" sz="2000">
                <a:solidFill>
                  <a:schemeClr val="bg2"/>
                </a:solidFill>
                <a:latin typeface="ＭＳ Ｐゴシック" pitchFamily="34" charset="-128"/>
              </a:rPr>
              <a:t>中心人物</a:t>
            </a:r>
          </a:p>
          <a:p>
            <a:pPr latinLnBrk="0">
              <a:lnSpc>
                <a:spcPct val="105000"/>
              </a:lnSpc>
            </a:pPr>
            <a:r>
              <a:rPr lang="ja-JP" altLang="en-US" sz="2000">
                <a:solidFill>
                  <a:schemeClr val="bg2"/>
                </a:solidFill>
                <a:latin typeface="ＭＳ Ｐゴシック" pitchFamily="34" charset="-128"/>
              </a:rPr>
              <a:t>条件物</a:t>
            </a:r>
          </a:p>
          <a:p>
            <a:pPr latinLnBrk="0">
              <a:lnSpc>
                <a:spcPct val="105000"/>
              </a:lnSpc>
            </a:pPr>
            <a:r>
              <a:rPr lang="ja-JP" altLang="en-US" sz="2000">
                <a:solidFill>
                  <a:schemeClr val="bg2"/>
                </a:solidFill>
                <a:latin typeface="ＭＳ Ｐゴシック" pitchFamily="34" charset="-128"/>
              </a:rPr>
              <a:t>期間</a:t>
            </a:r>
          </a:p>
        </p:txBody>
      </p:sp>
      <p:sp>
        <p:nvSpPr>
          <p:cNvPr id="224277" name="AutoShape 22"/>
          <p:cNvSpPr>
            <a:spLocks/>
          </p:cNvSpPr>
          <p:nvPr/>
        </p:nvSpPr>
        <p:spPr bwMode="auto">
          <a:xfrm>
            <a:off x="6515100" y="1846263"/>
            <a:ext cx="152400" cy="746125"/>
          </a:xfrm>
          <a:prstGeom prst="leftBrace">
            <a:avLst>
              <a:gd name="adj1" fmla="val 40799"/>
              <a:gd name="adj2" fmla="val 50000"/>
            </a:avLst>
          </a:prstGeom>
          <a:noFill/>
          <a:ln w="19050">
            <a:solidFill>
              <a:schemeClr val="bg2"/>
            </a:solidFill>
            <a:round/>
            <a:headEnd/>
            <a:tailEnd/>
          </a:ln>
        </p:spPr>
        <p:txBody>
          <a:bodyPr wrap="none" anchor="ctr"/>
          <a:lstStyle/>
          <a:p>
            <a:pPr latinLnBrk="0"/>
            <a:endParaRPr lang="ja-JP" altLang="en-US"/>
          </a:p>
        </p:txBody>
      </p:sp>
      <p:sp>
        <p:nvSpPr>
          <p:cNvPr id="224278" name="Text Box 23"/>
          <p:cNvSpPr txBox="1">
            <a:spLocks noChangeArrowheads="1"/>
          </p:cNvSpPr>
          <p:nvPr/>
        </p:nvSpPr>
        <p:spPr bwMode="auto">
          <a:xfrm>
            <a:off x="5862638" y="3308350"/>
            <a:ext cx="2830512" cy="1039813"/>
          </a:xfrm>
          <a:prstGeom prst="rect">
            <a:avLst/>
          </a:prstGeom>
          <a:noFill/>
          <a:ln w="9525">
            <a:noFill/>
            <a:miter lim="800000"/>
            <a:headEnd/>
            <a:tailEnd/>
          </a:ln>
        </p:spPr>
        <p:txBody>
          <a:bodyPr wrap="none">
            <a:spAutoFit/>
          </a:bodyPr>
          <a:lstStyle/>
          <a:p>
            <a:pPr latinLnBrk="0">
              <a:lnSpc>
                <a:spcPct val="115000"/>
              </a:lnSpc>
            </a:pPr>
            <a:r>
              <a:rPr lang="ja-JP" altLang="en-US" sz="1800">
                <a:solidFill>
                  <a:schemeClr val="bg2"/>
                </a:solidFill>
                <a:latin typeface="ＭＳ Ｐゴシック" pitchFamily="34" charset="-128"/>
              </a:rPr>
              <a:t>善側　　 が</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悪側　　 主管</a:t>
            </a:r>
            <a:endParaRPr lang="ko-KR" altLang="en-US" sz="1800">
              <a:solidFill>
                <a:schemeClr val="bg2"/>
              </a:solidFill>
              <a:latin typeface="ＭＳ Ｐゴシック" pitchFamily="34" charset="-128"/>
            </a:endParaRPr>
          </a:p>
          <a:p>
            <a:pPr latinLnBrk="0">
              <a:lnSpc>
                <a:spcPct val="115000"/>
              </a:lnSpc>
            </a:pPr>
            <a:r>
              <a:rPr lang="ja-JP" altLang="en-US" sz="1800">
                <a:solidFill>
                  <a:schemeClr val="bg2"/>
                </a:solidFill>
                <a:latin typeface="ＭＳ Ｐゴシック" pitchFamily="34" charset="-128"/>
              </a:rPr>
              <a:t>悪側　　 が</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善側</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に屈伏</a:t>
            </a:r>
            <a:endParaRPr lang="ko-KR" altLang="en-US" sz="1800">
              <a:solidFill>
                <a:schemeClr val="bg2"/>
              </a:solidFill>
              <a:latin typeface="ＭＳ Ｐゴシック" pitchFamily="34" charset="-128"/>
            </a:endParaRPr>
          </a:p>
          <a:p>
            <a:pPr latinLnBrk="0">
              <a:lnSpc>
                <a:spcPct val="115000"/>
              </a:lnSpc>
            </a:pPr>
            <a:r>
              <a:rPr lang="ja-JP" altLang="en-US" sz="1800">
                <a:solidFill>
                  <a:schemeClr val="bg2"/>
                </a:solidFill>
                <a:latin typeface="ＭＳ Ｐゴシック" pitchFamily="34" charset="-128"/>
              </a:rPr>
              <a:t> （長子）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（次子）</a:t>
            </a:r>
          </a:p>
        </p:txBody>
      </p:sp>
      <p:sp>
        <p:nvSpPr>
          <p:cNvPr id="224279" name="Oval 24"/>
          <p:cNvSpPr>
            <a:spLocks noChangeArrowheads="1"/>
          </p:cNvSpPr>
          <p:nvPr/>
        </p:nvSpPr>
        <p:spPr bwMode="auto">
          <a:xfrm>
            <a:off x="6456363" y="3344863"/>
            <a:ext cx="296862" cy="296862"/>
          </a:xfrm>
          <a:prstGeom prst="ellipse">
            <a:avLst/>
          </a:prstGeom>
          <a:noFill/>
          <a:ln w="1905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人</a:t>
            </a:r>
          </a:p>
        </p:txBody>
      </p:sp>
      <p:sp>
        <p:nvSpPr>
          <p:cNvPr id="224280" name="Oval 25"/>
          <p:cNvSpPr>
            <a:spLocks noChangeArrowheads="1"/>
          </p:cNvSpPr>
          <p:nvPr/>
        </p:nvSpPr>
        <p:spPr bwMode="auto">
          <a:xfrm>
            <a:off x="7564438" y="3344863"/>
            <a:ext cx="296862" cy="296862"/>
          </a:xfrm>
          <a:prstGeom prst="ellipse">
            <a:avLst/>
          </a:prstGeom>
          <a:noFill/>
          <a:ln w="1905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人</a:t>
            </a:r>
          </a:p>
        </p:txBody>
      </p:sp>
      <p:sp>
        <p:nvSpPr>
          <p:cNvPr id="224281" name="Oval 26"/>
          <p:cNvSpPr>
            <a:spLocks noChangeArrowheads="1"/>
          </p:cNvSpPr>
          <p:nvPr/>
        </p:nvSpPr>
        <p:spPr bwMode="auto">
          <a:xfrm>
            <a:off x="6456363" y="3667125"/>
            <a:ext cx="296862" cy="296863"/>
          </a:xfrm>
          <a:prstGeom prst="ellipse">
            <a:avLst/>
          </a:prstGeom>
          <a:noFill/>
          <a:ln w="1905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人</a:t>
            </a:r>
          </a:p>
        </p:txBody>
      </p:sp>
      <p:sp>
        <p:nvSpPr>
          <p:cNvPr id="224282" name="Oval 27"/>
          <p:cNvSpPr>
            <a:spLocks noChangeArrowheads="1"/>
          </p:cNvSpPr>
          <p:nvPr/>
        </p:nvSpPr>
        <p:spPr bwMode="auto">
          <a:xfrm>
            <a:off x="7573963" y="3667125"/>
            <a:ext cx="296862" cy="296863"/>
          </a:xfrm>
          <a:prstGeom prst="ellipse">
            <a:avLst/>
          </a:prstGeom>
          <a:noFill/>
          <a:ln w="1905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人</a:t>
            </a:r>
          </a:p>
        </p:txBody>
      </p:sp>
      <p:sp>
        <p:nvSpPr>
          <p:cNvPr id="224283" name="AutoShape 28"/>
          <p:cNvSpPr>
            <a:spLocks/>
          </p:cNvSpPr>
          <p:nvPr/>
        </p:nvSpPr>
        <p:spPr bwMode="auto">
          <a:xfrm>
            <a:off x="5849938" y="3438525"/>
            <a:ext cx="76200" cy="457200"/>
          </a:xfrm>
          <a:prstGeom prst="leftBrace">
            <a:avLst>
              <a:gd name="adj1" fmla="val 50000"/>
              <a:gd name="adj2" fmla="val 50000"/>
            </a:avLst>
          </a:prstGeom>
          <a:noFill/>
          <a:ln w="19050">
            <a:solidFill>
              <a:schemeClr val="bg2"/>
            </a:solidFill>
            <a:round/>
            <a:headEnd/>
            <a:tailEnd/>
          </a:ln>
        </p:spPr>
        <p:txBody>
          <a:bodyPr wrap="none" anchor="ctr"/>
          <a:lstStyle/>
          <a:p>
            <a:pPr latinLnBrk="0"/>
            <a:endParaRPr lang="ja-JP" altLang="en-US"/>
          </a:p>
        </p:txBody>
      </p:sp>
      <p:sp>
        <p:nvSpPr>
          <p:cNvPr id="224284" name="Text Box 29"/>
          <p:cNvSpPr txBox="1">
            <a:spLocks noChangeArrowheads="1"/>
          </p:cNvSpPr>
          <p:nvPr/>
        </p:nvSpPr>
        <p:spPr bwMode="auto">
          <a:xfrm>
            <a:off x="5595938" y="4227513"/>
            <a:ext cx="2819400" cy="733425"/>
          </a:xfrm>
          <a:prstGeom prst="rect">
            <a:avLst/>
          </a:prstGeom>
          <a:noFill/>
          <a:ln w="9525">
            <a:noFill/>
            <a:miter lim="800000"/>
            <a:headEnd/>
            <a:tailEnd/>
          </a:ln>
        </p:spPr>
        <p:txBody>
          <a:bodyPr wrap="none">
            <a:spAutoFit/>
          </a:bodyPr>
          <a:lstStyle/>
          <a:p>
            <a:pPr latinLnBrk="0">
              <a:lnSpc>
                <a:spcPct val="105000"/>
              </a:lnSpc>
            </a:pPr>
            <a:r>
              <a:rPr lang="ja-JP" altLang="en-US" sz="2000">
                <a:solidFill>
                  <a:schemeClr val="bg2"/>
                </a:solidFill>
                <a:latin typeface="ＭＳ Ｐゴシック" pitchFamily="34" charset="-128"/>
              </a:rPr>
              <a:t>祝福 ⇒ 原罪清算</a:t>
            </a:r>
          </a:p>
          <a:p>
            <a:pPr latinLnBrk="0">
              <a:lnSpc>
                <a:spcPct val="105000"/>
              </a:lnSpc>
            </a:pPr>
            <a:r>
              <a:rPr lang="ja-JP" altLang="en-US" sz="2000">
                <a:solidFill>
                  <a:schemeClr val="bg2"/>
                </a:solidFill>
                <a:latin typeface="ＭＳ Ｐゴシック" pitchFamily="34" charset="-128"/>
              </a:rPr>
              <a:t>心情一体 ⇒ 侍って完成</a:t>
            </a:r>
          </a:p>
        </p:txBody>
      </p:sp>
      <p:sp>
        <p:nvSpPr>
          <p:cNvPr id="224285" name="AutoShape 30"/>
          <p:cNvSpPr>
            <a:spLocks/>
          </p:cNvSpPr>
          <p:nvPr/>
        </p:nvSpPr>
        <p:spPr bwMode="auto">
          <a:xfrm>
            <a:off x="5497513" y="4348163"/>
            <a:ext cx="139700" cy="457200"/>
          </a:xfrm>
          <a:prstGeom prst="leftBrace">
            <a:avLst>
              <a:gd name="adj1" fmla="val 27273"/>
              <a:gd name="adj2" fmla="val 50000"/>
            </a:avLst>
          </a:prstGeom>
          <a:noFill/>
          <a:ln w="19050">
            <a:solidFill>
              <a:schemeClr val="bg2"/>
            </a:solidFill>
            <a:round/>
            <a:headEnd/>
            <a:tailEnd/>
          </a:ln>
        </p:spPr>
        <p:txBody>
          <a:bodyPr wrap="none" anchor="ctr"/>
          <a:lstStyle/>
          <a:p>
            <a:pPr latinLnBrk="0"/>
            <a:endParaRPr lang="ja-JP" altLang="en-US"/>
          </a:p>
        </p:txBody>
      </p:sp>
      <p:sp>
        <p:nvSpPr>
          <p:cNvPr id="224286" name="Line 33"/>
          <p:cNvSpPr>
            <a:spLocks noChangeShapeType="1"/>
          </p:cNvSpPr>
          <p:nvPr/>
        </p:nvSpPr>
        <p:spPr bwMode="auto">
          <a:xfrm>
            <a:off x="4152900" y="2151063"/>
            <a:ext cx="914400" cy="0"/>
          </a:xfrm>
          <a:prstGeom prst="line">
            <a:avLst/>
          </a:prstGeom>
          <a:noFill/>
          <a:ln w="38100">
            <a:solidFill>
              <a:schemeClr val="bg2"/>
            </a:solidFill>
            <a:round/>
            <a:headEnd/>
            <a:tailEnd type="triangle" w="med" len="med"/>
          </a:ln>
        </p:spPr>
        <p:txBody>
          <a:bodyPr/>
          <a:lstStyle/>
          <a:p>
            <a:endParaRPr lang="ko-KR" altLang="en-US"/>
          </a:p>
        </p:txBody>
      </p:sp>
      <p:sp>
        <p:nvSpPr>
          <p:cNvPr id="224287" name="Text Box 34"/>
          <p:cNvSpPr txBox="1">
            <a:spLocks noChangeArrowheads="1"/>
          </p:cNvSpPr>
          <p:nvPr/>
        </p:nvSpPr>
        <p:spPr bwMode="auto">
          <a:xfrm>
            <a:off x="377825" y="304800"/>
            <a:ext cx="13144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「参考１」</a:t>
            </a:r>
          </a:p>
        </p:txBody>
      </p:sp>
      <p:sp>
        <p:nvSpPr>
          <p:cNvPr id="224288" name="Line 8"/>
          <p:cNvSpPr>
            <a:spLocks noChangeShapeType="1"/>
          </p:cNvSpPr>
          <p:nvPr/>
        </p:nvSpPr>
        <p:spPr bwMode="auto">
          <a:xfrm>
            <a:off x="1900238" y="2387600"/>
            <a:ext cx="1025525" cy="1460500"/>
          </a:xfrm>
          <a:prstGeom prst="line">
            <a:avLst/>
          </a:prstGeom>
          <a:noFill/>
          <a:ln w="38100">
            <a:solidFill>
              <a:schemeClr val="hlink"/>
            </a:solidFill>
            <a:round/>
            <a:headEnd/>
            <a:tailEnd type="triangle" w="med" len="med"/>
          </a:ln>
        </p:spPr>
        <p:txBody>
          <a:bodyPr/>
          <a:lstStyle/>
          <a:p>
            <a:endParaRPr lang="ko-KR" altLang="en-US"/>
          </a:p>
        </p:txBody>
      </p:sp>
      <p:sp>
        <p:nvSpPr>
          <p:cNvPr id="224289" name="Line 8"/>
          <p:cNvSpPr>
            <a:spLocks noChangeShapeType="1"/>
          </p:cNvSpPr>
          <p:nvPr/>
        </p:nvSpPr>
        <p:spPr bwMode="auto">
          <a:xfrm>
            <a:off x="1620838" y="2397125"/>
            <a:ext cx="1025525" cy="1460500"/>
          </a:xfrm>
          <a:prstGeom prst="line">
            <a:avLst/>
          </a:prstGeom>
          <a:noFill/>
          <a:ln w="38100">
            <a:solidFill>
              <a:schemeClr val="hlink"/>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AutoShape 2"/>
          <p:cNvSpPr>
            <a:spLocks noChangeArrowheads="1"/>
          </p:cNvSpPr>
          <p:nvPr/>
        </p:nvSpPr>
        <p:spPr bwMode="auto">
          <a:xfrm>
            <a:off x="4306888" y="3246438"/>
            <a:ext cx="144462" cy="287337"/>
          </a:xfrm>
          <a:prstGeom prst="upArrow">
            <a:avLst>
              <a:gd name="adj1" fmla="val 50000"/>
              <a:gd name="adj2" fmla="val 49725"/>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37571" name="AutoShape 3"/>
          <p:cNvSpPr>
            <a:spLocks noChangeArrowheads="1"/>
          </p:cNvSpPr>
          <p:nvPr/>
        </p:nvSpPr>
        <p:spPr bwMode="auto">
          <a:xfrm>
            <a:off x="4306888" y="2670175"/>
            <a:ext cx="144462" cy="287338"/>
          </a:xfrm>
          <a:prstGeom prst="upArrow">
            <a:avLst>
              <a:gd name="adj1" fmla="val 50000"/>
              <a:gd name="adj2" fmla="val 49725"/>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37572" name="AutoShape 4"/>
          <p:cNvSpPr>
            <a:spLocks noChangeArrowheads="1"/>
          </p:cNvSpPr>
          <p:nvPr/>
        </p:nvSpPr>
        <p:spPr bwMode="auto">
          <a:xfrm>
            <a:off x="4306888" y="2165350"/>
            <a:ext cx="144462" cy="287338"/>
          </a:xfrm>
          <a:prstGeom prst="upArrow">
            <a:avLst>
              <a:gd name="adj1" fmla="val 50000"/>
              <a:gd name="adj2" fmla="val 49725"/>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37573" name="AutoShape 5"/>
          <p:cNvSpPr>
            <a:spLocks noChangeArrowheads="1"/>
          </p:cNvSpPr>
          <p:nvPr/>
        </p:nvSpPr>
        <p:spPr bwMode="auto">
          <a:xfrm>
            <a:off x="4306888" y="3838575"/>
            <a:ext cx="144462" cy="287338"/>
          </a:xfrm>
          <a:prstGeom prst="upArrow">
            <a:avLst>
              <a:gd name="adj1" fmla="val 50000"/>
              <a:gd name="adj2" fmla="val 49725"/>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25285" name="Line 6"/>
          <p:cNvSpPr>
            <a:spLocks noChangeShapeType="1"/>
          </p:cNvSpPr>
          <p:nvPr/>
        </p:nvSpPr>
        <p:spPr bwMode="auto">
          <a:xfrm flipH="1">
            <a:off x="1452563" y="4911725"/>
            <a:ext cx="2520950" cy="0"/>
          </a:xfrm>
          <a:prstGeom prst="line">
            <a:avLst/>
          </a:prstGeom>
          <a:noFill/>
          <a:ln w="38100" cap="rnd">
            <a:solidFill>
              <a:srgbClr val="FF6600"/>
            </a:solidFill>
            <a:prstDash val="sysDot"/>
            <a:round/>
            <a:headEnd/>
            <a:tailEnd type="triangle" w="med" len="med"/>
          </a:ln>
        </p:spPr>
        <p:txBody>
          <a:bodyPr/>
          <a:lstStyle/>
          <a:p>
            <a:endParaRPr lang="ko-KR" altLang="en-US"/>
          </a:p>
        </p:txBody>
      </p:sp>
      <p:sp>
        <p:nvSpPr>
          <p:cNvPr id="225286" name="Line 7"/>
          <p:cNvSpPr>
            <a:spLocks noChangeShapeType="1"/>
          </p:cNvSpPr>
          <p:nvPr/>
        </p:nvSpPr>
        <p:spPr bwMode="auto">
          <a:xfrm>
            <a:off x="1495425" y="4767263"/>
            <a:ext cx="2447925" cy="0"/>
          </a:xfrm>
          <a:prstGeom prst="line">
            <a:avLst/>
          </a:prstGeom>
          <a:noFill/>
          <a:ln w="12700">
            <a:solidFill>
              <a:srgbClr val="FFC000"/>
            </a:solidFill>
            <a:round/>
            <a:headEnd/>
            <a:tailEnd type="triangle" w="med" len="med"/>
          </a:ln>
        </p:spPr>
        <p:txBody>
          <a:bodyPr/>
          <a:lstStyle/>
          <a:p>
            <a:endParaRPr lang="ko-KR" altLang="en-US"/>
          </a:p>
        </p:txBody>
      </p:sp>
      <p:sp>
        <p:nvSpPr>
          <p:cNvPr id="225287" name="Line 8"/>
          <p:cNvSpPr>
            <a:spLocks noChangeShapeType="1"/>
          </p:cNvSpPr>
          <p:nvPr/>
        </p:nvSpPr>
        <p:spPr bwMode="auto">
          <a:xfrm flipH="1">
            <a:off x="1452563" y="4300538"/>
            <a:ext cx="2520950" cy="0"/>
          </a:xfrm>
          <a:prstGeom prst="line">
            <a:avLst/>
          </a:prstGeom>
          <a:noFill/>
          <a:ln w="38100" cap="rnd">
            <a:solidFill>
              <a:srgbClr val="FF6600"/>
            </a:solidFill>
            <a:prstDash val="sysDot"/>
            <a:round/>
            <a:headEnd/>
            <a:tailEnd type="triangle" w="med" len="med"/>
          </a:ln>
        </p:spPr>
        <p:txBody>
          <a:bodyPr/>
          <a:lstStyle/>
          <a:p>
            <a:endParaRPr lang="ko-KR" altLang="en-US"/>
          </a:p>
        </p:txBody>
      </p:sp>
      <p:sp>
        <p:nvSpPr>
          <p:cNvPr id="225288" name="Line 9"/>
          <p:cNvSpPr>
            <a:spLocks noChangeShapeType="1"/>
          </p:cNvSpPr>
          <p:nvPr/>
        </p:nvSpPr>
        <p:spPr bwMode="auto">
          <a:xfrm>
            <a:off x="1427163" y="4156075"/>
            <a:ext cx="2447925" cy="0"/>
          </a:xfrm>
          <a:prstGeom prst="line">
            <a:avLst/>
          </a:prstGeom>
          <a:noFill/>
          <a:ln w="12700">
            <a:solidFill>
              <a:srgbClr val="FFC000"/>
            </a:solidFill>
            <a:round/>
            <a:headEnd/>
            <a:tailEnd type="triangle" w="med" len="med"/>
          </a:ln>
        </p:spPr>
        <p:txBody>
          <a:bodyPr/>
          <a:lstStyle/>
          <a:p>
            <a:endParaRPr lang="ko-KR" altLang="en-US"/>
          </a:p>
        </p:txBody>
      </p:sp>
      <p:sp>
        <p:nvSpPr>
          <p:cNvPr id="225289" name="Line 10"/>
          <p:cNvSpPr>
            <a:spLocks noChangeShapeType="1"/>
          </p:cNvSpPr>
          <p:nvPr/>
        </p:nvSpPr>
        <p:spPr bwMode="auto">
          <a:xfrm flipH="1">
            <a:off x="1452563" y="3717925"/>
            <a:ext cx="2520950" cy="0"/>
          </a:xfrm>
          <a:prstGeom prst="line">
            <a:avLst/>
          </a:prstGeom>
          <a:noFill/>
          <a:ln w="38100" cap="rnd">
            <a:solidFill>
              <a:srgbClr val="FF6600"/>
            </a:solidFill>
            <a:prstDash val="sysDot"/>
            <a:round/>
            <a:headEnd/>
            <a:tailEnd type="triangle" w="med" len="med"/>
          </a:ln>
        </p:spPr>
        <p:txBody>
          <a:bodyPr/>
          <a:lstStyle/>
          <a:p>
            <a:endParaRPr lang="ko-KR" altLang="en-US"/>
          </a:p>
        </p:txBody>
      </p:sp>
      <p:sp>
        <p:nvSpPr>
          <p:cNvPr id="225290" name="Line 11"/>
          <p:cNvSpPr>
            <a:spLocks noChangeShapeType="1"/>
          </p:cNvSpPr>
          <p:nvPr/>
        </p:nvSpPr>
        <p:spPr bwMode="auto">
          <a:xfrm>
            <a:off x="1495425" y="3573463"/>
            <a:ext cx="2447925" cy="0"/>
          </a:xfrm>
          <a:prstGeom prst="line">
            <a:avLst/>
          </a:prstGeom>
          <a:noFill/>
          <a:ln w="12700">
            <a:solidFill>
              <a:srgbClr val="FFC000"/>
            </a:solidFill>
            <a:round/>
            <a:headEnd/>
            <a:tailEnd type="triangle" w="med" len="med"/>
          </a:ln>
        </p:spPr>
        <p:txBody>
          <a:bodyPr/>
          <a:lstStyle/>
          <a:p>
            <a:endParaRPr lang="ko-KR" altLang="en-US"/>
          </a:p>
        </p:txBody>
      </p:sp>
      <p:sp>
        <p:nvSpPr>
          <p:cNvPr id="225291" name="Line 12"/>
          <p:cNvSpPr>
            <a:spLocks noChangeShapeType="1"/>
          </p:cNvSpPr>
          <p:nvPr/>
        </p:nvSpPr>
        <p:spPr bwMode="auto">
          <a:xfrm flipH="1">
            <a:off x="1452563" y="3141663"/>
            <a:ext cx="2520950" cy="0"/>
          </a:xfrm>
          <a:prstGeom prst="line">
            <a:avLst/>
          </a:prstGeom>
          <a:noFill/>
          <a:ln w="38100" cap="rnd">
            <a:solidFill>
              <a:srgbClr val="FF6600"/>
            </a:solidFill>
            <a:prstDash val="sysDot"/>
            <a:round/>
            <a:headEnd/>
            <a:tailEnd type="triangle" w="med" len="med"/>
          </a:ln>
        </p:spPr>
        <p:txBody>
          <a:bodyPr/>
          <a:lstStyle/>
          <a:p>
            <a:endParaRPr lang="ko-KR" altLang="en-US"/>
          </a:p>
        </p:txBody>
      </p:sp>
      <p:sp>
        <p:nvSpPr>
          <p:cNvPr id="225292" name="Line 13"/>
          <p:cNvSpPr>
            <a:spLocks noChangeShapeType="1"/>
          </p:cNvSpPr>
          <p:nvPr/>
        </p:nvSpPr>
        <p:spPr bwMode="auto">
          <a:xfrm>
            <a:off x="1495425" y="2997200"/>
            <a:ext cx="2447925" cy="0"/>
          </a:xfrm>
          <a:prstGeom prst="line">
            <a:avLst/>
          </a:prstGeom>
          <a:noFill/>
          <a:ln w="12700">
            <a:solidFill>
              <a:srgbClr val="FFC000"/>
            </a:solidFill>
            <a:round/>
            <a:headEnd/>
            <a:tailEnd type="triangle" w="med" len="med"/>
          </a:ln>
        </p:spPr>
        <p:txBody>
          <a:bodyPr/>
          <a:lstStyle/>
          <a:p>
            <a:endParaRPr lang="ko-KR" altLang="en-US"/>
          </a:p>
        </p:txBody>
      </p:sp>
      <p:sp>
        <p:nvSpPr>
          <p:cNvPr id="225293" name="Line 14"/>
          <p:cNvSpPr>
            <a:spLocks noChangeShapeType="1"/>
          </p:cNvSpPr>
          <p:nvPr/>
        </p:nvSpPr>
        <p:spPr bwMode="auto">
          <a:xfrm flipH="1">
            <a:off x="1452563" y="2565400"/>
            <a:ext cx="2520950" cy="0"/>
          </a:xfrm>
          <a:prstGeom prst="line">
            <a:avLst/>
          </a:prstGeom>
          <a:noFill/>
          <a:ln w="38100" cap="rnd">
            <a:solidFill>
              <a:srgbClr val="FF6600"/>
            </a:solidFill>
            <a:prstDash val="sysDot"/>
            <a:round/>
            <a:headEnd/>
            <a:tailEnd type="triangle" w="med" len="med"/>
          </a:ln>
        </p:spPr>
        <p:txBody>
          <a:bodyPr/>
          <a:lstStyle/>
          <a:p>
            <a:endParaRPr lang="ko-KR" altLang="en-US"/>
          </a:p>
        </p:txBody>
      </p:sp>
      <p:sp>
        <p:nvSpPr>
          <p:cNvPr id="225294" name="Line 15"/>
          <p:cNvSpPr>
            <a:spLocks noChangeShapeType="1"/>
          </p:cNvSpPr>
          <p:nvPr/>
        </p:nvSpPr>
        <p:spPr bwMode="auto">
          <a:xfrm>
            <a:off x="1495425" y="2420938"/>
            <a:ext cx="2447925" cy="0"/>
          </a:xfrm>
          <a:prstGeom prst="line">
            <a:avLst/>
          </a:prstGeom>
          <a:noFill/>
          <a:ln w="12700">
            <a:solidFill>
              <a:srgbClr val="FFC000"/>
            </a:solidFill>
            <a:round/>
            <a:headEnd/>
            <a:tailEnd type="triangle" w="med" len="med"/>
          </a:ln>
        </p:spPr>
        <p:txBody>
          <a:bodyPr/>
          <a:lstStyle/>
          <a:p>
            <a:endParaRPr lang="ko-KR" altLang="en-US"/>
          </a:p>
        </p:txBody>
      </p:sp>
      <p:sp>
        <p:nvSpPr>
          <p:cNvPr id="225295" name="Line 16"/>
          <p:cNvSpPr>
            <a:spLocks noChangeShapeType="1"/>
          </p:cNvSpPr>
          <p:nvPr/>
        </p:nvSpPr>
        <p:spPr bwMode="auto">
          <a:xfrm flipH="1">
            <a:off x="1452563" y="2078038"/>
            <a:ext cx="2520950" cy="0"/>
          </a:xfrm>
          <a:prstGeom prst="line">
            <a:avLst/>
          </a:prstGeom>
          <a:noFill/>
          <a:ln w="38100" cap="rnd">
            <a:solidFill>
              <a:srgbClr val="FF6600"/>
            </a:solidFill>
            <a:prstDash val="sysDot"/>
            <a:round/>
            <a:headEnd/>
            <a:tailEnd type="triangle" w="med" len="med"/>
          </a:ln>
        </p:spPr>
        <p:txBody>
          <a:bodyPr/>
          <a:lstStyle/>
          <a:p>
            <a:endParaRPr lang="ko-KR" altLang="en-US"/>
          </a:p>
        </p:txBody>
      </p:sp>
      <p:sp>
        <p:nvSpPr>
          <p:cNvPr id="225296" name="Line 17"/>
          <p:cNvSpPr>
            <a:spLocks noChangeShapeType="1"/>
          </p:cNvSpPr>
          <p:nvPr/>
        </p:nvSpPr>
        <p:spPr bwMode="auto">
          <a:xfrm>
            <a:off x="1495425" y="1933575"/>
            <a:ext cx="2447925" cy="0"/>
          </a:xfrm>
          <a:prstGeom prst="line">
            <a:avLst/>
          </a:prstGeom>
          <a:noFill/>
          <a:ln w="12700">
            <a:solidFill>
              <a:srgbClr val="FFC000"/>
            </a:solidFill>
            <a:round/>
            <a:headEnd/>
            <a:tailEnd type="triangle" w="med" len="med"/>
          </a:ln>
        </p:spPr>
        <p:txBody>
          <a:bodyPr/>
          <a:lstStyle/>
          <a:p>
            <a:endParaRPr lang="ko-KR" altLang="en-US"/>
          </a:p>
        </p:txBody>
      </p:sp>
      <p:sp>
        <p:nvSpPr>
          <p:cNvPr id="225297" name="Line 18"/>
          <p:cNvSpPr>
            <a:spLocks noChangeShapeType="1"/>
          </p:cNvSpPr>
          <p:nvPr/>
        </p:nvSpPr>
        <p:spPr bwMode="auto">
          <a:xfrm flipH="1">
            <a:off x="1452563" y="6230938"/>
            <a:ext cx="2520950" cy="0"/>
          </a:xfrm>
          <a:prstGeom prst="line">
            <a:avLst/>
          </a:prstGeom>
          <a:noFill/>
          <a:ln w="38100" cap="rnd">
            <a:solidFill>
              <a:srgbClr val="FF6600"/>
            </a:solidFill>
            <a:prstDash val="sysDot"/>
            <a:round/>
            <a:headEnd/>
            <a:tailEnd type="triangle" w="med" len="med"/>
          </a:ln>
        </p:spPr>
        <p:txBody>
          <a:bodyPr/>
          <a:lstStyle/>
          <a:p>
            <a:endParaRPr lang="ko-KR" altLang="en-US"/>
          </a:p>
        </p:txBody>
      </p:sp>
      <p:sp>
        <p:nvSpPr>
          <p:cNvPr id="225298" name="Line 19"/>
          <p:cNvSpPr>
            <a:spLocks noChangeShapeType="1"/>
          </p:cNvSpPr>
          <p:nvPr/>
        </p:nvSpPr>
        <p:spPr bwMode="auto">
          <a:xfrm>
            <a:off x="1495425" y="6086475"/>
            <a:ext cx="2447925" cy="0"/>
          </a:xfrm>
          <a:prstGeom prst="line">
            <a:avLst/>
          </a:prstGeom>
          <a:noFill/>
          <a:ln w="12700">
            <a:solidFill>
              <a:srgbClr val="FFC000"/>
            </a:solidFill>
            <a:round/>
            <a:headEnd/>
            <a:tailEnd type="triangle" w="med" len="med"/>
          </a:ln>
        </p:spPr>
        <p:txBody>
          <a:bodyPr/>
          <a:lstStyle/>
          <a:p>
            <a:endParaRPr lang="ko-KR" altLang="en-US"/>
          </a:p>
        </p:txBody>
      </p:sp>
      <p:sp>
        <p:nvSpPr>
          <p:cNvPr id="225299" name="Line 20"/>
          <p:cNvSpPr>
            <a:spLocks noChangeShapeType="1"/>
          </p:cNvSpPr>
          <p:nvPr/>
        </p:nvSpPr>
        <p:spPr bwMode="auto">
          <a:xfrm flipV="1">
            <a:off x="2719388" y="1517650"/>
            <a:ext cx="0" cy="4681538"/>
          </a:xfrm>
          <a:prstGeom prst="line">
            <a:avLst/>
          </a:prstGeom>
          <a:noFill/>
          <a:ln w="57150">
            <a:solidFill>
              <a:schemeClr val="bg2"/>
            </a:solidFill>
            <a:round/>
            <a:headEnd/>
            <a:tailEnd/>
          </a:ln>
        </p:spPr>
        <p:txBody>
          <a:bodyPr/>
          <a:lstStyle/>
          <a:p>
            <a:endParaRPr lang="ko-KR" altLang="en-US"/>
          </a:p>
        </p:txBody>
      </p:sp>
      <p:sp>
        <p:nvSpPr>
          <p:cNvPr id="225300" name="Text Box 21"/>
          <p:cNvSpPr txBox="1">
            <a:spLocks noChangeArrowheads="1"/>
          </p:cNvSpPr>
          <p:nvPr/>
        </p:nvSpPr>
        <p:spPr bwMode="auto">
          <a:xfrm>
            <a:off x="34925" y="115888"/>
            <a:ext cx="11271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「参考２」</a:t>
            </a:r>
          </a:p>
        </p:txBody>
      </p:sp>
      <p:sp>
        <p:nvSpPr>
          <p:cNvPr id="237590" name="Oval 22"/>
          <p:cNvSpPr>
            <a:spLocks noChangeArrowheads="1"/>
          </p:cNvSpPr>
          <p:nvPr/>
        </p:nvSpPr>
        <p:spPr bwMode="auto">
          <a:xfrm>
            <a:off x="2179638" y="5954713"/>
            <a:ext cx="1079500" cy="454025"/>
          </a:xfrm>
          <a:prstGeom prst="ellipse">
            <a:avLst/>
          </a:prstGeom>
          <a:solidFill>
            <a:schemeClr val="bg2">
              <a:lumMod val="65000"/>
              <a:lumOff val="35000"/>
            </a:schemeClr>
          </a:solidFill>
          <a:ln w="19050">
            <a:solidFill>
              <a:schemeClr val="bg2"/>
            </a:solidFill>
            <a:round/>
            <a:headEnd/>
            <a:tailEnd/>
          </a:ln>
        </p:spPr>
        <p:txBody>
          <a:bodyPr wrap="none" anchor="ctr"/>
          <a:lstStyle/>
          <a:p>
            <a:pPr algn="ctr" latinLnBrk="0">
              <a:defRPr/>
            </a:pPr>
            <a:r>
              <a:rPr lang="ja-JP" altLang="en-US" sz="2000">
                <a:latin typeface="ＭＳ Ｐゴシック" pitchFamily="34" charset="-128"/>
              </a:rPr>
              <a:t>堕落人間</a:t>
            </a:r>
          </a:p>
        </p:txBody>
      </p:sp>
      <p:sp>
        <p:nvSpPr>
          <p:cNvPr id="225302" name="Oval 23"/>
          <p:cNvSpPr>
            <a:spLocks noChangeArrowheads="1"/>
          </p:cNvSpPr>
          <p:nvPr/>
        </p:nvSpPr>
        <p:spPr bwMode="auto">
          <a:xfrm>
            <a:off x="2179638" y="5292725"/>
            <a:ext cx="1079500" cy="454025"/>
          </a:xfrm>
          <a:prstGeom prst="ellipse">
            <a:avLst/>
          </a:prstGeom>
          <a:solidFill>
            <a:srgbClr val="009900"/>
          </a:solidFill>
          <a:ln w="19050">
            <a:solidFill>
              <a:schemeClr val="bg2"/>
            </a:solidFill>
            <a:round/>
            <a:headEnd/>
            <a:tailEnd/>
          </a:ln>
        </p:spPr>
        <p:txBody>
          <a:bodyPr wrap="none" anchor="ctr"/>
          <a:lstStyle/>
          <a:p>
            <a:pPr algn="ctr" latinLnBrk="0"/>
            <a:r>
              <a:rPr lang="ja-JP" altLang="en-US" sz="2000">
                <a:latin typeface="ＭＳ Ｐゴシック" pitchFamily="34" charset="-128"/>
              </a:rPr>
              <a:t>万物</a:t>
            </a:r>
          </a:p>
        </p:txBody>
      </p:sp>
      <p:sp>
        <p:nvSpPr>
          <p:cNvPr id="225303" name="Oval 24"/>
          <p:cNvSpPr>
            <a:spLocks noChangeArrowheads="1"/>
          </p:cNvSpPr>
          <p:nvPr/>
        </p:nvSpPr>
        <p:spPr bwMode="auto">
          <a:xfrm>
            <a:off x="2179638" y="4625975"/>
            <a:ext cx="1079500" cy="454025"/>
          </a:xfrm>
          <a:prstGeom prst="ellipse">
            <a:avLst/>
          </a:prstGeom>
          <a:solidFill>
            <a:srgbClr val="FF6600"/>
          </a:solidFill>
          <a:ln w="19050">
            <a:solidFill>
              <a:schemeClr val="bg2"/>
            </a:solidFill>
            <a:round/>
            <a:headEnd/>
            <a:tailEnd/>
          </a:ln>
        </p:spPr>
        <p:txBody>
          <a:bodyPr wrap="none" anchor="ctr"/>
          <a:lstStyle/>
          <a:p>
            <a:pPr algn="ctr" latinLnBrk="0"/>
            <a:r>
              <a:rPr lang="ja-JP" altLang="en-US" sz="2000">
                <a:latin typeface="ＭＳ Ｐゴシック" pitchFamily="34" charset="-128"/>
              </a:rPr>
              <a:t>天使</a:t>
            </a:r>
          </a:p>
        </p:txBody>
      </p:sp>
      <p:sp>
        <p:nvSpPr>
          <p:cNvPr id="225304" name="Oval 25"/>
          <p:cNvSpPr>
            <a:spLocks noChangeArrowheads="1"/>
          </p:cNvSpPr>
          <p:nvPr/>
        </p:nvSpPr>
        <p:spPr bwMode="auto">
          <a:xfrm>
            <a:off x="2187575" y="2825750"/>
            <a:ext cx="1079500" cy="454025"/>
          </a:xfrm>
          <a:prstGeom prst="ellipse">
            <a:avLst/>
          </a:prstGeom>
          <a:solidFill>
            <a:srgbClr val="0000FF"/>
          </a:solidFill>
          <a:ln w="19050">
            <a:solidFill>
              <a:schemeClr val="bg2"/>
            </a:solidFill>
            <a:round/>
            <a:headEnd/>
            <a:tailEnd/>
          </a:ln>
        </p:spPr>
        <p:txBody>
          <a:bodyPr wrap="none" anchor="ctr"/>
          <a:lstStyle/>
          <a:p>
            <a:pPr algn="ctr" latinLnBrk="0"/>
            <a:r>
              <a:rPr lang="ja-JP" altLang="en-US" sz="2000">
                <a:latin typeface="ＭＳ Ｐゴシック" pitchFamily="34" charset="-128"/>
              </a:rPr>
              <a:t>息子</a:t>
            </a:r>
            <a:endParaRPr lang="ko-KR" altLang="en-US" sz="2000">
              <a:latin typeface="ＭＳ Ｐゴシック" pitchFamily="34" charset="-128"/>
            </a:endParaRPr>
          </a:p>
        </p:txBody>
      </p:sp>
      <p:sp>
        <p:nvSpPr>
          <p:cNvPr id="225305" name="Oval 26"/>
          <p:cNvSpPr>
            <a:spLocks noChangeArrowheads="1"/>
          </p:cNvSpPr>
          <p:nvPr/>
        </p:nvSpPr>
        <p:spPr bwMode="auto">
          <a:xfrm>
            <a:off x="2187575" y="1062038"/>
            <a:ext cx="1081088" cy="454025"/>
          </a:xfrm>
          <a:prstGeom prst="ellipse">
            <a:avLst/>
          </a:prstGeom>
          <a:solidFill>
            <a:schemeClr val="tx2"/>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endParaRPr lang="ko-KR" altLang="en-US" sz="2000">
              <a:solidFill>
                <a:schemeClr val="bg2"/>
              </a:solidFill>
              <a:latin typeface="ＭＳ Ｐゴシック" pitchFamily="34" charset="-128"/>
            </a:endParaRPr>
          </a:p>
        </p:txBody>
      </p:sp>
      <p:sp>
        <p:nvSpPr>
          <p:cNvPr id="225306" name="Text Box 27"/>
          <p:cNvSpPr txBox="1">
            <a:spLocks noChangeArrowheads="1"/>
          </p:cNvSpPr>
          <p:nvPr/>
        </p:nvSpPr>
        <p:spPr bwMode="auto">
          <a:xfrm>
            <a:off x="2784475" y="1411288"/>
            <a:ext cx="696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（父）</a:t>
            </a:r>
          </a:p>
        </p:txBody>
      </p:sp>
      <p:sp>
        <p:nvSpPr>
          <p:cNvPr id="225307" name="Text Box 28"/>
          <p:cNvSpPr txBox="1">
            <a:spLocks noChangeArrowheads="1"/>
          </p:cNvSpPr>
          <p:nvPr/>
        </p:nvSpPr>
        <p:spPr bwMode="auto">
          <a:xfrm>
            <a:off x="2794000" y="3178175"/>
            <a:ext cx="696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（子）</a:t>
            </a:r>
          </a:p>
        </p:txBody>
      </p:sp>
      <p:sp>
        <p:nvSpPr>
          <p:cNvPr id="225308" name="Text Box 29"/>
          <p:cNvSpPr txBox="1">
            <a:spLocks noChangeArrowheads="1"/>
          </p:cNvSpPr>
          <p:nvPr/>
        </p:nvSpPr>
        <p:spPr bwMode="auto">
          <a:xfrm>
            <a:off x="2795588" y="4973638"/>
            <a:ext cx="696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（僕）</a:t>
            </a:r>
          </a:p>
        </p:txBody>
      </p:sp>
      <p:sp>
        <p:nvSpPr>
          <p:cNvPr id="225309" name="Arc 30"/>
          <p:cNvSpPr>
            <a:spLocks/>
          </p:cNvSpPr>
          <p:nvPr/>
        </p:nvSpPr>
        <p:spPr bwMode="auto">
          <a:xfrm rot="2747455" flipH="1" flipV="1">
            <a:off x="1190625" y="3590926"/>
            <a:ext cx="2052637" cy="20050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ap="rnd">
            <a:solidFill>
              <a:schemeClr val="bg2"/>
            </a:solidFill>
            <a:prstDash val="sysDot"/>
            <a:round/>
            <a:headEnd type="triangle" w="med" len="med"/>
            <a:tailEnd/>
          </a:ln>
        </p:spPr>
        <p:txBody>
          <a:bodyPr wrap="none" anchor="ctr"/>
          <a:lstStyle/>
          <a:p>
            <a:endParaRPr lang="ko-KR" altLang="en-US"/>
          </a:p>
        </p:txBody>
      </p:sp>
      <p:sp>
        <p:nvSpPr>
          <p:cNvPr id="225310" name="AutoShape 31"/>
          <p:cNvSpPr>
            <a:spLocks noChangeArrowheads="1"/>
          </p:cNvSpPr>
          <p:nvPr/>
        </p:nvSpPr>
        <p:spPr bwMode="auto">
          <a:xfrm rot="-4029981">
            <a:off x="3671094" y="1088231"/>
            <a:ext cx="149225" cy="919163"/>
          </a:xfrm>
          <a:prstGeom prst="upArrow">
            <a:avLst>
              <a:gd name="adj1" fmla="val 50000"/>
              <a:gd name="adj2" fmla="val 72689"/>
            </a:avLst>
          </a:prstGeom>
          <a:solidFill>
            <a:srgbClr val="BFBFBF"/>
          </a:solidFill>
          <a:ln w="9525">
            <a:solidFill>
              <a:schemeClr val="bg2"/>
            </a:solidFill>
            <a:miter lim="800000"/>
            <a:headEnd/>
            <a:tailEnd/>
          </a:ln>
        </p:spPr>
        <p:txBody>
          <a:bodyPr rot="10800000" wrap="none" anchor="ctr"/>
          <a:lstStyle/>
          <a:p>
            <a:pPr latinLnBrk="0"/>
            <a:endParaRPr lang="ja-JP" altLang="en-US"/>
          </a:p>
        </p:txBody>
      </p:sp>
      <p:sp>
        <p:nvSpPr>
          <p:cNvPr id="225311" name="Text Box 32"/>
          <p:cNvSpPr txBox="1">
            <a:spLocks noChangeArrowheads="1"/>
          </p:cNvSpPr>
          <p:nvPr/>
        </p:nvSpPr>
        <p:spPr bwMode="auto">
          <a:xfrm>
            <a:off x="5624513" y="4337050"/>
            <a:ext cx="20526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旧約時代 （万物）</a:t>
            </a:r>
          </a:p>
        </p:txBody>
      </p:sp>
      <p:sp>
        <p:nvSpPr>
          <p:cNvPr id="225312" name="Text Box 33"/>
          <p:cNvSpPr txBox="1">
            <a:spLocks noChangeArrowheads="1"/>
          </p:cNvSpPr>
          <p:nvPr/>
        </p:nvSpPr>
        <p:spPr bwMode="auto">
          <a:xfrm>
            <a:off x="5632450" y="3729038"/>
            <a:ext cx="20526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新約時代 （息子）</a:t>
            </a:r>
          </a:p>
        </p:txBody>
      </p:sp>
      <p:sp>
        <p:nvSpPr>
          <p:cNvPr id="225313" name="Text Box 34"/>
          <p:cNvSpPr txBox="1">
            <a:spLocks noChangeArrowheads="1"/>
          </p:cNvSpPr>
          <p:nvPr/>
        </p:nvSpPr>
        <p:spPr bwMode="auto">
          <a:xfrm>
            <a:off x="5629275" y="2598738"/>
            <a:ext cx="23082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成約時代 （父母様）</a:t>
            </a:r>
          </a:p>
        </p:txBody>
      </p:sp>
      <p:sp>
        <p:nvSpPr>
          <p:cNvPr id="225314" name="AutoShape 36"/>
          <p:cNvSpPr>
            <a:spLocks/>
          </p:cNvSpPr>
          <p:nvPr/>
        </p:nvSpPr>
        <p:spPr bwMode="auto">
          <a:xfrm>
            <a:off x="5486400" y="2238375"/>
            <a:ext cx="142875" cy="1150938"/>
          </a:xfrm>
          <a:prstGeom prst="rightBrace">
            <a:avLst>
              <a:gd name="adj1" fmla="val 44417"/>
              <a:gd name="adj2" fmla="val 50000"/>
            </a:avLst>
          </a:prstGeom>
          <a:noFill/>
          <a:ln w="28575">
            <a:solidFill>
              <a:schemeClr val="bg2"/>
            </a:solidFill>
            <a:round/>
            <a:headEnd/>
            <a:tailEnd/>
          </a:ln>
        </p:spPr>
        <p:txBody>
          <a:bodyPr wrap="none" anchor="ctr"/>
          <a:lstStyle/>
          <a:p>
            <a:pPr latinLnBrk="0"/>
            <a:endParaRPr lang="ja-JP" altLang="en-US"/>
          </a:p>
        </p:txBody>
      </p:sp>
      <p:sp>
        <p:nvSpPr>
          <p:cNvPr id="225315" name="Line 37"/>
          <p:cNvSpPr>
            <a:spLocks noChangeShapeType="1"/>
          </p:cNvSpPr>
          <p:nvPr/>
        </p:nvSpPr>
        <p:spPr bwMode="auto">
          <a:xfrm>
            <a:off x="4491038" y="4560888"/>
            <a:ext cx="1152525" cy="0"/>
          </a:xfrm>
          <a:prstGeom prst="line">
            <a:avLst/>
          </a:prstGeom>
          <a:noFill/>
          <a:ln w="28575" cap="rnd">
            <a:solidFill>
              <a:schemeClr val="bg2"/>
            </a:solidFill>
            <a:prstDash val="sysDot"/>
            <a:round/>
            <a:headEnd/>
            <a:tailEnd/>
          </a:ln>
        </p:spPr>
        <p:txBody>
          <a:bodyPr/>
          <a:lstStyle/>
          <a:p>
            <a:endParaRPr lang="ko-KR" altLang="en-US"/>
          </a:p>
        </p:txBody>
      </p:sp>
      <p:sp>
        <p:nvSpPr>
          <p:cNvPr id="225316" name="Line 38"/>
          <p:cNvSpPr>
            <a:spLocks noChangeShapeType="1"/>
          </p:cNvSpPr>
          <p:nvPr/>
        </p:nvSpPr>
        <p:spPr bwMode="auto">
          <a:xfrm>
            <a:off x="4491038" y="3389313"/>
            <a:ext cx="936625" cy="0"/>
          </a:xfrm>
          <a:prstGeom prst="line">
            <a:avLst/>
          </a:prstGeom>
          <a:noFill/>
          <a:ln w="28575" cap="rnd">
            <a:solidFill>
              <a:schemeClr val="bg2"/>
            </a:solidFill>
            <a:prstDash val="sysDot"/>
            <a:round/>
            <a:headEnd/>
            <a:tailEnd/>
          </a:ln>
        </p:spPr>
        <p:txBody>
          <a:bodyPr/>
          <a:lstStyle/>
          <a:p>
            <a:endParaRPr lang="ko-KR" altLang="en-US"/>
          </a:p>
        </p:txBody>
      </p:sp>
      <p:sp>
        <p:nvSpPr>
          <p:cNvPr id="225317" name="Line 39"/>
          <p:cNvSpPr>
            <a:spLocks noChangeShapeType="1"/>
          </p:cNvSpPr>
          <p:nvPr/>
        </p:nvSpPr>
        <p:spPr bwMode="auto">
          <a:xfrm>
            <a:off x="4491038" y="3965575"/>
            <a:ext cx="1152525" cy="0"/>
          </a:xfrm>
          <a:prstGeom prst="line">
            <a:avLst/>
          </a:prstGeom>
          <a:noFill/>
          <a:ln w="28575" cap="rnd">
            <a:solidFill>
              <a:schemeClr val="bg2"/>
            </a:solidFill>
            <a:prstDash val="sysDot"/>
            <a:round/>
            <a:headEnd/>
            <a:tailEnd/>
          </a:ln>
        </p:spPr>
        <p:txBody>
          <a:bodyPr/>
          <a:lstStyle/>
          <a:p>
            <a:endParaRPr lang="ko-KR" altLang="en-US"/>
          </a:p>
        </p:txBody>
      </p:sp>
      <p:sp>
        <p:nvSpPr>
          <p:cNvPr id="225318" name="Line 40"/>
          <p:cNvSpPr>
            <a:spLocks noChangeShapeType="1"/>
          </p:cNvSpPr>
          <p:nvPr/>
        </p:nvSpPr>
        <p:spPr bwMode="auto">
          <a:xfrm>
            <a:off x="4491038" y="2238375"/>
            <a:ext cx="936625" cy="0"/>
          </a:xfrm>
          <a:prstGeom prst="line">
            <a:avLst/>
          </a:prstGeom>
          <a:noFill/>
          <a:ln w="28575" cap="rnd">
            <a:solidFill>
              <a:schemeClr val="bg2"/>
            </a:solidFill>
            <a:prstDash val="sysDot"/>
            <a:round/>
            <a:headEnd/>
            <a:tailEnd/>
          </a:ln>
        </p:spPr>
        <p:txBody>
          <a:bodyPr/>
          <a:lstStyle/>
          <a:p>
            <a:endParaRPr lang="ko-KR" altLang="en-US"/>
          </a:p>
        </p:txBody>
      </p:sp>
      <p:sp>
        <p:nvSpPr>
          <p:cNvPr id="225319" name="Line 41"/>
          <p:cNvSpPr>
            <a:spLocks noChangeShapeType="1"/>
          </p:cNvSpPr>
          <p:nvPr/>
        </p:nvSpPr>
        <p:spPr bwMode="auto">
          <a:xfrm flipV="1">
            <a:off x="3708400" y="476250"/>
            <a:ext cx="1079500" cy="1038225"/>
          </a:xfrm>
          <a:prstGeom prst="line">
            <a:avLst/>
          </a:prstGeom>
          <a:noFill/>
          <a:ln w="28575" cap="rnd">
            <a:solidFill>
              <a:schemeClr val="bg2"/>
            </a:solidFill>
            <a:prstDash val="sysDot"/>
            <a:round/>
            <a:headEnd/>
            <a:tailEnd/>
          </a:ln>
        </p:spPr>
        <p:txBody>
          <a:bodyPr/>
          <a:lstStyle/>
          <a:p>
            <a:endParaRPr lang="ko-KR" altLang="en-US"/>
          </a:p>
        </p:txBody>
      </p:sp>
      <p:sp>
        <p:nvSpPr>
          <p:cNvPr id="225320" name="Oval 47"/>
          <p:cNvSpPr>
            <a:spLocks noChangeArrowheads="1"/>
          </p:cNvSpPr>
          <p:nvPr/>
        </p:nvSpPr>
        <p:spPr bwMode="auto">
          <a:xfrm>
            <a:off x="3987800" y="4040188"/>
            <a:ext cx="792163" cy="358775"/>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養子</a:t>
            </a:r>
          </a:p>
        </p:txBody>
      </p:sp>
      <p:sp>
        <p:nvSpPr>
          <p:cNvPr id="225321" name="Oval 48"/>
          <p:cNvSpPr>
            <a:spLocks noChangeArrowheads="1"/>
          </p:cNvSpPr>
          <p:nvPr/>
        </p:nvSpPr>
        <p:spPr bwMode="auto">
          <a:xfrm>
            <a:off x="3998913" y="3463925"/>
            <a:ext cx="792162" cy="358775"/>
          </a:xfrm>
          <a:prstGeom prst="ellipse">
            <a:avLst/>
          </a:prstGeom>
          <a:solidFill>
            <a:schemeClr val="bg1"/>
          </a:solidFill>
          <a:ln w="9525">
            <a:solidFill>
              <a:schemeClr val="tx1"/>
            </a:solidFill>
            <a:round/>
            <a:headEnd/>
            <a:tailEnd/>
          </a:ln>
        </p:spPr>
        <p:txBody>
          <a:bodyPr wrap="none" anchor="ctr"/>
          <a:lstStyle/>
          <a:p>
            <a:pPr algn="ctr" latinLnBrk="0"/>
            <a:r>
              <a:rPr lang="ko-KR" altLang="en-US" sz="1800">
                <a:latin typeface="ＭＳ Ｐゴシック" pitchFamily="34" charset="-128"/>
              </a:rPr>
              <a:t>庶子</a:t>
            </a:r>
            <a:endParaRPr lang="ja-JP" altLang="en-US" sz="1800">
              <a:latin typeface="ＭＳ Ｐゴシック" pitchFamily="34" charset="-128"/>
            </a:endParaRPr>
          </a:p>
        </p:txBody>
      </p:sp>
      <p:sp>
        <p:nvSpPr>
          <p:cNvPr id="225322" name="Oval 49"/>
          <p:cNvSpPr>
            <a:spLocks noChangeArrowheads="1"/>
          </p:cNvSpPr>
          <p:nvPr/>
        </p:nvSpPr>
        <p:spPr bwMode="auto">
          <a:xfrm>
            <a:off x="3998913" y="3463925"/>
            <a:ext cx="792162" cy="358775"/>
          </a:xfrm>
          <a:prstGeom prst="ellipse">
            <a:avLst/>
          </a:prstGeom>
          <a:solidFill>
            <a:srgbClr val="0000FF"/>
          </a:solidFill>
          <a:ln w="9525">
            <a:solidFill>
              <a:schemeClr val="bg2"/>
            </a:solidFill>
            <a:round/>
            <a:headEnd/>
            <a:tailEnd/>
          </a:ln>
        </p:spPr>
        <p:txBody>
          <a:bodyPr wrap="none" anchor="ctr"/>
          <a:lstStyle/>
          <a:p>
            <a:pPr algn="ctr" latinLnBrk="0"/>
            <a:r>
              <a:rPr lang="ko-KR" altLang="en-US" sz="1800">
                <a:latin typeface="ＭＳ Ｐゴシック" pitchFamily="34" charset="-128"/>
              </a:rPr>
              <a:t>庶子</a:t>
            </a:r>
            <a:endParaRPr lang="ja-JP" altLang="en-US" sz="1800">
              <a:latin typeface="ＭＳ Ｐゴシック" pitchFamily="34" charset="-128"/>
            </a:endParaRPr>
          </a:p>
        </p:txBody>
      </p:sp>
      <p:sp>
        <p:nvSpPr>
          <p:cNvPr id="225323" name="Oval 50"/>
          <p:cNvSpPr>
            <a:spLocks noChangeArrowheads="1"/>
          </p:cNvSpPr>
          <p:nvPr/>
        </p:nvSpPr>
        <p:spPr bwMode="auto">
          <a:xfrm>
            <a:off x="3998913" y="2887663"/>
            <a:ext cx="792162" cy="358775"/>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息子</a:t>
            </a:r>
          </a:p>
        </p:txBody>
      </p:sp>
      <p:sp>
        <p:nvSpPr>
          <p:cNvPr id="225324" name="Oval 51"/>
          <p:cNvSpPr>
            <a:spLocks noChangeArrowheads="1"/>
          </p:cNvSpPr>
          <p:nvPr/>
        </p:nvSpPr>
        <p:spPr bwMode="auto">
          <a:xfrm>
            <a:off x="3998913" y="2309813"/>
            <a:ext cx="792162" cy="358775"/>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母</a:t>
            </a:r>
          </a:p>
        </p:txBody>
      </p:sp>
      <p:sp>
        <p:nvSpPr>
          <p:cNvPr id="225325" name="Oval 52"/>
          <p:cNvSpPr>
            <a:spLocks noChangeArrowheads="1"/>
          </p:cNvSpPr>
          <p:nvPr/>
        </p:nvSpPr>
        <p:spPr bwMode="auto">
          <a:xfrm>
            <a:off x="3998913" y="1806575"/>
            <a:ext cx="792162" cy="358775"/>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真の父</a:t>
            </a:r>
          </a:p>
        </p:txBody>
      </p:sp>
      <p:sp>
        <p:nvSpPr>
          <p:cNvPr id="225326" name="Rectangle 53"/>
          <p:cNvSpPr>
            <a:spLocks noChangeArrowheads="1"/>
          </p:cNvSpPr>
          <p:nvPr/>
        </p:nvSpPr>
        <p:spPr bwMode="auto">
          <a:xfrm>
            <a:off x="4427538" y="5362575"/>
            <a:ext cx="219868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万物（み言の代わり）</a:t>
            </a:r>
          </a:p>
        </p:txBody>
      </p:sp>
      <p:sp>
        <p:nvSpPr>
          <p:cNvPr id="225327" name="Rectangle 54"/>
          <p:cNvSpPr>
            <a:spLocks noChangeArrowheads="1"/>
          </p:cNvSpPr>
          <p:nvPr/>
        </p:nvSpPr>
        <p:spPr bwMode="auto">
          <a:xfrm>
            <a:off x="4740275" y="5953125"/>
            <a:ext cx="1168400" cy="366713"/>
          </a:xfrm>
          <a:prstGeom prst="rect">
            <a:avLst/>
          </a:prstGeom>
          <a:noFill/>
          <a:ln w="9525">
            <a:noFill/>
            <a:miter lim="800000"/>
            <a:headEnd/>
            <a:tailEnd/>
          </a:ln>
        </p:spPr>
        <p:txBody>
          <a:bodyPr wrap="none">
            <a:spAutoFit/>
          </a:bodyPr>
          <a:lstStyle/>
          <a:p>
            <a:pPr latinLnBrk="0"/>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主人なし</a:t>
            </a:r>
            <a:r>
              <a:rPr lang="en-US" altLang="ko-KR"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p:txBody>
      </p:sp>
      <p:sp>
        <p:nvSpPr>
          <p:cNvPr id="237623" name="Oval 55"/>
          <p:cNvSpPr>
            <a:spLocks noChangeArrowheads="1"/>
          </p:cNvSpPr>
          <p:nvPr/>
        </p:nvSpPr>
        <p:spPr bwMode="auto">
          <a:xfrm>
            <a:off x="649288" y="5976938"/>
            <a:ext cx="792162" cy="358775"/>
          </a:xfrm>
          <a:prstGeom prst="ellipse">
            <a:avLst/>
          </a:prstGeom>
          <a:solidFill>
            <a:schemeClr val="bg2">
              <a:lumMod val="65000"/>
              <a:lumOff val="35000"/>
            </a:schemeClr>
          </a:solidFill>
          <a:ln w="9525">
            <a:solidFill>
              <a:schemeClr val="bg2"/>
            </a:solidFill>
            <a:round/>
            <a:headEnd/>
            <a:tailEnd/>
          </a:ln>
        </p:spPr>
        <p:txBody>
          <a:bodyPr wrap="none" anchor="ctr"/>
          <a:lstStyle/>
          <a:p>
            <a:pPr algn="ctr" latinLnBrk="0">
              <a:defRPr/>
            </a:pPr>
            <a:r>
              <a:rPr lang="ja-JP" altLang="en-US" sz="1800">
                <a:latin typeface="ＭＳ Ｐゴシック" pitchFamily="34" charset="-128"/>
              </a:rPr>
              <a:t>僕の僕</a:t>
            </a:r>
          </a:p>
        </p:txBody>
      </p:sp>
      <p:sp>
        <p:nvSpPr>
          <p:cNvPr id="237624" name="Oval 56"/>
          <p:cNvSpPr>
            <a:spLocks noChangeArrowheads="1"/>
          </p:cNvSpPr>
          <p:nvPr/>
        </p:nvSpPr>
        <p:spPr bwMode="auto">
          <a:xfrm>
            <a:off x="649288" y="4649788"/>
            <a:ext cx="792162" cy="358775"/>
          </a:xfrm>
          <a:prstGeom prst="ellipse">
            <a:avLst/>
          </a:prstGeom>
          <a:solidFill>
            <a:schemeClr val="bg2">
              <a:lumMod val="65000"/>
              <a:lumOff val="35000"/>
            </a:schemeClr>
          </a:solidFill>
          <a:ln w="9525">
            <a:solidFill>
              <a:schemeClr val="bg2"/>
            </a:solidFill>
            <a:round/>
            <a:headEnd/>
            <a:tailEnd/>
          </a:ln>
        </p:spPr>
        <p:txBody>
          <a:bodyPr wrap="none" anchor="ctr"/>
          <a:lstStyle/>
          <a:p>
            <a:pPr algn="ctr" latinLnBrk="0">
              <a:defRPr/>
            </a:pPr>
            <a:r>
              <a:rPr lang="ja-JP" altLang="en-US" sz="1800">
                <a:latin typeface="ＭＳ Ｐゴシック" pitchFamily="34" charset="-128"/>
              </a:rPr>
              <a:t>僕</a:t>
            </a:r>
          </a:p>
        </p:txBody>
      </p:sp>
      <p:sp>
        <p:nvSpPr>
          <p:cNvPr id="237625" name="Oval 57"/>
          <p:cNvSpPr>
            <a:spLocks noChangeArrowheads="1"/>
          </p:cNvSpPr>
          <p:nvPr/>
        </p:nvSpPr>
        <p:spPr bwMode="auto">
          <a:xfrm>
            <a:off x="657225" y="4040188"/>
            <a:ext cx="792163" cy="358775"/>
          </a:xfrm>
          <a:prstGeom prst="ellipse">
            <a:avLst/>
          </a:prstGeom>
          <a:solidFill>
            <a:schemeClr val="bg2">
              <a:lumMod val="65000"/>
              <a:lumOff val="35000"/>
            </a:schemeClr>
          </a:solidFill>
          <a:ln w="9525">
            <a:solidFill>
              <a:schemeClr val="bg2"/>
            </a:solidFill>
            <a:round/>
            <a:headEnd/>
            <a:tailEnd/>
          </a:ln>
        </p:spPr>
        <p:txBody>
          <a:bodyPr wrap="none" anchor="ctr"/>
          <a:lstStyle/>
          <a:p>
            <a:pPr algn="ctr" latinLnBrk="0">
              <a:defRPr/>
            </a:pPr>
            <a:r>
              <a:rPr lang="ja-JP" altLang="en-US" sz="1800">
                <a:latin typeface="ＭＳ Ｐゴシック" pitchFamily="34" charset="-128"/>
              </a:rPr>
              <a:t>養子</a:t>
            </a:r>
          </a:p>
        </p:txBody>
      </p:sp>
      <p:sp>
        <p:nvSpPr>
          <p:cNvPr id="225331" name="Oval 58"/>
          <p:cNvSpPr>
            <a:spLocks noChangeArrowheads="1"/>
          </p:cNvSpPr>
          <p:nvPr/>
        </p:nvSpPr>
        <p:spPr bwMode="auto">
          <a:xfrm>
            <a:off x="642938" y="3463925"/>
            <a:ext cx="792162" cy="358775"/>
          </a:xfrm>
          <a:prstGeom prst="ellipse">
            <a:avLst/>
          </a:prstGeom>
          <a:solidFill>
            <a:srgbClr val="333333"/>
          </a:solidFill>
          <a:ln w="9525">
            <a:solidFill>
              <a:schemeClr val="tx1"/>
            </a:solidFill>
            <a:round/>
            <a:headEnd/>
            <a:tailEnd/>
          </a:ln>
        </p:spPr>
        <p:txBody>
          <a:bodyPr wrap="none" anchor="ctr"/>
          <a:lstStyle/>
          <a:p>
            <a:pPr algn="ctr" latinLnBrk="0"/>
            <a:r>
              <a:rPr lang="ko-KR" altLang="en-US" sz="1800">
                <a:latin typeface="ＭＳ Ｐゴシック" pitchFamily="34" charset="-128"/>
              </a:rPr>
              <a:t>庶子</a:t>
            </a:r>
            <a:endParaRPr lang="ja-JP" altLang="en-US" sz="1800">
              <a:latin typeface="ＭＳ Ｐゴシック" pitchFamily="34" charset="-128"/>
            </a:endParaRPr>
          </a:p>
        </p:txBody>
      </p:sp>
      <p:sp>
        <p:nvSpPr>
          <p:cNvPr id="237627" name="Oval 59"/>
          <p:cNvSpPr>
            <a:spLocks noChangeArrowheads="1"/>
          </p:cNvSpPr>
          <p:nvPr/>
        </p:nvSpPr>
        <p:spPr bwMode="auto">
          <a:xfrm>
            <a:off x="650875" y="3463925"/>
            <a:ext cx="792163" cy="358775"/>
          </a:xfrm>
          <a:prstGeom prst="ellipse">
            <a:avLst/>
          </a:prstGeom>
          <a:solidFill>
            <a:schemeClr val="bg2">
              <a:lumMod val="65000"/>
              <a:lumOff val="35000"/>
            </a:schemeClr>
          </a:solidFill>
          <a:ln w="9525">
            <a:solidFill>
              <a:schemeClr val="bg2"/>
            </a:solidFill>
            <a:round/>
            <a:headEnd/>
            <a:tailEnd/>
          </a:ln>
        </p:spPr>
        <p:txBody>
          <a:bodyPr wrap="none" anchor="ctr"/>
          <a:lstStyle/>
          <a:p>
            <a:pPr algn="ctr" latinLnBrk="0">
              <a:defRPr/>
            </a:pPr>
            <a:r>
              <a:rPr lang="ko-KR" altLang="en-US" sz="1800">
                <a:latin typeface="ＭＳ Ｐゴシック" pitchFamily="34" charset="-128"/>
              </a:rPr>
              <a:t>庶子</a:t>
            </a:r>
            <a:endParaRPr lang="ja-JP" altLang="en-US" sz="1800">
              <a:latin typeface="ＭＳ Ｐゴシック" pitchFamily="34" charset="-128"/>
            </a:endParaRPr>
          </a:p>
        </p:txBody>
      </p:sp>
      <p:sp>
        <p:nvSpPr>
          <p:cNvPr id="237628" name="Oval 60"/>
          <p:cNvSpPr>
            <a:spLocks noChangeArrowheads="1"/>
          </p:cNvSpPr>
          <p:nvPr/>
        </p:nvSpPr>
        <p:spPr bwMode="auto">
          <a:xfrm>
            <a:off x="650875" y="2887663"/>
            <a:ext cx="792163" cy="358775"/>
          </a:xfrm>
          <a:prstGeom prst="ellipse">
            <a:avLst/>
          </a:prstGeom>
          <a:solidFill>
            <a:schemeClr val="bg2">
              <a:lumMod val="65000"/>
              <a:lumOff val="35000"/>
            </a:schemeClr>
          </a:solidFill>
          <a:ln w="9525">
            <a:solidFill>
              <a:schemeClr val="bg2"/>
            </a:solidFill>
            <a:round/>
            <a:headEnd/>
            <a:tailEnd/>
          </a:ln>
        </p:spPr>
        <p:txBody>
          <a:bodyPr wrap="none" anchor="ctr"/>
          <a:lstStyle/>
          <a:p>
            <a:pPr algn="ctr" latinLnBrk="0">
              <a:defRPr/>
            </a:pPr>
            <a:r>
              <a:rPr lang="ja-JP" altLang="en-US" sz="1800">
                <a:latin typeface="ＭＳ Ｐゴシック" pitchFamily="34" charset="-128"/>
              </a:rPr>
              <a:t>息子</a:t>
            </a:r>
          </a:p>
        </p:txBody>
      </p:sp>
      <p:sp>
        <p:nvSpPr>
          <p:cNvPr id="237629" name="Oval 61"/>
          <p:cNvSpPr>
            <a:spLocks noChangeArrowheads="1"/>
          </p:cNvSpPr>
          <p:nvPr/>
        </p:nvSpPr>
        <p:spPr bwMode="auto">
          <a:xfrm>
            <a:off x="650875" y="2309813"/>
            <a:ext cx="792163" cy="358775"/>
          </a:xfrm>
          <a:prstGeom prst="ellipse">
            <a:avLst/>
          </a:prstGeom>
          <a:solidFill>
            <a:schemeClr val="bg2">
              <a:lumMod val="65000"/>
              <a:lumOff val="35000"/>
            </a:schemeClr>
          </a:solidFill>
          <a:ln w="9525">
            <a:solidFill>
              <a:schemeClr val="bg2"/>
            </a:solidFill>
            <a:round/>
            <a:headEnd/>
            <a:tailEnd/>
          </a:ln>
        </p:spPr>
        <p:txBody>
          <a:bodyPr wrap="none" anchor="ctr"/>
          <a:lstStyle/>
          <a:p>
            <a:pPr algn="ctr" latinLnBrk="0">
              <a:defRPr/>
            </a:pPr>
            <a:r>
              <a:rPr lang="ja-JP" altLang="en-US" sz="1800">
                <a:latin typeface="ＭＳ Ｐゴシック" pitchFamily="34" charset="-128"/>
              </a:rPr>
              <a:t>母</a:t>
            </a:r>
          </a:p>
        </p:txBody>
      </p:sp>
      <p:sp>
        <p:nvSpPr>
          <p:cNvPr id="237630" name="Oval 62"/>
          <p:cNvSpPr>
            <a:spLocks noChangeArrowheads="1"/>
          </p:cNvSpPr>
          <p:nvPr/>
        </p:nvSpPr>
        <p:spPr bwMode="auto">
          <a:xfrm>
            <a:off x="650875" y="1806575"/>
            <a:ext cx="792163" cy="358775"/>
          </a:xfrm>
          <a:prstGeom prst="ellipse">
            <a:avLst/>
          </a:prstGeom>
          <a:solidFill>
            <a:schemeClr val="bg2">
              <a:lumMod val="65000"/>
              <a:lumOff val="35000"/>
            </a:schemeClr>
          </a:solidFill>
          <a:ln w="9525">
            <a:solidFill>
              <a:schemeClr val="bg2"/>
            </a:solidFill>
            <a:round/>
            <a:headEnd/>
            <a:tailEnd/>
          </a:ln>
        </p:spPr>
        <p:txBody>
          <a:bodyPr wrap="none" anchor="ctr"/>
          <a:lstStyle/>
          <a:p>
            <a:pPr algn="ctr" latinLnBrk="0">
              <a:defRPr/>
            </a:pPr>
            <a:r>
              <a:rPr lang="ja-JP" altLang="en-US" sz="1800">
                <a:latin typeface="ＭＳ Ｐゴシック" pitchFamily="34" charset="-128"/>
              </a:rPr>
              <a:t>父</a:t>
            </a:r>
          </a:p>
        </p:txBody>
      </p:sp>
      <p:sp>
        <p:nvSpPr>
          <p:cNvPr id="237631" name="AutoShape 63"/>
          <p:cNvSpPr>
            <a:spLocks noChangeArrowheads="1"/>
          </p:cNvSpPr>
          <p:nvPr/>
        </p:nvSpPr>
        <p:spPr bwMode="auto">
          <a:xfrm>
            <a:off x="4306888" y="5080000"/>
            <a:ext cx="144462" cy="936625"/>
          </a:xfrm>
          <a:prstGeom prst="upArrow">
            <a:avLst>
              <a:gd name="adj1" fmla="val 50000"/>
              <a:gd name="adj2" fmla="val 162087"/>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37632" name="AutoShape 64"/>
          <p:cNvSpPr>
            <a:spLocks noChangeArrowheads="1"/>
          </p:cNvSpPr>
          <p:nvPr/>
        </p:nvSpPr>
        <p:spPr bwMode="auto">
          <a:xfrm>
            <a:off x="4306888" y="4421188"/>
            <a:ext cx="144462" cy="287337"/>
          </a:xfrm>
          <a:prstGeom prst="upArrow">
            <a:avLst>
              <a:gd name="adj1" fmla="val 50000"/>
              <a:gd name="adj2" fmla="val 49725"/>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25338" name="Oval 65"/>
          <p:cNvSpPr>
            <a:spLocks noChangeArrowheads="1"/>
          </p:cNvSpPr>
          <p:nvPr/>
        </p:nvSpPr>
        <p:spPr bwMode="auto">
          <a:xfrm>
            <a:off x="3986213" y="6383338"/>
            <a:ext cx="792162" cy="35877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アベル</a:t>
            </a:r>
            <a:endParaRPr lang="ko-KR" altLang="en-US" sz="1800">
              <a:solidFill>
                <a:schemeClr val="bg2"/>
              </a:solidFill>
              <a:latin typeface="ＭＳ Ｐゴシック" pitchFamily="34" charset="-128"/>
            </a:endParaRPr>
          </a:p>
        </p:txBody>
      </p:sp>
      <p:sp>
        <p:nvSpPr>
          <p:cNvPr id="225339" name="Oval 66"/>
          <p:cNvSpPr>
            <a:spLocks noChangeArrowheads="1"/>
          </p:cNvSpPr>
          <p:nvPr/>
        </p:nvSpPr>
        <p:spPr bwMode="auto">
          <a:xfrm>
            <a:off x="647700" y="6383338"/>
            <a:ext cx="792163" cy="35877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カイン</a:t>
            </a:r>
            <a:endParaRPr lang="ko-KR" altLang="en-US" sz="1800">
              <a:solidFill>
                <a:schemeClr val="bg2"/>
              </a:solidFill>
              <a:latin typeface="ＭＳ Ｐゴシック" pitchFamily="34" charset="-128"/>
            </a:endParaRPr>
          </a:p>
        </p:txBody>
      </p:sp>
      <p:sp>
        <p:nvSpPr>
          <p:cNvPr id="225340" name="Oval 67"/>
          <p:cNvSpPr>
            <a:spLocks noChangeArrowheads="1"/>
          </p:cNvSpPr>
          <p:nvPr/>
        </p:nvSpPr>
        <p:spPr bwMode="auto">
          <a:xfrm>
            <a:off x="4773613" y="6381750"/>
            <a:ext cx="792162" cy="358775"/>
          </a:xfrm>
          <a:prstGeom prst="ellipse">
            <a:avLst/>
          </a:prstGeom>
          <a:noFill/>
          <a:ln w="9525">
            <a:noFill/>
            <a:round/>
            <a:headEnd/>
            <a:tailEnd/>
          </a:ln>
        </p:spPr>
        <p:txBody>
          <a:bodyPr wrap="none" anchor="ctr"/>
          <a:lstStyle/>
          <a:p>
            <a:pPr algn="ctr" latinLnBrk="0"/>
            <a:r>
              <a:rPr lang="ja-JP" altLang="en-US" sz="1800">
                <a:solidFill>
                  <a:schemeClr val="bg2"/>
                </a:solidFill>
                <a:latin typeface="ＭＳ Ｐゴシック" pitchFamily="34" charset="-128"/>
              </a:rPr>
              <a:t>アダム</a:t>
            </a:r>
            <a:endParaRPr lang="ko-KR" altLang="en-US" sz="1800">
              <a:solidFill>
                <a:schemeClr val="bg2"/>
              </a:solidFill>
              <a:latin typeface="ＭＳ Ｐゴシック" pitchFamily="34" charset="-128"/>
            </a:endParaRPr>
          </a:p>
        </p:txBody>
      </p:sp>
      <p:sp>
        <p:nvSpPr>
          <p:cNvPr id="225341" name="Oval 68"/>
          <p:cNvSpPr>
            <a:spLocks noChangeArrowheads="1"/>
          </p:cNvSpPr>
          <p:nvPr/>
        </p:nvSpPr>
        <p:spPr bwMode="auto">
          <a:xfrm>
            <a:off x="1344613" y="6364288"/>
            <a:ext cx="792162" cy="358775"/>
          </a:xfrm>
          <a:prstGeom prst="ellipse">
            <a:avLst/>
          </a:prstGeom>
          <a:noFill/>
          <a:ln w="9525">
            <a:noFill/>
            <a:round/>
            <a:headEnd/>
            <a:tailEnd/>
          </a:ln>
        </p:spPr>
        <p:txBody>
          <a:bodyPr wrap="none" anchor="ctr"/>
          <a:lstStyle/>
          <a:p>
            <a:pPr algn="ctr" latinLnBrk="0"/>
            <a:r>
              <a:rPr lang="ja-JP" altLang="en-US" sz="1800">
                <a:solidFill>
                  <a:schemeClr val="bg2"/>
                </a:solidFill>
                <a:latin typeface="ＭＳ Ｐゴシック" pitchFamily="34" charset="-128"/>
              </a:rPr>
              <a:t>天使</a:t>
            </a:r>
          </a:p>
        </p:txBody>
      </p:sp>
      <p:sp>
        <p:nvSpPr>
          <p:cNvPr id="225342" name="Text Box 69"/>
          <p:cNvSpPr txBox="1">
            <a:spLocks noChangeArrowheads="1"/>
          </p:cNvSpPr>
          <p:nvPr/>
        </p:nvSpPr>
        <p:spPr bwMode="auto">
          <a:xfrm>
            <a:off x="5724525" y="333375"/>
            <a:ext cx="3240088" cy="2349500"/>
          </a:xfrm>
          <a:prstGeom prst="rect">
            <a:avLst/>
          </a:prstGeom>
          <a:noFill/>
          <a:ln w="9525">
            <a:noFill/>
            <a:miter lim="800000"/>
            <a:headEnd/>
            <a:tailEnd/>
          </a:ln>
        </p:spPr>
        <p:txBody>
          <a:bodyPr>
            <a:spAutoFit/>
          </a:bodyPr>
          <a:lstStyle/>
          <a:p>
            <a:pPr latinLnBrk="0">
              <a:lnSpc>
                <a:spcPct val="110000"/>
              </a:lnSpc>
            </a:pPr>
            <a:r>
              <a:rPr lang="en-US" altLang="ja-JP" sz="1500">
                <a:solidFill>
                  <a:schemeClr val="bg2"/>
                </a:solidFill>
                <a:latin typeface="ＭＳ Ｐゴシック" pitchFamily="34" charset="-128"/>
              </a:rPr>
              <a:t>⑧</a:t>
            </a:r>
            <a:r>
              <a:rPr lang="ja-JP" altLang="en-US" sz="1500">
                <a:solidFill>
                  <a:schemeClr val="bg2"/>
                </a:solidFill>
                <a:latin typeface="ＭＳ Ｐゴシック" pitchFamily="34" charset="-128"/>
              </a:rPr>
              <a:t>天地人真の父母定着実体み言宣布</a:t>
            </a:r>
          </a:p>
          <a:p>
            <a:pPr latinLnBrk="0">
              <a:lnSpc>
                <a:spcPct val="110000"/>
              </a:lnSpc>
            </a:pPr>
            <a:r>
              <a:rPr lang="en-US" altLang="ja-JP" sz="1500">
                <a:solidFill>
                  <a:schemeClr val="bg2"/>
                </a:solidFill>
                <a:latin typeface="ＭＳ Ｐゴシック" pitchFamily="34" charset="-128"/>
              </a:rPr>
              <a:t>⑦</a:t>
            </a:r>
            <a:r>
              <a:rPr lang="ja-JP" altLang="en-US" sz="1500">
                <a:solidFill>
                  <a:schemeClr val="bg2"/>
                </a:solidFill>
                <a:latin typeface="ＭＳ Ｐゴシック" pitchFamily="34" charset="-128"/>
              </a:rPr>
              <a:t>神様の祖国と故郷は大韓民国</a:t>
            </a:r>
          </a:p>
          <a:p>
            <a:pPr latinLnBrk="0">
              <a:lnSpc>
                <a:spcPct val="110000"/>
              </a:lnSpc>
            </a:pPr>
            <a:r>
              <a:rPr lang="en-US" altLang="ja-JP" sz="1500">
                <a:solidFill>
                  <a:schemeClr val="bg2"/>
                </a:solidFill>
                <a:latin typeface="ＭＳ Ｐゴシック" pitchFamily="34" charset="-128"/>
              </a:rPr>
              <a:t>⑥</a:t>
            </a:r>
            <a:r>
              <a:rPr lang="ja-JP" altLang="en-US" sz="1500">
                <a:solidFill>
                  <a:schemeClr val="bg2"/>
                </a:solidFill>
                <a:latin typeface="ＭＳ Ｐゴシック" pitchFamily="34" charset="-128"/>
              </a:rPr>
              <a:t>万王の王　神様解放権戴冠式</a:t>
            </a:r>
          </a:p>
          <a:p>
            <a:pPr latinLnBrk="0">
              <a:lnSpc>
                <a:spcPct val="110000"/>
              </a:lnSpc>
            </a:pPr>
            <a:r>
              <a:rPr lang="en-US" altLang="ja-JP" sz="1500">
                <a:solidFill>
                  <a:schemeClr val="bg2"/>
                </a:solidFill>
                <a:latin typeface="ＭＳ Ｐゴシック" pitchFamily="34" charset="-128"/>
              </a:rPr>
              <a:t>➄</a:t>
            </a:r>
            <a:r>
              <a:rPr lang="ja-JP" altLang="en-US" sz="1500">
                <a:solidFill>
                  <a:schemeClr val="bg2"/>
                </a:solidFill>
                <a:latin typeface="ＭＳ Ｐゴシック" pitchFamily="34" charset="-128"/>
              </a:rPr>
              <a:t>天正宮　入宮　戴冠式</a:t>
            </a:r>
          </a:p>
          <a:p>
            <a:pPr latinLnBrk="0">
              <a:lnSpc>
                <a:spcPct val="110000"/>
              </a:lnSpc>
            </a:pPr>
            <a:r>
              <a:rPr lang="en-US" altLang="ja-JP" sz="1500">
                <a:solidFill>
                  <a:schemeClr val="bg2"/>
                </a:solidFill>
                <a:latin typeface="ＭＳ Ｐゴシック" pitchFamily="34" charset="-128"/>
              </a:rPr>
              <a:t>④</a:t>
            </a:r>
            <a:r>
              <a:rPr lang="ja-JP" altLang="en-US" sz="1500">
                <a:solidFill>
                  <a:schemeClr val="bg2"/>
                </a:solidFill>
                <a:latin typeface="ＭＳ Ｐゴシック" pitchFamily="34" charset="-128"/>
              </a:rPr>
              <a:t>天宙平和の王</a:t>
            </a:r>
          </a:p>
          <a:p>
            <a:pPr latinLnBrk="0">
              <a:lnSpc>
                <a:spcPct val="110000"/>
              </a:lnSpc>
            </a:pPr>
            <a:r>
              <a:rPr lang="en-US" altLang="ja-JP" sz="1500">
                <a:solidFill>
                  <a:schemeClr val="bg2"/>
                </a:solidFill>
                <a:latin typeface="ＭＳ Ｐゴシック" pitchFamily="34" charset="-128"/>
              </a:rPr>
              <a:t>③</a:t>
            </a:r>
            <a:r>
              <a:rPr lang="ja-JP" altLang="en-US" sz="1500">
                <a:solidFill>
                  <a:schemeClr val="bg2"/>
                </a:solidFill>
                <a:latin typeface="ＭＳ Ｐゴシック" pitchFamily="34" charset="-128"/>
              </a:rPr>
              <a:t>天宙天地真の父母様</a:t>
            </a:r>
          </a:p>
          <a:p>
            <a:pPr latinLnBrk="0">
              <a:lnSpc>
                <a:spcPct val="110000"/>
              </a:lnSpc>
            </a:pPr>
            <a:r>
              <a:rPr lang="ja-JP" altLang="en-US" sz="1500">
                <a:solidFill>
                  <a:schemeClr val="bg2"/>
                </a:solidFill>
                <a:latin typeface="ＭＳ Ｐゴシック" pitchFamily="34" charset="-128"/>
              </a:rPr>
              <a:t>　　　　　　平和統一祝福家庭王即位式</a:t>
            </a:r>
          </a:p>
          <a:p>
            <a:pPr latinLnBrk="0">
              <a:lnSpc>
                <a:spcPct val="110000"/>
              </a:lnSpc>
            </a:pPr>
            <a:r>
              <a:rPr lang="en-US" altLang="ja-JP" sz="1500">
                <a:solidFill>
                  <a:schemeClr val="bg2"/>
                </a:solidFill>
                <a:latin typeface="ＭＳ Ｐゴシック" pitchFamily="34" charset="-128"/>
              </a:rPr>
              <a:t>②</a:t>
            </a:r>
            <a:r>
              <a:rPr lang="ja-JP" altLang="en-US" sz="1500">
                <a:solidFill>
                  <a:schemeClr val="bg2"/>
                </a:solidFill>
                <a:latin typeface="ＭＳ Ｐゴシック" pitchFamily="34" charset="-128"/>
              </a:rPr>
              <a:t>天地父母様天一国開門祝福聖婚式</a:t>
            </a:r>
          </a:p>
          <a:p>
            <a:pPr latinLnBrk="0">
              <a:lnSpc>
                <a:spcPct val="110000"/>
              </a:lnSpc>
            </a:pPr>
            <a:r>
              <a:rPr lang="en-US" altLang="ja-JP" sz="1500">
                <a:solidFill>
                  <a:schemeClr val="bg2"/>
                </a:solidFill>
                <a:latin typeface="ＭＳ Ｐゴシック" pitchFamily="34" charset="-128"/>
              </a:rPr>
              <a:t>①</a:t>
            </a:r>
            <a:r>
              <a:rPr lang="ja-JP" altLang="en-US" sz="1500">
                <a:solidFill>
                  <a:schemeClr val="bg2"/>
                </a:solidFill>
                <a:latin typeface="ＭＳ Ｐゴシック" pitchFamily="34" charset="-128"/>
              </a:rPr>
              <a:t>神様王権即位式</a:t>
            </a:r>
          </a:p>
        </p:txBody>
      </p:sp>
      <p:sp>
        <p:nvSpPr>
          <p:cNvPr id="225343" name="Text Box 70"/>
          <p:cNvSpPr txBox="1">
            <a:spLocks noChangeArrowheads="1"/>
          </p:cNvSpPr>
          <p:nvPr/>
        </p:nvSpPr>
        <p:spPr bwMode="auto">
          <a:xfrm>
            <a:off x="1116013" y="44450"/>
            <a:ext cx="3395662" cy="519113"/>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縦的８段階</a:t>
            </a:r>
            <a:r>
              <a:rPr lang="ko-KR" altLang="en-US" sz="2800">
                <a:solidFill>
                  <a:schemeClr val="bg2"/>
                </a:solidFill>
                <a:latin typeface="ＭＳ Ｐゴシック" pitchFamily="34" charset="-128"/>
              </a:rPr>
              <a:t> </a:t>
            </a:r>
            <a:r>
              <a:rPr lang="ja-JP" altLang="en-US" sz="2800">
                <a:solidFill>
                  <a:schemeClr val="bg2"/>
                </a:solidFill>
                <a:latin typeface="ＭＳ Ｐゴシック" pitchFamily="34" charset="-128"/>
              </a:rPr>
              <a:t>復帰摂理</a:t>
            </a:r>
            <a:endParaRPr lang="ko-KR" altLang="en-US" sz="2800">
              <a:solidFill>
                <a:schemeClr val="bg2"/>
              </a:solidFill>
              <a:latin typeface="ＭＳ Ｐゴシック" pitchFamily="34" charset="-128"/>
            </a:endParaRPr>
          </a:p>
        </p:txBody>
      </p:sp>
      <p:sp>
        <p:nvSpPr>
          <p:cNvPr id="225344" name="Oval 46"/>
          <p:cNvSpPr>
            <a:spLocks noChangeArrowheads="1"/>
          </p:cNvSpPr>
          <p:nvPr/>
        </p:nvSpPr>
        <p:spPr bwMode="auto">
          <a:xfrm>
            <a:off x="3987800" y="4649788"/>
            <a:ext cx="792163" cy="358775"/>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僕</a:t>
            </a:r>
          </a:p>
        </p:txBody>
      </p:sp>
      <p:sp>
        <p:nvSpPr>
          <p:cNvPr id="225345" name="Oval 45"/>
          <p:cNvSpPr>
            <a:spLocks noChangeArrowheads="1"/>
          </p:cNvSpPr>
          <p:nvPr/>
        </p:nvSpPr>
        <p:spPr bwMode="auto">
          <a:xfrm>
            <a:off x="3987800" y="5976938"/>
            <a:ext cx="792163" cy="358775"/>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僕の僕</a:t>
            </a:r>
          </a:p>
        </p:txBody>
      </p:sp>
      <p:sp>
        <p:nvSpPr>
          <p:cNvPr id="225346" name="Text Box 69"/>
          <p:cNvSpPr txBox="1">
            <a:spLocks noChangeArrowheads="1"/>
          </p:cNvSpPr>
          <p:nvPr/>
        </p:nvSpPr>
        <p:spPr bwMode="auto">
          <a:xfrm>
            <a:off x="4787900" y="87313"/>
            <a:ext cx="4248150" cy="533400"/>
          </a:xfrm>
          <a:prstGeom prst="rect">
            <a:avLst/>
          </a:prstGeom>
          <a:noFill/>
          <a:ln w="9525">
            <a:noFill/>
            <a:miter lim="800000"/>
            <a:headEnd/>
            <a:tailEnd/>
          </a:ln>
        </p:spPr>
        <p:txBody>
          <a:bodyPr>
            <a:spAutoFit/>
          </a:bodyPr>
          <a:lstStyle/>
          <a:p>
            <a:pPr latinLnBrk="0"/>
            <a:r>
              <a:rPr lang="ja-JP" altLang="ja-JP" sz="1500">
                <a:solidFill>
                  <a:schemeClr val="bg2"/>
                </a:solidFill>
                <a:latin typeface="ＭＳ Ｐゴシック" pitchFamily="34" charset="-128"/>
              </a:rPr>
              <a:t>真の父母様　御夫妻　最終一体　完成　完結　完了</a:t>
            </a:r>
          </a:p>
          <a:p>
            <a:pPr latinLnBrk="0"/>
            <a:endParaRPr lang="ja-JP" altLang="en-US" sz="14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212725" y="260350"/>
            <a:ext cx="11271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「参考３」</a:t>
            </a:r>
          </a:p>
        </p:txBody>
      </p:sp>
      <p:sp>
        <p:nvSpPr>
          <p:cNvPr id="226306" name="Text Box 3"/>
          <p:cNvSpPr txBox="1">
            <a:spLocks noChangeArrowheads="1"/>
          </p:cNvSpPr>
          <p:nvPr/>
        </p:nvSpPr>
        <p:spPr bwMode="auto">
          <a:xfrm>
            <a:off x="1273175" y="188913"/>
            <a:ext cx="3395663"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横的８段階</a:t>
            </a:r>
            <a:r>
              <a:rPr lang="ko-KR" altLang="en-US" sz="2800">
                <a:solidFill>
                  <a:schemeClr val="bg2"/>
                </a:solidFill>
                <a:latin typeface="ＭＳ Ｐゴシック" pitchFamily="34" charset="-128"/>
              </a:rPr>
              <a:t> </a:t>
            </a:r>
            <a:r>
              <a:rPr lang="ja-JP" altLang="en-US" sz="2800">
                <a:solidFill>
                  <a:schemeClr val="bg2"/>
                </a:solidFill>
                <a:latin typeface="ＭＳ Ｐゴシック" pitchFamily="34" charset="-128"/>
              </a:rPr>
              <a:t>復帰摂理</a:t>
            </a:r>
            <a:endParaRPr lang="ko-KR" altLang="en-US" sz="2800">
              <a:solidFill>
                <a:schemeClr val="bg2"/>
              </a:solidFill>
              <a:latin typeface="ＭＳ Ｐゴシック" pitchFamily="34" charset="-128"/>
            </a:endParaRPr>
          </a:p>
        </p:txBody>
      </p:sp>
      <p:sp>
        <p:nvSpPr>
          <p:cNvPr id="226307" name="Line 4"/>
          <p:cNvSpPr>
            <a:spLocks noChangeShapeType="1"/>
          </p:cNvSpPr>
          <p:nvPr/>
        </p:nvSpPr>
        <p:spPr bwMode="auto">
          <a:xfrm>
            <a:off x="900113" y="2960688"/>
            <a:ext cx="7056437" cy="0"/>
          </a:xfrm>
          <a:prstGeom prst="line">
            <a:avLst/>
          </a:prstGeom>
          <a:noFill/>
          <a:ln w="38100">
            <a:solidFill>
              <a:schemeClr val="bg2"/>
            </a:solidFill>
            <a:round/>
            <a:headEnd/>
            <a:tailEnd/>
          </a:ln>
        </p:spPr>
        <p:txBody>
          <a:bodyPr/>
          <a:lstStyle/>
          <a:p>
            <a:endParaRPr lang="ko-KR" altLang="en-US"/>
          </a:p>
        </p:txBody>
      </p:sp>
      <p:sp>
        <p:nvSpPr>
          <p:cNvPr id="226308" name="Oval 5"/>
          <p:cNvSpPr>
            <a:spLocks noChangeArrowheads="1"/>
          </p:cNvSpPr>
          <p:nvPr/>
        </p:nvSpPr>
        <p:spPr bwMode="auto">
          <a:xfrm>
            <a:off x="611188" y="2673350"/>
            <a:ext cx="792162" cy="574675"/>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個人</a:t>
            </a:r>
          </a:p>
        </p:txBody>
      </p:sp>
      <p:sp>
        <p:nvSpPr>
          <p:cNvPr id="226309" name="Oval 6"/>
          <p:cNvSpPr>
            <a:spLocks noChangeArrowheads="1"/>
          </p:cNvSpPr>
          <p:nvPr/>
        </p:nvSpPr>
        <p:spPr bwMode="auto">
          <a:xfrm>
            <a:off x="1692275" y="2673350"/>
            <a:ext cx="792163" cy="574675"/>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家庭</a:t>
            </a:r>
          </a:p>
        </p:txBody>
      </p:sp>
      <p:sp>
        <p:nvSpPr>
          <p:cNvPr id="226310" name="Oval 7"/>
          <p:cNvSpPr>
            <a:spLocks noChangeArrowheads="1"/>
          </p:cNvSpPr>
          <p:nvPr/>
        </p:nvSpPr>
        <p:spPr bwMode="auto">
          <a:xfrm>
            <a:off x="2627313" y="2673350"/>
            <a:ext cx="792162" cy="574675"/>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氏族</a:t>
            </a:r>
          </a:p>
        </p:txBody>
      </p:sp>
      <p:sp>
        <p:nvSpPr>
          <p:cNvPr id="226311" name="Oval 8"/>
          <p:cNvSpPr>
            <a:spLocks noChangeArrowheads="1"/>
          </p:cNvSpPr>
          <p:nvPr/>
        </p:nvSpPr>
        <p:spPr bwMode="auto">
          <a:xfrm>
            <a:off x="3708400" y="2673350"/>
            <a:ext cx="792163" cy="574675"/>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民族</a:t>
            </a:r>
          </a:p>
        </p:txBody>
      </p:sp>
      <p:sp>
        <p:nvSpPr>
          <p:cNvPr id="226312" name="Oval 9"/>
          <p:cNvSpPr>
            <a:spLocks noChangeArrowheads="1"/>
          </p:cNvSpPr>
          <p:nvPr/>
        </p:nvSpPr>
        <p:spPr bwMode="auto">
          <a:xfrm>
            <a:off x="4714875" y="2673350"/>
            <a:ext cx="792163" cy="574675"/>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国家</a:t>
            </a:r>
          </a:p>
        </p:txBody>
      </p:sp>
      <p:sp>
        <p:nvSpPr>
          <p:cNvPr id="226313" name="Oval 10"/>
          <p:cNvSpPr>
            <a:spLocks noChangeArrowheads="1"/>
          </p:cNvSpPr>
          <p:nvPr/>
        </p:nvSpPr>
        <p:spPr bwMode="auto">
          <a:xfrm>
            <a:off x="5795963" y="2673350"/>
            <a:ext cx="792162" cy="574675"/>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世界</a:t>
            </a:r>
          </a:p>
        </p:txBody>
      </p:sp>
      <p:sp>
        <p:nvSpPr>
          <p:cNvPr id="226314" name="Oval 11"/>
          <p:cNvSpPr>
            <a:spLocks noChangeArrowheads="1"/>
          </p:cNvSpPr>
          <p:nvPr/>
        </p:nvSpPr>
        <p:spPr bwMode="auto">
          <a:xfrm>
            <a:off x="6731000" y="2673350"/>
            <a:ext cx="792163" cy="574675"/>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天宙</a:t>
            </a:r>
          </a:p>
        </p:txBody>
      </p:sp>
      <p:sp>
        <p:nvSpPr>
          <p:cNvPr id="226315" name="Oval 12"/>
          <p:cNvSpPr>
            <a:spLocks noChangeArrowheads="1"/>
          </p:cNvSpPr>
          <p:nvPr/>
        </p:nvSpPr>
        <p:spPr bwMode="auto">
          <a:xfrm>
            <a:off x="7812088" y="2673350"/>
            <a:ext cx="936625" cy="574675"/>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26316" name="AutoShape 14"/>
          <p:cNvSpPr>
            <a:spLocks noChangeArrowheads="1"/>
          </p:cNvSpPr>
          <p:nvPr/>
        </p:nvSpPr>
        <p:spPr bwMode="auto">
          <a:xfrm>
            <a:off x="1050925" y="4156075"/>
            <a:ext cx="720725" cy="576263"/>
          </a:xfrm>
          <a:prstGeom prst="roundRect">
            <a:avLst>
              <a:gd name="adj" fmla="val 16667"/>
            </a:avLst>
          </a:prstGeom>
          <a:solidFill>
            <a:srgbClr val="008000"/>
          </a:solidFill>
          <a:ln w="9525">
            <a:solidFill>
              <a:schemeClr val="bg2"/>
            </a:solidFill>
            <a:round/>
            <a:headEnd/>
            <a:tailEnd/>
          </a:ln>
        </p:spPr>
        <p:txBody>
          <a:bodyPr wrap="none" anchor="ctr"/>
          <a:lstStyle/>
          <a:p>
            <a:pPr algn="ctr" latinLnBrk="0"/>
            <a:r>
              <a:rPr lang="ja-JP" altLang="en-US" sz="1800">
                <a:latin typeface="ＭＳ Ｐゴシック" pitchFamily="34" charset="-128"/>
              </a:rPr>
              <a:t>地上</a:t>
            </a:r>
          </a:p>
        </p:txBody>
      </p:sp>
      <p:sp>
        <p:nvSpPr>
          <p:cNvPr id="238607" name="AutoShape 15"/>
          <p:cNvSpPr>
            <a:spLocks noChangeArrowheads="1"/>
          </p:cNvSpPr>
          <p:nvPr/>
        </p:nvSpPr>
        <p:spPr bwMode="auto">
          <a:xfrm>
            <a:off x="1052513" y="1231900"/>
            <a:ext cx="720725" cy="576263"/>
          </a:xfrm>
          <a:prstGeom prst="roundRect">
            <a:avLst>
              <a:gd name="adj" fmla="val 16667"/>
            </a:avLst>
          </a:prstGeom>
          <a:solidFill>
            <a:schemeClr val="accent6">
              <a:lumMod val="75000"/>
            </a:schemeClr>
          </a:solidFill>
          <a:ln w="9525">
            <a:solidFill>
              <a:schemeClr val="bg2"/>
            </a:solidFill>
            <a:round/>
            <a:headEnd/>
            <a:tailEnd/>
          </a:ln>
        </p:spPr>
        <p:txBody>
          <a:bodyPr wrap="none" anchor="ctr"/>
          <a:lstStyle/>
          <a:p>
            <a:pPr algn="ctr" latinLnBrk="0">
              <a:defRPr/>
            </a:pPr>
            <a:r>
              <a:rPr lang="ja-JP" altLang="en-US" sz="1800">
                <a:solidFill>
                  <a:schemeClr val="bg2"/>
                </a:solidFill>
                <a:latin typeface="ＭＳ Ｐゴシック" pitchFamily="34" charset="-128"/>
              </a:rPr>
              <a:t>天上</a:t>
            </a:r>
          </a:p>
        </p:txBody>
      </p:sp>
      <p:sp>
        <p:nvSpPr>
          <p:cNvPr id="226318" name="Text Box 16"/>
          <p:cNvSpPr txBox="1">
            <a:spLocks noChangeArrowheads="1"/>
          </p:cNvSpPr>
          <p:nvPr/>
        </p:nvSpPr>
        <p:spPr bwMode="auto">
          <a:xfrm>
            <a:off x="1938338" y="1152525"/>
            <a:ext cx="1143000" cy="717550"/>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とかれる </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結ばれる </a:t>
            </a:r>
            <a:endParaRPr lang="ko-KR" altLang="en-US" sz="1800">
              <a:solidFill>
                <a:schemeClr val="bg2"/>
              </a:solidFill>
              <a:latin typeface="ＭＳ Ｐゴシック" pitchFamily="34" charset="-128"/>
            </a:endParaRPr>
          </a:p>
        </p:txBody>
      </p:sp>
      <p:sp>
        <p:nvSpPr>
          <p:cNvPr id="226319" name="Text Box 17"/>
          <p:cNvSpPr txBox="1">
            <a:spLocks noChangeArrowheads="1"/>
          </p:cNvSpPr>
          <p:nvPr/>
        </p:nvSpPr>
        <p:spPr bwMode="auto">
          <a:xfrm>
            <a:off x="1947863" y="4071938"/>
            <a:ext cx="1404937" cy="717550"/>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とかれれば </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結ばれれば </a:t>
            </a:r>
            <a:endParaRPr lang="ko-KR" altLang="en-US" sz="1800">
              <a:solidFill>
                <a:schemeClr val="bg2"/>
              </a:solidFill>
              <a:latin typeface="ＭＳ Ｐゴシック" pitchFamily="34" charset="-128"/>
            </a:endParaRPr>
          </a:p>
        </p:txBody>
      </p:sp>
      <p:sp>
        <p:nvSpPr>
          <p:cNvPr id="226320" name="AutoShape 18"/>
          <p:cNvSpPr>
            <a:spLocks/>
          </p:cNvSpPr>
          <p:nvPr/>
        </p:nvSpPr>
        <p:spPr bwMode="auto">
          <a:xfrm>
            <a:off x="1893888" y="4181475"/>
            <a:ext cx="71437" cy="504825"/>
          </a:xfrm>
          <a:prstGeom prst="leftBrace">
            <a:avLst>
              <a:gd name="adj1" fmla="val 58889"/>
              <a:gd name="adj2" fmla="val 50000"/>
            </a:avLst>
          </a:prstGeom>
          <a:noFill/>
          <a:ln w="19050">
            <a:solidFill>
              <a:schemeClr val="bg2"/>
            </a:solidFill>
            <a:round/>
            <a:headEnd/>
            <a:tailEnd/>
          </a:ln>
        </p:spPr>
        <p:txBody>
          <a:bodyPr wrap="none" anchor="ctr"/>
          <a:lstStyle/>
          <a:p>
            <a:pPr latinLnBrk="0"/>
            <a:endParaRPr lang="ja-JP" altLang="en-US"/>
          </a:p>
        </p:txBody>
      </p:sp>
      <p:sp>
        <p:nvSpPr>
          <p:cNvPr id="226321" name="AutoShape 19"/>
          <p:cNvSpPr>
            <a:spLocks/>
          </p:cNvSpPr>
          <p:nvPr/>
        </p:nvSpPr>
        <p:spPr bwMode="auto">
          <a:xfrm>
            <a:off x="1852613" y="1255713"/>
            <a:ext cx="71437" cy="504825"/>
          </a:xfrm>
          <a:prstGeom prst="leftBrace">
            <a:avLst>
              <a:gd name="adj1" fmla="val 58889"/>
              <a:gd name="adj2" fmla="val 50000"/>
            </a:avLst>
          </a:prstGeom>
          <a:noFill/>
          <a:ln w="19050">
            <a:solidFill>
              <a:schemeClr val="bg2"/>
            </a:solidFill>
            <a:round/>
            <a:headEnd/>
            <a:tailEnd/>
          </a:ln>
        </p:spPr>
        <p:txBody>
          <a:bodyPr wrap="none" anchor="ctr"/>
          <a:lstStyle/>
          <a:p>
            <a:pPr latinLnBrk="0"/>
            <a:endParaRPr lang="ja-JP" altLang="en-US"/>
          </a:p>
        </p:txBody>
      </p:sp>
      <p:sp>
        <p:nvSpPr>
          <p:cNvPr id="238612" name="Oval 20"/>
          <p:cNvSpPr>
            <a:spLocks noChangeArrowheads="1"/>
          </p:cNvSpPr>
          <p:nvPr/>
        </p:nvSpPr>
        <p:spPr bwMode="auto">
          <a:xfrm>
            <a:off x="1260475" y="2024063"/>
            <a:ext cx="287338" cy="288925"/>
          </a:xfrm>
          <a:prstGeom prst="ellipse">
            <a:avLst/>
          </a:prstGeom>
          <a:solidFill>
            <a:schemeClr val="accent6">
              <a:lumMod val="75000"/>
            </a:schemeClr>
          </a:solidFill>
          <a:ln w="9525">
            <a:solidFill>
              <a:schemeClr val="bg2"/>
            </a:solidFill>
            <a:round/>
            <a:headEnd/>
            <a:tailEnd/>
          </a:ln>
        </p:spPr>
        <p:txBody>
          <a:bodyPr wrap="none" anchor="ctr"/>
          <a:lstStyle/>
          <a:p>
            <a:pPr latinLnBrk="0">
              <a:defRPr/>
            </a:pPr>
            <a:endParaRPr lang="ja-JP" altLang="en-US"/>
          </a:p>
        </p:txBody>
      </p:sp>
      <p:sp>
        <p:nvSpPr>
          <p:cNvPr id="226323" name="Oval 21"/>
          <p:cNvSpPr>
            <a:spLocks noChangeArrowheads="1"/>
          </p:cNvSpPr>
          <p:nvPr/>
        </p:nvSpPr>
        <p:spPr bwMode="auto">
          <a:xfrm>
            <a:off x="1260475" y="3608388"/>
            <a:ext cx="287338" cy="288925"/>
          </a:xfrm>
          <a:prstGeom prst="ellipse">
            <a:avLst/>
          </a:prstGeom>
          <a:solidFill>
            <a:srgbClr val="008000"/>
          </a:solidFill>
          <a:ln w="9525">
            <a:solidFill>
              <a:schemeClr val="bg2"/>
            </a:solidFill>
            <a:round/>
            <a:headEnd/>
            <a:tailEnd/>
          </a:ln>
        </p:spPr>
        <p:txBody>
          <a:bodyPr wrap="none" anchor="ctr"/>
          <a:lstStyle/>
          <a:p>
            <a:pPr latinLnBrk="0"/>
            <a:endParaRPr lang="ja-JP" altLang="en-US"/>
          </a:p>
        </p:txBody>
      </p:sp>
      <p:sp>
        <p:nvSpPr>
          <p:cNvPr id="226324" name="Line 22"/>
          <p:cNvSpPr>
            <a:spLocks noChangeShapeType="1"/>
          </p:cNvSpPr>
          <p:nvPr/>
        </p:nvSpPr>
        <p:spPr bwMode="auto">
          <a:xfrm flipV="1">
            <a:off x="1403350" y="2312988"/>
            <a:ext cx="0" cy="1295400"/>
          </a:xfrm>
          <a:prstGeom prst="line">
            <a:avLst/>
          </a:prstGeom>
          <a:noFill/>
          <a:ln w="19050">
            <a:solidFill>
              <a:schemeClr val="bg2"/>
            </a:solidFill>
            <a:round/>
            <a:headEnd/>
            <a:tailEnd type="triangle" w="med" len="med"/>
          </a:ln>
        </p:spPr>
        <p:txBody>
          <a:bodyPr/>
          <a:lstStyle/>
          <a:p>
            <a:endParaRPr lang="ko-KR" altLang="en-US"/>
          </a:p>
        </p:txBody>
      </p:sp>
      <p:sp>
        <p:nvSpPr>
          <p:cNvPr id="238615" name="Oval 23"/>
          <p:cNvSpPr>
            <a:spLocks noChangeArrowheads="1"/>
          </p:cNvSpPr>
          <p:nvPr/>
        </p:nvSpPr>
        <p:spPr bwMode="auto">
          <a:xfrm>
            <a:off x="2339975" y="2024063"/>
            <a:ext cx="287338" cy="288925"/>
          </a:xfrm>
          <a:prstGeom prst="ellipse">
            <a:avLst/>
          </a:prstGeom>
          <a:solidFill>
            <a:schemeClr val="accent6">
              <a:lumMod val="75000"/>
            </a:schemeClr>
          </a:solidFill>
          <a:ln w="9525">
            <a:solidFill>
              <a:schemeClr val="bg2"/>
            </a:solidFill>
            <a:round/>
            <a:headEnd/>
            <a:tailEnd/>
          </a:ln>
        </p:spPr>
        <p:txBody>
          <a:bodyPr wrap="none" anchor="ctr"/>
          <a:lstStyle/>
          <a:p>
            <a:pPr latinLnBrk="0">
              <a:defRPr/>
            </a:pPr>
            <a:endParaRPr lang="ja-JP" altLang="en-US"/>
          </a:p>
        </p:txBody>
      </p:sp>
      <p:sp>
        <p:nvSpPr>
          <p:cNvPr id="226326" name="Oval 24"/>
          <p:cNvSpPr>
            <a:spLocks noChangeArrowheads="1"/>
          </p:cNvSpPr>
          <p:nvPr/>
        </p:nvSpPr>
        <p:spPr bwMode="auto">
          <a:xfrm>
            <a:off x="2339975" y="3608388"/>
            <a:ext cx="287338" cy="288925"/>
          </a:xfrm>
          <a:prstGeom prst="ellipse">
            <a:avLst/>
          </a:prstGeom>
          <a:solidFill>
            <a:srgbClr val="008000"/>
          </a:solidFill>
          <a:ln w="9525">
            <a:solidFill>
              <a:schemeClr val="bg2"/>
            </a:solidFill>
            <a:round/>
            <a:headEnd/>
            <a:tailEnd/>
          </a:ln>
        </p:spPr>
        <p:txBody>
          <a:bodyPr wrap="none" anchor="ctr"/>
          <a:lstStyle/>
          <a:p>
            <a:pPr latinLnBrk="0"/>
            <a:endParaRPr lang="ja-JP" altLang="en-US"/>
          </a:p>
        </p:txBody>
      </p:sp>
      <p:sp>
        <p:nvSpPr>
          <p:cNvPr id="226327" name="Line 25"/>
          <p:cNvSpPr>
            <a:spLocks noChangeShapeType="1"/>
          </p:cNvSpPr>
          <p:nvPr/>
        </p:nvSpPr>
        <p:spPr bwMode="auto">
          <a:xfrm flipV="1">
            <a:off x="2482850" y="2312988"/>
            <a:ext cx="0" cy="1295400"/>
          </a:xfrm>
          <a:prstGeom prst="line">
            <a:avLst/>
          </a:prstGeom>
          <a:noFill/>
          <a:ln w="19050">
            <a:solidFill>
              <a:schemeClr val="bg2"/>
            </a:solidFill>
            <a:round/>
            <a:headEnd/>
            <a:tailEnd type="triangle" w="med" len="med"/>
          </a:ln>
        </p:spPr>
        <p:txBody>
          <a:bodyPr/>
          <a:lstStyle/>
          <a:p>
            <a:endParaRPr lang="ko-KR" altLang="en-US"/>
          </a:p>
        </p:txBody>
      </p:sp>
      <p:sp>
        <p:nvSpPr>
          <p:cNvPr id="238618" name="Oval 26"/>
          <p:cNvSpPr>
            <a:spLocks noChangeArrowheads="1"/>
          </p:cNvSpPr>
          <p:nvPr/>
        </p:nvSpPr>
        <p:spPr bwMode="auto">
          <a:xfrm>
            <a:off x="3267075" y="2024063"/>
            <a:ext cx="287338" cy="288925"/>
          </a:xfrm>
          <a:prstGeom prst="ellipse">
            <a:avLst/>
          </a:prstGeom>
          <a:solidFill>
            <a:schemeClr val="accent6">
              <a:lumMod val="75000"/>
            </a:schemeClr>
          </a:solidFill>
          <a:ln w="9525">
            <a:solidFill>
              <a:schemeClr val="bg2"/>
            </a:solidFill>
            <a:round/>
            <a:headEnd/>
            <a:tailEnd/>
          </a:ln>
        </p:spPr>
        <p:txBody>
          <a:bodyPr wrap="none" anchor="ctr"/>
          <a:lstStyle/>
          <a:p>
            <a:pPr latinLnBrk="0">
              <a:defRPr/>
            </a:pPr>
            <a:endParaRPr lang="ja-JP" altLang="en-US"/>
          </a:p>
        </p:txBody>
      </p:sp>
      <p:sp>
        <p:nvSpPr>
          <p:cNvPr id="226329" name="Oval 27"/>
          <p:cNvSpPr>
            <a:spLocks noChangeArrowheads="1"/>
          </p:cNvSpPr>
          <p:nvPr/>
        </p:nvSpPr>
        <p:spPr bwMode="auto">
          <a:xfrm>
            <a:off x="3267075" y="3608388"/>
            <a:ext cx="287338" cy="288925"/>
          </a:xfrm>
          <a:prstGeom prst="ellipse">
            <a:avLst/>
          </a:prstGeom>
          <a:solidFill>
            <a:srgbClr val="008000"/>
          </a:solidFill>
          <a:ln w="9525">
            <a:solidFill>
              <a:schemeClr val="bg2"/>
            </a:solidFill>
            <a:round/>
            <a:headEnd/>
            <a:tailEnd/>
          </a:ln>
        </p:spPr>
        <p:txBody>
          <a:bodyPr wrap="none" anchor="ctr"/>
          <a:lstStyle/>
          <a:p>
            <a:pPr latinLnBrk="0"/>
            <a:endParaRPr lang="ja-JP" altLang="en-US"/>
          </a:p>
        </p:txBody>
      </p:sp>
      <p:sp>
        <p:nvSpPr>
          <p:cNvPr id="226330" name="Line 28"/>
          <p:cNvSpPr>
            <a:spLocks noChangeShapeType="1"/>
          </p:cNvSpPr>
          <p:nvPr/>
        </p:nvSpPr>
        <p:spPr bwMode="auto">
          <a:xfrm flipV="1">
            <a:off x="3419475" y="2312988"/>
            <a:ext cx="0" cy="1295400"/>
          </a:xfrm>
          <a:prstGeom prst="line">
            <a:avLst/>
          </a:prstGeom>
          <a:noFill/>
          <a:ln w="19050">
            <a:solidFill>
              <a:schemeClr val="bg2"/>
            </a:solidFill>
            <a:round/>
            <a:headEnd/>
            <a:tailEnd type="triangle" w="med" len="med"/>
          </a:ln>
        </p:spPr>
        <p:txBody>
          <a:bodyPr/>
          <a:lstStyle/>
          <a:p>
            <a:endParaRPr lang="ko-KR" altLang="en-US"/>
          </a:p>
        </p:txBody>
      </p:sp>
      <p:sp>
        <p:nvSpPr>
          <p:cNvPr id="238621" name="Oval 29"/>
          <p:cNvSpPr>
            <a:spLocks noChangeArrowheads="1"/>
          </p:cNvSpPr>
          <p:nvPr/>
        </p:nvSpPr>
        <p:spPr bwMode="auto">
          <a:xfrm>
            <a:off x="4346575" y="2024063"/>
            <a:ext cx="287338" cy="288925"/>
          </a:xfrm>
          <a:prstGeom prst="ellipse">
            <a:avLst/>
          </a:prstGeom>
          <a:solidFill>
            <a:schemeClr val="accent6">
              <a:lumMod val="75000"/>
            </a:schemeClr>
          </a:solidFill>
          <a:ln w="9525">
            <a:solidFill>
              <a:schemeClr val="bg2"/>
            </a:solidFill>
            <a:round/>
            <a:headEnd/>
            <a:tailEnd/>
          </a:ln>
        </p:spPr>
        <p:txBody>
          <a:bodyPr wrap="none" anchor="ctr"/>
          <a:lstStyle/>
          <a:p>
            <a:pPr latinLnBrk="0">
              <a:defRPr/>
            </a:pPr>
            <a:endParaRPr lang="ja-JP" altLang="en-US"/>
          </a:p>
        </p:txBody>
      </p:sp>
      <p:sp>
        <p:nvSpPr>
          <p:cNvPr id="226332" name="Oval 30"/>
          <p:cNvSpPr>
            <a:spLocks noChangeArrowheads="1"/>
          </p:cNvSpPr>
          <p:nvPr/>
        </p:nvSpPr>
        <p:spPr bwMode="auto">
          <a:xfrm>
            <a:off x="4356100" y="3608388"/>
            <a:ext cx="287338" cy="288925"/>
          </a:xfrm>
          <a:prstGeom prst="ellipse">
            <a:avLst/>
          </a:prstGeom>
          <a:solidFill>
            <a:srgbClr val="008000"/>
          </a:solidFill>
          <a:ln w="9525">
            <a:solidFill>
              <a:schemeClr val="bg2"/>
            </a:solidFill>
            <a:round/>
            <a:headEnd/>
            <a:tailEnd/>
          </a:ln>
        </p:spPr>
        <p:txBody>
          <a:bodyPr wrap="none" anchor="ctr"/>
          <a:lstStyle/>
          <a:p>
            <a:pPr latinLnBrk="0"/>
            <a:endParaRPr lang="ja-JP" altLang="en-US"/>
          </a:p>
        </p:txBody>
      </p:sp>
      <p:sp>
        <p:nvSpPr>
          <p:cNvPr id="226333" name="Line 31"/>
          <p:cNvSpPr>
            <a:spLocks noChangeShapeType="1"/>
          </p:cNvSpPr>
          <p:nvPr/>
        </p:nvSpPr>
        <p:spPr bwMode="auto">
          <a:xfrm flipV="1">
            <a:off x="4498975" y="2312988"/>
            <a:ext cx="0" cy="1295400"/>
          </a:xfrm>
          <a:prstGeom prst="line">
            <a:avLst/>
          </a:prstGeom>
          <a:noFill/>
          <a:ln w="19050">
            <a:solidFill>
              <a:schemeClr val="bg2"/>
            </a:solidFill>
            <a:round/>
            <a:headEnd/>
            <a:tailEnd type="triangle" w="med" len="med"/>
          </a:ln>
        </p:spPr>
        <p:txBody>
          <a:bodyPr/>
          <a:lstStyle/>
          <a:p>
            <a:endParaRPr lang="ko-KR" altLang="en-US"/>
          </a:p>
        </p:txBody>
      </p:sp>
      <p:sp>
        <p:nvSpPr>
          <p:cNvPr id="238624" name="Oval 32"/>
          <p:cNvSpPr>
            <a:spLocks noChangeArrowheads="1"/>
          </p:cNvSpPr>
          <p:nvPr/>
        </p:nvSpPr>
        <p:spPr bwMode="auto">
          <a:xfrm>
            <a:off x="5364163" y="2024063"/>
            <a:ext cx="287337" cy="288925"/>
          </a:xfrm>
          <a:prstGeom prst="ellipse">
            <a:avLst/>
          </a:prstGeom>
          <a:solidFill>
            <a:schemeClr val="accent6">
              <a:lumMod val="75000"/>
            </a:schemeClr>
          </a:solidFill>
          <a:ln w="9525">
            <a:solidFill>
              <a:schemeClr val="bg2"/>
            </a:solidFill>
            <a:round/>
            <a:headEnd/>
            <a:tailEnd/>
          </a:ln>
        </p:spPr>
        <p:txBody>
          <a:bodyPr wrap="none" anchor="ctr"/>
          <a:lstStyle/>
          <a:p>
            <a:pPr latinLnBrk="0">
              <a:defRPr/>
            </a:pPr>
            <a:endParaRPr lang="ja-JP" altLang="en-US"/>
          </a:p>
        </p:txBody>
      </p:sp>
      <p:sp>
        <p:nvSpPr>
          <p:cNvPr id="226335" name="Oval 33"/>
          <p:cNvSpPr>
            <a:spLocks noChangeArrowheads="1"/>
          </p:cNvSpPr>
          <p:nvPr/>
        </p:nvSpPr>
        <p:spPr bwMode="auto">
          <a:xfrm>
            <a:off x="5364163" y="3608388"/>
            <a:ext cx="287337" cy="288925"/>
          </a:xfrm>
          <a:prstGeom prst="ellipse">
            <a:avLst/>
          </a:prstGeom>
          <a:solidFill>
            <a:srgbClr val="008000"/>
          </a:solidFill>
          <a:ln w="9525">
            <a:solidFill>
              <a:schemeClr val="bg2"/>
            </a:solidFill>
            <a:round/>
            <a:headEnd/>
            <a:tailEnd/>
          </a:ln>
        </p:spPr>
        <p:txBody>
          <a:bodyPr wrap="none" anchor="ctr"/>
          <a:lstStyle/>
          <a:p>
            <a:pPr latinLnBrk="0"/>
            <a:endParaRPr lang="ja-JP" altLang="en-US"/>
          </a:p>
        </p:txBody>
      </p:sp>
      <p:sp>
        <p:nvSpPr>
          <p:cNvPr id="226336" name="Line 34"/>
          <p:cNvSpPr>
            <a:spLocks noChangeShapeType="1"/>
          </p:cNvSpPr>
          <p:nvPr/>
        </p:nvSpPr>
        <p:spPr bwMode="auto">
          <a:xfrm flipV="1">
            <a:off x="5507038" y="2312988"/>
            <a:ext cx="0" cy="1295400"/>
          </a:xfrm>
          <a:prstGeom prst="line">
            <a:avLst/>
          </a:prstGeom>
          <a:noFill/>
          <a:ln w="19050">
            <a:solidFill>
              <a:schemeClr val="bg2"/>
            </a:solidFill>
            <a:round/>
            <a:headEnd/>
            <a:tailEnd type="triangle" w="med" len="med"/>
          </a:ln>
        </p:spPr>
        <p:txBody>
          <a:bodyPr/>
          <a:lstStyle/>
          <a:p>
            <a:endParaRPr lang="ko-KR" altLang="en-US"/>
          </a:p>
        </p:txBody>
      </p:sp>
      <p:sp>
        <p:nvSpPr>
          <p:cNvPr id="238627" name="Oval 35"/>
          <p:cNvSpPr>
            <a:spLocks noChangeArrowheads="1"/>
          </p:cNvSpPr>
          <p:nvPr/>
        </p:nvSpPr>
        <p:spPr bwMode="auto">
          <a:xfrm>
            <a:off x="6434138" y="2024063"/>
            <a:ext cx="287337" cy="288925"/>
          </a:xfrm>
          <a:prstGeom prst="ellipse">
            <a:avLst/>
          </a:prstGeom>
          <a:solidFill>
            <a:schemeClr val="accent6">
              <a:lumMod val="75000"/>
            </a:schemeClr>
          </a:solidFill>
          <a:ln w="9525">
            <a:solidFill>
              <a:schemeClr val="bg2"/>
            </a:solidFill>
            <a:round/>
            <a:headEnd/>
            <a:tailEnd/>
          </a:ln>
        </p:spPr>
        <p:txBody>
          <a:bodyPr wrap="none" anchor="ctr"/>
          <a:lstStyle/>
          <a:p>
            <a:pPr latinLnBrk="0">
              <a:defRPr/>
            </a:pPr>
            <a:endParaRPr lang="ja-JP" altLang="en-US"/>
          </a:p>
        </p:txBody>
      </p:sp>
      <p:sp>
        <p:nvSpPr>
          <p:cNvPr id="226338" name="Oval 36"/>
          <p:cNvSpPr>
            <a:spLocks noChangeArrowheads="1"/>
          </p:cNvSpPr>
          <p:nvPr/>
        </p:nvSpPr>
        <p:spPr bwMode="auto">
          <a:xfrm>
            <a:off x="6443663" y="3608388"/>
            <a:ext cx="287337" cy="288925"/>
          </a:xfrm>
          <a:prstGeom prst="ellipse">
            <a:avLst/>
          </a:prstGeom>
          <a:solidFill>
            <a:srgbClr val="008000"/>
          </a:solidFill>
          <a:ln w="9525">
            <a:solidFill>
              <a:schemeClr val="bg2"/>
            </a:solidFill>
            <a:round/>
            <a:headEnd/>
            <a:tailEnd/>
          </a:ln>
        </p:spPr>
        <p:txBody>
          <a:bodyPr wrap="none" anchor="ctr"/>
          <a:lstStyle/>
          <a:p>
            <a:pPr latinLnBrk="0"/>
            <a:endParaRPr lang="ja-JP" altLang="en-US"/>
          </a:p>
        </p:txBody>
      </p:sp>
      <p:sp>
        <p:nvSpPr>
          <p:cNvPr id="226339" name="Line 37"/>
          <p:cNvSpPr>
            <a:spLocks noChangeShapeType="1"/>
          </p:cNvSpPr>
          <p:nvPr/>
        </p:nvSpPr>
        <p:spPr bwMode="auto">
          <a:xfrm flipV="1">
            <a:off x="6586538" y="2312988"/>
            <a:ext cx="0" cy="1295400"/>
          </a:xfrm>
          <a:prstGeom prst="line">
            <a:avLst/>
          </a:prstGeom>
          <a:noFill/>
          <a:ln w="19050">
            <a:solidFill>
              <a:schemeClr val="bg2"/>
            </a:solidFill>
            <a:round/>
            <a:headEnd/>
            <a:tailEnd type="triangle" w="med" len="med"/>
          </a:ln>
        </p:spPr>
        <p:txBody>
          <a:bodyPr/>
          <a:lstStyle/>
          <a:p>
            <a:endParaRPr lang="ko-KR" altLang="en-US"/>
          </a:p>
        </p:txBody>
      </p:sp>
      <p:sp>
        <p:nvSpPr>
          <p:cNvPr id="238630" name="Oval 38"/>
          <p:cNvSpPr>
            <a:spLocks noChangeArrowheads="1"/>
          </p:cNvSpPr>
          <p:nvPr/>
        </p:nvSpPr>
        <p:spPr bwMode="auto">
          <a:xfrm>
            <a:off x="7370763" y="2024063"/>
            <a:ext cx="287337" cy="288925"/>
          </a:xfrm>
          <a:prstGeom prst="ellipse">
            <a:avLst/>
          </a:prstGeom>
          <a:solidFill>
            <a:schemeClr val="accent6">
              <a:lumMod val="75000"/>
            </a:schemeClr>
          </a:solidFill>
          <a:ln w="9525">
            <a:solidFill>
              <a:schemeClr val="bg2"/>
            </a:solidFill>
            <a:round/>
            <a:headEnd/>
            <a:tailEnd/>
          </a:ln>
        </p:spPr>
        <p:txBody>
          <a:bodyPr wrap="none" anchor="ctr"/>
          <a:lstStyle/>
          <a:p>
            <a:pPr latinLnBrk="0">
              <a:defRPr/>
            </a:pPr>
            <a:endParaRPr lang="ja-JP" altLang="en-US"/>
          </a:p>
        </p:txBody>
      </p:sp>
      <p:sp>
        <p:nvSpPr>
          <p:cNvPr id="226341" name="Oval 39"/>
          <p:cNvSpPr>
            <a:spLocks noChangeArrowheads="1"/>
          </p:cNvSpPr>
          <p:nvPr/>
        </p:nvSpPr>
        <p:spPr bwMode="auto">
          <a:xfrm>
            <a:off x="7380288" y="3608388"/>
            <a:ext cx="287337" cy="288925"/>
          </a:xfrm>
          <a:prstGeom prst="ellipse">
            <a:avLst/>
          </a:prstGeom>
          <a:solidFill>
            <a:srgbClr val="008000"/>
          </a:solidFill>
          <a:ln w="9525">
            <a:solidFill>
              <a:schemeClr val="bg2"/>
            </a:solidFill>
            <a:round/>
            <a:headEnd/>
            <a:tailEnd/>
          </a:ln>
        </p:spPr>
        <p:txBody>
          <a:bodyPr wrap="none" anchor="ctr"/>
          <a:lstStyle/>
          <a:p>
            <a:pPr latinLnBrk="0"/>
            <a:endParaRPr lang="ja-JP" altLang="en-US"/>
          </a:p>
        </p:txBody>
      </p:sp>
      <p:sp>
        <p:nvSpPr>
          <p:cNvPr id="226342" name="Line 40"/>
          <p:cNvSpPr>
            <a:spLocks noChangeShapeType="1"/>
          </p:cNvSpPr>
          <p:nvPr/>
        </p:nvSpPr>
        <p:spPr bwMode="auto">
          <a:xfrm flipV="1">
            <a:off x="7523163" y="2312988"/>
            <a:ext cx="0" cy="1295400"/>
          </a:xfrm>
          <a:prstGeom prst="line">
            <a:avLst/>
          </a:prstGeom>
          <a:noFill/>
          <a:ln w="19050">
            <a:solidFill>
              <a:schemeClr val="bg2"/>
            </a:solidFill>
            <a:round/>
            <a:headEnd/>
            <a:tailEnd type="triangle" w="med" len="med"/>
          </a:ln>
        </p:spPr>
        <p:txBody>
          <a:bodyPr/>
          <a:lstStyle/>
          <a:p>
            <a:endParaRPr lang="ko-KR" altLang="en-US"/>
          </a:p>
        </p:txBody>
      </p:sp>
      <p:sp>
        <p:nvSpPr>
          <p:cNvPr id="226343" name="Oval 41"/>
          <p:cNvSpPr>
            <a:spLocks noChangeArrowheads="1"/>
          </p:cNvSpPr>
          <p:nvPr/>
        </p:nvSpPr>
        <p:spPr bwMode="auto">
          <a:xfrm>
            <a:off x="936625" y="4848225"/>
            <a:ext cx="938213" cy="431800"/>
          </a:xfrm>
          <a:prstGeom prst="ellipse">
            <a:avLst/>
          </a:prstGeom>
          <a:solidFill>
            <a:srgbClr val="0000FF"/>
          </a:solidFill>
          <a:ln w="12700">
            <a:solidFill>
              <a:schemeClr val="bg2"/>
            </a:solidFill>
            <a:round/>
            <a:headEnd/>
            <a:tailEnd/>
          </a:ln>
        </p:spPr>
        <p:txBody>
          <a:bodyPr wrap="none" anchor="ctr"/>
          <a:lstStyle/>
          <a:p>
            <a:pPr algn="ctr" latinLnBrk="0"/>
            <a:r>
              <a:rPr lang="ja-JP" altLang="en-US" sz="2000">
                <a:latin typeface="ＭＳ Ｐゴシック" pitchFamily="34" charset="-128"/>
              </a:rPr>
              <a:t>アダム</a:t>
            </a:r>
            <a:endParaRPr lang="ko-KR" altLang="en-US" sz="2000">
              <a:latin typeface="ＭＳ Ｐゴシック" pitchFamily="34" charset="-128"/>
            </a:endParaRPr>
          </a:p>
        </p:txBody>
      </p:sp>
      <p:sp>
        <p:nvSpPr>
          <p:cNvPr id="226344" name="Text Box 42"/>
          <p:cNvSpPr txBox="1">
            <a:spLocks noChangeArrowheads="1"/>
          </p:cNvSpPr>
          <p:nvPr/>
        </p:nvSpPr>
        <p:spPr bwMode="auto">
          <a:xfrm>
            <a:off x="860425" y="5229225"/>
            <a:ext cx="11049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真の父母</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928688" y="976313"/>
            <a:ext cx="7143750" cy="4524375"/>
          </a:xfrm>
          <a:prstGeom prst="rect">
            <a:avLst/>
          </a:prstGeom>
          <a:noFill/>
          <a:ln w="9525">
            <a:noFill/>
            <a:miter lim="800000"/>
            <a:headEnd/>
            <a:tailEnd/>
          </a:ln>
        </p:spPr>
        <p:txBody>
          <a:bodyPr wrap="none">
            <a:spAutoFit/>
          </a:bodyPr>
          <a:lstStyle/>
          <a:p>
            <a:pPr algn="ctr" latinLnBrk="0"/>
            <a:r>
              <a:rPr lang="ja-JP" altLang="en-US" sz="9600" b="0">
                <a:solidFill>
                  <a:schemeClr val="bg2"/>
                </a:solidFill>
              </a:rPr>
              <a:t>アダム家庭を</a:t>
            </a:r>
            <a:endParaRPr lang="en-US" altLang="ja-JP" sz="9600" b="0">
              <a:solidFill>
                <a:schemeClr val="bg2"/>
              </a:solidFill>
            </a:endParaRPr>
          </a:p>
          <a:p>
            <a:pPr algn="ctr" latinLnBrk="0"/>
            <a:r>
              <a:rPr lang="ja-JP" altLang="en-US" sz="9600" b="0">
                <a:solidFill>
                  <a:schemeClr val="bg2"/>
                </a:solidFill>
              </a:rPr>
              <a:t>中心とする</a:t>
            </a:r>
            <a:endParaRPr lang="en-US" altLang="ja-JP" sz="9600" b="0">
              <a:solidFill>
                <a:schemeClr val="bg2"/>
              </a:solidFill>
            </a:endParaRPr>
          </a:p>
          <a:p>
            <a:pPr algn="ctr" latinLnBrk="0"/>
            <a:r>
              <a:rPr lang="ja-JP" altLang="en-US" sz="9600" b="0">
                <a:solidFill>
                  <a:schemeClr val="bg2"/>
                </a:solidFill>
              </a:rPr>
              <a:t>「復帰摂理」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p:cTn id="7" dur="500" fill="hold"/>
                                        <p:tgtEl>
                                          <p:spTgt spid="271362"/>
                                        </p:tgtEl>
                                        <p:attrNameLst>
                                          <p:attrName>ppt_w</p:attrName>
                                        </p:attrNameLst>
                                      </p:cBhvr>
                                      <p:tavLst>
                                        <p:tav tm="0">
                                          <p:val>
                                            <p:fltVal val="0"/>
                                          </p:val>
                                        </p:tav>
                                        <p:tav tm="100000">
                                          <p:val>
                                            <p:strVal val="#ppt_w"/>
                                          </p:val>
                                        </p:tav>
                                      </p:tavLst>
                                    </p:anim>
                                    <p:anim calcmode="lin" valueType="num">
                                      <p:cBhvr>
                                        <p:cTn id="8" dur="500" fill="hold"/>
                                        <p:tgtEl>
                                          <p:spTgt spid="2713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000125" y="1395413"/>
            <a:ext cx="7429500" cy="3357562"/>
          </a:xfrm>
        </p:spPr>
        <p:txBody>
          <a:bodyPr anchor="t"/>
          <a:lstStyle/>
          <a:p>
            <a:pPr algn="l" eaLnBrk="1" hangingPunct="1">
              <a:lnSpc>
                <a:spcPct val="150000"/>
              </a:lnSpc>
              <a:spcAft>
                <a:spcPts val="4800"/>
              </a:spcAft>
            </a:pPr>
            <a:r>
              <a:rPr lang="en-US" altLang="ja-JP" sz="2000" smtClean="0">
                <a:solidFill>
                  <a:schemeClr val="bg2"/>
                </a:solidFill>
                <a:latin typeface="ＭＳ Ｐゴシック" pitchFamily="34" charset="-128"/>
              </a:rPr>
              <a:t/>
            </a:r>
            <a:br>
              <a:rPr lang="en-US" altLang="ja-JP" sz="2000"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神様の創造理想</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天国の基本単位（天国は真の愛の王国）</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真の愛の王国へ入籍する為の心情と真の愛の訓練場</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三時代の愛が結集する核心体</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社会と国家秩序の基本単位</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絶対性（真の愛、真の生命、真の血統圏）　→　純潔、純血、純愛</a:t>
            </a:r>
            <a:endParaRPr lang="ja-JP" altLang="en-US" sz="2400" b="1" smtClean="0">
              <a:solidFill>
                <a:schemeClr val="bg2"/>
              </a:solidFill>
              <a:latin typeface="ＭＳ Ｐゴシック" pitchFamily="34" charset="-128"/>
            </a:endParaRPr>
          </a:p>
        </p:txBody>
      </p:sp>
      <p:sp>
        <p:nvSpPr>
          <p:cNvPr id="5" name="正方形/長方形 4"/>
          <p:cNvSpPr/>
          <p:nvPr/>
        </p:nvSpPr>
        <p:spPr>
          <a:xfrm>
            <a:off x="1071563" y="4967288"/>
            <a:ext cx="6500812" cy="461962"/>
          </a:xfrm>
          <a:prstGeom prst="rect">
            <a:avLst/>
          </a:prstGeom>
        </p:spPr>
        <p:txBody>
          <a:bodyPr>
            <a:spAutoFit/>
          </a:bodyPr>
          <a:lstStyle/>
          <a:p>
            <a:pPr latinLnBrk="0">
              <a:defRPr/>
            </a:pPr>
            <a:r>
              <a:rPr lang="ja-JP" altLang="en-US" sz="2400" dirty="0">
                <a:solidFill>
                  <a:schemeClr val="bg2"/>
                </a:solidFill>
                <a:latin typeface="+mn-ea"/>
                <a:ea typeface="ＭＳ Ｐゴシック" pitchFamily="50" charset="-128"/>
              </a:rPr>
              <a:t>故に人間の永遠なる本郷は真の家庭</a:t>
            </a:r>
            <a:endParaRPr lang="ja-JP" altLang="en-US" sz="2400" b="0" dirty="0">
              <a:ea typeface="ＭＳ Ｐゴシック" pitchFamily="50" charset="-128"/>
            </a:endParaRPr>
          </a:p>
        </p:txBody>
      </p:sp>
      <p:sp>
        <p:nvSpPr>
          <p:cNvPr id="6" name="正方形/長方形 5"/>
          <p:cNvSpPr/>
          <p:nvPr/>
        </p:nvSpPr>
        <p:spPr>
          <a:xfrm>
            <a:off x="1143000" y="1038225"/>
            <a:ext cx="1420813" cy="585788"/>
          </a:xfrm>
          <a:prstGeom prst="rect">
            <a:avLst/>
          </a:prstGeom>
        </p:spPr>
        <p:txBody>
          <a:bodyPr wrap="none">
            <a:spAutoFit/>
          </a:bodyPr>
          <a:lstStyle/>
          <a:p>
            <a:pPr latinLnBrk="0">
              <a:defRPr/>
            </a:pPr>
            <a:r>
              <a:rPr lang="ja-JP" altLang="en-US" dirty="0">
                <a:solidFill>
                  <a:schemeClr val="bg2"/>
                </a:solidFill>
                <a:latin typeface="+mn-ea"/>
                <a:ea typeface="ＭＳ Ｐゴシック" pitchFamily="50" charset="-128"/>
              </a:rPr>
              <a:t>家庭は</a:t>
            </a:r>
            <a:endParaRPr lang="ja-JP" altLang="en-US" b="0" dirty="0">
              <a:ea typeface="ＭＳ Ｐゴシック"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0" y="28575"/>
            <a:ext cx="9144000" cy="685800"/>
          </a:xfrm>
          <a:prstGeom prst="rect">
            <a:avLst/>
          </a:prstGeom>
          <a:noFill/>
          <a:ln w="28575">
            <a:noFill/>
            <a:miter lim="800000"/>
            <a:headEnd/>
            <a:tailEnd/>
          </a:ln>
        </p:spPr>
        <p:txBody>
          <a:bodyPr anchor="ctr"/>
          <a:lstStyle/>
          <a:p>
            <a:pPr algn="ctr" latinLnBrk="0"/>
            <a:endParaRPr lang="ja-JP" altLang="en-US" sz="4000" b="0">
              <a:solidFill>
                <a:schemeClr val="bg2"/>
              </a:solidFill>
              <a:latin typeface="ＭＳ Ｐゴシック" pitchFamily="34" charset="-128"/>
            </a:endParaRPr>
          </a:p>
          <a:p>
            <a:pPr algn="ctr" latinLnBrk="0"/>
            <a:r>
              <a:rPr lang="ja-JP" altLang="en-US" sz="4000" b="0">
                <a:solidFill>
                  <a:schemeClr val="bg2"/>
                </a:solidFill>
                <a:latin typeface="ＭＳ Ｐゴシック" pitchFamily="34" charset="-128"/>
              </a:rPr>
              <a:t>３、統一原理の構造と中心内容の概観</a:t>
            </a:r>
          </a:p>
        </p:txBody>
      </p:sp>
      <p:sp>
        <p:nvSpPr>
          <p:cNvPr id="36866" name="Text Box 4"/>
          <p:cNvSpPr txBox="1">
            <a:spLocks noChangeArrowheads="1"/>
          </p:cNvSpPr>
          <p:nvPr/>
        </p:nvSpPr>
        <p:spPr bwMode="auto">
          <a:xfrm>
            <a:off x="381000" y="1125538"/>
            <a:ext cx="6496050"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１）統一原理の構造</a:t>
            </a:r>
          </a:p>
        </p:txBody>
      </p:sp>
      <p:sp>
        <p:nvSpPr>
          <p:cNvPr id="36867" name="Text Box 5"/>
          <p:cNvSpPr txBox="1">
            <a:spLocks noChangeArrowheads="1"/>
          </p:cNvSpPr>
          <p:nvPr/>
        </p:nvSpPr>
        <p:spPr bwMode="auto">
          <a:xfrm>
            <a:off x="381000" y="1852613"/>
            <a:ext cx="3048000" cy="1463675"/>
          </a:xfrm>
          <a:prstGeom prst="rect">
            <a:avLst/>
          </a:prstGeom>
          <a:noFill/>
          <a:ln w="9525">
            <a:noFill/>
            <a:miter lim="800000"/>
            <a:headEnd/>
            <a:tailEnd/>
          </a:ln>
        </p:spPr>
        <p:txBody>
          <a:bodyPr>
            <a:spAutoFit/>
          </a:bodyPr>
          <a:lstStyle/>
          <a:p>
            <a:pPr latinLnBrk="0"/>
            <a:endParaRPr lang="ja-JP" altLang="en-US" sz="3000">
              <a:solidFill>
                <a:schemeClr val="bg2"/>
              </a:solidFill>
              <a:latin typeface="ＭＳ Ｐゴシック" pitchFamily="34" charset="-128"/>
            </a:endParaRPr>
          </a:p>
          <a:p>
            <a:pPr latinLnBrk="0"/>
            <a:endParaRPr lang="ja-JP" altLang="en-US" sz="3000">
              <a:solidFill>
                <a:schemeClr val="bg2"/>
              </a:solidFill>
              <a:latin typeface="ＭＳ Ｐゴシック" pitchFamily="34" charset="-128"/>
            </a:endParaRPr>
          </a:p>
          <a:p>
            <a:pPr latinLnBrk="0"/>
            <a:r>
              <a:rPr lang="ja-JP" altLang="en-US" sz="3000">
                <a:solidFill>
                  <a:schemeClr val="bg2"/>
                </a:solidFill>
                <a:latin typeface="ＭＳ Ｐゴシック" pitchFamily="34" charset="-128"/>
              </a:rPr>
              <a:t>２）中心内容</a:t>
            </a:r>
          </a:p>
        </p:txBody>
      </p:sp>
      <p:sp>
        <p:nvSpPr>
          <p:cNvPr id="36868" name="Text Box 6"/>
          <p:cNvSpPr txBox="1">
            <a:spLocks noChangeArrowheads="1"/>
          </p:cNvSpPr>
          <p:nvPr/>
        </p:nvSpPr>
        <p:spPr bwMode="auto">
          <a:xfrm>
            <a:off x="900113" y="1125538"/>
            <a:ext cx="7056437" cy="1301750"/>
          </a:xfrm>
          <a:prstGeom prst="rect">
            <a:avLst/>
          </a:prstGeom>
          <a:noFill/>
          <a:ln w="9525">
            <a:noFill/>
            <a:miter lim="800000"/>
            <a:headEnd/>
            <a:tailEnd/>
          </a:ln>
        </p:spPr>
        <p:txBody>
          <a:bodyPr>
            <a:spAutoFit/>
          </a:bodyPr>
          <a:lstStyle/>
          <a:p>
            <a:pPr latinLnBrk="0"/>
            <a:endParaRPr lang="ja-JP" altLang="en-US" sz="1800">
              <a:solidFill>
                <a:schemeClr val="bg2"/>
              </a:solidFill>
              <a:latin typeface="ＭＳ Ｐゴシック" pitchFamily="34" charset="-128"/>
            </a:endParaRPr>
          </a:p>
          <a:p>
            <a:pPr latinLnBrk="0"/>
            <a:endParaRPr lang="ja-JP"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前編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 総序 </a:t>
            </a:r>
            <a:r>
              <a:rPr lang="en-US" altLang="ja-JP" sz="1800">
                <a:solidFill>
                  <a:schemeClr val="bg2"/>
                </a:solidFill>
                <a:latin typeface="ＭＳ Ｐゴシック" pitchFamily="34" charset="-128"/>
              </a:rPr>
              <a:t>– 7</a:t>
            </a:r>
            <a:r>
              <a:rPr lang="ja-JP" altLang="en-US" sz="1800">
                <a:solidFill>
                  <a:schemeClr val="bg2"/>
                </a:solidFill>
                <a:latin typeface="ＭＳ Ｐゴシック" pitchFamily="34" charset="-128"/>
              </a:rPr>
              <a:t>章</a:t>
            </a:r>
          </a:p>
          <a:p>
            <a:pPr latinLnBrk="0">
              <a:lnSpc>
                <a:spcPct val="120000"/>
              </a:lnSpc>
            </a:pPr>
            <a:r>
              <a:rPr lang="ja-JP" altLang="en-US" sz="1800">
                <a:solidFill>
                  <a:schemeClr val="bg2"/>
                </a:solidFill>
                <a:latin typeface="ＭＳ Ｐゴシック" pitchFamily="34" charset="-128"/>
              </a:rPr>
              <a:t>後編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 緒論 </a:t>
            </a:r>
            <a:r>
              <a:rPr lang="en-US" altLang="ja-JP" sz="1800">
                <a:solidFill>
                  <a:schemeClr val="bg2"/>
                </a:solidFill>
                <a:latin typeface="ＭＳ Ｐゴシック" pitchFamily="34" charset="-128"/>
              </a:rPr>
              <a:t>– 6</a:t>
            </a:r>
            <a:r>
              <a:rPr lang="ja-JP" altLang="en-US" sz="1800">
                <a:solidFill>
                  <a:schemeClr val="bg2"/>
                </a:solidFill>
                <a:latin typeface="ＭＳ Ｐゴシック" pitchFamily="34" charset="-128"/>
              </a:rPr>
              <a:t>章</a:t>
            </a:r>
          </a:p>
        </p:txBody>
      </p:sp>
      <p:sp>
        <p:nvSpPr>
          <p:cNvPr id="36869" name="AutoShape 14"/>
          <p:cNvSpPr>
            <a:spLocks/>
          </p:cNvSpPr>
          <p:nvPr/>
        </p:nvSpPr>
        <p:spPr bwMode="auto">
          <a:xfrm>
            <a:off x="2987675" y="1916113"/>
            <a:ext cx="76200" cy="304800"/>
          </a:xfrm>
          <a:prstGeom prst="rightBrace">
            <a:avLst>
              <a:gd name="adj1" fmla="val 33333"/>
              <a:gd name="adj2" fmla="val 50000"/>
            </a:avLst>
          </a:prstGeom>
          <a:noFill/>
          <a:ln w="28575">
            <a:solidFill>
              <a:schemeClr val="bg2"/>
            </a:solidFill>
            <a:round/>
            <a:headEnd/>
            <a:tailEnd/>
          </a:ln>
        </p:spPr>
        <p:txBody>
          <a:bodyPr wrap="none" anchor="ctr"/>
          <a:lstStyle/>
          <a:p>
            <a:pPr latinLnBrk="0"/>
            <a:endParaRPr lang="ja-JP" altLang="en-US"/>
          </a:p>
        </p:txBody>
      </p:sp>
      <p:sp>
        <p:nvSpPr>
          <p:cNvPr id="36870" name="Oval 15"/>
          <p:cNvSpPr>
            <a:spLocks noChangeArrowheads="1"/>
          </p:cNvSpPr>
          <p:nvPr/>
        </p:nvSpPr>
        <p:spPr bwMode="auto">
          <a:xfrm>
            <a:off x="468313" y="3573463"/>
            <a:ext cx="1138237" cy="457200"/>
          </a:xfrm>
          <a:prstGeom prst="ellipse">
            <a:avLst/>
          </a:prstGeom>
          <a:solidFill>
            <a:srgbClr val="0066CC"/>
          </a:solidFill>
          <a:ln w="19050">
            <a:solidFill>
              <a:schemeClr val="bg2"/>
            </a:solidFill>
            <a:round/>
            <a:headEnd/>
            <a:tailEnd/>
          </a:ln>
        </p:spPr>
        <p:txBody>
          <a:bodyPr wrap="none" anchor="ctr"/>
          <a:lstStyle/>
          <a:p>
            <a:pPr algn="ctr" latinLnBrk="0"/>
            <a:r>
              <a:rPr lang="ja-JP" altLang="en-US" sz="1800">
                <a:latin typeface="ＭＳ Ｐゴシック" pitchFamily="34" charset="-128"/>
              </a:rPr>
              <a:t>創造原理</a:t>
            </a:r>
          </a:p>
        </p:txBody>
      </p:sp>
      <p:sp>
        <p:nvSpPr>
          <p:cNvPr id="36871" name="Oval 17"/>
          <p:cNvSpPr>
            <a:spLocks noChangeArrowheads="1"/>
          </p:cNvSpPr>
          <p:nvPr/>
        </p:nvSpPr>
        <p:spPr bwMode="auto">
          <a:xfrm>
            <a:off x="684213" y="4652963"/>
            <a:ext cx="809625" cy="457200"/>
          </a:xfrm>
          <a:prstGeom prst="ellipse">
            <a:avLst/>
          </a:prstGeom>
          <a:solidFill>
            <a:srgbClr val="0066CC"/>
          </a:solidFill>
          <a:ln w="19050">
            <a:solidFill>
              <a:schemeClr val="bg2"/>
            </a:solidFill>
            <a:round/>
            <a:headEnd/>
            <a:tailEnd/>
          </a:ln>
        </p:spPr>
        <p:txBody>
          <a:bodyPr wrap="none" anchor="ctr"/>
          <a:lstStyle/>
          <a:p>
            <a:pPr algn="ctr" latinLnBrk="0"/>
            <a:r>
              <a:rPr lang="ja-JP" altLang="en-US" sz="1800">
                <a:latin typeface="ＭＳ Ｐゴシック" pitchFamily="34" charset="-128"/>
              </a:rPr>
              <a:t>堕落論</a:t>
            </a:r>
          </a:p>
        </p:txBody>
      </p:sp>
      <p:sp>
        <p:nvSpPr>
          <p:cNvPr id="36872" name="Oval 18"/>
          <p:cNvSpPr>
            <a:spLocks noChangeArrowheads="1"/>
          </p:cNvSpPr>
          <p:nvPr/>
        </p:nvSpPr>
        <p:spPr bwMode="auto">
          <a:xfrm>
            <a:off x="2051050" y="4149725"/>
            <a:ext cx="838200" cy="381000"/>
          </a:xfrm>
          <a:prstGeom prst="ellipse">
            <a:avLst/>
          </a:prstGeom>
          <a:solidFill>
            <a:srgbClr val="0070C0"/>
          </a:solidFill>
          <a:ln w="19050">
            <a:solidFill>
              <a:schemeClr val="bg2"/>
            </a:solidFill>
            <a:round/>
            <a:headEnd/>
            <a:tailEnd/>
          </a:ln>
        </p:spPr>
        <p:txBody>
          <a:bodyPr wrap="none" anchor="ctr"/>
          <a:lstStyle/>
          <a:p>
            <a:pPr algn="ctr" latinLnBrk="0"/>
            <a:r>
              <a:rPr lang="ja-JP" altLang="en-US" sz="1800">
                <a:latin typeface="ＭＳ Ｐゴシック" pitchFamily="34" charset="-128"/>
              </a:rPr>
              <a:t>復帰</a:t>
            </a:r>
          </a:p>
        </p:txBody>
      </p:sp>
      <p:sp>
        <p:nvSpPr>
          <p:cNvPr id="36873" name="Oval 19"/>
          <p:cNvSpPr>
            <a:spLocks noChangeArrowheads="1"/>
          </p:cNvSpPr>
          <p:nvPr/>
        </p:nvSpPr>
        <p:spPr bwMode="auto">
          <a:xfrm>
            <a:off x="1979613" y="5013325"/>
            <a:ext cx="1052512" cy="457200"/>
          </a:xfrm>
          <a:prstGeom prst="ellipse">
            <a:avLst/>
          </a:prstGeom>
          <a:solidFill>
            <a:srgbClr val="0066CC"/>
          </a:solidFill>
          <a:ln w="19050">
            <a:solidFill>
              <a:schemeClr val="bg2"/>
            </a:solidFill>
            <a:round/>
            <a:headEnd/>
            <a:tailEnd/>
          </a:ln>
        </p:spPr>
        <p:txBody>
          <a:bodyPr wrap="none" anchor="ctr"/>
          <a:lstStyle/>
          <a:p>
            <a:pPr algn="ctr" latinLnBrk="0"/>
            <a:r>
              <a:rPr lang="ja-JP" altLang="en-US" sz="1800">
                <a:latin typeface="ＭＳ Ｐゴシック" pitchFamily="34" charset="-128"/>
              </a:rPr>
              <a:t>復帰原理</a:t>
            </a:r>
          </a:p>
        </p:txBody>
      </p:sp>
      <p:sp>
        <p:nvSpPr>
          <p:cNvPr id="36874" name="AutoShape 20"/>
          <p:cNvSpPr>
            <a:spLocks noChangeArrowheads="1"/>
          </p:cNvSpPr>
          <p:nvPr/>
        </p:nvSpPr>
        <p:spPr bwMode="auto">
          <a:xfrm>
            <a:off x="2987675" y="3573463"/>
            <a:ext cx="1019175" cy="914400"/>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36875" name="Text Box 21"/>
          <p:cNvSpPr txBox="1">
            <a:spLocks noChangeArrowheads="1"/>
          </p:cNvSpPr>
          <p:nvPr/>
        </p:nvSpPr>
        <p:spPr bwMode="auto">
          <a:xfrm>
            <a:off x="3059113" y="3500438"/>
            <a:ext cx="1219200" cy="1069975"/>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終末論</a:t>
            </a:r>
          </a:p>
          <a:p>
            <a:pPr latinLnBrk="0"/>
            <a:r>
              <a:rPr lang="ja-JP" altLang="en-US" sz="1600">
                <a:solidFill>
                  <a:schemeClr val="bg2"/>
                </a:solidFill>
                <a:latin typeface="ＭＳ Ｐゴシック" pitchFamily="34" charset="-128"/>
              </a:rPr>
              <a:t>メシヤ論</a:t>
            </a:r>
          </a:p>
          <a:p>
            <a:pPr latinLnBrk="0"/>
            <a:r>
              <a:rPr lang="ja-JP" altLang="en-US" sz="1600">
                <a:solidFill>
                  <a:schemeClr val="bg2"/>
                </a:solidFill>
                <a:latin typeface="ＭＳ Ｐゴシック" pitchFamily="34" charset="-128"/>
              </a:rPr>
              <a:t>復活論</a:t>
            </a:r>
          </a:p>
          <a:p>
            <a:pPr latinLnBrk="0"/>
            <a:r>
              <a:rPr lang="ja-JP" altLang="en-US" sz="1600">
                <a:solidFill>
                  <a:schemeClr val="bg2"/>
                </a:solidFill>
                <a:latin typeface="ＭＳ Ｐゴシック" pitchFamily="34" charset="-128"/>
              </a:rPr>
              <a:t>予定論</a:t>
            </a:r>
          </a:p>
        </p:txBody>
      </p:sp>
      <p:sp>
        <p:nvSpPr>
          <p:cNvPr id="36876" name="Text Box 23"/>
          <p:cNvSpPr txBox="1">
            <a:spLocks noChangeArrowheads="1"/>
          </p:cNvSpPr>
          <p:nvPr/>
        </p:nvSpPr>
        <p:spPr bwMode="auto">
          <a:xfrm>
            <a:off x="3055938" y="3524250"/>
            <a:ext cx="2235200" cy="2047875"/>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 </a:t>
            </a:r>
          </a:p>
          <a:p>
            <a:pPr latinLnBrk="0"/>
            <a:endParaRPr lang="ja-JP" altLang="en-US" sz="1600">
              <a:solidFill>
                <a:schemeClr val="bg2"/>
              </a:solidFill>
              <a:latin typeface="ＭＳ Ｐゴシック" pitchFamily="34" charset="-128"/>
            </a:endParaRPr>
          </a:p>
          <a:p>
            <a:pPr latinLnBrk="0"/>
            <a:endParaRPr lang="ja-JP" altLang="en-US" sz="1600">
              <a:solidFill>
                <a:schemeClr val="bg2"/>
              </a:solidFill>
              <a:latin typeface="ＭＳ Ｐゴシック" pitchFamily="34" charset="-128"/>
            </a:endParaRPr>
          </a:p>
          <a:p>
            <a:pPr latinLnBrk="0"/>
            <a:endParaRPr lang="ja-JP" altLang="en-US" sz="1600">
              <a:solidFill>
                <a:schemeClr val="bg2"/>
              </a:solidFill>
              <a:latin typeface="ＭＳ Ｐゴシック" pitchFamily="34" charset="-128"/>
            </a:endParaRPr>
          </a:p>
          <a:p>
            <a:pPr latinLnBrk="0"/>
            <a:endParaRPr lang="ja-JP"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緒論</a:t>
            </a:r>
          </a:p>
          <a:p>
            <a:pPr latinLnBrk="0"/>
            <a:r>
              <a:rPr lang="ja-JP" altLang="en-US" sz="1600">
                <a:solidFill>
                  <a:schemeClr val="bg2"/>
                </a:solidFill>
                <a:latin typeface="ＭＳ Ｐゴシック" pitchFamily="34" charset="-128"/>
              </a:rPr>
              <a:t>復帰摂理</a:t>
            </a:r>
          </a:p>
          <a:p>
            <a:pPr latinLnBrk="0"/>
            <a:r>
              <a:rPr lang="ja-JP" altLang="en-US" sz="1600">
                <a:solidFill>
                  <a:schemeClr val="bg2"/>
                </a:solidFill>
                <a:latin typeface="ＭＳ Ｐゴシック" pitchFamily="34" charset="-128"/>
              </a:rPr>
              <a:t> メ 再降臨準備時代</a:t>
            </a:r>
          </a:p>
        </p:txBody>
      </p:sp>
      <p:sp>
        <p:nvSpPr>
          <p:cNvPr id="36877" name="Text Box 25"/>
          <p:cNvSpPr txBox="1">
            <a:spLocks noChangeArrowheads="1"/>
          </p:cNvSpPr>
          <p:nvPr/>
        </p:nvSpPr>
        <p:spPr bwMode="auto">
          <a:xfrm>
            <a:off x="4067175" y="3716338"/>
            <a:ext cx="1163638" cy="366712"/>
          </a:xfrm>
          <a:prstGeom prst="rect">
            <a:avLst/>
          </a:prstGeom>
          <a:noFill/>
          <a:ln w="9525">
            <a:noFill/>
            <a:miter lim="800000"/>
            <a:headEnd/>
            <a:tailEnd/>
          </a:ln>
        </p:spPr>
        <p:txBody>
          <a:bodyPr wrap="none">
            <a:spAutoFit/>
          </a:bodyPr>
          <a:lstStyle/>
          <a:p>
            <a:pPr latinLnBrk="0"/>
            <a:r>
              <a:rPr lang="ja-JP" altLang="en-US" sz="1800">
                <a:solidFill>
                  <a:srgbClr val="CC0000"/>
                </a:solidFill>
                <a:latin typeface="ＭＳ Ｐゴシック" pitchFamily="34" charset="-128"/>
              </a:rPr>
              <a:t>キリスト論</a:t>
            </a:r>
          </a:p>
        </p:txBody>
      </p:sp>
      <p:sp>
        <p:nvSpPr>
          <p:cNvPr id="36878" name="Text Box 26"/>
          <p:cNvSpPr txBox="1">
            <a:spLocks noChangeArrowheads="1"/>
          </p:cNvSpPr>
          <p:nvPr/>
        </p:nvSpPr>
        <p:spPr bwMode="auto">
          <a:xfrm>
            <a:off x="5219700" y="4797425"/>
            <a:ext cx="923925" cy="366713"/>
          </a:xfrm>
          <a:prstGeom prst="rect">
            <a:avLst/>
          </a:prstGeom>
          <a:noFill/>
          <a:ln w="9525">
            <a:noFill/>
            <a:miter lim="800000"/>
            <a:headEnd/>
            <a:tailEnd/>
          </a:ln>
        </p:spPr>
        <p:txBody>
          <a:bodyPr>
            <a:spAutoFit/>
          </a:bodyPr>
          <a:lstStyle/>
          <a:p>
            <a:pPr latinLnBrk="0"/>
            <a:r>
              <a:rPr lang="ja-JP" altLang="en-US" sz="1800">
                <a:solidFill>
                  <a:srgbClr val="CC0000"/>
                </a:solidFill>
                <a:latin typeface="ＭＳ Ｐゴシック" pitchFamily="34" charset="-128"/>
              </a:rPr>
              <a:t>再臨論</a:t>
            </a:r>
          </a:p>
        </p:txBody>
      </p:sp>
      <p:sp>
        <p:nvSpPr>
          <p:cNvPr id="36879" name="Text Box 28"/>
          <p:cNvSpPr txBox="1">
            <a:spLocks noChangeArrowheads="1"/>
          </p:cNvSpPr>
          <p:nvPr/>
        </p:nvSpPr>
        <p:spPr bwMode="auto">
          <a:xfrm>
            <a:off x="4140200" y="4005263"/>
            <a:ext cx="3859213"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イエス様とは誰なのか？重生、三位一体論</a:t>
            </a:r>
            <a:endParaRPr lang="en-US" altLang="ja-JP" sz="1600">
              <a:solidFill>
                <a:schemeClr val="bg2"/>
              </a:solidFill>
              <a:latin typeface="ＭＳ Ｐゴシック" pitchFamily="34" charset="-128"/>
            </a:endParaRPr>
          </a:p>
        </p:txBody>
      </p:sp>
      <p:sp>
        <p:nvSpPr>
          <p:cNvPr id="36880" name="Text Box 29"/>
          <p:cNvSpPr txBox="1">
            <a:spLocks noChangeArrowheads="1"/>
          </p:cNvSpPr>
          <p:nvPr/>
        </p:nvSpPr>
        <p:spPr bwMode="auto">
          <a:xfrm>
            <a:off x="5091113" y="5084763"/>
            <a:ext cx="4092575"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メシヤ ＝ 再臨主 ＝</a:t>
            </a:r>
            <a:r>
              <a:rPr lang="ko-KR" altLang="en-US" sz="1600">
                <a:solidFill>
                  <a:schemeClr val="bg2"/>
                </a:solidFill>
                <a:latin typeface="ＭＳ Ｐゴシック" pitchFamily="34" charset="-128"/>
              </a:rPr>
              <a:t> </a:t>
            </a:r>
            <a:r>
              <a:rPr lang="ja-JP" altLang="en-US" sz="1600">
                <a:solidFill>
                  <a:schemeClr val="bg2"/>
                </a:solidFill>
                <a:latin typeface="ＭＳ Ｐゴシック" pitchFamily="34" charset="-128"/>
              </a:rPr>
              <a:t>真の父母 </a:t>
            </a:r>
            <a:r>
              <a:rPr lang="en-US" altLang="ja-JP" sz="1600">
                <a:solidFill>
                  <a:srgbClr val="CC0000"/>
                </a:solidFill>
                <a:latin typeface="ＭＳ Ｐゴシック" pitchFamily="34" charset="-128"/>
              </a:rPr>
              <a:t>(</a:t>
            </a:r>
            <a:r>
              <a:rPr lang="ja-JP" altLang="en-US" sz="1600">
                <a:solidFill>
                  <a:srgbClr val="CC0000"/>
                </a:solidFill>
                <a:latin typeface="ＭＳ Ｐゴシック" pitchFamily="34" charset="-128"/>
              </a:rPr>
              <a:t>祝福 </a:t>
            </a:r>
            <a:r>
              <a:rPr lang="en-US" altLang="ja-JP" sz="1600">
                <a:solidFill>
                  <a:srgbClr val="CC0000"/>
                </a:solidFill>
                <a:latin typeface="ＭＳ Ｐゴシック" pitchFamily="34" charset="-128"/>
              </a:rPr>
              <a:t>= </a:t>
            </a:r>
            <a:r>
              <a:rPr lang="ja-JP" altLang="en-US" sz="1600">
                <a:solidFill>
                  <a:srgbClr val="CC0000"/>
                </a:solidFill>
                <a:latin typeface="ＭＳ Ｐゴシック" pitchFamily="34" charset="-128"/>
              </a:rPr>
              <a:t>重生</a:t>
            </a:r>
            <a:r>
              <a:rPr lang="ja-JP" altLang="en-US" sz="1600">
                <a:solidFill>
                  <a:schemeClr val="bg2"/>
                </a:solidFill>
                <a:latin typeface="ＭＳ Ｐゴシック" pitchFamily="34" charset="-128"/>
              </a:rPr>
              <a:t>）</a:t>
            </a:r>
          </a:p>
          <a:p>
            <a:pPr latinLnBrk="0"/>
            <a:r>
              <a:rPr lang="ja-JP" altLang="en-US" sz="1600">
                <a:solidFill>
                  <a:schemeClr val="bg2"/>
                </a:solidFill>
                <a:latin typeface="ＭＳ Ｐゴシック" pitchFamily="34" charset="-128"/>
              </a:rPr>
              <a:t>　　　　　　　</a:t>
            </a:r>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天地人真の父母</a:t>
            </a:r>
          </a:p>
        </p:txBody>
      </p:sp>
      <p:sp>
        <p:nvSpPr>
          <p:cNvPr id="36881" name="Text Box 34"/>
          <p:cNvSpPr txBox="1">
            <a:spLocks noChangeArrowheads="1"/>
          </p:cNvSpPr>
          <p:nvPr/>
        </p:nvSpPr>
        <p:spPr bwMode="auto">
          <a:xfrm>
            <a:off x="3059113" y="1844675"/>
            <a:ext cx="4945062"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13</a:t>
            </a:r>
            <a:r>
              <a:rPr lang="ja-JP" altLang="en-US" sz="1800">
                <a:solidFill>
                  <a:schemeClr val="bg2"/>
                </a:solidFill>
                <a:latin typeface="ＭＳ Ｐゴシック" pitchFamily="34" charset="-128"/>
              </a:rPr>
              <a:t>章 </a:t>
            </a:r>
            <a:r>
              <a:rPr lang="en-US" altLang="ja-JP" sz="1800">
                <a:solidFill>
                  <a:schemeClr val="bg2"/>
                </a:solidFill>
                <a:latin typeface="ＭＳ Ｐゴシック" pitchFamily="34" charset="-128"/>
              </a:rPr>
              <a:t>604p </a:t>
            </a:r>
            <a:r>
              <a:rPr lang="ja-JP" altLang="en-US" sz="1400">
                <a:solidFill>
                  <a:schemeClr val="bg2"/>
                </a:solidFill>
                <a:latin typeface="ＭＳ Ｐゴシック" pitchFamily="34" charset="-128"/>
              </a:rPr>
              <a:t>（日本語版）、（</a:t>
            </a:r>
            <a:r>
              <a:rPr lang="en-US" altLang="ja-JP" sz="1400">
                <a:solidFill>
                  <a:schemeClr val="bg2"/>
                </a:solidFill>
                <a:latin typeface="ＭＳ Ｐゴシック" pitchFamily="34" charset="-128"/>
              </a:rPr>
              <a:t>※</a:t>
            </a:r>
            <a:r>
              <a:rPr lang="ja-JP" altLang="en-US" sz="1400">
                <a:solidFill>
                  <a:schemeClr val="bg2"/>
                </a:solidFill>
                <a:latin typeface="ＭＳ Ｐゴシック" pitchFamily="34" charset="-128"/>
              </a:rPr>
              <a:t>韓国語版 </a:t>
            </a:r>
            <a:r>
              <a:rPr lang="en-US" altLang="ja-JP" sz="1400">
                <a:solidFill>
                  <a:schemeClr val="bg2"/>
                </a:solidFill>
                <a:latin typeface="ＭＳ Ｐゴシック" pitchFamily="34" charset="-128"/>
              </a:rPr>
              <a:t>- 568p</a:t>
            </a:r>
            <a:r>
              <a:rPr lang="ja-JP" altLang="en-US" sz="1400">
                <a:solidFill>
                  <a:schemeClr val="bg2"/>
                </a:solidFill>
                <a:latin typeface="ＭＳ Ｐゴシック" pitchFamily="34" charset="-128"/>
              </a:rPr>
              <a:t>）</a:t>
            </a:r>
          </a:p>
        </p:txBody>
      </p:sp>
      <p:sp>
        <p:nvSpPr>
          <p:cNvPr id="36882" name="AutoShape 35"/>
          <p:cNvSpPr>
            <a:spLocks noChangeArrowheads="1"/>
          </p:cNvSpPr>
          <p:nvPr/>
        </p:nvSpPr>
        <p:spPr bwMode="auto">
          <a:xfrm>
            <a:off x="900113" y="4221163"/>
            <a:ext cx="74612" cy="379412"/>
          </a:xfrm>
          <a:prstGeom prst="curvedRightArrow">
            <a:avLst>
              <a:gd name="adj1" fmla="val 101703"/>
              <a:gd name="adj2" fmla="val 203405"/>
              <a:gd name="adj3" fmla="val 33333"/>
            </a:avLst>
          </a:prstGeom>
          <a:solidFill>
            <a:schemeClr val="hlink"/>
          </a:solidFill>
          <a:ln w="9525">
            <a:solidFill>
              <a:schemeClr val="bg2"/>
            </a:solidFill>
            <a:miter lim="800000"/>
            <a:headEnd/>
            <a:tailEnd/>
          </a:ln>
        </p:spPr>
        <p:txBody>
          <a:bodyPr wrap="none" anchor="ctr"/>
          <a:lstStyle/>
          <a:p>
            <a:pPr latinLnBrk="0"/>
            <a:endParaRPr lang="ja-JP" altLang="en-US"/>
          </a:p>
        </p:txBody>
      </p:sp>
      <p:sp>
        <p:nvSpPr>
          <p:cNvPr id="36883" name="AutoShape 36"/>
          <p:cNvSpPr>
            <a:spLocks noChangeArrowheads="1"/>
          </p:cNvSpPr>
          <p:nvPr/>
        </p:nvSpPr>
        <p:spPr bwMode="auto">
          <a:xfrm rot="-10680172">
            <a:off x="1042988" y="4221163"/>
            <a:ext cx="76200" cy="381000"/>
          </a:xfrm>
          <a:prstGeom prst="curvedRightArrow">
            <a:avLst>
              <a:gd name="adj1" fmla="val 100000"/>
              <a:gd name="adj2" fmla="val 200000"/>
              <a:gd name="adj3" fmla="val 33333"/>
            </a:avLst>
          </a:prstGeom>
          <a:solidFill>
            <a:srgbClr val="BFBFBF"/>
          </a:solidFill>
          <a:ln w="9525">
            <a:solidFill>
              <a:schemeClr val="bg2"/>
            </a:solidFill>
            <a:miter lim="800000"/>
            <a:headEnd/>
            <a:tailEnd/>
          </a:ln>
        </p:spPr>
        <p:txBody>
          <a:bodyPr rot="10800000" wrap="none" anchor="ctr"/>
          <a:lstStyle/>
          <a:p>
            <a:pPr latinLnBrk="0"/>
            <a:endParaRPr lang="ja-JP" altLang="en-US"/>
          </a:p>
        </p:txBody>
      </p:sp>
      <p:sp>
        <p:nvSpPr>
          <p:cNvPr id="36884" name="Text Box 37"/>
          <p:cNvSpPr txBox="1">
            <a:spLocks noChangeArrowheads="1"/>
          </p:cNvSpPr>
          <p:nvPr/>
        </p:nvSpPr>
        <p:spPr bwMode="auto">
          <a:xfrm>
            <a:off x="1258888" y="4149725"/>
            <a:ext cx="87471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救援＝</a:t>
            </a:r>
          </a:p>
        </p:txBody>
      </p:sp>
      <p:sp>
        <p:nvSpPr>
          <p:cNvPr id="36885" name="AutoShape 38"/>
          <p:cNvSpPr>
            <a:spLocks noChangeArrowheads="1"/>
          </p:cNvSpPr>
          <p:nvPr/>
        </p:nvSpPr>
        <p:spPr bwMode="auto">
          <a:xfrm>
            <a:off x="3059113" y="4797425"/>
            <a:ext cx="1947862" cy="774700"/>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36886" name="Oval 51"/>
          <p:cNvSpPr>
            <a:spLocks noChangeArrowheads="1"/>
          </p:cNvSpPr>
          <p:nvPr/>
        </p:nvSpPr>
        <p:spPr bwMode="auto">
          <a:xfrm>
            <a:off x="3203575" y="5300663"/>
            <a:ext cx="215900" cy="215900"/>
          </a:xfrm>
          <a:prstGeom prst="ellipse">
            <a:avLst/>
          </a:prstGeom>
          <a:noFill/>
          <a:ln w="12700">
            <a:solidFill>
              <a:schemeClr val="bg2"/>
            </a:solidFill>
            <a:round/>
            <a:headEnd/>
            <a:tailEnd/>
          </a:ln>
        </p:spPr>
        <p:txBody>
          <a:bodyPr wrap="none" anchor="ctr"/>
          <a:lstStyle/>
          <a:p>
            <a:pPr algn="ctr" latinLnBrk="0"/>
            <a:endParaRPr lang="ja-JP" altLang="en-US" sz="1600">
              <a:solidFill>
                <a:schemeClr val="bg2"/>
              </a:solidFill>
              <a:latin typeface="ＭＳ Ｐゴシック" pitchFamily="34" charset="-128"/>
            </a:endParaRPr>
          </a:p>
        </p:txBody>
      </p:sp>
      <p:sp>
        <p:nvSpPr>
          <p:cNvPr id="36887" name="テキスト ボックス 49"/>
          <p:cNvSpPr txBox="1">
            <a:spLocks noChangeArrowheads="1"/>
          </p:cNvSpPr>
          <p:nvPr/>
        </p:nvSpPr>
        <p:spPr bwMode="auto">
          <a:xfrm>
            <a:off x="6011863" y="4797425"/>
            <a:ext cx="2012950" cy="304800"/>
          </a:xfrm>
          <a:prstGeom prst="rect">
            <a:avLst/>
          </a:prstGeom>
          <a:noFill/>
          <a:ln w="9525">
            <a:noFill/>
            <a:miter lim="800000"/>
            <a:headEnd/>
            <a:tailEnd/>
          </a:ln>
        </p:spPr>
        <p:txBody>
          <a:bodyPr wrap="none">
            <a:spAutoFit/>
          </a:bodyPr>
          <a:lstStyle/>
          <a:p>
            <a:pPr latinLnBrk="0"/>
            <a:r>
              <a:rPr lang="ja-JP" altLang="en-US" sz="1400">
                <a:solidFill>
                  <a:schemeClr val="bg2"/>
                </a:solidFill>
              </a:rPr>
              <a:t>いつ、どのように、どこに</a:t>
            </a:r>
          </a:p>
        </p:txBody>
      </p:sp>
      <p:sp>
        <p:nvSpPr>
          <p:cNvPr id="36888" name="角丸四角形 37"/>
          <p:cNvSpPr>
            <a:spLocks noChangeArrowheads="1"/>
          </p:cNvSpPr>
          <p:nvPr/>
        </p:nvSpPr>
        <p:spPr bwMode="auto">
          <a:xfrm>
            <a:off x="4067175" y="3716338"/>
            <a:ext cx="3971925" cy="642937"/>
          </a:xfrm>
          <a:prstGeom prst="roundRect">
            <a:avLst>
              <a:gd name="adj" fmla="val 16667"/>
            </a:avLst>
          </a:prstGeom>
          <a:noFill/>
          <a:ln w="9525">
            <a:noFill/>
            <a:miter lim="800000"/>
            <a:headEnd/>
            <a:tailEnd/>
          </a:ln>
        </p:spPr>
        <p:txBody>
          <a:bodyPr wrap="none" anchor="ctr"/>
          <a:lstStyle/>
          <a:p>
            <a:pPr algn="ctr" latinLnBrk="0"/>
            <a:endParaRPr lang="ja-JP" altLang="en-US"/>
          </a:p>
        </p:txBody>
      </p:sp>
      <p:sp>
        <p:nvSpPr>
          <p:cNvPr id="36889" name="角丸四角形 38"/>
          <p:cNvSpPr>
            <a:spLocks noChangeArrowheads="1"/>
          </p:cNvSpPr>
          <p:nvPr/>
        </p:nvSpPr>
        <p:spPr bwMode="auto">
          <a:xfrm>
            <a:off x="5076825" y="4797425"/>
            <a:ext cx="4067175" cy="1008063"/>
          </a:xfrm>
          <a:prstGeom prst="roundRect">
            <a:avLst>
              <a:gd name="adj" fmla="val 16667"/>
            </a:avLst>
          </a:prstGeom>
          <a:noFill/>
          <a:ln w="9525">
            <a:noFill/>
            <a:miter lim="800000"/>
            <a:headEnd/>
            <a:tailEnd/>
          </a:ln>
        </p:spPr>
        <p:txBody>
          <a:bodyPr wrap="none" anchor="ctr"/>
          <a:lstStyle/>
          <a:p>
            <a:pPr algn="ctr" latinLnBrk="0"/>
            <a:endParaRPr lang="ja-JP" altLang="en-US" b="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ext Box 2"/>
          <p:cNvSpPr txBox="1">
            <a:spLocks noChangeArrowheads="1"/>
          </p:cNvSpPr>
          <p:nvPr/>
        </p:nvSpPr>
        <p:spPr bwMode="auto">
          <a:xfrm>
            <a:off x="0" y="333375"/>
            <a:ext cx="9144000" cy="708025"/>
          </a:xfrm>
          <a:prstGeom prst="rect">
            <a:avLst/>
          </a:prstGeom>
          <a:noFill/>
          <a:ln w="9525">
            <a:noFill/>
            <a:miter lim="800000"/>
            <a:headEnd/>
            <a:tailEnd/>
          </a:ln>
        </p:spPr>
        <p:txBody>
          <a:bodyPr>
            <a:spAutoFit/>
          </a:bodyPr>
          <a:lstStyle/>
          <a:p>
            <a:pPr algn="ctr" latinLnBrk="0">
              <a:spcBef>
                <a:spcPct val="50000"/>
              </a:spcBef>
            </a:pPr>
            <a:r>
              <a:rPr lang="ja-JP" altLang="en-US" sz="4000" b="0">
                <a:solidFill>
                  <a:schemeClr val="bg2"/>
                </a:solidFill>
                <a:latin typeface="ＭＳ Ｐゴシック" pitchFamily="34" charset="-128"/>
              </a:rPr>
              <a:t>序論</a:t>
            </a:r>
          </a:p>
        </p:txBody>
      </p:sp>
      <p:sp>
        <p:nvSpPr>
          <p:cNvPr id="228354" name="Text Box 3"/>
          <p:cNvSpPr txBox="1">
            <a:spLocks noChangeArrowheads="1"/>
          </p:cNvSpPr>
          <p:nvPr/>
        </p:nvSpPr>
        <p:spPr bwMode="auto">
          <a:xfrm>
            <a:off x="785813" y="1428750"/>
            <a:ext cx="7715250" cy="2787650"/>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  神がメシヤを送られ、堕落人間を救援されようとする神の復帰摂理はアダムが堕落した直後から始まった。</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したがってメシヤのための基台を立てようとなさる摂理はアダム家庭から始まった</a:t>
            </a:r>
            <a:endParaRPr lang="ko-KR" altLang="en-US" sz="2000">
              <a:solidFill>
                <a:schemeClr val="bg2"/>
              </a:solidFill>
              <a:latin typeface="ＭＳ Ｐゴシック" pitchFamily="34" charset="-128"/>
            </a:endParaRPr>
          </a:p>
          <a:p>
            <a:pPr latinLnBrk="0">
              <a:lnSpc>
                <a:spcPct val="200000"/>
              </a:lnSpc>
            </a:pPr>
            <a:r>
              <a:rPr lang="ja-JP" altLang="en-US" sz="2000">
                <a:solidFill>
                  <a:schemeClr val="bg2"/>
                </a:solidFill>
                <a:latin typeface="ＭＳ Ｐゴシック" pitchFamily="34" charset="-128"/>
              </a:rPr>
              <a:t>  堕落人間はアダム家庭を確実に知らなければならない。</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なぜならば、アダム家庭には神の創造、</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堕落、</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復帰がすべて含まれているためである</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2"/>
          <p:cNvSpPr txBox="1">
            <a:spLocks noChangeArrowheads="1"/>
          </p:cNvSpPr>
          <p:nvPr/>
        </p:nvSpPr>
        <p:spPr bwMode="auto">
          <a:xfrm>
            <a:off x="0" y="214313"/>
            <a:ext cx="9144000" cy="641350"/>
          </a:xfrm>
          <a:prstGeom prst="rect">
            <a:avLst/>
          </a:prstGeom>
          <a:noFill/>
          <a:ln w="9525">
            <a:noFill/>
            <a:miter lim="800000"/>
            <a:headEnd/>
            <a:tailEnd/>
          </a:ln>
        </p:spPr>
        <p:txBody>
          <a:bodyPr>
            <a:spAutoFit/>
          </a:bodyPr>
          <a:lstStyle/>
          <a:p>
            <a:pPr latinLnBrk="0"/>
            <a:r>
              <a:rPr lang="ja-JP" altLang="en-US" sz="3600" b="0">
                <a:solidFill>
                  <a:schemeClr val="bg2"/>
                </a:solidFill>
                <a:latin typeface="ＭＳ Ｐゴシック" pitchFamily="34" charset="-128"/>
              </a:rPr>
              <a:t>一、メシヤのための基台</a:t>
            </a:r>
          </a:p>
        </p:txBody>
      </p:sp>
      <p:sp>
        <p:nvSpPr>
          <p:cNvPr id="229378" name="Text Box 3"/>
          <p:cNvSpPr txBox="1">
            <a:spLocks noChangeArrowheads="1"/>
          </p:cNvSpPr>
          <p:nvPr/>
        </p:nvSpPr>
        <p:spPr bwMode="auto">
          <a:xfrm>
            <a:off x="468313" y="2214563"/>
            <a:ext cx="6132512" cy="2847975"/>
          </a:xfrm>
          <a:prstGeom prst="rect">
            <a:avLst/>
          </a:prstGeom>
          <a:noFill/>
          <a:ln w="9525">
            <a:noFill/>
            <a:miter lim="800000"/>
            <a:headEnd/>
            <a:tailEnd/>
          </a:ln>
        </p:spPr>
        <p:txBody>
          <a:bodyPr>
            <a:spAutoFit/>
          </a:bodyPr>
          <a:lstStyle/>
          <a:p>
            <a:pPr latinLnBrk="0">
              <a:lnSpc>
                <a:spcPct val="110000"/>
              </a:lnSpc>
            </a:pPr>
            <a:r>
              <a:rPr lang="ja-JP" altLang="en-US" sz="2200">
                <a:solidFill>
                  <a:schemeClr val="bg2"/>
                </a:solidFill>
                <a:latin typeface="ＭＳ Ｐゴシック" pitchFamily="34" charset="-128"/>
              </a:rPr>
              <a:t>信仰基台</a:t>
            </a:r>
            <a:endParaRPr lang="en-US" altLang="ja-JP" sz="2200">
              <a:solidFill>
                <a:schemeClr val="bg2"/>
              </a:solidFill>
              <a:latin typeface="ＭＳ Ｐゴシック" pitchFamily="34" charset="-128"/>
            </a:endParaRPr>
          </a:p>
          <a:p>
            <a:pPr latinLnBrk="0">
              <a:lnSpc>
                <a:spcPct val="110000"/>
              </a:lnSpc>
            </a:pPr>
            <a:r>
              <a:rPr lang="ja-JP" altLang="en-US" sz="2400">
                <a:solidFill>
                  <a:schemeClr val="bg2"/>
                </a:solidFill>
                <a:latin typeface="ＭＳ Ｐゴシック" pitchFamily="34" charset="-128"/>
              </a:rPr>
              <a:t>　　　</a:t>
            </a:r>
            <a:r>
              <a:rPr lang="ja-JP" altLang="en-US" sz="2000">
                <a:solidFill>
                  <a:schemeClr val="bg2"/>
                </a:solidFill>
                <a:latin typeface="ＭＳ Ｐゴシック" pitchFamily="34" charset="-128"/>
              </a:rPr>
              <a:t>① 中心人物 ： アダム ⇒ アベル</a:t>
            </a:r>
          </a:p>
          <a:p>
            <a:pPr lvl="1" latinLnBrk="0">
              <a:lnSpc>
                <a:spcPct val="110000"/>
              </a:lnSpc>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② 条件物（象徴献祭） ： 羊</a:t>
            </a:r>
          </a:p>
          <a:p>
            <a:pPr lvl="1" latinLnBrk="0">
              <a:lnSpc>
                <a:spcPct val="110000"/>
              </a:lnSpc>
            </a:pPr>
            <a:r>
              <a:rPr lang="ja-JP" altLang="en-US" sz="2000">
                <a:solidFill>
                  <a:schemeClr val="bg2"/>
                </a:solidFill>
                <a:latin typeface="ＭＳ Ｐゴシック" pitchFamily="34" charset="-128"/>
              </a:rPr>
              <a:t>  ③ 期間 ： 成長期間</a:t>
            </a:r>
          </a:p>
          <a:p>
            <a:pPr latinLnBrk="0">
              <a:lnSpc>
                <a:spcPct val="150000"/>
              </a:lnSpc>
              <a:spcBef>
                <a:spcPts val="600"/>
              </a:spcBef>
            </a:pPr>
            <a:r>
              <a:rPr lang="ja-JP" altLang="en-US" sz="2200">
                <a:solidFill>
                  <a:schemeClr val="bg2"/>
                </a:solidFill>
                <a:latin typeface="ＭＳ Ｐゴシック" pitchFamily="34" charset="-128"/>
              </a:rPr>
              <a:t>実体基台（実体献祭）</a:t>
            </a:r>
            <a:endParaRPr lang="en-US" altLang="ja-JP" sz="2200">
              <a:solidFill>
                <a:schemeClr val="bg2"/>
              </a:solidFill>
              <a:latin typeface="ＭＳ Ｐゴシック" pitchFamily="34" charset="-128"/>
            </a:endParaRPr>
          </a:p>
          <a:p>
            <a:pPr latinLnBrk="0">
              <a:lnSpc>
                <a:spcPct val="110000"/>
              </a:lnSpc>
            </a:pPr>
            <a:r>
              <a:rPr lang="ja-JP" altLang="en-US" sz="2400">
                <a:solidFill>
                  <a:schemeClr val="bg2"/>
                </a:solidFill>
                <a:latin typeface="ＭＳ Ｐゴシック" pitchFamily="34" charset="-128"/>
              </a:rPr>
              <a:t>　　　</a:t>
            </a:r>
            <a:r>
              <a:rPr lang="ja-JP" altLang="en-US" sz="2000">
                <a:solidFill>
                  <a:schemeClr val="bg2"/>
                </a:solidFill>
                <a:latin typeface="ＭＳ Ｐゴシック" pitchFamily="34" charset="-128"/>
              </a:rPr>
              <a:t>① 中心人物 ： アベル</a:t>
            </a:r>
            <a:endParaRPr lang="ko-KR" altLang="en-US" sz="2000">
              <a:solidFill>
                <a:schemeClr val="bg2"/>
              </a:solidFill>
              <a:latin typeface="ＭＳ Ｐゴシック" pitchFamily="34" charset="-128"/>
            </a:endParaRPr>
          </a:p>
          <a:p>
            <a:pPr lvl="1" latinLnBrk="0">
              <a:lnSpc>
                <a:spcPct val="110000"/>
              </a:lnSpc>
            </a:pPr>
            <a:r>
              <a:rPr lang="ja-JP" altLang="en-US" sz="2000">
                <a:solidFill>
                  <a:schemeClr val="bg2"/>
                </a:solidFill>
                <a:latin typeface="ＭＳ Ｐゴシック" pitchFamily="34" charset="-128"/>
              </a:rPr>
              <a:t>　② 条件 ： 堕落性を脱ぐための蕩減条件</a:t>
            </a:r>
          </a:p>
        </p:txBody>
      </p:sp>
      <p:sp>
        <p:nvSpPr>
          <p:cNvPr id="229379" name="Line 4"/>
          <p:cNvSpPr>
            <a:spLocks noChangeShapeType="1"/>
          </p:cNvSpPr>
          <p:nvPr/>
        </p:nvSpPr>
        <p:spPr bwMode="auto">
          <a:xfrm flipV="1">
            <a:off x="2714625" y="2695575"/>
            <a:ext cx="785813" cy="285750"/>
          </a:xfrm>
          <a:prstGeom prst="line">
            <a:avLst/>
          </a:prstGeom>
          <a:noFill/>
          <a:ln w="28575">
            <a:solidFill>
              <a:srgbClr val="FF0000"/>
            </a:solidFill>
            <a:round/>
            <a:headEnd/>
            <a:tailEnd/>
          </a:ln>
        </p:spPr>
        <p:txBody>
          <a:bodyPr/>
          <a:lstStyle/>
          <a:p>
            <a:endParaRPr lang="ko-KR" altLang="en-US"/>
          </a:p>
        </p:txBody>
      </p:sp>
      <p:sp>
        <p:nvSpPr>
          <p:cNvPr id="229380" name="Line 5"/>
          <p:cNvSpPr>
            <a:spLocks noChangeShapeType="1"/>
          </p:cNvSpPr>
          <p:nvPr/>
        </p:nvSpPr>
        <p:spPr bwMode="auto">
          <a:xfrm>
            <a:off x="2786063" y="2695575"/>
            <a:ext cx="714375" cy="285750"/>
          </a:xfrm>
          <a:prstGeom prst="line">
            <a:avLst/>
          </a:prstGeom>
          <a:noFill/>
          <a:ln w="28575">
            <a:solidFill>
              <a:srgbClr val="FF0000"/>
            </a:solidFill>
            <a:round/>
            <a:headEnd/>
            <a:tailEnd/>
          </a:ln>
        </p:spPr>
        <p:txBody>
          <a:bodyPr/>
          <a:lstStyle/>
          <a:p>
            <a:endParaRPr lang="ko-KR" altLang="en-US"/>
          </a:p>
        </p:txBody>
      </p:sp>
      <p:sp>
        <p:nvSpPr>
          <p:cNvPr id="229381" name="Oval 6"/>
          <p:cNvSpPr>
            <a:spLocks noChangeArrowheads="1"/>
          </p:cNvSpPr>
          <p:nvPr/>
        </p:nvSpPr>
        <p:spPr bwMode="auto">
          <a:xfrm>
            <a:off x="7194550" y="4000500"/>
            <a:ext cx="503238" cy="503238"/>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29382" name="Oval 7"/>
          <p:cNvSpPr>
            <a:spLocks noChangeArrowheads="1"/>
          </p:cNvSpPr>
          <p:nvPr/>
        </p:nvSpPr>
        <p:spPr bwMode="auto">
          <a:xfrm>
            <a:off x="7199313" y="5191125"/>
            <a:ext cx="503237" cy="503238"/>
          </a:xfrm>
          <a:prstGeom prst="ellipse">
            <a:avLst/>
          </a:prstGeom>
          <a:solidFill>
            <a:schemeClr val="accent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endParaRPr lang="ko-KR" altLang="en-US" sz="2400">
              <a:solidFill>
                <a:schemeClr val="bg2"/>
              </a:solidFill>
              <a:latin typeface="ＭＳ Ｐゴシック" pitchFamily="34" charset="-128"/>
            </a:endParaRPr>
          </a:p>
        </p:txBody>
      </p:sp>
      <p:sp>
        <p:nvSpPr>
          <p:cNvPr id="229383" name="Oval 8"/>
          <p:cNvSpPr>
            <a:spLocks noChangeArrowheads="1"/>
          </p:cNvSpPr>
          <p:nvPr/>
        </p:nvSpPr>
        <p:spPr bwMode="auto">
          <a:xfrm>
            <a:off x="5137150" y="5183188"/>
            <a:ext cx="503238" cy="503237"/>
          </a:xfrm>
          <a:prstGeom prst="ellipse">
            <a:avLst/>
          </a:prstGeom>
          <a:solidFill>
            <a:schemeClr val="accent1"/>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カ</a:t>
            </a:r>
            <a:endParaRPr lang="ko-KR" altLang="en-US" sz="2400">
              <a:solidFill>
                <a:schemeClr val="bg2"/>
              </a:solidFill>
              <a:latin typeface="ＭＳ Ｐゴシック" pitchFamily="34" charset="-128"/>
            </a:endParaRPr>
          </a:p>
        </p:txBody>
      </p:sp>
      <p:sp>
        <p:nvSpPr>
          <p:cNvPr id="242697" name="AutoShape 9"/>
          <p:cNvSpPr>
            <a:spLocks noChangeArrowheads="1"/>
          </p:cNvSpPr>
          <p:nvPr/>
        </p:nvSpPr>
        <p:spPr bwMode="auto">
          <a:xfrm>
            <a:off x="7397750" y="4579938"/>
            <a:ext cx="96838" cy="557212"/>
          </a:xfrm>
          <a:prstGeom prst="upArrow">
            <a:avLst>
              <a:gd name="adj1" fmla="val 50000"/>
              <a:gd name="adj2" fmla="val 14385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42698" name="AutoShape 10"/>
          <p:cNvSpPr>
            <a:spLocks noChangeArrowheads="1"/>
          </p:cNvSpPr>
          <p:nvPr/>
        </p:nvSpPr>
        <p:spPr bwMode="auto">
          <a:xfrm>
            <a:off x="5746750" y="5402263"/>
            <a:ext cx="1414463" cy="74612"/>
          </a:xfrm>
          <a:prstGeom prst="rightArrow">
            <a:avLst>
              <a:gd name="adj1" fmla="val 50000"/>
              <a:gd name="adj2" fmla="val 473933"/>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29386" name="Text Box 11"/>
          <p:cNvSpPr txBox="1">
            <a:spLocks noChangeArrowheads="1"/>
          </p:cNvSpPr>
          <p:nvPr/>
        </p:nvSpPr>
        <p:spPr bwMode="auto">
          <a:xfrm>
            <a:off x="5899150" y="5016500"/>
            <a:ext cx="1106488"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堕・脱・蕩</a:t>
            </a:r>
          </a:p>
        </p:txBody>
      </p:sp>
      <p:sp>
        <p:nvSpPr>
          <p:cNvPr id="229387" name="Oval 12"/>
          <p:cNvSpPr>
            <a:spLocks noChangeArrowheads="1"/>
          </p:cNvSpPr>
          <p:nvPr/>
        </p:nvSpPr>
        <p:spPr bwMode="auto">
          <a:xfrm>
            <a:off x="6813550" y="5527675"/>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229388" name="Oval 13"/>
          <p:cNvSpPr>
            <a:spLocks noChangeArrowheads="1"/>
          </p:cNvSpPr>
          <p:nvPr/>
        </p:nvSpPr>
        <p:spPr bwMode="auto">
          <a:xfrm>
            <a:off x="5670550" y="5527675"/>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229389" name="Oval 14"/>
          <p:cNvSpPr>
            <a:spLocks noChangeArrowheads="1"/>
          </p:cNvSpPr>
          <p:nvPr/>
        </p:nvSpPr>
        <p:spPr bwMode="auto">
          <a:xfrm>
            <a:off x="6051550" y="5527675"/>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229390" name="Oval 15"/>
          <p:cNvSpPr>
            <a:spLocks noChangeArrowheads="1"/>
          </p:cNvSpPr>
          <p:nvPr/>
        </p:nvSpPr>
        <p:spPr bwMode="auto">
          <a:xfrm>
            <a:off x="6432550" y="5527675"/>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29391" name="Text Box 16"/>
          <p:cNvSpPr txBox="1">
            <a:spLocks noChangeArrowheads="1"/>
          </p:cNvSpPr>
          <p:nvPr/>
        </p:nvSpPr>
        <p:spPr bwMode="auto">
          <a:xfrm>
            <a:off x="714375" y="942975"/>
            <a:ext cx="7572375" cy="1190625"/>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堕落人間は創造本然の人間として復帰されなければならないが、そのためにはメシヤを迎えなければならない。</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メシヤを迎えるためには、メシヤのための基台を立てなければならない。</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メシヤのための基台がなければ、堕落人間は来られるメシヤを殺すことになる</a:t>
            </a:r>
          </a:p>
        </p:txBody>
      </p:sp>
      <p:sp>
        <p:nvSpPr>
          <p:cNvPr id="229392" name="Text Box 17"/>
          <p:cNvSpPr txBox="1">
            <a:spLocks noChangeArrowheads="1"/>
          </p:cNvSpPr>
          <p:nvPr/>
        </p:nvSpPr>
        <p:spPr bwMode="auto">
          <a:xfrm>
            <a:off x="4929188" y="5797550"/>
            <a:ext cx="32448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（天使）</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（アダム）</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ext Box 2"/>
          <p:cNvSpPr txBox="1">
            <a:spLocks noChangeArrowheads="1"/>
          </p:cNvSpPr>
          <p:nvPr/>
        </p:nvSpPr>
        <p:spPr bwMode="auto">
          <a:xfrm>
            <a:off x="785813" y="1428750"/>
            <a:ext cx="7689850" cy="2193925"/>
          </a:xfrm>
          <a:prstGeom prst="rect">
            <a:avLst/>
          </a:prstGeom>
          <a:noFill/>
          <a:ln w="9525">
            <a:noFill/>
            <a:miter lim="800000"/>
            <a:headEnd/>
            <a:tailEnd/>
          </a:ln>
        </p:spPr>
        <p:txBody>
          <a:bodyPr>
            <a:spAutoFit/>
          </a:bodyPr>
          <a:lstStyle/>
          <a:p>
            <a:pPr latinLnBrk="0">
              <a:lnSpc>
                <a:spcPct val="14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１</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堕落した張本人</a:t>
            </a:r>
          </a:p>
          <a:p>
            <a:pPr latinLnBrk="0">
              <a:lnSpc>
                <a:spcPct val="14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２</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非原理的存在 （２人の主人に相対）</a:t>
            </a:r>
          </a:p>
          <a:p>
            <a:pPr latinLnBrk="0">
              <a:lnSpc>
                <a:spcPct val="14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３</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善悪の母体</a:t>
            </a:r>
          </a:p>
          <a:p>
            <a:pPr latinLnBrk="0">
              <a:lnSpc>
                <a:spcPct val="14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４</a:t>
            </a: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 責任転嫁</a:t>
            </a:r>
          </a:p>
        </p:txBody>
      </p:sp>
      <p:sp>
        <p:nvSpPr>
          <p:cNvPr id="230402" name="Text Box 3"/>
          <p:cNvSpPr txBox="1">
            <a:spLocks noChangeArrowheads="1"/>
          </p:cNvSpPr>
          <p:nvPr/>
        </p:nvSpPr>
        <p:spPr bwMode="auto">
          <a:xfrm>
            <a:off x="214313" y="500063"/>
            <a:ext cx="6245225"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１．アダムが中心人物になれない理由</a:t>
            </a:r>
          </a:p>
        </p:txBody>
      </p:sp>
      <p:sp>
        <p:nvSpPr>
          <p:cNvPr id="230403" name="Oval 4"/>
          <p:cNvSpPr>
            <a:spLocks noChangeArrowheads="1"/>
          </p:cNvSpPr>
          <p:nvPr/>
        </p:nvSpPr>
        <p:spPr bwMode="auto">
          <a:xfrm>
            <a:off x="4200525" y="4191000"/>
            <a:ext cx="914400" cy="9144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アダム</a:t>
            </a:r>
          </a:p>
        </p:txBody>
      </p:sp>
      <p:sp>
        <p:nvSpPr>
          <p:cNvPr id="230404" name="Oval 5"/>
          <p:cNvSpPr>
            <a:spLocks noChangeArrowheads="1"/>
          </p:cNvSpPr>
          <p:nvPr/>
        </p:nvSpPr>
        <p:spPr bwMode="auto">
          <a:xfrm>
            <a:off x="5419725" y="3429000"/>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a:solidFill>
                  <a:schemeClr val="bg2"/>
                </a:solidFill>
                <a:latin typeface="ＭＳ Ｐゴシック" pitchFamily="34" charset="-128"/>
              </a:rPr>
              <a:t>神</a:t>
            </a:r>
          </a:p>
        </p:txBody>
      </p:sp>
      <p:sp>
        <p:nvSpPr>
          <p:cNvPr id="230405" name="Oval 6"/>
          <p:cNvSpPr>
            <a:spLocks noChangeArrowheads="1"/>
          </p:cNvSpPr>
          <p:nvPr/>
        </p:nvSpPr>
        <p:spPr bwMode="auto">
          <a:xfrm>
            <a:off x="3286125" y="3429000"/>
            <a:ext cx="609600" cy="609600"/>
          </a:xfrm>
          <a:prstGeom prst="ellipse">
            <a:avLst/>
          </a:prstGeom>
          <a:solidFill>
            <a:schemeClr val="hlink"/>
          </a:solidFill>
          <a:ln w="9525">
            <a:solidFill>
              <a:schemeClr val="bg2"/>
            </a:solidFill>
            <a:round/>
            <a:headEnd/>
            <a:tailEnd/>
          </a:ln>
        </p:spPr>
        <p:txBody>
          <a:bodyPr wrap="none" anchor="ctr"/>
          <a:lstStyle/>
          <a:p>
            <a:pPr algn="ctr" latinLnBrk="0"/>
            <a:r>
              <a:rPr lang="ja-JP" altLang="en-US">
                <a:latin typeface="ＭＳ Ｐゴシック" pitchFamily="34" charset="-128"/>
              </a:rPr>
              <a:t>サ</a:t>
            </a:r>
          </a:p>
        </p:txBody>
      </p:sp>
      <p:sp>
        <p:nvSpPr>
          <p:cNvPr id="230406" name="Freeform 8"/>
          <p:cNvSpPr>
            <a:spLocks/>
          </p:cNvSpPr>
          <p:nvPr/>
        </p:nvSpPr>
        <p:spPr bwMode="auto">
          <a:xfrm>
            <a:off x="5410200" y="4335463"/>
            <a:ext cx="152400" cy="762000"/>
          </a:xfrm>
          <a:custGeom>
            <a:avLst/>
            <a:gdLst>
              <a:gd name="T0" fmla="*/ 2147483647 w 297"/>
              <a:gd name="T1" fmla="*/ 0 h 1585"/>
              <a:gd name="T2" fmla="*/ 2147483647 w 297"/>
              <a:gd name="T3" fmla="*/ 2147483647 h 1585"/>
              <a:gd name="T4" fmla="*/ 2147483647 w 297"/>
              <a:gd name="T5" fmla="*/ 2147483647 h 1585"/>
              <a:gd name="T6" fmla="*/ 2147483647 w 297"/>
              <a:gd name="T7" fmla="*/ 2147483647 h 1585"/>
              <a:gd name="T8" fmla="*/ 2147483647 w 297"/>
              <a:gd name="T9" fmla="*/ 2147483647 h 1585"/>
              <a:gd name="T10" fmla="*/ 2147483647 w 297"/>
              <a:gd name="T11" fmla="*/ 2147483647 h 1585"/>
              <a:gd name="T12" fmla="*/ 2147483647 w 297"/>
              <a:gd name="T13" fmla="*/ 2147483647 h 1585"/>
              <a:gd name="T14" fmla="*/ 2147483647 w 297"/>
              <a:gd name="T15" fmla="*/ 2147483647 h 1585"/>
              <a:gd name="T16" fmla="*/ 2147483647 w 297"/>
              <a:gd name="T17" fmla="*/ 2147483647 h 1585"/>
              <a:gd name="T18" fmla="*/ 2147483647 w 297"/>
              <a:gd name="T19" fmla="*/ 2147483647 h 1585"/>
              <a:gd name="T20" fmla="*/ 2147483647 w 297"/>
              <a:gd name="T21" fmla="*/ 2147483647 h 1585"/>
              <a:gd name="T22" fmla="*/ 2147483647 w 297"/>
              <a:gd name="T23" fmla="*/ 2147483647 h 1585"/>
              <a:gd name="T24" fmla="*/ 2147483647 w 297"/>
              <a:gd name="T25" fmla="*/ 2147483647 h 1585"/>
              <a:gd name="T26" fmla="*/ 2147483647 w 297"/>
              <a:gd name="T27" fmla="*/ 2147483647 h 1585"/>
              <a:gd name="T28" fmla="*/ 2147483647 w 297"/>
              <a:gd name="T29" fmla="*/ 2147483647 h 1585"/>
              <a:gd name="T30" fmla="*/ 2147483647 w 297"/>
              <a:gd name="T31" fmla="*/ 2147483647 h 1585"/>
              <a:gd name="T32" fmla="*/ 2147483647 w 297"/>
              <a:gd name="T33" fmla="*/ 2147483647 h 1585"/>
              <a:gd name="T34" fmla="*/ 0 w 297"/>
              <a:gd name="T35" fmla="*/ 2147483647 h 1585"/>
              <a:gd name="T36" fmla="*/ 2147483647 w 297"/>
              <a:gd name="T37" fmla="*/ 2147483647 h 1585"/>
              <a:gd name="T38" fmla="*/ 2147483647 w 297"/>
              <a:gd name="T39" fmla="*/ 2147483647 h 1585"/>
              <a:gd name="T40" fmla="*/ 2147483647 w 297"/>
              <a:gd name="T41" fmla="*/ 2147483647 h 1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
              <a:gd name="T64" fmla="*/ 0 h 1585"/>
              <a:gd name="T65" fmla="*/ 297 w 297"/>
              <a:gd name="T66" fmla="*/ 1585 h 15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 h="1585">
                <a:moveTo>
                  <a:pt x="210" y="0"/>
                </a:moveTo>
                <a:cubicBezTo>
                  <a:pt x="201" y="9"/>
                  <a:pt x="193" y="19"/>
                  <a:pt x="184" y="27"/>
                </a:cubicBezTo>
                <a:cubicBezTo>
                  <a:pt x="173" y="37"/>
                  <a:pt x="159" y="43"/>
                  <a:pt x="149" y="53"/>
                </a:cubicBezTo>
                <a:cubicBezTo>
                  <a:pt x="108" y="94"/>
                  <a:pt x="74" y="140"/>
                  <a:pt x="27" y="175"/>
                </a:cubicBezTo>
                <a:cubicBezTo>
                  <a:pt x="69" y="232"/>
                  <a:pt x="110" y="269"/>
                  <a:pt x="175" y="297"/>
                </a:cubicBezTo>
                <a:cubicBezTo>
                  <a:pt x="226" y="348"/>
                  <a:pt x="228" y="350"/>
                  <a:pt x="271" y="393"/>
                </a:cubicBezTo>
                <a:cubicBezTo>
                  <a:pt x="280" y="402"/>
                  <a:pt x="297" y="419"/>
                  <a:pt x="297" y="419"/>
                </a:cubicBezTo>
                <a:cubicBezTo>
                  <a:pt x="239" y="557"/>
                  <a:pt x="277" y="511"/>
                  <a:pt x="210" y="576"/>
                </a:cubicBezTo>
                <a:cubicBezTo>
                  <a:pt x="201" y="597"/>
                  <a:pt x="197" y="620"/>
                  <a:pt x="184" y="638"/>
                </a:cubicBezTo>
                <a:cubicBezTo>
                  <a:pt x="176" y="650"/>
                  <a:pt x="159" y="654"/>
                  <a:pt x="149" y="664"/>
                </a:cubicBezTo>
                <a:cubicBezTo>
                  <a:pt x="108" y="705"/>
                  <a:pt x="74" y="751"/>
                  <a:pt x="27" y="786"/>
                </a:cubicBezTo>
                <a:cubicBezTo>
                  <a:pt x="36" y="818"/>
                  <a:pt x="38" y="852"/>
                  <a:pt x="53" y="882"/>
                </a:cubicBezTo>
                <a:cubicBezTo>
                  <a:pt x="59" y="895"/>
                  <a:pt x="78" y="898"/>
                  <a:pt x="88" y="908"/>
                </a:cubicBezTo>
                <a:cubicBezTo>
                  <a:pt x="146" y="966"/>
                  <a:pt x="156" y="996"/>
                  <a:pt x="236" y="1030"/>
                </a:cubicBezTo>
                <a:cubicBezTo>
                  <a:pt x="248" y="1042"/>
                  <a:pt x="270" y="1049"/>
                  <a:pt x="271" y="1065"/>
                </a:cubicBezTo>
                <a:cubicBezTo>
                  <a:pt x="279" y="1175"/>
                  <a:pt x="155" y="1269"/>
                  <a:pt x="88" y="1336"/>
                </a:cubicBezTo>
                <a:cubicBezTo>
                  <a:pt x="78" y="1346"/>
                  <a:pt x="74" y="1363"/>
                  <a:pt x="62" y="1371"/>
                </a:cubicBezTo>
                <a:cubicBezTo>
                  <a:pt x="44" y="1384"/>
                  <a:pt x="21" y="1388"/>
                  <a:pt x="0" y="1397"/>
                </a:cubicBezTo>
                <a:cubicBezTo>
                  <a:pt x="32" y="1470"/>
                  <a:pt x="37" y="1468"/>
                  <a:pt x="88" y="1519"/>
                </a:cubicBezTo>
                <a:cubicBezTo>
                  <a:pt x="98" y="1529"/>
                  <a:pt x="101" y="1548"/>
                  <a:pt x="114" y="1554"/>
                </a:cubicBezTo>
                <a:cubicBezTo>
                  <a:pt x="177" y="1585"/>
                  <a:pt x="209" y="1580"/>
                  <a:pt x="271" y="1580"/>
                </a:cubicBezTo>
              </a:path>
            </a:pathLst>
          </a:custGeom>
          <a:noFill/>
          <a:ln w="28575">
            <a:solidFill>
              <a:schemeClr val="tx1"/>
            </a:solidFill>
            <a:round/>
            <a:headEnd/>
            <a:tailEnd/>
          </a:ln>
        </p:spPr>
        <p:txBody>
          <a:bodyPr/>
          <a:lstStyle/>
          <a:p>
            <a:endParaRPr lang="ko-KR" altLang="en-US"/>
          </a:p>
        </p:txBody>
      </p:sp>
      <p:sp>
        <p:nvSpPr>
          <p:cNvPr id="230407" name="Freeform 7"/>
          <p:cNvSpPr>
            <a:spLocks/>
          </p:cNvSpPr>
          <p:nvPr/>
        </p:nvSpPr>
        <p:spPr bwMode="auto">
          <a:xfrm>
            <a:off x="3819525" y="3998913"/>
            <a:ext cx="457200" cy="344487"/>
          </a:xfrm>
          <a:custGeom>
            <a:avLst/>
            <a:gdLst>
              <a:gd name="T0" fmla="*/ 0 w 1002"/>
              <a:gd name="T1" fmla="*/ 0 h 1046"/>
              <a:gd name="T2" fmla="*/ 2147483647 w 1002"/>
              <a:gd name="T3" fmla="*/ 2147483647 h 1046"/>
              <a:gd name="T4" fmla="*/ 2147483647 w 1002"/>
              <a:gd name="T5" fmla="*/ 2147483647 h 1046"/>
              <a:gd name="T6" fmla="*/ 2147483647 w 1002"/>
              <a:gd name="T7" fmla="*/ 2147483647 h 1046"/>
              <a:gd name="T8" fmla="*/ 2147483647 w 1002"/>
              <a:gd name="T9" fmla="*/ 2147483647 h 1046"/>
              <a:gd name="T10" fmla="*/ 2147483647 w 1002"/>
              <a:gd name="T11" fmla="*/ 2147483647 h 1046"/>
              <a:gd name="T12" fmla="*/ 2147483647 w 1002"/>
              <a:gd name="T13" fmla="*/ 2147483647 h 1046"/>
              <a:gd name="T14" fmla="*/ 2147483647 w 1002"/>
              <a:gd name="T15" fmla="*/ 2147483647 h 1046"/>
              <a:gd name="T16" fmla="*/ 2147483647 w 1002"/>
              <a:gd name="T17" fmla="*/ 2147483647 h 1046"/>
              <a:gd name="T18" fmla="*/ 2147483647 w 1002"/>
              <a:gd name="T19" fmla="*/ 2147483647 h 1046"/>
              <a:gd name="T20" fmla="*/ 2147483647 w 1002"/>
              <a:gd name="T21" fmla="*/ 2147483647 h 1046"/>
              <a:gd name="T22" fmla="*/ 2147483647 w 1002"/>
              <a:gd name="T23" fmla="*/ 2147483647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2"/>
              <a:gd name="T37" fmla="*/ 0 h 1046"/>
              <a:gd name="T38" fmla="*/ 1002 w 1002"/>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2" h="1046">
                <a:moveTo>
                  <a:pt x="0" y="0"/>
                </a:moveTo>
                <a:cubicBezTo>
                  <a:pt x="9" y="9"/>
                  <a:pt x="14" y="23"/>
                  <a:pt x="26" y="26"/>
                </a:cubicBezTo>
                <a:cubicBezTo>
                  <a:pt x="95" y="44"/>
                  <a:pt x="182" y="15"/>
                  <a:pt x="236" y="61"/>
                </a:cubicBezTo>
                <a:cubicBezTo>
                  <a:pt x="268" y="88"/>
                  <a:pt x="218" y="142"/>
                  <a:pt x="209" y="183"/>
                </a:cubicBezTo>
                <a:cubicBezTo>
                  <a:pt x="218" y="203"/>
                  <a:pt x="215" y="235"/>
                  <a:pt x="236" y="244"/>
                </a:cubicBezTo>
                <a:cubicBezTo>
                  <a:pt x="293" y="268"/>
                  <a:pt x="379" y="224"/>
                  <a:pt x="419" y="271"/>
                </a:cubicBezTo>
                <a:cubicBezTo>
                  <a:pt x="453" y="311"/>
                  <a:pt x="402" y="376"/>
                  <a:pt x="393" y="428"/>
                </a:cubicBezTo>
                <a:cubicBezTo>
                  <a:pt x="402" y="448"/>
                  <a:pt x="400" y="478"/>
                  <a:pt x="419" y="489"/>
                </a:cubicBezTo>
                <a:cubicBezTo>
                  <a:pt x="455" y="510"/>
                  <a:pt x="501" y="505"/>
                  <a:pt x="541" y="515"/>
                </a:cubicBezTo>
                <a:cubicBezTo>
                  <a:pt x="582" y="525"/>
                  <a:pt x="622" y="538"/>
                  <a:pt x="663" y="550"/>
                </a:cubicBezTo>
                <a:cubicBezTo>
                  <a:pt x="601" y="1046"/>
                  <a:pt x="601" y="481"/>
                  <a:pt x="942" y="794"/>
                </a:cubicBezTo>
                <a:cubicBezTo>
                  <a:pt x="1002" y="849"/>
                  <a:pt x="942" y="957"/>
                  <a:pt x="942" y="1039"/>
                </a:cubicBezTo>
              </a:path>
            </a:pathLst>
          </a:custGeom>
          <a:noFill/>
          <a:ln w="28575">
            <a:solidFill>
              <a:schemeClr val="hlink"/>
            </a:solidFill>
            <a:round/>
            <a:headEnd/>
            <a:tailEnd type="triangle" w="med" len="med"/>
          </a:ln>
        </p:spPr>
        <p:txBody>
          <a:bodyPr/>
          <a:lstStyle/>
          <a:p>
            <a:endParaRPr lang="ko-KR" altLang="en-US"/>
          </a:p>
        </p:txBody>
      </p:sp>
      <p:sp>
        <p:nvSpPr>
          <p:cNvPr id="230408" name="Line 9"/>
          <p:cNvSpPr>
            <a:spLocks noChangeShapeType="1"/>
          </p:cNvSpPr>
          <p:nvPr/>
        </p:nvSpPr>
        <p:spPr bwMode="auto">
          <a:xfrm flipH="1">
            <a:off x="5032375" y="3938588"/>
            <a:ext cx="457200" cy="457200"/>
          </a:xfrm>
          <a:prstGeom prst="line">
            <a:avLst/>
          </a:prstGeom>
          <a:noFill/>
          <a:ln w="38100">
            <a:solidFill>
              <a:schemeClr val="bg2"/>
            </a:solidFill>
            <a:round/>
            <a:headEnd/>
            <a:tailEnd type="triangle" w="med" len="med"/>
          </a:ln>
        </p:spPr>
        <p:txBody>
          <a:bodyPr/>
          <a:lstStyle/>
          <a:p>
            <a:endParaRPr lang="ko-KR" altLang="en-US"/>
          </a:p>
        </p:txBody>
      </p:sp>
      <p:sp>
        <p:nvSpPr>
          <p:cNvPr id="230409" name="Rectangle 10"/>
          <p:cNvSpPr>
            <a:spLocks noChangeArrowheads="1"/>
          </p:cNvSpPr>
          <p:nvPr/>
        </p:nvSpPr>
        <p:spPr bwMode="auto">
          <a:xfrm>
            <a:off x="3994150" y="5237163"/>
            <a:ext cx="1409700"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善悪母体</a:t>
            </a:r>
          </a:p>
        </p:txBody>
      </p:sp>
      <p:sp>
        <p:nvSpPr>
          <p:cNvPr id="230410" name="Freeform 10"/>
          <p:cNvSpPr>
            <a:spLocks/>
          </p:cNvSpPr>
          <p:nvPr/>
        </p:nvSpPr>
        <p:spPr bwMode="auto">
          <a:xfrm>
            <a:off x="4565650" y="4203700"/>
            <a:ext cx="184150" cy="865188"/>
          </a:xfrm>
          <a:custGeom>
            <a:avLst/>
            <a:gdLst>
              <a:gd name="T0" fmla="*/ 0 w 151"/>
              <a:gd name="T1" fmla="*/ 2147483647 h 635"/>
              <a:gd name="T2" fmla="*/ 2147483647 w 151"/>
              <a:gd name="T3" fmla="*/ 2147483647 h 635"/>
              <a:gd name="T4" fmla="*/ 2147483647 w 151"/>
              <a:gd name="T5" fmla="*/ 2147483647 h 635"/>
              <a:gd name="T6" fmla="*/ 2147483647 w 151"/>
              <a:gd name="T7" fmla="*/ 2147483647 h 635"/>
              <a:gd name="T8" fmla="*/ 2147483647 w 151"/>
              <a:gd name="T9" fmla="*/ 2147483647 h 635"/>
              <a:gd name="T10" fmla="*/ 2147483647 w 151"/>
              <a:gd name="T11" fmla="*/ 2147483647 h 635"/>
              <a:gd name="T12" fmla="*/ 2147483647 w 151"/>
              <a:gd name="T13" fmla="*/ 0 h 635"/>
              <a:gd name="T14" fmla="*/ 0 60000 65536"/>
              <a:gd name="T15" fmla="*/ 0 60000 65536"/>
              <a:gd name="T16" fmla="*/ 0 60000 65536"/>
              <a:gd name="T17" fmla="*/ 0 60000 65536"/>
              <a:gd name="T18" fmla="*/ 0 60000 65536"/>
              <a:gd name="T19" fmla="*/ 0 60000 65536"/>
              <a:gd name="T20" fmla="*/ 0 60000 65536"/>
              <a:gd name="T21" fmla="*/ 0 w 151"/>
              <a:gd name="T22" fmla="*/ 0 h 635"/>
              <a:gd name="T23" fmla="*/ 151 w 151"/>
              <a:gd name="T24" fmla="*/ 635 h 6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635">
                <a:moveTo>
                  <a:pt x="0" y="635"/>
                </a:moveTo>
                <a:cubicBezTo>
                  <a:pt x="60" y="604"/>
                  <a:pt x="121" y="574"/>
                  <a:pt x="136" y="544"/>
                </a:cubicBezTo>
                <a:cubicBezTo>
                  <a:pt x="151" y="514"/>
                  <a:pt x="91" y="491"/>
                  <a:pt x="91" y="453"/>
                </a:cubicBezTo>
                <a:cubicBezTo>
                  <a:pt x="91" y="415"/>
                  <a:pt x="136" y="355"/>
                  <a:pt x="136" y="317"/>
                </a:cubicBezTo>
                <a:cubicBezTo>
                  <a:pt x="136" y="279"/>
                  <a:pt x="91" y="265"/>
                  <a:pt x="91" y="227"/>
                </a:cubicBezTo>
                <a:cubicBezTo>
                  <a:pt x="91" y="189"/>
                  <a:pt x="136" y="129"/>
                  <a:pt x="136" y="91"/>
                </a:cubicBezTo>
                <a:cubicBezTo>
                  <a:pt x="136" y="53"/>
                  <a:pt x="98" y="23"/>
                  <a:pt x="91" y="0"/>
                </a:cubicBezTo>
              </a:path>
            </a:pathLst>
          </a:custGeom>
          <a:noFill/>
          <a:ln w="19050">
            <a:solidFill>
              <a:schemeClr val="tx1"/>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Freeform 5"/>
          <p:cNvSpPr>
            <a:spLocks/>
          </p:cNvSpPr>
          <p:nvPr/>
        </p:nvSpPr>
        <p:spPr bwMode="auto">
          <a:xfrm>
            <a:off x="1857375" y="1874838"/>
            <a:ext cx="571500" cy="428625"/>
          </a:xfrm>
          <a:custGeom>
            <a:avLst/>
            <a:gdLst>
              <a:gd name="T0" fmla="*/ 0 w 1002"/>
              <a:gd name="T1" fmla="*/ 0 h 1046"/>
              <a:gd name="T2" fmla="*/ 2147483647 w 1002"/>
              <a:gd name="T3" fmla="*/ 2147483647 h 1046"/>
              <a:gd name="T4" fmla="*/ 2147483647 w 1002"/>
              <a:gd name="T5" fmla="*/ 2147483647 h 1046"/>
              <a:gd name="T6" fmla="*/ 2147483647 w 1002"/>
              <a:gd name="T7" fmla="*/ 2147483647 h 1046"/>
              <a:gd name="T8" fmla="*/ 2147483647 w 1002"/>
              <a:gd name="T9" fmla="*/ 2147483647 h 1046"/>
              <a:gd name="T10" fmla="*/ 2147483647 w 1002"/>
              <a:gd name="T11" fmla="*/ 2147483647 h 1046"/>
              <a:gd name="T12" fmla="*/ 2147483647 w 1002"/>
              <a:gd name="T13" fmla="*/ 2147483647 h 1046"/>
              <a:gd name="T14" fmla="*/ 2147483647 w 1002"/>
              <a:gd name="T15" fmla="*/ 2147483647 h 1046"/>
              <a:gd name="T16" fmla="*/ 2147483647 w 1002"/>
              <a:gd name="T17" fmla="*/ 2147483647 h 1046"/>
              <a:gd name="T18" fmla="*/ 2147483647 w 1002"/>
              <a:gd name="T19" fmla="*/ 2147483647 h 1046"/>
              <a:gd name="T20" fmla="*/ 2147483647 w 1002"/>
              <a:gd name="T21" fmla="*/ 2147483647 h 1046"/>
              <a:gd name="T22" fmla="*/ 2147483647 w 1002"/>
              <a:gd name="T23" fmla="*/ 2147483647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2"/>
              <a:gd name="T37" fmla="*/ 0 h 1046"/>
              <a:gd name="T38" fmla="*/ 1002 w 1002"/>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2" h="1046">
                <a:moveTo>
                  <a:pt x="0" y="0"/>
                </a:moveTo>
                <a:cubicBezTo>
                  <a:pt x="9" y="9"/>
                  <a:pt x="14" y="23"/>
                  <a:pt x="26" y="26"/>
                </a:cubicBezTo>
                <a:cubicBezTo>
                  <a:pt x="95" y="44"/>
                  <a:pt x="182" y="15"/>
                  <a:pt x="236" y="61"/>
                </a:cubicBezTo>
                <a:cubicBezTo>
                  <a:pt x="268" y="88"/>
                  <a:pt x="218" y="142"/>
                  <a:pt x="209" y="183"/>
                </a:cubicBezTo>
                <a:cubicBezTo>
                  <a:pt x="218" y="203"/>
                  <a:pt x="215" y="235"/>
                  <a:pt x="236" y="244"/>
                </a:cubicBezTo>
                <a:cubicBezTo>
                  <a:pt x="293" y="268"/>
                  <a:pt x="379" y="224"/>
                  <a:pt x="419" y="271"/>
                </a:cubicBezTo>
                <a:cubicBezTo>
                  <a:pt x="453" y="311"/>
                  <a:pt x="402" y="376"/>
                  <a:pt x="393" y="428"/>
                </a:cubicBezTo>
                <a:cubicBezTo>
                  <a:pt x="402" y="448"/>
                  <a:pt x="400" y="478"/>
                  <a:pt x="419" y="489"/>
                </a:cubicBezTo>
                <a:cubicBezTo>
                  <a:pt x="455" y="510"/>
                  <a:pt x="501" y="505"/>
                  <a:pt x="541" y="515"/>
                </a:cubicBezTo>
                <a:cubicBezTo>
                  <a:pt x="582" y="525"/>
                  <a:pt x="622" y="538"/>
                  <a:pt x="663" y="550"/>
                </a:cubicBezTo>
                <a:cubicBezTo>
                  <a:pt x="601" y="1046"/>
                  <a:pt x="601" y="481"/>
                  <a:pt x="942" y="794"/>
                </a:cubicBezTo>
                <a:cubicBezTo>
                  <a:pt x="1002" y="849"/>
                  <a:pt x="942" y="957"/>
                  <a:pt x="942" y="1039"/>
                </a:cubicBezTo>
              </a:path>
            </a:pathLst>
          </a:custGeom>
          <a:noFill/>
          <a:ln w="28575">
            <a:solidFill>
              <a:schemeClr val="hlink"/>
            </a:solidFill>
            <a:round/>
            <a:headEnd/>
            <a:tailEnd type="triangle" w="med" len="med"/>
          </a:ln>
        </p:spPr>
        <p:txBody>
          <a:bodyPr/>
          <a:lstStyle/>
          <a:p>
            <a:endParaRPr lang="ko-KR" altLang="en-US"/>
          </a:p>
        </p:txBody>
      </p:sp>
      <p:sp>
        <p:nvSpPr>
          <p:cNvPr id="231426" name="Line 10"/>
          <p:cNvSpPr>
            <a:spLocks noChangeShapeType="1"/>
          </p:cNvSpPr>
          <p:nvPr/>
        </p:nvSpPr>
        <p:spPr bwMode="auto">
          <a:xfrm flipH="1">
            <a:off x="1895475" y="2652713"/>
            <a:ext cx="790575" cy="695325"/>
          </a:xfrm>
          <a:prstGeom prst="line">
            <a:avLst/>
          </a:prstGeom>
          <a:noFill/>
          <a:ln w="38100">
            <a:solidFill>
              <a:schemeClr val="bg2"/>
            </a:solidFill>
            <a:round/>
            <a:headEnd/>
            <a:tailEnd type="arrow" w="med" len="med"/>
          </a:ln>
        </p:spPr>
        <p:txBody>
          <a:bodyPr/>
          <a:lstStyle/>
          <a:p>
            <a:endParaRPr lang="ko-KR" altLang="en-US"/>
          </a:p>
        </p:txBody>
      </p:sp>
      <p:sp>
        <p:nvSpPr>
          <p:cNvPr id="231427" name="Line 17"/>
          <p:cNvSpPr>
            <a:spLocks noChangeShapeType="1"/>
          </p:cNvSpPr>
          <p:nvPr/>
        </p:nvSpPr>
        <p:spPr bwMode="auto">
          <a:xfrm>
            <a:off x="2803525" y="2706688"/>
            <a:ext cx="777875" cy="623887"/>
          </a:xfrm>
          <a:prstGeom prst="line">
            <a:avLst/>
          </a:prstGeom>
          <a:noFill/>
          <a:ln w="38100">
            <a:solidFill>
              <a:schemeClr val="bg2"/>
            </a:solidFill>
            <a:round/>
            <a:headEnd/>
            <a:tailEnd type="arrow" w="med" len="med"/>
          </a:ln>
        </p:spPr>
        <p:txBody>
          <a:bodyPr/>
          <a:lstStyle/>
          <a:p>
            <a:endParaRPr lang="ko-KR" altLang="en-US"/>
          </a:p>
        </p:txBody>
      </p:sp>
      <p:sp>
        <p:nvSpPr>
          <p:cNvPr id="231428" name="Oval 2"/>
          <p:cNvSpPr>
            <a:spLocks noChangeArrowheads="1"/>
          </p:cNvSpPr>
          <p:nvPr/>
        </p:nvSpPr>
        <p:spPr bwMode="auto">
          <a:xfrm>
            <a:off x="2255838" y="2178050"/>
            <a:ext cx="977900" cy="9144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600">
                <a:solidFill>
                  <a:schemeClr val="bg2"/>
                </a:solidFill>
                <a:latin typeface="ＭＳ Ｐゴシック" pitchFamily="34" charset="-128"/>
              </a:rPr>
              <a:t>アダム</a:t>
            </a:r>
          </a:p>
        </p:txBody>
      </p:sp>
      <p:sp>
        <p:nvSpPr>
          <p:cNvPr id="231429" name="Oval 4"/>
          <p:cNvSpPr>
            <a:spLocks noChangeArrowheads="1"/>
          </p:cNvSpPr>
          <p:nvPr/>
        </p:nvSpPr>
        <p:spPr bwMode="auto">
          <a:xfrm>
            <a:off x="1341438" y="1416050"/>
            <a:ext cx="609600" cy="609600"/>
          </a:xfrm>
          <a:prstGeom prst="ellipse">
            <a:avLst/>
          </a:prstGeom>
          <a:solidFill>
            <a:schemeClr val="hlink"/>
          </a:solidFill>
          <a:ln w="9525">
            <a:solidFill>
              <a:schemeClr val="bg2"/>
            </a:solidFill>
            <a:round/>
            <a:headEnd/>
            <a:tailEnd/>
          </a:ln>
        </p:spPr>
        <p:txBody>
          <a:bodyPr wrap="none" anchor="ctr"/>
          <a:lstStyle/>
          <a:p>
            <a:pPr algn="ctr" latinLnBrk="0"/>
            <a:r>
              <a:rPr lang="ja-JP" altLang="en-US">
                <a:latin typeface="ＭＳ Ｐゴシック" pitchFamily="34" charset="-128"/>
              </a:rPr>
              <a:t>サ</a:t>
            </a:r>
          </a:p>
        </p:txBody>
      </p:sp>
      <p:sp>
        <p:nvSpPr>
          <p:cNvPr id="231430" name="Freeform 6"/>
          <p:cNvSpPr>
            <a:spLocks/>
          </p:cNvSpPr>
          <p:nvPr/>
        </p:nvSpPr>
        <p:spPr bwMode="auto">
          <a:xfrm>
            <a:off x="2655888" y="2205038"/>
            <a:ext cx="149225" cy="857250"/>
          </a:xfrm>
          <a:custGeom>
            <a:avLst/>
            <a:gdLst>
              <a:gd name="T0" fmla="*/ 2147483647 w 297"/>
              <a:gd name="T1" fmla="*/ 0 h 1585"/>
              <a:gd name="T2" fmla="*/ 2147483647 w 297"/>
              <a:gd name="T3" fmla="*/ 2147483647 h 1585"/>
              <a:gd name="T4" fmla="*/ 2147483647 w 297"/>
              <a:gd name="T5" fmla="*/ 2147483647 h 1585"/>
              <a:gd name="T6" fmla="*/ 2147483647 w 297"/>
              <a:gd name="T7" fmla="*/ 2147483647 h 1585"/>
              <a:gd name="T8" fmla="*/ 2147483647 w 297"/>
              <a:gd name="T9" fmla="*/ 2147483647 h 1585"/>
              <a:gd name="T10" fmla="*/ 2147483647 w 297"/>
              <a:gd name="T11" fmla="*/ 2147483647 h 1585"/>
              <a:gd name="T12" fmla="*/ 2147483647 w 297"/>
              <a:gd name="T13" fmla="*/ 2147483647 h 1585"/>
              <a:gd name="T14" fmla="*/ 2147483647 w 297"/>
              <a:gd name="T15" fmla="*/ 2147483647 h 1585"/>
              <a:gd name="T16" fmla="*/ 2147483647 w 297"/>
              <a:gd name="T17" fmla="*/ 2147483647 h 1585"/>
              <a:gd name="T18" fmla="*/ 2147483647 w 297"/>
              <a:gd name="T19" fmla="*/ 2147483647 h 1585"/>
              <a:gd name="T20" fmla="*/ 2147483647 w 297"/>
              <a:gd name="T21" fmla="*/ 2147483647 h 1585"/>
              <a:gd name="T22" fmla="*/ 2147483647 w 297"/>
              <a:gd name="T23" fmla="*/ 2147483647 h 1585"/>
              <a:gd name="T24" fmla="*/ 2147483647 w 297"/>
              <a:gd name="T25" fmla="*/ 2147483647 h 1585"/>
              <a:gd name="T26" fmla="*/ 2147483647 w 297"/>
              <a:gd name="T27" fmla="*/ 2147483647 h 1585"/>
              <a:gd name="T28" fmla="*/ 2147483647 w 297"/>
              <a:gd name="T29" fmla="*/ 2147483647 h 1585"/>
              <a:gd name="T30" fmla="*/ 2147483647 w 297"/>
              <a:gd name="T31" fmla="*/ 2147483647 h 1585"/>
              <a:gd name="T32" fmla="*/ 2147483647 w 297"/>
              <a:gd name="T33" fmla="*/ 2147483647 h 1585"/>
              <a:gd name="T34" fmla="*/ 0 w 297"/>
              <a:gd name="T35" fmla="*/ 2147483647 h 1585"/>
              <a:gd name="T36" fmla="*/ 2147483647 w 297"/>
              <a:gd name="T37" fmla="*/ 2147483647 h 1585"/>
              <a:gd name="T38" fmla="*/ 2147483647 w 297"/>
              <a:gd name="T39" fmla="*/ 2147483647 h 1585"/>
              <a:gd name="T40" fmla="*/ 2147483647 w 297"/>
              <a:gd name="T41" fmla="*/ 2147483647 h 1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
              <a:gd name="T64" fmla="*/ 0 h 1585"/>
              <a:gd name="T65" fmla="*/ 297 w 297"/>
              <a:gd name="T66" fmla="*/ 1585 h 15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 h="1585">
                <a:moveTo>
                  <a:pt x="210" y="0"/>
                </a:moveTo>
                <a:cubicBezTo>
                  <a:pt x="201" y="9"/>
                  <a:pt x="193" y="19"/>
                  <a:pt x="184" y="27"/>
                </a:cubicBezTo>
                <a:cubicBezTo>
                  <a:pt x="173" y="37"/>
                  <a:pt x="159" y="43"/>
                  <a:pt x="149" y="53"/>
                </a:cubicBezTo>
                <a:cubicBezTo>
                  <a:pt x="108" y="94"/>
                  <a:pt x="74" y="140"/>
                  <a:pt x="27" y="175"/>
                </a:cubicBezTo>
                <a:cubicBezTo>
                  <a:pt x="69" y="232"/>
                  <a:pt x="110" y="269"/>
                  <a:pt x="175" y="297"/>
                </a:cubicBezTo>
                <a:cubicBezTo>
                  <a:pt x="226" y="348"/>
                  <a:pt x="228" y="350"/>
                  <a:pt x="271" y="393"/>
                </a:cubicBezTo>
                <a:cubicBezTo>
                  <a:pt x="280" y="402"/>
                  <a:pt x="297" y="419"/>
                  <a:pt x="297" y="419"/>
                </a:cubicBezTo>
                <a:cubicBezTo>
                  <a:pt x="239" y="557"/>
                  <a:pt x="277" y="511"/>
                  <a:pt x="210" y="576"/>
                </a:cubicBezTo>
                <a:cubicBezTo>
                  <a:pt x="201" y="597"/>
                  <a:pt x="197" y="620"/>
                  <a:pt x="184" y="638"/>
                </a:cubicBezTo>
                <a:cubicBezTo>
                  <a:pt x="176" y="650"/>
                  <a:pt x="159" y="654"/>
                  <a:pt x="149" y="664"/>
                </a:cubicBezTo>
                <a:cubicBezTo>
                  <a:pt x="108" y="705"/>
                  <a:pt x="74" y="751"/>
                  <a:pt x="27" y="786"/>
                </a:cubicBezTo>
                <a:cubicBezTo>
                  <a:pt x="36" y="818"/>
                  <a:pt x="38" y="852"/>
                  <a:pt x="53" y="882"/>
                </a:cubicBezTo>
                <a:cubicBezTo>
                  <a:pt x="59" y="895"/>
                  <a:pt x="78" y="898"/>
                  <a:pt x="88" y="908"/>
                </a:cubicBezTo>
                <a:cubicBezTo>
                  <a:pt x="146" y="966"/>
                  <a:pt x="156" y="996"/>
                  <a:pt x="236" y="1030"/>
                </a:cubicBezTo>
                <a:cubicBezTo>
                  <a:pt x="248" y="1042"/>
                  <a:pt x="270" y="1049"/>
                  <a:pt x="271" y="1065"/>
                </a:cubicBezTo>
                <a:cubicBezTo>
                  <a:pt x="279" y="1175"/>
                  <a:pt x="155" y="1269"/>
                  <a:pt x="88" y="1336"/>
                </a:cubicBezTo>
                <a:cubicBezTo>
                  <a:pt x="78" y="1346"/>
                  <a:pt x="74" y="1363"/>
                  <a:pt x="62" y="1371"/>
                </a:cubicBezTo>
                <a:cubicBezTo>
                  <a:pt x="44" y="1384"/>
                  <a:pt x="21" y="1388"/>
                  <a:pt x="0" y="1397"/>
                </a:cubicBezTo>
                <a:cubicBezTo>
                  <a:pt x="32" y="1470"/>
                  <a:pt x="37" y="1468"/>
                  <a:pt x="88" y="1519"/>
                </a:cubicBezTo>
                <a:cubicBezTo>
                  <a:pt x="98" y="1529"/>
                  <a:pt x="101" y="1548"/>
                  <a:pt x="114" y="1554"/>
                </a:cubicBezTo>
                <a:cubicBezTo>
                  <a:pt x="177" y="1585"/>
                  <a:pt x="209" y="1580"/>
                  <a:pt x="271" y="1580"/>
                </a:cubicBezTo>
              </a:path>
            </a:pathLst>
          </a:custGeom>
          <a:noFill/>
          <a:ln w="28575">
            <a:solidFill>
              <a:schemeClr val="tx1"/>
            </a:solidFill>
            <a:round/>
            <a:headEnd/>
            <a:tailEnd/>
          </a:ln>
        </p:spPr>
        <p:txBody>
          <a:bodyPr/>
          <a:lstStyle/>
          <a:p>
            <a:endParaRPr lang="ko-KR" altLang="en-US"/>
          </a:p>
        </p:txBody>
      </p:sp>
      <p:sp>
        <p:nvSpPr>
          <p:cNvPr id="231431" name="Line 7"/>
          <p:cNvSpPr>
            <a:spLocks noChangeShapeType="1"/>
          </p:cNvSpPr>
          <p:nvPr/>
        </p:nvSpPr>
        <p:spPr bwMode="auto">
          <a:xfrm flipH="1">
            <a:off x="3114675" y="1724025"/>
            <a:ext cx="642938" cy="600075"/>
          </a:xfrm>
          <a:prstGeom prst="line">
            <a:avLst/>
          </a:prstGeom>
          <a:noFill/>
          <a:ln w="38100">
            <a:solidFill>
              <a:schemeClr val="bg2"/>
            </a:solidFill>
            <a:round/>
            <a:headEnd/>
            <a:tailEnd type="triangle" w="med" len="med"/>
          </a:ln>
        </p:spPr>
        <p:txBody>
          <a:bodyPr/>
          <a:lstStyle/>
          <a:p>
            <a:endParaRPr lang="ko-KR" altLang="en-US"/>
          </a:p>
        </p:txBody>
      </p:sp>
      <p:sp>
        <p:nvSpPr>
          <p:cNvPr id="231432" name="Oval 8"/>
          <p:cNvSpPr>
            <a:spLocks noChangeArrowheads="1"/>
          </p:cNvSpPr>
          <p:nvPr/>
        </p:nvSpPr>
        <p:spPr bwMode="auto">
          <a:xfrm>
            <a:off x="1341438" y="3278188"/>
            <a:ext cx="609600" cy="609600"/>
          </a:xfrm>
          <a:prstGeom prst="ellipse">
            <a:avLst/>
          </a:prstGeom>
          <a:solidFill>
            <a:srgbClr val="FF5050"/>
          </a:solidFill>
          <a:ln w="9525">
            <a:solidFill>
              <a:schemeClr val="bg2"/>
            </a:solidFill>
            <a:round/>
            <a:headEnd/>
            <a:tailEnd/>
          </a:ln>
        </p:spPr>
        <p:txBody>
          <a:bodyPr wrap="none" anchor="ctr"/>
          <a:lstStyle/>
          <a:p>
            <a:pPr algn="ctr" latinLnBrk="0"/>
            <a:r>
              <a:rPr lang="ja-JP" altLang="en-US">
                <a:latin typeface="ＭＳ Ｐゴシック" pitchFamily="34" charset="-128"/>
              </a:rPr>
              <a:t>カ</a:t>
            </a:r>
          </a:p>
        </p:txBody>
      </p:sp>
      <p:sp>
        <p:nvSpPr>
          <p:cNvPr id="231433" name="Oval 9"/>
          <p:cNvSpPr>
            <a:spLocks noChangeArrowheads="1"/>
          </p:cNvSpPr>
          <p:nvPr/>
        </p:nvSpPr>
        <p:spPr bwMode="auto">
          <a:xfrm>
            <a:off x="3475038" y="3270250"/>
            <a:ext cx="60960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a:solidFill>
                  <a:schemeClr val="bg2"/>
                </a:solidFill>
                <a:latin typeface="ＭＳ Ｐゴシック" pitchFamily="34" charset="-128"/>
              </a:rPr>
              <a:t>ア</a:t>
            </a:r>
          </a:p>
        </p:txBody>
      </p:sp>
      <p:sp>
        <p:nvSpPr>
          <p:cNvPr id="231434" name="Oval 11"/>
          <p:cNvSpPr>
            <a:spLocks noChangeArrowheads="1"/>
          </p:cNvSpPr>
          <p:nvPr/>
        </p:nvSpPr>
        <p:spPr bwMode="auto">
          <a:xfrm>
            <a:off x="2470150" y="4518025"/>
            <a:ext cx="560388" cy="560388"/>
          </a:xfrm>
          <a:prstGeom prst="ellipse">
            <a:avLst/>
          </a:prstGeom>
          <a:solidFill>
            <a:srgbClr val="FF66FF"/>
          </a:solidFill>
          <a:ln w="9525">
            <a:solidFill>
              <a:schemeClr val="bg2"/>
            </a:solidFill>
            <a:round/>
            <a:headEnd/>
            <a:tailEnd/>
          </a:ln>
        </p:spPr>
        <p:txBody>
          <a:bodyPr wrap="none" anchor="ctr"/>
          <a:lstStyle/>
          <a:p>
            <a:pPr algn="ctr" latinLnBrk="0"/>
            <a:r>
              <a:rPr lang="ja-JP" altLang="en-US">
                <a:solidFill>
                  <a:schemeClr val="bg2"/>
                </a:solidFill>
                <a:latin typeface="ＭＳ Ｐゴシック" pitchFamily="34" charset="-128"/>
              </a:rPr>
              <a:t>エ</a:t>
            </a:r>
          </a:p>
        </p:txBody>
      </p:sp>
      <p:sp>
        <p:nvSpPr>
          <p:cNvPr id="231435" name="Oval 12"/>
          <p:cNvSpPr>
            <a:spLocks noChangeArrowheads="1"/>
          </p:cNvSpPr>
          <p:nvPr/>
        </p:nvSpPr>
        <p:spPr bwMode="auto">
          <a:xfrm>
            <a:off x="4300538" y="4500563"/>
            <a:ext cx="739775" cy="493712"/>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アダム</a:t>
            </a:r>
          </a:p>
        </p:txBody>
      </p:sp>
      <p:sp>
        <p:nvSpPr>
          <p:cNvPr id="231436" name="Oval 13"/>
          <p:cNvSpPr>
            <a:spLocks noChangeArrowheads="1"/>
          </p:cNvSpPr>
          <p:nvPr/>
        </p:nvSpPr>
        <p:spPr bwMode="auto">
          <a:xfrm>
            <a:off x="365125" y="4529138"/>
            <a:ext cx="817563" cy="493712"/>
          </a:xfrm>
          <a:prstGeom prst="ellipse">
            <a:avLst/>
          </a:prstGeom>
          <a:solidFill>
            <a:schemeClr va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天使長</a:t>
            </a:r>
          </a:p>
        </p:txBody>
      </p:sp>
      <p:grpSp>
        <p:nvGrpSpPr>
          <p:cNvPr id="231437" name="Group 14"/>
          <p:cNvGrpSpPr>
            <a:grpSpLocks/>
          </p:cNvGrpSpPr>
          <p:nvPr/>
        </p:nvGrpSpPr>
        <p:grpSpPr bwMode="auto">
          <a:xfrm rot="-5400000">
            <a:off x="3529806" y="4317207"/>
            <a:ext cx="423863" cy="990600"/>
            <a:chOff x="1296" y="2352"/>
            <a:chExt cx="576" cy="574"/>
          </a:xfrm>
        </p:grpSpPr>
        <p:sp>
          <p:nvSpPr>
            <p:cNvPr id="231490" name="Arc 15"/>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noFill/>
              <a:round/>
              <a:headEnd type="arrow" w="med" len="med"/>
              <a:tailEnd/>
            </a:ln>
          </p:spPr>
          <p:txBody>
            <a:bodyPr wrap="none" anchor="ctr"/>
            <a:lstStyle/>
            <a:p>
              <a:endParaRPr lang="ko-KR" altLang="en-US"/>
            </a:p>
          </p:txBody>
        </p:sp>
        <p:sp>
          <p:nvSpPr>
            <p:cNvPr id="231491" name="Arc 16"/>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noFill/>
              <a:round/>
              <a:headEnd type="arrow" w="med" len="med"/>
              <a:tailEnd/>
            </a:ln>
          </p:spPr>
          <p:txBody>
            <a:bodyPr wrap="none" anchor="ctr"/>
            <a:lstStyle/>
            <a:p>
              <a:endParaRPr lang="ko-KR" altLang="en-US"/>
            </a:p>
          </p:txBody>
        </p:sp>
      </p:grpSp>
      <p:sp>
        <p:nvSpPr>
          <p:cNvPr id="231438" name="Text Box 19"/>
          <p:cNvSpPr txBox="1">
            <a:spLocks noChangeArrowheads="1"/>
          </p:cNvSpPr>
          <p:nvPr/>
        </p:nvSpPr>
        <p:spPr bwMode="auto">
          <a:xfrm>
            <a:off x="2316163" y="2976563"/>
            <a:ext cx="841375"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分立</a:t>
            </a:r>
          </a:p>
        </p:txBody>
      </p:sp>
      <p:sp>
        <p:nvSpPr>
          <p:cNvPr id="231439" name="Text Box 20"/>
          <p:cNvSpPr txBox="1">
            <a:spLocks noChangeArrowheads="1"/>
          </p:cNvSpPr>
          <p:nvPr/>
        </p:nvSpPr>
        <p:spPr bwMode="auto">
          <a:xfrm>
            <a:off x="1425575" y="4598988"/>
            <a:ext cx="977900" cy="396875"/>
          </a:xfrm>
          <a:prstGeom prst="rect">
            <a:avLst/>
          </a:prstGeom>
          <a:noFill/>
          <a:ln w="19050">
            <a:noFill/>
            <a:miter lim="800000"/>
            <a:headEnd/>
            <a:tailEnd/>
          </a:ln>
        </p:spPr>
        <p:txBody>
          <a:bodyPr>
            <a:spAutoFit/>
          </a:bodyPr>
          <a:lstStyle/>
          <a:p>
            <a:pPr latinLnBrk="0"/>
            <a:r>
              <a:rPr lang="ja-JP" altLang="en-US" sz="2000">
                <a:solidFill>
                  <a:schemeClr val="bg2"/>
                </a:solidFill>
                <a:latin typeface="ＭＳ Ｐゴシック" pitchFamily="34" charset="-128"/>
              </a:rPr>
              <a:t>初愛</a:t>
            </a:r>
          </a:p>
        </p:txBody>
      </p:sp>
      <p:sp>
        <p:nvSpPr>
          <p:cNvPr id="231440" name="Text Box 21"/>
          <p:cNvSpPr txBox="1">
            <a:spLocks noChangeArrowheads="1"/>
          </p:cNvSpPr>
          <p:nvPr/>
        </p:nvSpPr>
        <p:spPr bwMode="auto">
          <a:xfrm>
            <a:off x="3211513" y="4598988"/>
            <a:ext cx="10541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２番目</a:t>
            </a:r>
          </a:p>
        </p:txBody>
      </p:sp>
      <p:sp>
        <p:nvSpPr>
          <p:cNvPr id="231441" name="Text Box 22"/>
          <p:cNvSpPr txBox="1">
            <a:spLocks noChangeArrowheads="1"/>
          </p:cNvSpPr>
          <p:nvPr/>
        </p:nvSpPr>
        <p:spPr bwMode="auto">
          <a:xfrm>
            <a:off x="1100138" y="5110163"/>
            <a:ext cx="1335087"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非原理相対</a:t>
            </a:r>
          </a:p>
          <a:p>
            <a:pPr latinLnBrk="0"/>
            <a:r>
              <a:rPr lang="ja-JP" altLang="en-US" sz="1800">
                <a:solidFill>
                  <a:schemeClr val="bg2"/>
                </a:solidFill>
                <a:latin typeface="ＭＳ Ｐゴシック" pitchFamily="34" charset="-128"/>
              </a:rPr>
              <a:t>　　（欲望）</a:t>
            </a:r>
          </a:p>
        </p:txBody>
      </p:sp>
      <p:sp>
        <p:nvSpPr>
          <p:cNvPr id="231442" name="Text Box 23"/>
          <p:cNvSpPr txBox="1">
            <a:spLocks noChangeArrowheads="1"/>
          </p:cNvSpPr>
          <p:nvPr/>
        </p:nvSpPr>
        <p:spPr bwMode="auto">
          <a:xfrm>
            <a:off x="2973388" y="5135563"/>
            <a:ext cx="1403350" cy="641350"/>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原理的相対</a:t>
            </a:r>
          </a:p>
          <a:p>
            <a:pPr algn="ctr" latinLnBrk="0"/>
            <a:r>
              <a:rPr lang="ja-JP" altLang="en-US" sz="1800">
                <a:solidFill>
                  <a:schemeClr val="bg2"/>
                </a:solidFill>
                <a:latin typeface="ＭＳ Ｐゴシック" pitchFamily="34" charset="-128"/>
              </a:rPr>
              <a:t>（心情）</a:t>
            </a:r>
          </a:p>
        </p:txBody>
      </p:sp>
      <p:sp>
        <p:nvSpPr>
          <p:cNvPr id="231443" name="Text Box 24"/>
          <p:cNvSpPr txBox="1">
            <a:spLocks noChangeArrowheads="1"/>
          </p:cNvSpPr>
          <p:nvPr/>
        </p:nvSpPr>
        <p:spPr bwMode="auto">
          <a:xfrm>
            <a:off x="285750" y="357188"/>
            <a:ext cx="4262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２．分立役事 （善悪分立）</a:t>
            </a:r>
          </a:p>
        </p:txBody>
      </p:sp>
      <p:sp>
        <p:nvSpPr>
          <p:cNvPr id="231444" name="Arc 25"/>
          <p:cNvSpPr>
            <a:spLocks/>
          </p:cNvSpPr>
          <p:nvPr/>
        </p:nvSpPr>
        <p:spPr bwMode="auto">
          <a:xfrm rot="10619220" flipV="1">
            <a:off x="1701800" y="1770063"/>
            <a:ext cx="1841500" cy="2670175"/>
          </a:xfrm>
          <a:custGeom>
            <a:avLst/>
            <a:gdLst>
              <a:gd name="T0" fmla="*/ 0 w 18772"/>
              <a:gd name="T1" fmla="*/ 0 h 21600"/>
              <a:gd name="T2" fmla="*/ 2147483647 w 18772"/>
              <a:gd name="T3" fmla="*/ 2147483647 h 21600"/>
              <a:gd name="T4" fmla="*/ 0 w 18772"/>
              <a:gd name="T5" fmla="*/ 2147483647 h 21600"/>
              <a:gd name="T6" fmla="*/ 0 60000 65536"/>
              <a:gd name="T7" fmla="*/ 0 60000 65536"/>
              <a:gd name="T8" fmla="*/ 0 60000 65536"/>
              <a:gd name="T9" fmla="*/ 0 w 18772"/>
              <a:gd name="T10" fmla="*/ 0 h 21600"/>
              <a:gd name="T11" fmla="*/ 18772 w 18772"/>
              <a:gd name="T12" fmla="*/ 21600 h 21600"/>
            </a:gdLst>
            <a:ahLst/>
            <a:cxnLst>
              <a:cxn ang="T6">
                <a:pos x="T0" y="T1"/>
              </a:cxn>
              <a:cxn ang="T7">
                <a:pos x="T2" y="T3"/>
              </a:cxn>
              <a:cxn ang="T8">
                <a:pos x="T4" y="T5"/>
              </a:cxn>
            </a:cxnLst>
            <a:rect l="T9" t="T10" r="T11" b="T12"/>
            <a:pathLst>
              <a:path w="18772" h="21600" fill="none" extrusionOk="0">
                <a:moveTo>
                  <a:pt x="-1" y="0"/>
                </a:moveTo>
                <a:cubicBezTo>
                  <a:pt x="7763" y="0"/>
                  <a:pt x="14930" y="4166"/>
                  <a:pt x="18771" y="10914"/>
                </a:cubicBezTo>
              </a:path>
              <a:path w="18772" h="21600" stroke="0" extrusionOk="0">
                <a:moveTo>
                  <a:pt x="-1" y="0"/>
                </a:moveTo>
                <a:cubicBezTo>
                  <a:pt x="7763" y="0"/>
                  <a:pt x="14930" y="4166"/>
                  <a:pt x="18771" y="10914"/>
                </a:cubicBezTo>
                <a:lnTo>
                  <a:pt x="0" y="21600"/>
                </a:lnTo>
                <a:close/>
              </a:path>
            </a:pathLst>
          </a:custGeom>
          <a:noFill/>
          <a:ln w="38100">
            <a:solidFill>
              <a:srgbClr val="CC9900"/>
            </a:solidFill>
            <a:round/>
            <a:headEnd type="arrow" w="med" len="med"/>
            <a:tailEnd/>
          </a:ln>
        </p:spPr>
        <p:txBody>
          <a:bodyPr wrap="none" anchor="ctr"/>
          <a:lstStyle/>
          <a:p>
            <a:endParaRPr lang="ko-KR" altLang="en-US"/>
          </a:p>
        </p:txBody>
      </p:sp>
      <p:sp>
        <p:nvSpPr>
          <p:cNvPr id="231445" name="Line 26"/>
          <p:cNvSpPr>
            <a:spLocks noChangeShapeType="1"/>
          </p:cNvSpPr>
          <p:nvPr/>
        </p:nvSpPr>
        <p:spPr bwMode="auto">
          <a:xfrm>
            <a:off x="2079625" y="2268538"/>
            <a:ext cx="142875" cy="285750"/>
          </a:xfrm>
          <a:prstGeom prst="line">
            <a:avLst/>
          </a:prstGeom>
          <a:noFill/>
          <a:ln w="19050">
            <a:solidFill>
              <a:schemeClr val="bg2"/>
            </a:solidFill>
            <a:round/>
            <a:headEnd/>
            <a:tailEnd/>
          </a:ln>
        </p:spPr>
        <p:txBody>
          <a:bodyPr/>
          <a:lstStyle/>
          <a:p>
            <a:endParaRPr lang="ko-KR" altLang="en-US"/>
          </a:p>
        </p:txBody>
      </p:sp>
      <p:sp>
        <p:nvSpPr>
          <p:cNvPr id="231446" name="Line 27"/>
          <p:cNvSpPr>
            <a:spLocks noChangeShapeType="1"/>
          </p:cNvSpPr>
          <p:nvPr/>
        </p:nvSpPr>
        <p:spPr bwMode="auto">
          <a:xfrm flipV="1">
            <a:off x="1946275" y="2366963"/>
            <a:ext cx="360363" cy="71437"/>
          </a:xfrm>
          <a:prstGeom prst="line">
            <a:avLst/>
          </a:prstGeom>
          <a:noFill/>
          <a:ln w="19050">
            <a:solidFill>
              <a:schemeClr val="bg2"/>
            </a:solidFill>
            <a:round/>
            <a:headEnd/>
            <a:tailEnd/>
          </a:ln>
        </p:spPr>
        <p:txBody>
          <a:bodyPr/>
          <a:lstStyle/>
          <a:p>
            <a:endParaRPr lang="ko-KR" altLang="en-US"/>
          </a:p>
        </p:txBody>
      </p:sp>
      <p:sp>
        <p:nvSpPr>
          <p:cNvPr id="231447" name="AutoShape 28"/>
          <p:cNvSpPr>
            <a:spLocks noChangeArrowheads="1"/>
          </p:cNvSpPr>
          <p:nvPr/>
        </p:nvSpPr>
        <p:spPr bwMode="auto">
          <a:xfrm>
            <a:off x="1604963" y="2078038"/>
            <a:ext cx="76200" cy="1108075"/>
          </a:xfrm>
          <a:prstGeom prst="upArrow">
            <a:avLst>
              <a:gd name="adj1" fmla="val 50000"/>
              <a:gd name="adj2" fmla="val 363542"/>
            </a:avLst>
          </a:prstGeom>
          <a:solidFill>
            <a:srgbClr val="FF5050"/>
          </a:solidFill>
          <a:ln w="9525">
            <a:solidFill>
              <a:schemeClr val="hlink"/>
            </a:solidFill>
            <a:miter lim="800000"/>
            <a:headEnd/>
            <a:tailEnd/>
          </a:ln>
        </p:spPr>
        <p:txBody>
          <a:bodyPr vert="eaVert" wrap="none" anchor="ctr"/>
          <a:lstStyle/>
          <a:p>
            <a:pPr latinLnBrk="0"/>
            <a:endParaRPr lang="ja-JP" altLang="en-US"/>
          </a:p>
        </p:txBody>
      </p:sp>
      <p:sp>
        <p:nvSpPr>
          <p:cNvPr id="231448" name="AutoShape 29"/>
          <p:cNvSpPr>
            <a:spLocks noChangeArrowheads="1"/>
          </p:cNvSpPr>
          <p:nvPr/>
        </p:nvSpPr>
        <p:spPr bwMode="auto">
          <a:xfrm>
            <a:off x="3730625" y="2078038"/>
            <a:ext cx="76200" cy="1108075"/>
          </a:xfrm>
          <a:prstGeom prst="upArrow">
            <a:avLst>
              <a:gd name="adj1" fmla="val 50000"/>
              <a:gd name="adj2" fmla="val 363542"/>
            </a:avLst>
          </a:prstGeom>
          <a:solidFill>
            <a:schemeClr val="accent2"/>
          </a:solidFill>
          <a:ln w="9525">
            <a:solidFill>
              <a:schemeClr val="accent2"/>
            </a:solidFill>
            <a:miter lim="800000"/>
            <a:headEnd/>
            <a:tailEnd/>
          </a:ln>
        </p:spPr>
        <p:txBody>
          <a:bodyPr vert="eaVert" wrap="none" anchor="ctr"/>
          <a:lstStyle/>
          <a:p>
            <a:pPr latinLnBrk="0"/>
            <a:endParaRPr lang="ja-JP" altLang="en-US"/>
          </a:p>
        </p:txBody>
      </p:sp>
      <p:sp>
        <p:nvSpPr>
          <p:cNvPr id="244764" name="AutoShape 30"/>
          <p:cNvSpPr>
            <a:spLocks noChangeArrowheads="1"/>
          </p:cNvSpPr>
          <p:nvPr/>
        </p:nvSpPr>
        <p:spPr bwMode="auto">
          <a:xfrm>
            <a:off x="3687763" y="3935413"/>
            <a:ext cx="160337" cy="520700"/>
          </a:xfrm>
          <a:prstGeom prst="upArrow">
            <a:avLst>
              <a:gd name="adj1" fmla="val 50000"/>
              <a:gd name="adj2" fmla="val 81188"/>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31450" name="Text Box 31"/>
          <p:cNvSpPr txBox="1">
            <a:spLocks noChangeArrowheads="1"/>
          </p:cNvSpPr>
          <p:nvPr/>
        </p:nvSpPr>
        <p:spPr bwMode="auto">
          <a:xfrm>
            <a:off x="4257675" y="1000125"/>
            <a:ext cx="4591050" cy="1592263"/>
          </a:xfrm>
          <a:prstGeom prst="rect">
            <a:avLst/>
          </a:prstGeom>
          <a:noFill/>
          <a:ln w="9525">
            <a:noFill/>
            <a:miter lim="800000"/>
            <a:headEnd/>
            <a:tailEnd/>
          </a:ln>
        </p:spPr>
        <p:txBody>
          <a:bodyPr wrap="none">
            <a:spAutoFit/>
          </a:bodyPr>
          <a:lstStyle/>
          <a:p>
            <a:pPr latinLnBrk="0">
              <a:lnSpc>
                <a:spcPct val="120000"/>
              </a:lnSpc>
            </a:pPr>
            <a:r>
              <a:rPr lang="ja-JP" altLang="en-US" sz="1600">
                <a:solidFill>
                  <a:schemeClr val="bg2"/>
                </a:solidFill>
                <a:latin typeface="ＭＳ Ｐゴシック" pitchFamily="34" charset="-128"/>
              </a:rPr>
              <a:t>例）</a:t>
            </a:r>
          </a:p>
          <a:p>
            <a:pPr latinLnBrk="0"/>
            <a:r>
              <a:rPr lang="ja-JP" altLang="en-US" sz="1600">
                <a:solidFill>
                  <a:schemeClr val="bg2"/>
                </a:solidFill>
                <a:latin typeface="ＭＳ Ｐゴシック" pitchFamily="34" charset="-128"/>
              </a:rPr>
              <a:t>① 出エジプトの時、</a:t>
            </a:r>
            <a:r>
              <a:rPr lang="ko-KR" altLang="en-US" sz="1600">
                <a:solidFill>
                  <a:schemeClr val="bg2"/>
                </a:solidFill>
                <a:latin typeface="ＭＳ Ｐゴシック" pitchFamily="34" charset="-128"/>
              </a:rPr>
              <a:t> </a:t>
            </a:r>
            <a:r>
              <a:rPr lang="ja-JP" altLang="en-US" sz="1600">
                <a:solidFill>
                  <a:schemeClr val="bg2"/>
                </a:solidFill>
                <a:latin typeface="ＭＳ Ｐゴシック" pitchFamily="34" charset="-128"/>
              </a:rPr>
              <a:t>長子と初子を打つ（出</a:t>
            </a:r>
            <a:r>
              <a:rPr lang="ko-KR" altLang="en-US" sz="1600">
                <a:solidFill>
                  <a:schemeClr val="bg2"/>
                </a:solidFill>
                <a:latin typeface="ＭＳ Ｐゴシック" pitchFamily="34" charset="-128"/>
              </a:rPr>
              <a:t>12/29</a:t>
            </a:r>
            <a:r>
              <a:rPr lang="ja-JP" altLang="en-US" sz="1600">
                <a:solidFill>
                  <a:schemeClr val="bg2"/>
                </a:solidFill>
                <a:latin typeface="ＭＳ Ｐゴシック" pitchFamily="34" charset="-128"/>
              </a:rPr>
              <a:t>）</a:t>
            </a:r>
            <a:endParaRPr lang="ko-KR" altLang="en-US" sz="1600">
              <a:solidFill>
                <a:schemeClr val="bg2"/>
              </a:solidFill>
              <a:latin typeface="ＭＳ Ｐゴシック" pitchFamily="34" charset="-128"/>
            </a:endParaRPr>
          </a:p>
          <a:p>
            <a:pPr latinLnBrk="0">
              <a:spcBef>
                <a:spcPts val="600"/>
              </a:spcBef>
            </a:pPr>
            <a:r>
              <a:rPr lang="ja-JP" altLang="en-US" sz="1600">
                <a:solidFill>
                  <a:schemeClr val="bg2"/>
                </a:solidFill>
                <a:latin typeface="ＭＳ Ｐゴシック" pitchFamily="34" charset="-128"/>
              </a:rPr>
              <a:t>② 荒野路程で契約の箱は次子が（申</a:t>
            </a:r>
            <a:r>
              <a:rPr lang="ko-KR" altLang="en-US" sz="1600">
                <a:solidFill>
                  <a:schemeClr val="bg2"/>
                </a:solidFill>
                <a:latin typeface="ＭＳ Ｐゴシック" pitchFamily="34" charset="-128"/>
              </a:rPr>
              <a:t>31/25</a:t>
            </a:r>
            <a:r>
              <a:rPr lang="ja-JP" altLang="en-US" sz="1600">
                <a:solidFill>
                  <a:schemeClr val="bg2"/>
                </a:solidFill>
                <a:latin typeface="ＭＳ Ｐゴシック" pitchFamily="34" charset="-128"/>
              </a:rPr>
              <a:t>）</a:t>
            </a:r>
            <a:endParaRPr lang="ko-KR" altLang="en-US" sz="1600">
              <a:solidFill>
                <a:schemeClr val="bg2"/>
              </a:solidFill>
              <a:latin typeface="ＭＳ Ｐゴシック" pitchFamily="34" charset="-128"/>
            </a:endParaRPr>
          </a:p>
          <a:p>
            <a:pPr latinLnBrk="0">
              <a:spcBef>
                <a:spcPts val="600"/>
              </a:spcBef>
            </a:pPr>
            <a:r>
              <a:rPr lang="ja-JP" altLang="en-US" sz="1600">
                <a:solidFill>
                  <a:schemeClr val="bg2"/>
                </a:solidFill>
                <a:latin typeface="ＭＳ Ｐゴシック" pitchFamily="34" charset="-128"/>
              </a:rPr>
              <a:t>③ 腹中のエサウを憎み</a:t>
            </a:r>
            <a:r>
              <a:rPr lang="ko-KR" altLang="en-US" sz="1600">
                <a:solidFill>
                  <a:schemeClr val="bg2"/>
                </a:solidFill>
                <a:latin typeface="ＭＳ Ｐゴシック" pitchFamily="34" charset="-128"/>
              </a:rPr>
              <a:t>、</a:t>
            </a:r>
            <a:r>
              <a:rPr lang="ja-JP" altLang="en-US" sz="1600">
                <a:solidFill>
                  <a:schemeClr val="bg2"/>
                </a:solidFill>
                <a:latin typeface="ＭＳ Ｐゴシック" pitchFamily="34" charset="-128"/>
              </a:rPr>
              <a:t>ヤコブを愛する（創</a:t>
            </a:r>
            <a:r>
              <a:rPr lang="ko-KR" altLang="en-US" sz="1600">
                <a:solidFill>
                  <a:schemeClr val="bg2"/>
                </a:solidFill>
                <a:latin typeface="ＭＳ Ｐゴシック" pitchFamily="34" charset="-128"/>
              </a:rPr>
              <a:t>25/23</a:t>
            </a:r>
            <a:r>
              <a:rPr lang="ja-JP" altLang="en-US" sz="1600">
                <a:solidFill>
                  <a:schemeClr val="bg2"/>
                </a:solidFill>
                <a:latin typeface="ＭＳ Ｐゴシック" pitchFamily="34" charset="-128"/>
              </a:rPr>
              <a:t>）</a:t>
            </a:r>
            <a:endParaRPr lang="ko-KR" altLang="en-US" sz="1600">
              <a:solidFill>
                <a:schemeClr val="bg2"/>
              </a:solidFill>
              <a:latin typeface="ＭＳ Ｐゴシック" pitchFamily="34" charset="-128"/>
            </a:endParaRPr>
          </a:p>
          <a:p>
            <a:pPr latinLnBrk="0">
              <a:spcBef>
                <a:spcPts val="600"/>
              </a:spcBef>
            </a:pPr>
            <a:r>
              <a:rPr lang="ja-JP" altLang="en-US" sz="1600">
                <a:solidFill>
                  <a:schemeClr val="bg2"/>
                </a:solidFill>
                <a:latin typeface="ＭＳ Ｐゴシック" pitchFamily="34" charset="-128"/>
              </a:rPr>
              <a:t>④ エフライムとマナセを祝福する時（創</a:t>
            </a:r>
            <a:r>
              <a:rPr lang="ko-KR" altLang="en-US" sz="1600">
                <a:solidFill>
                  <a:schemeClr val="bg2"/>
                </a:solidFill>
                <a:latin typeface="ＭＳ Ｐゴシック" pitchFamily="34" charset="-128"/>
              </a:rPr>
              <a:t>48/14</a:t>
            </a:r>
            <a:r>
              <a:rPr lang="ja-JP" altLang="en-US" sz="1600">
                <a:solidFill>
                  <a:schemeClr val="bg2"/>
                </a:solidFill>
                <a:latin typeface="ＭＳ Ｐゴシック" pitchFamily="34" charset="-128"/>
              </a:rPr>
              <a:t>）</a:t>
            </a:r>
          </a:p>
        </p:txBody>
      </p:sp>
      <p:sp>
        <p:nvSpPr>
          <p:cNvPr id="231451" name="Oval 32"/>
          <p:cNvSpPr>
            <a:spLocks noChangeArrowheads="1"/>
          </p:cNvSpPr>
          <p:nvPr/>
        </p:nvSpPr>
        <p:spPr bwMode="auto">
          <a:xfrm>
            <a:off x="7578725" y="2795588"/>
            <a:ext cx="503238" cy="503237"/>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31452" name="Oval 33"/>
          <p:cNvSpPr>
            <a:spLocks noChangeArrowheads="1"/>
          </p:cNvSpPr>
          <p:nvPr/>
        </p:nvSpPr>
        <p:spPr bwMode="auto">
          <a:xfrm>
            <a:off x="7581900" y="3840163"/>
            <a:ext cx="503238" cy="503237"/>
          </a:xfrm>
          <a:prstGeom prst="ellipse">
            <a:avLst/>
          </a:prstGeom>
          <a:solidFill>
            <a:schemeClr val="accent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endParaRPr lang="ko-KR" altLang="en-US" sz="2400">
              <a:solidFill>
                <a:schemeClr val="bg2"/>
              </a:solidFill>
              <a:latin typeface="ＭＳ Ｐゴシック" pitchFamily="34" charset="-128"/>
            </a:endParaRPr>
          </a:p>
        </p:txBody>
      </p:sp>
      <p:sp>
        <p:nvSpPr>
          <p:cNvPr id="231453" name="Oval 34"/>
          <p:cNvSpPr>
            <a:spLocks noChangeArrowheads="1"/>
          </p:cNvSpPr>
          <p:nvPr/>
        </p:nvSpPr>
        <p:spPr bwMode="auto">
          <a:xfrm>
            <a:off x="5486400" y="3840163"/>
            <a:ext cx="503238" cy="503237"/>
          </a:xfrm>
          <a:prstGeom prst="ellipse">
            <a:avLst/>
          </a:prstGeom>
          <a:solidFill>
            <a:srgbClr val="FF5050"/>
          </a:solidFill>
          <a:ln w="28575">
            <a:solidFill>
              <a:schemeClr val="bg2"/>
            </a:solidFill>
            <a:round/>
            <a:headEnd/>
            <a:tailEnd/>
          </a:ln>
        </p:spPr>
        <p:txBody>
          <a:bodyPr wrap="none" anchor="ctr"/>
          <a:lstStyle/>
          <a:p>
            <a:pPr algn="ctr" latinLnBrk="0"/>
            <a:r>
              <a:rPr lang="ja-JP" altLang="en-US" sz="2400">
                <a:latin typeface="ＭＳ Ｐゴシック" pitchFamily="34" charset="-128"/>
              </a:rPr>
              <a:t>カ</a:t>
            </a:r>
            <a:endParaRPr lang="ko-KR" altLang="en-US" sz="2400">
              <a:latin typeface="ＭＳ Ｐゴシック" pitchFamily="34" charset="-128"/>
            </a:endParaRPr>
          </a:p>
        </p:txBody>
      </p:sp>
      <p:sp>
        <p:nvSpPr>
          <p:cNvPr id="244769" name="AutoShape 35"/>
          <p:cNvSpPr>
            <a:spLocks noChangeArrowheads="1"/>
          </p:cNvSpPr>
          <p:nvPr/>
        </p:nvSpPr>
        <p:spPr bwMode="auto">
          <a:xfrm>
            <a:off x="7766050" y="3357563"/>
            <a:ext cx="111125" cy="438150"/>
          </a:xfrm>
          <a:prstGeom prst="upArrow">
            <a:avLst>
              <a:gd name="adj1" fmla="val 50000"/>
              <a:gd name="adj2" fmla="val 143852"/>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44770" name="AutoShape 36"/>
          <p:cNvSpPr>
            <a:spLocks noChangeArrowheads="1"/>
          </p:cNvSpPr>
          <p:nvPr/>
        </p:nvSpPr>
        <p:spPr bwMode="auto">
          <a:xfrm>
            <a:off x="6096000" y="4051300"/>
            <a:ext cx="1414463" cy="74613"/>
          </a:xfrm>
          <a:prstGeom prst="rightArrow">
            <a:avLst>
              <a:gd name="adj1" fmla="val 50000"/>
              <a:gd name="adj2" fmla="val 473933"/>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solidFill>
                <a:schemeClr val="bg2"/>
              </a:solidFill>
            </a:endParaRPr>
          </a:p>
        </p:txBody>
      </p:sp>
      <p:sp>
        <p:nvSpPr>
          <p:cNvPr id="231456" name="Text Box 37"/>
          <p:cNvSpPr txBox="1">
            <a:spLocks noChangeArrowheads="1"/>
          </p:cNvSpPr>
          <p:nvPr/>
        </p:nvSpPr>
        <p:spPr bwMode="auto">
          <a:xfrm>
            <a:off x="6248400" y="3622675"/>
            <a:ext cx="1208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堕・脱・蕩</a:t>
            </a:r>
          </a:p>
        </p:txBody>
      </p:sp>
      <p:sp>
        <p:nvSpPr>
          <p:cNvPr id="231457" name="Oval 38"/>
          <p:cNvSpPr>
            <a:spLocks noChangeArrowheads="1"/>
          </p:cNvSpPr>
          <p:nvPr/>
        </p:nvSpPr>
        <p:spPr bwMode="auto">
          <a:xfrm>
            <a:off x="7162800" y="415925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231458" name="Oval 39"/>
          <p:cNvSpPr>
            <a:spLocks noChangeArrowheads="1"/>
          </p:cNvSpPr>
          <p:nvPr/>
        </p:nvSpPr>
        <p:spPr bwMode="auto">
          <a:xfrm>
            <a:off x="6019800" y="415925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231459" name="Oval 40"/>
          <p:cNvSpPr>
            <a:spLocks noChangeArrowheads="1"/>
          </p:cNvSpPr>
          <p:nvPr/>
        </p:nvSpPr>
        <p:spPr bwMode="auto">
          <a:xfrm>
            <a:off x="6400800" y="415925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231460" name="Oval 41"/>
          <p:cNvSpPr>
            <a:spLocks noChangeArrowheads="1"/>
          </p:cNvSpPr>
          <p:nvPr/>
        </p:nvSpPr>
        <p:spPr bwMode="auto">
          <a:xfrm>
            <a:off x="6781800" y="415925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31461" name="Oval 42"/>
          <p:cNvSpPr>
            <a:spLocks noChangeArrowheads="1"/>
          </p:cNvSpPr>
          <p:nvPr/>
        </p:nvSpPr>
        <p:spPr bwMode="auto">
          <a:xfrm>
            <a:off x="5257800" y="4506913"/>
            <a:ext cx="990600" cy="3508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天使長</a:t>
            </a:r>
            <a:endParaRPr lang="ko-KR" altLang="en-US" sz="1600">
              <a:solidFill>
                <a:schemeClr val="bg2"/>
              </a:solidFill>
              <a:latin typeface="ＭＳ Ｐゴシック" pitchFamily="34" charset="-128"/>
            </a:endParaRPr>
          </a:p>
        </p:txBody>
      </p:sp>
      <p:sp>
        <p:nvSpPr>
          <p:cNvPr id="244777" name="AutoShape 43"/>
          <p:cNvSpPr>
            <a:spLocks noChangeArrowheads="1"/>
          </p:cNvSpPr>
          <p:nvPr/>
        </p:nvSpPr>
        <p:spPr bwMode="auto">
          <a:xfrm>
            <a:off x="2027238" y="3540125"/>
            <a:ext cx="1414462" cy="74613"/>
          </a:xfrm>
          <a:prstGeom prst="rightArrow">
            <a:avLst>
              <a:gd name="adj1" fmla="val 50000"/>
              <a:gd name="adj2" fmla="val 47394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solidFill>
                <a:schemeClr val="bg2"/>
              </a:solidFill>
            </a:endParaRPr>
          </a:p>
        </p:txBody>
      </p:sp>
      <p:sp>
        <p:nvSpPr>
          <p:cNvPr id="231463" name="Text Box 44"/>
          <p:cNvSpPr txBox="1">
            <a:spLocks noChangeArrowheads="1"/>
          </p:cNvSpPr>
          <p:nvPr/>
        </p:nvSpPr>
        <p:spPr bwMode="auto">
          <a:xfrm>
            <a:off x="2147888" y="3560763"/>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堕・脱・蕩</a:t>
            </a:r>
          </a:p>
        </p:txBody>
      </p:sp>
      <p:sp>
        <p:nvSpPr>
          <p:cNvPr id="231464" name="Oval 45"/>
          <p:cNvSpPr>
            <a:spLocks noChangeArrowheads="1"/>
          </p:cNvSpPr>
          <p:nvPr/>
        </p:nvSpPr>
        <p:spPr bwMode="auto">
          <a:xfrm>
            <a:off x="5334000" y="4887913"/>
            <a:ext cx="914400" cy="3508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体</a:t>
            </a:r>
            <a:endParaRPr lang="ko-KR" altLang="en-US" sz="1600">
              <a:solidFill>
                <a:schemeClr val="bg2"/>
              </a:solidFill>
              <a:latin typeface="ＭＳ Ｐゴシック" pitchFamily="34" charset="-128"/>
            </a:endParaRPr>
          </a:p>
        </p:txBody>
      </p:sp>
      <p:sp>
        <p:nvSpPr>
          <p:cNvPr id="231465" name="Oval 46"/>
          <p:cNvSpPr>
            <a:spLocks noChangeArrowheads="1"/>
          </p:cNvSpPr>
          <p:nvPr/>
        </p:nvSpPr>
        <p:spPr bwMode="auto">
          <a:xfrm>
            <a:off x="5334000" y="5268913"/>
            <a:ext cx="914400" cy="3508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堕落人間</a:t>
            </a:r>
            <a:endParaRPr lang="ko-KR" altLang="en-US" sz="1600">
              <a:solidFill>
                <a:schemeClr val="bg2"/>
              </a:solidFill>
              <a:latin typeface="ＭＳ Ｐゴシック" pitchFamily="34" charset="-128"/>
            </a:endParaRPr>
          </a:p>
        </p:txBody>
      </p:sp>
      <p:sp>
        <p:nvSpPr>
          <p:cNvPr id="231466" name="Oval 47"/>
          <p:cNvSpPr>
            <a:spLocks noChangeArrowheads="1"/>
          </p:cNvSpPr>
          <p:nvPr/>
        </p:nvSpPr>
        <p:spPr bwMode="auto">
          <a:xfrm>
            <a:off x="5334000" y="5649913"/>
            <a:ext cx="914400" cy="3508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堕落人類</a:t>
            </a:r>
            <a:endParaRPr lang="ko-KR" altLang="en-US" sz="1600">
              <a:solidFill>
                <a:schemeClr val="bg2"/>
              </a:solidFill>
              <a:latin typeface="ＭＳ Ｐゴシック" pitchFamily="34" charset="-128"/>
            </a:endParaRPr>
          </a:p>
        </p:txBody>
      </p:sp>
      <p:sp>
        <p:nvSpPr>
          <p:cNvPr id="231467" name="Oval 48"/>
          <p:cNvSpPr>
            <a:spLocks noChangeArrowheads="1"/>
          </p:cNvSpPr>
          <p:nvPr/>
        </p:nvSpPr>
        <p:spPr bwMode="auto">
          <a:xfrm>
            <a:off x="7461250" y="4506913"/>
            <a:ext cx="996950" cy="3508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アダム</a:t>
            </a:r>
            <a:endParaRPr lang="ko-KR" altLang="en-US" sz="1600">
              <a:solidFill>
                <a:schemeClr val="bg2"/>
              </a:solidFill>
              <a:latin typeface="ＭＳ Ｐゴシック" pitchFamily="34" charset="-128"/>
            </a:endParaRPr>
          </a:p>
        </p:txBody>
      </p:sp>
      <p:sp>
        <p:nvSpPr>
          <p:cNvPr id="231468" name="Oval 49"/>
          <p:cNvSpPr>
            <a:spLocks noChangeArrowheads="1"/>
          </p:cNvSpPr>
          <p:nvPr/>
        </p:nvSpPr>
        <p:spPr bwMode="auto">
          <a:xfrm>
            <a:off x="7461250" y="4887913"/>
            <a:ext cx="914400" cy="3508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心</a:t>
            </a:r>
            <a:endParaRPr lang="ko-KR" altLang="en-US" sz="1600">
              <a:solidFill>
                <a:schemeClr val="bg2"/>
              </a:solidFill>
              <a:latin typeface="ＭＳ Ｐゴシック" pitchFamily="34" charset="-128"/>
            </a:endParaRPr>
          </a:p>
        </p:txBody>
      </p:sp>
      <p:sp>
        <p:nvSpPr>
          <p:cNvPr id="231469" name="Oval 50"/>
          <p:cNvSpPr>
            <a:spLocks noChangeArrowheads="1"/>
          </p:cNvSpPr>
          <p:nvPr/>
        </p:nvSpPr>
        <p:spPr bwMode="auto">
          <a:xfrm>
            <a:off x="7461250" y="5268913"/>
            <a:ext cx="996950" cy="350837"/>
          </a:xfrm>
          <a:prstGeom prst="ellipse">
            <a:avLst/>
          </a:prstGeom>
          <a:noFill/>
          <a:ln w="9525">
            <a:solidFill>
              <a:schemeClr val="bg2"/>
            </a:solidFill>
            <a:round/>
            <a:headEnd/>
            <a:tailEnd/>
          </a:ln>
        </p:spPr>
        <p:txBody>
          <a:bodyPr wrap="none" anchor="ctr"/>
          <a:lstStyle/>
          <a:p>
            <a:pPr algn="ctr" latinLnBrk="0"/>
            <a:r>
              <a:rPr kumimoji="0" lang="ja-JP" altLang="en-US" sz="1600">
                <a:solidFill>
                  <a:schemeClr val="bg2"/>
                </a:solidFill>
                <a:latin typeface="ＭＳ Ｐゴシック" pitchFamily="34" charset="-128"/>
              </a:rPr>
              <a:t>祭物</a:t>
            </a:r>
            <a:endParaRPr lang="ko-KR" altLang="en-US" sz="1600">
              <a:solidFill>
                <a:schemeClr val="bg2"/>
              </a:solidFill>
              <a:latin typeface="ＭＳ Ｐゴシック" pitchFamily="34" charset="-128"/>
            </a:endParaRPr>
          </a:p>
        </p:txBody>
      </p:sp>
      <p:sp>
        <p:nvSpPr>
          <p:cNvPr id="231470" name="Oval 51"/>
          <p:cNvSpPr>
            <a:spLocks noChangeArrowheads="1"/>
          </p:cNvSpPr>
          <p:nvPr/>
        </p:nvSpPr>
        <p:spPr bwMode="auto">
          <a:xfrm>
            <a:off x="7461250" y="5649913"/>
            <a:ext cx="996950" cy="3508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メシヤ</a:t>
            </a:r>
            <a:endParaRPr lang="ko-KR" altLang="en-US" sz="1600">
              <a:solidFill>
                <a:schemeClr val="bg2"/>
              </a:solidFill>
              <a:latin typeface="ＭＳ Ｐゴシック" pitchFamily="34" charset="-128"/>
            </a:endParaRPr>
          </a:p>
        </p:txBody>
      </p:sp>
      <p:sp>
        <p:nvSpPr>
          <p:cNvPr id="231471" name="AutoShape 52"/>
          <p:cNvSpPr>
            <a:spLocks noChangeArrowheads="1"/>
          </p:cNvSpPr>
          <p:nvPr/>
        </p:nvSpPr>
        <p:spPr bwMode="auto">
          <a:xfrm>
            <a:off x="319088" y="4348163"/>
            <a:ext cx="4800600" cy="160020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231472" name="AutoShape 53"/>
          <p:cNvSpPr>
            <a:spLocks noChangeArrowheads="1"/>
          </p:cNvSpPr>
          <p:nvPr/>
        </p:nvSpPr>
        <p:spPr bwMode="auto">
          <a:xfrm>
            <a:off x="1565275" y="3938588"/>
            <a:ext cx="160338" cy="520700"/>
          </a:xfrm>
          <a:prstGeom prst="upArrow">
            <a:avLst>
              <a:gd name="adj1" fmla="val 50000"/>
              <a:gd name="adj2" fmla="val 81188"/>
            </a:avLst>
          </a:prstGeom>
          <a:solidFill>
            <a:srgbClr val="FF5050"/>
          </a:solidFill>
          <a:ln w="9525">
            <a:solidFill>
              <a:srgbClr val="FF5050"/>
            </a:solidFill>
            <a:miter lim="800000"/>
            <a:headEnd/>
            <a:tailEnd/>
          </a:ln>
        </p:spPr>
        <p:txBody>
          <a:bodyPr vert="eaVert" wrap="none" anchor="ctr"/>
          <a:lstStyle/>
          <a:p>
            <a:pPr latinLnBrk="0"/>
            <a:endParaRPr lang="ja-JP" altLang="en-US"/>
          </a:p>
        </p:txBody>
      </p:sp>
      <p:sp>
        <p:nvSpPr>
          <p:cNvPr id="244788" name="AutoShape 54"/>
          <p:cNvSpPr>
            <a:spLocks noChangeArrowheads="1"/>
          </p:cNvSpPr>
          <p:nvPr/>
        </p:nvSpPr>
        <p:spPr bwMode="auto">
          <a:xfrm>
            <a:off x="6319838" y="4648200"/>
            <a:ext cx="1079500" cy="71438"/>
          </a:xfrm>
          <a:prstGeom prst="rightArrow">
            <a:avLst>
              <a:gd name="adj1" fmla="val 50000"/>
              <a:gd name="adj2" fmla="val 377780"/>
            </a:avLst>
          </a:prstGeom>
          <a:solidFill>
            <a:schemeClr val="tx1">
              <a:lumMod val="75000"/>
            </a:schemeClr>
          </a:solidFill>
          <a:ln w="19050">
            <a:solidFill>
              <a:schemeClr val="bg2"/>
            </a:solidFill>
            <a:miter lim="800000"/>
            <a:headEnd/>
            <a:tailEnd/>
          </a:ln>
        </p:spPr>
        <p:txBody>
          <a:bodyPr wrap="none" anchor="ctr"/>
          <a:lstStyle/>
          <a:p>
            <a:pPr latinLnBrk="0">
              <a:defRPr/>
            </a:pPr>
            <a:endParaRPr lang="ja-JP" altLang="en-US"/>
          </a:p>
        </p:txBody>
      </p:sp>
      <p:sp>
        <p:nvSpPr>
          <p:cNvPr id="244789" name="AutoShape 55"/>
          <p:cNvSpPr>
            <a:spLocks noChangeArrowheads="1"/>
          </p:cNvSpPr>
          <p:nvPr/>
        </p:nvSpPr>
        <p:spPr bwMode="auto">
          <a:xfrm>
            <a:off x="6321425" y="5032375"/>
            <a:ext cx="1079500" cy="71438"/>
          </a:xfrm>
          <a:prstGeom prst="rightArrow">
            <a:avLst>
              <a:gd name="adj1" fmla="val 50000"/>
              <a:gd name="adj2" fmla="val 377780"/>
            </a:avLst>
          </a:prstGeom>
          <a:solidFill>
            <a:schemeClr val="tx1">
              <a:lumMod val="75000"/>
            </a:schemeClr>
          </a:solidFill>
          <a:ln w="19050">
            <a:solidFill>
              <a:schemeClr val="bg2"/>
            </a:solidFill>
            <a:miter lim="800000"/>
            <a:headEnd/>
            <a:tailEnd/>
          </a:ln>
        </p:spPr>
        <p:txBody>
          <a:bodyPr wrap="none" anchor="ctr"/>
          <a:lstStyle/>
          <a:p>
            <a:pPr latinLnBrk="0">
              <a:defRPr/>
            </a:pPr>
            <a:endParaRPr lang="ja-JP" altLang="en-US">
              <a:solidFill>
                <a:schemeClr val="bg2"/>
              </a:solidFill>
            </a:endParaRPr>
          </a:p>
        </p:txBody>
      </p:sp>
      <p:sp>
        <p:nvSpPr>
          <p:cNvPr id="244790" name="AutoShape 56"/>
          <p:cNvSpPr>
            <a:spLocks noChangeArrowheads="1"/>
          </p:cNvSpPr>
          <p:nvPr/>
        </p:nvSpPr>
        <p:spPr bwMode="auto">
          <a:xfrm>
            <a:off x="6321425" y="5400675"/>
            <a:ext cx="1079500" cy="71438"/>
          </a:xfrm>
          <a:prstGeom prst="rightArrow">
            <a:avLst>
              <a:gd name="adj1" fmla="val 50000"/>
              <a:gd name="adj2" fmla="val 377775"/>
            </a:avLst>
          </a:prstGeom>
          <a:solidFill>
            <a:schemeClr val="tx1">
              <a:lumMod val="75000"/>
            </a:schemeClr>
          </a:solidFill>
          <a:ln w="19050">
            <a:solidFill>
              <a:schemeClr val="bg2"/>
            </a:solidFill>
            <a:miter lim="800000"/>
            <a:headEnd/>
            <a:tailEnd/>
          </a:ln>
        </p:spPr>
        <p:txBody>
          <a:bodyPr wrap="none" anchor="ctr"/>
          <a:lstStyle/>
          <a:p>
            <a:pPr latinLnBrk="0">
              <a:defRPr/>
            </a:pPr>
            <a:endParaRPr lang="ja-JP" altLang="en-US">
              <a:solidFill>
                <a:schemeClr val="bg2"/>
              </a:solidFill>
            </a:endParaRPr>
          </a:p>
        </p:txBody>
      </p:sp>
      <p:sp>
        <p:nvSpPr>
          <p:cNvPr id="244791" name="AutoShape 57"/>
          <p:cNvSpPr>
            <a:spLocks noChangeArrowheads="1"/>
          </p:cNvSpPr>
          <p:nvPr/>
        </p:nvSpPr>
        <p:spPr bwMode="auto">
          <a:xfrm>
            <a:off x="6321425" y="5791200"/>
            <a:ext cx="1079500" cy="71438"/>
          </a:xfrm>
          <a:prstGeom prst="rightArrow">
            <a:avLst>
              <a:gd name="adj1" fmla="val 50000"/>
              <a:gd name="adj2" fmla="val 377775"/>
            </a:avLst>
          </a:prstGeom>
          <a:solidFill>
            <a:schemeClr val="tx1">
              <a:lumMod val="75000"/>
            </a:schemeClr>
          </a:solidFill>
          <a:ln w="19050">
            <a:solidFill>
              <a:schemeClr val="bg2"/>
            </a:solidFill>
            <a:miter lim="800000"/>
            <a:headEnd/>
            <a:tailEnd/>
          </a:ln>
        </p:spPr>
        <p:txBody>
          <a:bodyPr wrap="none" anchor="ctr"/>
          <a:lstStyle/>
          <a:p>
            <a:pPr latinLnBrk="0">
              <a:defRPr/>
            </a:pPr>
            <a:endParaRPr lang="ja-JP" altLang="en-US">
              <a:solidFill>
                <a:schemeClr val="bg2"/>
              </a:solidFill>
            </a:endParaRPr>
          </a:p>
        </p:txBody>
      </p:sp>
      <p:sp>
        <p:nvSpPr>
          <p:cNvPr id="231477" name="Text Box 58"/>
          <p:cNvSpPr txBox="1">
            <a:spLocks noChangeArrowheads="1"/>
          </p:cNvSpPr>
          <p:nvPr/>
        </p:nvSpPr>
        <p:spPr bwMode="auto">
          <a:xfrm>
            <a:off x="642938" y="3811588"/>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表示体</a:t>
            </a:r>
          </a:p>
        </p:txBody>
      </p:sp>
      <p:sp>
        <p:nvSpPr>
          <p:cNvPr id="231478" name="Text Box 59"/>
          <p:cNvSpPr txBox="1">
            <a:spLocks noChangeArrowheads="1"/>
          </p:cNvSpPr>
          <p:nvPr/>
        </p:nvSpPr>
        <p:spPr bwMode="auto">
          <a:xfrm>
            <a:off x="3800475" y="3806825"/>
            <a:ext cx="950913"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表示体</a:t>
            </a:r>
          </a:p>
        </p:txBody>
      </p:sp>
      <p:sp>
        <p:nvSpPr>
          <p:cNvPr id="231479" name="Text Box 60"/>
          <p:cNvSpPr txBox="1">
            <a:spLocks noChangeArrowheads="1"/>
          </p:cNvSpPr>
          <p:nvPr/>
        </p:nvSpPr>
        <p:spPr bwMode="auto">
          <a:xfrm>
            <a:off x="1566863" y="2484438"/>
            <a:ext cx="800100" cy="336550"/>
          </a:xfrm>
          <a:prstGeom prst="rect">
            <a:avLst/>
          </a:prstGeom>
          <a:noFill/>
          <a:ln w="9525">
            <a:noFill/>
            <a:miter lim="800000"/>
            <a:headEnd/>
            <a:tailEnd/>
          </a:ln>
        </p:spPr>
        <p:txBody>
          <a:bodyPr wrap="none">
            <a:spAutoFit/>
          </a:bodyPr>
          <a:lstStyle/>
          <a:p>
            <a:pPr latinLnBrk="0"/>
            <a:r>
              <a:rPr lang="ja-JP" altLang="en-US" sz="1600">
                <a:solidFill>
                  <a:schemeClr val="bg2"/>
                </a:solidFill>
              </a:rPr>
              <a:t>（穀物）</a:t>
            </a:r>
          </a:p>
        </p:txBody>
      </p:sp>
      <p:sp>
        <p:nvSpPr>
          <p:cNvPr id="231480" name="Arc 61"/>
          <p:cNvSpPr>
            <a:spLocks/>
          </p:cNvSpPr>
          <p:nvPr/>
        </p:nvSpPr>
        <p:spPr bwMode="auto">
          <a:xfrm rot="18842790" flipV="1">
            <a:off x="3530600" y="2200275"/>
            <a:ext cx="893763" cy="9128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2"/>
            </a:solidFill>
            <a:round/>
            <a:headEnd/>
            <a:tailEnd type="triangle" w="med" len="med"/>
          </a:ln>
        </p:spPr>
        <p:txBody>
          <a:bodyPr wrap="none" anchor="ctr"/>
          <a:lstStyle/>
          <a:p>
            <a:endParaRPr lang="ko-KR" altLang="en-US"/>
          </a:p>
        </p:txBody>
      </p:sp>
      <p:sp>
        <p:nvSpPr>
          <p:cNvPr id="231481" name="Text Box 62"/>
          <p:cNvSpPr txBox="1">
            <a:spLocks noChangeArrowheads="1"/>
          </p:cNvSpPr>
          <p:nvPr/>
        </p:nvSpPr>
        <p:spPr bwMode="auto">
          <a:xfrm>
            <a:off x="3709988" y="2443163"/>
            <a:ext cx="595312" cy="336550"/>
          </a:xfrm>
          <a:prstGeom prst="rect">
            <a:avLst/>
          </a:prstGeom>
          <a:noFill/>
          <a:ln w="9525">
            <a:noFill/>
            <a:miter lim="800000"/>
            <a:headEnd/>
            <a:tailEnd/>
          </a:ln>
        </p:spPr>
        <p:txBody>
          <a:bodyPr wrap="none">
            <a:spAutoFit/>
          </a:bodyPr>
          <a:lstStyle/>
          <a:p>
            <a:pPr latinLnBrk="0"/>
            <a:r>
              <a:rPr lang="ja-JP" altLang="en-US" sz="1600">
                <a:solidFill>
                  <a:schemeClr val="bg2"/>
                </a:solidFill>
              </a:rPr>
              <a:t>（羊）</a:t>
            </a:r>
          </a:p>
        </p:txBody>
      </p:sp>
      <p:grpSp>
        <p:nvGrpSpPr>
          <p:cNvPr id="231482" name="Group 63"/>
          <p:cNvGrpSpPr>
            <a:grpSpLocks/>
          </p:cNvGrpSpPr>
          <p:nvPr/>
        </p:nvGrpSpPr>
        <p:grpSpPr bwMode="auto">
          <a:xfrm>
            <a:off x="3278188" y="4381500"/>
            <a:ext cx="755650" cy="865188"/>
            <a:chOff x="793" y="2704"/>
            <a:chExt cx="476" cy="545"/>
          </a:xfrm>
        </p:grpSpPr>
        <p:sp>
          <p:nvSpPr>
            <p:cNvPr id="231488" name="Arc 64"/>
            <p:cNvSpPr>
              <a:spLocks/>
            </p:cNvSpPr>
            <p:nvPr/>
          </p:nvSpPr>
          <p:spPr bwMode="auto">
            <a:xfrm rot="8174193">
              <a:off x="793" y="2812"/>
              <a:ext cx="476" cy="4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231489" name="Arc 65"/>
            <p:cNvSpPr>
              <a:spLocks/>
            </p:cNvSpPr>
            <p:nvPr/>
          </p:nvSpPr>
          <p:spPr bwMode="auto">
            <a:xfrm rot="-2515459">
              <a:off x="793" y="2704"/>
              <a:ext cx="476" cy="4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grpSp>
        <p:nvGrpSpPr>
          <p:cNvPr id="231483" name="Group 66"/>
          <p:cNvGrpSpPr>
            <a:grpSpLocks/>
          </p:cNvGrpSpPr>
          <p:nvPr/>
        </p:nvGrpSpPr>
        <p:grpSpPr bwMode="auto">
          <a:xfrm>
            <a:off x="1425575" y="4373563"/>
            <a:ext cx="755650" cy="865187"/>
            <a:chOff x="793" y="2704"/>
            <a:chExt cx="476" cy="545"/>
          </a:xfrm>
        </p:grpSpPr>
        <p:sp>
          <p:nvSpPr>
            <p:cNvPr id="231486" name="Arc 67"/>
            <p:cNvSpPr>
              <a:spLocks/>
            </p:cNvSpPr>
            <p:nvPr/>
          </p:nvSpPr>
          <p:spPr bwMode="auto">
            <a:xfrm rot="8174193">
              <a:off x="793" y="2812"/>
              <a:ext cx="476" cy="4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231487" name="Arc 68"/>
            <p:cNvSpPr>
              <a:spLocks/>
            </p:cNvSpPr>
            <p:nvPr/>
          </p:nvSpPr>
          <p:spPr bwMode="auto">
            <a:xfrm rot="-2515459">
              <a:off x="793" y="2704"/>
              <a:ext cx="476" cy="4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sp>
        <p:nvSpPr>
          <p:cNvPr id="231484" name="Oval 3"/>
          <p:cNvSpPr>
            <a:spLocks noChangeArrowheads="1"/>
          </p:cNvSpPr>
          <p:nvPr/>
        </p:nvSpPr>
        <p:spPr bwMode="auto">
          <a:xfrm>
            <a:off x="3470275" y="1416050"/>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a:solidFill>
                  <a:schemeClr val="bg2"/>
                </a:solidFill>
                <a:latin typeface="ＭＳ Ｐゴシック" pitchFamily="34" charset="-128"/>
              </a:rPr>
              <a:t>神</a:t>
            </a:r>
          </a:p>
        </p:txBody>
      </p:sp>
      <p:sp>
        <p:nvSpPr>
          <p:cNvPr id="231485" name="Text Box 18"/>
          <p:cNvSpPr txBox="1">
            <a:spLocks noChangeArrowheads="1"/>
          </p:cNvSpPr>
          <p:nvPr/>
        </p:nvSpPr>
        <p:spPr bwMode="auto">
          <a:xfrm>
            <a:off x="2290763" y="1730375"/>
            <a:ext cx="917575"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中間</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0" y="142875"/>
            <a:ext cx="9144000" cy="492125"/>
          </a:xfrm>
          <a:prstGeom prst="rect">
            <a:avLst/>
          </a:prstGeom>
          <a:noFill/>
          <a:ln w="9525">
            <a:noFill/>
            <a:miter lim="800000"/>
            <a:headEnd/>
            <a:tailEnd/>
          </a:ln>
        </p:spPr>
        <p:txBody>
          <a:bodyPr>
            <a:spAutoFit/>
          </a:bodyPr>
          <a:lstStyle/>
          <a:p>
            <a:pPr latinLnBrk="0"/>
            <a:r>
              <a:rPr lang="ja-JP" altLang="en-US" sz="2600" b="0">
                <a:solidFill>
                  <a:schemeClr val="bg2"/>
                </a:solidFill>
                <a:latin typeface="ＭＳ Ｐゴシック" pitchFamily="34" charset="-128"/>
              </a:rPr>
              <a:t>３</a:t>
            </a:r>
            <a:r>
              <a:rPr lang="en-US" altLang="ja-JP" sz="2600" b="0">
                <a:solidFill>
                  <a:schemeClr val="bg2"/>
                </a:solidFill>
                <a:latin typeface="ＭＳ Ｐゴシック" pitchFamily="34" charset="-128"/>
              </a:rPr>
              <a:t>.</a:t>
            </a:r>
            <a:r>
              <a:rPr lang="ja-JP" altLang="en-US" sz="2600" b="0">
                <a:solidFill>
                  <a:schemeClr val="bg2"/>
                </a:solidFill>
                <a:latin typeface="ＭＳ Ｐゴシック" pitchFamily="34" charset="-128"/>
              </a:rPr>
              <a:t> カインの祭物を受けられず、アベルの祭物を受けられた理由</a:t>
            </a:r>
          </a:p>
        </p:txBody>
      </p:sp>
      <p:sp>
        <p:nvSpPr>
          <p:cNvPr id="232450" name="Oval 4"/>
          <p:cNvSpPr>
            <a:spLocks noChangeArrowheads="1"/>
          </p:cNvSpPr>
          <p:nvPr/>
        </p:nvSpPr>
        <p:spPr bwMode="auto">
          <a:xfrm>
            <a:off x="1214438" y="2351088"/>
            <a:ext cx="936625" cy="449262"/>
          </a:xfrm>
          <a:prstGeom prst="ellipse">
            <a:avLst/>
          </a:prstGeom>
          <a:solidFill>
            <a:srgbClr val="FF505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カイン</a:t>
            </a:r>
            <a:endParaRPr lang="ko-KR" altLang="en-US" sz="2400">
              <a:solidFill>
                <a:schemeClr val="bg2"/>
              </a:solidFill>
              <a:latin typeface="ＭＳ Ｐゴシック" pitchFamily="34" charset="-128"/>
            </a:endParaRPr>
          </a:p>
        </p:txBody>
      </p:sp>
      <p:sp>
        <p:nvSpPr>
          <p:cNvPr id="232451" name="Text Box 5"/>
          <p:cNvSpPr txBox="1">
            <a:spLocks noChangeArrowheads="1"/>
          </p:cNvSpPr>
          <p:nvPr/>
        </p:nvSpPr>
        <p:spPr bwMode="auto">
          <a:xfrm>
            <a:off x="571500" y="2395538"/>
            <a:ext cx="6159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a:t>
            </a:r>
          </a:p>
        </p:txBody>
      </p:sp>
      <p:sp>
        <p:nvSpPr>
          <p:cNvPr id="232452" name="Text Box 6"/>
          <p:cNvSpPr txBox="1">
            <a:spLocks noChangeArrowheads="1"/>
          </p:cNvSpPr>
          <p:nvPr/>
        </p:nvSpPr>
        <p:spPr bwMode="auto">
          <a:xfrm>
            <a:off x="2306638" y="857250"/>
            <a:ext cx="18923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分立された次子</a:t>
            </a:r>
          </a:p>
          <a:p>
            <a:pPr latinLnBrk="0"/>
            <a:r>
              <a:rPr lang="ja-JP" altLang="en-US" sz="2000">
                <a:solidFill>
                  <a:schemeClr val="bg2"/>
                </a:solidFill>
                <a:latin typeface="ＭＳ Ｐゴシック" pitchFamily="34" charset="-128"/>
              </a:rPr>
              <a:t>アダムの立場</a:t>
            </a:r>
          </a:p>
        </p:txBody>
      </p:sp>
      <p:sp>
        <p:nvSpPr>
          <p:cNvPr id="232453" name="Rectangle 7"/>
          <p:cNvSpPr>
            <a:spLocks noChangeArrowheads="1"/>
          </p:cNvSpPr>
          <p:nvPr/>
        </p:nvSpPr>
        <p:spPr bwMode="auto">
          <a:xfrm>
            <a:off x="2308225" y="2278063"/>
            <a:ext cx="18923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分立された長子</a:t>
            </a:r>
          </a:p>
          <a:p>
            <a:pPr latinLnBrk="0"/>
            <a:r>
              <a:rPr lang="ja-JP" altLang="en-US" sz="2000">
                <a:solidFill>
                  <a:schemeClr val="bg2"/>
                </a:solidFill>
                <a:latin typeface="ＭＳ Ｐゴシック" pitchFamily="34" charset="-128"/>
              </a:rPr>
              <a:t>天使長の立場</a:t>
            </a:r>
          </a:p>
        </p:txBody>
      </p:sp>
      <p:sp>
        <p:nvSpPr>
          <p:cNvPr id="232454" name="Text Box 8"/>
          <p:cNvSpPr txBox="1">
            <a:spLocks noChangeArrowheads="1"/>
          </p:cNvSpPr>
          <p:nvPr/>
        </p:nvSpPr>
        <p:spPr bwMode="auto">
          <a:xfrm>
            <a:off x="571500" y="3557588"/>
            <a:ext cx="7939088" cy="10064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（３） アベルの祭物を受けられた事は</a:t>
            </a:r>
            <a:endParaRPr lang="ko-KR" altLang="en-US" sz="2000">
              <a:solidFill>
                <a:schemeClr val="bg2"/>
              </a:solidFill>
              <a:latin typeface="ＭＳ Ｐゴシック" pitchFamily="34" charset="-128"/>
            </a:endParaRPr>
          </a:p>
          <a:p>
            <a:pPr lvl="1" latinLnBrk="0"/>
            <a:r>
              <a:rPr lang="ja-JP" altLang="en-US" sz="2000">
                <a:solidFill>
                  <a:schemeClr val="bg2"/>
                </a:solidFill>
                <a:latin typeface="ＭＳ Ｐゴシック" pitchFamily="34" charset="-128"/>
              </a:rPr>
              <a:t> 罪人も神の前に、み旨に合うように条件を立てれば　</a:t>
            </a:r>
          </a:p>
          <a:p>
            <a:pPr lvl="1" latinLnBrk="0"/>
            <a:r>
              <a:rPr lang="ja-JP" altLang="en-US" sz="2000">
                <a:solidFill>
                  <a:schemeClr val="bg2"/>
                </a:solidFill>
                <a:latin typeface="ＭＳ Ｐゴシック" pitchFamily="34" charset="-128"/>
              </a:rPr>
              <a:t> 受けて下さるということを見せられた</a:t>
            </a:r>
            <a:endParaRPr lang="ko-KR" altLang="en-US" sz="2000">
              <a:solidFill>
                <a:schemeClr val="bg2"/>
              </a:solidFill>
              <a:latin typeface="ＭＳ Ｐゴシック" pitchFamily="34" charset="-128"/>
            </a:endParaRPr>
          </a:p>
        </p:txBody>
      </p:sp>
      <p:sp>
        <p:nvSpPr>
          <p:cNvPr id="232455" name="AutoShape 9"/>
          <p:cNvSpPr>
            <a:spLocks/>
          </p:cNvSpPr>
          <p:nvPr/>
        </p:nvSpPr>
        <p:spPr bwMode="auto">
          <a:xfrm>
            <a:off x="2297113" y="1016000"/>
            <a:ext cx="71437" cy="431800"/>
          </a:xfrm>
          <a:prstGeom prst="leftBracket">
            <a:avLst>
              <a:gd name="adj" fmla="val 50371"/>
            </a:avLst>
          </a:prstGeom>
          <a:noFill/>
          <a:ln w="19050">
            <a:solidFill>
              <a:schemeClr val="bg2"/>
            </a:solidFill>
            <a:round/>
            <a:headEnd/>
            <a:tailEnd/>
          </a:ln>
        </p:spPr>
        <p:txBody>
          <a:bodyPr wrap="none" anchor="ctr"/>
          <a:lstStyle/>
          <a:p>
            <a:pPr latinLnBrk="0"/>
            <a:endParaRPr lang="ja-JP" altLang="en-US"/>
          </a:p>
        </p:txBody>
      </p:sp>
      <p:sp>
        <p:nvSpPr>
          <p:cNvPr id="232456" name="AutoShape 10"/>
          <p:cNvSpPr>
            <a:spLocks/>
          </p:cNvSpPr>
          <p:nvPr/>
        </p:nvSpPr>
        <p:spPr bwMode="auto">
          <a:xfrm>
            <a:off x="2305050" y="2441575"/>
            <a:ext cx="71438" cy="431800"/>
          </a:xfrm>
          <a:prstGeom prst="leftBracket">
            <a:avLst>
              <a:gd name="adj" fmla="val 50370"/>
            </a:avLst>
          </a:prstGeom>
          <a:noFill/>
          <a:ln w="19050">
            <a:solidFill>
              <a:schemeClr val="bg2"/>
            </a:solidFill>
            <a:round/>
            <a:headEnd/>
            <a:tailEnd/>
          </a:ln>
        </p:spPr>
        <p:txBody>
          <a:bodyPr wrap="none" anchor="ctr"/>
          <a:lstStyle/>
          <a:p>
            <a:pPr latinLnBrk="0"/>
            <a:endParaRPr lang="ja-JP" altLang="en-US"/>
          </a:p>
        </p:txBody>
      </p:sp>
      <p:sp>
        <p:nvSpPr>
          <p:cNvPr id="232457" name="Text Box 11"/>
          <p:cNvSpPr txBox="1">
            <a:spLocks noChangeArrowheads="1"/>
          </p:cNvSpPr>
          <p:nvPr/>
        </p:nvSpPr>
        <p:spPr bwMode="auto">
          <a:xfrm>
            <a:off x="574675" y="1030288"/>
            <a:ext cx="6159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a:t>
            </a:r>
          </a:p>
        </p:txBody>
      </p:sp>
      <p:sp>
        <p:nvSpPr>
          <p:cNvPr id="232458" name="AutoShape 12"/>
          <p:cNvSpPr>
            <a:spLocks noChangeArrowheads="1"/>
          </p:cNvSpPr>
          <p:nvPr/>
        </p:nvSpPr>
        <p:spPr bwMode="auto">
          <a:xfrm>
            <a:off x="4264025" y="858838"/>
            <a:ext cx="3276600" cy="730250"/>
          </a:xfrm>
          <a:prstGeom prst="roundRect">
            <a:avLst>
              <a:gd name="adj" fmla="val 16667"/>
            </a:avLst>
          </a:prstGeom>
          <a:noFill/>
          <a:ln w="9525">
            <a:solidFill>
              <a:schemeClr val="bg2"/>
            </a:solidFill>
            <a:round/>
            <a:headEnd/>
            <a:tailEnd/>
          </a:ln>
        </p:spPr>
        <p:txBody>
          <a:bodyPr wrap="none" anchor="ctr"/>
          <a:lstStyle/>
          <a:p>
            <a:pPr latinLnBrk="0"/>
            <a:r>
              <a:rPr lang="ja-JP" altLang="en-US" sz="2000">
                <a:solidFill>
                  <a:schemeClr val="bg2"/>
                </a:solidFill>
                <a:latin typeface="ＭＳ Ｐゴシック" pitchFamily="34" charset="-128"/>
              </a:rPr>
              <a:t>アダムは直接、神に通じる</a:t>
            </a:r>
          </a:p>
          <a:p>
            <a:pPr latinLnBrk="0"/>
            <a:r>
              <a:rPr lang="ja-JP" altLang="en-US" sz="2000">
                <a:solidFill>
                  <a:schemeClr val="bg2"/>
                </a:solidFill>
                <a:latin typeface="ＭＳ Ｐゴシック" pitchFamily="34" charset="-128"/>
              </a:rPr>
              <a:t>ことができる</a:t>
            </a:r>
          </a:p>
        </p:txBody>
      </p:sp>
      <p:sp>
        <p:nvSpPr>
          <p:cNvPr id="232459" name="AutoShape 13"/>
          <p:cNvSpPr>
            <a:spLocks noChangeArrowheads="1"/>
          </p:cNvSpPr>
          <p:nvPr/>
        </p:nvSpPr>
        <p:spPr bwMode="auto">
          <a:xfrm>
            <a:off x="4327525" y="2301875"/>
            <a:ext cx="3244850" cy="730250"/>
          </a:xfrm>
          <a:prstGeom prst="roundRect">
            <a:avLst>
              <a:gd name="adj" fmla="val 16667"/>
            </a:avLst>
          </a:prstGeom>
          <a:noFill/>
          <a:ln w="9525">
            <a:solidFill>
              <a:schemeClr val="bg2"/>
            </a:solidFill>
            <a:round/>
            <a:headEnd/>
            <a:tailEnd/>
          </a:ln>
        </p:spPr>
        <p:txBody>
          <a:bodyPr wrap="none" anchor="ctr"/>
          <a:lstStyle/>
          <a:p>
            <a:pPr latinLnBrk="0"/>
            <a:r>
              <a:rPr lang="ja-JP" altLang="en-US" sz="2000">
                <a:solidFill>
                  <a:schemeClr val="bg2"/>
                </a:solidFill>
                <a:latin typeface="ＭＳ Ｐゴシック" pitchFamily="34" charset="-128"/>
              </a:rPr>
              <a:t>天使長は直接、神に通じる</a:t>
            </a:r>
            <a:endParaRPr lang="en-US"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ことができない</a:t>
            </a:r>
          </a:p>
        </p:txBody>
      </p:sp>
      <p:sp>
        <p:nvSpPr>
          <p:cNvPr id="232460" name="Text Box 14"/>
          <p:cNvSpPr txBox="1">
            <a:spLocks noChangeArrowheads="1"/>
          </p:cNvSpPr>
          <p:nvPr/>
        </p:nvSpPr>
        <p:spPr bwMode="auto">
          <a:xfrm>
            <a:off x="2247900" y="1728788"/>
            <a:ext cx="3954463"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アベルの祭物は神が受けられる</a:t>
            </a:r>
          </a:p>
        </p:txBody>
      </p:sp>
      <p:sp>
        <p:nvSpPr>
          <p:cNvPr id="232461" name="Text Box 15"/>
          <p:cNvSpPr txBox="1">
            <a:spLocks noChangeArrowheads="1"/>
          </p:cNvSpPr>
          <p:nvPr/>
        </p:nvSpPr>
        <p:spPr bwMode="auto">
          <a:xfrm>
            <a:off x="2341563" y="3082925"/>
            <a:ext cx="5664200"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カインの祭物は神が直接、受けることができない</a:t>
            </a:r>
          </a:p>
        </p:txBody>
      </p:sp>
      <p:sp>
        <p:nvSpPr>
          <p:cNvPr id="232462" name="Text Box 16"/>
          <p:cNvSpPr txBox="1">
            <a:spLocks noChangeArrowheads="1"/>
          </p:cNvSpPr>
          <p:nvPr/>
        </p:nvSpPr>
        <p:spPr bwMode="auto">
          <a:xfrm>
            <a:off x="577850" y="4683125"/>
            <a:ext cx="7337425" cy="1433513"/>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（４） 堕落人間であっても神が取ることのできる条件を成立させれば</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神もそれを認められる</a:t>
            </a:r>
            <a:endParaRPr lang="ko-KR" altLang="en-US" sz="2000">
              <a:solidFill>
                <a:schemeClr val="bg2"/>
              </a:solidFill>
              <a:latin typeface="ＭＳ Ｐゴシック" pitchFamily="34" charset="-128"/>
            </a:endParaRPr>
          </a:p>
          <a:p>
            <a:pPr latinLnBrk="0"/>
            <a:endParaRPr lang="ko-KR" altLang="en-US" sz="8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（５） サタン側にいる人間が神側に帰ろうとすれば</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必ず自分自身で、何らかの蕩減条件をたてなければならない</a:t>
            </a:r>
          </a:p>
        </p:txBody>
      </p:sp>
      <p:sp>
        <p:nvSpPr>
          <p:cNvPr id="232463" name="Oval 4"/>
          <p:cNvSpPr>
            <a:spLocks noChangeArrowheads="1"/>
          </p:cNvSpPr>
          <p:nvPr/>
        </p:nvSpPr>
        <p:spPr bwMode="auto">
          <a:xfrm>
            <a:off x="1214438" y="1016000"/>
            <a:ext cx="936625" cy="44926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アベル</a:t>
            </a:r>
            <a:endParaRPr lang="ko-KR" altLang="en-US" sz="24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ChangeArrowheads="1"/>
          </p:cNvSpPr>
          <p:nvPr/>
        </p:nvSpPr>
        <p:spPr bwMode="auto">
          <a:xfrm>
            <a:off x="373063" y="214313"/>
            <a:ext cx="7010400" cy="1851025"/>
          </a:xfrm>
          <a:prstGeom prst="rect">
            <a:avLst/>
          </a:prstGeom>
          <a:noFill/>
          <a:ln w="9525">
            <a:noFill/>
            <a:miter lim="800000"/>
            <a:headEnd/>
            <a:tailEnd/>
          </a:ln>
        </p:spPr>
        <p:txBody>
          <a:bodyPr>
            <a:spAutoFit/>
          </a:bodyPr>
          <a:lstStyle/>
          <a:p>
            <a:pPr latinLnBrk="0">
              <a:lnSpc>
                <a:spcPct val="115000"/>
              </a:lnSpc>
            </a:pPr>
            <a:r>
              <a:rPr lang="ja-JP" altLang="en-US" sz="3000">
                <a:solidFill>
                  <a:schemeClr val="bg2"/>
                </a:solidFill>
                <a:latin typeface="ＭＳ Ｐゴシック" pitchFamily="34" charset="-128"/>
              </a:rPr>
              <a:t>４．信仰基台</a:t>
            </a:r>
          </a:p>
          <a:p>
            <a:pPr latinLnBrk="0">
              <a:lnSpc>
                <a:spcPct val="115000"/>
              </a:lnSpc>
              <a:spcBef>
                <a:spcPts val="600"/>
              </a:spcBef>
            </a:pPr>
            <a:r>
              <a:rPr lang="ja-JP" altLang="en-US" sz="2200">
                <a:latin typeface="ＭＳ Ｐゴシック" pitchFamily="34" charset="-128"/>
              </a:rPr>
              <a:t>　</a:t>
            </a:r>
            <a:r>
              <a:rPr lang="ja-JP" altLang="en-US" sz="2200">
                <a:solidFill>
                  <a:schemeClr val="bg2"/>
                </a:solidFill>
                <a:latin typeface="ＭＳ Ｐゴシック" pitchFamily="34" charset="-128"/>
              </a:rPr>
              <a:t>（１） 中心人物 ： アダム ⇒ アベル</a:t>
            </a:r>
          </a:p>
          <a:p>
            <a:pPr latinLnBrk="0">
              <a:lnSpc>
                <a:spcPct val="115000"/>
              </a:lnSpc>
            </a:pPr>
            <a:r>
              <a:rPr lang="ja-JP" altLang="en-US" sz="2200">
                <a:solidFill>
                  <a:schemeClr val="bg2"/>
                </a:solidFill>
                <a:latin typeface="ＭＳ Ｐゴシック" pitchFamily="34" charset="-128"/>
              </a:rPr>
              <a:t>　（２） 条件物 ： 羊</a:t>
            </a:r>
          </a:p>
          <a:p>
            <a:pPr latinLnBrk="0">
              <a:lnSpc>
                <a:spcPct val="115000"/>
              </a:lnSpc>
            </a:pPr>
            <a:r>
              <a:rPr lang="ja-JP" altLang="en-US" sz="2200">
                <a:solidFill>
                  <a:schemeClr val="bg2"/>
                </a:solidFill>
                <a:latin typeface="ＭＳ Ｐゴシック" pitchFamily="34" charset="-128"/>
              </a:rPr>
              <a:t>　（３） 期間 ： 成長期間</a:t>
            </a:r>
          </a:p>
        </p:txBody>
      </p:sp>
      <p:sp>
        <p:nvSpPr>
          <p:cNvPr id="233474" name="Line 3"/>
          <p:cNvSpPr>
            <a:spLocks noChangeShapeType="1"/>
          </p:cNvSpPr>
          <p:nvPr/>
        </p:nvSpPr>
        <p:spPr bwMode="auto">
          <a:xfrm flipV="1">
            <a:off x="2590800" y="881063"/>
            <a:ext cx="785813" cy="357187"/>
          </a:xfrm>
          <a:prstGeom prst="line">
            <a:avLst/>
          </a:prstGeom>
          <a:noFill/>
          <a:ln w="28575">
            <a:solidFill>
              <a:schemeClr val="hlink"/>
            </a:solidFill>
            <a:round/>
            <a:headEnd/>
            <a:tailEnd/>
          </a:ln>
        </p:spPr>
        <p:txBody>
          <a:bodyPr/>
          <a:lstStyle/>
          <a:p>
            <a:endParaRPr lang="ko-KR" altLang="en-US"/>
          </a:p>
        </p:txBody>
      </p:sp>
      <p:sp>
        <p:nvSpPr>
          <p:cNvPr id="233475" name="Line 4"/>
          <p:cNvSpPr>
            <a:spLocks noChangeShapeType="1"/>
          </p:cNvSpPr>
          <p:nvPr/>
        </p:nvSpPr>
        <p:spPr bwMode="auto">
          <a:xfrm>
            <a:off x="2662238" y="881063"/>
            <a:ext cx="714375" cy="357187"/>
          </a:xfrm>
          <a:prstGeom prst="line">
            <a:avLst/>
          </a:prstGeom>
          <a:noFill/>
          <a:ln w="28575">
            <a:solidFill>
              <a:schemeClr val="hlink"/>
            </a:solidFill>
            <a:round/>
            <a:headEnd/>
            <a:tailEnd/>
          </a:ln>
        </p:spPr>
        <p:txBody>
          <a:bodyPr/>
          <a:lstStyle/>
          <a:p>
            <a:endParaRPr lang="ko-KR" altLang="en-US"/>
          </a:p>
        </p:txBody>
      </p:sp>
      <p:sp>
        <p:nvSpPr>
          <p:cNvPr id="233476" name="Text Box 5"/>
          <p:cNvSpPr txBox="1">
            <a:spLocks noChangeArrowheads="1"/>
          </p:cNvSpPr>
          <p:nvPr/>
        </p:nvSpPr>
        <p:spPr bwMode="auto">
          <a:xfrm>
            <a:off x="373063" y="2187575"/>
            <a:ext cx="3230562"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５．実体基台</a:t>
            </a:r>
          </a:p>
        </p:txBody>
      </p:sp>
      <p:sp>
        <p:nvSpPr>
          <p:cNvPr id="233477" name="Rectangle 6"/>
          <p:cNvSpPr>
            <a:spLocks noChangeArrowheads="1"/>
          </p:cNvSpPr>
          <p:nvPr/>
        </p:nvSpPr>
        <p:spPr bwMode="auto">
          <a:xfrm>
            <a:off x="142875" y="2806700"/>
            <a:ext cx="7416800" cy="828675"/>
          </a:xfrm>
          <a:prstGeom prst="rect">
            <a:avLst/>
          </a:prstGeom>
          <a:noFill/>
          <a:ln w="9525">
            <a:noFill/>
            <a:miter lim="800000"/>
            <a:headEnd/>
            <a:tailEnd/>
          </a:ln>
        </p:spPr>
        <p:txBody>
          <a:bodyPr>
            <a:spAutoFit/>
          </a:bodyPr>
          <a:lstStyle/>
          <a:p>
            <a:pPr lvl="1" latinLnBrk="0">
              <a:lnSpc>
                <a:spcPct val="110000"/>
              </a:lnSpc>
            </a:pPr>
            <a:r>
              <a:rPr lang="ja-JP" altLang="en-US" sz="2200">
                <a:solidFill>
                  <a:schemeClr val="bg2"/>
                </a:solidFill>
                <a:latin typeface="ＭＳ Ｐゴシック" pitchFamily="34" charset="-128"/>
              </a:rPr>
              <a:t>（１） 中心人物 ： アベル</a:t>
            </a:r>
            <a:endParaRPr lang="ko-KR" altLang="en-US" sz="2200">
              <a:solidFill>
                <a:schemeClr val="bg2"/>
              </a:solidFill>
              <a:latin typeface="ＭＳ Ｐゴシック" pitchFamily="34" charset="-128"/>
            </a:endParaRPr>
          </a:p>
          <a:p>
            <a:pPr lvl="1" latinLnBrk="0">
              <a:lnSpc>
                <a:spcPct val="110000"/>
              </a:lnSpc>
            </a:pPr>
            <a:r>
              <a:rPr lang="ja-JP" altLang="en-US" sz="2200">
                <a:solidFill>
                  <a:schemeClr val="bg2"/>
                </a:solidFill>
                <a:latin typeface="ＭＳ Ｐゴシック" pitchFamily="34" charset="-128"/>
              </a:rPr>
              <a:t>（２） 条件 ： 堕落性を脱ぐための蕩減条件</a:t>
            </a:r>
          </a:p>
        </p:txBody>
      </p:sp>
      <p:sp>
        <p:nvSpPr>
          <p:cNvPr id="233478" name="Oval 7"/>
          <p:cNvSpPr>
            <a:spLocks noChangeArrowheads="1"/>
          </p:cNvSpPr>
          <p:nvPr/>
        </p:nvSpPr>
        <p:spPr bwMode="auto">
          <a:xfrm>
            <a:off x="3957638" y="3760788"/>
            <a:ext cx="511175" cy="503237"/>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233479" name="Oval 8"/>
          <p:cNvSpPr>
            <a:spLocks noChangeArrowheads="1"/>
          </p:cNvSpPr>
          <p:nvPr/>
        </p:nvSpPr>
        <p:spPr bwMode="auto">
          <a:xfrm>
            <a:off x="3957638" y="5194300"/>
            <a:ext cx="511175" cy="503238"/>
          </a:xfrm>
          <a:prstGeom prst="ellipse">
            <a:avLst/>
          </a:prstGeom>
          <a:solidFill>
            <a:schemeClr val="accent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p>
        </p:txBody>
      </p:sp>
      <p:sp>
        <p:nvSpPr>
          <p:cNvPr id="233480" name="Oval 9"/>
          <p:cNvSpPr>
            <a:spLocks noChangeArrowheads="1"/>
          </p:cNvSpPr>
          <p:nvPr/>
        </p:nvSpPr>
        <p:spPr bwMode="auto">
          <a:xfrm>
            <a:off x="1860550" y="5197475"/>
            <a:ext cx="511175" cy="503238"/>
          </a:xfrm>
          <a:prstGeom prst="ellipse">
            <a:avLst/>
          </a:prstGeom>
          <a:solidFill>
            <a:srgbClr val="FF5050"/>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カ</a:t>
            </a:r>
          </a:p>
        </p:txBody>
      </p:sp>
      <p:sp>
        <p:nvSpPr>
          <p:cNvPr id="246794" name="AutoShape 10"/>
          <p:cNvSpPr>
            <a:spLocks noChangeArrowheads="1"/>
          </p:cNvSpPr>
          <p:nvPr/>
        </p:nvSpPr>
        <p:spPr bwMode="auto">
          <a:xfrm>
            <a:off x="4171950" y="4335463"/>
            <a:ext cx="73025" cy="790575"/>
          </a:xfrm>
          <a:prstGeom prst="upArrow">
            <a:avLst>
              <a:gd name="adj1" fmla="val 50000"/>
              <a:gd name="adj2" fmla="val 270652"/>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46795" name="AutoShape 11"/>
          <p:cNvSpPr>
            <a:spLocks noChangeArrowheads="1"/>
          </p:cNvSpPr>
          <p:nvPr/>
        </p:nvSpPr>
        <p:spPr bwMode="auto">
          <a:xfrm>
            <a:off x="2470150" y="5407025"/>
            <a:ext cx="1436688" cy="74613"/>
          </a:xfrm>
          <a:prstGeom prst="rightArrow">
            <a:avLst>
              <a:gd name="adj1" fmla="val 50000"/>
              <a:gd name="adj2" fmla="val 481386"/>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33483" name="Line 12"/>
          <p:cNvSpPr>
            <a:spLocks noChangeShapeType="1"/>
          </p:cNvSpPr>
          <p:nvPr/>
        </p:nvSpPr>
        <p:spPr bwMode="auto">
          <a:xfrm flipV="1">
            <a:off x="3811588" y="5053013"/>
            <a:ext cx="804862" cy="720725"/>
          </a:xfrm>
          <a:prstGeom prst="line">
            <a:avLst/>
          </a:prstGeom>
          <a:noFill/>
          <a:ln w="28575">
            <a:solidFill>
              <a:schemeClr val="hlink"/>
            </a:solidFill>
            <a:round/>
            <a:headEnd/>
            <a:tailEnd/>
          </a:ln>
        </p:spPr>
        <p:txBody>
          <a:bodyPr/>
          <a:lstStyle/>
          <a:p>
            <a:endParaRPr lang="ko-KR" altLang="en-US"/>
          </a:p>
        </p:txBody>
      </p:sp>
      <p:sp>
        <p:nvSpPr>
          <p:cNvPr id="233484" name="Line 13"/>
          <p:cNvSpPr>
            <a:spLocks noChangeShapeType="1"/>
          </p:cNvSpPr>
          <p:nvPr/>
        </p:nvSpPr>
        <p:spPr bwMode="auto">
          <a:xfrm>
            <a:off x="3883025" y="4981575"/>
            <a:ext cx="660400" cy="792163"/>
          </a:xfrm>
          <a:prstGeom prst="line">
            <a:avLst/>
          </a:prstGeom>
          <a:noFill/>
          <a:ln w="28575">
            <a:solidFill>
              <a:schemeClr val="hlink"/>
            </a:solidFill>
            <a:round/>
            <a:headEnd/>
            <a:tailEnd/>
          </a:ln>
        </p:spPr>
        <p:txBody>
          <a:bodyPr/>
          <a:lstStyle/>
          <a:p>
            <a:endParaRPr lang="ko-KR" altLang="en-US"/>
          </a:p>
        </p:txBody>
      </p:sp>
      <p:sp>
        <p:nvSpPr>
          <p:cNvPr id="233485" name="Text Box 14"/>
          <p:cNvSpPr txBox="1">
            <a:spLocks noChangeArrowheads="1"/>
          </p:cNvSpPr>
          <p:nvPr/>
        </p:nvSpPr>
        <p:spPr bwMode="auto">
          <a:xfrm>
            <a:off x="2622550" y="5005388"/>
            <a:ext cx="1106488"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堕・脱・蕩</a:t>
            </a:r>
          </a:p>
        </p:txBody>
      </p:sp>
      <p:sp>
        <p:nvSpPr>
          <p:cNvPr id="233486" name="Oval 15"/>
          <p:cNvSpPr>
            <a:spLocks noChangeArrowheads="1"/>
          </p:cNvSpPr>
          <p:nvPr/>
        </p:nvSpPr>
        <p:spPr bwMode="auto">
          <a:xfrm>
            <a:off x="3536950" y="5516563"/>
            <a:ext cx="38735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233487" name="Oval 16"/>
          <p:cNvSpPr>
            <a:spLocks noChangeArrowheads="1"/>
          </p:cNvSpPr>
          <p:nvPr/>
        </p:nvSpPr>
        <p:spPr bwMode="auto">
          <a:xfrm>
            <a:off x="2393950" y="5516563"/>
            <a:ext cx="38735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233488" name="Oval 17"/>
          <p:cNvSpPr>
            <a:spLocks noChangeArrowheads="1"/>
          </p:cNvSpPr>
          <p:nvPr/>
        </p:nvSpPr>
        <p:spPr bwMode="auto">
          <a:xfrm>
            <a:off x="2774950" y="5516563"/>
            <a:ext cx="38735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233489" name="Oval 18"/>
          <p:cNvSpPr>
            <a:spLocks noChangeArrowheads="1"/>
          </p:cNvSpPr>
          <p:nvPr/>
        </p:nvSpPr>
        <p:spPr bwMode="auto">
          <a:xfrm>
            <a:off x="3155950" y="5516563"/>
            <a:ext cx="38735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33490" name="Text Box 19"/>
          <p:cNvSpPr txBox="1">
            <a:spLocks noChangeArrowheads="1"/>
          </p:cNvSpPr>
          <p:nvPr/>
        </p:nvSpPr>
        <p:spPr bwMode="auto">
          <a:xfrm>
            <a:off x="1708150" y="5803900"/>
            <a:ext cx="30892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（天使）</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（アダム）</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642938" y="1000125"/>
            <a:ext cx="8318500" cy="3295650"/>
          </a:xfrm>
          <a:prstGeom prst="rect">
            <a:avLst/>
          </a:prstGeom>
          <a:noFill/>
          <a:ln w="9525">
            <a:noFill/>
            <a:miter lim="800000"/>
            <a:headEnd/>
            <a:tailEnd/>
          </a:ln>
        </p:spPr>
        <p:txBody>
          <a:bodyPr>
            <a:spAutoFit/>
          </a:bodyPr>
          <a:lstStyle/>
          <a:p>
            <a:pPr latinLnBrk="0">
              <a:lnSpc>
                <a:spcPct val="130000"/>
              </a:lnSpc>
            </a:pPr>
            <a:r>
              <a:rPr lang="ja-JP" altLang="en-US" sz="2200">
                <a:solidFill>
                  <a:schemeClr val="bg2"/>
                </a:solidFill>
                <a:latin typeface="ＭＳ Ｐゴシック" pitchFamily="34" charset="-128"/>
              </a:rPr>
              <a:t>（１） 信仰基台 ： 成功</a:t>
            </a:r>
          </a:p>
          <a:p>
            <a:pPr latinLnBrk="0">
              <a:lnSpc>
                <a:spcPct val="130000"/>
              </a:lnSpc>
            </a:pPr>
            <a:r>
              <a:rPr lang="ja-JP" altLang="en-US" sz="2200">
                <a:solidFill>
                  <a:schemeClr val="bg2"/>
                </a:solidFill>
                <a:latin typeface="ＭＳ Ｐゴシック" pitchFamily="34" charset="-128"/>
              </a:rPr>
              <a:t>（２） 実体基台 ： 失敗 （カインがアベルを殺害）</a:t>
            </a:r>
          </a:p>
          <a:p>
            <a:pPr latinLnBrk="0">
              <a:lnSpc>
                <a:spcPct val="130000"/>
              </a:lnSpc>
            </a:pPr>
            <a:r>
              <a:rPr lang="ja-JP" altLang="en-US" sz="2200">
                <a:solidFill>
                  <a:schemeClr val="bg2"/>
                </a:solidFill>
                <a:latin typeface="ＭＳ Ｐゴシック" pitchFamily="34" charset="-128"/>
              </a:rPr>
              <a:t>（３） メシヤのための基台</a:t>
            </a:r>
            <a:r>
              <a:rPr lang="ja-JP" altLang="ko-KR" sz="2200">
                <a:solidFill>
                  <a:schemeClr val="bg2"/>
                </a:solidFill>
                <a:latin typeface="ＭＳ Ｐゴシック" pitchFamily="34" charset="-128"/>
              </a:rPr>
              <a:t>：</a:t>
            </a:r>
            <a:r>
              <a:rPr lang="ja-JP" altLang="en-US" sz="2200">
                <a:solidFill>
                  <a:schemeClr val="bg2"/>
                </a:solidFill>
                <a:latin typeface="ＭＳ Ｐゴシック" pitchFamily="34" charset="-128"/>
              </a:rPr>
              <a:t>立てられない （摂理延長）</a:t>
            </a:r>
            <a:endParaRPr lang="en-US" altLang="ja-JP" sz="2200">
              <a:solidFill>
                <a:schemeClr val="bg2"/>
              </a:solidFill>
              <a:latin typeface="ＭＳ Ｐゴシック" pitchFamily="34" charset="-128"/>
            </a:endParaRPr>
          </a:p>
          <a:p>
            <a:pPr latinLnBrk="0">
              <a:lnSpc>
                <a:spcPct val="150000"/>
              </a:lnSpc>
              <a:spcBef>
                <a:spcPts val="600"/>
              </a:spcBef>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① 人類歴史 ： 善悪分立歴史 ⇒ 堕落人間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善悪の母体</a:t>
            </a:r>
            <a:endParaRPr lang="en-US"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② 人類歴史 ： 善悪闘争史 ⇒ </a:t>
            </a:r>
            <a:r>
              <a:rPr lang="ko-KR" altLang="en-US" sz="1800">
                <a:solidFill>
                  <a:schemeClr val="bg2"/>
                </a:solidFill>
                <a:latin typeface="ＭＳ Ｐゴシック" pitchFamily="34" charset="-128"/>
              </a:rPr>
              <a:t>善</a:t>
            </a:r>
            <a:r>
              <a:rPr lang="ja-JP" altLang="en-US" sz="1800">
                <a:solidFill>
                  <a:schemeClr val="bg2"/>
                </a:solidFill>
                <a:latin typeface="ＭＳ Ｐゴシック" pitchFamily="34" charset="-128"/>
              </a:rPr>
              <a:t>側と</a:t>
            </a:r>
            <a:r>
              <a:rPr lang="ko-KR" altLang="en-US" sz="1800">
                <a:solidFill>
                  <a:schemeClr val="bg2"/>
                </a:solidFill>
                <a:latin typeface="ＭＳ Ｐゴシック" pitchFamily="34" charset="-128"/>
              </a:rPr>
              <a:t>悪</a:t>
            </a:r>
            <a:r>
              <a:rPr lang="ja-JP" altLang="en-US" sz="1800">
                <a:solidFill>
                  <a:schemeClr val="bg2"/>
                </a:solidFill>
                <a:latin typeface="ＭＳ Ｐゴシック" pitchFamily="34" charset="-128"/>
              </a:rPr>
              <a:t>側の闘い （善を立てる時まで）　</a:t>
            </a:r>
            <a:endParaRPr lang="en-US" altLang="ja-JP" sz="1800">
              <a:solidFill>
                <a:schemeClr val="bg2"/>
              </a:solidFill>
              <a:latin typeface="ＭＳ Ｐゴシック" pitchFamily="34" charset="-128"/>
            </a:endParaRPr>
          </a:p>
          <a:p>
            <a:pPr latinLnBrk="0">
              <a:lnSpc>
                <a:spcPct val="130000"/>
              </a:lnSpc>
            </a:pPr>
            <a:r>
              <a:rPr lang="ja-JP" altLang="en-US" sz="1800">
                <a:solidFill>
                  <a:schemeClr val="bg2"/>
                </a:solidFill>
                <a:latin typeface="ＭＳ Ｐゴシック" pitchFamily="34" charset="-128"/>
              </a:rPr>
              <a:t>           天は打たれ奪って来た、サタンは打ち奪われて来た</a:t>
            </a:r>
            <a:endParaRPr lang="en-US"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③ 悪が善を主管</a:t>
            </a:r>
            <a:endParaRPr lang="en-US"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④ 悪が最初に出発 ： カインがアベルを殺害</a:t>
            </a:r>
          </a:p>
        </p:txBody>
      </p:sp>
      <p:sp>
        <p:nvSpPr>
          <p:cNvPr id="234498" name="Text Box 3"/>
          <p:cNvSpPr txBox="1">
            <a:spLocks noChangeArrowheads="1"/>
          </p:cNvSpPr>
          <p:nvPr/>
        </p:nvSpPr>
        <p:spPr bwMode="auto">
          <a:xfrm>
            <a:off x="457200" y="349250"/>
            <a:ext cx="5181600" cy="641350"/>
          </a:xfrm>
          <a:prstGeom prst="rect">
            <a:avLst/>
          </a:prstGeom>
          <a:noFill/>
          <a:ln w="9525">
            <a:noFill/>
            <a:miter lim="800000"/>
            <a:headEnd/>
            <a:tailEnd/>
          </a:ln>
        </p:spPr>
        <p:txBody>
          <a:bodyPr>
            <a:spAutoFit/>
          </a:bodyPr>
          <a:lstStyle/>
          <a:p>
            <a:pPr latinLnBrk="0"/>
            <a:r>
              <a:rPr lang="ja-JP" altLang="en-US" sz="3600">
                <a:solidFill>
                  <a:schemeClr val="bg2"/>
                </a:solidFill>
                <a:latin typeface="ＭＳ Ｐゴシック" pitchFamily="34" charset="-128"/>
              </a:rPr>
              <a:t>　</a:t>
            </a:r>
            <a:endParaRPr lang="ja-JP" altLang="en-US" sz="2400">
              <a:solidFill>
                <a:schemeClr val="bg2"/>
              </a:solidFill>
              <a:latin typeface="ＭＳ Ｐゴシック" pitchFamily="34" charset="-128"/>
            </a:endParaRPr>
          </a:p>
        </p:txBody>
      </p:sp>
      <p:sp>
        <p:nvSpPr>
          <p:cNvPr id="234499" name="Text Box 5"/>
          <p:cNvSpPr txBox="1">
            <a:spLocks noChangeArrowheads="1"/>
          </p:cNvSpPr>
          <p:nvPr/>
        </p:nvSpPr>
        <p:spPr bwMode="auto">
          <a:xfrm>
            <a:off x="285750" y="285750"/>
            <a:ext cx="5187950"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６．結果</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ext Box 2"/>
          <p:cNvSpPr txBox="1">
            <a:spLocks noChangeArrowheads="1"/>
          </p:cNvSpPr>
          <p:nvPr/>
        </p:nvSpPr>
        <p:spPr bwMode="auto">
          <a:xfrm>
            <a:off x="1046163" y="2233613"/>
            <a:ext cx="2813050" cy="2733675"/>
          </a:xfrm>
          <a:prstGeom prst="rect">
            <a:avLst/>
          </a:prstGeom>
          <a:noFill/>
          <a:ln w="9525">
            <a:noFill/>
            <a:miter lim="800000"/>
            <a:headEnd/>
            <a:tailEnd/>
          </a:ln>
        </p:spPr>
        <p:txBody>
          <a:bodyPr wrap="none">
            <a:spAutoFit/>
          </a:bodyPr>
          <a:lstStyle/>
          <a:p>
            <a:pPr latinLnBrk="0">
              <a:lnSpc>
                <a:spcPct val="12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父母</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不信罪</a:t>
            </a:r>
            <a:r>
              <a:rPr lang="ja-JP" altLang="en-US" sz="1800">
                <a:solidFill>
                  <a:schemeClr val="bg2"/>
                </a:solidFill>
              </a:rPr>
              <a:t>（逆賊罪）</a:t>
            </a:r>
            <a:endParaRPr lang="ja-JP" altLang="ko-KR" sz="1800">
              <a:solidFill>
                <a:schemeClr val="bg2"/>
              </a:solidFill>
              <a:latin typeface="ＭＳ Ｐゴシック" pitchFamily="34" charset="-128"/>
            </a:endParaRPr>
          </a:p>
          <a:p>
            <a:pPr latinLnBrk="0">
              <a:lnSpc>
                <a:spcPct val="120000"/>
              </a:lnSpc>
            </a:pP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（淫乱罪）</a:t>
            </a:r>
          </a:p>
          <a:p>
            <a:pPr latinLnBrk="0">
              <a:lnSpc>
                <a:spcPct val="120000"/>
              </a:lnSpc>
            </a:pPr>
            <a:r>
              <a:rPr lang="ja-JP" altLang="en-US" sz="1800">
                <a:solidFill>
                  <a:schemeClr val="bg2"/>
                </a:solidFill>
                <a:latin typeface="ＭＳ Ｐゴシック" pitchFamily="34" charset="-128"/>
              </a:rPr>
              <a:t>② 子女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殺人罪</a:t>
            </a:r>
          </a:p>
          <a:p>
            <a:pPr latinLnBrk="0">
              <a:lnSpc>
                <a:spcPct val="120000"/>
              </a:lnSpc>
            </a:pP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虚偽罪</a:t>
            </a:r>
          </a:p>
          <a:p>
            <a:pPr latinLnBrk="0">
              <a:lnSpc>
                <a:spcPct val="120000"/>
              </a:lnSpc>
            </a:pPr>
            <a:r>
              <a:rPr lang="ja-JP" altLang="en-US" sz="1800">
                <a:solidFill>
                  <a:schemeClr val="bg2"/>
                </a:solidFill>
                <a:latin typeface="ＭＳ Ｐゴシック" pitchFamily="34" charset="-128"/>
              </a:rPr>
              <a:t>  　                （</a:t>
            </a:r>
            <a:r>
              <a:rPr lang="ja-JP" altLang="en-US" sz="1800">
                <a:solidFill>
                  <a:schemeClr val="bg2"/>
                </a:solidFill>
              </a:rPr>
              <a:t>逆賊</a:t>
            </a:r>
            <a:r>
              <a:rPr lang="ja-JP" altLang="en-US" sz="1800">
                <a:solidFill>
                  <a:schemeClr val="bg2"/>
                </a:solidFill>
                <a:latin typeface="ＭＳ Ｐゴシック" pitchFamily="34" charset="-128"/>
              </a:rPr>
              <a:t>罪）</a:t>
            </a:r>
          </a:p>
          <a:p>
            <a:pPr latinLnBrk="0">
              <a:lnSpc>
                <a:spcPct val="120000"/>
              </a:lnSpc>
            </a:pPr>
            <a:r>
              <a:rPr lang="ja-JP" altLang="en-US" sz="1800">
                <a:solidFill>
                  <a:schemeClr val="bg2"/>
                </a:solidFill>
                <a:latin typeface="ＭＳ Ｐゴシック" pitchFamily="34" charset="-128"/>
              </a:rPr>
              <a:t>③ 天使長 </a:t>
            </a:r>
            <a:r>
              <a:rPr lang="ja-JP"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    窃盗罪</a:t>
            </a:r>
          </a:p>
          <a:p>
            <a:pPr latinLnBrk="0">
              <a:lnSpc>
                <a:spcPct val="120000"/>
              </a:lnSpc>
            </a:pPr>
            <a:r>
              <a:rPr lang="ja-JP" altLang="en-US" sz="1800">
                <a:solidFill>
                  <a:schemeClr val="bg2"/>
                </a:solidFill>
                <a:latin typeface="ＭＳ Ｐゴシック" pitchFamily="34" charset="-128"/>
              </a:rPr>
              <a:t>                     不信罪</a:t>
            </a:r>
          </a:p>
          <a:p>
            <a:pPr latinLnBrk="0">
              <a:lnSpc>
                <a:spcPct val="120000"/>
              </a:lnSpc>
            </a:pPr>
            <a:r>
              <a:rPr lang="ja-JP" altLang="en-US" sz="1800">
                <a:solidFill>
                  <a:schemeClr val="bg2"/>
                </a:solidFill>
                <a:latin typeface="ＭＳ Ｐゴシック" pitchFamily="34" charset="-128"/>
              </a:rPr>
              <a:t>                     淫乱罪     </a:t>
            </a:r>
          </a:p>
        </p:txBody>
      </p:sp>
      <p:sp>
        <p:nvSpPr>
          <p:cNvPr id="235522" name="Rectangle 3"/>
          <p:cNvSpPr>
            <a:spLocks noChangeArrowheads="1"/>
          </p:cNvSpPr>
          <p:nvPr/>
        </p:nvSpPr>
        <p:spPr bwMode="auto">
          <a:xfrm>
            <a:off x="457200" y="333375"/>
            <a:ext cx="6851650" cy="719138"/>
          </a:xfrm>
          <a:prstGeom prst="rect">
            <a:avLst/>
          </a:prstGeom>
          <a:noFill/>
          <a:ln w="9525">
            <a:noFill/>
            <a:miter lim="800000"/>
            <a:headEnd/>
            <a:tailEnd/>
          </a:ln>
        </p:spPr>
        <p:txBody>
          <a:bodyPr wrap="none" anchor="ctr"/>
          <a:lstStyle/>
          <a:p>
            <a:pPr algn="ctr" latinLnBrk="0"/>
            <a:r>
              <a:rPr lang="ja-JP" altLang="en-US" sz="2400">
                <a:solidFill>
                  <a:schemeClr val="bg2"/>
                </a:solidFill>
                <a:latin typeface="ＭＳ Ｐゴシック" pitchFamily="34" charset="-128"/>
              </a:rPr>
              <a:t>「参考」</a:t>
            </a:r>
            <a:r>
              <a:rPr lang="ja-JP" altLang="en-US">
                <a:solidFill>
                  <a:schemeClr val="bg2"/>
                </a:solidFill>
                <a:latin typeface="ＭＳ Ｐゴシック" pitchFamily="34" charset="-128"/>
              </a:rPr>
              <a:t>　</a:t>
            </a:r>
            <a:r>
              <a:rPr lang="ja-JP" altLang="en-US" sz="3000">
                <a:solidFill>
                  <a:schemeClr val="bg2"/>
                </a:solidFill>
                <a:latin typeface="ＭＳ Ｐゴシック" pitchFamily="34" charset="-128"/>
              </a:rPr>
              <a:t>アダム家庭の罪</a:t>
            </a:r>
            <a:r>
              <a:rPr lang="ja-JP" altLang="ko-KR" sz="3000">
                <a:solidFill>
                  <a:schemeClr val="bg2"/>
                </a:solidFill>
                <a:latin typeface="ＭＳ Ｐゴシック" pitchFamily="34" charset="-128"/>
              </a:rPr>
              <a:t> </a:t>
            </a:r>
            <a:r>
              <a:rPr lang="ja-JP" altLang="en-US" sz="3000">
                <a:solidFill>
                  <a:schemeClr val="bg2"/>
                </a:solidFill>
                <a:latin typeface="ＭＳ Ｐゴシック" pitchFamily="34" charset="-128"/>
              </a:rPr>
              <a:t>：</a:t>
            </a:r>
            <a:r>
              <a:rPr lang="ko-KR" altLang="en-US" sz="3000">
                <a:solidFill>
                  <a:schemeClr val="bg2"/>
                </a:solidFill>
                <a:latin typeface="ＭＳ Ｐゴシック" pitchFamily="34" charset="-128"/>
              </a:rPr>
              <a:t> </a:t>
            </a:r>
            <a:r>
              <a:rPr lang="ja-JP" altLang="en-US" sz="3000">
                <a:solidFill>
                  <a:schemeClr val="bg2"/>
                </a:solidFill>
                <a:latin typeface="ＭＳ Ｐゴシック" pitchFamily="34" charset="-128"/>
              </a:rPr>
              <a:t>人類罪の根源</a:t>
            </a:r>
          </a:p>
        </p:txBody>
      </p:sp>
      <p:sp>
        <p:nvSpPr>
          <p:cNvPr id="235523" name="AutoShape 4"/>
          <p:cNvSpPr>
            <a:spLocks/>
          </p:cNvSpPr>
          <p:nvPr/>
        </p:nvSpPr>
        <p:spPr bwMode="auto">
          <a:xfrm>
            <a:off x="3838575" y="2357438"/>
            <a:ext cx="214313" cy="2500312"/>
          </a:xfrm>
          <a:prstGeom prst="rightBrace">
            <a:avLst>
              <a:gd name="adj1" fmla="val 120609"/>
              <a:gd name="adj2" fmla="val 50000"/>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235524" name="AutoShape 5"/>
          <p:cNvSpPr>
            <a:spLocks noChangeArrowheads="1"/>
          </p:cNvSpPr>
          <p:nvPr/>
        </p:nvSpPr>
        <p:spPr bwMode="auto">
          <a:xfrm>
            <a:off x="4816475" y="1931988"/>
            <a:ext cx="3255963" cy="3344862"/>
          </a:xfrm>
          <a:prstGeom prst="roundRect">
            <a:avLst>
              <a:gd name="adj" fmla="val 16667"/>
            </a:avLst>
          </a:prstGeom>
          <a:noFill/>
          <a:ln w="9525">
            <a:solidFill>
              <a:schemeClr val="bg2"/>
            </a:solidFill>
            <a:round/>
            <a:headEnd/>
            <a:tailEnd/>
          </a:ln>
        </p:spPr>
        <p:txBody>
          <a:bodyPr wrap="none" anchor="ctr"/>
          <a:lstStyle/>
          <a:p>
            <a:pPr marL="457200" indent="-457200" latinLnBrk="0">
              <a:lnSpc>
                <a:spcPct val="125000"/>
              </a:lnSpc>
              <a:buFontTx/>
              <a:buAutoNum type="circleNumDbPlain"/>
            </a:pPr>
            <a:endParaRPr lang="ko-KR" altLang="en-US" sz="1800">
              <a:solidFill>
                <a:schemeClr val="bg2"/>
              </a:solidFill>
              <a:latin typeface="ＭＳ Ｐゴシック" pitchFamily="34" charset="-128"/>
            </a:endParaRPr>
          </a:p>
          <a:p>
            <a:pPr marL="457200" indent="-457200" latinLnBrk="0">
              <a:lnSpc>
                <a:spcPct val="125000"/>
              </a:lnSpc>
              <a:buFontTx/>
              <a:buAutoNum type="circleNumDbPlain"/>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以外の別の神に</a:t>
            </a:r>
            <a:r>
              <a:rPr lang="ko-KR" altLang="en-US" sz="1800">
                <a:solidFill>
                  <a:schemeClr val="bg2"/>
                </a:solidFill>
                <a:latin typeface="ＭＳ Ｐゴシック" pitchFamily="34" charset="-128"/>
              </a:rPr>
              <a:t> </a:t>
            </a:r>
          </a:p>
          <a:p>
            <a:pPr marL="457200" indent="-457200" latinLnBrk="0">
              <a:lnSpc>
                <a:spcPct val="125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仕えてはならない</a:t>
            </a:r>
          </a:p>
          <a:p>
            <a:pPr marL="457200" indent="-457200" latinLnBrk="0">
              <a:lnSpc>
                <a:spcPct val="125000"/>
              </a:lnSpc>
            </a:pPr>
            <a:r>
              <a:rPr lang="ja-JP" altLang="en-US" sz="1800">
                <a:solidFill>
                  <a:schemeClr val="bg2"/>
                </a:solidFill>
                <a:latin typeface="ＭＳ Ｐゴシック" pitchFamily="34" charset="-128"/>
              </a:rPr>
              <a:t>② 姦淫 </a:t>
            </a:r>
            <a:r>
              <a:rPr lang="en-US" altLang="ja-JP" sz="1800">
                <a:solidFill>
                  <a:schemeClr val="bg2"/>
                </a:solidFill>
                <a:latin typeface="ＭＳ Ｐゴシック" pitchFamily="34" charset="-128"/>
              </a:rPr>
              <a:t>Χ</a:t>
            </a:r>
          </a:p>
          <a:p>
            <a:pPr marL="457200" indent="-457200" latinLnBrk="0">
              <a:lnSpc>
                <a:spcPct val="125000"/>
              </a:lnSpc>
            </a:pPr>
            <a:r>
              <a:rPr lang="en-US" altLang="ja-JP" sz="1800">
                <a:solidFill>
                  <a:schemeClr val="bg2"/>
                </a:solidFill>
                <a:latin typeface="ＭＳ Ｐゴシック" pitchFamily="34" charset="-128"/>
              </a:rPr>
              <a:t>③ </a:t>
            </a:r>
            <a:r>
              <a:rPr lang="ja-JP" altLang="en-US" sz="1800">
                <a:solidFill>
                  <a:schemeClr val="bg2"/>
                </a:solidFill>
                <a:latin typeface="ＭＳ Ｐゴシック" pitchFamily="34" charset="-128"/>
              </a:rPr>
              <a:t>殺人 </a:t>
            </a:r>
            <a:r>
              <a:rPr lang="en-US" altLang="ja-JP" sz="1800">
                <a:solidFill>
                  <a:schemeClr val="bg2"/>
                </a:solidFill>
                <a:latin typeface="ＭＳ Ｐゴシック" pitchFamily="34" charset="-128"/>
              </a:rPr>
              <a:t>Χ</a:t>
            </a:r>
          </a:p>
          <a:p>
            <a:pPr marL="457200" indent="-457200" latinLnBrk="0">
              <a:lnSpc>
                <a:spcPct val="125000"/>
              </a:lnSpc>
            </a:pPr>
            <a:r>
              <a:rPr lang="en-US" altLang="ja-JP" sz="1800">
                <a:solidFill>
                  <a:schemeClr val="bg2"/>
                </a:solidFill>
                <a:latin typeface="ＭＳ Ｐゴシック" pitchFamily="34" charset="-128"/>
              </a:rPr>
              <a:t>④ </a:t>
            </a:r>
            <a:r>
              <a:rPr lang="ja-JP" altLang="en-US" sz="1800">
                <a:solidFill>
                  <a:schemeClr val="bg2"/>
                </a:solidFill>
                <a:latin typeface="ＭＳ Ｐゴシック" pitchFamily="34" charset="-128"/>
              </a:rPr>
              <a:t>窃盗 </a:t>
            </a:r>
            <a:r>
              <a:rPr lang="en-US" altLang="ja-JP" sz="1800">
                <a:solidFill>
                  <a:schemeClr val="bg2"/>
                </a:solidFill>
                <a:latin typeface="ＭＳ Ｐゴシック" pitchFamily="34" charset="-128"/>
              </a:rPr>
              <a:t>Χ </a:t>
            </a:r>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貪欲 </a:t>
            </a:r>
            <a:r>
              <a:rPr lang="en-US" altLang="ja-JP" sz="1800">
                <a:solidFill>
                  <a:schemeClr val="bg2"/>
                </a:solidFill>
                <a:latin typeface="ＭＳ Ｐゴシック" pitchFamily="34" charset="-128"/>
              </a:rPr>
              <a:t>Χ </a:t>
            </a:r>
            <a:r>
              <a:rPr lang="en-US" altLang="ko-KR"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a:p>
            <a:pPr marL="457200" indent="-457200" latinLnBrk="0">
              <a:lnSpc>
                <a:spcPct val="125000"/>
              </a:lnSpc>
            </a:pPr>
            <a:r>
              <a:rPr lang="en-US" altLang="ja-JP" sz="1800">
                <a:solidFill>
                  <a:schemeClr val="bg2"/>
                </a:solidFill>
                <a:latin typeface="ＭＳ Ｐゴシック" pitchFamily="34" charset="-128"/>
              </a:rPr>
              <a:t>⑤ </a:t>
            </a:r>
            <a:r>
              <a:rPr lang="ja-JP" altLang="en-US" sz="1800">
                <a:solidFill>
                  <a:schemeClr val="bg2"/>
                </a:solidFill>
                <a:latin typeface="ＭＳ Ｐゴシック" pitchFamily="34" charset="-128"/>
              </a:rPr>
              <a:t>欺いてはならない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嘘</a:t>
            </a:r>
            <a:r>
              <a:rPr lang="en-US" altLang="ko-KR"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p:txBody>
      </p:sp>
      <p:sp>
        <p:nvSpPr>
          <p:cNvPr id="248838" name="AutoShape 6"/>
          <p:cNvSpPr>
            <a:spLocks noChangeArrowheads="1"/>
          </p:cNvSpPr>
          <p:nvPr/>
        </p:nvSpPr>
        <p:spPr bwMode="auto">
          <a:xfrm>
            <a:off x="4198938" y="3414713"/>
            <a:ext cx="533400" cy="381000"/>
          </a:xfrm>
          <a:prstGeom prst="rightArrow">
            <a:avLst>
              <a:gd name="adj1" fmla="val 50000"/>
              <a:gd name="adj2" fmla="val 35000"/>
            </a:avLst>
          </a:prstGeom>
          <a:solidFill>
            <a:schemeClr val="tx1">
              <a:lumMod val="85000"/>
            </a:schemeClr>
          </a:solidFill>
          <a:ln w="12700">
            <a:solidFill>
              <a:schemeClr val="bg2"/>
            </a:solidFill>
            <a:miter lim="800000"/>
            <a:headEnd/>
            <a:tailEnd/>
          </a:ln>
        </p:spPr>
        <p:txBody>
          <a:bodyPr wrap="none" anchor="ctr"/>
          <a:lstStyle/>
          <a:p>
            <a:pPr latinLnBrk="0">
              <a:defRPr/>
            </a:pPr>
            <a:endParaRPr lang="ja-JP" altLang="en-US">
              <a:solidFill>
                <a:schemeClr val="bg2"/>
              </a:solidFill>
            </a:endParaRPr>
          </a:p>
        </p:txBody>
      </p:sp>
      <p:sp>
        <p:nvSpPr>
          <p:cNvPr id="235526" name="Oval 7"/>
          <p:cNvSpPr>
            <a:spLocks noChangeArrowheads="1"/>
          </p:cNvSpPr>
          <p:nvPr/>
        </p:nvSpPr>
        <p:spPr bwMode="auto">
          <a:xfrm>
            <a:off x="5429250" y="2789238"/>
            <a:ext cx="336550" cy="341312"/>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235527" name="AutoShape 8"/>
          <p:cNvSpPr>
            <a:spLocks/>
          </p:cNvSpPr>
          <p:nvPr/>
        </p:nvSpPr>
        <p:spPr bwMode="auto">
          <a:xfrm>
            <a:off x="2363788" y="3363913"/>
            <a:ext cx="142875" cy="1428750"/>
          </a:xfrm>
          <a:prstGeom prst="leftBrace">
            <a:avLst>
              <a:gd name="adj1" fmla="val 112176"/>
              <a:gd name="adj2" fmla="val 50000"/>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235528" name="AutoShape 9"/>
          <p:cNvSpPr>
            <a:spLocks noChangeArrowheads="1"/>
          </p:cNvSpPr>
          <p:nvPr/>
        </p:nvSpPr>
        <p:spPr bwMode="auto">
          <a:xfrm>
            <a:off x="5038725" y="1687513"/>
            <a:ext cx="2871788" cy="720725"/>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これが人類の罪の内容</a:t>
            </a:r>
          </a:p>
          <a:p>
            <a:pPr algn="ctr" latinLnBrk="0"/>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（十戒の中心）</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 Box 2"/>
          <p:cNvSpPr txBox="1">
            <a:spLocks noChangeArrowheads="1"/>
          </p:cNvSpPr>
          <p:nvPr/>
        </p:nvSpPr>
        <p:spPr bwMode="auto">
          <a:xfrm>
            <a:off x="0" y="285750"/>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　</a:t>
            </a:r>
            <a:r>
              <a:rPr lang="ja-JP" altLang="en-US" sz="3600">
                <a:solidFill>
                  <a:schemeClr val="bg2"/>
                </a:solidFill>
                <a:latin typeface="ＭＳ Ｐゴシック" pitchFamily="34" charset="-128"/>
              </a:rPr>
              <a:t>二、教訓</a:t>
            </a:r>
          </a:p>
        </p:txBody>
      </p:sp>
      <p:sp>
        <p:nvSpPr>
          <p:cNvPr id="236546" name="Text Box 3"/>
          <p:cNvSpPr txBox="1">
            <a:spLocks noChangeArrowheads="1"/>
          </p:cNvSpPr>
          <p:nvPr/>
        </p:nvSpPr>
        <p:spPr bwMode="auto">
          <a:xfrm>
            <a:off x="357188" y="1000125"/>
            <a:ext cx="2613025"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１．原理的教訓</a:t>
            </a:r>
          </a:p>
        </p:txBody>
      </p:sp>
      <p:sp>
        <p:nvSpPr>
          <p:cNvPr id="236547" name="AutoShape 4"/>
          <p:cNvSpPr>
            <a:spLocks noChangeArrowheads="1"/>
          </p:cNvSpPr>
          <p:nvPr/>
        </p:nvSpPr>
        <p:spPr bwMode="auto">
          <a:xfrm>
            <a:off x="3551238" y="4273550"/>
            <a:ext cx="1524000" cy="862013"/>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責任</a:t>
            </a:r>
            <a:endParaRPr lang="ko-KR" altLang="en-US" sz="2000">
              <a:solidFill>
                <a:schemeClr val="bg2"/>
              </a:solidFill>
              <a:latin typeface="ＭＳ Ｐゴシック" pitchFamily="34" charset="-128"/>
            </a:endParaRPr>
          </a:p>
          <a:p>
            <a:pPr algn="ctr" latinLnBrk="0"/>
            <a:r>
              <a:rPr lang="en-US" altLang="ja-JP" sz="2000">
                <a:solidFill>
                  <a:schemeClr val="bg2"/>
                </a:solidFill>
                <a:latin typeface="ＭＳ Ｐゴシック" pitchFamily="34" charset="-128"/>
              </a:rPr>
              <a:t>95</a:t>
            </a:r>
            <a:r>
              <a:rPr lang="ja-JP" altLang="en-US" sz="2000">
                <a:solidFill>
                  <a:schemeClr val="bg2"/>
                </a:solidFill>
                <a:latin typeface="ＭＳ Ｐゴシック" pitchFamily="34" charset="-128"/>
              </a:rPr>
              <a:t>％</a:t>
            </a:r>
          </a:p>
        </p:txBody>
      </p:sp>
      <p:sp>
        <p:nvSpPr>
          <p:cNvPr id="236548" name="AutoShape 5"/>
          <p:cNvSpPr>
            <a:spLocks noChangeArrowheads="1"/>
          </p:cNvSpPr>
          <p:nvPr/>
        </p:nvSpPr>
        <p:spPr bwMode="auto">
          <a:xfrm>
            <a:off x="5583238" y="4273550"/>
            <a:ext cx="1524000" cy="862013"/>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　　　責任</a:t>
            </a:r>
            <a:endParaRPr lang="ko-KR" altLang="en-US" sz="2000">
              <a:solidFill>
                <a:schemeClr val="bg2"/>
              </a:solidFill>
              <a:latin typeface="ＭＳ Ｐゴシック" pitchFamily="34" charset="-128"/>
            </a:endParaRPr>
          </a:p>
          <a:p>
            <a:pPr algn="ctr" latinLnBrk="0"/>
            <a:r>
              <a:rPr lang="en-US" altLang="ja-JP" sz="2000">
                <a:solidFill>
                  <a:schemeClr val="bg2"/>
                </a:solidFill>
                <a:latin typeface="ＭＳ Ｐゴシック" pitchFamily="34" charset="-128"/>
              </a:rPr>
              <a:t>5</a:t>
            </a:r>
            <a:r>
              <a:rPr lang="ja-JP" altLang="en-US" sz="2000">
                <a:solidFill>
                  <a:schemeClr val="bg2"/>
                </a:solidFill>
                <a:latin typeface="ＭＳ Ｐゴシック" pitchFamily="34" charset="-128"/>
              </a:rPr>
              <a:t>％</a:t>
            </a:r>
          </a:p>
        </p:txBody>
      </p:sp>
      <p:sp>
        <p:nvSpPr>
          <p:cNvPr id="236549" name="AutoShape 6"/>
          <p:cNvSpPr>
            <a:spLocks noChangeArrowheads="1"/>
          </p:cNvSpPr>
          <p:nvPr/>
        </p:nvSpPr>
        <p:spPr bwMode="auto">
          <a:xfrm>
            <a:off x="884238" y="4267200"/>
            <a:ext cx="1752600" cy="862013"/>
          </a:xfrm>
          <a:prstGeom prst="roundRect">
            <a:avLst>
              <a:gd name="adj" fmla="val 16667"/>
            </a:avLst>
          </a:prstGeom>
          <a:solidFill>
            <a:srgbClr val="FF99FF"/>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　　</a:t>
            </a:r>
            <a:r>
              <a:rPr lang="ja-JP" altLang="en-US" sz="1800">
                <a:solidFill>
                  <a:schemeClr val="bg2"/>
                </a:solidFill>
                <a:latin typeface="ＭＳ Ｐゴシック" pitchFamily="34" charset="-128"/>
              </a:rPr>
              <a:t>み旨完成</a:t>
            </a:r>
            <a:endParaRPr lang="ko-KR" altLang="en-US" sz="1800">
              <a:solidFill>
                <a:schemeClr val="bg2"/>
              </a:solidFill>
              <a:latin typeface="ＭＳ Ｐゴシック" pitchFamily="34" charset="-128"/>
            </a:endParaRPr>
          </a:p>
          <a:p>
            <a:pPr algn="ctr" latinLnBrk="0"/>
            <a:r>
              <a:rPr lang="en-US" altLang="ja-JP" sz="2000">
                <a:solidFill>
                  <a:schemeClr val="bg2"/>
                </a:solidFill>
                <a:latin typeface="ＭＳ Ｐゴシック" pitchFamily="34" charset="-128"/>
              </a:rPr>
              <a:t>100</a:t>
            </a:r>
            <a:r>
              <a:rPr lang="ja-JP" altLang="en-US" sz="2000">
                <a:solidFill>
                  <a:schemeClr val="bg2"/>
                </a:solidFill>
                <a:latin typeface="ＭＳ Ｐゴシック" pitchFamily="34" charset="-128"/>
              </a:rPr>
              <a:t>％</a:t>
            </a:r>
          </a:p>
        </p:txBody>
      </p:sp>
      <p:sp>
        <p:nvSpPr>
          <p:cNvPr id="236550" name="Oval 7"/>
          <p:cNvSpPr>
            <a:spLocks noChangeArrowheads="1"/>
          </p:cNvSpPr>
          <p:nvPr/>
        </p:nvSpPr>
        <p:spPr bwMode="auto">
          <a:xfrm>
            <a:off x="5865813" y="4387850"/>
            <a:ext cx="381000" cy="35877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a:t>
            </a:r>
          </a:p>
        </p:txBody>
      </p:sp>
      <p:sp>
        <p:nvSpPr>
          <p:cNvPr id="236551" name="Oval 8"/>
          <p:cNvSpPr>
            <a:spLocks noChangeArrowheads="1"/>
          </p:cNvSpPr>
          <p:nvPr/>
        </p:nvSpPr>
        <p:spPr bwMode="auto">
          <a:xfrm>
            <a:off x="3808413" y="4368800"/>
            <a:ext cx="381000" cy="358775"/>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236552" name="Text Box 9"/>
          <p:cNvSpPr txBox="1">
            <a:spLocks noChangeArrowheads="1"/>
          </p:cNvSpPr>
          <p:nvPr/>
        </p:nvSpPr>
        <p:spPr bwMode="auto">
          <a:xfrm>
            <a:off x="4999038" y="4341813"/>
            <a:ext cx="642937" cy="641350"/>
          </a:xfrm>
          <a:prstGeom prst="rect">
            <a:avLst/>
          </a:prstGeom>
          <a:noFill/>
          <a:ln w="9525">
            <a:noFill/>
            <a:miter lim="800000"/>
            <a:headEnd/>
            <a:tailEnd/>
          </a:ln>
        </p:spPr>
        <p:txBody>
          <a:bodyPr wrap="none">
            <a:spAutoFit/>
          </a:bodyPr>
          <a:lstStyle/>
          <a:p>
            <a:pPr latinLnBrk="0"/>
            <a:r>
              <a:rPr lang="ja-JP" altLang="en-US" sz="3600">
                <a:solidFill>
                  <a:schemeClr val="bg2"/>
                </a:solidFill>
                <a:latin typeface="ＭＳ Ｐゴシック" pitchFamily="34" charset="-128"/>
              </a:rPr>
              <a:t>＋</a:t>
            </a:r>
          </a:p>
        </p:txBody>
      </p:sp>
      <p:sp>
        <p:nvSpPr>
          <p:cNvPr id="236553" name="Text Box 10"/>
          <p:cNvSpPr txBox="1">
            <a:spLocks noChangeArrowheads="1"/>
          </p:cNvSpPr>
          <p:nvPr/>
        </p:nvSpPr>
        <p:spPr bwMode="auto">
          <a:xfrm>
            <a:off x="2779713" y="4376738"/>
            <a:ext cx="642937" cy="641350"/>
          </a:xfrm>
          <a:prstGeom prst="rect">
            <a:avLst/>
          </a:prstGeom>
          <a:noFill/>
          <a:ln w="9525">
            <a:noFill/>
            <a:miter lim="800000"/>
            <a:headEnd/>
            <a:tailEnd/>
          </a:ln>
        </p:spPr>
        <p:txBody>
          <a:bodyPr wrap="none">
            <a:spAutoFit/>
          </a:bodyPr>
          <a:lstStyle/>
          <a:p>
            <a:pPr latinLnBrk="0"/>
            <a:r>
              <a:rPr lang="ja-JP" altLang="en-US" sz="3600">
                <a:solidFill>
                  <a:schemeClr val="bg2"/>
                </a:solidFill>
                <a:latin typeface="ＭＳ Ｐゴシック" pitchFamily="34" charset="-128"/>
              </a:rPr>
              <a:t>＝</a:t>
            </a:r>
          </a:p>
        </p:txBody>
      </p:sp>
      <p:sp>
        <p:nvSpPr>
          <p:cNvPr id="236554" name="Text Box 11"/>
          <p:cNvSpPr txBox="1">
            <a:spLocks noChangeArrowheads="1"/>
          </p:cNvSpPr>
          <p:nvPr/>
        </p:nvSpPr>
        <p:spPr bwMode="auto">
          <a:xfrm>
            <a:off x="728663" y="1849438"/>
            <a:ext cx="6208712" cy="1717675"/>
          </a:xfrm>
          <a:prstGeom prst="rect">
            <a:avLst/>
          </a:prstGeom>
          <a:noFill/>
          <a:ln w="9525">
            <a:noFill/>
            <a:miter lim="800000"/>
            <a:headEnd/>
            <a:tailEnd/>
          </a:ln>
        </p:spPr>
        <p:txBody>
          <a:bodyPr wrap="none">
            <a:spAutoFit/>
          </a:bodyPr>
          <a:lstStyle/>
          <a:p>
            <a:pPr latinLnBrk="0">
              <a:lnSpc>
                <a:spcPct val="110000"/>
              </a:lnSpc>
            </a:pPr>
            <a:r>
              <a:rPr lang="ja-JP" altLang="en-US" sz="2200">
                <a:solidFill>
                  <a:schemeClr val="bg2"/>
                </a:solidFill>
                <a:latin typeface="ＭＳ Ｐゴシック" pitchFamily="34" charset="-128"/>
              </a:rPr>
              <a:t>（１） み旨成就に対する神の予定と態度  </a:t>
            </a:r>
            <a:r>
              <a:rPr lang="en-US" altLang="ja-JP" sz="2200">
                <a:solidFill>
                  <a:schemeClr val="bg2"/>
                </a:solidFill>
                <a:latin typeface="ＭＳ Ｐゴシック" pitchFamily="34" charset="-128"/>
              </a:rPr>
              <a:t>:</a:t>
            </a:r>
            <a:endParaRPr lang="en-US" altLang="ko-KR" sz="2200">
              <a:solidFill>
                <a:schemeClr val="bg2"/>
              </a:solidFill>
              <a:latin typeface="ＭＳ Ｐゴシック" pitchFamily="34" charset="-128"/>
            </a:endParaRPr>
          </a:p>
          <a:p>
            <a:pPr latinLnBrk="0">
              <a:lnSpc>
                <a:spcPct val="110000"/>
              </a:lnSpc>
            </a:pPr>
            <a:r>
              <a:rPr lang="ja-JP" altLang="en-US" sz="2200">
                <a:solidFill>
                  <a:schemeClr val="bg2"/>
                </a:solidFill>
                <a:latin typeface="ＭＳ Ｐゴシック" pitchFamily="34" charset="-128"/>
              </a:rPr>
              <a:t>       人間の責任分担は干渉されない</a:t>
            </a:r>
            <a:endParaRPr lang="ko-KR" altLang="en-US" sz="2200">
              <a:solidFill>
                <a:schemeClr val="bg2"/>
              </a:solidFill>
              <a:latin typeface="ＭＳ Ｐゴシック" pitchFamily="34" charset="-128"/>
            </a:endParaRPr>
          </a:p>
          <a:p>
            <a:pPr latinLnBrk="0">
              <a:lnSpc>
                <a:spcPct val="110000"/>
              </a:lnSpc>
              <a:spcBef>
                <a:spcPts val="1200"/>
              </a:spcBef>
            </a:pPr>
            <a:r>
              <a:rPr lang="ja-JP" altLang="en-US" sz="2200">
                <a:solidFill>
                  <a:schemeClr val="bg2"/>
                </a:solidFill>
                <a:latin typeface="ＭＳ Ｐゴシック" pitchFamily="34" charset="-128"/>
              </a:rPr>
              <a:t>（２） み旨に対する神の予定は絶対的  </a:t>
            </a:r>
            <a:r>
              <a:rPr lang="en-US" altLang="ja-JP" sz="2200">
                <a:solidFill>
                  <a:schemeClr val="bg2"/>
                </a:solidFill>
                <a:latin typeface="ＭＳ Ｐゴシック" pitchFamily="34" charset="-128"/>
              </a:rPr>
              <a:t>:</a:t>
            </a:r>
          </a:p>
          <a:p>
            <a:pPr latinLnBrk="0">
              <a:lnSpc>
                <a:spcPct val="110000"/>
              </a:lnSpc>
            </a:pP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アベルに代わってセツを立てられ摂理をされる</a:t>
            </a:r>
          </a:p>
        </p:txBody>
      </p:sp>
      <p:sp>
        <p:nvSpPr>
          <p:cNvPr id="236555" name="Oval 12"/>
          <p:cNvSpPr>
            <a:spLocks noChangeArrowheads="1"/>
          </p:cNvSpPr>
          <p:nvPr/>
        </p:nvSpPr>
        <p:spPr bwMode="auto">
          <a:xfrm>
            <a:off x="989013" y="4367213"/>
            <a:ext cx="381000" cy="358775"/>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2"/>
          <p:cNvSpPr txBox="1">
            <a:spLocks noChangeArrowheads="1"/>
          </p:cNvSpPr>
          <p:nvPr/>
        </p:nvSpPr>
        <p:spPr bwMode="auto">
          <a:xfrm>
            <a:off x="773113" y="1009650"/>
            <a:ext cx="7367587" cy="3776663"/>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a:t>
            </a:r>
            <a:r>
              <a:rPr lang="ja-JP" altLang="en-US" sz="2200" u="sng">
                <a:solidFill>
                  <a:schemeClr val="bg2"/>
                </a:solidFill>
                <a:latin typeface="ＭＳ Ｐゴシック" pitchFamily="34" charset="-128"/>
              </a:rPr>
              <a:t>アベル</a:t>
            </a:r>
            <a:r>
              <a:rPr lang="ja-JP" altLang="en-US" sz="2200">
                <a:solidFill>
                  <a:schemeClr val="bg2"/>
                </a:solidFill>
                <a:latin typeface="ＭＳ Ｐゴシック" pitchFamily="34" charset="-128"/>
              </a:rPr>
              <a:t> ： </a:t>
            </a:r>
            <a:r>
              <a:rPr lang="ko-KR" altLang="en-US" sz="2200">
                <a:solidFill>
                  <a:schemeClr val="bg2"/>
                </a:solidFill>
                <a:latin typeface="ＭＳ Ｐゴシック" pitchFamily="34" charset="-128"/>
              </a:rPr>
              <a:t>驕慢</a:t>
            </a:r>
            <a:r>
              <a:rPr lang="ja-JP" altLang="en-US" sz="2200">
                <a:solidFill>
                  <a:schemeClr val="bg2"/>
                </a:solidFill>
                <a:latin typeface="ＭＳ Ｐゴシック" pitchFamily="34" charset="-128"/>
              </a:rPr>
              <a:t>になるな</a:t>
            </a:r>
            <a:r>
              <a:rPr lang="ko-KR" altLang="en-US" sz="2200">
                <a:solidFill>
                  <a:schemeClr val="bg2"/>
                </a:solidFill>
                <a:latin typeface="ＭＳ Ｐゴシック" pitchFamily="34" charset="-128"/>
              </a:rPr>
              <a:t>、温柔謙遜</a:t>
            </a:r>
            <a:r>
              <a:rPr lang="ja-JP" altLang="en-US" sz="2200">
                <a:solidFill>
                  <a:schemeClr val="bg2"/>
                </a:solidFill>
                <a:latin typeface="ＭＳ Ｐゴシック" pitchFamily="34" charset="-128"/>
              </a:rPr>
              <a:t>でありなさい</a:t>
            </a:r>
            <a:r>
              <a:rPr lang="ko-KR" altLang="en-US" sz="2200">
                <a:solidFill>
                  <a:schemeClr val="bg2"/>
                </a:solidFill>
                <a:latin typeface="ＭＳ Ｐゴシック" pitchFamily="34" charset="-128"/>
              </a:rPr>
              <a:t>、</a:t>
            </a:r>
          </a:p>
          <a:p>
            <a:pPr latinLnBrk="0"/>
            <a:r>
              <a:rPr lang="ja-JP" altLang="en-US" sz="2200">
                <a:solidFill>
                  <a:schemeClr val="bg2"/>
                </a:solidFill>
                <a:latin typeface="ＭＳ Ｐゴシック" pitchFamily="34" charset="-128"/>
              </a:rPr>
              <a:t>　　　　　　　　  自慢するな、</a:t>
            </a:r>
            <a:r>
              <a:rPr lang="ko-KR" altLang="en-US" sz="2200">
                <a:solidFill>
                  <a:schemeClr val="bg2"/>
                </a:solidFill>
                <a:latin typeface="ＭＳ Ｐゴシック" pitchFamily="34" charset="-128"/>
              </a:rPr>
              <a:t>犠牲</a:t>
            </a:r>
            <a:r>
              <a:rPr lang="ja-JP" altLang="en-US" sz="2200">
                <a:solidFill>
                  <a:schemeClr val="bg2"/>
                </a:solidFill>
                <a:latin typeface="ＭＳ Ｐゴシック" pitchFamily="34" charset="-128"/>
              </a:rPr>
              <a:t>になりなさい</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血、汗、涙）</a:t>
            </a:r>
          </a:p>
          <a:p>
            <a:pPr latinLnBrk="0"/>
            <a:endParaRPr lang="en-US" altLang="ja-JP" sz="2200">
              <a:latin typeface="ＭＳ Ｐゴシック" pitchFamily="34" charset="-128"/>
            </a:endParaRPr>
          </a:p>
          <a:p>
            <a:pPr latinLnBrk="0"/>
            <a:endParaRPr lang="en-US" altLang="ja-JP" sz="2200">
              <a:latin typeface="ＭＳ Ｐゴシック" pitchFamily="34" charset="-128"/>
            </a:endParaRPr>
          </a:p>
          <a:p>
            <a:pPr latinLnBrk="0"/>
            <a:endParaRPr lang="en-US" altLang="ja-JP" sz="2200">
              <a:latin typeface="ＭＳ Ｐゴシック" pitchFamily="34" charset="-128"/>
            </a:endParaRPr>
          </a:p>
          <a:p>
            <a:pPr latinLnBrk="0"/>
            <a:endParaRPr lang="en-US" altLang="ja-JP" sz="2200">
              <a:latin typeface="ＭＳ Ｐゴシック" pitchFamily="34" charset="-128"/>
            </a:endParaRPr>
          </a:p>
          <a:p>
            <a:pPr latinLnBrk="0"/>
            <a:endParaRPr lang="en-US" altLang="ja-JP" sz="2200">
              <a:latin typeface="ＭＳ Ｐゴシック" pitchFamily="34" charset="-128"/>
            </a:endParaRPr>
          </a:p>
          <a:p>
            <a:pPr latinLnBrk="0"/>
            <a:r>
              <a:rPr lang="ja-JP" altLang="en-US" sz="2200">
                <a:solidFill>
                  <a:schemeClr val="bg2"/>
                </a:solidFill>
                <a:latin typeface="ＭＳ Ｐゴシック" pitchFamily="34" charset="-128"/>
              </a:rPr>
              <a:t>（２） </a:t>
            </a:r>
            <a:r>
              <a:rPr lang="ja-JP" altLang="en-US" sz="2200" u="sng">
                <a:solidFill>
                  <a:schemeClr val="bg2"/>
                </a:solidFill>
                <a:latin typeface="ＭＳ Ｐゴシック" pitchFamily="34" charset="-128"/>
              </a:rPr>
              <a:t>カイン</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殺したくても我慢しなさい</a:t>
            </a:r>
            <a:endParaRPr lang="ko-KR" altLang="en-US" sz="2200">
              <a:solidFill>
                <a:schemeClr val="bg2"/>
              </a:solidFill>
              <a:latin typeface="ＭＳ Ｐゴシック" pitchFamily="34" charset="-128"/>
            </a:endParaRPr>
          </a:p>
          <a:p>
            <a:pPr latinLnBrk="0"/>
            <a:r>
              <a:rPr lang="en-US" altLang="ko-KR" sz="2200">
                <a:solidFill>
                  <a:schemeClr val="bg2"/>
                </a:solidFill>
                <a:latin typeface="ＭＳ Ｐゴシック" pitchFamily="34" charset="-128"/>
              </a:rPr>
              <a:t>                   </a:t>
            </a:r>
            <a:r>
              <a:rPr lang="ja-JP" altLang="en-US" sz="2200">
                <a:solidFill>
                  <a:schemeClr val="bg2"/>
                </a:solidFill>
                <a:latin typeface="ＭＳ Ｐゴシック" pitchFamily="34" charset="-128"/>
              </a:rPr>
              <a:t>（不平不満、愛の減少感をもってはならない）</a:t>
            </a:r>
          </a:p>
          <a:p>
            <a:pPr latinLnBrk="0"/>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アベルを殺せば、その瞬間怒りはおさまるかも</a:t>
            </a:r>
          </a:p>
          <a:p>
            <a:pPr latinLnBrk="0"/>
            <a:r>
              <a:rPr lang="ja-JP" altLang="en-US" sz="2200">
                <a:solidFill>
                  <a:schemeClr val="bg2"/>
                </a:solidFill>
                <a:latin typeface="ＭＳ Ｐゴシック" pitchFamily="34" charset="-128"/>
              </a:rPr>
              <a:t>　　　　　　　    しれないが天国へは行けない。</a:t>
            </a:r>
            <a:r>
              <a:rPr lang="en-US" altLang="ko-KR" sz="2200">
                <a:solidFill>
                  <a:schemeClr val="bg2"/>
                </a:solidFill>
                <a:latin typeface="ＭＳ Ｐゴシック" pitchFamily="34" charset="-128"/>
              </a:rPr>
              <a:t>(</a:t>
            </a:r>
            <a:r>
              <a:rPr lang="ja-JP" altLang="en-US" sz="2200">
                <a:solidFill>
                  <a:schemeClr val="bg2"/>
                </a:solidFill>
                <a:latin typeface="ＭＳ Ｐゴシック" pitchFamily="34" charset="-128"/>
              </a:rPr>
              <a:t>殺せば地獄行</a:t>
            </a:r>
            <a:r>
              <a:rPr lang="en-US" altLang="ko-KR" sz="2200">
                <a:solidFill>
                  <a:schemeClr val="bg2"/>
                </a:solidFill>
                <a:latin typeface="ＭＳ Ｐゴシック" pitchFamily="34" charset="-128"/>
              </a:rPr>
              <a:t>)</a:t>
            </a:r>
          </a:p>
        </p:txBody>
      </p:sp>
      <p:sp>
        <p:nvSpPr>
          <p:cNvPr id="237570" name="Text Box 3"/>
          <p:cNvSpPr txBox="1">
            <a:spLocks noChangeArrowheads="1"/>
          </p:cNvSpPr>
          <p:nvPr/>
        </p:nvSpPr>
        <p:spPr bwMode="auto">
          <a:xfrm>
            <a:off x="468313" y="277813"/>
            <a:ext cx="535940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２．注意しなければならない教訓</a:t>
            </a:r>
          </a:p>
        </p:txBody>
      </p:sp>
      <p:sp>
        <p:nvSpPr>
          <p:cNvPr id="237571" name="AutoShape 4"/>
          <p:cNvSpPr>
            <a:spLocks noChangeArrowheads="1"/>
          </p:cNvSpPr>
          <p:nvPr/>
        </p:nvSpPr>
        <p:spPr bwMode="auto">
          <a:xfrm>
            <a:off x="1143000" y="1871663"/>
            <a:ext cx="6715125" cy="1271587"/>
          </a:xfrm>
          <a:prstGeom prst="roundRect">
            <a:avLst>
              <a:gd name="adj" fmla="val 16667"/>
            </a:avLst>
          </a:prstGeom>
          <a:noFill/>
          <a:ln w="9525">
            <a:solidFill>
              <a:schemeClr val="bg2"/>
            </a:solidFill>
            <a:round/>
            <a:headEnd/>
            <a:tailEnd/>
          </a:ln>
        </p:spPr>
        <p:txBody>
          <a:bodyPr wrap="none" anchor="ctr"/>
          <a:lstStyle/>
          <a:p>
            <a:pP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アベルの責任 ： カインを絶対に愛する</a:t>
            </a:r>
            <a:endParaRPr lang="ko-KR" altLang="en-US" sz="2000">
              <a:solidFill>
                <a:schemeClr val="bg2"/>
              </a:solidFill>
              <a:latin typeface="ＭＳ Ｐゴシック" pitchFamily="34" charset="-128"/>
            </a:endParaRPr>
          </a:p>
          <a:p>
            <a:pPr latinLnBrk="0"/>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（神の愛を仲保、実践しなければならない）</a:t>
            </a:r>
            <a:endParaRPr lang="en-US"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カインを自然屈伏させること</a:t>
            </a:r>
            <a:endParaRPr lang="ja-JP" altLang="en-US" sz="2000"/>
          </a:p>
        </p:txBody>
      </p:sp>
      <p:sp>
        <p:nvSpPr>
          <p:cNvPr id="237572" name="AutoShape 5"/>
          <p:cNvSpPr>
            <a:spLocks noChangeArrowheads="1"/>
          </p:cNvSpPr>
          <p:nvPr/>
        </p:nvSpPr>
        <p:spPr bwMode="auto">
          <a:xfrm>
            <a:off x="1143000" y="4962525"/>
            <a:ext cx="6786563" cy="1319213"/>
          </a:xfrm>
          <a:prstGeom prst="roundRect">
            <a:avLst>
              <a:gd name="adj" fmla="val 16667"/>
            </a:avLst>
          </a:prstGeom>
          <a:noFill/>
          <a:ln w="9525">
            <a:solidFill>
              <a:schemeClr val="bg2"/>
            </a:solidFill>
            <a:round/>
            <a:headEnd/>
            <a:tailEnd/>
          </a:ln>
        </p:spPr>
        <p:txBody>
          <a:bodyPr wrap="none" anchor="ctr"/>
          <a:lstStyle/>
          <a:p>
            <a:pP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カインの責任</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アベルの前では絶対順従屈伏</a:t>
            </a:r>
            <a:endParaRPr lang="ja-JP"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（カインはアベルを通して福を受ける）</a:t>
            </a:r>
          </a:p>
          <a:p>
            <a:pPr latinLnBrk="0"/>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忍耐心で自己主管をすること</a:t>
            </a:r>
            <a:endParaRPr lang="ja-JP" alt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6"/>
          <p:cNvSpPr txBox="1">
            <a:spLocks noChangeArrowheads="1"/>
          </p:cNvSpPr>
          <p:nvPr/>
        </p:nvSpPr>
        <p:spPr bwMode="auto">
          <a:xfrm>
            <a:off x="250825" y="188913"/>
            <a:ext cx="9074150" cy="641350"/>
          </a:xfrm>
          <a:prstGeom prst="rect">
            <a:avLst/>
          </a:prstGeom>
          <a:noFill/>
          <a:ln w="9525">
            <a:noFill/>
            <a:miter lim="800000"/>
            <a:headEnd/>
            <a:tailEnd/>
          </a:ln>
        </p:spPr>
        <p:txBody>
          <a:bodyPr>
            <a:spAutoFit/>
          </a:bodyPr>
          <a:lstStyle/>
          <a:p>
            <a:pPr latinLnBrk="0"/>
            <a:r>
              <a:rPr lang="ja-JP" altLang="en-US" sz="3600" b="0">
                <a:solidFill>
                  <a:schemeClr val="bg2"/>
                </a:solidFill>
                <a:latin typeface="ＭＳ Ｐゴシック" pitchFamily="34" charset="-128"/>
              </a:rPr>
              <a:t>４．統一原理は真の父母様により解かれた</a:t>
            </a:r>
          </a:p>
        </p:txBody>
      </p:sp>
      <p:sp>
        <p:nvSpPr>
          <p:cNvPr id="37890" name="Text Box 12"/>
          <p:cNvSpPr txBox="1">
            <a:spLocks noChangeArrowheads="1"/>
          </p:cNvSpPr>
          <p:nvPr/>
        </p:nvSpPr>
        <p:spPr bwMode="auto">
          <a:xfrm>
            <a:off x="628650" y="2522538"/>
            <a:ext cx="8229600" cy="2670175"/>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〇 地上、天上の億万のサタンと戦い勝利し天の前に公認（御印）を受け</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地上に来て宣布。生命のみ言</a:t>
            </a:r>
            <a:endParaRPr lang="ko-KR" altLang="ja-JP" sz="1800">
              <a:solidFill>
                <a:schemeClr val="bg2"/>
              </a:solidFill>
              <a:latin typeface="ＭＳ Ｐゴシック" pitchFamily="34" charset="-128"/>
            </a:endParaRPr>
          </a:p>
          <a:p>
            <a:pPr latinLnBrk="0">
              <a:spcBef>
                <a:spcPts val="1000"/>
              </a:spcBef>
            </a:pPr>
            <a:r>
              <a:rPr lang="ja-JP" altLang="en-US" sz="1800">
                <a:solidFill>
                  <a:schemeClr val="bg2"/>
                </a:solidFill>
                <a:latin typeface="ＭＳ Ｐゴシック" pitchFamily="34" charset="-128"/>
              </a:rPr>
              <a:t>〇 </a:t>
            </a:r>
            <a:r>
              <a:rPr lang="ja-JP" altLang="en-US" sz="1800">
                <a:solidFill>
                  <a:srgbClr val="CC0000"/>
                </a:solidFill>
                <a:latin typeface="ＭＳ Ｐゴシック" pitchFamily="34" charset="-128"/>
              </a:rPr>
              <a:t>原理を探し出す難しさ</a:t>
            </a:r>
            <a:r>
              <a:rPr lang="ja-JP" altLang="en-US" sz="1800">
                <a:solidFill>
                  <a:schemeClr val="bg2"/>
                </a:solidFill>
                <a:latin typeface="ＭＳ Ｐゴシック" pitchFamily="34" charset="-128"/>
              </a:rPr>
              <a:t> ： 太平洋の海原で砂粒を拾い、糸を通し</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　　繋ぎ合わせることより難しいのが原理を探し出すこと</a:t>
            </a:r>
          </a:p>
          <a:p>
            <a:pPr latinLnBrk="0">
              <a:spcBef>
                <a:spcPts val="1000"/>
              </a:spcBef>
            </a:pPr>
            <a:r>
              <a:rPr lang="ja-JP" altLang="en-US" sz="1800">
                <a:solidFill>
                  <a:schemeClr val="bg2"/>
                </a:solidFill>
                <a:latin typeface="ＭＳ Ｐゴシック" pitchFamily="34" charset="-128"/>
              </a:rPr>
              <a:t>〇 </a:t>
            </a:r>
            <a:r>
              <a:rPr lang="ja-JP" altLang="en-US" sz="1800">
                <a:solidFill>
                  <a:srgbClr val="CC0000"/>
                </a:solidFill>
                <a:latin typeface="ＭＳ Ｐゴシック" pitchFamily="34" charset="-128"/>
              </a:rPr>
              <a:t>メシヤ</a:t>
            </a:r>
            <a:r>
              <a:rPr lang="en-US" altLang="ko-KR" sz="1800">
                <a:solidFill>
                  <a:srgbClr val="CC0000"/>
                </a:solidFill>
                <a:latin typeface="ＭＳ Ｐゴシック" pitchFamily="34" charset="-128"/>
              </a:rPr>
              <a:t>(</a:t>
            </a:r>
            <a:r>
              <a:rPr lang="ja-JP" altLang="en-US" sz="1800">
                <a:solidFill>
                  <a:srgbClr val="CC0000"/>
                </a:solidFill>
                <a:latin typeface="ＭＳ Ｐゴシック" pitchFamily="34" charset="-128"/>
              </a:rPr>
              <a:t>真の父母様</a:t>
            </a:r>
            <a:r>
              <a:rPr lang="en-US" altLang="ko-KR" sz="1800">
                <a:solidFill>
                  <a:srgbClr val="CC0000"/>
                </a:solidFill>
                <a:latin typeface="ＭＳ Ｐゴシック" pitchFamily="34" charset="-128"/>
              </a:rPr>
              <a:t>)</a:t>
            </a:r>
            <a:r>
              <a:rPr lang="ja-JP" altLang="en-US" sz="1800">
                <a:solidFill>
                  <a:srgbClr val="CC0000"/>
                </a:solidFill>
                <a:latin typeface="ＭＳ Ｐゴシック" pitchFamily="34" charset="-128"/>
              </a:rPr>
              <a:t>に会うこと</a:t>
            </a: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太平洋の海原で一匹しかいない</a:t>
            </a:r>
            <a:r>
              <a:rPr lang="ko-KR" altLang="en-US" sz="1800">
                <a:solidFill>
                  <a:schemeClr val="bg2"/>
                </a:solidFill>
                <a:latin typeface="ＭＳ Ｐゴシック" pitchFamily="34" charset="-128"/>
              </a:rPr>
              <a:t> </a:t>
            </a:r>
          </a:p>
          <a:p>
            <a:pPr latinLnBrk="0"/>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魚を釣り上げるよりもっと難しいのが真の父母に出会うこと</a:t>
            </a:r>
          </a:p>
          <a:p>
            <a:pPr latinLnBrk="0">
              <a:spcBef>
                <a:spcPts val="1000"/>
              </a:spcBef>
            </a:pPr>
            <a:r>
              <a:rPr lang="ja-JP" altLang="en-US" sz="1800">
                <a:solidFill>
                  <a:schemeClr val="bg2"/>
                </a:solidFill>
                <a:latin typeface="ＭＳ Ｐゴシック" pitchFamily="34" charset="-128"/>
              </a:rPr>
              <a:t>〇 原理のみ言は</a:t>
            </a:r>
            <a:r>
              <a:rPr lang="ko-KR" altLang="en-US" sz="1800">
                <a:solidFill>
                  <a:schemeClr val="bg2"/>
                </a:solidFill>
                <a:latin typeface="ＭＳ Ｐゴシック" pitchFamily="34" charset="-128"/>
              </a:rPr>
              <a:t>20</a:t>
            </a:r>
            <a:r>
              <a:rPr lang="ja-JP" altLang="en-US" sz="1800">
                <a:solidFill>
                  <a:schemeClr val="bg2"/>
                </a:solidFill>
                <a:latin typeface="ＭＳ Ｐゴシック" pitchFamily="34" charset="-128"/>
              </a:rPr>
              <a:t>世紀に出現した真の愛の原子爆弾</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永生の原子爆弾</a:t>
            </a:r>
            <a:r>
              <a:rPr lang="ko-KR" altLang="en-US" sz="1800">
                <a:solidFill>
                  <a:schemeClr val="bg2"/>
                </a:solidFill>
                <a:latin typeface="ＭＳ Ｐゴシック" pitchFamily="34" charset="-128"/>
              </a:rPr>
              <a:t>、</a:t>
            </a:r>
          </a:p>
          <a:p>
            <a:pPr latinLnBrk="0"/>
            <a:r>
              <a:rPr lang="ja-JP" altLang="en-US" sz="1800">
                <a:solidFill>
                  <a:schemeClr val="bg2"/>
                </a:solidFill>
                <a:latin typeface="ＭＳ Ｐゴシック" pitchFamily="34" charset="-128"/>
              </a:rPr>
              <a:t>　　救世のみ言、永生のみ言、統一のみ言、平和のみ言、祝福のみ言</a:t>
            </a:r>
          </a:p>
        </p:txBody>
      </p:sp>
      <p:sp>
        <p:nvSpPr>
          <p:cNvPr id="37891" name="Text Box 16"/>
          <p:cNvSpPr txBox="1">
            <a:spLocks noChangeArrowheads="1"/>
          </p:cNvSpPr>
          <p:nvPr/>
        </p:nvSpPr>
        <p:spPr bwMode="auto">
          <a:xfrm>
            <a:off x="523875" y="5661025"/>
            <a:ext cx="7366000" cy="549275"/>
          </a:xfrm>
          <a:prstGeom prst="rect">
            <a:avLst/>
          </a:prstGeom>
          <a:noFill/>
          <a:ln w="9525">
            <a:noFill/>
            <a:miter lim="800000"/>
            <a:headEnd/>
            <a:tailEnd/>
          </a:ln>
        </p:spPr>
        <p:txBody>
          <a:bodyPr wrap="none">
            <a:spAutoFit/>
          </a:bodyPr>
          <a:lstStyle/>
          <a:p>
            <a:pPr latinLnBrk="0"/>
            <a:r>
              <a:rPr lang="ja-JP" altLang="en-US" sz="3000">
                <a:solidFill>
                  <a:srgbClr val="CC0000"/>
                </a:solidFill>
                <a:latin typeface="ＭＳ Ｐゴシック" pitchFamily="34" charset="-128"/>
              </a:rPr>
              <a:t>原理の性格</a:t>
            </a:r>
            <a:r>
              <a:rPr lang="ja-JP" altLang="en-US" sz="3000" b="0">
                <a:solidFill>
                  <a:schemeClr val="bg2"/>
                </a:solidFill>
                <a:latin typeface="ＭＳ Ｐゴシック" pitchFamily="34" charset="-128"/>
              </a:rPr>
              <a:t> ： </a:t>
            </a:r>
            <a:r>
              <a:rPr lang="ja-JP" altLang="en-US" sz="3000">
                <a:solidFill>
                  <a:schemeClr val="bg2"/>
                </a:solidFill>
                <a:latin typeface="ＭＳ Ｐゴシック" pitchFamily="34" charset="-128"/>
              </a:rPr>
              <a:t>絶対的啓示（文献</a:t>
            </a:r>
            <a:r>
              <a:rPr lang="en-US" altLang="ja-JP" sz="3000">
                <a:solidFill>
                  <a:schemeClr val="bg2"/>
                </a:solidFill>
                <a:latin typeface="ＭＳ Ｐゴシック" pitchFamily="34" charset="-128"/>
              </a:rPr>
              <a:t>×</a:t>
            </a:r>
            <a:r>
              <a:rPr lang="ja-JP" altLang="en-US" sz="3000">
                <a:solidFill>
                  <a:schemeClr val="bg2"/>
                </a:solidFill>
                <a:latin typeface="ＭＳ Ｐゴシック" pitchFamily="34" charset="-128"/>
              </a:rPr>
              <a:t>、頭脳</a:t>
            </a:r>
            <a:r>
              <a:rPr lang="en-US" altLang="ja-JP" sz="3000">
                <a:solidFill>
                  <a:schemeClr val="bg2"/>
                </a:solidFill>
                <a:latin typeface="ＭＳ Ｐゴシック" pitchFamily="34" charset="-128"/>
              </a:rPr>
              <a:t>×</a:t>
            </a:r>
            <a:r>
              <a:rPr lang="ja-JP" altLang="en-US" sz="3000">
                <a:solidFill>
                  <a:schemeClr val="bg2"/>
                </a:solidFill>
                <a:latin typeface="ＭＳ Ｐゴシック" pitchFamily="34" charset="-128"/>
              </a:rPr>
              <a:t>）</a:t>
            </a:r>
          </a:p>
        </p:txBody>
      </p:sp>
      <p:sp>
        <p:nvSpPr>
          <p:cNvPr id="37892" name="角丸四角形 8"/>
          <p:cNvSpPr>
            <a:spLocks noChangeArrowheads="1"/>
          </p:cNvSpPr>
          <p:nvPr/>
        </p:nvSpPr>
        <p:spPr bwMode="auto">
          <a:xfrm>
            <a:off x="571500" y="1160463"/>
            <a:ext cx="7661275" cy="1214437"/>
          </a:xfrm>
          <a:prstGeom prst="roundRect">
            <a:avLst>
              <a:gd name="adj" fmla="val 16667"/>
            </a:avLst>
          </a:prstGeom>
          <a:noFill/>
          <a:ln w="9525">
            <a:solidFill>
              <a:schemeClr val="bg2"/>
            </a:solidFill>
            <a:miter lim="800000"/>
            <a:headEnd/>
            <a:tailEnd/>
          </a:ln>
        </p:spPr>
        <p:txBody>
          <a:bodyPr wrap="none" anchor="ctr"/>
          <a:lstStyle/>
          <a:p>
            <a:pPr latinLnBrk="0"/>
            <a:r>
              <a:rPr lang="ko-KR" altLang="en-US" sz="2000">
                <a:solidFill>
                  <a:schemeClr val="bg2"/>
                </a:solidFill>
                <a:latin typeface="ＭＳ Ｐゴシック" pitchFamily="34" charset="-128"/>
              </a:rPr>
              <a:t>1920. 1. 6  </a:t>
            </a:r>
            <a:r>
              <a:rPr lang="ja-JP" altLang="en-US" sz="2000">
                <a:solidFill>
                  <a:schemeClr val="bg2"/>
                </a:solidFill>
                <a:latin typeface="ＭＳ Ｐゴシック" pitchFamily="34" charset="-128"/>
              </a:rPr>
              <a:t>韓国平安北道定州郡徳彦面上思里</a:t>
            </a:r>
            <a:r>
              <a:rPr lang="ko-KR" altLang="en-US" sz="2000">
                <a:solidFill>
                  <a:schemeClr val="bg2"/>
                </a:solidFill>
                <a:latin typeface="ＭＳ Ｐゴシック" pitchFamily="34" charset="-128"/>
              </a:rPr>
              <a:t>222</a:t>
            </a:r>
            <a:r>
              <a:rPr lang="en-US" altLang="ja-JP" sz="2000">
                <a:solidFill>
                  <a:schemeClr val="bg2"/>
                </a:solidFill>
                <a:latin typeface="ＭＳ Ｐゴシック" pitchFamily="34" charset="-128"/>
              </a:rPr>
              <a:t>1</a:t>
            </a:r>
            <a:r>
              <a:rPr lang="ja-JP" altLang="en-US" sz="2000">
                <a:solidFill>
                  <a:schemeClr val="bg2"/>
                </a:solidFill>
                <a:latin typeface="ＭＳ Ｐゴシック" pitchFamily="34" charset="-128"/>
              </a:rPr>
              <a:t>にお生まれになる</a:t>
            </a:r>
            <a:endParaRPr lang="ko-KR" altLang="ja-JP"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193</a:t>
            </a:r>
            <a:r>
              <a:rPr lang="en-US" altLang="ko-KR" sz="2000">
                <a:solidFill>
                  <a:schemeClr val="bg2"/>
                </a:solidFill>
                <a:latin typeface="ＭＳ Ｐゴシック" pitchFamily="34" charset="-128"/>
              </a:rPr>
              <a:t>5</a:t>
            </a:r>
            <a:r>
              <a:rPr lang="ja-JP" altLang="en-US" sz="2000">
                <a:solidFill>
                  <a:schemeClr val="bg2"/>
                </a:solidFill>
                <a:latin typeface="ＭＳ Ｐゴシック" pitchFamily="34" charset="-128"/>
              </a:rPr>
              <a:t>年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数えの</a:t>
            </a:r>
            <a:r>
              <a:rPr lang="ko-KR" altLang="en-US" sz="2000">
                <a:solidFill>
                  <a:schemeClr val="bg2"/>
                </a:solidFill>
                <a:latin typeface="ＭＳ Ｐゴシック" pitchFamily="34" charset="-128"/>
              </a:rPr>
              <a:t>16</a:t>
            </a:r>
            <a:r>
              <a:rPr lang="ja-JP" altLang="en-US" sz="2000">
                <a:solidFill>
                  <a:schemeClr val="bg2"/>
                </a:solidFill>
                <a:latin typeface="ＭＳ Ｐゴシック" pitchFamily="34" charset="-128"/>
              </a:rPr>
              <a:t>歳</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復活節早朝、天命を受ける</a:t>
            </a:r>
            <a:r>
              <a:rPr lang="ko-KR" altLang="en-US" sz="2000">
                <a:solidFill>
                  <a:schemeClr val="bg2"/>
                </a:solidFill>
                <a:latin typeface="ＭＳ Ｐゴシック" pitchFamily="34" charset="-128"/>
              </a:rPr>
              <a:t> </a:t>
            </a:r>
          </a:p>
          <a:p>
            <a:pPr latinLnBrk="0"/>
            <a:r>
              <a:rPr lang="ko-KR" altLang="en-US" sz="2000">
                <a:solidFill>
                  <a:schemeClr val="bg2"/>
                </a:solidFill>
                <a:latin typeface="ＭＳ Ｐゴシック" pitchFamily="34" charset="-128"/>
              </a:rPr>
              <a:t>1945</a:t>
            </a:r>
            <a:r>
              <a:rPr lang="ja-JP" altLang="en-US" sz="2000">
                <a:solidFill>
                  <a:schemeClr val="bg2"/>
                </a:solidFill>
                <a:latin typeface="ＭＳ Ｐゴシック" pitchFamily="34" charset="-128"/>
              </a:rPr>
              <a:t>年</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解放前までに天の原理を完全究明、整理</a:t>
            </a:r>
            <a:endParaRPr lang="ja-JP" altLang="en-US" sz="2000">
              <a:solidFill>
                <a:schemeClr val="bg2"/>
              </a:solidFill>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2"/>
          <p:cNvSpPr txBox="1">
            <a:spLocks noChangeArrowheads="1"/>
          </p:cNvSpPr>
          <p:nvPr/>
        </p:nvSpPr>
        <p:spPr bwMode="auto">
          <a:xfrm>
            <a:off x="214313" y="428625"/>
            <a:ext cx="409098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３．カイン・アベルの法則</a:t>
            </a:r>
          </a:p>
        </p:txBody>
      </p:sp>
      <p:sp>
        <p:nvSpPr>
          <p:cNvPr id="238594" name="Oval 3"/>
          <p:cNvSpPr>
            <a:spLocks noChangeArrowheads="1"/>
          </p:cNvSpPr>
          <p:nvPr/>
        </p:nvSpPr>
        <p:spPr bwMode="auto">
          <a:xfrm>
            <a:off x="1957388" y="1298575"/>
            <a:ext cx="546100" cy="547688"/>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38595" name="Oval 4"/>
          <p:cNvSpPr>
            <a:spLocks noChangeArrowheads="1"/>
          </p:cNvSpPr>
          <p:nvPr/>
        </p:nvSpPr>
        <p:spPr bwMode="auto">
          <a:xfrm>
            <a:off x="1833563" y="2493963"/>
            <a:ext cx="781050" cy="547687"/>
          </a:xfrm>
          <a:prstGeom prst="ellipse">
            <a:avLst/>
          </a:prstGeom>
          <a:solidFill>
            <a:schemeClr val="accent2"/>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アベル</a:t>
            </a:r>
            <a:endParaRPr lang="ko-KR" altLang="en-US" sz="2000">
              <a:solidFill>
                <a:schemeClr val="bg2"/>
              </a:solidFill>
              <a:latin typeface="ＭＳ Ｐゴシック" pitchFamily="34" charset="-128"/>
            </a:endParaRPr>
          </a:p>
        </p:txBody>
      </p:sp>
      <p:sp>
        <p:nvSpPr>
          <p:cNvPr id="238596" name="Oval 5"/>
          <p:cNvSpPr>
            <a:spLocks noChangeArrowheads="1"/>
          </p:cNvSpPr>
          <p:nvPr/>
        </p:nvSpPr>
        <p:spPr bwMode="auto">
          <a:xfrm>
            <a:off x="517525" y="2493963"/>
            <a:ext cx="546100" cy="547687"/>
          </a:xfrm>
          <a:prstGeom prst="ellipse">
            <a:avLst/>
          </a:prstGeom>
          <a:solidFill>
            <a:schemeClr val="accent1"/>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カ</a:t>
            </a:r>
            <a:endParaRPr lang="ko-KR" altLang="en-US" sz="2400">
              <a:solidFill>
                <a:schemeClr val="bg2"/>
              </a:solidFill>
              <a:latin typeface="ＭＳ Ｐゴシック" pitchFamily="34" charset="-128"/>
            </a:endParaRPr>
          </a:p>
        </p:txBody>
      </p:sp>
      <p:sp>
        <p:nvSpPr>
          <p:cNvPr id="251910" name="AutoShape 6"/>
          <p:cNvSpPr>
            <a:spLocks noChangeArrowheads="1"/>
          </p:cNvSpPr>
          <p:nvPr/>
        </p:nvSpPr>
        <p:spPr bwMode="auto">
          <a:xfrm>
            <a:off x="2105025" y="1917700"/>
            <a:ext cx="71438" cy="504825"/>
          </a:xfrm>
          <a:prstGeom prst="upArrow">
            <a:avLst>
              <a:gd name="adj1" fmla="val 50000"/>
              <a:gd name="adj2" fmla="val 176665"/>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51911" name="AutoShape 7"/>
          <p:cNvSpPr>
            <a:spLocks noChangeArrowheads="1"/>
          </p:cNvSpPr>
          <p:nvPr/>
        </p:nvSpPr>
        <p:spPr bwMode="auto">
          <a:xfrm>
            <a:off x="1138238" y="2665413"/>
            <a:ext cx="649287" cy="71437"/>
          </a:xfrm>
          <a:prstGeom prst="rightArrow">
            <a:avLst>
              <a:gd name="adj1" fmla="val 50000"/>
              <a:gd name="adj2" fmla="val 227221"/>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51912" name="AutoShape 8"/>
          <p:cNvSpPr>
            <a:spLocks noChangeArrowheads="1"/>
          </p:cNvSpPr>
          <p:nvPr/>
        </p:nvSpPr>
        <p:spPr bwMode="auto">
          <a:xfrm rot="10800000">
            <a:off x="1139825" y="2808288"/>
            <a:ext cx="649288" cy="71437"/>
          </a:xfrm>
          <a:prstGeom prst="rightArrow">
            <a:avLst>
              <a:gd name="adj1" fmla="val 50000"/>
              <a:gd name="adj2" fmla="val 22722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51913" name="AutoShape 9"/>
          <p:cNvSpPr>
            <a:spLocks noChangeArrowheads="1"/>
          </p:cNvSpPr>
          <p:nvPr/>
        </p:nvSpPr>
        <p:spPr bwMode="auto">
          <a:xfrm rot="5400000">
            <a:off x="2044700" y="2133600"/>
            <a:ext cx="504825" cy="73025"/>
          </a:xfrm>
          <a:prstGeom prst="rightArrow">
            <a:avLst>
              <a:gd name="adj1" fmla="val 50000"/>
              <a:gd name="adj2" fmla="val 172826"/>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38601" name="Text Box 10"/>
          <p:cNvSpPr txBox="1">
            <a:spLocks noChangeArrowheads="1"/>
          </p:cNvSpPr>
          <p:nvPr/>
        </p:nvSpPr>
        <p:spPr bwMode="auto">
          <a:xfrm>
            <a:off x="517525" y="3114675"/>
            <a:ext cx="4905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天</a:t>
            </a:r>
          </a:p>
        </p:txBody>
      </p:sp>
      <p:sp>
        <p:nvSpPr>
          <p:cNvPr id="238602" name="Text Box 11"/>
          <p:cNvSpPr txBox="1">
            <a:spLocks noChangeArrowheads="1"/>
          </p:cNvSpPr>
          <p:nvPr/>
        </p:nvSpPr>
        <p:spPr bwMode="auto">
          <a:xfrm>
            <a:off x="1973263" y="3114675"/>
            <a:ext cx="45878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ア</a:t>
            </a:r>
            <a:endParaRPr lang="ko-KR" altLang="en-US" sz="2400">
              <a:solidFill>
                <a:schemeClr val="bg2"/>
              </a:solidFill>
              <a:latin typeface="ＭＳ Ｐゴシック" pitchFamily="34" charset="-128"/>
            </a:endParaRPr>
          </a:p>
        </p:txBody>
      </p:sp>
      <p:sp>
        <p:nvSpPr>
          <p:cNvPr id="238603" name="Text Box 12"/>
          <p:cNvSpPr txBox="1">
            <a:spLocks noChangeArrowheads="1"/>
          </p:cNvSpPr>
          <p:nvPr/>
        </p:nvSpPr>
        <p:spPr bwMode="auto">
          <a:xfrm>
            <a:off x="2889250" y="2159000"/>
            <a:ext cx="5380038" cy="1355725"/>
          </a:xfrm>
          <a:prstGeom prst="rect">
            <a:avLst/>
          </a:prstGeom>
          <a:noFill/>
          <a:ln w="9525">
            <a:noFill/>
            <a:miter lim="800000"/>
            <a:headEnd/>
            <a:tailEnd/>
          </a:ln>
        </p:spPr>
        <p:txBody>
          <a:bodyPr wrap="none">
            <a:spAutoFit/>
          </a:bodyPr>
          <a:lstStyle/>
          <a:p>
            <a:pPr latinLnBrk="0">
              <a:lnSpc>
                <a:spcPct val="115000"/>
              </a:lnSpc>
            </a:pPr>
            <a:r>
              <a:rPr lang="ja-JP" altLang="en-US" sz="1800">
                <a:solidFill>
                  <a:schemeClr val="bg2"/>
                </a:solidFill>
                <a:latin typeface="ＭＳ Ｐゴシック" pitchFamily="34" charset="-128"/>
              </a:rPr>
              <a:t>神と絶対に一つにならなければならない（愛）</a:t>
            </a:r>
          </a:p>
          <a:p>
            <a:pPr latinLnBrk="0">
              <a:lnSpc>
                <a:spcPct val="115000"/>
              </a:lnSpc>
            </a:pPr>
            <a:r>
              <a:rPr lang="ja-JP" altLang="en-US" sz="1800">
                <a:solidFill>
                  <a:schemeClr val="bg2"/>
                </a:solidFill>
                <a:latin typeface="ＭＳ Ｐゴシック" pitchFamily="34" charset="-128"/>
              </a:rPr>
              <a:t>アベルは受けた愛</a:t>
            </a:r>
            <a:r>
              <a:rPr lang="ko-KR"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 自分の愛でカインを愛する</a:t>
            </a:r>
          </a:p>
          <a:p>
            <a:pPr latinLnBrk="0">
              <a:lnSpc>
                <a:spcPct val="115000"/>
              </a:lnSpc>
            </a:pPr>
            <a:r>
              <a:rPr lang="ja-JP" altLang="en-US" sz="1800">
                <a:solidFill>
                  <a:schemeClr val="bg2"/>
                </a:solidFill>
                <a:latin typeface="ＭＳ Ｐゴシック" pitchFamily="34" charset="-128"/>
              </a:rPr>
              <a:t>アベルはカインが天国行くための通路である</a:t>
            </a:r>
          </a:p>
          <a:p>
            <a:pPr latinLnBrk="0">
              <a:lnSpc>
                <a:spcPct val="115000"/>
              </a:lnSpc>
            </a:pPr>
            <a:r>
              <a:rPr lang="ja-JP" altLang="en-US" sz="1800">
                <a:solidFill>
                  <a:schemeClr val="bg2"/>
                </a:solidFill>
                <a:latin typeface="ＭＳ Ｐゴシック" pitchFamily="34" charset="-128"/>
              </a:rPr>
              <a:t>アベルは神だけが干渉することができる：</a:t>
            </a:r>
            <a:r>
              <a:rPr lang="ja-JP" altLang="en-US" sz="1800">
                <a:solidFill>
                  <a:srgbClr val="CC0000"/>
                </a:solidFill>
                <a:latin typeface="ＭＳ Ｐゴシック" pitchFamily="34" charset="-128"/>
              </a:rPr>
              <a:t>祈祷すること</a:t>
            </a:r>
            <a:endParaRPr lang="ko-KR" altLang="en-US" sz="1800">
              <a:solidFill>
                <a:srgbClr val="CC0000"/>
              </a:solidFill>
              <a:latin typeface="ＭＳ Ｐゴシック" pitchFamily="34" charset="-128"/>
            </a:endParaRPr>
          </a:p>
        </p:txBody>
      </p:sp>
      <p:sp>
        <p:nvSpPr>
          <p:cNvPr id="238604" name="Text Box 13"/>
          <p:cNvSpPr txBox="1">
            <a:spLocks noChangeArrowheads="1"/>
          </p:cNvSpPr>
          <p:nvPr/>
        </p:nvSpPr>
        <p:spPr bwMode="auto">
          <a:xfrm>
            <a:off x="725488" y="4364038"/>
            <a:ext cx="7240587" cy="1144587"/>
          </a:xfrm>
          <a:prstGeom prst="rect">
            <a:avLst/>
          </a:prstGeom>
          <a:noFill/>
          <a:ln w="9525">
            <a:noFill/>
            <a:miter lim="800000"/>
            <a:headEnd/>
            <a:tailEnd/>
          </a:ln>
        </p:spPr>
        <p:txBody>
          <a:bodyPr wrap="none">
            <a:spAutoFit/>
          </a:bodyPr>
          <a:lstStyle/>
          <a:p>
            <a:pPr latinLnBrk="0">
              <a:lnSpc>
                <a:spcPct val="115000"/>
              </a:lnSpc>
            </a:pPr>
            <a:r>
              <a:rPr lang="ja-JP" altLang="en-US" sz="2000">
                <a:solidFill>
                  <a:schemeClr val="bg2"/>
                </a:solidFill>
                <a:latin typeface="ＭＳ Ｐゴシック" pitchFamily="34" charset="-128"/>
              </a:rPr>
              <a:t>カインは心情がない、真の愛がない（殺そうとしたこと、憎んだこと）</a:t>
            </a:r>
            <a:endParaRPr lang="en-US" altLang="ko-KR" sz="2000">
              <a:solidFill>
                <a:schemeClr val="bg2"/>
              </a:solidFill>
              <a:latin typeface="ＭＳ Ｐゴシック" pitchFamily="34" charset="-128"/>
            </a:endParaRPr>
          </a:p>
          <a:p>
            <a:pPr latinLnBrk="0">
              <a:lnSpc>
                <a:spcPct val="115000"/>
              </a:lnSpc>
            </a:pPr>
            <a:r>
              <a:rPr lang="ja-JP" altLang="en-US" sz="2000">
                <a:solidFill>
                  <a:schemeClr val="bg2"/>
                </a:solidFill>
                <a:latin typeface="ＭＳ Ｐゴシック" pitchFamily="34" charset="-128"/>
              </a:rPr>
              <a:t>ゆえに教えてあげなければならない。</a:t>
            </a:r>
            <a:endParaRPr lang="en-US" altLang="ko-KR" sz="2000">
              <a:solidFill>
                <a:schemeClr val="bg2"/>
              </a:solidFill>
              <a:latin typeface="ＭＳ Ｐゴシック" pitchFamily="34" charset="-128"/>
            </a:endParaRPr>
          </a:p>
          <a:p>
            <a:pPr latinLnBrk="0">
              <a:lnSpc>
                <a:spcPct val="115000"/>
              </a:lnSpc>
            </a:pPr>
            <a:r>
              <a:rPr lang="ja-JP" altLang="en-US" sz="2000">
                <a:solidFill>
                  <a:schemeClr val="bg2"/>
                </a:solidFill>
                <a:latin typeface="ＭＳ Ｐゴシック" pitchFamily="34" charset="-128"/>
              </a:rPr>
              <a:t>心情を教えて、為に生きる生活（怨讐を愛する心）</a:t>
            </a:r>
            <a:endParaRPr lang="ko-KR" altLang="en-US" sz="2000">
              <a:solidFill>
                <a:schemeClr val="bg2"/>
              </a:solidFill>
              <a:latin typeface="ＭＳ Ｐゴシック" pitchFamily="34" charset="-128"/>
            </a:endParaRPr>
          </a:p>
        </p:txBody>
      </p:sp>
      <p:sp>
        <p:nvSpPr>
          <p:cNvPr id="238605" name="AutoShape 14"/>
          <p:cNvSpPr>
            <a:spLocks/>
          </p:cNvSpPr>
          <p:nvPr/>
        </p:nvSpPr>
        <p:spPr bwMode="auto">
          <a:xfrm>
            <a:off x="2746375" y="2214563"/>
            <a:ext cx="163513" cy="1149350"/>
          </a:xfrm>
          <a:prstGeom prst="leftBrace">
            <a:avLst>
              <a:gd name="adj1" fmla="val 47088"/>
              <a:gd name="adj2" fmla="val 50000"/>
            </a:avLst>
          </a:prstGeom>
          <a:noFill/>
          <a:ln w="28575">
            <a:solidFill>
              <a:schemeClr val="bg2"/>
            </a:solidFill>
            <a:round/>
            <a:headEnd/>
            <a:tailEnd/>
          </a:ln>
        </p:spPr>
        <p:txBody>
          <a:bodyPr wrap="none" anchor="ctr"/>
          <a:lstStyle/>
          <a:p>
            <a:pPr latinLnBrk="0"/>
            <a:endParaRPr lang="ja-JP" altLang="en-US"/>
          </a:p>
        </p:txBody>
      </p:sp>
      <p:sp>
        <p:nvSpPr>
          <p:cNvPr id="238606" name="AutoShape 15"/>
          <p:cNvSpPr>
            <a:spLocks/>
          </p:cNvSpPr>
          <p:nvPr/>
        </p:nvSpPr>
        <p:spPr bwMode="auto">
          <a:xfrm>
            <a:off x="617538" y="4459288"/>
            <a:ext cx="71437" cy="928687"/>
          </a:xfrm>
          <a:prstGeom prst="leftBracket">
            <a:avLst>
              <a:gd name="adj" fmla="val 116640"/>
            </a:avLst>
          </a:prstGeom>
          <a:noFill/>
          <a:ln w="2857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ext Box 2"/>
          <p:cNvSpPr txBox="1">
            <a:spLocks noChangeArrowheads="1"/>
          </p:cNvSpPr>
          <p:nvPr/>
        </p:nvSpPr>
        <p:spPr bwMode="auto">
          <a:xfrm>
            <a:off x="304800" y="352425"/>
            <a:ext cx="35496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４．天の道を行く姿勢</a:t>
            </a:r>
          </a:p>
        </p:txBody>
      </p:sp>
      <p:sp>
        <p:nvSpPr>
          <p:cNvPr id="239618" name="Text Box 3"/>
          <p:cNvSpPr txBox="1">
            <a:spLocks noChangeArrowheads="1"/>
          </p:cNvSpPr>
          <p:nvPr/>
        </p:nvSpPr>
        <p:spPr bwMode="auto">
          <a:xfrm>
            <a:off x="376238" y="1116013"/>
            <a:ext cx="7785100" cy="2378075"/>
          </a:xfrm>
          <a:prstGeom prst="rect">
            <a:avLst/>
          </a:prstGeom>
          <a:noFill/>
          <a:ln w="9525">
            <a:noFill/>
            <a:miter lim="800000"/>
            <a:headEnd/>
            <a:tailEnd/>
          </a:ln>
        </p:spPr>
        <p:txBody>
          <a:bodyPr wrap="none">
            <a:spAutoFit/>
          </a:bodyPr>
          <a:lstStyle/>
          <a:p>
            <a:pPr latinLnBrk="0">
              <a:lnSpc>
                <a:spcPct val="115000"/>
              </a:lnSpc>
            </a:pPr>
            <a:r>
              <a:rPr lang="ja-JP" altLang="en-US" sz="2200">
                <a:solidFill>
                  <a:schemeClr val="bg2"/>
                </a:solidFill>
                <a:latin typeface="ＭＳ Ｐゴシック" pitchFamily="34" charset="-128"/>
              </a:rPr>
              <a:t>（１） アベル ： カインの心情を最大限、考えること</a:t>
            </a:r>
          </a:p>
          <a:p>
            <a:pPr latinLnBrk="0">
              <a:lnSpc>
                <a:spcPct val="115000"/>
              </a:lnSpc>
            </a:pPr>
            <a:r>
              <a:rPr lang="en-US" altLang="ko-KR" sz="2200">
                <a:solidFill>
                  <a:schemeClr val="bg2"/>
                </a:solidFill>
                <a:latin typeface="ＭＳ Ｐゴシック" pitchFamily="34" charset="-128"/>
              </a:rPr>
              <a:t>           </a:t>
            </a:r>
            <a:r>
              <a:rPr lang="ja-JP" altLang="en-US" sz="2200">
                <a:solidFill>
                  <a:schemeClr val="bg2"/>
                </a:solidFill>
                <a:latin typeface="ＭＳ Ｐゴシック" pitchFamily="34" charset="-128"/>
              </a:rPr>
              <a:t>　        </a:t>
            </a:r>
            <a:r>
              <a:rPr lang="ja-JP" altLang="en-US" sz="2000">
                <a:solidFill>
                  <a:schemeClr val="bg2"/>
                </a:solidFill>
                <a:latin typeface="ＭＳ Ｐゴシック" pitchFamily="34" charset="-128"/>
              </a:rPr>
              <a:t>（悪なる</a:t>
            </a:r>
            <a:r>
              <a:rPr lang="ko-KR" altLang="en-US" sz="2000">
                <a:solidFill>
                  <a:schemeClr val="bg2"/>
                </a:solidFill>
                <a:latin typeface="ＭＳ Ｐゴシック" pitchFamily="34" charset="-128"/>
              </a:rPr>
              <a:t>人</a:t>
            </a:r>
            <a:r>
              <a:rPr lang="ja-JP" altLang="en-US" sz="2000">
                <a:solidFill>
                  <a:schemeClr val="bg2"/>
                </a:solidFill>
                <a:latin typeface="ＭＳ Ｐゴシック" pitchFamily="34" charset="-128"/>
              </a:rPr>
              <a:t>を生かすために善なる</a:t>
            </a:r>
            <a:r>
              <a:rPr lang="ko-KR" altLang="en-US" sz="2000">
                <a:solidFill>
                  <a:schemeClr val="bg2"/>
                </a:solidFill>
                <a:latin typeface="ＭＳ Ｐゴシック" pitchFamily="34" charset="-128"/>
              </a:rPr>
              <a:t>人</a:t>
            </a:r>
            <a:r>
              <a:rPr lang="ja-JP" altLang="en-US" sz="2000">
                <a:solidFill>
                  <a:schemeClr val="bg2"/>
                </a:solidFill>
                <a:latin typeface="ＭＳ Ｐゴシック" pitchFamily="34" charset="-128"/>
              </a:rPr>
              <a:t>が犠牲の道を行く）</a:t>
            </a:r>
          </a:p>
          <a:p>
            <a:pPr latinLnBrk="0">
              <a:lnSpc>
                <a:spcPct val="115000"/>
              </a:lnSpc>
              <a:spcBef>
                <a:spcPts val="600"/>
              </a:spcBef>
            </a:pPr>
            <a:r>
              <a:rPr lang="ja-JP" altLang="en-US" sz="2200">
                <a:solidFill>
                  <a:schemeClr val="bg2"/>
                </a:solidFill>
                <a:latin typeface="ＭＳ Ｐゴシック" pitchFamily="34" charset="-128"/>
              </a:rPr>
              <a:t>（２） カイン ： アベルを通して天国に行く</a:t>
            </a:r>
          </a:p>
          <a:p>
            <a:pPr latinLnBrk="0">
              <a:lnSpc>
                <a:spcPct val="115000"/>
              </a:lnSpc>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カインはサタンとの相対関係を切る（サタン分立）</a:t>
            </a:r>
            <a:endParaRPr lang="ja-JP" altLang="ko-KR" sz="2000">
              <a:solidFill>
                <a:schemeClr val="bg2"/>
              </a:solidFill>
              <a:latin typeface="ＭＳ Ｐゴシック" pitchFamily="34" charset="-128"/>
            </a:endParaRPr>
          </a:p>
          <a:p>
            <a:pPr latinLnBrk="0">
              <a:lnSpc>
                <a:spcPct val="115000"/>
              </a:lnSpc>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誰の言葉を聞くのか？</a:t>
            </a:r>
            <a:endParaRPr lang="en-US" altLang="ko-KR" sz="2000">
              <a:solidFill>
                <a:schemeClr val="bg2"/>
              </a:solidFill>
              <a:latin typeface="ＭＳ Ｐゴシック" pitchFamily="34" charset="-128"/>
            </a:endParaRPr>
          </a:p>
          <a:p>
            <a:pPr latinLnBrk="0">
              <a:lnSpc>
                <a:spcPct val="115000"/>
              </a:lnSpc>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神を信じて行こうとすれば、サタンを切らねばならない</a:t>
            </a:r>
            <a:endParaRPr lang="en-US" altLang="ko-KR" sz="2000">
              <a:solidFill>
                <a:schemeClr val="bg2"/>
              </a:solidFill>
              <a:latin typeface="ＭＳ Ｐゴシック" pitchFamily="34" charset="-128"/>
            </a:endParaRPr>
          </a:p>
        </p:txBody>
      </p:sp>
      <p:sp>
        <p:nvSpPr>
          <p:cNvPr id="239619" name="Text Box 4"/>
          <p:cNvSpPr txBox="1">
            <a:spLocks noChangeArrowheads="1"/>
          </p:cNvSpPr>
          <p:nvPr/>
        </p:nvSpPr>
        <p:spPr bwMode="auto">
          <a:xfrm>
            <a:off x="1762125" y="3506788"/>
            <a:ext cx="1544638" cy="895350"/>
          </a:xfrm>
          <a:prstGeom prst="rect">
            <a:avLst/>
          </a:prstGeom>
          <a:noFill/>
          <a:ln w="9525">
            <a:noFill/>
            <a:miter lim="800000"/>
            <a:headEnd/>
            <a:tailEnd/>
          </a:ln>
        </p:spPr>
        <p:txBody>
          <a:bodyPr wrap="none">
            <a:spAutoFit/>
          </a:bodyPr>
          <a:lstStyle/>
          <a:p>
            <a:pPr latinLnBrk="0">
              <a:lnSpc>
                <a:spcPct val="120000"/>
              </a:lnSpc>
            </a:pPr>
            <a:r>
              <a:rPr lang="ja-JP" altLang="en-US" sz="2200">
                <a:solidFill>
                  <a:schemeClr val="bg2"/>
                </a:solidFill>
                <a:latin typeface="ＭＳ Ｐゴシック" pitchFamily="34" charset="-128"/>
              </a:rPr>
              <a:t>アベル＝根</a:t>
            </a:r>
          </a:p>
          <a:p>
            <a:pPr latinLnBrk="0">
              <a:lnSpc>
                <a:spcPct val="120000"/>
              </a:lnSpc>
            </a:pPr>
            <a:r>
              <a:rPr lang="ja-JP" altLang="en-US" sz="2200">
                <a:solidFill>
                  <a:schemeClr val="bg2"/>
                </a:solidFill>
                <a:latin typeface="ＭＳ Ｐゴシック" pitchFamily="34" charset="-128"/>
              </a:rPr>
              <a:t>カイン ＝土</a:t>
            </a:r>
            <a:endParaRPr lang="ko-KR" altLang="en-US" sz="2200">
              <a:solidFill>
                <a:schemeClr val="bg2"/>
              </a:solidFill>
              <a:latin typeface="ＭＳ Ｐゴシック" pitchFamily="34" charset="-128"/>
            </a:endParaRPr>
          </a:p>
        </p:txBody>
      </p:sp>
      <p:sp>
        <p:nvSpPr>
          <p:cNvPr id="239620" name="AutoShape 5"/>
          <p:cNvSpPr>
            <a:spLocks/>
          </p:cNvSpPr>
          <p:nvPr/>
        </p:nvSpPr>
        <p:spPr bwMode="auto">
          <a:xfrm>
            <a:off x="1727200" y="3668713"/>
            <a:ext cx="69850" cy="584200"/>
          </a:xfrm>
          <a:prstGeom prst="leftBracket">
            <a:avLst>
              <a:gd name="adj" fmla="val 69697"/>
            </a:avLst>
          </a:prstGeom>
          <a:noFill/>
          <a:ln w="28575">
            <a:solidFill>
              <a:schemeClr val="bg2"/>
            </a:solidFill>
            <a:round/>
            <a:headEnd/>
            <a:tailEnd/>
          </a:ln>
        </p:spPr>
        <p:txBody>
          <a:bodyPr wrap="none" anchor="ctr"/>
          <a:lstStyle/>
          <a:p>
            <a:pPr latinLnBrk="0"/>
            <a:endParaRPr lang="ja-JP" altLang="en-US" sz="2200"/>
          </a:p>
        </p:txBody>
      </p:sp>
      <p:sp>
        <p:nvSpPr>
          <p:cNvPr id="239621" name="Text Box 2"/>
          <p:cNvSpPr txBox="1">
            <a:spLocks noChangeArrowheads="1"/>
          </p:cNvSpPr>
          <p:nvPr/>
        </p:nvSpPr>
        <p:spPr bwMode="auto">
          <a:xfrm>
            <a:off x="304800" y="4498975"/>
            <a:ext cx="50498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５．全てのものは瞬間で決まる</a:t>
            </a:r>
          </a:p>
        </p:txBody>
      </p:sp>
      <p:sp>
        <p:nvSpPr>
          <p:cNvPr id="239622" name="Text Box 3"/>
          <p:cNvSpPr txBox="1">
            <a:spLocks noChangeArrowheads="1"/>
          </p:cNvSpPr>
          <p:nvPr/>
        </p:nvSpPr>
        <p:spPr bwMode="auto">
          <a:xfrm>
            <a:off x="1214438" y="5162550"/>
            <a:ext cx="2084387" cy="477838"/>
          </a:xfrm>
          <a:prstGeom prst="rect">
            <a:avLst/>
          </a:prstGeom>
          <a:noFill/>
          <a:ln w="9525">
            <a:noFill/>
            <a:miter lim="800000"/>
            <a:headEnd/>
            <a:tailEnd/>
          </a:ln>
        </p:spPr>
        <p:txBody>
          <a:bodyPr wrap="none">
            <a:spAutoFit/>
          </a:bodyPr>
          <a:lstStyle/>
          <a:p>
            <a:pPr latinLnBrk="0">
              <a:lnSpc>
                <a:spcPct val="115000"/>
              </a:lnSpc>
            </a:pPr>
            <a:r>
              <a:rPr lang="ja-JP" altLang="en-US" sz="2200">
                <a:solidFill>
                  <a:schemeClr val="bg2"/>
                </a:solidFill>
                <a:latin typeface="ＭＳ Ｐゴシック" pitchFamily="34" charset="-128"/>
              </a:rPr>
              <a:t>瞬間と人生関係</a:t>
            </a:r>
            <a:endParaRPr lang="en-US" altLang="ko-KR"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285750" y="785813"/>
            <a:ext cx="8572500" cy="4524375"/>
          </a:xfrm>
          <a:prstGeom prst="rect">
            <a:avLst/>
          </a:prstGeom>
          <a:noFill/>
          <a:ln w="9525">
            <a:noFill/>
            <a:miter lim="800000"/>
            <a:headEnd/>
            <a:tailEnd/>
          </a:ln>
        </p:spPr>
        <p:txBody>
          <a:bodyPr>
            <a:spAutoFit/>
          </a:bodyPr>
          <a:lstStyle/>
          <a:p>
            <a:pPr algn="ctr" latinLnBrk="0"/>
            <a:r>
              <a:rPr lang="ja-JP" altLang="en-US" sz="9600" b="0">
                <a:solidFill>
                  <a:schemeClr val="bg2"/>
                </a:solidFill>
              </a:rPr>
              <a:t>ノア家庭を</a:t>
            </a:r>
            <a:endParaRPr lang="en-US" altLang="ja-JP" sz="9600" b="0">
              <a:solidFill>
                <a:schemeClr val="bg2"/>
              </a:solidFill>
            </a:endParaRPr>
          </a:p>
          <a:p>
            <a:pPr algn="ctr" latinLnBrk="0"/>
            <a:r>
              <a:rPr lang="ja-JP" altLang="en-US" sz="9600" b="0">
                <a:solidFill>
                  <a:schemeClr val="bg2"/>
                </a:solidFill>
              </a:rPr>
              <a:t>中心とした</a:t>
            </a:r>
            <a:endParaRPr lang="en-US" altLang="ja-JP" sz="9600" b="0">
              <a:solidFill>
                <a:schemeClr val="bg2"/>
              </a:solidFill>
            </a:endParaRPr>
          </a:p>
          <a:p>
            <a:pPr algn="ctr" latinLnBrk="0"/>
            <a:r>
              <a:rPr lang="ja-JP" altLang="en-US" sz="9600" b="0">
                <a:solidFill>
                  <a:schemeClr val="bg2"/>
                </a:solidFill>
              </a:rPr>
              <a:t>「復帰摂理」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5698"/>
                                        </p:tgtEl>
                                        <p:attrNameLst>
                                          <p:attrName>style.visibility</p:attrName>
                                        </p:attrNameLst>
                                      </p:cBhvr>
                                      <p:to>
                                        <p:strVal val="visible"/>
                                      </p:to>
                                    </p:set>
                                    <p:anim calcmode="lin" valueType="num">
                                      <p:cBhvr>
                                        <p:cTn id="7" dur="500" fill="hold"/>
                                        <p:tgtEl>
                                          <p:spTgt spid="285698"/>
                                        </p:tgtEl>
                                        <p:attrNameLst>
                                          <p:attrName>ppt_w</p:attrName>
                                        </p:attrNameLst>
                                      </p:cBhvr>
                                      <p:tavLst>
                                        <p:tav tm="0">
                                          <p:val>
                                            <p:fltVal val="0"/>
                                          </p:val>
                                        </p:tav>
                                        <p:tav tm="100000">
                                          <p:val>
                                            <p:strVal val="#ppt_w"/>
                                          </p:val>
                                        </p:tav>
                                      </p:tavLst>
                                    </p:anim>
                                    <p:anim calcmode="lin" valueType="num">
                                      <p:cBhvr>
                                        <p:cTn id="8" dur="500" fill="hold"/>
                                        <p:tgtEl>
                                          <p:spTgt spid="2856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ChangeArrowheads="1"/>
          </p:cNvSpPr>
          <p:nvPr/>
        </p:nvSpPr>
        <p:spPr bwMode="auto">
          <a:xfrm>
            <a:off x="539750" y="1085850"/>
            <a:ext cx="7993063" cy="3954463"/>
          </a:xfrm>
          <a:prstGeom prst="rect">
            <a:avLst/>
          </a:prstGeom>
          <a:noFill/>
          <a:ln w="9525">
            <a:noFill/>
            <a:miter lim="800000"/>
            <a:headEnd/>
            <a:tailEnd/>
          </a:ln>
        </p:spPr>
        <p:txBody>
          <a:bodyPr anchor="ctr">
            <a:spAutoFit/>
          </a:bodyPr>
          <a:lstStyle/>
          <a:p>
            <a:pPr latinLnBrk="0">
              <a:lnSpc>
                <a:spcPct val="115000"/>
              </a:lnSpc>
            </a:pPr>
            <a:r>
              <a:rPr lang="ja-JP" altLang="en-US" sz="2000">
                <a:solidFill>
                  <a:schemeClr val="bg2"/>
                </a:solidFill>
              </a:rPr>
              <a:t>　カインがアベルを殺害したため、アダムの家庭を中心とする復帰摂理は成就されなかった。しかし、創造目的を完成させようとする神のみ旨は変更することができない。したがって絶対的なものとして予定し摂理なさるので、神はアベルが天に対して忠誠を尽くした、その心情の基台の上に、その身代わりとしてセツを立てられたのである（創</a:t>
            </a:r>
            <a:r>
              <a:rPr lang="en-US" altLang="ja-JP" sz="2000">
                <a:solidFill>
                  <a:schemeClr val="bg2"/>
                </a:solidFill>
              </a:rPr>
              <a:t>4/25</a:t>
            </a:r>
            <a:r>
              <a:rPr lang="ja-JP" altLang="en-US" sz="2000">
                <a:solidFill>
                  <a:schemeClr val="bg2"/>
                </a:solidFill>
              </a:rPr>
              <a:t>）。そうして、その子孫からノアの家庭を選んでアダムの家庭の身代わりとして立て、新たな復帰摂理をなさったのである。 </a:t>
            </a:r>
          </a:p>
          <a:p>
            <a:pPr latinLnBrk="0">
              <a:lnSpc>
                <a:spcPct val="115000"/>
              </a:lnSpc>
            </a:pPr>
            <a:r>
              <a:rPr lang="ja-JP" altLang="en-US" sz="2000">
                <a:solidFill>
                  <a:schemeClr val="bg2"/>
                </a:solidFill>
              </a:rPr>
              <a:t>　創世記 </a:t>
            </a:r>
            <a:r>
              <a:rPr lang="en-US" altLang="ja-JP" sz="2000">
                <a:solidFill>
                  <a:schemeClr val="bg2"/>
                </a:solidFill>
              </a:rPr>
              <a:t>6</a:t>
            </a:r>
            <a:r>
              <a:rPr lang="ja-JP" altLang="en-US" sz="2000">
                <a:solidFill>
                  <a:schemeClr val="bg2"/>
                </a:solidFill>
              </a:rPr>
              <a:t>章 </a:t>
            </a:r>
            <a:r>
              <a:rPr lang="en-US" altLang="ja-JP" sz="2000">
                <a:solidFill>
                  <a:schemeClr val="bg2"/>
                </a:solidFill>
              </a:rPr>
              <a:t>13</a:t>
            </a:r>
            <a:r>
              <a:rPr lang="ja-JP" altLang="en-US" sz="2000">
                <a:solidFill>
                  <a:schemeClr val="bg2"/>
                </a:solidFill>
              </a:rPr>
              <a:t>節に、「わたしは、すべての人を絶やそうと決心した。彼らは地を暴虐で満たしたから、わたしは彼らを地とともに滅ぼそう」と言われたとおり、洪水審判をされたのを見ると、その時も終末であったことが明らかに分かる。 </a:t>
            </a:r>
          </a:p>
        </p:txBody>
      </p:sp>
      <p:sp>
        <p:nvSpPr>
          <p:cNvPr id="241666" name="Text Box 3"/>
          <p:cNvSpPr txBox="1">
            <a:spLocks noChangeArrowheads="1"/>
          </p:cNvSpPr>
          <p:nvPr/>
        </p:nvSpPr>
        <p:spPr bwMode="auto">
          <a:xfrm>
            <a:off x="0" y="260350"/>
            <a:ext cx="9144000" cy="708025"/>
          </a:xfrm>
          <a:prstGeom prst="rect">
            <a:avLst/>
          </a:prstGeom>
          <a:noFill/>
          <a:ln w="9525">
            <a:noFill/>
            <a:miter lim="800000"/>
            <a:headEnd/>
            <a:tailEnd/>
          </a:ln>
        </p:spPr>
        <p:txBody>
          <a:bodyPr>
            <a:spAutoFit/>
          </a:bodyPr>
          <a:lstStyle/>
          <a:p>
            <a:pPr algn="ctr" latinLnBrk="0"/>
            <a:r>
              <a:rPr lang="ja-JP" altLang="en-US" sz="4000" b="0">
                <a:solidFill>
                  <a:schemeClr val="bg2"/>
                </a:solidFill>
              </a:rPr>
              <a:t>序論</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2"/>
          <p:cNvSpPr txBox="1">
            <a:spLocks noChangeArrowheads="1"/>
          </p:cNvSpPr>
          <p:nvPr/>
        </p:nvSpPr>
        <p:spPr bwMode="auto">
          <a:xfrm>
            <a:off x="438150" y="2403475"/>
            <a:ext cx="4244975" cy="2714625"/>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信仰</a:t>
            </a:r>
            <a:r>
              <a:rPr lang="ko-KR" altLang="en-US" sz="2200">
                <a:solidFill>
                  <a:schemeClr val="bg2"/>
                </a:solidFill>
                <a:latin typeface="ＭＳ Ｐゴシック" pitchFamily="34" charset="-128"/>
              </a:rPr>
              <a:t>基</a:t>
            </a:r>
            <a:r>
              <a:rPr lang="ja-JP" altLang="en-US" sz="2200">
                <a:solidFill>
                  <a:schemeClr val="bg2"/>
                </a:solidFill>
                <a:latin typeface="ＭＳ Ｐゴシック" pitchFamily="34" charset="-128"/>
              </a:rPr>
              <a:t>台</a:t>
            </a:r>
            <a:endParaRPr lang="en-US" altLang="ko-KR" sz="2200">
              <a:solidFill>
                <a:schemeClr val="bg2"/>
              </a:solidFill>
              <a:latin typeface="ＭＳ Ｐゴシック" pitchFamily="34" charset="-128"/>
            </a:endParaRPr>
          </a:p>
          <a:p>
            <a:pPr latinLnBrk="0">
              <a:spcBef>
                <a:spcPts val="600"/>
              </a:spcBef>
            </a:pPr>
            <a:r>
              <a:rPr lang="ja-JP" altLang="en-US" sz="1800">
                <a:latin typeface="ＭＳ Ｐゴシック" pitchFamily="34" charset="-128"/>
              </a:rPr>
              <a:t>　</a:t>
            </a:r>
            <a:r>
              <a:rPr lang="ja-JP" altLang="en-US" sz="1800">
                <a:solidFill>
                  <a:schemeClr val="bg2"/>
                </a:solidFill>
                <a:latin typeface="ＭＳ Ｐゴシック" pitchFamily="34" charset="-128"/>
              </a:rPr>
              <a:t>① 中心人物 ： ノア</a:t>
            </a:r>
            <a:endParaRPr lang="ja-JP"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② 条件物（象徴献祭） ： 箱舟</a:t>
            </a:r>
            <a:endParaRPr lang="ja-JP"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③ 期間 ： </a:t>
            </a:r>
            <a:r>
              <a:rPr lang="en-US" altLang="ja-JP" sz="1800">
                <a:solidFill>
                  <a:schemeClr val="bg2"/>
                </a:solidFill>
                <a:latin typeface="ＭＳ Ｐゴシック" pitchFamily="34" charset="-128"/>
              </a:rPr>
              <a:t>120</a:t>
            </a:r>
            <a:r>
              <a:rPr lang="ja-JP" altLang="en-US" sz="1800">
                <a:solidFill>
                  <a:schemeClr val="bg2"/>
                </a:solidFill>
                <a:latin typeface="ＭＳ Ｐゴシック" pitchFamily="34" charset="-128"/>
              </a:rPr>
              <a:t>年、</a:t>
            </a:r>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日、</a:t>
            </a:r>
            <a:r>
              <a:rPr lang="en-US" altLang="ja-JP" sz="1800">
                <a:solidFill>
                  <a:schemeClr val="bg2"/>
                </a:solidFill>
                <a:latin typeface="ＭＳ Ｐゴシック" pitchFamily="34" charset="-128"/>
              </a:rPr>
              <a:t>21</a:t>
            </a:r>
            <a:r>
              <a:rPr lang="ja-JP" altLang="en-US" sz="1800">
                <a:solidFill>
                  <a:schemeClr val="bg2"/>
                </a:solidFill>
                <a:latin typeface="ＭＳ Ｐゴシック" pitchFamily="34" charset="-128"/>
              </a:rPr>
              <a:t>日、</a:t>
            </a:r>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日</a:t>
            </a:r>
            <a:endParaRPr lang="ja-JP" altLang="ko-KR" sz="1800">
              <a:solidFill>
                <a:schemeClr val="bg2"/>
              </a:solidFill>
              <a:latin typeface="ＭＳ Ｐゴシック" pitchFamily="34" charset="-128"/>
            </a:endParaRPr>
          </a:p>
          <a:p>
            <a:pPr latinLnBrk="0"/>
            <a:endParaRPr lang="ja-JP" altLang="en-US" sz="2800">
              <a:latin typeface="ＭＳ Ｐゴシック" pitchFamily="34" charset="-128"/>
            </a:endParaRPr>
          </a:p>
          <a:p>
            <a:pPr latinLnBrk="0"/>
            <a:r>
              <a:rPr lang="ja-JP" altLang="en-US" sz="2200">
                <a:solidFill>
                  <a:schemeClr val="bg2"/>
                </a:solidFill>
                <a:latin typeface="ＭＳ Ｐゴシック" pitchFamily="34" charset="-128"/>
              </a:rPr>
              <a:t>実体基台（実体献祭）</a:t>
            </a:r>
          </a:p>
          <a:p>
            <a:pPr latinLnBrk="0">
              <a:spcBef>
                <a:spcPts val="600"/>
              </a:spcBef>
            </a:pPr>
            <a:r>
              <a:rPr lang="ja-JP" altLang="en-US" sz="1800">
                <a:solidFill>
                  <a:schemeClr val="bg2"/>
                </a:solidFill>
                <a:latin typeface="ＭＳ Ｐゴシック" pitchFamily="34" charset="-128"/>
              </a:rPr>
              <a:t>　① 中心人物 ：ハム</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② 条件 ： 堕落性を脱ぐための蕩減条件</a:t>
            </a:r>
          </a:p>
        </p:txBody>
      </p:sp>
      <p:sp>
        <p:nvSpPr>
          <p:cNvPr id="242690" name="Text Box 3"/>
          <p:cNvSpPr txBox="1">
            <a:spLocks noChangeArrowheads="1"/>
          </p:cNvSpPr>
          <p:nvPr/>
        </p:nvSpPr>
        <p:spPr bwMode="auto">
          <a:xfrm>
            <a:off x="0" y="188913"/>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　一、メシヤのための基台</a:t>
            </a:r>
          </a:p>
        </p:txBody>
      </p:sp>
      <p:sp>
        <p:nvSpPr>
          <p:cNvPr id="242691" name="Oval 4"/>
          <p:cNvSpPr>
            <a:spLocks noChangeArrowheads="1"/>
          </p:cNvSpPr>
          <p:nvPr/>
        </p:nvSpPr>
        <p:spPr bwMode="auto">
          <a:xfrm>
            <a:off x="7737475" y="2474913"/>
            <a:ext cx="503238" cy="503237"/>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42692" name="Oval 5"/>
          <p:cNvSpPr>
            <a:spLocks noChangeArrowheads="1"/>
          </p:cNvSpPr>
          <p:nvPr/>
        </p:nvSpPr>
        <p:spPr bwMode="auto">
          <a:xfrm>
            <a:off x="7732713" y="3683000"/>
            <a:ext cx="503237" cy="503238"/>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endParaRPr lang="ko-KR" altLang="en-US" sz="2400">
              <a:solidFill>
                <a:schemeClr val="bg2"/>
              </a:solidFill>
              <a:latin typeface="ＭＳ Ｐゴシック" pitchFamily="34" charset="-128"/>
            </a:endParaRPr>
          </a:p>
        </p:txBody>
      </p:sp>
      <p:sp>
        <p:nvSpPr>
          <p:cNvPr id="242693" name="Oval 6"/>
          <p:cNvSpPr>
            <a:spLocks noChangeArrowheads="1"/>
          </p:cNvSpPr>
          <p:nvPr/>
        </p:nvSpPr>
        <p:spPr bwMode="auto">
          <a:xfrm>
            <a:off x="5645150" y="3683000"/>
            <a:ext cx="503238" cy="503238"/>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カ</a:t>
            </a:r>
            <a:endParaRPr lang="ko-KR" altLang="en-US" sz="2400">
              <a:solidFill>
                <a:schemeClr val="bg2"/>
              </a:solidFill>
              <a:latin typeface="ＭＳ Ｐゴシック" pitchFamily="34" charset="-128"/>
            </a:endParaRPr>
          </a:p>
        </p:txBody>
      </p:sp>
      <p:sp>
        <p:nvSpPr>
          <p:cNvPr id="257031" name="AutoShape 7"/>
          <p:cNvSpPr>
            <a:spLocks noChangeArrowheads="1"/>
          </p:cNvSpPr>
          <p:nvPr/>
        </p:nvSpPr>
        <p:spPr bwMode="auto">
          <a:xfrm>
            <a:off x="7931150" y="3054350"/>
            <a:ext cx="96838" cy="557213"/>
          </a:xfrm>
          <a:prstGeom prst="upArrow">
            <a:avLst>
              <a:gd name="adj1" fmla="val 50000"/>
              <a:gd name="adj2" fmla="val 14385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57032" name="AutoShape 8"/>
          <p:cNvSpPr>
            <a:spLocks noChangeArrowheads="1"/>
          </p:cNvSpPr>
          <p:nvPr/>
        </p:nvSpPr>
        <p:spPr bwMode="auto">
          <a:xfrm>
            <a:off x="6254750" y="3892550"/>
            <a:ext cx="1414463" cy="74613"/>
          </a:xfrm>
          <a:prstGeom prst="rightArrow">
            <a:avLst>
              <a:gd name="adj1" fmla="val 50000"/>
              <a:gd name="adj2" fmla="val 473939"/>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42696" name="Text Box 9"/>
          <p:cNvSpPr txBox="1">
            <a:spLocks noChangeArrowheads="1"/>
          </p:cNvSpPr>
          <p:nvPr/>
        </p:nvSpPr>
        <p:spPr bwMode="auto">
          <a:xfrm>
            <a:off x="6373813" y="3549650"/>
            <a:ext cx="110648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堕・脱・蕩</a:t>
            </a:r>
          </a:p>
        </p:txBody>
      </p:sp>
      <p:sp>
        <p:nvSpPr>
          <p:cNvPr id="242697" name="Oval 10"/>
          <p:cNvSpPr>
            <a:spLocks noChangeArrowheads="1"/>
          </p:cNvSpPr>
          <p:nvPr/>
        </p:nvSpPr>
        <p:spPr bwMode="auto">
          <a:xfrm>
            <a:off x="7321550" y="400208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242698" name="Oval 11"/>
          <p:cNvSpPr>
            <a:spLocks noChangeArrowheads="1"/>
          </p:cNvSpPr>
          <p:nvPr/>
        </p:nvSpPr>
        <p:spPr bwMode="auto">
          <a:xfrm>
            <a:off x="6178550" y="400208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242699" name="Oval 12"/>
          <p:cNvSpPr>
            <a:spLocks noChangeArrowheads="1"/>
          </p:cNvSpPr>
          <p:nvPr/>
        </p:nvSpPr>
        <p:spPr bwMode="auto">
          <a:xfrm>
            <a:off x="6559550" y="400208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242700" name="Oval 13"/>
          <p:cNvSpPr>
            <a:spLocks noChangeArrowheads="1"/>
          </p:cNvSpPr>
          <p:nvPr/>
        </p:nvSpPr>
        <p:spPr bwMode="auto">
          <a:xfrm>
            <a:off x="6940550" y="400208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42701" name="Text Box 14"/>
          <p:cNvSpPr txBox="1">
            <a:spLocks noChangeArrowheads="1"/>
          </p:cNvSpPr>
          <p:nvPr/>
        </p:nvSpPr>
        <p:spPr bwMode="auto">
          <a:xfrm>
            <a:off x="642938" y="1000125"/>
            <a:ext cx="7786687" cy="1190625"/>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堕落人間は創造本然の人間として復帰されなければならないが、そのためには</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メシヤを迎えなければならない。</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メシヤを迎えるためには、メシヤのための基台を立てなければならない。</a:t>
            </a:r>
            <a:r>
              <a:rPr lang="en-US" altLang="ko-KR"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メシヤのための基台がなければ、堕落人間は来られるメシヤを殺すことになる</a:t>
            </a:r>
          </a:p>
        </p:txBody>
      </p:sp>
      <p:sp>
        <p:nvSpPr>
          <p:cNvPr id="242702" name="Text Box 15"/>
          <p:cNvSpPr txBox="1">
            <a:spLocks noChangeArrowheads="1"/>
          </p:cNvSpPr>
          <p:nvPr/>
        </p:nvSpPr>
        <p:spPr bwMode="auto">
          <a:xfrm>
            <a:off x="5429250" y="4203700"/>
            <a:ext cx="32448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（天使）</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（アダム）</a:t>
            </a:r>
          </a:p>
        </p:txBody>
      </p:sp>
      <p:sp>
        <p:nvSpPr>
          <p:cNvPr id="242703" name="Oval 16"/>
          <p:cNvSpPr>
            <a:spLocks noChangeArrowheads="1"/>
          </p:cNvSpPr>
          <p:nvPr/>
        </p:nvSpPr>
        <p:spPr bwMode="auto">
          <a:xfrm>
            <a:off x="5429250" y="4608513"/>
            <a:ext cx="914400" cy="457200"/>
          </a:xfrm>
          <a:prstGeom prst="ellipse">
            <a:avLst/>
          </a:prstGeom>
          <a:no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セム</a:t>
            </a:r>
          </a:p>
        </p:txBody>
      </p:sp>
      <p:sp>
        <p:nvSpPr>
          <p:cNvPr id="242704" name="Oval 17"/>
          <p:cNvSpPr>
            <a:spLocks noChangeArrowheads="1"/>
          </p:cNvSpPr>
          <p:nvPr/>
        </p:nvSpPr>
        <p:spPr bwMode="auto">
          <a:xfrm>
            <a:off x="7537450" y="4608513"/>
            <a:ext cx="914400" cy="457200"/>
          </a:xfrm>
          <a:prstGeom prst="ellipse">
            <a:avLst/>
          </a:prstGeom>
          <a:no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ハム</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 Box 2"/>
          <p:cNvSpPr txBox="1">
            <a:spLocks noChangeArrowheads="1"/>
          </p:cNvSpPr>
          <p:nvPr/>
        </p:nvSpPr>
        <p:spPr bwMode="auto">
          <a:xfrm>
            <a:off x="285750" y="2428875"/>
            <a:ext cx="383698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箱舟の意味（新天宙象徴）</a:t>
            </a:r>
          </a:p>
        </p:txBody>
      </p:sp>
      <p:graphicFrame>
        <p:nvGraphicFramePr>
          <p:cNvPr id="258084" name="Group 36"/>
          <p:cNvGraphicFramePr>
            <a:graphicFrameLocks noGrp="1"/>
          </p:cNvGraphicFramePr>
          <p:nvPr/>
        </p:nvGraphicFramePr>
        <p:xfrm>
          <a:off x="1066800" y="3071813"/>
          <a:ext cx="7000875" cy="2395537"/>
        </p:xfrm>
        <a:graphic>
          <a:graphicData uri="http://schemas.openxmlformats.org/drawingml/2006/table">
            <a:tbl>
              <a:tblPr/>
              <a:tblGrid>
                <a:gridCol w="2333625"/>
                <a:gridCol w="903288"/>
                <a:gridCol w="3763962"/>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ノア</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  神様</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層</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段階成長過程</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ノア ８人家族</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アダム家庭８名（全人類）</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動物</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tx1"/>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万物世界</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243736" name="Line 35"/>
          <p:cNvSpPr>
            <a:spLocks noChangeShapeType="1"/>
          </p:cNvSpPr>
          <p:nvPr/>
        </p:nvSpPr>
        <p:spPr bwMode="auto">
          <a:xfrm>
            <a:off x="3233738" y="3340100"/>
            <a:ext cx="685800" cy="0"/>
          </a:xfrm>
          <a:prstGeom prst="line">
            <a:avLst/>
          </a:prstGeom>
          <a:noFill/>
          <a:ln w="38100">
            <a:solidFill>
              <a:schemeClr val="bg2"/>
            </a:solidFill>
            <a:round/>
            <a:headEnd/>
            <a:tailEnd type="triangle" w="med" len="med"/>
          </a:ln>
        </p:spPr>
        <p:txBody>
          <a:bodyPr/>
          <a:lstStyle/>
          <a:p>
            <a:endParaRPr lang="ko-KR" altLang="en-US"/>
          </a:p>
        </p:txBody>
      </p:sp>
      <p:sp>
        <p:nvSpPr>
          <p:cNvPr id="243737" name="Line 36"/>
          <p:cNvSpPr>
            <a:spLocks noChangeShapeType="1"/>
          </p:cNvSpPr>
          <p:nvPr/>
        </p:nvSpPr>
        <p:spPr bwMode="auto">
          <a:xfrm>
            <a:off x="3238500" y="3851275"/>
            <a:ext cx="685800" cy="0"/>
          </a:xfrm>
          <a:prstGeom prst="line">
            <a:avLst/>
          </a:prstGeom>
          <a:noFill/>
          <a:ln w="38100">
            <a:solidFill>
              <a:schemeClr val="bg2"/>
            </a:solidFill>
            <a:round/>
            <a:headEnd/>
            <a:tailEnd type="triangle" w="med" len="med"/>
          </a:ln>
        </p:spPr>
        <p:txBody>
          <a:bodyPr/>
          <a:lstStyle/>
          <a:p>
            <a:endParaRPr lang="ko-KR" altLang="en-US"/>
          </a:p>
        </p:txBody>
      </p:sp>
      <p:sp>
        <p:nvSpPr>
          <p:cNvPr id="243738" name="Line 37"/>
          <p:cNvSpPr>
            <a:spLocks noChangeShapeType="1"/>
          </p:cNvSpPr>
          <p:nvPr/>
        </p:nvSpPr>
        <p:spPr bwMode="auto">
          <a:xfrm>
            <a:off x="3233738" y="4324350"/>
            <a:ext cx="685800" cy="0"/>
          </a:xfrm>
          <a:prstGeom prst="line">
            <a:avLst/>
          </a:prstGeom>
          <a:noFill/>
          <a:ln w="38100">
            <a:solidFill>
              <a:schemeClr val="bg2"/>
            </a:solidFill>
            <a:round/>
            <a:headEnd/>
            <a:tailEnd type="triangle" w="med" len="med"/>
          </a:ln>
        </p:spPr>
        <p:txBody>
          <a:bodyPr/>
          <a:lstStyle/>
          <a:p>
            <a:endParaRPr lang="ko-KR" altLang="en-US"/>
          </a:p>
        </p:txBody>
      </p:sp>
      <p:sp>
        <p:nvSpPr>
          <p:cNvPr id="243739" name="Line 38"/>
          <p:cNvSpPr>
            <a:spLocks noChangeShapeType="1"/>
          </p:cNvSpPr>
          <p:nvPr/>
        </p:nvSpPr>
        <p:spPr bwMode="auto">
          <a:xfrm>
            <a:off x="3233738" y="4781550"/>
            <a:ext cx="685800" cy="0"/>
          </a:xfrm>
          <a:prstGeom prst="line">
            <a:avLst/>
          </a:prstGeom>
          <a:noFill/>
          <a:ln w="38100">
            <a:solidFill>
              <a:schemeClr val="bg2"/>
            </a:solidFill>
            <a:round/>
            <a:headEnd/>
            <a:tailEnd type="triangle" w="med" len="med"/>
          </a:ln>
        </p:spPr>
        <p:txBody>
          <a:bodyPr/>
          <a:lstStyle/>
          <a:p>
            <a:endParaRPr lang="ko-KR" altLang="en-US"/>
          </a:p>
        </p:txBody>
      </p:sp>
      <p:sp>
        <p:nvSpPr>
          <p:cNvPr id="243740" name="Line 39"/>
          <p:cNvSpPr>
            <a:spLocks noChangeShapeType="1"/>
          </p:cNvSpPr>
          <p:nvPr/>
        </p:nvSpPr>
        <p:spPr bwMode="auto">
          <a:xfrm>
            <a:off x="3233738" y="5256213"/>
            <a:ext cx="685800" cy="0"/>
          </a:xfrm>
          <a:prstGeom prst="line">
            <a:avLst/>
          </a:prstGeom>
          <a:noFill/>
          <a:ln w="38100">
            <a:solidFill>
              <a:schemeClr val="bg2"/>
            </a:solidFill>
            <a:round/>
            <a:headEnd/>
            <a:tailEnd type="triangle" w="med" len="med"/>
          </a:ln>
        </p:spPr>
        <p:txBody>
          <a:bodyPr/>
          <a:lstStyle/>
          <a:p>
            <a:endParaRPr lang="ko-KR" altLang="en-US"/>
          </a:p>
        </p:txBody>
      </p:sp>
      <p:sp>
        <p:nvSpPr>
          <p:cNvPr id="243741" name="Oval 40"/>
          <p:cNvSpPr>
            <a:spLocks noChangeArrowheads="1"/>
          </p:cNvSpPr>
          <p:nvPr/>
        </p:nvSpPr>
        <p:spPr bwMode="auto">
          <a:xfrm>
            <a:off x="928688" y="3649663"/>
            <a:ext cx="885825" cy="433387"/>
          </a:xfrm>
          <a:prstGeom prst="ellipse">
            <a:avLst/>
          </a:prstGeom>
          <a:solidFill>
            <a:srgbClr val="006699"/>
          </a:solidFill>
          <a:ln w="9525">
            <a:solidFill>
              <a:schemeClr val="bg2"/>
            </a:solidFill>
            <a:round/>
            <a:headEnd/>
            <a:tailEnd/>
          </a:ln>
        </p:spPr>
        <p:txBody>
          <a:bodyPr wrap="none" anchor="ctr"/>
          <a:lstStyle/>
          <a:p>
            <a:pPr algn="ctr" latinLnBrk="0"/>
            <a:r>
              <a:rPr lang="ja-JP" altLang="en-US" sz="2400">
                <a:latin typeface="ＭＳ Ｐゴシック" pitchFamily="34" charset="-128"/>
              </a:rPr>
              <a:t>箱舟</a:t>
            </a:r>
          </a:p>
        </p:txBody>
      </p:sp>
      <p:sp>
        <p:nvSpPr>
          <p:cNvPr id="243742" name="Oval 41"/>
          <p:cNvSpPr>
            <a:spLocks noChangeArrowheads="1"/>
          </p:cNvSpPr>
          <p:nvPr/>
        </p:nvSpPr>
        <p:spPr bwMode="auto">
          <a:xfrm>
            <a:off x="4287838" y="3649663"/>
            <a:ext cx="1143000" cy="427037"/>
          </a:xfrm>
          <a:prstGeom prst="ellipse">
            <a:avLst/>
          </a:prstGeom>
          <a:solidFill>
            <a:srgbClr val="006699"/>
          </a:solidFill>
          <a:ln w="9525">
            <a:solidFill>
              <a:schemeClr val="bg2"/>
            </a:solidFill>
            <a:round/>
            <a:headEnd/>
            <a:tailEnd/>
          </a:ln>
        </p:spPr>
        <p:txBody>
          <a:bodyPr wrap="none" anchor="ctr"/>
          <a:lstStyle/>
          <a:p>
            <a:pPr algn="ctr" latinLnBrk="0"/>
            <a:r>
              <a:rPr lang="ja-JP" altLang="en-US" sz="2400">
                <a:latin typeface="ＭＳ Ｐゴシック" pitchFamily="34" charset="-128"/>
              </a:rPr>
              <a:t>新天宙</a:t>
            </a:r>
          </a:p>
        </p:txBody>
      </p:sp>
      <p:sp>
        <p:nvSpPr>
          <p:cNvPr id="243743" name="Text Box 42"/>
          <p:cNvSpPr txBox="1">
            <a:spLocks noChangeArrowheads="1"/>
          </p:cNvSpPr>
          <p:nvPr/>
        </p:nvSpPr>
        <p:spPr bwMode="auto">
          <a:xfrm>
            <a:off x="901700" y="968375"/>
            <a:ext cx="6324600" cy="1068388"/>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中心人物＝ノア（第一の信仰の祖、</a:t>
            </a:r>
            <a:r>
              <a:rPr lang="ko-KR" altLang="en-US" sz="1800">
                <a:solidFill>
                  <a:schemeClr val="bg2"/>
                </a:solidFill>
                <a:latin typeface="ＭＳ Ｐゴシック" pitchFamily="34" charset="-128"/>
              </a:rPr>
              <a:t>10</a:t>
            </a:r>
            <a:r>
              <a:rPr lang="ja-JP" altLang="en-US" sz="1800">
                <a:solidFill>
                  <a:schemeClr val="bg2"/>
                </a:solidFill>
                <a:latin typeface="ＭＳ Ｐゴシック" pitchFamily="34" charset="-128"/>
              </a:rPr>
              <a:t>代、義人、セツの後孫）</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② 条件物＝箱舟（新天宙象徴）</a:t>
            </a:r>
          </a:p>
          <a:p>
            <a:pPr latinLnBrk="0">
              <a:spcBef>
                <a:spcPts val="600"/>
              </a:spcBef>
            </a:pPr>
            <a:r>
              <a:rPr lang="ja-JP" altLang="en-US" sz="1800">
                <a:solidFill>
                  <a:schemeClr val="bg2"/>
                </a:solidFill>
                <a:latin typeface="ＭＳ Ｐゴシック" pitchFamily="34" charset="-128"/>
              </a:rPr>
              <a:t>③ 期間＝１２０年、４０日、２１日、４０日</a:t>
            </a:r>
          </a:p>
        </p:txBody>
      </p:sp>
      <p:sp>
        <p:nvSpPr>
          <p:cNvPr id="243744" name="Text Box 43"/>
          <p:cNvSpPr txBox="1">
            <a:spLocks noChangeArrowheads="1"/>
          </p:cNvSpPr>
          <p:nvPr/>
        </p:nvSpPr>
        <p:spPr bwMode="auto">
          <a:xfrm>
            <a:off x="311150" y="260350"/>
            <a:ext cx="2230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１．信仰</a:t>
            </a:r>
            <a:r>
              <a:rPr lang="ko-KR" altLang="en-US" sz="3000">
                <a:solidFill>
                  <a:schemeClr val="bg2"/>
                </a:solidFill>
                <a:latin typeface="ＭＳ Ｐゴシック" pitchFamily="34" charset="-128"/>
              </a:rPr>
              <a:t>基</a:t>
            </a:r>
            <a:r>
              <a:rPr lang="ja-JP" altLang="en-US" sz="3000">
                <a:solidFill>
                  <a:schemeClr val="bg2"/>
                </a:solidFill>
                <a:latin typeface="ＭＳ Ｐゴシック" pitchFamily="34" charset="-128"/>
              </a:rPr>
              <a:t>台</a:t>
            </a:r>
          </a:p>
        </p:txBody>
      </p:sp>
      <p:sp>
        <p:nvSpPr>
          <p:cNvPr id="243745" name="テキスト ボックス 12"/>
          <p:cNvSpPr txBox="1">
            <a:spLocks noChangeArrowheads="1"/>
          </p:cNvSpPr>
          <p:nvPr/>
        </p:nvSpPr>
        <p:spPr bwMode="auto">
          <a:xfrm rot="5400000">
            <a:off x="1189832" y="3359944"/>
            <a:ext cx="373062" cy="488950"/>
          </a:xfrm>
          <a:prstGeom prst="rect">
            <a:avLst/>
          </a:prstGeom>
          <a:noFill/>
          <a:ln w="9525">
            <a:noFill/>
            <a:miter lim="800000"/>
            <a:headEnd/>
            <a:tailEnd/>
          </a:ln>
        </p:spPr>
        <p:txBody>
          <a:bodyPr wrap="none">
            <a:spAutoFit/>
          </a:bodyPr>
          <a:lstStyle/>
          <a:p>
            <a:pPr latinLnBrk="0"/>
            <a:r>
              <a:rPr lang="en-US" altLang="ja-JP" sz="2600">
                <a:solidFill>
                  <a:schemeClr val="bg1"/>
                </a:solidFill>
              </a:rPr>
              <a:t>=</a:t>
            </a:r>
            <a:endParaRPr lang="ja-JP" altLang="en-US" sz="2600">
              <a:solidFill>
                <a:schemeClr val="bg1"/>
              </a:solidFill>
            </a:endParaRPr>
          </a:p>
        </p:txBody>
      </p:sp>
      <p:sp>
        <p:nvSpPr>
          <p:cNvPr id="243746" name="テキスト ボックス 13"/>
          <p:cNvSpPr txBox="1">
            <a:spLocks noChangeArrowheads="1"/>
          </p:cNvSpPr>
          <p:nvPr/>
        </p:nvSpPr>
        <p:spPr bwMode="auto">
          <a:xfrm rot="5400000">
            <a:off x="4683918" y="3361532"/>
            <a:ext cx="373063" cy="488950"/>
          </a:xfrm>
          <a:prstGeom prst="rect">
            <a:avLst/>
          </a:prstGeom>
          <a:noFill/>
          <a:ln w="9525">
            <a:noFill/>
            <a:miter lim="800000"/>
            <a:headEnd/>
            <a:tailEnd/>
          </a:ln>
        </p:spPr>
        <p:txBody>
          <a:bodyPr wrap="none">
            <a:spAutoFit/>
          </a:bodyPr>
          <a:lstStyle/>
          <a:p>
            <a:pPr latinLnBrk="0"/>
            <a:r>
              <a:rPr lang="en-US" altLang="ja-JP" sz="2600">
                <a:solidFill>
                  <a:schemeClr val="bg1"/>
                </a:solidFill>
              </a:rPr>
              <a:t>=</a:t>
            </a:r>
            <a:endParaRPr lang="ja-JP" altLang="en-US" sz="2600">
              <a:solidFill>
                <a:schemeClr val="bg1"/>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57188" y="357188"/>
            <a:ext cx="40259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４０日洪水審判 （善悪分立）</a:t>
            </a:r>
          </a:p>
        </p:txBody>
      </p:sp>
      <p:sp>
        <p:nvSpPr>
          <p:cNvPr id="244738" name="Text Box 3"/>
          <p:cNvSpPr txBox="1">
            <a:spLocks noChangeArrowheads="1"/>
          </p:cNvSpPr>
          <p:nvPr/>
        </p:nvSpPr>
        <p:spPr bwMode="auto">
          <a:xfrm>
            <a:off x="2538413" y="1054100"/>
            <a:ext cx="1447800" cy="1006475"/>
          </a:xfrm>
          <a:prstGeom prst="rect">
            <a:avLst/>
          </a:prstGeom>
          <a:noFill/>
          <a:ln w="9525">
            <a:noFill/>
            <a:miter lim="800000"/>
            <a:headEnd/>
            <a:tailEnd/>
          </a:ln>
        </p:spPr>
        <p:txBody>
          <a:bodyPr>
            <a:spAutoFit/>
          </a:bodyPr>
          <a:lstStyle/>
          <a:p>
            <a:pPr latinLnBrk="0">
              <a:lnSpc>
                <a:spcPct val="125000"/>
              </a:lnSpc>
            </a:pPr>
            <a:r>
              <a:rPr lang="ja-JP" altLang="en-US" sz="2400">
                <a:solidFill>
                  <a:schemeClr val="bg2"/>
                </a:solidFill>
                <a:latin typeface="ＭＳ Ｐゴシック" pitchFamily="34" charset="-128"/>
              </a:rPr>
              <a:t>ノア家庭</a:t>
            </a:r>
          </a:p>
          <a:p>
            <a:pPr latinLnBrk="0">
              <a:lnSpc>
                <a:spcPct val="125000"/>
              </a:lnSpc>
            </a:pPr>
            <a:r>
              <a:rPr lang="ja-JP" altLang="en-US" sz="2400">
                <a:solidFill>
                  <a:schemeClr val="bg2"/>
                </a:solidFill>
                <a:latin typeface="ＭＳ Ｐゴシック" pitchFamily="34" charset="-128"/>
              </a:rPr>
              <a:t>不信人類</a:t>
            </a:r>
          </a:p>
        </p:txBody>
      </p:sp>
      <p:grpSp>
        <p:nvGrpSpPr>
          <p:cNvPr id="244739" name="Group 4"/>
          <p:cNvGrpSpPr>
            <a:grpSpLocks/>
          </p:cNvGrpSpPr>
          <p:nvPr/>
        </p:nvGrpSpPr>
        <p:grpSpPr bwMode="auto">
          <a:xfrm rot="-5400000">
            <a:off x="2182813" y="1079500"/>
            <a:ext cx="177800" cy="533400"/>
            <a:chOff x="1296" y="2352"/>
            <a:chExt cx="576" cy="574"/>
          </a:xfrm>
        </p:grpSpPr>
        <p:sp>
          <p:nvSpPr>
            <p:cNvPr id="244749" name="Arc 5"/>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244750" name="Arc 6"/>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grpSp>
        <p:nvGrpSpPr>
          <p:cNvPr id="244740" name="Group 7"/>
          <p:cNvGrpSpPr>
            <a:grpSpLocks/>
          </p:cNvGrpSpPr>
          <p:nvPr/>
        </p:nvGrpSpPr>
        <p:grpSpPr bwMode="auto">
          <a:xfrm rot="-5400000">
            <a:off x="2182813" y="1552575"/>
            <a:ext cx="177800" cy="533400"/>
            <a:chOff x="1296" y="2352"/>
            <a:chExt cx="576" cy="574"/>
          </a:xfrm>
        </p:grpSpPr>
        <p:sp>
          <p:nvSpPr>
            <p:cNvPr id="244747" name="Arc 8"/>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244748" name="Arc 9"/>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244741" name="Text Box 10"/>
          <p:cNvSpPr txBox="1">
            <a:spLocks noChangeArrowheads="1"/>
          </p:cNvSpPr>
          <p:nvPr/>
        </p:nvSpPr>
        <p:spPr bwMode="auto">
          <a:xfrm>
            <a:off x="714375" y="5143500"/>
            <a:ext cx="7929563" cy="822325"/>
          </a:xfrm>
          <a:prstGeom prst="rect">
            <a:avLst/>
          </a:prstGeom>
          <a:noFill/>
          <a:ln w="9525">
            <a:noFill/>
            <a:miter lim="800000"/>
            <a:headEnd/>
            <a:tailEnd/>
          </a:ln>
        </p:spPr>
        <p:txBody>
          <a:bodyPr>
            <a:spAutoFit/>
          </a:bodyPr>
          <a:lstStyle/>
          <a:p>
            <a:pPr latinLnBrk="0"/>
            <a:r>
              <a:rPr lang="ja-JP" altLang="en-US" sz="2400">
                <a:solidFill>
                  <a:srgbClr val="CC0000"/>
                </a:solidFill>
                <a:latin typeface="ＭＳ Ｐゴシック" pitchFamily="34" charset="-128"/>
              </a:rPr>
              <a:t>審判４０日期間 ： 天地創造後</a:t>
            </a:r>
            <a:r>
              <a:rPr lang="ko-KR" altLang="en-US" sz="2400">
                <a:solidFill>
                  <a:srgbClr val="CC0000"/>
                </a:solidFill>
                <a:latin typeface="ＭＳ Ｐゴシック" pitchFamily="34" charset="-128"/>
                <a:ea typeface="굴림" charset="-127"/>
              </a:rPr>
              <a:t> </a:t>
            </a:r>
            <a:r>
              <a:rPr lang="ja-JP" altLang="en-US" sz="2400">
                <a:solidFill>
                  <a:srgbClr val="CC0000"/>
                </a:solidFill>
                <a:latin typeface="ＭＳ Ｐゴシック" pitchFamily="34" charset="-128"/>
              </a:rPr>
              <a:t>混沌期間</a:t>
            </a:r>
          </a:p>
          <a:p>
            <a:pPr latinLnBrk="0"/>
            <a:r>
              <a:rPr lang="ja-JP" altLang="en-US" sz="2400">
                <a:solidFill>
                  <a:srgbClr val="CC0000"/>
                </a:solidFill>
                <a:latin typeface="ＭＳ Ｐゴシック" pitchFamily="34" charset="-128"/>
              </a:rPr>
              <a:t>箱舟を中心とした行事 ： 天地創造後の全歴史路程象徴</a:t>
            </a:r>
          </a:p>
        </p:txBody>
      </p:sp>
      <p:sp>
        <p:nvSpPr>
          <p:cNvPr id="244742" name="Oval 11"/>
          <p:cNvSpPr>
            <a:spLocks noChangeArrowheads="1"/>
          </p:cNvSpPr>
          <p:nvPr/>
        </p:nvSpPr>
        <p:spPr bwMode="auto">
          <a:xfrm>
            <a:off x="1471613" y="1130300"/>
            <a:ext cx="450850" cy="45085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244743" name="Oval 12"/>
          <p:cNvSpPr>
            <a:spLocks noChangeArrowheads="1"/>
          </p:cNvSpPr>
          <p:nvPr/>
        </p:nvSpPr>
        <p:spPr bwMode="auto">
          <a:xfrm>
            <a:off x="1471613" y="1620838"/>
            <a:ext cx="450850" cy="45085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244744" name="AutoShape 13"/>
          <p:cNvSpPr>
            <a:spLocks noChangeArrowheads="1"/>
          </p:cNvSpPr>
          <p:nvPr/>
        </p:nvSpPr>
        <p:spPr bwMode="auto">
          <a:xfrm>
            <a:off x="1285875" y="1143000"/>
            <a:ext cx="2714625" cy="928688"/>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244745" name="AutoShape 14"/>
          <p:cNvSpPr>
            <a:spLocks noChangeArrowheads="1"/>
          </p:cNvSpPr>
          <p:nvPr/>
        </p:nvSpPr>
        <p:spPr bwMode="auto">
          <a:xfrm>
            <a:off x="714375" y="2746375"/>
            <a:ext cx="7643813" cy="2122488"/>
          </a:xfrm>
          <a:prstGeom prst="roundRect">
            <a:avLst>
              <a:gd name="adj" fmla="val 16667"/>
            </a:avLst>
          </a:prstGeom>
          <a:noFill/>
          <a:ln w="9525">
            <a:solidFill>
              <a:schemeClr val="bg2"/>
            </a:solidFill>
            <a:round/>
            <a:headEnd/>
            <a:tailEnd/>
          </a:ln>
        </p:spPr>
        <p:txBody>
          <a:bodyPr wrap="none" anchor="ctr"/>
          <a:lstStyle/>
          <a:p>
            <a:pPr latinLnBrk="0">
              <a:lnSpc>
                <a:spcPct val="110000"/>
              </a:lnSpc>
            </a:pPr>
            <a:r>
              <a:rPr lang="en-US" altLang="ja-JP" sz="2000">
                <a:solidFill>
                  <a:schemeClr val="bg2"/>
                </a:solidFill>
                <a:latin typeface="ＭＳ Ｐゴシック" pitchFamily="34" charset="-128"/>
              </a:rPr>
              <a:t>40</a:t>
            </a:r>
            <a:r>
              <a:rPr lang="ja-JP" altLang="en-US" sz="2000">
                <a:solidFill>
                  <a:schemeClr val="bg2"/>
                </a:solidFill>
                <a:latin typeface="ＭＳ Ｐゴシック" pitchFamily="34" charset="-128"/>
              </a:rPr>
              <a:t>数はこれ以後、蕩減復帰摂理路程の時、信仰基台を復帰する</a:t>
            </a:r>
          </a:p>
          <a:p>
            <a:pPr latinLnBrk="0">
              <a:lnSpc>
                <a:spcPct val="130000"/>
              </a:lnSpc>
            </a:pPr>
            <a:r>
              <a:rPr lang="ja-JP" altLang="en-US" sz="2000">
                <a:solidFill>
                  <a:schemeClr val="bg2"/>
                </a:solidFill>
                <a:latin typeface="ＭＳ Ｐゴシック" pitchFamily="34" charset="-128"/>
              </a:rPr>
              <a:t>ためにサタン分立数として必要になる。</a:t>
            </a:r>
            <a:endParaRPr lang="ko-KR" altLang="en-US" sz="2000">
              <a:solidFill>
                <a:schemeClr val="bg2"/>
              </a:solidFill>
              <a:latin typeface="ＭＳ Ｐゴシック" pitchFamily="34" charset="-128"/>
            </a:endParaRPr>
          </a:p>
          <a:p>
            <a:pPr latinLnBrk="0">
              <a:lnSpc>
                <a:spcPct val="130000"/>
              </a:lnSpc>
            </a:pPr>
            <a:r>
              <a:rPr lang="ja-JP" altLang="en-US" sz="2000">
                <a:solidFill>
                  <a:schemeClr val="bg2"/>
                </a:solidFill>
                <a:latin typeface="ＭＳ Ｐゴシック" pitchFamily="34" charset="-128"/>
              </a:rPr>
              <a:t>例） 審判</a:t>
            </a:r>
            <a:r>
              <a:rPr lang="en-US" altLang="ja-JP" sz="2000">
                <a:solidFill>
                  <a:schemeClr val="bg2"/>
                </a:solidFill>
                <a:latin typeface="ＭＳ Ｐゴシック" pitchFamily="34" charset="-128"/>
              </a:rPr>
              <a:t>40</a:t>
            </a:r>
            <a:r>
              <a:rPr lang="ja-JP" altLang="en-US" sz="2000">
                <a:solidFill>
                  <a:schemeClr val="bg2"/>
                </a:solidFill>
                <a:latin typeface="ＭＳ Ｐゴシック" pitchFamily="34" charset="-128"/>
              </a:rPr>
              <a:t>日、ノア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アブラハム</a:t>
            </a:r>
            <a:r>
              <a:rPr lang="ko-KR" altLang="en-US" sz="2000">
                <a:solidFill>
                  <a:schemeClr val="bg2"/>
                </a:solidFill>
                <a:latin typeface="ＭＳ Ｐゴシック" pitchFamily="34" charset="-128"/>
              </a:rPr>
              <a:t>400</a:t>
            </a:r>
            <a:r>
              <a:rPr lang="ja-JP" altLang="en-US" sz="2000">
                <a:solidFill>
                  <a:schemeClr val="bg2"/>
                </a:solidFill>
                <a:latin typeface="ＭＳ Ｐゴシック" pitchFamily="34" charset="-128"/>
              </a:rPr>
              <a:t>年、エジプト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ローマ</a:t>
            </a:r>
            <a:r>
              <a:rPr lang="ko-KR" altLang="en-US" sz="2000">
                <a:solidFill>
                  <a:schemeClr val="bg2"/>
                </a:solidFill>
                <a:latin typeface="ＭＳ Ｐゴシック" pitchFamily="34" charset="-128"/>
              </a:rPr>
              <a:t>400</a:t>
            </a:r>
            <a:r>
              <a:rPr lang="ja-JP" altLang="en-US" sz="2000">
                <a:solidFill>
                  <a:schemeClr val="bg2"/>
                </a:solidFill>
                <a:latin typeface="ＭＳ Ｐゴシック" pitchFamily="34" charset="-128"/>
              </a:rPr>
              <a:t>年、</a:t>
            </a:r>
          </a:p>
          <a:p>
            <a:pPr latinLnBrk="0">
              <a:lnSpc>
                <a:spcPct val="110000"/>
              </a:lnSpc>
            </a:pPr>
            <a:r>
              <a:rPr lang="ja-JP" altLang="en-US" sz="2000">
                <a:solidFill>
                  <a:schemeClr val="bg2"/>
                </a:solidFill>
                <a:latin typeface="ＭＳ Ｐゴシック" pitchFamily="34" charset="-128"/>
              </a:rPr>
              <a:t>  　 モーセ断食</a:t>
            </a:r>
            <a:r>
              <a:rPr lang="ko-KR" altLang="en-US" sz="2000">
                <a:solidFill>
                  <a:schemeClr val="bg2"/>
                </a:solidFill>
                <a:latin typeface="ＭＳ Ｐゴシック" pitchFamily="34" charset="-128"/>
              </a:rPr>
              <a:t>40</a:t>
            </a:r>
            <a:r>
              <a:rPr lang="ja-JP" altLang="en-US" sz="2000">
                <a:solidFill>
                  <a:schemeClr val="bg2"/>
                </a:solidFill>
                <a:latin typeface="ＭＳ Ｐゴシック" pitchFamily="34" charset="-128"/>
              </a:rPr>
              <a:t>日、カナン偵察</a:t>
            </a:r>
            <a:r>
              <a:rPr lang="en-US" altLang="ja-JP" sz="2000">
                <a:solidFill>
                  <a:schemeClr val="bg2"/>
                </a:solidFill>
                <a:latin typeface="ＭＳ Ｐゴシック" pitchFamily="34" charset="-128"/>
              </a:rPr>
              <a:t>40</a:t>
            </a:r>
            <a:r>
              <a:rPr lang="ja-JP" altLang="en-US" sz="2000">
                <a:solidFill>
                  <a:schemeClr val="bg2"/>
                </a:solidFill>
                <a:latin typeface="ＭＳ Ｐゴシック" pitchFamily="34" charset="-128"/>
              </a:rPr>
              <a:t>日、荒野</a:t>
            </a:r>
            <a:r>
              <a:rPr lang="en-US" altLang="ja-JP" sz="2000">
                <a:solidFill>
                  <a:schemeClr val="bg2"/>
                </a:solidFill>
                <a:latin typeface="ＭＳ Ｐゴシック" pitchFamily="34" charset="-128"/>
              </a:rPr>
              <a:t>40</a:t>
            </a:r>
            <a:r>
              <a:rPr lang="ja-JP" altLang="en-US" sz="2000">
                <a:solidFill>
                  <a:schemeClr val="bg2"/>
                </a:solidFill>
                <a:latin typeface="ＭＳ Ｐゴシック" pitchFamily="34" charset="-128"/>
              </a:rPr>
              <a:t>年、</a:t>
            </a:r>
          </a:p>
          <a:p>
            <a:pPr latinLnBrk="0">
              <a:lnSpc>
                <a:spcPct val="110000"/>
              </a:lnSpc>
            </a:pP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ja-JP"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サウル・ダビデ・ソロモン</a:t>
            </a:r>
            <a:r>
              <a:rPr lang="ko-KR" altLang="en-US" sz="2000">
                <a:solidFill>
                  <a:schemeClr val="bg2"/>
                </a:solidFill>
                <a:latin typeface="ＭＳ Ｐゴシック" pitchFamily="34" charset="-128"/>
              </a:rPr>
              <a:t>40</a:t>
            </a:r>
            <a:r>
              <a:rPr lang="ja-JP" altLang="en-US" sz="2000">
                <a:solidFill>
                  <a:schemeClr val="bg2"/>
                </a:solidFill>
                <a:latin typeface="ＭＳ Ｐゴシック" pitchFamily="34" charset="-128"/>
              </a:rPr>
              <a:t>年、エリヤ断</a:t>
            </a:r>
            <a:r>
              <a:rPr lang="ja-JP" altLang="en-US" sz="2000">
                <a:solidFill>
                  <a:schemeClr val="bg2"/>
                </a:solidFill>
              </a:rPr>
              <a:t>食</a:t>
            </a:r>
            <a:r>
              <a:rPr lang="ko-KR" altLang="en-US" sz="2000">
                <a:solidFill>
                  <a:schemeClr val="bg2"/>
                </a:solidFill>
                <a:latin typeface="ＭＳ Ｐゴシック" pitchFamily="34" charset="-128"/>
              </a:rPr>
              <a:t>40</a:t>
            </a:r>
            <a:r>
              <a:rPr lang="ja-JP" altLang="en-US" sz="2000">
                <a:solidFill>
                  <a:schemeClr val="bg2"/>
                </a:solidFill>
                <a:latin typeface="ＭＳ Ｐゴシック" pitchFamily="34" charset="-128"/>
              </a:rPr>
              <a:t>日、復活期間</a:t>
            </a:r>
            <a:r>
              <a:rPr lang="en-US" altLang="ja-JP" sz="2000">
                <a:solidFill>
                  <a:schemeClr val="bg2"/>
                </a:solidFill>
                <a:latin typeface="ＭＳ Ｐゴシック" pitchFamily="34" charset="-128"/>
              </a:rPr>
              <a:t>40</a:t>
            </a:r>
            <a:r>
              <a:rPr lang="ja-JP" altLang="en-US" sz="2000">
                <a:solidFill>
                  <a:schemeClr val="bg2"/>
                </a:solidFill>
                <a:latin typeface="ＭＳ Ｐゴシック" pitchFamily="34" charset="-128"/>
              </a:rPr>
              <a:t>日</a:t>
            </a:r>
          </a:p>
        </p:txBody>
      </p:sp>
      <p:sp>
        <p:nvSpPr>
          <p:cNvPr id="244746" name="AutoShape 15"/>
          <p:cNvSpPr>
            <a:spLocks noChangeArrowheads="1"/>
          </p:cNvSpPr>
          <p:nvPr/>
        </p:nvSpPr>
        <p:spPr bwMode="auto">
          <a:xfrm>
            <a:off x="3092450" y="2282825"/>
            <a:ext cx="2193925" cy="482600"/>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rPr>
              <a:t>４０数の意味</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ext Box 2"/>
          <p:cNvSpPr txBox="1">
            <a:spLocks noChangeArrowheads="1"/>
          </p:cNvSpPr>
          <p:nvPr/>
        </p:nvSpPr>
        <p:spPr bwMode="auto">
          <a:xfrm>
            <a:off x="457200" y="280988"/>
            <a:ext cx="29924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洪水審判後の行事</a:t>
            </a:r>
          </a:p>
        </p:txBody>
      </p:sp>
      <p:sp>
        <p:nvSpPr>
          <p:cNvPr id="245762" name="Text Box 3"/>
          <p:cNvSpPr txBox="1">
            <a:spLocks noChangeArrowheads="1"/>
          </p:cNvSpPr>
          <p:nvPr/>
        </p:nvSpPr>
        <p:spPr bwMode="auto">
          <a:xfrm>
            <a:off x="1450975" y="1050925"/>
            <a:ext cx="762000"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120</a:t>
            </a:r>
            <a:r>
              <a:rPr lang="ja-JP" altLang="en-US" sz="1800">
                <a:solidFill>
                  <a:schemeClr val="bg2"/>
                </a:solidFill>
                <a:latin typeface="ＭＳ Ｐゴシック" pitchFamily="34" charset="-128"/>
              </a:rPr>
              <a:t>年</a:t>
            </a:r>
          </a:p>
        </p:txBody>
      </p:sp>
      <p:sp>
        <p:nvSpPr>
          <p:cNvPr id="245763" name="Text Box 4"/>
          <p:cNvSpPr txBox="1">
            <a:spLocks noChangeArrowheads="1"/>
          </p:cNvSpPr>
          <p:nvPr/>
        </p:nvSpPr>
        <p:spPr bwMode="auto">
          <a:xfrm>
            <a:off x="2587625" y="1050925"/>
            <a:ext cx="530225"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7</a:t>
            </a:r>
            <a:r>
              <a:rPr lang="ja-JP" altLang="en-US" sz="1800">
                <a:solidFill>
                  <a:schemeClr val="bg2"/>
                </a:solidFill>
                <a:latin typeface="ＭＳ Ｐゴシック" pitchFamily="34" charset="-128"/>
              </a:rPr>
              <a:t>日</a:t>
            </a:r>
          </a:p>
        </p:txBody>
      </p:sp>
      <p:sp>
        <p:nvSpPr>
          <p:cNvPr id="245764" name="Text Box 5"/>
          <p:cNvSpPr txBox="1">
            <a:spLocks noChangeArrowheads="1"/>
          </p:cNvSpPr>
          <p:nvPr/>
        </p:nvSpPr>
        <p:spPr bwMode="auto">
          <a:xfrm>
            <a:off x="3481388" y="1050925"/>
            <a:ext cx="646112"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日</a:t>
            </a:r>
          </a:p>
        </p:txBody>
      </p:sp>
      <p:sp>
        <p:nvSpPr>
          <p:cNvPr id="245765" name="Text Box 6"/>
          <p:cNvSpPr txBox="1">
            <a:spLocks noChangeArrowheads="1"/>
          </p:cNvSpPr>
          <p:nvPr/>
        </p:nvSpPr>
        <p:spPr bwMode="auto">
          <a:xfrm>
            <a:off x="1476375" y="1416050"/>
            <a:ext cx="619125" cy="350838"/>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箱舟</a:t>
            </a:r>
          </a:p>
        </p:txBody>
      </p:sp>
      <p:sp>
        <p:nvSpPr>
          <p:cNvPr id="245766" name="Text Box 7"/>
          <p:cNvSpPr txBox="1">
            <a:spLocks noChangeArrowheads="1"/>
          </p:cNvSpPr>
          <p:nvPr/>
        </p:nvSpPr>
        <p:spPr bwMode="auto">
          <a:xfrm>
            <a:off x="3295650" y="1447800"/>
            <a:ext cx="1054100" cy="350838"/>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洪水審判</a:t>
            </a:r>
          </a:p>
        </p:txBody>
      </p:sp>
      <p:sp>
        <p:nvSpPr>
          <p:cNvPr id="245767" name="Text Box 8"/>
          <p:cNvSpPr txBox="1">
            <a:spLocks noChangeArrowheads="1"/>
          </p:cNvSpPr>
          <p:nvPr/>
        </p:nvSpPr>
        <p:spPr bwMode="auto">
          <a:xfrm>
            <a:off x="5794375" y="1549400"/>
            <a:ext cx="701675"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カラス</a:t>
            </a:r>
          </a:p>
        </p:txBody>
      </p:sp>
      <p:sp>
        <p:nvSpPr>
          <p:cNvPr id="245768" name="Text Box 9"/>
          <p:cNvSpPr txBox="1">
            <a:spLocks noChangeArrowheads="1"/>
          </p:cNvSpPr>
          <p:nvPr/>
        </p:nvSpPr>
        <p:spPr bwMode="auto">
          <a:xfrm>
            <a:off x="6354763" y="1549400"/>
            <a:ext cx="522287"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ハト</a:t>
            </a:r>
          </a:p>
        </p:txBody>
      </p:sp>
      <p:sp>
        <p:nvSpPr>
          <p:cNvPr id="245769" name="Text Box 10"/>
          <p:cNvSpPr txBox="1">
            <a:spLocks noChangeArrowheads="1"/>
          </p:cNvSpPr>
          <p:nvPr/>
        </p:nvSpPr>
        <p:spPr bwMode="auto">
          <a:xfrm>
            <a:off x="2062163" y="1795463"/>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洪水宣言</a:t>
            </a:r>
          </a:p>
        </p:txBody>
      </p:sp>
      <p:sp>
        <p:nvSpPr>
          <p:cNvPr id="245770" name="Line 12"/>
          <p:cNvSpPr>
            <a:spLocks noChangeShapeType="1"/>
          </p:cNvSpPr>
          <p:nvPr/>
        </p:nvSpPr>
        <p:spPr bwMode="auto">
          <a:xfrm>
            <a:off x="1323975" y="1295400"/>
            <a:ext cx="0" cy="304800"/>
          </a:xfrm>
          <a:prstGeom prst="line">
            <a:avLst/>
          </a:prstGeom>
          <a:noFill/>
          <a:ln w="28575">
            <a:solidFill>
              <a:schemeClr val="bg2"/>
            </a:solidFill>
            <a:round/>
            <a:headEnd/>
            <a:tailEnd/>
          </a:ln>
        </p:spPr>
        <p:txBody>
          <a:bodyPr/>
          <a:lstStyle/>
          <a:p>
            <a:endParaRPr lang="ko-KR" altLang="en-US"/>
          </a:p>
        </p:txBody>
      </p:sp>
      <p:sp>
        <p:nvSpPr>
          <p:cNvPr id="245771" name="Line 13"/>
          <p:cNvSpPr>
            <a:spLocks noChangeShapeType="1"/>
          </p:cNvSpPr>
          <p:nvPr/>
        </p:nvSpPr>
        <p:spPr bwMode="auto">
          <a:xfrm>
            <a:off x="2400300" y="1295400"/>
            <a:ext cx="0" cy="304800"/>
          </a:xfrm>
          <a:prstGeom prst="line">
            <a:avLst/>
          </a:prstGeom>
          <a:noFill/>
          <a:ln w="28575">
            <a:solidFill>
              <a:schemeClr val="bg2"/>
            </a:solidFill>
            <a:round/>
            <a:headEnd/>
            <a:tailEnd/>
          </a:ln>
        </p:spPr>
        <p:txBody>
          <a:bodyPr/>
          <a:lstStyle/>
          <a:p>
            <a:endParaRPr lang="ko-KR" altLang="en-US"/>
          </a:p>
        </p:txBody>
      </p:sp>
      <p:sp>
        <p:nvSpPr>
          <p:cNvPr id="245772" name="Line 14"/>
          <p:cNvSpPr>
            <a:spLocks noChangeShapeType="1"/>
          </p:cNvSpPr>
          <p:nvPr/>
        </p:nvSpPr>
        <p:spPr bwMode="auto">
          <a:xfrm>
            <a:off x="3328988" y="1295400"/>
            <a:ext cx="0" cy="304800"/>
          </a:xfrm>
          <a:prstGeom prst="line">
            <a:avLst/>
          </a:prstGeom>
          <a:noFill/>
          <a:ln w="28575">
            <a:solidFill>
              <a:schemeClr val="bg2"/>
            </a:solidFill>
            <a:round/>
            <a:headEnd/>
            <a:tailEnd/>
          </a:ln>
        </p:spPr>
        <p:txBody>
          <a:bodyPr/>
          <a:lstStyle/>
          <a:p>
            <a:endParaRPr lang="ko-KR" altLang="en-US"/>
          </a:p>
        </p:txBody>
      </p:sp>
      <p:sp>
        <p:nvSpPr>
          <p:cNvPr id="245773" name="Line 15"/>
          <p:cNvSpPr>
            <a:spLocks noChangeShapeType="1"/>
          </p:cNvSpPr>
          <p:nvPr/>
        </p:nvSpPr>
        <p:spPr bwMode="auto">
          <a:xfrm>
            <a:off x="4265613" y="1295400"/>
            <a:ext cx="0" cy="304800"/>
          </a:xfrm>
          <a:prstGeom prst="line">
            <a:avLst/>
          </a:prstGeom>
          <a:noFill/>
          <a:ln w="28575">
            <a:solidFill>
              <a:schemeClr val="bg2"/>
            </a:solidFill>
            <a:round/>
            <a:headEnd/>
            <a:tailEnd/>
          </a:ln>
        </p:spPr>
        <p:txBody>
          <a:bodyPr/>
          <a:lstStyle/>
          <a:p>
            <a:endParaRPr lang="ko-KR" altLang="en-US"/>
          </a:p>
        </p:txBody>
      </p:sp>
      <p:sp>
        <p:nvSpPr>
          <p:cNvPr id="245774" name="Line 16"/>
          <p:cNvSpPr>
            <a:spLocks noChangeShapeType="1"/>
          </p:cNvSpPr>
          <p:nvPr/>
        </p:nvSpPr>
        <p:spPr bwMode="auto">
          <a:xfrm>
            <a:off x="5180013" y="1295400"/>
            <a:ext cx="0" cy="304800"/>
          </a:xfrm>
          <a:prstGeom prst="line">
            <a:avLst/>
          </a:prstGeom>
          <a:noFill/>
          <a:ln w="28575">
            <a:solidFill>
              <a:schemeClr val="bg2"/>
            </a:solidFill>
            <a:round/>
            <a:headEnd/>
            <a:tailEnd/>
          </a:ln>
        </p:spPr>
        <p:txBody>
          <a:bodyPr/>
          <a:lstStyle/>
          <a:p>
            <a:endParaRPr lang="ko-KR" altLang="en-US"/>
          </a:p>
        </p:txBody>
      </p:sp>
      <p:sp>
        <p:nvSpPr>
          <p:cNvPr id="245775" name="Line 17"/>
          <p:cNvSpPr>
            <a:spLocks noChangeShapeType="1"/>
          </p:cNvSpPr>
          <p:nvPr/>
        </p:nvSpPr>
        <p:spPr bwMode="auto">
          <a:xfrm>
            <a:off x="6097588" y="1295400"/>
            <a:ext cx="0" cy="304800"/>
          </a:xfrm>
          <a:prstGeom prst="line">
            <a:avLst/>
          </a:prstGeom>
          <a:noFill/>
          <a:ln w="28575">
            <a:solidFill>
              <a:schemeClr val="bg2"/>
            </a:solidFill>
            <a:round/>
            <a:headEnd/>
            <a:tailEnd/>
          </a:ln>
        </p:spPr>
        <p:txBody>
          <a:bodyPr/>
          <a:lstStyle/>
          <a:p>
            <a:endParaRPr lang="ko-KR" altLang="en-US"/>
          </a:p>
        </p:txBody>
      </p:sp>
      <p:sp>
        <p:nvSpPr>
          <p:cNvPr id="245776" name="Line 18"/>
          <p:cNvSpPr>
            <a:spLocks noChangeShapeType="1"/>
          </p:cNvSpPr>
          <p:nvPr/>
        </p:nvSpPr>
        <p:spPr bwMode="auto">
          <a:xfrm>
            <a:off x="6608763" y="1295400"/>
            <a:ext cx="0" cy="304800"/>
          </a:xfrm>
          <a:prstGeom prst="line">
            <a:avLst/>
          </a:prstGeom>
          <a:noFill/>
          <a:ln w="28575">
            <a:solidFill>
              <a:schemeClr val="bg2"/>
            </a:solidFill>
            <a:round/>
            <a:headEnd/>
            <a:tailEnd/>
          </a:ln>
        </p:spPr>
        <p:txBody>
          <a:bodyPr/>
          <a:lstStyle/>
          <a:p>
            <a:endParaRPr lang="ko-KR" altLang="en-US"/>
          </a:p>
        </p:txBody>
      </p:sp>
      <p:sp>
        <p:nvSpPr>
          <p:cNvPr id="245777" name="Line 19"/>
          <p:cNvSpPr>
            <a:spLocks noChangeShapeType="1"/>
          </p:cNvSpPr>
          <p:nvPr/>
        </p:nvSpPr>
        <p:spPr bwMode="auto">
          <a:xfrm>
            <a:off x="7112000" y="1295400"/>
            <a:ext cx="0" cy="304800"/>
          </a:xfrm>
          <a:prstGeom prst="line">
            <a:avLst/>
          </a:prstGeom>
          <a:noFill/>
          <a:ln w="28575">
            <a:solidFill>
              <a:schemeClr val="bg2"/>
            </a:solidFill>
            <a:round/>
            <a:headEnd/>
            <a:tailEnd/>
          </a:ln>
        </p:spPr>
        <p:txBody>
          <a:bodyPr/>
          <a:lstStyle/>
          <a:p>
            <a:endParaRPr lang="ko-KR" altLang="en-US"/>
          </a:p>
        </p:txBody>
      </p:sp>
      <p:sp>
        <p:nvSpPr>
          <p:cNvPr id="245778" name="Line 20"/>
          <p:cNvSpPr>
            <a:spLocks noChangeShapeType="1"/>
          </p:cNvSpPr>
          <p:nvPr/>
        </p:nvSpPr>
        <p:spPr bwMode="auto">
          <a:xfrm>
            <a:off x="7626350" y="1295400"/>
            <a:ext cx="0" cy="304800"/>
          </a:xfrm>
          <a:prstGeom prst="line">
            <a:avLst/>
          </a:prstGeom>
          <a:noFill/>
          <a:ln w="28575">
            <a:solidFill>
              <a:schemeClr val="bg2"/>
            </a:solidFill>
            <a:round/>
            <a:headEnd/>
            <a:tailEnd/>
          </a:ln>
        </p:spPr>
        <p:txBody>
          <a:bodyPr/>
          <a:lstStyle/>
          <a:p>
            <a:endParaRPr lang="ko-KR" altLang="en-US"/>
          </a:p>
        </p:txBody>
      </p:sp>
      <p:sp>
        <p:nvSpPr>
          <p:cNvPr id="245779" name="Text Box 21"/>
          <p:cNvSpPr txBox="1">
            <a:spLocks noChangeArrowheads="1"/>
          </p:cNvSpPr>
          <p:nvPr/>
        </p:nvSpPr>
        <p:spPr bwMode="auto">
          <a:xfrm>
            <a:off x="5314950" y="1052513"/>
            <a:ext cx="646113"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日</a:t>
            </a:r>
          </a:p>
        </p:txBody>
      </p:sp>
      <p:sp>
        <p:nvSpPr>
          <p:cNvPr id="245780" name="Text Box 22"/>
          <p:cNvSpPr txBox="1">
            <a:spLocks noChangeArrowheads="1"/>
          </p:cNvSpPr>
          <p:nvPr/>
        </p:nvSpPr>
        <p:spPr bwMode="auto">
          <a:xfrm>
            <a:off x="6199188" y="1052513"/>
            <a:ext cx="300037"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7</a:t>
            </a:r>
          </a:p>
        </p:txBody>
      </p:sp>
      <p:sp>
        <p:nvSpPr>
          <p:cNvPr id="245781" name="Text Box 23"/>
          <p:cNvSpPr txBox="1">
            <a:spLocks noChangeArrowheads="1"/>
          </p:cNvSpPr>
          <p:nvPr/>
        </p:nvSpPr>
        <p:spPr bwMode="auto">
          <a:xfrm>
            <a:off x="7219950" y="1055688"/>
            <a:ext cx="300038"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7</a:t>
            </a:r>
          </a:p>
        </p:txBody>
      </p:sp>
      <p:sp>
        <p:nvSpPr>
          <p:cNvPr id="245782" name="Text Box 24"/>
          <p:cNvSpPr txBox="1">
            <a:spLocks noChangeArrowheads="1"/>
          </p:cNvSpPr>
          <p:nvPr/>
        </p:nvSpPr>
        <p:spPr bwMode="auto">
          <a:xfrm>
            <a:off x="6708775" y="1052513"/>
            <a:ext cx="300038"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7</a:t>
            </a:r>
          </a:p>
        </p:txBody>
      </p:sp>
      <p:sp>
        <p:nvSpPr>
          <p:cNvPr id="245783" name="Text Box 25"/>
          <p:cNvSpPr txBox="1">
            <a:spLocks noChangeArrowheads="1"/>
          </p:cNvSpPr>
          <p:nvPr/>
        </p:nvSpPr>
        <p:spPr bwMode="auto">
          <a:xfrm>
            <a:off x="6856413" y="1549400"/>
            <a:ext cx="523875"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ハト</a:t>
            </a:r>
          </a:p>
        </p:txBody>
      </p:sp>
      <p:sp>
        <p:nvSpPr>
          <p:cNvPr id="245784" name="Text Box 26"/>
          <p:cNvSpPr txBox="1">
            <a:spLocks noChangeArrowheads="1"/>
          </p:cNvSpPr>
          <p:nvPr/>
        </p:nvSpPr>
        <p:spPr bwMode="auto">
          <a:xfrm>
            <a:off x="7366000" y="1549400"/>
            <a:ext cx="523875"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ハト</a:t>
            </a:r>
          </a:p>
        </p:txBody>
      </p:sp>
      <p:sp>
        <p:nvSpPr>
          <p:cNvPr id="245785" name="AutoShape 27"/>
          <p:cNvSpPr>
            <a:spLocks noChangeArrowheads="1"/>
          </p:cNvSpPr>
          <p:nvPr/>
        </p:nvSpPr>
        <p:spPr bwMode="auto">
          <a:xfrm>
            <a:off x="2100263" y="1828800"/>
            <a:ext cx="990600" cy="304800"/>
          </a:xfrm>
          <a:prstGeom prst="wedgeRoundRectCallout">
            <a:avLst>
              <a:gd name="adj1" fmla="val -19551"/>
              <a:gd name="adj2" fmla="val -128125"/>
              <a:gd name="adj3" fmla="val 16667"/>
            </a:avLst>
          </a:prstGeom>
          <a:noFill/>
          <a:ln w="9525">
            <a:solidFill>
              <a:schemeClr val="bg2"/>
            </a:solidFill>
            <a:miter lim="800000"/>
            <a:headEnd/>
            <a:tailEnd/>
          </a:ln>
        </p:spPr>
        <p:txBody>
          <a:bodyPr/>
          <a:lstStyle/>
          <a:p>
            <a:pPr algn="ctr" latinLnBrk="0"/>
            <a:endParaRPr lang="ja-JP" altLang="ja-JP" sz="2400">
              <a:latin typeface="ＭＳ Ｐゴシック" pitchFamily="34" charset="-128"/>
            </a:endParaRPr>
          </a:p>
        </p:txBody>
      </p:sp>
      <p:sp>
        <p:nvSpPr>
          <p:cNvPr id="245786" name="Text Box 28"/>
          <p:cNvSpPr txBox="1">
            <a:spLocks noChangeArrowheads="1"/>
          </p:cNvSpPr>
          <p:nvPr/>
        </p:nvSpPr>
        <p:spPr bwMode="auto">
          <a:xfrm>
            <a:off x="631825" y="2409825"/>
            <a:ext cx="4200525" cy="1096963"/>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箱舟</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新天宙象徴</a:t>
            </a:r>
          </a:p>
          <a:p>
            <a:pPr latinLnBrk="0"/>
            <a:r>
              <a:rPr lang="ja-JP" altLang="en-US" sz="2200">
                <a:solidFill>
                  <a:schemeClr val="bg2"/>
                </a:solidFill>
                <a:latin typeface="ＭＳ Ｐゴシック" pitchFamily="34" charset="-128"/>
              </a:rPr>
              <a:t>４０日洪水	空虚</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混沌</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創</a:t>
            </a:r>
            <a:r>
              <a:rPr lang="en-US" altLang="ja-JP" sz="2200">
                <a:solidFill>
                  <a:schemeClr val="bg2"/>
                </a:solidFill>
                <a:latin typeface="ＭＳ Ｐゴシック" pitchFamily="34" charset="-128"/>
              </a:rPr>
              <a:t>1</a:t>
            </a:r>
            <a:r>
              <a:rPr lang="ko-KR" altLang="en-US" sz="2200">
                <a:solidFill>
                  <a:schemeClr val="bg2"/>
                </a:solidFill>
                <a:latin typeface="ＭＳ Ｐゴシック" pitchFamily="34" charset="-128"/>
              </a:rPr>
              <a:t>/2)</a:t>
            </a:r>
          </a:p>
          <a:p>
            <a:pPr latinLnBrk="0"/>
            <a:r>
              <a:rPr lang="ja-JP" altLang="en-US" sz="2200">
                <a:solidFill>
                  <a:schemeClr val="bg2"/>
                </a:solidFill>
                <a:latin typeface="ＭＳ Ｐゴシック" pitchFamily="34" charset="-128"/>
              </a:rPr>
              <a:t>カラス</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　　　　 サタン象徴</a:t>
            </a:r>
          </a:p>
        </p:txBody>
      </p:sp>
      <p:sp>
        <p:nvSpPr>
          <p:cNvPr id="245787" name="Line 29"/>
          <p:cNvSpPr>
            <a:spLocks noChangeShapeType="1"/>
          </p:cNvSpPr>
          <p:nvPr/>
        </p:nvSpPr>
        <p:spPr bwMode="auto">
          <a:xfrm>
            <a:off x="2052638" y="3000375"/>
            <a:ext cx="304800" cy="0"/>
          </a:xfrm>
          <a:prstGeom prst="line">
            <a:avLst/>
          </a:prstGeom>
          <a:noFill/>
          <a:ln w="38100">
            <a:solidFill>
              <a:schemeClr val="bg2"/>
            </a:solidFill>
            <a:round/>
            <a:headEnd/>
            <a:tailEnd type="triangle" w="med" len="med"/>
          </a:ln>
        </p:spPr>
        <p:txBody>
          <a:bodyPr/>
          <a:lstStyle/>
          <a:p>
            <a:endParaRPr lang="ko-KR" altLang="en-US"/>
          </a:p>
        </p:txBody>
      </p:sp>
      <p:sp>
        <p:nvSpPr>
          <p:cNvPr id="245788" name="Line 30"/>
          <p:cNvSpPr>
            <a:spLocks noChangeShapeType="1"/>
          </p:cNvSpPr>
          <p:nvPr/>
        </p:nvSpPr>
        <p:spPr bwMode="auto">
          <a:xfrm>
            <a:off x="2052638" y="3344863"/>
            <a:ext cx="304800" cy="0"/>
          </a:xfrm>
          <a:prstGeom prst="line">
            <a:avLst/>
          </a:prstGeom>
          <a:noFill/>
          <a:ln w="38100">
            <a:solidFill>
              <a:schemeClr val="bg2"/>
            </a:solidFill>
            <a:round/>
            <a:headEnd/>
            <a:tailEnd type="triangle" w="med" len="med"/>
          </a:ln>
        </p:spPr>
        <p:txBody>
          <a:bodyPr/>
          <a:lstStyle/>
          <a:p>
            <a:endParaRPr lang="ko-KR" altLang="en-US"/>
          </a:p>
        </p:txBody>
      </p:sp>
      <p:sp>
        <p:nvSpPr>
          <p:cNvPr id="245789" name="Line 31"/>
          <p:cNvSpPr>
            <a:spLocks noChangeShapeType="1"/>
          </p:cNvSpPr>
          <p:nvPr/>
        </p:nvSpPr>
        <p:spPr bwMode="auto">
          <a:xfrm>
            <a:off x="2052638" y="2659063"/>
            <a:ext cx="304800" cy="0"/>
          </a:xfrm>
          <a:prstGeom prst="line">
            <a:avLst/>
          </a:prstGeom>
          <a:noFill/>
          <a:ln w="38100">
            <a:solidFill>
              <a:schemeClr val="bg2"/>
            </a:solidFill>
            <a:round/>
            <a:headEnd/>
            <a:tailEnd type="triangle" w="med" len="med"/>
          </a:ln>
        </p:spPr>
        <p:txBody>
          <a:bodyPr/>
          <a:lstStyle/>
          <a:p>
            <a:endParaRPr lang="ko-KR" altLang="en-US"/>
          </a:p>
        </p:txBody>
      </p:sp>
      <p:graphicFrame>
        <p:nvGraphicFramePr>
          <p:cNvPr id="291872" name="Group 32"/>
          <p:cNvGraphicFramePr>
            <a:graphicFrameLocks noGrp="1"/>
          </p:cNvGraphicFramePr>
          <p:nvPr/>
        </p:nvGraphicFramePr>
        <p:xfrm>
          <a:off x="611188" y="4000500"/>
          <a:ext cx="8032750" cy="2357438"/>
        </p:xfrm>
        <a:graphic>
          <a:graphicData uri="http://schemas.openxmlformats.org/drawingml/2006/table">
            <a:tbl>
              <a:tblPr/>
              <a:tblGrid>
                <a:gridCol w="1093787"/>
                <a:gridCol w="1171575"/>
                <a:gridCol w="1195388"/>
                <a:gridCol w="1571625"/>
                <a:gridCol w="3000375"/>
              </a:tblGrid>
              <a:tr h="785813">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1" lang="en-US" altLang="ja-JP" sz="22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次</a:t>
                      </a:r>
                    </a:p>
                    <a:p>
                      <a:pPr marL="0" marR="0" lvl="0" indent="0" algn="ctr" defTabSz="914400" rtl="0" eaLnBrk="1" fontAlgn="base" latinLnBrk="0" hangingPunct="1">
                        <a:lnSpc>
                          <a:spcPct val="80000"/>
                        </a:lnSpc>
                        <a:spcBef>
                          <a:spcPct val="2000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ハト</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第</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アダム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再</a:t>
                      </a: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象徴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帰ってこない</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み旨が地上で成就される</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85813">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1" lang="en-US" altLang="ja-JP" sz="2200" b="1" i="0" u="none" strike="noStrike" cap="none" normalizeH="0" baseline="0" smtClean="0">
                          <a:ln>
                            <a:noFill/>
                          </a:ln>
                          <a:solidFill>
                            <a:schemeClr val="bg2"/>
                          </a:solidFill>
                          <a:effectLst/>
                          <a:latin typeface="ＭＳ Ｐゴシック" pitchFamily="34" charset="-128"/>
                          <a:ea typeface="ＭＳ Ｐゴシック" pitchFamily="34" charset="-128"/>
                        </a:rPr>
                        <a:t>2</a:t>
                      </a: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次</a:t>
                      </a:r>
                    </a:p>
                    <a:p>
                      <a:pPr marL="0" marR="0" lvl="0" indent="0" algn="ctr" defTabSz="914400" rtl="0" eaLnBrk="1" fontAlgn="base" latinLnBrk="0" hangingPunct="1">
                        <a:lnSpc>
                          <a:spcPct val="80000"/>
                        </a:lnSpc>
                        <a:spcBef>
                          <a:spcPct val="2000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ハト</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後アダム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イ 象徴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オリーブの葉</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（約束）</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不信した場合、イエスは</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十字架につけられる</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785813">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1" lang="en-US" altLang="ja-JP" sz="2200" b="1" i="0" u="none" strike="noStrike" cap="none" normalizeH="0" baseline="0" smtClean="0">
                          <a:ln>
                            <a:noFill/>
                          </a:ln>
                          <a:solidFill>
                            <a:schemeClr val="bg2"/>
                          </a:solidFill>
                          <a:effectLst/>
                          <a:latin typeface="ＭＳ Ｐゴシック" pitchFamily="34" charset="-128"/>
                          <a:ea typeface="ＭＳ Ｐゴシック" pitchFamily="34" charset="-128"/>
                        </a:rPr>
                        <a:t>1</a:t>
                      </a: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次</a:t>
                      </a:r>
                    </a:p>
                    <a:p>
                      <a:pPr marL="0" marR="0" lvl="0" indent="0" algn="ctr" defTabSz="914400" rtl="0" eaLnBrk="1" fontAlgn="base" latinLnBrk="0" hangingPunct="1">
                        <a:lnSpc>
                          <a:spcPct val="80000"/>
                        </a:lnSpc>
                        <a:spcBef>
                          <a:spcPct val="2000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ハト</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アダム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ア</a:t>
                      </a: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象徴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帰ってくる</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堕落アダム象徴、</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み旨が神様に帰ってくる</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45816" name="AutoShape 58"/>
          <p:cNvSpPr>
            <a:spLocks noChangeArrowheads="1"/>
          </p:cNvSpPr>
          <p:nvPr/>
        </p:nvSpPr>
        <p:spPr bwMode="auto">
          <a:xfrm>
            <a:off x="4932363" y="2565400"/>
            <a:ext cx="4032250" cy="1220788"/>
          </a:xfrm>
          <a:prstGeom prst="wedgeRoundRectCallout">
            <a:avLst>
              <a:gd name="adj1" fmla="val -77912"/>
              <a:gd name="adj2" fmla="val 11639"/>
              <a:gd name="adj3" fmla="val 16667"/>
            </a:avLst>
          </a:prstGeom>
          <a:noFill/>
          <a:ln w="9525">
            <a:solidFill>
              <a:schemeClr val="bg2"/>
            </a:solidFill>
            <a:miter lim="800000"/>
            <a:headEnd/>
            <a:tailEnd/>
          </a:ln>
        </p:spPr>
        <p:txBody>
          <a:bodyPr/>
          <a:lstStyle/>
          <a:p>
            <a:pPr latinLnBrk="0"/>
            <a:r>
              <a:rPr lang="ja-JP" altLang="en-US" sz="1800">
                <a:solidFill>
                  <a:schemeClr val="bg2"/>
                </a:solidFill>
                <a:latin typeface="ＭＳ Ｐゴシック" pitchFamily="34" charset="-128"/>
              </a:rPr>
              <a:t>天使長－エバの愛をねらう</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サタン－カイン、アベル献祭</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創</a:t>
            </a:r>
            <a:r>
              <a:rPr lang="en-US" altLang="ko-KR" sz="1800">
                <a:solidFill>
                  <a:schemeClr val="bg2"/>
                </a:solidFill>
                <a:latin typeface="ＭＳ Ｐゴシック" pitchFamily="34" charset="-128"/>
              </a:rPr>
              <a:t>4/7)</a:t>
            </a:r>
          </a:p>
          <a:p>
            <a:pPr latinLnBrk="0"/>
            <a:r>
              <a:rPr lang="ja-JP" altLang="en-US" sz="1800">
                <a:solidFill>
                  <a:schemeClr val="bg2"/>
                </a:solidFill>
                <a:latin typeface="ＭＳ Ｐゴシック" pitchFamily="34" charset="-128"/>
              </a:rPr>
              <a:t>サタン－審判後、ノア家庭をねらう</a:t>
            </a:r>
          </a:p>
        </p:txBody>
      </p:sp>
      <p:sp>
        <p:nvSpPr>
          <p:cNvPr id="245817" name="Oval 59"/>
          <p:cNvSpPr>
            <a:spLocks noChangeArrowheads="1"/>
          </p:cNvSpPr>
          <p:nvPr/>
        </p:nvSpPr>
        <p:spPr bwMode="auto">
          <a:xfrm>
            <a:off x="2995613" y="5819775"/>
            <a:ext cx="304800" cy="304800"/>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245818" name="Oval 60"/>
          <p:cNvSpPr>
            <a:spLocks noChangeArrowheads="1"/>
          </p:cNvSpPr>
          <p:nvPr/>
        </p:nvSpPr>
        <p:spPr bwMode="auto">
          <a:xfrm>
            <a:off x="3000375" y="5053013"/>
            <a:ext cx="304800" cy="304800"/>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245819" name="Oval 61"/>
          <p:cNvSpPr>
            <a:spLocks noChangeArrowheads="1"/>
          </p:cNvSpPr>
          <p:nvPr/>
        </p:nvSpPr>
        <p:spPr bwMode="auto">
          <a:xfrm>
            <a:off x="3011488" y="4249738"/>
            <a:ext cx="304800" cy="304800"/>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245820" name="Text Box 62"/>
          <p:cNvSpPr txBox="1">
            <a:spLocks noChangeArrowheads="1"/>
          </p:cNvSpPr>
          <p:nvPr/>
        </p:nvSpPr>
        <p:spPr bwMode="auto">
          <a:xfrm>
            <a:off x="4333875" y="1052513"/>
            <a:ext cx="762000" cy="366712"/>
          </a:xfrm>
          <a:prstGeom prst="rect">
            <a:avLst/>
          </a:prstGeom>
          <a:noFill/>
          <a:ln w="9525">
            <a:noFill/>
            <a:miter lim="800000"/>
            <a:headEnd/>
            <a:tailEnd/>
          </a:ln>
        </p:spPr>
        <p:txBody>
          <a:bodyPr wrap="none">
            <a:spAutoFit/>
          </a:bodyPr>
          <a:lstStyle/>
          <a:p>
            <a:pPr latinLnBrk="0"/>
            <a:r>
              <a:rPr lang="en-US" altLang="ko-KR" sz="1800">
                <a:solidFill>
                  <a:schemeClr val="bg2"/>
                </a:solidFill>
                <a:latin typeface="ＭＳ Ｐゴシック" pitchFamily="34" charset="-128"/>
                <a:ea typeface="굴림" charset="-127"/>
              </a:rPr>
              <a:t>15</a:t>
            </a:r>
            <a:r>
              <a:rPr lang="en-US" altLang="ja-JP" sz="1800">
                <a:solidFill>
                  <a:schemeClr val="bg2"/>
                </a:solidFill>
                <a:latin typeface="ＭＳ Ｐゴシック" pitchFamily="34" charset="-128"/>
              </a:rPr>
              <a:t>0</a:t>
            </a:r>
            <a:r>
              <a:rPr lang="ja-JP" altLang="en-US" sz="1800">
                <a:solidFill>
                  <a:schemeClr val="bg2"/>
                </a:solidFill>
                <a:latin typeface="ＭＳ Ｐゴシック" pitchFamily="34" charset="-128"/>
              </a:rPr>
              <a:t>日</a:t>
            </a:r>
          </a:p>
        </p:txBody>
      </p:sp>
      <p:cxnSp>
        <p:nvCxnSpPr>
          <p:cNvPr id="51" name="直線コネクタ 50"/>
          <p:cNvCxnSpPr/>
          <p:nvPr/>
        </p:nvCxnSpPr>
        <p:spPr>
          <a:xfrm>
            <a:off x="1328738" y="1428750"/>
            <a:ext cx="6286500"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AutoShape 37"/>
          <p:cNvSpPr>
            <a:spLocks noChangeArrowheads="1"/>
          </p:cNvSpPr>
          <p:nvPr/>
        </p:nvSpPr>
        <p:spPr bwMode="auto">
          <a:xfrm rot="5400000">
            <a:off x="3981450" y="4776788"/>
            <a:ext cx="1357313" cy="12144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256" y="10800"/>
                </a:moveTo>
                <a:cubicBezTo>
                  <a:pt x="1256" y="5528"/>
                  <a:pt x="5528" y="1256"/>
                  <a:pt x="10800" y="1256"/>
                </a:cubicBezTo>
                <a:cubicBezTo>
                  <a:pt x="16071" y="1255"/>
                  <a:pt x="20343" y="5528"/>
                  <a:pt x="20344" y="10799"/>
                </a:cubicBezTo>
                <a:lnTo>
                  <a:pt x="21600" y="10800"/>
                </a:lnTo>
                <a:cubicBezTo>
                  <a:pt x="21600" y="4835"/>
                  <a:pt x="16764" y="0"/>
                  <a:pt x="10800" y="0"/>
                </a:cubicBezTo>
                <a:cubicBezTo>
                  <a:pt x="4835" y="0"/>
                  <a:pt x="0" y="4835"/>
                  <a:pt x="0" y="10800"/>
                </a:cubicBezTo>
                <a:close/>
              </a:path>
            </a:pathLst>
          </a:custGeom>
          <a:noFill/>
          <a:ln w="19050">
            <a:solidFill>
              <a:schemeClr val="bg2"/>
            </a:solidFill>
            <a:miter lim="800000"/>
            <a:headEnd/>
            <a:tailEnd/>
          </a:ln>
        </p:spPr>
        <p:txBody>
          <a:bodyPr wrap="none" anchor="ctr"/>
          <a:lstStyle/>
          <a:p>
            <a:endParaRPr lang="ko-KR" altLang="en-US"/>
          </a:p>
        </p:txBody>
      </p:sp>
      <p:sp>
        <p:nvSpPr>
          <p:cNvPr id="246786" name="Text Box 2"/>
          <p:cNvSpPr txBox="1">
            <a:spLocks noChangeArrowheads="1"/>
          </p:cNvSpPr>
          <p:nvPr/>
        </p:nvSpPr>
        <p:spPr bwMode="auto">
          <a:xfrm>
            <a:off x="468313" y="277813"/>
            <a:ext cx="223043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２．実体基台</a:t>
            </a:r>
          </a:p>
        </p:txBody>
      </p:sp>
      <p:sp>
        <p:nvSpPr>
          <p:cNvPr id="246787" name="Text Box 3"/>
          <p:cNvSpPr txBox="1">
            <a:spLocks noChangeArrowheads="1"/>
          </p:cNvSpPr>
          <p:nvPr/>
        </p:nvSpPr>
        <p:spPr bwMode="auto">
          <a:xfrm>
            <a:off x="609600" y="966788"/>
            <a:ext cx="273685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中心人物 ： ハム</a:t>
            </a:r>
          </a:p>
        </p:txBody>
      </p:sp>
      <p:sp>
        <p:nvSpPr>
          <p:cNvPr id="246788" name="Text Box 4"/>
          <p:cNvSpPr txBox="1">
            <a:spLocks noChangeArrowheads="1"/>
          </p:cNvSpPr>
          <p:nvPr/>
        </p:nvSpPr>
        <p:spPr bwMode="auto">
          <a:xfrm>
            <a:off x="1143000" y="1500188"/>
            <a:ext cx="5440363"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 次子の立場を復帰しなければならない</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ノアと心情一体をなさなければならない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創 </a:t>
            </a:r>
            <a:r>
              <a:rPr lang="ko-KR" altLang="en-US" sz="1800">
                <a:solidFill>
                  <a:schemeClr val="bg2"/>
                </a:solidFill>
                <a:latin typeface="ＭＳ Ｐゴシック" pitchFamily="34" charset="-128"/>
              </a:rPr>
              <a:t>9/20-26)</a:t>
            </a:r>
            <a:endParaRPr lang="en-US" altLang="ja-JP" sz="1800">
              <a:solidFill>
                <a:schemeClr val="bg2"/>
              </a:solidFill>
              <a:latin typeface="ＭＳ Ｐゴシック" pitchFamily="34" charset="-128"/>
            </a:endParaRPr>
          </a:p>
        </p:txBody>
      </p:sp>
      <p:sp>
        <p:nvSpPr>
          <p:cNvPr id="246789" name="Oval 5"/>
          <p:cNvSpPr>
            <a:spLocks noChangeArrowheads="1"/>
          </p:cNvSpPr>
          <p:nvPr/>
        </p:nvSpPr>
        <p:spPr bwMode="auto">
          <a:xfrm>
            <a:off x="4152900" y="4435475"/>
            <a:ext cx="685800" cy="6858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ノア</a:t>
            </a:r>
          </a:p>
        </p:txBody>
      </p:sp>
      <p:sp>
        <p:nvSpPr>
          <p:cNvPr id="246790" name="Oval 6"/>
          <p:cNvSpPr>
            <a:spLocks noChangeArrowheads="1"/>
          </p:cNvSpPr>
          <p:nvPr/>
        </p:nvSpPr>
        <p:spPr bwMode="auto">
          <a:xfrm>
            <a:off x="4152900" y="3333750"/>
            <a:ext cx="685800" cy="685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アダム</a:t>
            </a:r>
          </a:p>
        </p:txBody>
      </p:sp>
      <p:grpSp>
        <p:nvGrpSpPr>
          <p:cNvPr id="246791" name="Group 7"/>
          <p:cNvGrpSpPr>
            <a:grpSpLocks/>
          </p:cNvGrpSpPr>
          <p:nvPr/>
        </p:nvGrpSpPr>
        <p:grpSpPr bwMode="auto">
          <a:xfrm>
            <a:off x="4457700" y="3860800"/>
            <a:ext cx="228600" cy="381000"/>
            <a:chOff x="3648" y="1680"/>
            <a:chExt cx="144" cy="240"/>
          </a:xfrm>
        </p:grpSpPr>
        <p:sp>
          <p:nvSpPr>
            <p:cNvPr id="246822" name="Line 8"/>
            <p:cNvSpPr>
              <a:spLocks noChangeShapeType="1"/>
            </p:cNvSpPr>
            <p:nvPr/>
          </p:nvSpPr>
          <p:spPr bwMode="auto">
            <a:xfrm>
              <a:off x="3792" y="1680"/>
              <a:ext cx="0" cy="240"/>
            </a:xfrm>
            <a:prstGeom prst="line">
              <a:avLst/>
            </a:prstGeom>
            <a:noFill/>
            <a:ln w="28575">
              <a:noFill/>
              <a:round/>
              <a:headEnd/>
              <a:tailEnd type="triangle" w="med" len="med"/>
            </a:ln>
          </p:spPr>
          <p:txBody>
            <a:bodyPr/>
            <a:lstStyle/>
            <a:p>
              <a:endParaRPr lang="ko-KR" altLang="en-US"/>
            </a:p>
          </p:txBody>
        </p:sp>
        <p:sp>
          <p:nvSpPr>
            <p:cNvPr id="246823" name="Line 9"/>
            <p:cNvSpPr>
              <a:spLocks noChangeShapeType="1"/>
            </p:cNvSpPr>
            <p:nvPr/>
          </p:nvSpPr>
          <p:spPr bwMode="auto">
            <a:xfrm>
              <a:off x="3648" y="1680"/>
              <a:ext cx="0" cy="240"/>
            </a:xfrm>
            <a:prstGeom prst="line">
              <a:avLst/>
            </a:prstGeom>
            <a:noFill/>
            <a:ln w="28575">
              <a:noFill/>
              <a:round/>
              <a:headEnd type="triangle" w="med" len="med"/>
              <a:tailEnd/>
            </a:ln>
          </p:spPr>
          <p:txBody>
            <a:bodyPr/>
            <a:lstStyle/>
            <a:p>
              <a:endParaRPr lang="ko-KR" altLang="en-US"/>
            </a:p>
          </p:txBody>
        </p:sp>
      </p:grpSp>
      <p:sp>
        <p:nvSpPr>
          <p:cNvPr id="246792" name="Oval 10"/>
          <p:cNvSpPr>
            <a:spLocks noChangeArrowheads="1"/>
          </p:cNvSpPr>
          <p:nvPr/>
        </p:nvSpPr>
        <p:spPr bwMode="auto">
          <a:xfrm>
            <a:off x="4152900" y="5578475"/>
            <a:ext cx="685800" cy="685800"/>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ハム</a:t>
            </a:r>
          </a:p>
        </p:txBody>
      </p:sp>
      <p:grpSp>
        <p:nvGrpSpPr>
          <p:cNvPr id="246793" name="Group 11"/>
          <p:cNvGrpSpPr>
            <a:grpSpLocks/>
          </p:cNvGrpSpPr>
          <p:nvPr/>
        </p:nvGrpSpPr>
        <p:grpSpPr bwMode="auto">
          <a:xfrm>
            <a:off x="4457700" y="4983163"/>
            <a:ext cx="228600" cy="381000"/>
            <a:chOff x="3648" y="1680"/>
            <a:chExt cx="144" cy="240"/>
          </a:xfrm>
        </p:grpSpPr>
        <p:sp>
          <p:nvSpPr>
            <p:cNvPr id="246820" name="Line 12"/>
            <p:cNvSpPr>
              <a:spLocks noChangeShapeType="1"/>
            </p:cNvSpPr>
            <p:nvPr/>
          </p:nvSpPr>
          <p:spPr bwMode="auto">
            <a:xfrm>
              <a:off x="3792" y="1680"/>
              <a:ext cx="0" cy="240"/>
            </a:xfrm>
            <a:prstGeom prst="line">
              <a:avLst/>
            </a:prstGeom>
            <a:noFill/>
            <a:ln w="28575">
              <a:noFill/>
              <a:round/>
              <a:headEnd/>
              <a:tailEnd type="triangle" w="med" len="med"/>
            </a:ln>
          </p:spPr>
          <p:txBody>
            <a:bodyPr/>
            <a:lstStyle/>
            <a:p>
              <a:endParaRPr lang="ko-KR" altLang="en-US"/>
            </a:p>
          </p:txBody>
        </p:sp>
        <p:sp>
          <p:nvSpPr>
            <p:cNvPr id="246821" name="Line 13"/>
            <p:cNvSpPr>
              <a:spLocks noChangeShapeType="1"/>
            </p:cNvSpPr>
            <p:nvPr/>
          </p:nvSpPr>
          <p:spPr bwMode="auto">
            <a:xfrm>
              <a:off x="3648" y="1680"/>
              <a:ext cx="0" cy="240"/>
            </a:xfrm>
            <a:prstGeom prst="line">
              <a:avLst/>
            </a:prstGeom>
            <a:noFill/>
            <a:ln w="28575">
              <a:noFill/>
              <a:round/>
              <a:headEnd type="triangle" w="med" len="med"/>
              <a:tailEnd/>
            </a:ln>
          </p:spPr>
          <p:txBody>
            <a:bodyPr/>
            <a:lstStyle/>
            <a:p>
              <a:endParaRPr lang="ko-KR" altLang="en-US"/>
            </a:p>
          </p:txBody>
        </p:sp>
      </p:grpSp>
      <p:sp>
        <p:nvSpPr>
          <p:cNvPr id="246794" name="Oval 14"/>
          <p:cNvSpPr>
            <a:spLocks noChangeArrowheads="1"/>
          </p:cNvSpPr>
          <p:nvPr/>
        </p:nvSpPr>
        <p:spPr bwMode="auto">
          <a:xfrm>
            <a:off x="5283200" y="2363788"/>
            <a:ext cx="665163" cy="665162"/>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246795" name="Oval 15"/>
          <p:cNvSpPr>
            <a:spLocks noChangeArrowheads="1"/>
          </p:cNvSpPr>
          <p:nvPr/>
        </p:nvSpPr>
        <p:spPr bwMode="auto">
          <a:xfrm>
            <a:off x="3048000" y="2363788"/>
            <a:ext cx="665163" cy="665162"/>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246796" name="Line 16"/>
          <p:cNvSpPr>
            <a:spLocks noChangeShapeType="1"/>
          </p:cNvSpPr>
          <p:nvPr/>
        </p:nvSpPr>
        <p:spPr bwMode="auto">
          <a:xfrm rot="968954" flipH="1">
            <a:off x="5113338" y="3192463"/>
            <a:ext cx="457200" cy="609600"/>
          </a:xfrm>
          <a:prstGeom prst="line">
            <a:avLst/>
          </a:prstGeom>
          <a:noFill/>
          <a:ln w="38100">
            <a:noFill/>
            <a:round/>
            <a:headEnd/>
            <a:tailEnd type="triangle" w="med" len="med"/>
          </a:ln>
        </p:spPr>
        <p:txBody>
          <a:bodyPr/>
          <a:lstStyle/>
          <a:p>
            <a:endParaRPr lang="ko-KR" altLang="en-US"/>
          </a:p>
        </p:txBody>
      </p:sp>
      <p:sp>
        <p:nvSpPr>
          <p:cNvPr id="246797" name="Text Box 17"/>
          <p:cNvSpPr txBox="1">
            <a:spLocks noChangeArrowheads="1"/>
          </p:cNvSpPr>
          <p:nvPr/>
        </p:nvSpPr>
        <p:spPr bwMode="auto">
          <a:xfrm>
            <a:off x="2038350" y="45640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堕落</a:t>
            </a:r>
          </a:p>
        </p:txBody>
      </p:sp>
      <p:sp>
        <p:nvSpPr>
          <p:cNvPr id="246798" name="Text Box 18"/>
          <p:cNvSpPr txBox="1">
            <a:spLocks noChangeArrowheads="1"/>
          </p:cNvSpPr>
          <p:nvPr/>
        </p:nvSpPr>
        <p:spPr bwMode="auto">
          <a:xfrm>
            <a:off x="2895600" y="455295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反証</a:t>
            </a:r>
          </a:p>
        </p:txBody>
      </p:sp>
      <p:sp>
        <p:nvSpPr>
          <p:cNvPr id="246799" name="Text Box 19"/>
          <p:cNvSpPr txBox="1">
            <a:spLocks noChangeArrowheads="1"/>
          </p:cNvSpPr>
          <p:nvPr/>
        </p:nvSpPr>
        <p:spPr bwMode="auto">
          <a:xfrm>
            <a:off x="6086475" y="394335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蕩減</a:t>
            </a:r>
          </a:p>
        </p:txBody>
      </p:sp>
      <p:grpSp>
        <p:nvGrpSpPr>
          <p:cNvPr id="246800" name="Group 20"/>
          <p:cNvGrpSpPr>
            <a:grpSpLocks/>
          </p:cNvGrpSpPr>
          <p:nvPr/>
        </p:nvGrpSpPr>
        <p:grpSpPr bwMode="auto">
          <a:xfrm rot="-5400000">
            <a:off x="2382044" y="4477544"/>
            <a:ext cx="990600" cy="103188"/>
            <a:chOff x="3504" y="3936"/>
            <a:chExt cx="336" cy="48"/>
          </a:xfrm>
        </p:grpSpPr>
        <p:sp>
          <p:nvSpPr>
            <p:cNvPr id="246818" name="Line 21"/>
            <p:cNvSpPr>
              <a:spLocks noChangeShapeType="1"/>
            </p:cNvSpPr>
            <p:nvPr/>
          </p:nvSpPr>
          <p:spPr bwMode="auto">
            <a:xfrm>
              <a:off x="3504" y="3936"/>
              <a:ext cx="336" cy="0"/>
            </a:xfrm>
            <a:prstGeom prst="line">
              <a:avLst/>
            </a:prstGeom>
            <a:noFill/>
            <a:ln w="28575">
              <a:noFill/>
              <a:round/>
              <a:headEnd/>
              <a:tailEnd/>
            </a:ln>
          </p:spPr>
          <p:txBody>
            <a:bodyPr/>
            <a:lstStyle/>
            <a:p>
              <a:endParaRPr lang="ko-KR" altLang="en-US"/>
            </a:p>
          </p:txBody>
        </p:sp>
        <p:sp>
          <p:nvSpPr>
            <p:cNvPr id="246819" name="Line 22"/>
            <p:cNvSpPr>
              <a:spLocks noChangeShapeType="1"/>
            </p:cNvSpPr>
            <p:nvPr/>
          </p:nvSpPr>
          <p:spPr bwMode="auto">
            <a:xfrm>
              <a:off x="3504" y="3984"/>
              <a:ext cx="336" cy="0"/>
            </a:xfrm>
            <a:prstGeom prst="line">
              <a:avLst/>
            </a:prstGeom>
            <a:noFill/>
            <a:ln w="28575">
              <a:noFill/>
              <a:round/>
              <a:headEnd/>
              <a:tailEnd/>
            </a:ln>
          </p:spPr>
          <p:txBody>
            <a:bodyPr/>
            <a:lstStyle/>
            <a:p>
              <a:endParaRPr lang="ko-KR" altLang="en-US"/>
            </a:p>
          </p:txBody>
        </p:sp>
      </p:grpSp>
      <p:sp>
        <p:nvSpPr>
          <p:cNvPr id="246801" name="Line 23"/>
          <p:cNvSpPr>
            <a:spLocks noChangeShapeType="1"/>
          </p:cNvSpPr>
          <p:nvPr/>
        </p:nvSpPr>
        <p:spPr bwMode="auto">
          <a:xfrm>
            <a:off x="4572000" y="4054475"/>
            <a:ext cx="0" cy="381000"/>
          </a:xfrm>
          <a:prstGeom prst="line">
            <a:avLst/>
          </a:prstGeom>
          <a:noFill/>
          <a:ln w="28575">
            <a:solidFill>
              <a:schemeClr val="bg2"/>
            </a:solidFill>
            <a:round/>
            <a:headEnd/>
            <a:tailEnd type="triangle" w="med" len="med"/>
          </a:ln>
        </p:spPr>
        <p:txBody>
          <a:bodyPr/>
          <a:lstStyle/>
          <a:p>
            <a:endParaRPr lang="ko-KR" altLang="en-US"/>
          </a:p>
        </p:txBody>
      </p:sp>
      <p:sp>
        <p:nvSpPr>
          <p:cNvPr id="246802" name="Line 24"/>
          <p:cNvSpPr>
            <a:spLocks noChangeShapeType="1"/>
          </p:cNvSpPr>
          <p:nvPr/>
        </p:nvSpPr>
        <p:spPr bwMode="auto">
          <a:xfrm flipV="1">
            <a:off x="4419600" y="4035425"/>
            <a:ext cx="0" cy="381000"/>
          </a:xfrm>
          <a:prstGeom prst="line">
            <a:avLst/>
          </a:prstGeom>
          <a:noFill/>
          <a:ln w="28575">
            <a:solidFill>
              <a:schemeClr val="bg2"/>
            </a:solidFill>
            <a:round/>
            <a:headEnd/>
            <a:tailEnd type="triangle" w="med" len="med"/>
          </a:ln>
        </p:spPr>
        <p:txBody>
          <a:bodyPr/>
          <a:lstStyle/>
          <a:p>
            <a:endParaRPr lang="ko-KR" altLang="en-US"/>
          </a:p>
        </p:txBody>
      </p:sp>
      <p:sp>
        <p:nvSpPr>
          <p:cNvPr id="246803" name="Line 25"/>
          <p:cNvSpPr>
            <a:spLocks noChangeShapeType="1"/>
          </p:cNvSpPr>
          <p:nvPr/>
        </p:nvSpPr>
        <p:spPr bwMode="auto">
          <a:xfrm>
            <a:off x="4572000" y="5160963"/>
            <a:ext cx="0" cy="381000"/>
          </a:xfrm>
          <a:prstGeom prst="line">
            <a:avLst/>
          </a:prstGeom>
          <a:noFill/>
          <a:ln w="28575">
            <a:solidFill>
              <a:schemeClr val="bg2"/>
            </a:solidFill>
            <a:round/>
            <a:headEnd/>
            <a:tailEnd type="triangle" w="med" len="med"/>
          </a:ln>
        </p:spPr>
        <p:txBody>
          <a:bodyPr/>
          <a:lstStyle/>
          <a:p>
            <a:endParaRPr lang="ko-KR" altLang="en-US"/>
          </a:p>
        </p:txBody>
      </p:sp>
      <p:sp>
        <p:nvSpPr>
          <p:cNvPr id="246804" name="Line 26"/>
          <p:cNvSpPr>
            <a:spLocks noChangeShapeType="1"/>
          </p:cNvSpPr>
          <p:nvPr/>
        </p:nvSpPr>
        <p:spPr bwMode="auto">
          <a:xfrm flipV="1">
            <a:off x="4419600" y="5160963"/>
            <a:ext cx="0" cy="381000"/>
          </a:xfrm>
          <a:prstGeom prst="line">
            <a:avLst/>
          </a:prstGeom>
          <a:noFill/>
          <a:ln w="28575">
            <a:solidFill>
              <a:schemeClr val="bg2"/>
            </a:solidFill>
            <a:round/>
            <a:headEnd/>
            <a:tailEnd type="triangle" w="med" len="med"/>
          </a:ln>
        </p:spPr>
        <p:txBody>
          <a:bodyPr/>
          <a:lstStyle/>
          <a:p>
            <a:endParaRPr lang="ko-KR" altLang="en-US"/>
          </a:p>
        </p:txBody>
      </p:sp>
      <p:sp>
        <p:nvSpPr>
          <p:cNvPr id="246805" name="AutoShape 27"/>
          <p:cNvSpPr>
            <a:spLocks noChangeArrowheads="1"/>
          </p:cNvSpPr>
          <p:nvPr/>
        </p:nvSpPr>
        <p:spPr bwMode="auto">
          <a:xfrm>
            <a:off x="2090738" y="5465763"/>
            <a:ext cx="1457325" cy="838200"/>
          </a:xfrm>
          <a:prstGeom prst="roundRect">
            <a:avLst>
              <a:gd name="adj" fmla="val 16667"/>
            </a:avLst>
          </a:prstGeom>
          <a:solidFill>
            <a:srgbClr val="CC9900"/>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恥ずかしさ一体</a:t>
            </a:r>
          </a:p>
          <a:p>
            <a:pPr algn="ctr" latinLnBrk="0"/>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創：</a:t>
            </a:r>
            <a:r>
              <a:rPr lang="en-US" altLang="ja-JP" sz="2000">
                <a:solidFill>
                  <a:schemeClr val="bg2"/>
                </a:solidFill>
                <a:latin typeface="ＭＳ Ｐゴシック" pitchFamily="34" charset="-128"/>
              </a:rPr>
              <a:t>9/23)</a:t>
            </a:r>
            <a:endParaRPr lang="en-US" altLang="ja-JP" sz="2400">
              <a:solidFill>
                <a:schemeClr val="bg2"/>
              </a:solidFill>
              <a:latin typeface="ＭＳ Ｐゴシック" pitchFamily="34" charset="-128"/>
            </a:endParaRPr>
          </a:p>
        </p:txBody>
      </p:sp>
      <p:sp>
        <p:nvSpPr>
          <p:cNvPr id="246806" name="AutoShape 28"/>
          <p:cNvSpPr>
            <a:spLocks noChangeArrowheads="1"/>
          </p:cNvSpPr>
          <p:nvPr/>
        </p:nvSpPr>
        <p:spPr bwMode="auto">
          <a:xfrm>
            <a:off x="2000250" y="3257550"/>
            <a:ext cx="1643063" cy="838200"/>
          </a:xfrm>
          <a:prstGeom prst="roundRect">
            <a:avLst>
              <a:gd name="adj" fmla="val 16667"/>
            </a:avLst>
          </a:prstGeom>
          <a:solidFill>
            <a:srgbClr val="CC9900"/>
          </a:solid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恥ずかしさを感じる</a:t>
            </a:r>
            <a:endParaRPr lang="ko-KR" altLang="en-US" sz="1400">
              <a:solidFill>
                <a:schemeClr val="bg2"/>
              </a:solidFill>
              <a:latin typeface="ＭＳ Ｐゴシック" pitchFamily="34" charset="-128"/>
            </a:endParaRPr>
          </a:p>
          <a:p>
            <a:pPr algn="ctr" latinLnBrk="0"/>
            <a:r>
              <a:rPr lang="ko-KR" altLang="en-US" sz="1400">
                <a:solidFill>
                  <a:schemeClr val="bg2"/>
                </a:solidFill>
                <a:latin typeface="ＭＳ Ｐゴシック" pitchFamily="34" charset="-128"/>
              </a:rPr>
              <a:t>(</a:t>
            </a:r>
            <a:r>
              <a:rPr lang="ja-JP" altLang="en-US" sz="1400">
                <a:solidFill>
                  <a:schemeClr val="bg2"/>
                </a:solidFill>
                <a:latin typeface="ＭＳ Ｐゴシック" pitchFamily="34" charset="-128"/>
              </a:rPr>
              <a:t>体を隠す</a:t>
            </a:r>
            <a:r>
              <a:rPr lang="ko-KR" altLang="en-US" sz="1400">
                <a:solidFill>
                  <a:schemeClr val="bg2"/>
                </a:solidFill>
                <a:latin typeface="ＭＳ Ｐゴシック" pitchFamily="34" charset="-128"/>
              </a:rPr>
              <a:t>)</a:t>
            </a:r>
            <a:endParaRPr lang="en-US" altLang="ja-JP" sz="1400">
              <a:solidFill>
                <a:schemeClr val="bg2"/>
              </a:solidFill>
              <a:latin typeface="ＭＳ Ｐゴシック" pitchFamily="34" charset="-128"/>
            </a:endParaRPr>
          </a:p>
        </p:txBody>
      </p:sp>
      <p:sp>
        <p:nvSpPr>
          <p:cNvPr id="246807" name="AutoShape 29"/>
          <p:cNvSpPr>
            <a:spLocks noChangeArrowheads="1"/>
          </p:cNvSpPr>
          <p:nvPr/>
        </p:nvSpPr>
        <p:spPr bwMode="auto">
          <a:xfrm>
            <a:off x="5253038" y="3257550"/>
            <a:ext cx="1538287" cy="6096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裸</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創：</a:t>
            </a:r>
            <a:r>
              <a:rPr lang="en-US" altLang="ja-JP" sz="2000">
                <a:solidFill>
                  <a:schemeClr val="bg2"/>
                </a:solidFill>
                <a:latin typeface="ＭＳ Ｐゴシック" pitchFamily="34" charset="-128"/>
              </a:rPr>
              <a:t>2/25</a:t>
            </a:r>
            <a:r>
              <a:rPr lang="en-US" altLang="ko-KR"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p:txBody>
      </p:sp>
      <p:sp>
        <p:nvSpPr>
          <p:cNvPr id="246808" name="AutoShape 30"/>
          <p:cNvSpPr>
            <a:spLocks noChangeArrowheads="1"/>
          </p:cNvSpPr>
          <p:nvPr/>
        </p:nvSpPr>
        <p:spPr bwMode="auto">
          <a:xfrm>
            <a:off x="5267325" y="4476750"/>
            <a:ext cx="1609725" cy="6096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裸</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創：</a:t>
            </a:r>
            <a:r>
              <a:rPr lang="ko-KR" altLang="en-US" sz="2000">
                <a:solidFill>
                  <a:schemeClr val="bg2"/>
                </a:solidFill>
                <a:latin typeface="ＭＳ Ｐゴシック" pitchFamily="34" charset="-128"/>
              </a:rPr>
              <a:t>9/21)</a:t>
            </a:r>
            <a:endParaRPr lang="en-US" altLang="ja-JP" sz="2000">
              <a:solidFill>
                <a:schemeClr val="bg2"/>
              </a:solidFill>
              <a:latin typeface="ＭＳ Ｐゴシック" pitchFamily="34" charset="-128"/>
            </a:endParaRPr>
          </a:p>
        </p:txBody>
      </p:sp>
      <p:sp>
        <p:nvSpPr>
          <p:cNvPr id="246809" name="Line 31"/>
          <p:cNvSpPr>
            <a:spLocks noChangeShapeType="1"/>
          </p:cNvSpPr>
          <p:nvPr/>
        </p:nvSpPr>
        <p:spPr bwMode="auto">
          <a:xfrm>
            <a:off x="2743200" y="4324350"/>
            <a:ext cx="0" cy="914400"/>
          </a:xfrm>
          <a:prstGeom prst="line">
            <a:avLst/>
          </a:prstGeom>
          <a:noFill/>
          <a:ln w="28575">
            <a:solidFill>
              <a:schemeClr val="bg2"/>
            </a:solidFill>
            <a:round/>
            <a:headEnd/>
            <a:tailEnd/>
          </a:ln>
        </p:spPr>
        <p:txBody>
          <a:bodyPr/>
          <a:lstStyle/>
          <a:p>
            <a:endParaRPr lang="ko-KR" altLang="en-US"/>
          </a:p>
        </p:txBody>
      </p:sp>
      <p:sp>
        <p:nvSpPr>
          <p:cNvPr id="246810" name="Line 32"/>
          <p:cNvSpPr>
            <a:spLocks noChangeShapeType="1"/>
          </p:cNvSpPr>
          <p:nvPr/>
        </p:nvSpPr>
        <p:spPr bwMode="auto">
          <a:xfrm>
            <a:off x="2895600" y="4324350"/>
            <a:ext cx="0" cy="914400"/>
          </a:xfrm>
          <a:prstGeom prst="line">
            <a:avLst/>
          </a:prstGeom>
          <a:noFill/>
          <a:ln w="28575">
            <a:solidFill>
              <a:schemeClr val="bg2"/>
            </a:solidFill>
            <a:round/>
            <a:headEnd/>
            <a:tailEnd/>
          </a:ln>
        </p:spPr>
        <p:txBody>
          <a:bodyPr/>
          <a:lstStyle/>
          <a:p>
            <a:endParaRPr lang="ko-KR" altLang="en-US"/>
          </a:p>
        </p:txBody>
      </p:sp>
      <p:sp>
        <p:nvSpPr>
          <p:cNvPr id="246811" name="Line 33"/>
          <p:cNvSpPr>
            <a:spLocks noChangeShapeType="1"/>
          </p:cNvSpPr>
          <p:nvPr/>
        </p:nvSpPr>
        <p:spPr bwMode="auto">
          <a:xfrm>
            <a:off x="5943600" y="3943350"/>
            <a:ext cx="0" cy="457200"/>
          </a:xfrm>
          <a:prstGeom prst="line">
            <a:avLst/>
          </a:prstGeom>
          <a:noFill/>
          <a:ln w="28575">
            <a:solidFill>
              <a:schemeClr val="bg2"/>
            </a:solidFill>
            <a:round/>
            <a:headEnd/>
            <a:tailEnd/>
          </a:ln>
        </p:spPr>
        <p:txBody>
          <a:bodyPr/>
          <a:lstStyle/>
          <a:p>
            <a:endParaRPr lang="ko-KR" altLang="en-US"/>
          </a:p>
        </p:txBody>
      </p:sp>
      <p:sp>
        <p:nvSpPr>
          <p:cNvPr id="246812" name="Line 34"/>
          <p:cNvSpPr>
            <a:spLocks noChangeShapeType="1"/>
          </p:cNvSpPr>
          <p:nvPr/>
        </p:nvSpPr>
        <p:spPr bwMode="auto">
          <a:xfrm>
            <a:off x="6096000" y="3943350"/>
            <a:ext cx="0" cy="457200"/>
          </a:xfrm>
          <a:prstGeom prst="line">
            <a:avLst/>
          </a:prstGeom>
          <a:noFill/>
          <a:ln w="28575">
            <a:solidFill>
              <a:schemeClr val="bg2"/>
            </a:solidFill>
            <a:round/>
            <a:headEnd/>
            <a:tailEnd/>
          </a:ln>
        </p:spPr>
        <p:txBody>
          <a:bodyPr/>
          <a:lstStyle/>
          <a:p>
            <a:endParaRPr lang="ko-KR" altLang="en-US"/>
          </a:p>
        </p:txBody>
      </p:sp>
      <p:sp>
        <p:nvSpPr>
          <p:cNvPr id="246813" name="Line 35"/>
          <p:cNvSpPr>
            <a:spLocks noChangeShapeType="1"/>
          </p:cNvSpPr>
          <p:nvPr/>
        </p:nvSpPr>
        <p:spPr bwMode="auto">
          <a:xfrm flipH="1">
            <a:off x="4829175" y="2947988"/>
            <a:ext cx="481013" cy="481012"/>
          </a:xfrm>
          <a:prstGeom prst="line">
            <a:avLst/>
          </a:prstGeom>
          <a:noFill/>
          <a:ln w="28575">
            <a:solidFill>
              <a:schemeClr val="bg2"/>
            </a:solidFill>
            <a:round/>
            <a:headEnd/>
            <a:tailEnd type="triangle" w="med" len="med"/>
          </a:ln>
        </p:spPr>
        <p:txBody>
          <a:bodyPr/>
          <a:lstStyle/>
          <a:p>
            <a:endParaRPr lang="ko-KR" altLang="en-US"/>
          </a:p>
        </p:txBody>
      </p:sp>
      <p:sp>
        <p:nvSpPr>
          <p:cNvPr id="246814" name="Freeform 36"/>
          <p:cNvSpPr>
            <a:spLocks/>
          </p:cNvSpPr>
          <p:nvPr/>
        </p:nvSpPr>
        <p:spPr bwMode="auto">
          <a:xfrm rot="2865539">
            <a:off x="3564732" y="3042444"/>
            <a:ext cx="744537" cy="288925"/>
          </a:xfrm>
          <a:custGeom>
            <a:avLst/>
            <a:gdLst>
              <a:gd name="T0" fmla="*/ 0 w 614"/>
              <a:gd name="T1" fmla="*/ 2147483647 h 83"/>
              <a:gd name="T2" fmla="*/ 2147483647 w 614"/>
              <a:gd name="T3" fmla="*/ 2147483647 h 83"/>
              <a:gd name="T4" fmla="*/ 2147483647 w 614"/>
              <a:gd name="T5" fmla="*/ 2147483647 h 83"/>
              <a:gd name="T6" fmla="*/ 2147483647 w 614"/>
              <a:gd name="T7" fmla="*/ 2147483647 h 83"/>
              <a:gd name="T8" fmla="*/ 2147483647 w 614"/>
              <a:gd name="T9" fmla="*/ 2147483647 h 83"/>
              <a:gd name="T10" fmla="*/ 2147483647 w 614"/>
              <a:gd name="T11" fmla="*/ 2147483647 h 83"/>
              <a:gd name="T12" fmla="*/ 2147483647 w 614"/>
              <a:gd name="T13" fmla="*/ 2147483647 h 83"/>
              <a:gd name="T14" fmla="*/ 2147483647 w 614"/>
              <a:gd name="T15" fmla="*/ 2147483647 h 83"/>
              <a:gd name="T16" fmla="*/ 2147483647 w 614"/>
              <a:gd name="T17" fmla="*/ 2147483647 h 83"/>
              <a:gd name="T18" fmla="*/ 2147483647 w 614"/>
              <a:gd name="T19" fmla="*/ 2147483647 h 83"/>
              <a:gd name="T20" fmla="*/ 2147483647 w 614"/>
              <a:gd name="T21" fmla="*/ 2147483647 h 83"/>
              <a:gd name="T22" fmla="*/ 2147483647 w 614"/>
              <a:gd name="T23" fmla="*/ 2147483647 h 83"/>
              <a:gd name="T24" fmla="*/ 2147483647 w 614"/>
              <a:gd name="T25" fmla="*/ 2147483647 h 83"/>
              <a:gd name="T26" fmla="*/ 2147483647 w 614"/>
              <a:gd name="T27" fmla="*/ 2147483647 h 83"/>
              <a:gd name="T28" fmla="*/ 2147483647 w 614"/>
              <a:gd name="T29" fmla="*/ 2147483647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83"/>
              <a:gd name="T47" fmla="*/ 614 w 614"/>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83">
                <a:moveTo>
                  <a:pt x="0" y="74"/>
                </a:moveTo>
                <a:cubicBezTo>
                  <a:pt x="8" y="49"/>
                  <a:pt x="13" y="38"/>
                  <a:pt x="38" y="29"/>
                </a:cubicBezTo>
                <a:cubicBezTo>
                  <a:pt x="46" y="55"/>
                  <a:pt x="57" y="53"/>
                  <a:pt x="82" y="61"/>
                </a:cubicBezTo>
                <a:cubicBezTo>
                  <a:pt x="85" y="58"/>
                  <a:pt x="112" y="29"/>
                  <a:pt x="120" y="29"/>
                </a:cubicBezTo>
                <a:cubicBezTo>
                  <a:pt x="136" y="29"/>
                  <a:pt x="149" y="43"/>
                  <a:pt x="165" y="48"/>
                </a:cubicBezTo>
                <a:cubicBezTo>
                  <a:pt x="201" y="73"/>
                  <a:pt x="221" y="45"/>
                  <a:pt x="260" y="36"/>
                </a:cubicBezTo>
                <a:cubicBezTo>
                  <a:pt x="288" y="79"/>
                  <a:pt x="273" y="83"/>
                  <a:pt x="310" y="61"/>
                </a:cubicBezTo>
                <a:cubicBezTo>
                  <a:pt x="317" y="57"/>
                  <a:pt x="323" y="52"/>
                  <a:pt x="329" y="48"/>
                </a:cubicBezTo>
                <a:cubicBezTo>
                  <a:pt x="350" y="18"/>
                  <a:pt x="334" y="0"/>
                  <a:pt x="367" y="23"/>
                </a:cubicBezTo>
                <a:cubicBezTo>
                  <a:pt x="395" y="64"/>
                  <a:pt x="401" y="55"/>
                  <a:pt x="456" y="48"/>
                </a:cubicBezTo>
                <a:cubicBezTo>
                  <a:pt x="479" y="34"/>
                  <a:pt x="492" y="36"/>
                  <a:pt x="500" y="10"/>
                </a:cubicBezTo>
                <a:cubicBezTo>
                  <a:pt x="524" y="19"/>
                  <a:pt x="530" y="35"/>
                  <a:pt x="551" y="48"/>
                </a:cubicBezTo>
                <a:cubicBezTo>
                  <a:pt x="557" y="44"/>
                  <a:pt x="563" y="40"/>
                  <a:pt x="570" y="36"/>
                </a:cubicBezTo>
                <a:cubicBezTo>
                  <a:pt x="578" y="31"/>
                  <a:pt x="587" y="28"/>
                  <a:pt x="595" y="23"/>
                </a:cubicBezTo>
                <a:cubicBezTo>
                  <a:pt x="602" y="19"/>
                  <a:pt x="614" y="10"/>
                  <a:pt x="614" y="10"/>
                </a:cubicBezTo>
              </a:path>
            </a:pathLst>
          </a:custGeom>
          <a:noFill/>
          <a:ln w="28575">
            <a:solidFill>
              <a:schemeClr val="hlink"/>
            </a:solidFill>
            <a:round/>
            <a:headEnd/>
            <a:tailEnd type="triangle" w="med" len="med"/>
          </a:ln>
        </p:spPr>
        <p:txBody>
          <a:bodyPr/>
          <a:lstStyle/>
          <a:p>
            <a:endParaRPr lang="ko-KR" altLang="en-US"/>
          </a:p>
        </p:txBody>
      </p:sp>
      <p:sp>
        <p:nvSpPr>
          <p:cNvPr id="246815" name="Text Box 38"/>
          <p:cNvSpPr txBox="1">
            <a:spLocks noChangeArrowheads="1"/>
          </p:cNvSpPr>
          <p:nvPr/>
        </p:nvSpPr>
        <p:spPr bwMode="auto">
          <a:xfrm>
            <a:off x="5080000" y="5357813"/>
            <a:ext cx="1147763" cy="346075"/>
          </a:xfrm>
          <a:prstGeom prst="rect">
            <a:avLst/>
          </a:prstGeom>
          <a:solidFill>
            <a:srgbClr val="0033CC"/>
          </a:solidFill>
          <a:ln w="9525">
            <a:solidFill>
              <a:schemeClr val="bg2"/>
            </a:solidFill>
            <a:miter lim="800000"/>
            <a:headEnd/>
            <a:tailEnd/>
          </a:ln>
        </p:spPr>
        <p:txBody>
          <a:bodyPr>
            <a:spAutoFit/>
          </a:bodyPr>
          <a:lstStyle/>
          <a:p>
            <a:pPr algn="ctr" latinLnBrk="0"/>
            <a:r>
              <a:rPr lang="ja-JP" altLang="en-US" sz="1600">
                <a:latin typeface="ＭＳ Ｐゴシック" pitchFamily="34" charset="-128"/>
              </a:rPr>
              <a:t>心情一体</a:t>
            </a:r>
          </a:p>
        </p:txBody>
      </p:sp>
      <p:sp>
        <p:nvSpPr>
          <p:cNvPr id="246816" name="Line 39"/>
          <p:cNvSpPr>
            <a:spLocks noChangeShapeType="1"/>
          </p:cNvSpPr>
          <p:nvPr/>
        </p:nvSpPr>
        <p:spPr bwMode="auto">
          <a:xfrm flipV="1">
            <a:off x="4286250" y="5214938"/>
            <a:ext cx="428625" cy="285750"/>
          </a:xfrm>
          <a:prstGeom prst="line">
            <a:avLst/>
          </a:prstGeom>
          <a:noFill/>
          <a:ln w="28575">
            <a:solidFill>
              <a:schemeClr val="accent1"/>
            </a:solidFill>
            <a:round/>
            <a:headEnd/>
            <a:tailEnd/>
          </a:ln>
        </p:spPr>
        <p:txBody>
          <a:bodyPr/>
          <a:lstStyle/>
          <a:p>
            <a:endParaRPr lang="ko-KR" altLang="en-US"/>
          </a:p>
        </p:txBody>
      </p:sp>
      <p:sp>
        <p:nvSpPr>
          <p:cNvPr id="246817" name="Line 40"/>
          <p:cNvSpPr>
            <a:spLocks noChangeShapeType="1"/>
          </p:cNvSpPr>
          <p:nvPr/>
        </p:nvSpPr>
        <p:spPr bwMode="auto">
          <a:xfrm>
            <a:off x="4286250" y="5214938"/>
            <a:ext cx="428625" cy="285750"/>
          </a:xfrm>
          <a:prstGeom prst="line">
            <a:avLst/>
          </a:prstGeom>
          <a:noFill/>
          <a:ln w="28575">
            <a:solidFill>
              <a:schemeClr val="accent1"/>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ext Box 2"/>
          <p:cNvSpPr txBox="1">
            <a:spLocks noChangeArrowheads="1"/>
          </p:cNvSpPr>
          <p:nvPr/>
        </p:nvSpPr>
        <p:spPr bwMode="auto">
          <a:xfrm>
            <a:off x="428625" y="285750"/>
            <a:ext cx="6038850" cy="427038"/>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（２） 恥ずかしさが罪になった理由</a:t>
            </a:r>
          </a:p>
        </p:txBody>
      </p:sp>
      <p:sp>
        <p:nvSpPr>
          <p:cNvPr id="247810" name="Text Box 3"/>
          <p:cNvSpPr txBox="1">
            <a:spLocks noChangeArrowheads="1"/>
          </p:cNvSpPr>
          <p:nvPr/>
        </p:nvSpPr>
        <p:spPr bwMode="auto">
          <a:xfrm>
            <a:off x="1071563" y="1000125"/>
            <a:ext cx="13874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罪とは</a:t>
            </a:r>
            <a:r>
              <a:rPr lang="ko-KR" altLang="en-US"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p:txBody>
      </p:sp>
      <p:sp>
        <p:nvSpPr>
          <p:cNvPr id="247811" name="Text Box 4"/>
          <p:cNvSpPr txBox="1">
            <a:spLocks noChangeArrowheads="1"/>
          </p:cNvSpPr>
          <p:nvPr/>
        </p:nvSpPr>
        <p:spPr bwMode="auto">
          <a:xfrm>
            <a:off x="1609725" y="1357313"/>
            <a:ext cx="586422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サタンと相対基準を造成してサタンが活動することの</a:t>
            </a:r>
            <a:r>
              <a:rPr lang="ko-KR" altLang="en-US" sz="2000">
                <a:solidFill>
                  <a:schemeClr val="bg2"/>
                </a:solidFill>
                <a:latin typeface="ＭＳ Ｐゴシック" pitchFamily="34" charset="-128"/>
              </a:rPr>
              <a:t> </a:t>
            </a:r>
          </a:p>
          <a:p>
            <a:pPr latinLnBrk="0"/>
            <a:r>
              <a:rPr lang="ja-JP" altLang="en-US" sz="2000">
                <a:solidFill>
                  <a:schemeClr val="bg2"/>
                </a:solidFill>
                <a:latin typeface="ＭＳ Ｐゴシック" pitchFamily="34" charset="-128"/>
              </a:rPr>
              <a:t>できる条件を成立させ天法に違反するようになること</a:t>
            </a:r>
          </a:p>
        </p:txBody>
      </p:sp>
      <p:sp>
        <p:nvSpPr>
          <p:cNvPr id="247812" name="Text Box 5"/>
          <p:cNvSpPr txBox="1">
            <a:spLocks noChangeArrowheads="1"/>
          </p:cNvSpPr>
          <p:nvPr/>
        </p:nvSpPr>
        <p:spPr bwMode="auto">
          <a:xfrm>
            <a:off x="1066800" y="4392613"/>
            <a:ext cx="71628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２） ハムが実体基台の中心人物になれない</a:t>
            </a:r>
          </a:p>
        </p:txBody>
      </p:sp>
      <p:sp>
        <p:nvSpPr>
          <p:cNvPr id="247813" name="Text Box 6"/>
          <p:cNvSpPr txBox="1">
            <a:spLocks noChangeArrowheads="1"/>
          </p:cNvSpPr>
          <p:nvPr/>
        </p:nvSpPr>
        <p:spPr bwMode="auto">
          <a:xfrm>
            <a:off x="1066800" y="5070475"/>
            <a:ext cx="29591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 言語・人種が分かれる</a:t>
            </a:r>
          </a:p>
        </p:txBody>
      </p:sp>
      <p:sp>
        <p:nvSpPr>
          <p:cNvPr id="247814" name="AutoShape 7"/>
          <p:cNvSpPr>
            <a:spLocks noChangeArrowheads="1"/>
          </p:cNvSpPr>
          <p:nvPr/>
        </p:nvSpPr>
        <p:spPr bwMode="auto">
          <a:xfrm>
            <a:off x="1643063" y="2286000"/>
            <a:ext cx="5786437" cy="1828800"/>
          </a:xfrm>
          <a:prstGeom prst="roundRect">
            <a:avLst>
              <a:gd name="adj" fmla="val 16667"/>
            </a:avLst>
          </a:prstGeom>
          <a:noFill/>
          <a:ln w="9525">
            <a:solidFill>
              <a:schemeClr val="bg2"/>
            </a:solidFill>
            <a:round/>
            <a:headEnd/>
            <a:tailEnd/>
          </a:ln>
        </p:spPr>
        <p:txBody>
          <a:bodyPr wrap="none" anchor="ctr"/>
          <a:lstStyle/>
          <a:p>
            <a:pPr latinLnBrk="0">
              <a:lnSpc>
                <a:spcPct val="110000"/>
              </a:lnSpc>
            </a:pPr>
            <a:r>
              <a:rPr lang="ja-JP" altLang="en-US" sz="2000">
                <a:solidFill>
                  <a:schemeClr val="bg2"/>
                </a:solidFill>
                <a:latin typeface="ＭＳ Ｐゴシック" pitchFamily="34" charset="-128"/>
              </a:rPr>
              <a:t>堕落前 ： 裸の恥ずかしさ</a:t>
            </a:r>
            <a:r>
              <a:rPr lang="ko-KR"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a:t>
            </a:r>
          </a:p>
          <a:p>
            <a:pPr latinLnBrk="0">
              <a:lnSpc>
                <a:spcPct val="110000"/>
              </a:lnSpc>
            </a:pPr>
            <a:r>
              <a:rPr lang="ja-JP" altLang="en-US" sz="2000">
                <a:solidFill>
                  <a:schemeClr val="bg2"/>
                </a:solidFill>
                <a:latin typeface="ＭＳ Ｐゴシック" pitchFamily="34" charset="-128"/>
              </a:rPr>
              <a:t>堕落後 ： 裸を恥ずかしく思う</a:t>
            </a:r>
            <a:endParaRPr lang="ko-KR" altLang="en-US" sz="2000">
              <a:solidFill>
                <a:schemeClr val="bg2"/>
              </a:solidFill>
              <a:latin typeface="ＭＳ Ｐゴシック" pitchFamily="34" charset="-128"/>
            </a:endParaRPr>
          </a:p>
          <a:p>
            <a:pPr latinLnBrk="0">
              <a:lnSpc>
                <a:spcPct val="110000"/>
              </a:lnSpc>
            </a:pPr>
            <a:endParaRPr lang="ko-KR" altLang="en-US" sz="2000">
              <a:solidFill>
                <a:schemeClr val="bg2"/>
              </a:solidFill>
              <a:latin typeface="ＭＳ Ｐゴシック" pitchFamily="34" charset="-128"/>
            </a:endParaRPr>
          </a:p>
          <a:p>
            <a:pPr latinLnBrk="0">
              <a:lnSpc>
                <a:spcPct val="110000"/>
              </a:lnSpc>
            </a:pPr>
            <a:r>
              <a:rPr lang="ja-JP" altLang="en-US" sz="2000">
                <a:solidFill>
                  <a:schemeClr val="bg2"/>
                </a:solidFill>
                <a:latin typeface="ＭＳ Ｐゴシック" pitchFamily="34" charset="-128"/>
              </a:rPr>
              <a:t>恥ずかしさを感じることがサタンに条件を与える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539750" y="908050"/>
            <a:ext cx="8194675" cy="3716338"/>
          </a:xfrm>
          <a:prstGeom prst="rect">
            <a:avLst/>
          </a:prstGeom>
          <a:noFill/>
          <a:ln w="9525">
            <a:noFill/>
            <a:miter lim="800000"/>
            <a:headEnd/>
            <a:tailEnd/>
          </a:ln>
        </p:spPr>
        <p:txBody>
          <a:bodyPr>
            <a:spAutoFit/>
          </a:bodyPr>
          <a:lstStyle/>
          <a:p>
            <a:pPr marL="609600" indent="-609600" latinLnBrk="0">
              <a:spcBef>
                <a:spcPts val="600"/>
              </a:spcBef>
              <a:buFontTx/>
              <a:buAutoNum type="arabicPlain" startAt="1935"/>
            </a:pPr>
            <a:r>
              <a:rPr lang="en-US" altLang="ja-JP" sz="2200">
                <a:solidFill>
                  <a:schemeClr val="bg2"/>
                </a:solidFill>
                <a:latin typeface="ＭＳ ゴシック" pitchFamily="49" charset="-128"/>
                <a:ea typeface="ＭＳ ゴシック" pitchFamily="49" charset="-128"/>
              </a:rPr>
              <a:t>.4.17(</a:t>
            </a:r>
            <a:r>
              <a:rPr lang="ja-JP" altLang="en-US" sz="2200">
                <a:solidFill>
                  <a:schemeClr val="bg2"/>
                </a:solidFill>
                <a:latin typeface="ＭＳ ゴシック" pitchFamily="49" charset="-128"/>
                <a:ea typeface="ＭＳ ゴシック" pitchFamily="49" charset="-128"/>
              </a:rPr>
              <a:t>数えの</a:t>
            </a:r>
            <a:r>
              <a:rPr lang="en-US" altLang="ja-JP" sz="2200">
                <a:solidFill>
                  <a:schemeClr val="bg2"/>
                </a:solidFill>
                <a:latin typeface="ＭＳ ゴシック" pitchFamily="49" charset="-128"/>
                <a:ea typeface="ＭＳ ゴシック" pitchFamily="49" charset="-128"/>
              </a:rPr>
              <a:t>16</a:t>
            </a:r>
            <a:r>
              <a:rPr lang="ja-JP" altLang="en-US" sz="2200">
                <a:solidFill>
                  <a:schemeClr val="bg2"/>
                </a:solidFill>
                <a:latin typeface="ＭＳ ゴシック" pitchFamily="49" charset="-128"/>
                <a:ea typeface="ＭＳ ゴシック" pitchFamily="49" charset="-128"/>
              </a:rPr>
              <a:t>歳</a:t>
            </a:r>
            <a:r>
              <a:rPr lang="en-US" altLang="ja-JP" sz="2200">
                <a:solidFill>
                  <a:schemeClr val="bg2"/>
                </a:solidFill>
                <a:latin typeface="ＭＳ ゴシック" pitchFamily="49" charset="-128"/>
                <a:ea typeface="ＭＳ ゴシック" pitchFamily="49" charset="-128"/>
              </a:rPr>
              <a:t>)</a:t>
            </a:r>
            <a:r>
              <a:rPr lang="ja-JP" altLang="en-US" sz="2200">
                <a:solidFill>
                  <a:schemeClr val="bg2"/>
                </a:solidFill>
                <a:latin typeface="ＭＳ ゴシック" pitchFamily="49" charset="-128"/>
                <a:ea typeface="ＭＳ ゴシック" pitchFamily="49" charset="-128"/>
              </a:rPr>
              <a:t> 天命を受けられる</a:t>
            </a: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1935. 4.17</a:t>
            </a:r>
            <a:r>
              <a:rPr lang="ja-JP" altLang="en-US" sz="2200">
                <a:solidFill>
                  <a:schemeClr val="bg2"/>
                </a:solidFill>
                <a:latin typeface="ＭＳ ゴシック" pitchFamily="49" charset="-128"/>
                <a:ea typeface="ＭＳ ゴシック" pitchFamily="49" charset="-128"/>
              </a:rPr>
              <a:t>～</a:t>
            </a:r>
            <a:r>
              <a:rPr lang="en-US" altLang="ja-JP" sz="2200">
                <a:solidFill>
                  <a:schemeClr val="bg2"/>
                </a:solidFill>
                <a:latin typeface="ＭＳ ゴシック" pitchFamily="49" charset="-128"/>
                <a:ea typeface="ＭＳ ゴシック" pitchFamily="49" charset="-128"/>
              </a:rPr>
              <a:t>1945. 8.15 </a:t>
            </a:r>
            <a:r>
              <a:rPr lang="ja-JP" altLang="en-US" sz="2200">
                <a:solidFill>
                  <a:schemeClr val="bg2"/>
                </a:solidFill>
                <a:latin typeface="ＭＳ ゴシック" pitchFamily="49" charset="-128"/>
                <a:ea typeface="ＭＳ ゴシック" pitchFamily="49" charset="-128"/>
              </a:rPr>
              <a:t> 原理究明</a:t>
            </a: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1945</a:t>
            </a:r>
            <a:r>
              <a:rPr lang="ja-JP" altLang="en-US" sz="2200">
                <a:solidFill>
                  <a:schemeClr val="bg2"/>
                </a:solidFill>
                <a:latin typeface="ＭＳ ゴシック" pitchFamily="49" charset="-128"/>
                <a:ea typeface="ＭＳ ゴシック" pitchFamily="49" charset="-128"/>
              </a:rPr>
              <a:t>～</a:t>
            </a:r>
            <a:r>
              <a:rPr lang="en-US" altLang="ja-JP" sz="2200">
                <a:solidFill>
                  <a:schemeClr val="bg2"/>
                </a:solidFill>
                <a:latin typeface="ＭＳ ゴシック" pitchFamily="49" charset="-128"/>
                <a:ea typeface="ＭＳ ゴシック" pitchFamily="49" charset="-128"/>
              </a:rPr>
              <a:t>1952	</a:t>
            </a:r>
            <a:r>
              <a:rPr lang="ja-JP" altLang="en-US" sz="2200">
                <a:solidFill>
                  <a:schemeClr val="bg2"/>
                </a:solidFill>
                <a:latin typeface="ＭＳ ゴシック" pitchFamily="49" charset="-128"/>
                <a:ea typeface="ＭＳ ゴシック" pitchFamily="49" charset="-128"/>
              </a:rPr>
              <a:t>原理伝播</a:t>
            </a: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1952. 5.10	</a:t>
            </a:r>
            <a:r>
              <a:rPr lang="ja-JP" altLang="en-US" sz="2200">
                <a:solidFill>
                  <a:srgbClr val="CC0000"/>
                </a:solidFill>
                <a:latin typeface="ＭＳ ゴシック" pitchFamily="49" charset="-128"/>
                <a:ea typeface="ＭＳ ゴシック" pitchFamily="49" charset="-128"/>
              </a:rPr>
              <a:t>原理原本</a:t>
            </a:r>
            <a:r>
              <a:rPr lang="ja-JP" altLang="en-US" sz="2200">
                <a:solidFill>
                  <a:schemeClr val="bg2"/>
                </a:solidFill>
                <a:latin typeface="ＭＳ ゴシック" pitchFamily="49" charset="-128"/>
                <a:ea typeface="ＭＳ ゴシック" pitchFamily="49" charset="-128"/>
              </a:rPr>
              <a:t>（釜山、大邱、ソウル伝道）</a:t>
            </a: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1954. 5.1</a:t>
            </a:r>
            <a:r>
              <a:rPr lang="ja-JP" altLang="en-US" sz="2200">
                <a:solidFill>
                  <a:schemeClr val="bg2"/>
                </a:solidFill>
                <a:latin typeface="ＭＳ ゴシック" pitchFamily="49" charset="-128"/>
                <a:ea typeface="ＭＳ ゴシック" pitchFamily="49" charset="-128"/>
              </a:rPr>
              <a:t> </a:t>
            </a:r>
            <a:r>
              <a:rPr lang="en-US" altLang="ja-JP" sz="2200">
                <a:solidFill>
                  <a:schemeClr val="bg2"/>
                </a:solidFill>
                <a:latin typeface="ＭＳ ゴシック" pitchFamily="49" charset="-128"/>
                <a:ea typeface="ＭＳ ゴシック" pitchFamily="49" charset="-128"/>
              </a:rPr>
              <a:t>	</a:t>
            </a:r>
            <a:r>
              <a:rPr lang="ja-JP" altLang="en-US" sz="2200">
                <a:solidFill>
                  <a:schemeClr val="bg2"/>
                </a:solidFill>
                <a:latin typeface="ＭＳ ゴシック" pitchFamily="49" charset="-128"/>
                <a:ea typeface="ＭＳ ゴシック" pitchFamily="49" charset="-128"/>
              </a:rPr>
              <a:t>ソウル、協会創立</a:t>
            </a: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1957. 8.15 	</a:t>
            </a:r>
            <a:r>
              <a:rPr lang="ja-JP" altLang="en-US" sz="2200">
                <a:solidFill>
                  <a:schemeClr val="bg2"/>
                </a:solidFill>
                <a:latin typeface="ＭＳ ゴシック" pitchFamily="49" charset="-128"/>
                <a:ea typeface="ＭＳ ゴシック" pitchFamily="49" charset="-128"/>
              </a:rPr>
              <a:t>原理解説</a:t>
            </a:r>
            <a:r>
              <a:rPr lang="ja-JP" altLang="en-US" sz="2200">
                <a:solidFill>
                  <a:srgbClr val="CC0000"/>
                </a:solidFill>
                <a:latin typeface="ＭＳ ゴシック" pitchFamily="49" charset="-128"/>
                <a:ea typeface="ＭＳ ゴシック" pitchFamily="49" charset="-128"/>
              </a:rPr>
              <a:t>（象徴原理）</a:t>
            </a: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1966. 5.1  	</a:t>
            </a:r>
            <a:r>
              <a:rPr lang="ja-JP" altLang="en-US" sz="2200">
                <a:solidFill>
                  <a:schemeClr val="bg2"/>
                </a:solidFill>
                <a:latin typeface="ＭＳ ゴシック" pitchFamily="49" charset="-128"/>
                <a:ea typeface="ＭＳ ゴシック" pitchFamily="49" charset="-128"/>
              </a:rPr>
              <a:t>原理講論　</a:t>
            </a:r>
            <a:r>
              <a:rPr lang="ja-JP" altLang="en-US" sz="2200">
                <a:solidFill>
                  <a:srgbClr val="CC0000"/>
                </a:solidFill>
                <a:latin typeface="ＭＳ ゴシック" pitchFamily="49" charset="-128"/>
                <a:ea typeface="ＭＳ ゴシック" pitchFamily="49" charset="-128"/>
              </a:rPr>
              <a:t>（形象原理）</a:t>
            </a:r>
            <a:endParaRPr lang="en-US" altLang="ja-JP" sz="2200">
              <a:solidFill>
                <a:srgbClr val="CC0000"/>
              </a:solidFill>
              <a:latin typeface="ＭＳ ゴシック" pitchFamily="49" charset="-128"/>
              <a:ea typeface="ＭＳ ゴシック" pitchFamily="49" charset="-128"/>
            </a:endParaRP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2008. 9.1  	</a:t>
            </a:r>
            <a:r>
              <a:rPr lang="ja-JP" altLang="en-US" sz="2200">
                <a:solidFill>
                  <a:schemeClr val="bg2"/>
                </a:solidFill>
                <a:latin typeface="ＭＳ ゴシック" pitchFamily="49" charset="-128"/>
                <a:ea typeface="ＭＳ ゴシック" pitchFamily="49" charset="-128"/>
              </a:rPr>
              <a:t>原理本体論</a:t>
            </a:r>
            <a:r>
              <a:rPr lang="ja-JP" altLang="en-US" sz="2200">
                <a:solidFill>
                  <a:srgbClr val="CC0000"/>
                </a:solidFill>
                <a:latin typeface="ＭＳ ゴシック" pitchFamily="49" charset="-128"/>
                <a:ea typeface="ＭＳ ゴシック" pitchFamily="49" charset="-128"/>
              </a:rPr>
              <a:t>（実体原理）</a:t>
            </a:r>
            <a:endParaRPr lang="en-US" altLang="ja-JP" sz="2200">
              <a:solidFill>
                <a:srgbClr val="CC0000"/>
              </a:solidFill>
              <a:latin typeface="ＭＳ ゴシック" pitchFamily="49" charset="-128"/>
              <a:ea typeface="ＭＳ ゴシック" pitchFamily="49" charset="-128"/>
            </a:endParaRPr>
          </a:p>
          <a:p>
            <a:pPr marL="609600" indent="-609600" latinLnBrk="0">
              <a:spcBef>
                <a:spcPts val="600"/>
              </a:spcBef>
            </a:pPr>
            <a:r>
              <a:rPr lang="en-US" altLang="ja-JP" sz="2200">
                <a:solidFill>
                  <a:schemeClr val="bg2"/>
                </a:solidFill>
                <a:latin typeface="ＭＳ ゴシック" pitchFamily="49" charset="-128"/>
                <a:ea typeface="ＭＳ ゴシック" pitchFamily="49" charset="-128"/>
              </a:rPr>
              <a:t>2008. 10.10	</a:t>
            </a:r>
            <a:r>
              <a:rPr lang="ja-JP" altLang="en-US" sz="2200">
                <a:solidFill>
                  <a:schemeClr val="bg2"/>
                </a:solidFill>
                <a:latin typeface="ＭＳ ゴシック" pitchFamily="49" charset="-128"/>
                <a:ea typeface="ＭＳ ゴシック" pitchFamily="49" charset="-128"/>
              </a:rPr>
              <a:t>原理本体論教育実施（ハワイ、キングガーデン）</a:t>
            </a:r>
          </a:p>
        </p:txBody>
      </p:sp>
      <p:sp>
        <p:nvSpPr>
          <p:cNvPr id="38914" name="Text Box 5"/>
          <p:cNvSpPr txBox="1">
            <a:spLocks noChangeArrowheads="1"/>
          </p:cNvSpPr>
          <p:nvPr/>
        </p:nvSpPr>
        <p:spPr bwMode="auto">
          <a:xfrm>
            <a:off x="642938" y="5429250"/>
            <a:ext cx="7618412" cy="461963"/>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統一原理を根本とし、統一思想、勝共理論を明らかにする</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ext Box 3"/>
          <p:cNvSpPr txBox="1">
            <a:spLocks noChangeArrowheads="1"/>
          </p:cNvSpPr>
          <p:nvPr/>
        </p:nvSpPr>
        <p:spPr bwMode="auto">
          <a:xfrm>
            <a:off x="571500" y="2000250"/>
            <a:ext cx="8229600" cy="1997075"/>
          </a:xfrm>
          <a:prstGeom prst="rect">
            <a:avLst/>
          </a:prstGeom>
          <a:noFill/>
          <a:ln w="9525">
            <a:noFill/>
            <a:miter lim="800000"/>
            <a:headEnd/>
            <a:tailEnd/>
          </a:ln>
        </p:spPr>
        <p:txBody>
          <a:bodyPr>
            <a:spAutoFit/>
          </a:bodyPr>
          <a:lstStyle/>
          <a:p>
            <a:pPr latinLnBrk="0">
              <a:lnSpc>
                <a:spcPct val="120000"/>
              </a:lnSpc>
            </a:pPr>
            <a:r>
              <a:rPr lang="ja-JP" altLang="en-US" sz="2600">
                <a:solidFill>
                  <a:schemeClr val="bg2"/>
                </a:solidFill>
                <a:latin typeface="ＭＳ Ｐゴシック" pitchFamily="34" charset="-128"/>
              </a:rPr>
              <a:t>信仰基台は成功したがハムの失敗によって</a:t>
            </a:r>
          </a:p>
          <a:p>
            <a:pPr latinLnBrk="0">
              <a:lnSpc>
                <a:spcPct val="120000"/>
              </a:lnSpc>
            </a:pPr>
            <a:r>
              <a:rPr lang="ja-JP" altLang="en-US" sz="2600">
                <a:solidFill>
                  <a:schemeClr val="bg2"/>
                </a:solidFill>
                <a:latin typeface="ＭＳ Ｐゴシック" pitchFamily="34" charset="-128"/>
              </a:rPr>
              <a:t>実体基台は失敗</a:t>
            </a:r>
          </a:p>
          <a:p>
            <a:pPr latinLnBrk="0">
              <a:lnSpc>
                <a:spcPct val="120000"/>
              </a:lnSpc>
            </a:pPr>
            <a:endParaRPr lang="ko-KR" altLang="en-US" sz="2600">
              <a:solidFill>
                <a:schemeClr val="bg2"/>
              </a:solidFill>
              <a:latin typeface="ＭＳ Ｐゴシック" pitchFamily="34" charset="-128"/>
            </a:endParaRPr>
          </a:p>
          <a:p>
            <a:pPr latinLnBrk="0">
              <a:lnSpc>
                <a:spcPct val="120000"/>
              </a:lnSpc>
            </a:pPr>
            <a:r>
              <a:rPr lang="ja-JP" altLang="en-US" sz="2600">
                <a:solidFill>
                  <a:schemeClr val="bg2"/>
                </a:solidFill>
                <a:latin typeface="ＭＳ Ｐゴシック" pitchFamily="34" charset="-128"/>
              </a:rPr>
              <a:t>したがって、ノア家庭でのメシヤのための基台は失敗</a:t>
            </a:r>
          </a:p>
        </p:txBody>
      </p:sp>
      <p:sp>
        <p:nvSpPr>
          <p:cNvPr id="248834" name="Text Box 4"/>
          <p:cNvSpPr txBox="1">
            <a:spLocks noChangeArrowheads="1"/>
          </p:cNvSpPr>
          <p:nvPr/>
        </p:nvSpPr>
        <p:spPr bwMode="auto">
          <a:xfrm>
            <a:off x="571500" y="500063"/>
            <a:ext cx="1465263"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３．結果</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ext Box 2"/>
          <p:cNvSpPr txBox="1">
            <a:spLocks noChangeArrowheads="1"/>
          </p:cNvSpPr>
          <p:nvPr/>
        </p:nvSpPr>
        <p:spPr bwMode="auto">
          <a:xfrm>
            <a:off x="500063" y="1285875"/>
            <a:ext cx="273050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１．原理的 教訓</a:t>
            </a:r>
          </a:p>
        </p:txBody>
      </p:sp>
      <p:sp>
        <p:nvSpPr>
          <p:cNvPr id="249858" name="Text Box 3"/>
          <p:cNvSpPr txBox="1">
            <a:spLocks noChangeArrowheads="1"/>
          </p:cNvSpPr>
          <p:nvPr/>
        </p:nvSpPr>
        <p:spPr bwMode="auto">
          <a:xfrm>
            <a:off x="1143000" y="1928813"/>
            <a:ext cx="7215188" cy="1900237"/>
          </a:xfrm>
          <a:prstGeom prst="rect">
            <a:avLst/>
          </a:prstGeom>
          <a:noFill/>
          <a:ln w="9525">
            <a:noFill/>
            <a:miter lim="800000"/>
            <a:headEnd/>
            <a:tailEnd/>
          </a:ln>
        </p:spPr>
        <p:txBody>
          <a:bodyPr>
            <a:spAutoFit/>
          </a:bodyPr>
          <a:lstStyle/>
          <a:p>
            <a:pPr latinLnBrk="0">
              <a:lnSpc>
                <a:spcPct val="110000"/>
              </a:lnSpc>
            </a:pPr>
            <a:r>
              <a:rPr lang="ja-JP" altLang="en-US" sz="2200">
                <a:solidFill>
                  <a:schemeClr val="bg2"/>
                </a:solidFill>
                <a:latin typeface="ＭＳ Ｐゴシック" pitchFamily="34" charset="-128"/>
              </a:rPr>
              <a:t>（１） み旨は絶対的、</a:t>
            </a:r>
          </a:p>
          <a:p>
            <a:pPr latinLnBrk="0">
              <a:lnSpc>
                <a:spcPct val="110000"/>
              </a:lnSpc>
            </a:pPr>
            <a:r>
              <a:rPr lang="ja-JP" altLang="en-US" sz="2200">
                <a:solidFill>
                  <a:schemeClr val="bg2"/>
                </a:solidFill>
                <a:latin typeface="ＭＳ Ｐゴシック" pitchFamily="34" charset="-128"/>
              </a:rPr>
              <a:t>　　  成就は相対的 （人間の責任分担がある）</a:t>
            </a:r>
          </a:p>
          <a:p>
            <a:pPr latinLnBrk="0"/>
            <a:endParaRPr lang="ja-JP" altLang="en-US" sz="2200">
              <a:solidFill>
                <a:schemeClr val="bg2"/>
              </a:solidFill>
              <a:latin typeface="ＭＳ Ｐゴシック" pitchFamily="34" charset="-128"/>
            </a:endParaRPr>
          </a:p>
          <a:p>
            <a:pPr latinLnBrk="0">
              <a:lnSpc>
                <a:spcPct val="110000"/>
              </a:lnSpc>
            </a:pPr>
            <a:r>
              <a:rPr lang="ja-JP" altLang="en-US" sz="2200">
                <a:solidFill>
                  <a:schemeClr val="bg2"/>
                </a:solidFill>
                <a:latin typeface="ＭＳ Ｐゴシック" pitchFamily="34" charset="-128"/>
              </a:rPr>
              <a:t>（２） 人間に対する神の予定</a:t>
            </a:r>
          </a:p>
          <a:p>
            <a:pPr latinLnBrk="0">
              <a:lnSpc>
                <a:spcPct val="110000"/>
              </a:lnSpc>
            </a:pP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ノア家庭に代わってアブラハムを立て新しい摂理を</a:t>
            </a:r>
          </a:p>
        </p:txBody>
      </p:sp>
      <p:sp>
        <p:nvSpPr>
          <p:cNvPr id="249859" name="Text Box 4"/>
          <p:cNvSpPr txBox="1">
            <a:spLocks noChangeArrowheads="1"/>
          </p:cNvSpPr>
          <p:nvPr/>
        </p:nvSpPr>
        <p:spPr bwMode="auto">
          <a:xfrm>
            <a:off x="0" y="357188"/>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　</a:t>
            </a:r>
            <a:r>
              <a:rPr lang="ja-JP" altLang="en-US" sz="4000">
                <a:solidFill>
                  <a:schemeClr val="bg2"/>
                </a:solidFill>
                <a:latin typeface="ＭＳ Ｐゴシック" pitchFamily="34" charset="-128"/>
              </a:rPr>
              <a:t>二、教訓</a:t>
            </a:r>
          </a:p>
        </p:txBody>
      </p:sp>
      <p:sp>
        <p:nvSpPr>
          <p:cNvPr id="249860" name="AutoShape 5"/>
          <p:cNvSpPr>
            <a:spLocks noChangeArrowheads="1"/>
          </p:cNvSpPr>
          <p:nvPr/>
        </p:nvSpPr>
        <p:spPr bwMode="auto">
          <a:xfrm>
            <a:off x="3962400" y="4240213"/>
            <a:ext cx="1524000" cy="1184275"/>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en-US" altLang="ja-JP" sz="2400">
                <a:solidFill>
                  <a:schemeClr val="bg2"/>
                </a:solidFill>
                <a:latin typeface="ＭＳ Ｐゴシック" pitchFamily="34" charset="-128"/>
              </a:rPr>
              <a:t>     </a:t>
            </a:r>
            <a:r>
              <a:rPr lang="ja-JP" altLang="en-US" sz="2400">
                <a:solidFill>
                  <a:schemeClr val="bg2"/>
                </a:solidFill>
                <a:latin typeface="ＭＳ Ｐゴシック" pitchFamily="34" charset="-128"/>
              </a:rPr>
              <a:t>責任</a:t>
            </a:r>
            <a:endParaRPr lang="ko-KR" altLang="en-US" sz="2400">
              <a:solidFill>
                <a:schemeClr val="bg2"/>
              </a:solidFill>
              <a:latin typeface="ＭＳ Ｐゴシック" pitchFamily="34" charset="-128"/>
            </a:endParaRPr>
          </a:p>
          <a:p>
            <a:pPr algn="ctr" latinLnBrk="0"/>
            <a:r>
              <a:rPr lang="en-US" altLang="ja-JP" sz="2400">
                <a:solidFill>
                  <a:schemeClr val="bg2"/>
                </a:solidFill>
                <a:latin typeface="ＭＳ Ｐゴシック" pitchFamily="34" charset="-128"/>
              </a:rPr>
              <a:t>95</a:t>
            </a:r>
            <a:r>
              <a:rPr lang="ja-JP" altLang="en-US" sz="2400">
                <a:solidFill>
                  <a:schemeClr val="bg2"/>
                </a:solidFill>
                <a:latin typeface="ＭＳ Ｐゴシック" pitchFamily="34" charset="-128"/>
              </a:rPr>
              <a:t>％</a:t>
            </a:r>
          </a:p>
        </p:txBody>
      </p:sp>
      <p:sp>
        <p:nvSpPr>
          <p:cNvPr id="249861" name="AutoShape 6"/>
          <p:cNvSpPr>
            <a:spLocks noChangeArrowheads="1"/>
          </p:cNvSpPr>
          <p:nvPr/>
        </p:nvSpPr>
        <p:spPr bwMode="auto">
          <a:xfrm>
            <a:off x="6072188" y="4240213"/>
            <a:ext cx="1524000" cy="1184275"/>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　　　責任</a:t>
            </a:r>
            <a:endParaRPr lang="ko-KR" altLang="en-US" sz="2400">
              <a:solidFill>
                <a:schemeClr val="bg2"/>
              </a:solidFill>
              <a:latin typeface="ＭＳ Ｐゴシック" pitchFamily="34" charset="-128"/>
            </a:endParaRPr>
          </a:p>
          <a:p>
            <a:pPr algn="ctr" latinLnBrk="0"/>
            <a:r>
              <a:rPr lang="en-US" altLang="ja-JP" sz="2400">
                <a:solidFill>
                  <a:schemeClr val="bg2"/>
                </a:solidFill>
                <a:latin typeface="ＭＳ Ｐゴシック" pitchFamily="34" charset="-128"/>
              </a:rPr>
              <a:t>5</a:t>
            </a:r>
            <a:r>
              <a:rPr lang="ja-JP" altLang="en-US" sz="2400">
                <a:solidFill>
                  <a:schemeClr val="bg2"/>
                </a:solidFill>
                <a:latin typeface="ＭＳ Ｐゴシック" pitchFamily="34" charset="-128"/>
              </a:rPr>
              <a:t>％</a:t>
            </a:r>
          </a:p>
        </p:txBody>
      </p:sp>
      <p:sp>
        <p:nvSpPr>
          <p:cNvPr id="249862" name="AutoShape 7"/>
          <p:cNvSpPr>
            <a:spLocks noChangeArrowheads="1"/>
          </p:cNvSpPr>
          <p:nvPr/>
        </p:nvSpPr>
        <p:spPr bwMode="auto">
          <a:xfrm>
            <a:off x="1524000" y="4237038"/>
            <a:ext cx="1676400" cy="1192212"/>
          </a:xfrm>
          <a:prstGeom prst="roundRect">
            <a:avLst>
              <a:gd name="adj" fmla="val 16667"/>
            </a:avLst>
          </a:prstGeom>
          <a:solidFill>
            <a:srgbClr val="FF99FF"/>
          </a:solidFill>
          <a:ln w="9525">
            <a:solidFill>
              <a:schemeClr val="bg2"/>
            </a:solidFill>
            <a:round/>
            <a:headEnd/>
            <a:tailEnd/>
          </a:ln>
        </p:spPr>
        <p:txBody>
          <a:bodyPr wrap="none" anchor="ctr"/>
          <a:lstStyle/>
          <a:p>
            <a:pPr algn="ctr" latinLnBrk="0"/>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み旨完成</a:t>
            </a:r>
            <a:endParaRPr lang="ko-KR" altLang="en-US" sz="2400">
              <a:solidFill>
                <a:schemeClr val="bg2"/>
              </a:solidFill>
              <a:latin typeface="ＭＳ Ｐゴシック" pitchFamily="34" charset="-128"/>
            </a:endParaRPr>
          </a:p>
          <a:p>
            <a:pPr algn="ctr" latinLnBrk="0"/>
            <a:r>
              <a:rPr lang="en-US" altLang="ja-JP" sz="2400">
                <a:solidFill>
                  <a:schemeClr val="bg2"/>
                </a:solidFill>
                <a:latin typeface="ＭＳ Ｐゴシック" pitchFamily="34" charset="-128"/>
              </a:rPr>
              <a:t>100</a:t>
            </a:r>
            <a:r>
              <a:rPr lang="ja-JP" altLang="en-US" sz="2400">
                <a:solidFill>
                  <a:schemeClr val="bg2"/>
                </a:solidFill>
                <a:latin typeface="ＭＳ Ｐゴシック" pitchFamily="34" charset="-128"/>
              </a:rPr>
              <a:t>％</a:t>
            </a:r>
          </a:p>
        </p:txBody>
      </p:sp>
      <p:sp>
        <p:nvSpPr>
          <p:cNvPr id="249863" name="Oval 8"/>
          <p:cNvSpPr>
            <a:spLocks noChangeArrowheads="1"/>
          </p:cNvSpPr>
          <p:nvPr/>
        </p:nvSpPr>
        <p:spPr bwMode="auto">
          <a:xfrm>
            <a:off x="6376988" y="4489450"/>
            <a:ext cx="381000" cy="35877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a:t>
            </a:r>
          </a:p>
        </p:txBody>
      </p:sp>
      <p:sp>
        <p:nvSpPr>
          <p:cNvPr id="249864" name="Oval 9"/>
          <p:cNvSpPr>
            <a:spLocks noChangeArrowheads="1"/>
          </p:cNvSpPr>
          <p:nvPr/>
        </p:nvSpPr>
        <p:spPr bwMode="auto">
          <a:xfrm>
            <a:off x="4191000" y="4489450"/>
            <a:ext cx="381000" cy="358775"/>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249865" name="Text Box 10"/>
          <p:cNvSpPr txBox="1">
            <a:spLocks noChangeArrowheads="1"/>
          </p:cNvSpPr>
          <p:nvPr/>
        </p:nvSpPr>
        <p:spPr bwMode="auto">
          <a:xfrm>
            <a:off x="5514975" y="4535488"/>
            <a:ext cx="541338"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a:t>
            </a:r>
          </a:p>
        </p:txBody>
      </p:sp>
      <p:sp>
        <p:nvSpPr>
          <p:cNvPr id="249866" name="Text Box 11"/>
          <p:cNvSpPr txBox="1">
            <a:spLocks noChangeArrowheads="1"/>
          </p:cNvSpPr>
          <p:nvPr/>
        </p:nvSpPr>
        <p:spPr bwMode="auto">
          <a:xfrm>
            <a:off x="3371850" y="4551363"/>
            <a:ext cx="541338"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a:t>
            </a:r>
          </a:p>
        </p:txBody>
      </p:sp>
      <p:sp>
        <p:nvSpPr>
          <p:cNvPr id="249867" name="Oval 12"/>
          <p:cNvSpPr>
            <a:spLocks noChangeArrowheads="1"/>
          </p:cNvSpPr>
          <p:nvPr/>
        </p:nvSpPr>
        <p:spPr bwMode="auto">
          <a:xfrm>
            <a:off x="1576388" y="4492625"/>
            <a:ext cx="381000" cy="358775"/>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ext Box 2"/>
          <p:cNvSpPr txBox="1">
            <a:spLocks noChangeArrowheads="1"/>
          </p:cNvSpPr>
          <p:nvPr/>
        </p:nvSpPr>
        <p:spPr bwMode="auto">
          <a:xfrm>
            <a:off x="1285875" y="1214438"/>
            <a:ext cx="7104063" cy="933450"/>
          </a:xfrm>
          <a:prstGeom prst="rect">
            <a:avLst/>
          </a:prstGeom>
          <a:noFill/>
          <a:ln w="9525">
            <a:noFill/>
            <a:miter lim="800000"/>
            <a:headEnd/>
            <a:tailEnd/>
          </a:ln>
        </p:spPr>
        <p:txBody>
          <a:bodyPr wrap="none">
            <a:spAutoFit/>
          </a:bodyPr>
          <a:lstStyle/>
          <a:p>
            <a:pPr latinLnBrk="0">
              <a:lnSpc>
                <a:spcPct val="115000"/>
              </a:lnSpc>
            </a:pPr>
            <a:r>
              <a:rPr lang="ja-JP" altLang="en-US" sz="2400">
                <a:solidFill>
                  <a:schemeClr val="bg2"/>
                </a:solidFill>
                <a:latin typeface="ＭＳ Ｐゴシック" pitchFamily="34" charset="-128"/>
              </a:rPr>
              <a:t>自分の思い通りにするな。</a:t>
            </a:r>
            <a:endParaRPr lang="ko-KR" altLang="en-US" sz="2400">
              <a:solidFill>
                <a:schemeClr val="bg2"/>
              </a:solidFill>
              <a:latin typeface="ＭＳ Ｐゴシック" pitchFamily="34" charset="-128"/>
            </a:endParaRPr>
          </a:p>
          <a:p>
            <a:pPr latinLnBrk="0">
              <a:lnSpc>
                <a:spcPct val="115000"/>
              </a:lnSpc>
            </a:pPr>
            <a:r>
              <a:rPr lang="ja-JP" altLang="en-US" sz="2400">
                <a:solidFill>
                  <a:schemeClr val="bg2"/>
                </a:solidFill>
                <a:latin typeface="ＭＳ Ｐゴシック" pitchFamily="34" charset="-128"/>
              </a:rPr>
              <a:t>分からなければ聞いてみる。</a:t>
            </a:r>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時が至れば教えてくれる</a:t>
            </a:r>
            <a:endParaRPr lang="ko-KR" altLang="en-US" sz="2400">
              <a:solidFill>
                <a:schemeClr val="bg2"/>
              </a:solidFill>
              <a:latin typeface="ＭＳ Ｐゴシック" pitchFamily="34" charset="-128"/>
            </a:endParaRPr>
          </a:p>
        </p:txBody>
      </p:sp>
      <p:sp>
        <p:nvSpPr>
          <p:cNvPr id="250882" name="Rectangle 4"/>
          <p:cNvSpPr>
            <a:spLocks noChangeArrowheads="1"/>
          </p:cNvSpPr>
          <p:nvPr/>
        </p:nvSpPr>
        <p:spPr bwMode="auto">
          <a:xfrm>
            <a:off x="1276350" y="3214688"/>
            <a:ext cx="5943600" cy="933450"/>
          </a:xfrm>
          <a:prstGeom prst="rect">
            <a:avLst/>
          </a:prstGeom>
          <a:noFill/>
          <a:ln w="9525">
            <a:noFill/>
            <a:miter lim="800000"/>
            <a:headEnd/>
            <a:tailEnd/>
          </a:ln>
        </p:spPr>
        <p:txBody>
          <a:bodyPr>
            <a:spAutoFit/>
          </a:bodyPr>
          <a:lstStyle/>
          <a:p>
            <a:pPr latinLnBrk="0">
              <a:lnSpc>
                <a:spcPct val="115000"/>
              </a:lnSpc>
            </a:pPr>
            <a:r>
              <a:rPr lang="ja-JP" altLang="en-US" sz="2400">
                <a:solidFill>
                  <a:schemeClr val="bg2"/>
                </a:solidFill>
                <a:latin typeface="ＭＳ Ｐゴシック" pitchFamily="34" charset="-128"/>
              </a:rPr>
              <a:t>温柔、謙遜、忍耐する（時を待て）</a:t>
            </a:r>
          </a:p>
          <a:p>
            <a:pPr latinLnBrk="0">
              <a:lnSpc>
                <a:spcPct val="115000"/>
              </a:lnSpc>
            </a:pPr>
            <a:r>
              <a:rPr lang="ja-JP" altLang="en-US" sz="2400">
                <a:solidFill>
                  <a:schemeClr val="bg2"/>
                </a:solidFill>
                <a:latin typeface="ＭＳ Ｐゴシック" pitchFamily="34" charset="-128"/>
              </a:rPr>
              <a:t>感謝、喜びなさい</a:t>
            </a:r>
          </a:p>
        </p:txBody>
      </p:sp>
      <p:sp>
        <p:nvSpPr>
          <p:cNvPr id="250883" name="Text Box 5"/>
          <p:cNvSpPr txBox="1">
            <a:spLocks noChangeArrowheads="1"/>
          </p:cNvSpPr>
          <p:nvPr/>
        </p:nvSpPr>
        <p:spPr bwMode="auto">
          <a:xfrm>
            <a:off x="500063" y="2609850"/>
            <a:ext cx="618966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３．神への道を歩むにあたっての態度</a:t>
            </a:r>
          </a:p>
        </p:txBody>
      </p:sp>
      <p:sp>
        <p:nvSpPr>
          <p:cNvPr id="250884" name="Text Box 2"/>
          <p:cNvSpPr txBox="1">
            <a:spLocks noChangeArrowheads="1"/>
          </p:cNvSpPr>
          <p:nvPr/>
        </p:nvSpPr>
        <p:spPr bwMode="auto">
          <a:xfrm>
            <a:off x="500063" y="681038"/>
            <a:ext cx="535940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２．注意しなければならない教訓</a:t>
            </a:r>
          </a:p>
        </p:txBody>
      </p:sp>
      <p:sp>
        <p:nvSpPr>
          <p:cNvPr id="250885" name="Text Box 2"/>
          <p:cNvSpPr txBox="1">
            <a:spLocks noChangeArrowheads="1"/>
          </p:cNvSpPr>
          <p:nvPr/>
        </p:nvSpPr>
        <p:spPr bwMode="auto">
          <a:xfrm>
            <a:off x="500063" y="4375150"/>
            <a:ext cx="46672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４．全てものは瞬間で決まる</a:t>
            </a:r>
          </a:p>
        </p:txBody>
      </p:sp>
      <p:sp>
        <p:nvSpPr>
          <p:cNvPr id="250886" name="Rectangle 4"/>
          <p:cNvSpPr>
            <a:spLocks noChangeArrowheads="1"/>
          </p:cNvSpPr>
          <p:nvPr/>
        </p:nvSpPr>
        <p:spPr bwMode="auto">
          <a:xfrm>
            <a:off x="1276350" y="4899025"/>
            <a:ext cx="5943600" cy="512763"/>
          </a:xfrm>
          <a:prstGeom prst="rect">
            <a:avLst/>
          </a:prstGeom>
          <a:noFill/>
          <a:ln w="9525">
            <a:noFill/>
            <a:miter lim="800000"/>
            <a:headEnd/>
            <a:tailEnd/>
          </a:ln>
        </p:spPr>
        <p:txBody>
          <a:bodyPr>
            <a:spAutoFit/>
          </a:bodyPr>
          <a:lstStyle/>
          <a:p>
            <a:pPr latinLnBrk="0">
              <a:lnSpc>
                <a:spcPct val="115000"/>
              </a:lnSpc>
            </a:pPr>
            <a:r>
              <a:rPr lang="ja-JP" altLang="en-US" sz="2400">
                <a:solidFill>
                  <a:schemeClr val="bg2"/>
                </a:solidFill>
                <a:latin typeface="ＭＳ Ｐゴシック" pitchFamily="34" charset="-128"/>
              </a:rPr>
              <a:t>瞬間と一生関係</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428625" y="1285875"/>
            <a:ext cx="8312150" cy="4016375"/>
          </a:xfrm>
          <a:prstGeom prst="rect">
            <a:avLst/>
          </a:prstGeom>
          <a:noFill/>
          <a:ln w="9525">
            <a:noFill/>
            <a:miter lim="800000"/>
            <a:headEnd/>
            <a:tailEnd/>
          </a:ln>
        </p:spPr>
        <p:txBody>
          <a:bodyPr wrap="none">
            <a:spAutoFit/>
          </a:bodyPr>
          <a:lstStyle/>
          <a:p>
            <a:pPr algn="ctr" latinLnBrk="0"/>
            <a:r>
              <a:rPr lang="ja-JP" altLang="en-US" sz="8500" b="0">
                <a:solidFill>
                  <a:schemeClr val="bg2"/>
                </a:solidFill>
              </a:rPr>
              <a:t>アブラハム家庭を</a:t>
            </a:r>
            <a:endParaRPr lang="en-US" altLang="ja-JP" sz="8500" b="0">
              <a:solidFill>
                <a:schemeClr val="bg2"/>
              </a:solidFill>
            </a:endParaRPr>
          </a:p>
          <a:p>
            <a:pPr algn="ctr" latinLnBrk="0"/>
            <a:r>
              <a:rPr lang="ja-JP" altLang="en-US" sz="8500" b="0">
                <a:solidFill>
                  <a:schemeClr val="bg2"/>
                </a:solidFill>
              </a:rPr>
              <a:t>中心とする</a:t>
            </a:r>
            <a:endParaRPr lang="en-US" altLang="ja-JP" sz="8500" b="0">
              <a:solidFill>
                <a:schemeClr val="bg2"/>
              </a:solidFill>
            </a:endParaRPr>
          </a:p>
          <a:p>
            <a:pPr algn="ctr" latinLnBrk="0"/>
            <a:r>
              <a:rPr lang="ja-JP" altLang="en-US" sz="8500" b="0">
                <a:solidFill>
                  <a:schemeClr val="bg2"/>
                </a:solidFill>
              </a:rPr>
              <a:t>「復帰摂理」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p:cTn id="7" dur="500" fill="hold"/>
                                        <p:tgtEl>
                                          <p:spTgt spid="297986"/>
                                        </p:tgtEl>
                                        <p:attrNameLst>
                                          <p:attrName>ppt_w</p:attrName>
                                        </p:attrNameLst>
                                      </p:cBhvr>
                                      <p:tavLst>
                                        <p:tav tm="0">
                                          <p:val>
                                            <p:fltVal val="0"/>
                                          </p:val>
                                        </p:tav>
                                        <p:tav tm="100000">
                                          <p:val>
                                            <p:strVal val="#ppt_w"/>
                                          </p:val>
                                        </p:tav>
                                      </p:tavLst>
                                    </p:anim>
                                    <p:anim calcmode="lin" valueType="num">
                                      <p:cBhvr>
                                        <p:cTn id="8" dur="500" fill="hold"/>
                                        <p:tgtEl>
                                          <p:spTgt spid="297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0" y="228600"/>
            <a:ext cx="9144000" cy="701675"/>
          </a:xfrm>
          <a:prstGeom prst="rect">
            <a:avLst/>
          </a:prstGeom>
          <a:noFill/>
          <a:ln w="9525">
            <a:noFill/>
            <a:miter lim="800000"/>
            <a:headEnd/>
            <a:tailEnd/>
          </a:ln>
        </p:spPr>
        <p:txBody>
          <a:bodyPr>
            <a:spAutoFit/>
          </a:bodyPr>
          <a:lstStyle/>
          <a:p>
            <a:pPr algn="ctr" latinLnBrk="0"/>
            <a:r>
              <a:rPr lang="ja-JP" altLang="en-US" sz="4000">
                <a:solidFill>
                  <a:schemeClr val="bg2"/>
                </a:solidFill>
                <a:latin typeface="ＭＳ Ｐゴシック" pitchFamily="34" charset="-128"/>
              </a:rPr>
              <a:t>序論</a:t>
            </a:r>
          </a:p>
        </p:txBody>
      </p:sp>
      <p:sp>
        <p:nvSpPr>
          <p:cNvPr id="252930" name="Rectangle 3"/>
          <p:cNvSpPr>
            <a:spLocks noChangeArrowheads="1"/>
          </p:cNvSpPr>
          <p:nvPr/>
        </p:nvSpPr>
        <p:spPr bwMode="auto">
          <a:xfrm>
            <a:off x="381000" y="1854200"/>
            <a:ext cx="8439150" cy="1830388"/>
          </a:xfrm>
          <a:prstGeom prst="rect">
            <a:avLst/>
          </a:prstGeom>
          <a:noFill/>
          <a:ln w="9525">
            <a:noFill/>
            <a:miter lim="800000"/>
            <a:headEnd/>
            <a:tailEnd/>
          </a:ln>
        </p:spPr>
        <p:txBody>
          <a:bodyPr anchor="ctr">
            <a:spAutoFit/>
          </a:bodyPr>
          <a:lstStyle/>
          <a:p>
            <a:pPr latinLnBrk="0">
              <a:lnSpc>
                <a:spcPct val="114000"/>
              </a:lnSpc>
            </a:pPr>
            <a:r>
              <a:rPr lang="ja-JP" altLang="en-US" sz="2000">
                <a:solidFill>
                  <a:schemeClr val="bg2"/>
                </a:solidFill>
                <a:latin typeface="ＭＳ Ｐゴシック" pitchFamily="34" charset="-128"/>
              </a:rPr>
              <a:t>　ハムの堕落行為によりノア家庭を中心とする復帰摂理は成し遂げられなかった。しかし神様はその創造目的を完成なさろうとするみ旨を絶対的なものとして予定なさり成し遂げられるので、ノアが天に対して忠誠を尽くしたその心情の基台の上に、神様はサタンが一番愛する偶像商テラの息子アブラハムを呼ばれ、その家庭を中心とする復帰摂理を再びされるようになったのである。 </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ext Box 2"/>
          <p:cNvSpPr txBox="1">
            <a:spLocks noChangeArrowheads="1"/>
          </p:cNvSpPr>
          <p:nvPr/>
        </p:nvSpPr>
        <p:spPr bwMode="auto">
          <a:xfrm>
            <a:off x="714375" y="2286000"/>
            <a:ext cx="4244975" cy="273685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信仰</a:t>
            </a:r>
            <a:r>
              <a:rPr lang="ko-KR" altLang="en-US" sz="2200">
                <a:solidFill>
                  <a:schemeClr val="bg2"/>
                </a:solidFill>
                <a:latin typeface="ＭＳ Ｐゴシック" pitchFamily="34" charset="-128"/>
              </a:rPr>
              <a:t>基</a:t>
            </a:r>
            <a:r>
              <a:rPr lang="ja-JP" altLang="en-US" sz="2200">
                <a:solidFill>
                  <a:schemeClr val="bg2"/>
                </a:solidFill>
                <a:latin typeface="ＭＳ Ｐゴシック" pitchFamily="34" charset="-128"/>
              </a:rPr>
              <a:t>台</a:t>
            </a:r>
            <a:endParaRPr lang="en-US" altLang="ko-KR" sz="22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① 中心人物：アブラハム</a:t>
            </a:r>
            <a:endParaRPr lang="ja-JP" altLang="ko-KR"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② 条件物（象徴献祭）：３大祭物</a:t>
            </a:r>
            <a:endParaRPr lang="ja-JP" altLang="ko-KR"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③ 期間</a:t>
            </a:r>
            <a:endParaRPr lang="en-US" altLang="ja-JP" sz="1800">
              <a:solidFill>
                <a:schemeClr val="bg2"/>
              </a:solidFill>
              <a:latin typeface="ＭＳ Ｐゴシック" pitchFamily="34" charset="-128"/>
            </a:endParaRPr>
          </a:p>
          <a:p>
            <a:pPr latinLnBrk="0"/>
            <a:endParaRPr lang="ja-JP" altLang="ko-KR" sz="22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実体基台</a:t>
            </a:r>
          </a:p>
          <a:p>
            <a:pPr latinLnBrk="0">
              <a:spcBef>
                <a:spcPts val="600"/>
              </a:spcBef>
            </a:pPr>
            <a:r>
              <a:rPr lang="ja-JP" altLang="en-US" sz="1800">
                <a:solidFill>
                  <a:schemeClr val="tx2"/>
                </a:solidFill>
                <a:latin typeface="ＭＳ Ｐゴシック" pitchFamily="34" charset="-128"/>
              </a:rPr>
              <a:t>　</a:t>
            </a:r>
            <a:r>
              <a:rPr lang="ja-JP" altLang="en-US" sz="1800">
                <a:solidFill>
                  <a:schemeClr val="bg2"/>
                </a:solidFill>
                <a:latin typeface="ＭＳ Ｐゴシック" pitchFamily="34" charset="-128"/>
              </a:rPr>
              <a:t>① 中心人物 ： イサク（ヤコブ）</a:t>
            </a:r>
            <a:endParaRPr lang="ko-KR" altLang="ja-JP"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② 条件 ： 堕落性を脱ぐための蕩減条件</a:t>
            </a:r>
          </a:p>
        </p:txBody>
      </p:sp>
      <p:sp>
        <p:nvSpPr>
          <p:cNvPr id="253954" name="Text Box 3"/>
          <p:cNvSpPr txBox="1">
            <a:spLocks noChangeArrowheads="1"/>
          </p:cNvSpPr>
          <p:nvPr/>
        </p:nvSpPr>
        <p:spPr bwMode="auto">
          <a:xfrm>
            <a:off x="0" y="142875"/>
            <a:ext cx="9144000" cy="701675"/>
          </a:xfrm>
          <a:prstGeom prst="rect">
            <a:avLst/>
          </a:prstGeom>
          <a:noFill/>
          <a:ln w="9525">
            <a:noFill/>
            <a:miter lim="800000"/>
            <a:headEnd/>
            <a:tailEnd/>
          </a:ln>
        </p:spPr>
        <p:txBody>
          <a:bodyPr>
            <a:spAutoFit/>
          </a:bodyPr>
          <a:lstStyle/>
          <a:p>
            <a:pPr latinLnBrk="0"/>
            <a:r>
              <a:rPr lang="ja-JP" altLang="en-US" sz="4000">
                <a:solidFill>
                  <a:schemeClr val="bg2"/>
                </a:solidFill>
                <a:latin typeface="ＭＳ Ｐゴシック" pitchFamily="34" charset="-128"/>
              </a:rPr>
              <a:t>　一、メシヤのための基台</a:t>
            </a:r>
          </a:p>
        </p:txBody>
      </p:sp>
      <p:sp>
        <p:nvSpPr>
          <p:cNvPr id="253955" name="Text Box 4"/>
          <p:cNvSpPr txBox="1">
            <a:spLocks noChangeArrowheads="1"/>
          </p:cNvSpPr>
          <p:nvPr/>
        </p:nvSpPr>
        <p:spPr bwMode="auto">
          <a:xfrm>
            <a:off x="1071563" y="1000125"/>
            <a:ext cx="7391400" cy="1190625"/>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堕落人間は創造本然の人間に復帰されなければならないが</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そのためにはメシヤと出会わなければならない。</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メシヤと出会おうとするならばメシヤのための</a:t>
            </a:r>
            <a:r>
              <a:rPr lang="ko-KR" altLang="en-US" sz="1800">
                <a:solidFill>
                  <a:schemeClr val="bg2"/>
                </a:solidFill>
                <a:latin typeface="ＭＳ Ｐゴシック" pitchFamily="34" charset="-128"/>
              </a:rPr>
              <a:t>基</a:t>
            </a:r>
            <a:r>
              <a:rPr lang="ja-JP" altLang="en-US" sz="1800">
                <a:solidFill>
                  <a:schemeClr val="bg2"/>
                </a:solidFill>
                <a:latin typeface="ＭＳ Ｐゴシック" pitchFamily="34" charset="-128"/>
              </a:rPr>
              <a:t>台を立てなければならない。</a:t>
            </a:r>
            <a:r>
              <a:rPr lang="en-US" altLang="ko-KR"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メシヤのための</a:t>
            </a:r>
            <a:r>
              <a:rPr lang="ko-KR" altLang="en-US" sz="1800">
                <a:solidFill>
                  <a:schemeClr val="bg2"/>
                </a:solidFill>
                <a:latin typeface="ＭＳ Ｐゴシック" pitchFamily="34" charset="-128"/>
              </a:rPr>
              <a:t>基</a:t>
            </a:r>
            <a:r>
              <a:rPr lang="ja-JP" altLang="en-US" sz="1800">
                <a:solidFill>
                  <a:schemeClr val="bg2"/>
                </a:solidFill>
                <a:latin typeface="ＭＳ Ｐゴシック" pitchFamily="34" charset="-128"/>
              </a:rPr>
              <a:t>台がなければ堕落人間は来られたメシヤを殺す</a:t>
            </a:r>
          </a:p>
        </p:txBody>
      </p:sp>
      <p:sp>
        <p:nvSpPr>
          <p:cNvPr id="253956" name="Oval 5"/>
          <p:cNvSpPr>
            <a:spLocks noChangeArrowheads="1"/>
          </p:cNvSpPr>
          <p:nvPr/>
        </p:nvSpPr>
        <p:spPr bwMode="auto">
          <a:xfrm>
            <a:off x="7229475" y="3929063"/>
            <a:ext cx="503238" cy="503237"/>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53957" name="Oval 6"/>
          <p:cNvSpPr>
            <a:spLocks noChangeArrowheads="1"/>
          </p:cNvSpPr>
          <p:nvPr/>
        </p:nvSpPr>
        <p:spPr bwMode="auto">
          <a:xfrm>
            <a:off x="7227888" y="5137150"/>
            <a:ext cx="503237" cy="503238"/>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endParaRPr lang="ko-KR" altLang="en-US" sz="2400">
              <a:solidFill>
                <a:schemeClr val="bg2"/>
              </a:solidFill>
              <a:latin typeface="ＭＳ Ｐゴシック" pitchFamily="34" charset="-128"/>
            </a:endParaRPr>
          </a:p>
        </p:txBody>
      </p:sp>
      <p:sp>
        <p:nvSpPr>
          <p:cNvPr id="253958" name="Oval 7"/>
          <p:cNvSpPr>
            <a:spLocks noChangeArrowheads="1"/>
          </p:cNvSpPr>
          <p:nvPr/>
        </p:nvSpPr>
        <p:spPr bwMode="auto">
          <a:xfrm>
            <a:off x="5145088" y="5137150"/>
            <a:ext cx="503237" cy="503238"/>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カ</a:t>
            </a:r>
            <a:endParaRPr lang="ko-KR" altLang="en-US" sz="2400">
              <a:solidFill>
                <a:schemeClr val="bg2"/>
              </a:solidFill>
              <a:latin typeface="ＭＳ Ｐゴシック" pitchFamily="34" charset="-128"/>
            </a:endParaRPr>
          </a:p>
        </p:txBody>
      </p:sp>
      <p:sp>
        <p:nvSpPr>
          <p:cNvPr id="269320" name="AutoShape 8"/>
          <p:cNvSpPr>
            <a:spLocks noChangeArrowheads="1"/>
          </p:cNvSpPr>
          <p:nvPr/>
        </p:nvSpPr>
        <p:spPr bwMode="auto">
          <a:xfrm>
            <a:off x="7431088" y="4508500"/>
            <a:ext cx="96837" cy="557213"/>
          </a:xfrm>
          <a:prstGeom prst="upArrow">
            <a:avLst>
              <a:gd name="adj1" fmla="val 50000"/>
              <a:gd name="adj2" fmla="val 14385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69321" name="AutoShape 9"/>
          <p:cNvSpPr>
            <a:spLocks noChangeArrowheads="1"/>
          </p:cNvSpPr>
          <p:nvPr/>
        </p:nvSpPr>
        <p:spPr bwMode="auto">
          <a:xfrm>
            <a:off x="5754688" y="5349875"/>
            <a:ext cx="1414462" cy="74613"/>
          </a:xfrm>
          <a:prstGeom prst="rightArrow">
            <a:avLst>
              <a:gd name="adj1" fmla="val 50000"/>
              <a:gd name="adj2" fmla="val 473933"/>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53961" name="Text Box 10"/>
          <p:cNvSpPr txBox="1">
            <a:spLocks noChangeArrowheads="1"/>
          </p:cNvSpPr>
          <p:nvPr/>
        </p:nvSpPr>
        <p:spPr bwMode="auto">
          <a:xfrm>
            <a:off x="5907088" y="4999038"/>
            <a:ext cx="1106487"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堕・脱・蕩</a:t>
            </a:r>
          </a:p>
        </p:txBody>
      </p:sp>
      <p:sp>
        <p:nvSpPr>
          <p:cNvPr id="253962" name="Oval 11"/>
          <p:cNvSpPr>
            <a:spLocks noChangeArrowheads="1"/>
          </p:cNvSpPr>
          <p:nvPr/>
        </p:nvSpPr>
        <p:spPr bwMode="auto">
          <a:xfrm>
            <a:off x="6821488" y="54562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253963" name="Oval 12"/>
          <p:cNvSpPr>
            <a:spLocks noChangeArrowheads="1"/>
          </p:cNvSpPr>
          <p:nvPr/>
        </p:nvSpPr>
        <p:spPr bwMode="auto">
          <a:xfrm>
            <a:off x="5678488" y="54562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253964" name="Oval 13"/>
          <p:cNvSpPr>
            <a:spLocks noChangeArrowheads="1"/>
          </p:cNvSpPr>
          <p:nvPr/>
        </p:nvSpPr>
        <p:spPr bwMode="auto">
          <a:xfrm>
            <a:off x="6059488" y="54562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253965" name="Oval 14"/>
          <p:cNvSpPr>
            <a:spLocks noChangeArrowheads="1"/>
          </p:cNvSpPr>
          <p:nvPr/>
        </p:nvSpPr>
        <p:spPr bwMode="auto">
          <a:xfrm>
            <a:off x="6440488" y="54562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53966" name="Text Box 15"/>
          <p:cNvSpPr txBox="1">
            <a:spLocks noChangeArrowheads="1"/>
          </p:cNvSpPr>
          <p:nvPr/>
        </p:nvSpPr>
        <p:spPr bwMode="auto">
          <a:xfrm>
            <a:off x="4929188" y="5657850"/>
            <a:ext cx="32448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（天使）</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（アダム）</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Oval 2"/>
          <p:cNvSpPr>
            <a:spLocks noChangeArrowheads="1"/>
          </p:cNvSpPr>
          <p:nvPr/>
        </p:nvSpPr>
        <p:spPr bwMode="auto">
          <a:xfrm>
            <a:off x="1366838" y="2206625"/>
            <a:ext cx="685800" cy="685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アダム</a:t>
            </a:r>
          </a:p>
        </p:txBody>
      </p:sp>
      <p:sp>
        <p:nvSpPr>
          <p:cNvPr id="254978" name="Oval 3"/>
          <p:cNvSpPr>
            <a:spLocks noChangeArrowheads="1"/>
          </p:cNvSpPr>
          <p:nvPr/>
        </p:nvSpPr>
        <p:spPr bwMode="auto">
          <a:xfrm>
            <a:off x="3767138" y="2206625"/>
            <a:ext cx="685800" cy="685800"/>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ノア</a:t>
            </a:r>
          </a:p>
        </p:txBody>
      </p:sp>
      <p:sp>
        <p:nvSpPr>
          <p:cNvPr id="254979" name="Oval 4"/>
          <p:cNvSpPr>
            <a:spLocks noChangeArrowheads="1"/>
          </p:cNvSpPr>
          <p:nvPr/>
        </p:nvSpPr>
        <p:spPr bwMode="auto">
          <a:xfrm>
            <a:off x="5862638" y="2243138"/>
            <a:ext cx="129540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アブラハム</a:t>
            </a:r>
          </a:p>
        </p:txBody>
      </p:sp>
      <p:sp>
        <p:nvSpPr>
          <p:cNvPr id="254980" name="Text Box 5"/>
          <p:cNvSpPr txBox="1">
            <a:spLocks noChangeArrowheads="1"/>
          </p:cNvSpPr>
          <p:nvPr/>
        </p:nvSpPr>
        <p:spPr bwMode="auto">
          <a:xfrm>
            <a:off x="1214438" y="1857375"/>
            <a:ext cx="87788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創</a:t>
            </a:r>
            <a:r>
              <a:rPr lang="ko-KR" altLang="en-US" sz="1800">
                <a:solidFill>
                  <a:schemeClr val="bg2"/>
                </a:solidFill>
                <a:latin typeface="ＭＳ Ｐゴシック" pitchFamily="34" charset="-128"/>
              </a:rPr>
              <a:t>1/28</a:t>
            </a:r>
            <a:endParaRPr lang="en-US" altLang="ja-JP" sz="1800">
              <a:solidFill>
                <a:schemeClr val="bg2"/>
              </a:solidFill>
              <a:latin typeface="ＭＳ Ｐゴシック" pitchFamily="34" charset="-128"/>
            </a:endParaRPr>
          </a:p>
        </p:txBody>
      </p:sp>
      <p:sp>
        <p:nvSpPr>
          <p:cNvPr id="254981" name="Text Box 6"/>
          <p:cNvSpPr txBox="1">
            <a:spLocks noChangeArrowheads="1"/>
          </p:cNvSpPr>
          <p:nvPr/>
        </p:nvSpPr>
        <p:spPr bwMode="auto">
          <a:xfrm>
            <a:off x="3670300" y="1857375"/>
            <a:ext cx="7620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創</a:t>
            </a:r>
            <a:r>
              <a:rPr lang="ko-KR" altLang="en-US" sz="1800">
                <a:solidFill>
                  <a:schemeClr val="bg2"/>
                </a:solidFill>
                <a:latin typeface="ＭＳ Ｐゴシック" pitchFamily="34" charset="-128"/>
              </a:rPr>
              <a:t>9/7</a:t>
            </a:r>
            <a:endParaRPr lang="en-US" altLang="ja-JP" sz="1800">
              <a:solidFill>
                <a:schemeClr val="bg2"/>
              </a:solidFill>
              <a:latin typeface="ＭＳ Ｐゴシック" pitchFamily="34" charset="-128"/>
            </a:endParaRPr>
          </a:p>
        </p:txBody>
      </p:sp>
      <p:sp>
        <p:nvSpPr>
          <p:cNvPr id="254982" name="Text Box 7"/>
          <p:cNvSpPr txBox="1">
            <a:spLocks noChangeArrowheads="1"/>
          </p:cNvSpPr>
          <p:nvPr/>
        </p:nvSpPr>
        <p:spPr bwMode="auto">
          <a:xfrm>
            <a:off x="6015038" y="1857375"/>
            <a:ext cx="87788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創</a:t>
            </a:r>
            <a:r>
              <a:rPr lang="ko-KR" altLang="en-US" sz="1800">
                <a:solidFill>
                  <a:schemeClr val="bg2"/>
                </a:solidFill>
                <a:latin typeface="ＭＳ Ｐゴシック" pitchFamily="34" charset="-128"/>
              </a:rPr>
              <a:t>12/2</a:t>
            </a:r>
            <a:endParaRPr lang="en-US" altLang="ja-JP" sz="1800">
              <a:solidFill>
                <a:schemeClr val="bg2"/>
              </a:solidFill>
              <a:latin typeface="ＭＳ Ｐゴシック" pitchFamily="34" charset="-128"/>
            </a:endParaRPr>
          </a:p>
        </p:txBody>
      </p:sp>
      <p:sp>
        <p:nvSpPr>
          <p:cNvPr id="254983" name="Text Box 8"/>
          <p:cNvSpPr txBox="1">
            <a:spLocks noChangeArrowheads="1"/>
          </p:cNvSpPr>
          <p:nvPr/>
        </p:nvSpPr>
        <p:spPr bwMode="auto">
          <a:xfrm>
            <a:off x="2509838" y="2162175"/>
            <a:ext cx="696912"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10</a:t>
            </a:r>
            <a:r>
              <a:rPr lang="ja-JP" altLang="en-US" sz="2000">
                <a:solidFill>
                  <a:schemeClr val="bg2"/>
                </a:solidFill>
                <a:latin typeface="ＭＳ Ｐゴシック" pitchFamily="34" charset="-128"/>
              </a:rPr>
              <a:t>代</a:t>
            </a:r>
          </a:p>
        </p:txBody>
      </p:sp>
      <p:sp>
        <p:nvSpPr>
          <p:cNvPr id="254984" name="Text Box 9"/>
          <p:cNvSpPr txBox="1">
            <a:spLocks noChangeArrowheads="1"/>
          </p:cNvSpPr>
          <p:nvPr/>
        </p:nvSpPr>
        <p:spPr bwMode="auto">
          <a:xfrm>
            <a:off x="2509838" y="2528888"/>
            <a:ext cx="3073400"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1600</a:t>
            </a:r>
            <a:r>
              <a:rPr lang="ja-JP" altLang="en-US" sz="2000">
                <a:solidFill>
                  <a:schemeClr val="bg2"/>
                </a:solidFill>
                <a:latin typeface="ＭＳ Ｐゴシック" pitchFamily="34" charset="-128"/>
              </a:rPr>
              <a:t>年                   </a:t>
            </a:r>
            <a:r>
              <a:rPr lang="en-US" altLang="ja-JP" sz="2000">
                <a:solidFill>
                  <a:schemeClr val="bg2"/>
                </a:solidFill>
                <a:latin typeface="ＭＳ Ｐゴシック" pitchFamily="34" charset="-128"/>
              </a:rPr>
              <a:t>400</a:t>
            </a:r>
            <a:r>
              <a:rPr lang="ja-JP" altLang="en-US" sz="2000">
                <a:solidFill>
                  <a:schemeClr val="bg2"/>
                </a:solidFill>
                <a:latin typeface="ＭＳ Ｐゴシック" pitchFamily="34" charset="-128"/>
              </a:rPr>
              <a:t>年</a:t>
            </a:r>
          </a:p>
        </p:txBody>
      </p:sp>
      <p:sp>
        <p:nvSpPr>
          <p:cNvPr id="254985" name="Line 10"/>
          <p:cNvSpPr>
            <a:spLocks noChangeShapeType="1"/>
          </p:cNvSpPr>
          <p:nvPr/>
        </p:nvSpPr>
        <p:spPr bwMode="auto">
          <a:xfrm>
            <a:off x="2119313" y="2552700"/>
            <a:ext cx="1600200" cy="0"/>
          </a:xfrm>
          <a:prstGeom prst="line">
            <a:avLst/>
          </a:prstGeom>
          <a:noFill/>
          <a:ln w="28575">
            <a:solidFill>
              <a:schemeClr val="bg2"/>
            </a:solidFill>
            <a:round/>
            <a:headEnd/>
            <a:tailEnd type="triangle" w="med" len="med"/>
          </a:ln>
        </p:spPr>
        <p:txBody>
          <a:bodyPr/>
          <a:lstStyle/>
          <a:p>
            <a:endParaRPr lang="ko-KR" altLang="en-US"/>
          </a:p>
        </p:txBody>
      </p:sp>
      <p:sp>
        <p:nvSpPr>
          <p:cNvPr id="254986" name="Line 11"/>
          <p:cNvSpPr>
            <a:spLocks noChangeShapeType="1"/>
          </p:cNvSpPr>
          <p:nvPr/>
        </p:nvSpPr>
        <p:spPr bwMode="auto">
          <a:xfrm>
            <a:off x="4491038" y="2552700"/>
            <a:ext cx="1295400" cy="0"/>
          </a:xfrm>
          <a:prstGeom prst="line">
            <a:avLst/>
          </a:prstGeom>
          <a:noFill/>
          <a:ln w="28575">
            <a:solidFill>
              <a:schemeClr val="bg2"/>
            </a:solidFill>
            <a:round/>
            <a:headEnd/>
            <a:tailEnd type="triangle" w="med" len="med"/>
          </a:ln>
        </p:spPr>
        <p:txBody>
          <a:bodyPr/>
          <a:lstStyle/>
          <a:p>
            <a:endParaRPr lang="ko-KR" altLang="en-US"/>
          </a:p>
        </p:txBody>
      </p:sp>
      <p:sp>
        <p:nvSpPr>
          <p:cNvPr id="254987" name="Text Box 12"/>
          <p:cNvSpPr txBox="1">
            <a:spLocks noChangeArrowheads="1"/>
          </p:cNvSpPr>
          <p:nvPr/>
        </p:nvSpPr>
        <p:spPr bwMode="auto">
          <a:xfrm>
            <a:off x="4719638" y="2162175"/>
            <a:ext cx="696912"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10</a:t>
            </a:r>
            <a:r>
              <a:rPr lang="ja-JP" altLang="en-US" sz="2000">
                <a:solidFill>
                  <a:schemeClr val="bg2"/>
                </a:solidFill>
                <a:latin typeface="ＭＳ Ｐゴシック" pitchFamily="34" charset="-128"/>
              </a:rPr>
              <a:t>代</a:t>
            </a:r>
          </a:p>
        </p:txBody>
      </p:sp>
      <p:sp>
        <p:nvSpPr>
          <p:cNvPr id="254988" name="AutoShape 13"/>
          <p:cNvSpPr>
            <a:spLocks/>
          </p:cNvSpPr>
          <p:nvPr/>
        </p:nvSpPr>
        <p:spPr bwMode="auto">
          <a:xfrm>
            <a:off x="6015038" y="3273425"/>
            <a:ext cx="76200" cy="1066800"/>
          </a:xfrm>
          <a:prstGeom prst="leftBrace">
            <a:avLst>
              <a:gd name="adj1" fmla="val 116667"/>
              <a:gd name="adj2" fmla="val 50000"/>
            </a:avLst>
          </a:prstGeom>
          <a:noFill/>
          <a:ln w="9525">
            <a:noFill/>
            <a:round/>
            <a:headEnd/>
            <a:tailEnd/>
          </a:ln>
        </p:spPr>
        <p:txBody>
          <a:bodyPr wrap="none" anchor="ctr"/>
          <a:lstStyle/>
          <a:p>
            <a:pPr latinLnBrk="0"/>
            <a:endParaRPr lang="ja-JP" altLang="en-US"/>
          </a:p>
        </p:txBody>
      </p:sp>
      <p:sp>
        <p:nvSpPr>
          <p:cNvPr id="254989" name="AutoShape 14"/>
          <p:cNvSpPr>
            <a:spLocks/>
          </p:cNvSpPr>
          <p:nvPr/>
        </p:nvSpPr>
        <p:spPr bwMode="auto">
          <a:xfrm flipH="1">
            <a:off x="4872038" y="3273425"/>
            <a:ext cx="76200" cy="1066800"/>
          </a:xfrm>
          <a:prstGeom prst="leftBrace">
            <a:avLst>
              <a:gd name="adj1" fmla="val 116667"/>
              <a:gd name="adj2" fmla="val 50000"/>
            </a:avLst>
          </a:prstGeom>
          <a:noFill/>
          <a:ln w="9525">
            <a:noFill/>
            <a:round/>
            <a:headEnd/>
            <a:tailEnd/>
          </a:ln>
        </p:spPr>
        <p:txBody>
          <a:bodyPr wrap="none" anchor="ctr"/>
          <a:lstStyle/>
          <a:p>
            <a:pPr latinLnBrk="0"/>
            <a:endParaRPr lang="ja-JP" altLang="en-US"/>
          </a:p>
        </p:txBody>
      </p:sp>
      <p:sp>
        <p:nvSpPr>
          <p:cNvPr id="254990" name="AutoShape 15"/>
          <p:cNvSpPr>
            <a:spLocks noChangeArrowheads="1"/>
          </p:cNvSpPr>
          <p:nvPr/>
        </p:nvSpPr>
        <p:spPr bwMode="auto">
          <a:xfrm>
            <a:off x="5100638" y="3578225"/>
            <a:ext cx="762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noFill/>
            <a:miter lim="800000"/>
            <a:headEnd/>
            <a:tailEnd/>
          </a:ln>
        </p:spPr>
        <p:txBody>
          <a:bodyPr wrap="none" anchor="ctr"/>
          <a:lstStyle/>
          <a:p>
            <a:endParaRPr lang="ko-KR" altLang="en-US"/>
          </a:p>
        </p:txBody>
      </p:sp>
      <p:sp>
        <p:nvSpPr>
          <p:cNvPr id="254991" name="Text Box 16"/>
          <p:cNvSpPr txBox="1">
            <a:spLocks noChangeArrowheads="1"/>
          </p:cNvSpPr>
          <p:nvPr/>
        </p:nvSpPr>
        <p:spPr bwMode="auto">
          <a:xfrm>
            <a:off x="1317625" y="4468813"/>
            <a:ext cx="531812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カルデヤのウル 　→ 　ハラン</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カナン</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（イラク）</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（シリヤ）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（イスラエル）</a:t>
            </a:r>
          </a:p>
        </p:txBody>
      </p:sp>
      <p:sp>
        <p:nvSpPr>
          <p:cNvPr id="254992" name="Text Box 17"/>
          <p:cNvSpPr txBox="1">
            <a:spLocks noChangeArrowheads="1"/>
          </p:cNvSpPr>
          <p:nvPr/>
        </p:nvSpPr>
        <p:spPr bwMode="auto">
          <a:xfrm>
            <a:off x="1785938" y="5572125"/>
            <a:ext cx="5653087" cy="519113"/>
          </a:xfrm>
          <a:prstGeom prst="rect">
            <a:avLst/>
          </a:prstGeom>
          <a:noFill/>
          <a:ln w="9525">
            <a:noFill/>
            <a:miter lim="800000"/>
            <a:headEnd/>
            <a:tailEnd/>
          </a:ln>
        </p:spPr>
        <p:txBody>
          <a:bodyPr wrap="none">
            <a:spAutoFit/>
          </a:bodyPr>
          <a:lstStyle/>
          <a:p>
            <a:pPr latinLnBrk="0"/>
            <a:r>
              <a:rPr lang="ja-JP" altLang="en-US" sz="2800">
                <a:solidFill>
                  <a:srgbClr val="CC0000"/>
                </a:solidFill>
                <a:latin typeface="ＭＳ Ｐゴシック" pitchFamily="34" charset="-128"/>
              </a:rPr>
              <a:t>ノアが１２０年 箱舟を造ったのと同様</a:t>
            </a:r>
          </a:p>
        </p:txBody>
      </p:sp>
      <p:sp>
        <p:nvSpPr>
          <p:cNvPr id="254993" name="Text Box 18"/>
          <p:cNvSpPr txBox="1">
            <a:spLocks noChangeArrowheads="1"/>
          </p:cNvSpPr>
          <p:nvPr/>
        </p:nvSpPr>
        <p:spPr bwMode="auto">
          <a:xfrm>
            <a:off x="457200" y="476250"/>
            <a:ext cx="5105400"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１．信仰基台</a:t>
            </a:r>
          </a:p>
        </p:txBody>
      </p:sp>
      <p:sp>
        <p:nvSpPr>
          <p:cNvPr id="254994" name="Text Box 19"/>
          <p:cNvSpPr txBox="1">
            <a:spLocks noChangeArrowheads="1"/>
          </p:cNvSpPr>
          <p:nvPr/>
        </p:nvSpPr>
        <p:spPr bwMode="auto">
          <a:xfrm>
            <a:off x="533400" y="1143000"/>
            <a:ext cx="34639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中心人物 ： アブラハム</a:t>
            </a:r>
          </a:p>
        </p:txBody>
      </p:sp>
      <p:sp>
        <p:nvSpPr>
          <p:cNvPr id="254995" name="AutoShape 20"/>
          <p:cNvSpPr>
            <a:spLocks noChangeArrowheads="1"/>
          </p:cNvSpPr>
          <p:nvPr/>
        </p:nvSpPr>
        <p:spPr bwMode="auto">
          <a:xfrm>
            <a:off x="3389313" y="2968625"/>
            <a:ext cx="1389062" cy="13716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１０代</a:t>
            </a:r>
          </a:p>
          <a:p>
            <a:pPr algn="ctr" latinLnBrk="0"/>
            <a:r>
              <a:rPr lang="ja-JP" altLang="en-US" sz="2000">
                <a:solidFill>
                  <a:schemeClr val="bg2"/>
                </a:solidFill>
                <a:latin typeface="ＭＳ Ｐゴシック" pitchFamily="34" charset="-128"/>
              </a:rPr>
              <a:t>４０日</a:t>
            </a:r>
          </a:p>
          <a:p>
            <a:pPr algn="ctr" latinLnBrk="0"/>
            <a:r>
              <a:rPr lang="ja-JP" altLang="en-US" sz="2000">
                <a:solidFill>
                  <a:schemeClr val="bg2"/>
                </a:solidFill>
                <a:latin typeface="ＭＳ Ｐゴシック" pitchFamily="34" charset="-128"/>
              </a:rPr>
              <a:t>第一信仰</a:t>
            </a:r>
            <a:endParaRPr lang="ko-KR" altLang="en-US" sz="20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ハム（次子）</a:t>
            </a:r>
          </a:p>
        </p:txBody>
      </p:sp>
      <p:sp>
        <p:nvSpPr>
          <p:cNvPr id="254996" name="AutoShape 21"/>
          <p:cNvSpPr>
            <a:spLocks noChangeArrowheads="1"/>
          </p:cNvSpPr>
          <p:nvPr/>
        </p:nvSpPr>
        <p:spPr bwMode="auto">
          <a:xfrm>
            <a:off x="5786438" y="2892425"/>
            <a:ext cx="1447800" cy="13716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１０代</a:t>
            </a:r>
          </a:p>
          <a:p>
            <a:pPr algn="ctr" latinLnBrk="0"/>
            <a:r>
              <a:rPr lang="ja-JP" altLang="en-US" sz="2000">
                <a:solidFill>
                  <a:schemeClr val="bg2"/>
                </a:solidFill>
                <a:latin typeface="ＭＳ Ｐゴシック" pitchFamily="34" charset="-128"/>
              </a:rPr>
              <a:t>４００年</a:t>
            </a:r>
          </a:p>
          <a:p>
            <a:pPr algn="ctr" latinLnBrk="0"/>
            <a:r>
              <a:rPr lang="ja-JP" altLang="en-US" sz="2000">
                <a:solidFill>
                  <a:schemeClr val="bg2"/>
                </a:solidFill>
                <a:latin typeface="ＭＳ Ｐゴシック" pitchFamily="34" charset="-128"/>
              </a:rPr>
              <a:t>第二信仰</a:t>
            </a:r>
            <a:endParaRPr lang="ko-KR" altLang="en-US" sz="20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アブ（長子）</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ext Box 2"/>
          <p:cNvSpPr txBox="1">
            <a:spLocks noChangeArrowheads="1"/>
          </p:cNvSpPr>
          <p:nvPr/>
        </p:nvSpPr>
        <p:spPr bwMode="auto">
          <a:xfrm>
            <a:off x="1785938" y="642938"/>
            <a:ext cx="369570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カナン</a:t>
            </a:r>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　　　　　　エジプト</a:t>
            </a:r>
          </a:p>
        </p:txBody>
      </p:sp>
      <p:sp>
        <p:nvSpPr>
          <p:cNvPr id="256002" name="Oval 3"/>
          <p:cNvSpPr>
            <a:spLocks noChangeArrowheads="1"/>
          </p:cNvSpPr>
          <p:nvPr/>
        </p:nvSpPr>
        <p:spPr bwMode="auto">
          <a:xfrm>
            <a:off x="1838325" y="1158875"/>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アブ</a:t>
            </a:r>
          </a:p>
        </p:txBody>
      </p:sp>
      <p:sp>
        <p:nvSpPr>
          <p:cNvPr id="256003" name="Oval 4"/>
          <p:cNvSpPr>
            <a:spLocks noChangeArrowheads="1"/>
          </p:cNvSpPr>
          <p:nvPr/>
        </p:nvSpPr>
        <p:spPr bwMode="auto">
          <a:xfrm>
            <a:off x="3124200" y="1158875"/>
            <a:ext cx="762000" cy="533400"/>
          </a:xfrm>
          <a:prstGeom prst="ellipse">
            <a:avLst/>
          </a:prstGeom>
          <a:solidFill>
            <a:srgbClr val="FF9999"/>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サラ</a:t>
            </a:r>
          </a:p>
        </p:txBody>
      </p:sp>
      <p:sp>
        <p:nvSpPr>
          <p:cNvPr id="256004" name="Oval 5"/>
          <p:cNvSpPr>
            <a:spLocks noChangeArrowheads="1"/>
          </p:cNvSpPr>
          <p:nvPr/>
        </p:nvSpPr>
        <p:spPr bwMode="auto">
          <a:xfrm>
            <a:off x="4459288" y="1158875"/>
            <a:ext cx="9398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パロ</a:t>
            </a:r>
          </a:p>
        </p:txBody>
      </p:sp>
      <p:sp>
        <p:nvSpPr>
          <p:cNvPr id="256005" name="Oval 6"/>
          <p:cNvSpPr>
            <a:spLocks noChangeArrowheads="1"/>
          </p:cNvSpPr>
          <p:nvPr/>
        </p:nvSpPr>
        <p:spPr bwMode="auto">
          <a:xfrm>
            <a:off x="1838325" y="1844675"/>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アダム</a:t>
            </a:r>
          </a:p>
        </p:txBody>
      </p:sp>
      <p:sp>
        <p:nvSpPr>
          <p:cNvPr id="256006" name="Oval 7"/>
          <p:cNvSpPr>
            <a:spLocks noChangeArrowheads="1"/>
          </p:cNvSpPr>
          <p:nvPr/>
        </p:nvSpPr>
        <p:spPr bwMode="auto">
          <a:xfrm>
            <a:off x="3121025" y="1871663"/>
            <a:ext cx="762000" cy="533400"/>
          </a:xfrm>
          <a:prstGeom prst="ellipse">
            <a:avLst/>
          </a:prstGeom>
          <a:solidFill>
            <a:srgbClr val="FF9999"/>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エバ</a:t>
            </a:r>
          </a:p>
        </p:txBody>
      </p:sp>
      <p:sp>
        <p:nvSpPr>
          <p:cNvPr id="256007" name="Oval 8"/>
          <p:cNvSpPr>
            <a:spLocks noChangeArrowheads="1"/>
          </p:cNvSpPr>
          <p:nvPr/>
        </p:nvSpPr>
        <p:spPr bwMode="auto">
          <a:xfrm>
            <a:off x="4459288" y="1844675"/>
            <a:ext cx="9398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天使長</a:t>
            </a:r>
          </a:p>
        </p:txBody>
      </p:sp>
      <p:grpSp>
        <p:nvGrpSpPr>
          <p:cNvPr id="256008" name="Group 9"/>
          <p:cNvGrpSpPr>
            <a:grpSpLocks/>
          </p:cNvGrpSpPr>
          <p:nvPr/>
        </p:nvGrpSpPr>
        <p:grpSpPr bwMode="auto">
          <a:xfrm rot="-5400000">
            <a:off x="4149725" y="1924051"/>
            <a:ext cx="111125" cy="381000"/>
            <a:chOff x="3648" y="1680"/>
            <a:chExt cx="144" cy="240"/>
          </a:xfrm>
        </p:grpSpPr>
        <p:sp>
          <p:nvSpPr>
            <p:cNvPr id="256042" name="Line 10"/>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56043" name="Line 11"/>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56009" name="Group 12"/>
          <p:cNvGrpSpPr>
            <a:grpSpLocks/>
          </p:cNvGrpSpPr>
          <p:nvPr/>
        </p:nvGrpSpPr>
        <p:grpSpPr bwMode="auto">
          <a:xfrm rot="-5400000">
            <a:off x="2816225" y="1252538"/>
            <a:ext cx="111125" cy="381000"/>
            <a:chOff x="3648" y="1680"/>
            <a:chExt cx="144" cy="240"/>
          </a:xfrm>
        </p:grpSpPr>
        <p:sp>
          <p:nvSpPr>
            <p:cNvPr id="256040" name="Line 13"/>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56041" name="Line 14"/>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56010" name="Group 15"/>
          <p:cNvGrpSpPr>
            <a:grpSpLocks/>
          </p:cNvGrpSpPr>
          <p:nvPr/>
        </p:nvGrpSpPr>
        <p:grpSpPr bwMode="auto">
          <a:xfrm rot="-5400000">
            <a:off x="2816225" y="1931988"/>
            <a:ext cx="111125" cy="381000"/>
            <a:chOff x="3648" y="1680"/>
            <a:chExt cx="144" cy="240"/>
          </a:xfrm>
        </p:grpSpPr>
        <p:sp>
          <p:nvSpPr>
            <p:cNvPr id="256038" name="Line 16"/>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56039" name="Line 17"/>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56011" name="Group 18"/>
          <p:cNvGrpSpPr>
            <a:grpSpLocks/>
          </p:cNvGrpSpPr>
          <p:nvPr/>
        </p:nvGrpSpPr>
        <p:grpSpPr bwMode="auto">
          <a:xfrm rot="-5400000">
            <a:off x="4117975" y="1252538"/>
            <a:ext cx="111125" cy="381000"/>
            <a:chOff x="3648" y="1680"/>
            <a:chExt cx="144" cy="240"/>
          </a:xfrm>
        </p:grpSpPr>
        <p:sp>
          <p:nvSpPr>
            <p:cNvPr id="256036" name="Line 19"/>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56037" name="Line 20"/>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56012" name="Group 21"/>
          <p:cNvGrpSpPr>
            <a:grpSpLocks/>
          </p:cNvGrpSpPr>
          <p:nvPr/>
        </p:nvGrpSpPr>
        <p:grpSpPr bwMode="auto">
          <a:xfrm rot="-5400000">
            <a:off x="3423444" y="361156"/>
            <a:ext cx="153988" cy="1089025"/>
            <a:chOff x="3648" y="1680"/>
            <a:chExt cx="144" cy="240"/>
          </a:xfrm>
        </p:grpSpPr>
        <p:sp>
          <p:nvSpPr>
            <p:cNvPr id="256034" name="Line 22"/>
            <p:cNvSpPr>
              <a:spLocks noChangeShapeType="1"/>
            </p:cNvSpPr>
            <p:nvPr/>
          </p:nvSpPr>
          <p:spPr bwMode="auto">
            <a:xfrm>
              <a:off x="3792" y="1680"/>
              <a:ext cx="0" cy="240"/>
            </a:xfrm>
            <a:prstGeom prst="line">
              <a:avLst/>
            </a:prstGeom>
            <a:noFill/>
            <a:ln w="28575">
              <a:solidFill>
                <a:schemeClr val="bg2"/>
              </a:solidFill>
              <a:round/>
              <a:headEnd/>
              <a:tailEnd type="triangle" w="med" len="med"/>
            </a:ln>
          </p:spPr>
          <p:txBody>
            <a:bodyPr/>
            <a:lstStyle/>
            <a:p>
              <a:endParaRPr lang="ko-KR" altLang="en-US"/>
            </a:p>
          </p:txBody>
        </p:sp>
        <p:sp>
          <p:nvSpPr>
            <p:cNvPr id="256035" name="Line 23"/>
            <p:cNvSpPr>
              <a:spLocks noChangeShapeType="1"/>
            </p:cNvSpPr>
            <p:nvPr/>
          </p:nvSpPr>
          <p:spPr bwMode="auto">
            <a:xfrm>
              <a:off x="3648" y="1680"/>
              <a:ext cx="0" cy="240"/>
            </a:xfrm>
            <a:prstGeom prst="line">
              <a:avLst/>
            </a:prstGeom>
            <a:noFill/>
            <a:ln w="28575">
              <a:solidFill>
                <a:schemeClr val="bg2"/>
              </a:solidFill>
              <a:round/>
              <a:headEnd type="triangle" w="med" len="med"/>
              <a:tailEnd/>
            </a:ln>
          </p:spPr>
          <p:txBody>
            <a:bodyPr/>
            <a:lstStyle/>
            <a:p>
              <a:endParaRPr lang="ko-KR" altLang="en-US"/>
            </a:p>
          </p:txBody>
        </p:sp>
      </p:grpSp>
      <p:grpSp>
        <p:nvGrpSpPr>
          <p:cNvPr id="256013" name="Group 24"/>
          <p:cNvGrpSpPr>
            <a:grpSpLocks/>
          </p:cNvGrpSpPr>
          <p:nvPr/>
        </p:nvGrpSpPr>
        <p:grpSpPr bwMode="auto">
          <a:xfrm rot="-2812231">
            <a:off x="3962400" y="1195388"/>
            <a:ext cx="457200" cy="457200"/>
            <a:chOff x="2640" y="2448"/>
            <a:chExt cx="288" cy="288"/>
          </a:xfrm>
        </p:grpSpPr>
        <p:sp>
          <p:nvSpPr>
            <p:cNvPr id="256032" name="Line 25"/>
            <p:cNvSpPr>
              <a:spLocks noChangeShapeType="1"/>
            </p:cNvSpPr>
            <p:nvPr/>
          </p:nvSpPr>
          <p:spPr bwMode="auto">
            <a:xfrm>
              <a:off x="2640" y="2592"/>
              <a:ext cx="288" cy="0"/>
            </a:xfrm>
            <a:prstGeom prst="line">
              <a:avLst/>
            </a:prstGeom>
            <a:noFill/>
            <a:ln w="28575">
              <a:solidFill>
                <a:schemeClr val="hlink"/>
              </a:solidFill>
              <a:round/>
              <a:headEnd/>
              <a:tailEnd/>
            </a:ln>
          </p:spPr>
          <p:txBody>
            <a:bodyPr/>
            <a:lstStyle/>
            <a:p>
              <a:endParaRPr lang="ko-KR" altLang="en-US"/>
            </a:p>
          </p:txBody>
        </p:sp>
        <p:sp>
          <p:nvSpPr>
            <p:cNvPr id="256033" name="Line 26"/>
            <p:cNvSpPr>
              <a:spLocks noChangeShapeType="1"/>
            </p:cNvSpPr>
            <p:nvPr/>
          </p:nvSpPr>
          <p:spPr bwMode="auto">
            <a:xfrm rot="16200000" flipH="1">
              <a:off x="2640" y="2592"/>
              <a:ext cx="288" cy="0"/>
            </a:xfrm>
            <a:prstGeom prst="line">
              <a:avLst/>
            </a:prstGeom>
            <a:noFill/>
            <a:ln w="28575">
              <a:solidFill>
                <a:schemeClr val="hlink"/>
              </a:solidFill>
              <a:round/>
              <a:headEnd/>
              <a:tailEnd/>
            </a:ln>
          </p:spPr>
          <p:txBody>
            <a:bodyPr/>
            <a:lstStyle/>
            <a:p>
              <a:endParaRPr lang="ko-KR" altLang="en-US"/>
            </a:p>
          </p:txBody>
        </p:sp>
      </p:grpSp>
      <p:grpSp>
        <p:nvGrpSpPr>
          <p:cNvPr id="256014" name="Group 27"/>
          <p:cNvGrpSpPr>
            <a:grpSpLocks/>
          </p:cNvGrpSpPr>
          <p:nvPr/>
        </p:nvGrpSpPr>
        <p:grpSpPr bwMode="auto">
          <a:xfrm rot="-2812231">
            <a:off x="2667000" y="1909763"/>
            <a:ext cx="457200" cy="457200"/>
            <a:chOff x="2640" y="2448"/>
            <a:chExt cx="288" cy="288"/>
          </a:xfrm>
        </p:grpSpPr>
        <p:sp>
          <p:nvSpPr>
            <p:cNvPr id="256030" name="Line 28"/>
            <p:cNvSpPr>
              <a:spLocks noChangeShapeType="1"/>
            </p:cNvSpPr>
            <p:nvPr/>
          </p:nvSpPr>
          <p:spPr bwMode="auto">
            <a:xfrm>
              <a:off x="2640" y="2592"/>
              <a:ext cx="288" cy="0"/>
            </a:xfrm>
            <a:prstGeom prst="line">
              <a:avLst/>
            </a:prstGeom>
            <a:noFill/>
            <a:ln w="28575">
              <a:solidFill>
                <a:srgbClr val="FF0000"/>
              </a:solidFill>
              <a:round/>
              <a:headEnd/>
              <a:tailEnd/>
            </a:ln>
          </p:spPr>
          <p:txBody>
            <a:bodyPr/>
            <a:lstStyle/>
            <a:p>
              <a:endParaRPr lang="ko-KR" altLang="en-US"/>
            </a:p>
          </p:txBody>
        </p:sp>
        <p:sp>
          <p:nvSpPr>
            <p:cNvPr id="256031" name="Line 29"/>
            <p:cNvSpPr>
              <a:spLocks noChangeShapeType="1"/>
            </p:cNvSpPr>
            <p:nvPr/>
          </p:nvSpPr>
          <p:spPr bwMode="auto">
            <a:xfrm rot="16200000" flipH="1">
              <a:off x="2640" y="2592"/>
              <a:ext cx="288" cy="0"/>
            </a:xfrm>
            <a:prstGeom prst="line">
              <a:avLst/>
            </a:prstGeom>
            <a:noFill/>
            <a:ln w="28575">
              <a:solidFill>
                <a:srgbClr val="FF0000"/>
              </a:solidFill>
              <a:round/>
              <a:headEnd/>
              <a:tailEnd/>
            </a:ln>
          </p:spPr>
          <p:txBody>
            <a:bodyPr/>
            <a:lstStyle/>
            <a:p>
              <a:endParaRPr lang="ko-KR" altLang="en-US"/>
            </a:p>
          </p:txBody>
        </p:sp>
      </p:grpSp>
      <p:sp>
        <p:nvSpPr>
          <p:cNvPr id="256015" name="Text Box 30"/>
          <p:cNvSpPr txBox="1">
            <a:spLocks noChangeArrowheads="1"/>
          </p:cNvSpPr>
          <p:nvPr/>
        </p:nvSpPr>
        <p:spPr bwMode="auto">
          <a:xfrm>
            <a:off x="533400" y="152400"/>
            <a:ext cx="23780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アダム家庭 立場</a:t>
            </a:r>
          </a:p>
        </p:txBody>
      </p:sp>
      <p:sp>
        <p:nvSpPr>
          <p:cNvPr id="256016" name="Text Box 31"/>
          <p:cNvSpPr txBox="1">
            <a:spLocks noChangeArrowheads="1"/>
          </p:cNvSpPr>
          <p:nvPr/>
        </p:nvSpPr>
        <p:spPr bwMode="auto">
          <a:xfrm>
            <a:off x="533400" y="2595563"/>
            <a:ext cx="207486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ノア家庭 立場</a:t>
            </a:r>
          </a:p>
        </p:txBody>
      </p:sp>
      <p:sp>
        <p:nvSpPr>
          <p:cNvPr id="256017" name="Text Box 32"/>
          <p:cNvSpPr txBox="1">
            <a:spLocks noChangeArrowheads="1"/>
          </p:cNvSpPr>
          <p:nvPr/>
        </p:nvSpPr>
        <p:spPr bwMode="auto">
          <a:xfrm>
            <a:off x="1601788" y="5546725"/>
            <a:ext cx="5346700" cy="822325"/>
          </a:xfrm>
          <a:prstGeom prst="rect">
            <a:avLst/>
          </a:prstGeom>
          <a:noFill/>
          <a:ln w="9525">
            <a:noFill/>
            <a:miter lim="800000"/>
            <a:headEnd/>
            <a:tailEnd/>
          </a:ln>
        </p:spPr>
        <p:txBody>
          <a:bodyPr wrap="none">
            <a:spAutoFit/>
          </a:bodyPr>
          <a:lstStyle/>
          <a:p>
            <a:pPr latinLnBrk="0"/>
            <a:r>
              <a:rPr lang="ja-JP" altLang="en-US" sz="2400">
                <a:solidFill>
                  <a:srgbClr val="CC0000"/>
                </a:solidFill>
                <a:latin typeface="ＭＳ Ｐゴシック" pitchFamily="34" charset="-128"/>
              </a:rPr>
              <a:t>アブラハムを信仰基台の中心人物として</a:t>
            </a:r>
            <a:endParaRPr lang="en-US" altLang="ja-JP" sz="2400">
              <a:solidFill>
                <a:srgbClr val="CC0000"/>
              </a:solidFill>
              <a:latin typeface="ＭＳ Ｐゴシック" pitchFamily="34" charset="-128"/>
            </a:endParaRPr>
          </a:p>
          <a:p>
            <a:pPr latinLnBrk="0"/>
            <a:r>
              <a:rPr lang="ja-JP" altLang="en-US" sz="2400">
                <a:solidFill>
                  <a:srgbClr val="CC0000"/>
                </a:solidFill>
                <a:latin typeface="ＭＳ Ｐゴシック" pitchFamily="34" charset="-128"/>
              </a:rPr>
              <a:t>確定象徴献祭をすることができる</a:t>
            </a:r>
          </a:p>
        </p:txBody>
      </p:sp>
      <p:sp>
        <p:nvSpPr>
          <p:cNvPr id="256018" name="Oval 33"/>
          <p:cNvSpPr>
            <a:spLocks noChangeArrowheads="1"/>
          </p:cNvSpPr>
          <p:nvPr/>
        </p:nvSpPr>
        <p:spPr bwMode="auto">
          <a:xfrm>
            <a:off x="3933825" y="3509963"/>
            <a:ext cx="7620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地</a:t>
            </a:r>
          </a:p>
        </p:txBody>
      </p:sp>
      <p:sp>
        <p:nvSpPr>
          <p:cNvPr id="256019" name="Oval 34"/>
          <p:cNvSpPr>
            <a:spLocks noChangeArrowheads="1"/>
          </p:cNvSpPr>
          <p:nvPr/>
        </p:nvSpPr>
        <p:spPr bwMode="auto">
          <a:xfrm>
            <a:off x="6143625" y="3509963"/>
            <a:ext cx="946150"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箱舟</a:t>
            </a:r>
          </a:p>
        </p:txBody>
      </p:sp>
      <p:sp>
        <p:nvSpPr>
          <p:cNvPr id="256020" name="Text Box 36"/>
          <p:cNvSpPr txBox="1">
            <a:spLocks noChangeArrowheads="1"/>
          </p:cNvSpPr>
          <p:nvPr/>
        </p:nvSpPr>
        <p:spPr bwMode="auto">
          <a:xfrm>
            <a:off x="5888038" y="2976563"/>
            <a:ext cx="141128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（神世界）</a:t>
            </a:r>
          </a:p>
        </p:txBody>
      </p:sp>
      <p:sp>
        <p:nvSpPr>
          <p:cNvPr id="256021" name="Text Box 37"/>
          <p:cNvSpPr txBox="1">
            <a:spLocks noChangeArrowheads="1"/>
          </p:cNvSpPr>
          <p:nvPr/>
        </p:nvSpPr>
        <p:spPr bwMode="auto">
          <a:xfrm>
            <a:off x="3429000" y="2976563"/>
            <a:ext cx="19113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（サタン世界）</a:t>
            </a:r>
          </a:p>
        </p:txBody>
      </p:sp>
      <p:sp>
        <p:nvSpPr>
          <p:cNvPr id="256022" name="Oval 38"/>
          <p:cNvSpPr>
            <a:spLocks noChangeArrowheads="1"/>
          </p:cNvSpPr>
          <p:nvPr/>
        </p:nvSpPr>
        <p:spPr bwMode="auto">
          <a:xfrm>
            <a:off x="3933825" y="4564063"/>
            <a:ext cx="7620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1800">
                <a:latin typeface="ＭＳ Ｐゴシック" pitchFamily="34" charset="-128"/>
              </a:rPr>
              <a:t>エジプト</a:t>
            </a:r>
          </a:p>
        </p:txBody>
      </p:sp>
      <p:sp>
        <p:nvSpPr>
          <p:cNvPr id="256023" name="Oval 39"/>
          <p:cNvSpPr>
            <a:spLocks noChangeArrowheads="1"/>
          </p:cNvSpPr>
          <p:nvPr/>
        </p:nvSpPr>
        <p:spPr bwMode="auto">
          <a:xfrm>
            <a:off x="6143625" y="4576763"/>
            <a:ext cx="946150"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カナン</a:t>
            </a:r>
          </a:p>
        </p:txBody>
      </p:sp>
      <p:sp>
        <p:nvSpPr>
          <p:cNvPr id="271387" name="AutoShape 41"/>
          <p:cNvSpPr>
            <a:spLocks noChangeArrowheads="1"/>
          </p:cNvSpPr>
          <p:nvPr/>
        </p:nvSpPr>
        <p:spPr bwMode="auto">
          <a:xfrm>
            <a:off x="4803775" y="4746625"/>
            <a:ext cx="1219200" cy="152400"/>
          </a:xfrm>
          <a:prstGeom prst="rightArrow">
            <a:avLst>
              <a:gd name="adj1" fmla="val 50000"/>
              <a:gd name="adj2" fmla="val 200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71388" name="AutoShape 42"/>
          <p:cNvSpPr>
            <a:spLocks noChangeArrowheads="1"/>
          </p:cNvSpPr>
          <p:nvPr/>
        </p:nvSpPr>
        <p:spPr bwMode="auto">
          <a:xfrm>
            <a:off x="4803775" y="3689350"/>
            <a:ext cx="1219200" cy="152400"/>
          </a:xfrm>
          <a:prstGeom prst="rightArrow">
            <a:avLst>
              <a:gd name="adj1" fmla="val 50000"/>
              <a:gd name="adj2" fmla="val 200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56026" name="AutoShape 43"/>
          <p:cNvSpPr>
            <a:spLocks noChangeArrowheads="1"/>
          </p:cNvSpPr>
          <p:nvPr/>
        </p:nvSpPr>
        <p:spPr bwMode="auto">
          <a:xfrm>
            <a:off x="2638425" y="3281363"/>
            <a:ext cx="914400" cy="990600"/>
          </a:xfrm>
          <a:prstGeom prst="roundRect">
            <a:avLst>
              <a:gd name="adj" fmla="val 16667"/>
            </a:avLst>
          </a:prstGeom>
          <a:no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夫人</a:t>
            </a:r>
          </a:p>
          <a:p>
            <a:pPr algn="ctr" latinLnBrk="0"/>
            <a:r>
              <a:rPr lang="ja-JP" altLang="en-US" sz="2000">
                <a:solidFill>
                  <a:schemeClr val="bg2"/>
                </a:solidFill>
                <a:latin typeface="ＭＳ Ｐゴシック" pitchFamily="34" charset="-128"/>
              </a:rPr>
              <a:t>子女</a:t>
            </a:r>
          </a:p>
          <a:p>
            <a:pPr algn="ctr" latinLnBrk="0"/>
            <a:r>
              <a:rPr lang="ja-JP" altLang="en-US" sz="2000">
                <a:solidFill>
                  <a:schemeClr val="bg2"/>
                </a:solidFill>
                <a:latin typeface="ＭＳ Ｐゴシック" pitchFamily="34" charset="-128"/>
              </a:rPr>
              <a:t>動物</a:t>
            </a:r>
          </a:p>
        </p:txBody>
      </p:sp>
      <p:sp>
        <p:nvSpPr>
          <p:cNvPr id="256027" name="AutoShape 44"/>
          <p:cNvSpPr>
            <a:spLocks noChangeArrowheads="1"/>
          </p:cNvSpPr>
          <p:nvPr/>
        </p:nvSpPr>
        <p:spPr bwMode="auto">
          <a:xfrm>
            <a:off x="2638425" y="4375150"/>
            <a:ext cx="914400" cy="990600"/>
          </a:xfrm>
          <a:prstGeom prst="roundRect">
            <a:avLst>
              <a:gd name="adj" fmla="val 16667"/>
            </a:avLst>
          </a:prstGeom>
          <a:no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夫人</a:t>
            </a:r>
          </a:p>
          <a:p>
            <a:pPr algn="ctr" latinLnBrk="0"/>
            <a:r>
              <a:rPr lang="ja-JP" altLang="en-US" sz="2000">
                <a:solidFill>
                  <a:schemeClr val="bg2"/>
                </a:solidFill>
                <a:latin typeface="ＭＳ Ｐゴシック" pitchFamily="34" charset="-128"/>
              </a:rPr>
              <a:t>ロト</a:t>
            </a:r>
            <a:endParaRPr lang="ko-KR" altLang="en-US" sz="20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財物</a:t>
            </a:r>
          </a:p>
        </p:txBody>
      </p:sp>
      <p:sp>
        <p:nvSpPr>
          <p:cNvPr id="256028" name="Oval 35"/>
          <p:cNvSpPr>
            <a:spLocks noChangeArrowheads="1"/>
          </p:cNvSpPr>
          <p:nvPr/>
        </p:nvSpPr>
        <p:spPr bwMode="auto">
          <a:xfrm>
            <a:off x="1831975" y="3509963"/>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ノア</a:t>
            </a:r>
          </a:p>
        </p:txBody>
      </p:sp>
      <p:sp>
        <p:nvSpPr>
          <p:cNvPr id="256029" name="Oval 40"/>
          <p:cNvSpPr>
            <a:spLocks noChangeArrowheads="1"/>
          </p:cNvSpPr>
          <p:nvPr/>
        </p:nvSpPr>
        <p:spPr bwMode="auto">
          <a:xfrm>
            <a:off x="1839913" y="4576763"/>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アブ</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 Box 2"/>
          <p:cNvSpPr txBox="1">
            <a:spLocks noChangeArrowheads="1"/>
          </p:cNvSpPr>
          <p:nvPr/>
        </p:nvSpPr>
        <p:spPr bwMode="auto">
          <a:xfrm>
            <a:off x="709613" y="928688"/>
            <a:ext cx="5943600" cy="503237"/>
          </a:xfrm>
          <a:prstGeom prst="rect">
            <a:avLst/>
          </a:prstGeom>
          <a:noFill/>
          <a:ln w="9525">
            <a:noFill/>
            <a:miter lim="800000"/>
            <a:headEnd/>
            <a:tailEnd/>
          </a:ln>
        </p:spPr>
        <p:txBody>
          <a:bodyPr wrap="none">
            <a:spAutoFit/>
          </a:bodyPr>
          <a:lstStyle/>
          <a:p>
            <a:pPr latinLnBrk="0">
              <a:lnSpc>
                <a:spcPct val="135000"/>
              </a:lnSpc>
            </a:pPr>
            <a:r>
              <a:rPr lang="ja-JP" altLang="en-US" sz="2000">
                <a:solidFill>
                  <a:schemeClr val="bg2"/>
                </a:solidFill>
                <a:latin typeface="ＭＳ Ｐゴシック" pitchFamily="34" charset="-128"/>
              </a:rPr>
              <a:t>１） 三大献祭の</a:t>
            </a:r>
            <a:r>
              <a:rPr lang="ja-JP" altLang="en-US" sz="2000">
                <a:solidFill>
                  <a:schemeClr val="bg2"/>
                </a:solidFill>
              </a:rPr>
              <a:t>象徴</a:t>
            </a:r>
            <a:r>
              <a:rPr lang="ja-JP" altLang="en-US" sz="2000">
                <a:solidFill>
                  <a:schemeClr val="bg2"/>
                </a:solidFill>
                <a:latin typeface="ＭＳ Ｐゴシック" pitchFamily="34" charset="-128"/>
              </a:rPr>
              <a:t>： ３段階として完成する天宙 象徴</a:t>
            </a:r>
          </a:p>
        </p:txBody>
      </p:sp>
      <p:graphicFrame>
        <p:nvGraphicFramePr>
          <p:cNvPr id="301087" name="Group 31"/>
          <p:cNvGraphicFramePr>
            <a:graphicFrameLocks noGrp="1"/>
          </p:cNvGraphicFramePr>
          <p:nvPr/>
        </p:nvGraphicFramePr>
        <p:xfrm>
          <a:off x="1000125" y="1643063"/>
          <a:ext cx="7500938" cy="2940050"/>
        </p:xfrm>
        <a:graphic>
          <a:graphicData uri="http://schemas.openxmlformats.org/drawingml/2006/table">
            <a:tbl>
              <a:tblPr/>
              <a:tblGrid>
                <a:gridCol w="1152525"/>
                <a:gridCol w="1528763"/>
                <a:gridCol w="1219200"/>
                <a:gridCol w="1057275"/>
                <a:gridCol w="2543175"/>
              </a:tblGrid>
              <a:tr h="981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ＭＳ Ｐゴシック" pitchFamily="34" charset="-128"/>
                          <a:ea typeface="ＭＳ Ｐゴシック" pitchFamily="34" charset="-128"/>
                        </a:rPr>
                        <a:t>雌牛</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完成期象徴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士</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14/18</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再臨主</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完成成約摂理</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ＭＳ Ｐゴシック" pitchFamily="34" charset="-128"/>
                          <a:ea typeface="ＭＳ Ｐゴシック" pitchFamily="34" charset="-128"/>
                        </a:rPr>
                        <a:t>羊</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長成期象徴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ヨ</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1/29</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イエス</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長成新約摂理出発者</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ＭＳ Ｐゴシック" pitchFamily="34" charset="-128"/>
                          <a:ea typeface="ＭＳ Ｐゴシック" pitchFamily="34" charset="-128"/>
                        </a:rPr>
                        <a:t>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蘇生期象徴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マ</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3/16</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イエス</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蘇生旧約摂理完成者（マ</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5/17)</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r>
            </a:tbl>
          </a:graphicData>
        </a:graphic>
      </p:graphicFrame>
      <p:sp>
        <p:nvSpPr>
          <p:cNvPr id="257052" name="Text Box 29"/>
          <p:cNvSpPr txBox="1">
            <a:spLocks noChangeArrowheads="1"/>
          </p:cNvSpPr>
          <p:nvPr/>
        </p:nvSpPr>
        <p:spPr bwMode="auto">
          <a:xfrm>
            <a:off x="1000125" y="5072063"/>
            <a:ext cx="7572375" cy="822325"/>
          </a:xfrm>
          <a:prstGeom prst="rect">
            <a:avLst/>
          </a:prstGeom>
          <a:noFill/>
          <a:ln w="9525">
            <a:noFill/>
            <a:miter lim="800000"/>
            <a:headEnd/>
            <a:tailEnd/>
          </a:ln>
        </p:spPr>
        <p:txBody>
          <a:bodyPr>
            <a:spAutoFit/>
          </a:bodyPr>
          <a:lstStyle/>
          <a:p>
            <a:pPr latinLnBrk="0">
              <a:lnSpc>
                <a:spcPct val="120000"/>
              </a:lnSpc>
            </a:pPr>
            <a:r>
              <a:rPr lang="ja-JP" altLang="en-US" sz="2000">
                <a:solidFill>
                  <a:schemeClr val="bg2"/>
                </a:solidFill>
                <a:latin typeface="ＭＳ Ｐゴシック" pitchFamily="34" charset="-128"/>
              </a:rPr>
              <a:t>士 </a:t>
            </a:r>
            <a:r>
              <a:rPr lang="ko-KR" altLang="en-US" sz="2000">
                <a:solidFill>
                  <a:schemeClr val="bg2"/>
                </a:solidFill>
                <a:latin typeface="ＭＳ Ｐゴシック" pitchFamily="34" charset="-128"/>
              </a:rPr>
              <a:t>14/18 </a:t>
            </a:r>
            <a:r>
              <a:rPr lang="ja-JP" altLang="en-US" sz="2000">
                <a:solidFill>
                  <a:schemeClr val="bg2"/>
                </a:solidFill>
                <a:latin typeface="ＭＳ Ｐゴシック" pitchFamily="34" charset="-128"/>
              </a:rPr>
              <a:t>： 食らうものから食い物が出、強いものから甘いものが</a:t>
            </a:r>
            <a:r>
              <a:rPr lang="en-US" altLang="ja-JP" sz="2000">
                <a:solidFill>
                  <a:schemeClr val="bg2"/>
                </a:solidFill>
                <a:latin typeface="ＭＳ Ｐゴシック" pitchFamily="34" charset="-128"/>
              </a:rPr>
              <a:t>…</a:t>
            </a:r>
            <a:endParaRPr lang="en-US" altLang="ko-KR" sz="2000">
              <a:solidFill>
                <a:schemeClr val="bg2"/>
              </a:solidFill>
              <a:latin typeface="ＭＳ Ｐゴシック" pitchFamily="34" charset="-128"/>
            </a:endParaRPr>
          </a:p>
          <a:p>
            <a:pPr latinLnBrk="0">
              <a:lnSpc>
                <a:spcPct val="120000"/>
              </a:lnSpc>
            </a:pPr>
            <a:r>
              <a:rPr lang="ja-JP" altLang="en-US" sz="2000">
                <a:solidFill>
                  <a:schemeClr val="bg2"/>
                </a:solidFill>
                <a:latin typeface="ＭＳ Ｐゴシック" pitchFamily="34" charset="-128"/>
              </a:rPr>
              <a:t>黙 </a:t>
            </a:r>
            <a:r>
              <a:rPr lang="ko-KR" altLang="en-US" sz="2000">
                <a:solidFill>
                  <a:schemeClr val="bg2"/>
                </a:solidFill>
                <a:latin typeface="ＭＳ Ｐゴシック" pitchFamily="34" charset="-128"/>
              </a:rPr>
              <a:t>19/7 </a:t>
            </a:r>
            <a:r>
              <a:rPr lang="ja-JP" altLang="en-US" sz="2000">
                <a:solidFill>
                  <a:schemeClr val="bg2"/>
                </a:solidFill>
                <a:latin typeface="ＭＳ Ｐゴシック" pitchFamily="34" charset="-128"/>
              </a:rPr>
              <a:t>： 小羊の婚宴</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（妻時代は雌牛時代）</a:t>
            </a:r>
          </a:p>
        </p:txBody>
      </p:sp>
      <p:sp>
        <p:nvSpPr>
          <p:cNvPr id="257053" name="Text Box 30"/>
          <p:cNvSpPr txBox="1">
            <a:spLocks noChangeArrowheads="1"/>
          </p:cNvSpPr>
          <p:nvPr/>
        </p:nvSpPr>
        <p:spPr bwMode="auto">
          <a:xfrm>
            <a:off x="214313" y="295275"/>
            <a:ext cx="186848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象徴献祭</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ext Box 2"/>
          <p:cNvSpPr txBox="1">
            <a:spLocks noChangeArrowheads="1"/>
          </p:cNvSpPr>
          <p:nvPr/>
        </p:nvSpPr>
        <p:spPr bwMode="auto">
          <a:xfrm>
            <a:off x="827088" y="765175"/>
            <a:ext cx="6665912" cy="2236788"/>
          </a:xfrm>
          <a:prstGeom prst="rect">
            <a:avLst/>
          </a:prstGeom>
          <a:noFill/>
          <a:ln w="9525">
            <a:noFill/>
            <a:miter lim="800000"/>
            <a:headEnd/>
            <a:tailEnd/>
          </a:ln>
        </p:spPr>
        <p:txBody>
          <a:bodyPr wrap="none">
            <a:spAutoFit/>
          </a:bodyPr>
          <a:lstStyle/>
          <a:p>
            <a:pPr latinLnBrk="0">
              <a:lnSpc>
                <a:spcPct val="145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三段階の成長過程を通して完成される天宙象徴</a:t>
            </a:r>
          </a:p>
          <a:p>
            <a:pPr latinLnBrk="0">
              <a:lnSpc>
                <a:spcPct val="145000"/>
              </a:lnSpc>
              <a:spcBef>
                <a:spcPts val="600"/>
              </a:spcBef>
            </a:pPr>
            <a:r>
              <a:rPr lang="ja-JP" altLang="en-US" sz="1800">
                <a:solidFill>
                  <a:schemeClr val="bg2"/>
                </a:solidFill>
                <a:latin typeface="ＭＳ Ｐゴシック" pitchFamily="34" charset="-128"/>
              </a:rPr>
              <a:t>② アダム、ノア、アブラハム</a:t>
            </a:r>
            <a:r>
              <a:rPr lang="ko-KR" altLang="en-US" sz="1800">
                <a:solidFill>
                  <a:schemeClr val="bg2"/>
                </a:solidFill>
                <a:latin typeface="ＭＳ Ｐゴシック" pitchFamily="34" charset="-128"/>
              </a:rPr>
              <a:t> 3</a:t>
            </a:r>
            <a:r>
              <a:rPr lang="ja-JP" altLang="en-US" sz="1800">
                <a:solidFill>
                  <a:schemeClr val="bg2"/>
                </a:solidFill>
                <a:latin typeface="ＭＳ Ｐゴシック" pitchFamily="34" charset="-128"/>
              </a:rPr>
              <a:t>代にわたる縦的な摂理の蕩減条件を</a:t>
            </a:r>
            <a:r>
              <a:rPr lang="ko-KR" altLang="en-US" sz="1800">
                <a:solidFill>
                  <a:schemeClr val="bg2"/>
                </a:solidFill>
                <a:latin typeface="ＭＳ Ｐゴシック" pitchFamily="34" charset="-128"/>
              </a:rPr>
              <a:t> </a:t>
            </a:r>
          </a:p>
          <a:p>
            <a:pPr latinLnBrk="0">
              <a:lnSpc>
                <a:spcPct val="145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一時に横的に復帰しようとすること</a:t>
            </a:r>
            <a:endParaRPr lang="ko-KR" altLang="en-US" sz="1800">
              <a:solidFill>
                <a:schemeClr val="bg2"/>
              </a:solidFill>
              <a:latin typeface="ＭＳ Ｐゴシック" pitchFamily="34" charset="-128"/>
            </a:endParaRPr>
          </a:p>
          <a:p>
            <a:pPr latinLnBrk="0">
              <a:lnSpc>
                <a:spcPct val="145000"/>
              </a:lnSpc>
              <a:spcBef>
                <a:spcPts val="600"/>
              </a:spcBef>
            </a:pPr>
            <a:r>
              <a:rPr lang="ja-JP" altLang="en-US" sz="1800">
                <a:solidFill>
                  <a:schemeClr val="bg2"/>
                </a:solidFill>
                <a:latin typeface="ＭＳ Ｐゴシック" pitchFamily="34" charset="-128"/>
              </a:rPr>
              <a:t>③ サタンが侵犯した </a:t>
            </a:r>
            <a:r>
              <a:rPr lang="ko-KR" altLang="en-US" sz="1800">
                <a:solidFill>
                  <a:schemeClr val="bg2"/>
                </a:solidFill>
                <a:latin typeface="ＭＳ Ｐゴシック" pitchFamily="34" charset="-128"/>
              </a:rPr>
              <a:t>3</a:t>
            </a:r>
            <a:r>
              <a:rPr lang="ja-JP" altLang="en-US" sz="1800">
                <a:solidFill>
                  <a:schemeClr val="bg2"/>
                </a:solidFill>
                <a:latin typeface="ＭＳ Ｐゴシック" pitchFamily="34" charset="-128"/>
              </a:rPr>
              <a:t>数表示の全ての条件を一時に蕩減復帰</a:t>
            </a:r>
          </a:p>
          <a:p>
            <a:pPr latinLnBrk="0">
              <a:lnSpc>
                <a:spcPct val="145000"/>
              </a:lnSpc>
            </a:pPr>
            <a:r>
              <a:rPr lang="ja-JP" altLang="en-US" sz="1800">
                <a:solidFill>
                  <a:schemeClr val="bg2"/>
                </a:solidFill>
                <a:latin typeface="ＭＳ Ｐゴシック" pitchFamily="34" charset="-128"/>
              </a:rPr>
              <a:t>　　することにより全復帰摂理を一度に成し遂げようという意図</a:t>
            </a:r>
          </a:p>
        </p:txBody>
      </p:sp>
      <p:sp>
        <p:nvSpPr>
          <p:cNvPr id="258050" name="Text Box 3"/>
          <p:cNvSpPr txBox="1">
            <a:spLocks noChangeArrowheads="1"/>
          </p:cNvSpPr>
          <p:nvPr/>
        </p:nvSpPr>
        <p:spPr bwMode="auto">
          <a:xfrm>
            <a:off x="468313" y="3778250"/>
            <a:ext cx="7372350" cy="869950"/>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 アブラハムは象徴献祭をどのように捧げなければならないのか</a:t>
            </a:r>
            <a:r>
              <a:rPr lang="ko-KR" altLang="en-US" sz="2000">
                <a:solidFill>
                  <a:schemeClr val="bg2"/>
                </a:solidFill>
                <a:latin typeface="ＭＳ Ｐゴシック" pitchFamily="34" charset="-128"/>
              </a:rPr>
              <a:t>?</a:t>
            </a:r>
            <a:endParaRPr lang="ko-KR" altLang="ja-JP" sz="2000">
              <a:solidFill>
                <a:schemeClr val="bg2"/>
              </a:solidFill>
              <a:latin typeface="ＭＳ Ｐゴシック" pitchFamily="34" charset="-128"/>
            </a:endParaRPr>
          </a:p>
          <a:p>
            <a:pPr latinLnBrk="0">
              <a:lnSpc>
                <a:spcPct val="130000"/>
              </a:lnSpc>
              <a:spcBef>
                <a:spcPts val="600"/>
              </a:spcBef>
            </a:pP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裂いて捧げなければならない、しかし鳩を裂かず</a:t>
            </a:r>
          </a:p>
        </p:txBody>
      </p:sp>
      <p:sp>
        <p:nvSpPr>
          <p:cNvPr id="258051" name="Rectangle 27"/>
          <p:cNvSpPr>
            <a:spLocks noChangeArrowheads="1"/>
          </p:cNvSpPr>
          <p:nvPr/>
        </p:nvSpPr>
        <p:spPr bwMode="auto">
          <a:xfrm>
            <a:off x="468313" y="238125"/>
            <a:ext cx="25019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２） ３つの祭物の意味</a:t>
            </a:r>
          </a:p>
        </p:txBody>
      </p:sp>
      <p:grpSp>
        <p:nvGrpSpPr>
          <p:cNvPr id="2" name="Group 8"/>
          <p:cNvGrpSpPr>
            <a:grpSpLocks/>
          </p:cNvGrpSpPr>
          <p:nvPr/>
        </p:nvGrpSpPr>
        <p:grpSpPr bwMode="auto">
          <a:xfrm flipH="1">
            <a:off x="6858016" y="5000636"/>
            <a:ext cx="1214437" cy="1447800"/>
            <a:chOff x="3407" y="1008"/>
            <a:chExt cx="1578" cy="2246"/>
          </a:xfrm>
          <a:solidFill>
            <a:schemeClr val="tx1">
              <a:lumMod val="75000"/>
            </a:schemeClr>
          </a:solidFill>
        </p:grpSpPr>
        <p:sp>
          <p:nvSpPr>
            <p:cNvPr id="29" name="Freeform 9"/>
            <p:cNvSpPr>
              <a:spLocks/>
            </p:cNvSpPr>
            <p:nvPr/>
          </p:nvSpPr>
          <p:spPr bwMode="auto">
            <a:xfrm>
              <a:off x="4050" y="1870"/>
              <a:ext cx="843" cy="956"/>
            </a:xfrm>
            <a:custGeom>
              <a:avLst/>
              <a:gdLst>
                <a:gd name="T0" fmla="*/ 70 w 1686"/>
                <a:gd name="T1" fmla="*/ 103 h 1913"/>
                <a:gd name="T2" fmla="*/ 73 w 1686"/>
                <a:gd name="T3" fmla="*/ 100 h 1913"/>
                <a:gd name="T4" fmla="*/ 76 w 1686"/>
                <a:gd name="T5" fmla="*/ 98 h 1913"/>
                <a:gd name="T6" fmla="*/ 77 w 1686"/>
                <a:gd name="T7" fmla="*/ 96 h 1913"/>
                <a:gd name="T8" fmla="*/ 80 w 1686"/>
                <a:gd name="T9" fmla="*/ 93 h 1913"/>
                <a:gd name="T10" fmla="*/ 82 w 1686"/>
                <a:gd name="T11" fmla="*/ 92 h 1913"/>
                <a:gd name="T12" fmla="*/ 85 w 1686"/>
                <a:gd name="T13" fmla="*/ 92 h 1913"/>
                <a:gd name="T14" fmla="*/ 88 w 1686"/>
                <a:gd name="T15" fmla="*/ 92 h 1913"/>
                <a:gd name="T16" fmla="*/ 90 w 1686"/>
                <a:gd name="T17" fmla="*/ 95 h 1913"/>
                <a:gd name="T18" fmla="*/ 92 w 1686"/>
                <a:gd name="T19" fmla="*/ 99 h 1913"/>
                <a:gd name="T20" fmla="*/ 95 w 1686"/>
                <a:gd name="T21" fmla="*/ 103 h 1913"/>
                <a:gd name="T22" fmla="*/ 97 w 1686"/>
                <a:gd name="T23" fmla="*/ 105 h 1913"/>
                <a:gd name="T24" fmla="*/ 98 w 1686"/>
                <a:gd name="T25" fmla="*/ 106 h 1913"/>
                <a:gd name="T26" fmla="*/ 98 w 1686"/>
                <a:gd name="T27" fmla="*/ 105 h 1913"/>
                <a:gd name="T28" fmla="*/ 99 w 1686"/>
                <a:gd name="T29" fmla="*/ 104 h 1913"/>
                <a:gd name="T30" fmla="*/ 99 w 1686"/>
                <a:gd name="T31" fmla="*/ 105 h 1913"/>
                <a:gd name="T32" fmla="*/ 100 w 1686"/>
                <a:gd name="T33" fmla="*/ 107 h 1913"/>
                <a:gd name="T34" fmla="*/ 100 w 1686"/>
                <a:gd name="T35" fmla="*/ 106 h 1913"/>
                <a:gd name="T36" fmla="*/ 101 w 1686"/>
                <a:gd name="T37" fmla="*/ 105 h 1913"/>
                <a:gd name="T38" fmla="*/ 101 w 1686"/>
                <a:gd name="T39" fmla="*/ 104 h 1913"/>
                <a:gd name="T40" fmla="*/ 102 w 1686"/>
                <a:gd name="T41" fmla="*/ 102 h 1913"/>
                <a:gd name="T42" fmla="*/ 104 w 1686"/>
                <a:gd name="T43" fmla="*/ 100 h 1913"/>
                <a:gd name="T44" fmla="*/ 105 w 1686"/>
                <a:gd name="T45" fmla="*/ 97 h 1913"/>
                <a:gd name="T46" fmla="*/ 105 w 1686"/>
                <a:gd name="T47" fmla="*/ 92 h 1913"/>
                <a:gd name="T48" fmla="*/ 105 w 1686"/>
                <a:gd name="T49" fmla="*/ 88 h 1913"/>
                <a:gd name="T50" fmla="*/ 105 w 1686"/>
                <a:gd name="T51" fmla="*/ 86 h 1913"/>
                <a:gd name="T52" fmla="*/ 105 w 1686"/>
                <a:gd name="T53" fmla="*/ 85 h 1913"/>
                <a:gd name="T54" fmla="*/ 105 w 1686"/>
                <a:gd name="T55" fmla="*/ 84 h 1913"/>
                <a:gd name="T56" fmla="*/ 105 w 1686"/>
                <a:gd name="T57" fmla="*/ 83 h 1913"/>
                <a:gd name="T58" fmla="*/ 105 w 1686"/>
                <a:gd name="T59" fmla="*/ 82 h 1913"/>
                <a:gd name="T60" fmla="*/ 105 w 1686"/>
                <a:gd name="T61" fmla="*/ 81 h 1913"/>
                <a:gd name="T62" fmla="*/ 105 w 1686"/>
                <a:gd name="T63" fmla="*/ 79 h 1913"/>
                <a:gd name="T64" fmla="*/ 105 w 1686"/>
                <a:gd name="T65" fmla="*/ 78 h 1913"/>
                <a:gd name="T66" fmla="*/ 104 w 1686"/>
                <a:gd name="T67" fmla="*/ 77 h 1913"/>
                <a:gd name="T68" fmla="*/ 103 w 1686"/>
                <a:gd name="T69" fmla="*/ 76 h 1913"/>
                <a:gd name="T70" fmla="*/ 102 w 1686"/>
                <a:gd name="T71" fmla="*/ 75 h 1913"/>
                <a:gd name="T72" fmla="*/ 101 w 1686"/>
                <a:gd name="T73" fmla="*/ 73 h 1913"/>
                <a:gd name="T74" fmla="*/ 100 w 1686"/>
                <a:gd name="T75" fmla="*/ 71 h 1913"/>
                <a:gd name="T76" fmla="*/ 98 w 1686"/>
                <a:gd name="T77" fmla="*/ 69 h 1913"/>
                <a:gd name="T78" fmla="*/ 97 w 1686"/>
                <a:gd name="T79" fmla="*/ 68 h 1913"/>
                <a:gd name="T80" fmla="*/ 95 w 1686"/>
                <a:gd name="T81" fmla="*/ 68 h 1913"/>
                <a:gd name="T82" fmla="*/ 93 w 1686"/>
                <a:gd name="T83" fmla="*/ 67 h 1913"/>
                <a:gd name="T84" fmla="*/ 91 w 1686"/>
                <a:gd name="T85" fmla="*/ 66 h 1913"/>
                <a:gd name="T86" fmla="*/ 89 w 1686"/>
                <a:gd name="T87" fmla="*/ 65 h 1913"/>
                <a:gd name="T88" fmla="*/ 86 w 1686"/>
                <a:gd name="T89" fmla="*/ 65 h 1913"/>
                <a:gd name="T90" fmla="*/ 83 w 1686"/>
                <a:gd name="T91" fmla="*/ 64 h 1913"/>
                <a:gd name="T92" fmla="*/ 80 w 1686"/>
                <a:gd name="T93" fmla="*/ 64 h 1913"/>
                <a:gd name="T94" fmla="*/ 77 w 1686"/>
                <a:gd name="T95" fmla="*/ 63 h 1913"/>
                <a:gd name="T96" fmla="*/ 73 w 1686"/>
                <a:gd name="T97" fmla="*/ 63 h 1913"/>
                <a:gd name="T98" fmla="*/ 69 w 1686"/>
                <a:gd name="T99" fmla="*/ 62 h 1913"/>
                <a:gd name="T100" fmla="*/ 66 w 1686"/>
                <a:gd name="T101" fmla="*/ 58 h 1913"/>
                <a:gd name="T102" fmla="*/ 65 w 1686"/>
                <a:gd name="T103" fmla="*/ 52 h 1913"/>
                <a:gd name="T104" fmla="*/ 63 w 1686"/>
                <a:gd name="T105" fmla="*/ 48 h 1913"/>
                <a:gd name="T106" fmla="*/ 62 w 1686"/>
                <a:gd name="T107" fmla="*/ 44 h 1913"/>
                <a:gd name="T108" fmla="*/ 62 w 1686"/>
                <a:gd name="T109" fmla="*/ 40 h 1913"/>
                <a:gd name="T110" fmla="*/ 62 w 1686"/>
                <a:gd name="T111" fmla="*/ 37 h 1913"/>
                <a:gd name="T112" fmla="*/ 63 w 1686"/>
                <a:gd name="T113" fmla="*/ 34 h 1913"/>
                <a:gd name="T114" fmla="*/ 65 w 1686"/>
                <a:gd name="T115" fmla="*/ 31 h 1913"/>
                <a:gd name="T116" fmla="*/ 66 w 1686"/>
                <a:gd name="T117" fmla="*/ 105 h 1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6"/>
                <a:gd name="T178" fmla="*/ 0 h 1913"/>
                <a:gd name="T179" fmla="*/ 1686 w 1686"/>
                <a:gd name="T180" fmla="*/ 1913 h 1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6" h="1913">
                  <a:moveTo>
                    <a:pt x="1070" y="1695"/>
                  </a:moveTo>
                  <a:lnTo>
                    <a:pt x="1086" y="1682"/>
                  </a:lnTo>
                  <a:lnTo>
                    <a:pt x="1102" y="1670"/>
                  </a:lnTo>
                  <a:lnTo>
                    <a:pt x="1115" y="1659"/>
                  </a:lnTo>
                  <a:lnTo>
                    <a:pt x="1129" y="1647"/>
                  </a:lnTo>
                  <a:lnTo>
                    <a:pt x="1143" y="1636"/>
                  </a:lnTo>
                  <a:lnTo>
                    <a:pt x="1155" y="1624"/>
                  </a:lnTo>
                  <a:lnTo>
                    <a:pt x="1166" y="1613"/>
                  </a:lnTo>
                  <a:lnTo>
                    <a:pt x="1176" y="1602"/>
                  </a:lnTo>
                  <a:lnTo>
                    <a:pt x="1186" y="1591"/>
                  </a:lnTo>
                  <a:lnTo>
                    <a:pt x="1194" y="1581"/>
                  </a:lnTo>
                  <a:lnTo>
                    <a:pt x="1203" y="1571"/>
                  </a:lnTo>
                  <a:lnTo>
                    <a:pt x="1210" y="1563"/>
                  </a:lnTo>
                  <a:lnTo>
                    <a:pt x="1218" y="1553"/>
                  </a:lnTo>
                  <a:lnTo>
                    <a:pt x="1224" y="1545"/>
                  </a:lnTo>
                  <a:lnTo>
                    <a:pt x="1229" y="1537"/>
                  </a:lnTo>
                  <a:lnTo>
                    <a:pt x="1234" y="1531"/>
                  </a:lnTo>
                  <a:lnTo>
                    <a:pt x="1247" y="1518"/>
                  </a:lnTo>
                  <a:lnTo>
                    <a:pt x="1260" y="1508"/>
                  </a:lnTo>
                  <a:lnTo>
                    <a:pt x="1271" y="1501"/>
                  </a:lnTo>
                  <a:lnTo>
                    <a:pt x="1282" y="1494"/>
                  </a:lnTo>
                  <a:lnTo>
                    <a:pt x="1292" y="1489"/>
                  </a:lnTo>
                  <a:lnTo>
                    <a:pt x="1302" y="1485"/>
                  </a:lnTo>
                  <a:lnTo>
                    <a:pt x="1311" y="1483"/>
                  </a:lnTo>
                  <a:lnTo>
                    <a:pt x="1321" y="1480"/>
                  </a:lnTo>
                  <a:lnTo>
                    <a:pt x="1331" y="1480"/>
                  </a:lnTo>
                  <a:lnTo>
                    <a:pt x="1341" y="1479"/>
                  </a:lnTo>
                  <a:lnTo>
                    <a:pt x="1350" y="1480"/>
                  </a:lnTo>
                  <a:lnTo>
                    <a:pt x="1361" y="1480"/>
                  </a:lnTo>
                  <a:lnTo>
                    <a:pt x="1371" y="1480"/>
                  </a:lnTo>
                  <a:lnTo>
                    <a:pt x="1382" y="1481"/>
                  </a:lnTo>
                  <a:lnTo>
                    <a:pt x="1394" y="1481"/>
                  </a:lnTo>
                  <a:lnTo>
                    <a:pt x="1406" y="1481"/>
                  </a:lnTo>
                  <a:lnTo>
                    <a:pt x="1411" y="1499"/>
                  </a:lnTo>
                  <a:lnTo>
                    <a:pt x="1419" y="1515"/>
                  </a:lnTo>
                  <a:lnTo>
                    <a:pt x="1426" y="1532"/>
                  </a:lnTo>
                  <a:lnTo>
                    <a:pt x="1436" y="1548"/>
                  </a:lnTo>
                  <a:lnTo>
                    <a:pt x="1446" y="1564"/>
                  </a:lnTo>
                  <a:lnTo>
                    <a:pt x="1456" y="1580"/>
                  </a:lnTo>
                  <a:lnTo>
                    <a:pt x="1466" y="1595"/>
                  </a:lnTo>
                  <a:lnTo>
                    <a:pt x="1477" y="1610"/>
                  </a:lnTo>
                  <a:lnTo>
                    <a:pt x="1488" y="1624"/>
                  </a:lnTo>
                  <a:lnTo>
                    <a:pt x="1498" y="1637"/>
                  </a:lnTo>
                  <a:lnTo>
                    <a:pt x="1507" y="1649"/>
                  </a:lnTo>
                  <a:lnTo>
                    <a:pt x="1516" y="1659"/>
                  </a:lnTo>
                  <a:lnTo>
                    <a:pt x="1525" y="1669"/>
                  </a:lnTo>
                  <a:lnTo>
                    <a:pt x="1532" y="1677"/>
                  </a:lnTo>
                  <a:lnTo>
                    <a:pt x="1537" y="1684"/>
                  </a:lnTo>
                  <a:lnTo>
                    <a:pt x="1542" y="1690"/>
                  </a:lnTo>
                  <a:lnTo>
                    <a:pt x="1548" y="1697"/>
                  </a:lnTo>
                  <a:lnTo>
                    <a:pt x="1553" y="1701"/>
                  </a:lnTo>
                  <a:lnTo>
                    <a:pt x="1557" y="1703"/>
                  </a:lnTo>
                  <a:lnTo>
                    <a:pt x="1559" y="1703"/>
                  </a:lnTo>
                  <a:lnTo>
                    <a:pt x="1562" y="1701"/>
                  </a:lnTo>
                  <a:lnTo>
                    <a:pt x="1563" y="1695"/>
                  </a:lnTo>
                  <a:lnTo>
                    <a:pt x="1564" y="1687"/>
                  </a:lnTo>
                  <a:lnTo>
                    <a:pt x="1564" y="1676"/>
                  </a:lnTo>
                  <a:lnTo>
                    <a:pt x="1567" y="1668"/>
                  </a:lnTo>
                  <a:lnTo>
                    <a:pt x="1569" y="1664"/>
                  </a:lnTo>
                  <a:lnTo>
                    <a:pt x="1572" y="1666"/>
                  </a:lnTo>
                  <a:lnTo>
                    <a:pt x="1575" y="1670"/>
                  </a:lnTo>
                  <a:lnTo>
                    <a:pt x="1578" y="1677"/>
                  </a:lnTo>
                  <a:lnTo>
                    <a:pt x="1580" y="1685"/>
                  </a:lnTo>
                  <a:lnTo>
                    <a:pt x="1583" y="1693"/>
                  </a:lnTo>
                  <a:lnTo>
                    <a:pt x="1584" y="1698"/>
                  </a:lnTo>
                  <a:lnTo>
                    <a:pt x="1586" y="1703"/>
                  </a:lnTo>
                  <a:lnTo>
                    <a:pt x="1588" y="1708"/>
                  </a:lnTo>
                  <a:lnTo>
                    <a:pt x="1590" y="1712"/>
                  </a:lnTo>
                  <a:lnTo>
                    <a:pt x="1593" y="1714"/>
                  </a:lnTo>
                  <a:lnTo>
                    <a:pt x="1595" y="1716"/>
                  </a:lnTo>
                  <a:lnTo>
                    <a:pt x="1598" y="1713"/>
                  </a:lnTo>
                  <a:lnTo>
                    <a:pt x="1599" y="1708"/>
                  </a:lnTo>
                  <a:lnTo>
                    <a:pt x="1600" y="1698"/>
                  </a:lnTo>
                  <a:lnTo>
                    <a:pt x="1601" y="1693"/>
                  </a:lnTo>
                  <a:lnTo>
                    <a:pt x="1602" y="1689"/>
                  </a:lnTo>
                  <a:lnTo>
                    <a:pt x="1604" y="1685"/>
                  </a:lnTo>
                  <a:lnTo>
                    <a:pt x="1606" y="1680"/>
                  </a:lnTo>
                  <a:lnTo>
                    <a:pt x="1607" y="1676"/>
                  </a:lnTo>
                  <a:lnTo>
                    <a:pt x="1610" y="1671"/>
                  </a:lnTo>
                  <a:lnTo>
                    <a:pt x="1614" y="1666"/>
                  </a:lnTo>
                  <a:lnTo>
                    <a:pt x="1617" y="1661"/>
                  </a:lnTo>
                  <a:lnTo>
                    <a:pt x="1621" y="1656"/>
                  </a:lnTo>
                  <a:lnTo>
                    <a:pt x="1625" y="1650"/>
                  </a:lnTo>
                  <a:lnTo>
                    <a:pt x="1630" y="1644"/>
                  </a:lnTo>
                  <a:lnTo>
                    <a:pt x="1636" y="1637"/>
                  </a:lnTo>
                  <a:lnTo>
                    <a:pt x="1641" y="1628"/>
                  </a:lnTo>
                  <a:lnTo>
                    <a:pt x="1648" y="1618"/>
                  </a:lnTo>
                  <a:lnTo>
                    <a:pt x="1654" y="1607"/>
                  </a:lnTo>
                  <a:lnTo>
                    <a:pt x="1662" y="1595"/>
                  </a:lnTo>
                  <a:lnTo>
                    <a:pt x="1669" y="1582"/>
                  </a:lnTo>
                  <a:lnTo>
                    <a:pt x="1675" y="1568"/>
                  </a:lnTo>
                  <a:lnTo>
                    <a:pt x="1679" y="1552"/>
                  </a:lnTo>
                  <a:lnTo>
                    <a:pt x="1683" y="1536"/>
                  </a:lnTo>
                  <a:lnTo>
                    <a:pt x="1685" y="1518"/>
                  </a:lnTo>
                  <a:lnTo>
                    <a:pt x="1686" y="1501"/>
                  </a:lnTo>
                  <a:lnTo>
                    <a:pt x="1686" y="1484"/>
                  </a:lnTo>
                  <a:lnTo>
                    <a:pt x="1686" y="1468"/>
                  </a:lnTo>
                  <a:lnTo>
                    <a:pt x="1685" y="1452"/>
                  </a:lnTo>
                  <a:lnTo>
                    <a:pt x="1684" y="1436"/>
                  </a:lnTo>
                  <a:lnTo>
                    <a:pt x="1683" y="1421"/>
                  </a:lnTo>
                  <a:lnTo>
                    <a:pt x="1680" y="1407"/>
                  </a:lnTo>
                  <a:lnTo>
                    <a:pt x="1678" y="1396"/>
                  </a:lnTo>
                  <a:lnTo>
                    <a:pt x="1676" y="1385"/>
                  </a:lnTo>
                  <a:lnTo>
                    <a:pt x="1674" y="1378"/>
                  </a:lnTo>
                  <a:lnTo>
                    <a:pt x="1671" y="1372"/>
                  </a:lnTo>
                  <a:lnTo>
                    <a:pt x="1673" y="1369"/>
                  </a:lnTo>
                  <a:lnTo>
                    <a:pt x="1673" y="1368"/>
                  </a:lnTo>
                  <a:lnTo>
                    <a:pt x="1674" y="1365"/>
                  </a:lnTo>
                  <a:lnTo>
                    <a:pt x="1675" y="1362"/>
                  </a:lnTo>
                  <a:lnTo>
                    <a:pt x="1676" y="1357"/>
                  </a:lnTo>
                  <a:lnTo>
                    <a:pt x="1678" y="1353"/>
                  </a:lnTo>
                  <a:lnTo>
                    <a:pt x="1678" y="1348"/>
                  </a:lnTo>
                  <a:lnTo>
                    <a:pt x="1679" y="1343"/>
                  </a:lnTo>
                  <a:lnTo>
                    <a:pt x="1680" y="1338"/>
                  </a:lnTo>
                  <a:lnTo>
                    <a:pt x="1681" y="1333"/>
                  </a:lnTo>
                  <a:lnTo>
                    <a:pt x="1683" y="1327"/>
                  </a:lnTo>
                  <a:lnTo>
                    <a:pt x="1684" y="1323"/>
                  </a:lnTo>
                  <a:lnTo>
                    <a:pt x="1684" y="1319"/>
                  </a:lnTo>
                  <a:lnTo>
                    <a:pt x="1685" y="1314"/>
                  </a:lnTo>
                  <a:lnTo>
                    <a:pt x="1685" y="1310"/>
                  </a:lnTo>
                  <a:lnTo>
                    <a:pt x="1685" y="1306"/>
                  </a:lnTo>
                  <a:lnTo>
                    <a:pt x="1684" y="1301"/>
                  </a:lnTo>
                  <a:lnTo>
                    <a:pt x="1684" y="1296"/>
                  </a:lnTo>
                  <a:lnTo>
                    <a:pt x="1683" y="1291"/>
                  </a:lnTo>
                  <a:lnTo>
                    <a:pt x="1681" y="1286"/>
                  </a:lnTo>
                  <a:lnTo>
                    <a:pt x="1680" y="1280"/>
                  </a:lnTo>
                  <a:lnTo>
                    <a:pt x="1679" y="1274"/>
                  </a:lnTo>
                  <a:lnTo>
                    <a:pt x="1678" y="1269"/>
                  </a:lnTo>
                  <a:lnTo>
                    <a:pt x="1675" y="1263"/>
                  </a:lnTo>
                  <a:lnTo>
                    <a:pt x="1674" y="1258"/>
                  </a:lnTo>
                  <a:lnTo>
                    <a:pt x="1670" y="1252"/>
                  </a:lnTo>
                  <a:lnTo>
                    <a:pt x="1668" y="1247"/>
                  </a:lnTo>
                  <a:lnTo>
                    <a:pt x="1665" y="1243"/>
                  </a:lnTo>
                  <a:lnTo>
                    <a:pt x="1663" y="1238"/>
                  </a:lnTo>
                  <a:lnTo>
                    <a:pt x="1659" y="1236"/>
                  </a:lnTo>
                  <a:lnTo>
                    <a:pt x="1655" y="1232"/>
                  </a:lnTo>
                  <a:lnTo>
                    <a:pt x="1652" y="1230"/>
                  </a:lnTo>
                  <a:lnTo>
                    <a:pt x="1648" y="1226"/>
                  </a:lnTo>
                  <a:lnTo>
                    <a:pt x="1643" y="1222"/>
                  </a:lnTo>
                  <a:lnTo>
                    <a:pt x="1639" y="1219"/>
                  </a:lnTo>
                  <a:lnTo>
                    <a:pt x="1634" y="1214"/>
                  </a:lnTo>
                  <a:lnTo>
                    <a:pt x="1631" y="1208"/>
                  </a:lnTo>
                  <a:lnTo>
                    <a:pt x="1626" y="1203"/>
                  </a:lnTo>
                  <a:lnTo>
                    <a:pt x="1621" y="1196"/>
                  </a:lnTo>
                  <a:lnTo>
                    <a:pt x="1616" y="1190"/>
                  </a:lnTo>
                  <a:lnTo>
                    <a:pt x="1611" y="1183"/>
                  </a:lnTo>
                  <a:lnTo>
                    <a:pt x="1606" y="1175"/>
                  </a:lnTo>
                  <a:lnTo>
                    <a:pt x="1601" y="1169"/>
                  </a:lnTo>
                  <a:lnTo>
                    <a:pt x="1596" y="1162"/>
                  </a:lnTo>
                  <a:lnTo>
                    <a:pt x="1591" y="1153"/>
                  </a:lnTo>
                  <a:lnTo>
                    <a:pt x="1586" y="1146"/>
                  </a:lnTo>
                  <a:lnTo>
                    <a:pt x="1581" y="1138"/>
                  </a:lnTo>
                  <a:lnTo>
                    <a:pt x="1577" y="1131"/>
                  </a:lnTo>
                  <a:lnTo>
                    <a:pt x="1572" y="1124"/>
                  </a:lnTo>
                  <a:lnTo>
                    <a:pt x="1567" y="1117"/>
                  </a:lnTo>
                  <a:lnTo>
                    <a:pt x="1563" y="1113"/>
                  </a:lnTo>
                  <a:lnTo>
                    <a:pt x="1557" y="1109"/>
                  </a:lnTo>
                  <a:lnTo>
                    <a:pt x="1552" y="1104"/>
                  </a:lnTo>
                  <a:lnTo>
                    <a:pt x="1547" y="1100"/>
                  </a:lnTo>
                  <a:lnTo>
                    <a:pt x="1541" y="1097"/>
                  </a:lnTo>
                  <a:lnTo>
                    <a:pt x="1535" y="1094"/>
                  </a:lnTo>
                  <a:lnTo>
                    <a:pt x="1527" y="1090"/>
                  </a:lnTo>
                  <a:lnTo>
                    <a:pt x="1519" y="1088"/>
                  </a:lnTo>
                  <a:lnTo>
                    <a:pt x="1510" y="1084"/>
                  </a:lnTo>
                  <a:lnTo>
                    <a:pt x="1500" y="1082"/>
                  </a:lnTo>
                  <a:lnTo>
                    <a:pt x="1489" y="1078"/>
                  </a:lnTo>
                  <a:lnTo>
                    <a:pt x="1478" y="1074"/>
                  </a:lnTo>
                  <a:lnTo>
                    <a:pt x="1464" y="1071"/>
                  </a:lnTo>
                  <a:lnTo>
                    <a:pt x="1457" y="1068"/>
                  </a:lnTo>
                  <a:lnTo>
                    <a:pt x="1450" y="1066"/>
                  </a:lnTo>
                  <a:lnTo>
                    <a:pt x="1442" y="1063"/>
                  </a:lnTo>
                  <a:lnTo>
                    <a:pt x="1434" y="1061"/>
                  </a:lnTo>
                  <a:lnTo>
                    <a:pt x="1426" y="1060"/>
                  </a:lnTo>
                  <a:lnTo>
                    <a:pt x="1417" y="1057"/>
                  </a:lnTo>
                  <a:lnTo>
                    <a:pt x="1409" y="1055"/>
                  </a:lnTo>
                  <a:lnTo>
                    <a:pt x="1400" y="1052"/>
                  </a:lnTo>
                  <a:lnTo>
                    <a:pt x="1390" y="1050"/>
                  </a:lnTo>
                  <a:lnTo>
                    <a:pt x="1381" y="1047"/>
                  </a:lnTo>
                  <a:lnTo>
                    <a:pt x="1371" y="1045"/>
                  </a:lnTo>
                  <a:lnTo>
                    <a:pt x="1361" y="1042"/>
                  </a:lnTo>
                  <a:lnTo>
                    <a:pt x="1350" y="1041"/>
                  </a:lnTo>
                  <a:lnTo>
                    <a:pt x="1339" y="1037"/>
                  </a:lnTo>
                  <a:lnTo>
                    <a:pt x="1327" y="1036"/>
                  </a:lnTo>
                  <a:lnTo>
                    <a:pt x="1315" y="1034"/>
                  </a:lnTo>
                  <a:lnTo>
                    <a:pt x="1304" y="1031"/>
                  </a:lnTo>
                  <a:lnTo>
                    <a:pt x="1292" y="1029"/>
                  </a:lnTo>
                  <a:lnTo>
                    <a:pt x="1278" y="1026"/>
                  </a:lnTo>
                  <a:lnTo>
                    <a:pt x="1266" y="1024"/>
                  </a:lnTo>
                  <a:lnTo>
                    <a:pt x="1252" y="1021"/>
                  </a:lnTo>
                  <a:lnTo>
                    <a:pt x="1239" y="1019"/>
                  </a:lnTo>
                  <a:lnTo>
                    <a:pt x="1225" y="1018"/>
                  </a:lnTo>
                  <a:lnTo>
                    <a:pt x="1210" y="1015"/>
                  </a:lnTo>
                  <a:lnTo>
                    <a:pt x="1196" y="1013"/>
                  </a:lnTo>
                  <a:lnTo>
                    <a:pt x="1181" y="1010"/>
                  </a:lnTo>
                  <a:lnTo>
                    <a:pt x="1165" y="1009"/>
                  </a:lnTo>
                  <a:lnTo>
                    <a:pt x="1149" y="1006"/>
                  </a:lnTo>
                  <a:lnTo>
                    <a:pt x="1133" y="1004"/>
                  </a:lnTo>
                  <a:lnTo>
                    <a:pt x="1117" y="1003"/>
                  </a:lnTo>
                  <a:lnTo>
                    <a:pt x="1099" y="1000"/>
                  </a:lnTo>
                  <a:lnTo>
                    <a:pt x="1082" y="999"/>
                  </a:lnTo>
                  <a:lnTo>
                    <a:pt x="1072" y="976"/>
                  </a:lnTo>
                  <a:lnTo>
                    <a:pt x="1064" y="952"/>
                  </a:lnTo>
                  <a:lnTo>
                    <a:pt x="1055" y="930"/>
                  </a:lnTo>
                  <a:lnTo>
                    <a:pt x="1048" y="908"/>
                  </a:lnTo>
                  <a:lnTo>
                    <a:pt x="1040" y="887"/>
                  </a:lnTo>
                  <a:lnTo>
                    <a:pt x="1034" y="866"/>
                  </a:lnTo>
                  <a:lnTo>
                    <a:pt x="1029" y="846"/>
                  </a:lnTo>
                  <a:lnTo>
                    <a:pt x="1023" y="828"/>
                  </a:lnTo>
                  <a:lnTo>
                    <a:pt x="1019" y="808"/>
                  </a:lnTo>
                  <a:lnTo>
                    <a:pt x="1014" y="789"/>
                  </a:lnTo>
                  <a:lnTo>
                    <a:pt x="1012" y="772"/>
                  </a:lnTo>
                  <a:lnTo>
                    <a:pt x="1008" y="755"/>
                  </a:lnTo>
                  <a:lnTo>
                    <a:pt x="1007" y="739"/>
                  </a:lnTo>
                  <a:lnTo>
                    <a:pt x="1004" y="723"/>
                  </a:lnTo>
                  <a:lnTo>
                    <a:pt x="1003" y="707"/>
                  </a:lnTo>
                  <a:lnTo>
                    <a:pt x="1002" y="692"/>
                  </a:lnTo>
                  <a:lnTo>
                    <a:pt x="1001" y="677"/>
                  </a:lnTo>
                  <a:lnTo>
                    <a:pt x="1001" y="664"/>
                  </a:lnTo>
                  <a:lnTo>
                    <a:pt x="1002" y="649"/>
                  </a:lnTo>
                  <a:lnTo>
                    <a:pt x="1002" y="635"/>
                  </a:lnTo>
                  <a:lnTo>
                    <a:pt x="1003" y="623"/>
                  </a:lnTo>
                  <a:lnTo>
                    <a:pt x="1004" y="611"/>
                  </a:lnTo>
                  <a:lnTo>
                    <a:pt x="1006" y="598"/>
                  </a:lnTo>
                  <a:lnTo>
                    <a:pt x="1008" y="586"/>
                  </a:lnTo>
                  <a:lnTo>
                    <a:pt x="1011" y="574"/>
                  </a:lnTo>
                  <a:lnTo>
                    <a:pt x="1012" y="562"/>
                  </a:lnTo>
                  <a:lnTo>
                    <a:pt x="1016" y="551"/>
                  </a:lnTo>
                  <a:lnTo>
                    <a:pt x="1018" y="542"/>
                  </a:lnTo>
                  <a:lnTo>
                    <a:pt x="1022" y="530"/>
                  </a:lnTo>
                  <a:lnTo>
                    <a:pt x="1024" y="521"/>
                  </a:lnTo>
                  <a:lnTo>
                    <a:pt x="1028" y="511"/>
                  </a:lnTo>
                  <a:lnTo>
                    <a:pt x="1032" y="501"/>
                  </a:lnTo>
                  <a:lnTo>
                    <a:pt x="0" y="0"/>
                  </a:lnTo>
                  <a:lnTo>
                    <a:pt x="91" y="1913"/>
                  </a:lnTo>
                  <a:lnTo>
                    <a:pt x="1056" y="1692"/>
                  </a:lnTo>
                  <a:lnTo>
                    <a:pt x="1070" y="1695"/>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0" name="Freeform 10"/>
            <p:cNvSpPr>
              <a:spLocks/>
            </p:cNvSpPr>
            <p:nvPr/>
          </p:nvSpPr>
          <p:spPr bwMode="auto">
            <a:xfrm>
              <a:off x="3407" y="1200"/>
              <a:ext cx="764" cy="795"/>
            </a:xfrm>
            <a:custGeom>
              <a:avLst/>
              <a:gdLst>
                <a:gd name="T0" fmla="*/ 25 w 1527"/>
                <a:gd name="T1" fmla="*/ 96 h 1590"/>
                <a:gd name="T2" fmla="*/ 27 w 1527"/>
                <a:gd name="T3" fmla="*/ 93 h 1590"/>
                <a:gd name="T4" fmla="*/ 24 w 1527"/>
                <a:gd name="T5" fmla="*/ 90 h 1590"/>
                <a:gd name="T6" fmla="*/ 17 w 1527"/>
                <a:gd name="T7" fmla="*/ 84 h 1590"/>
                <a:gd name="T8" fmla="*/ 10 w 1527"/>
                <a:gd name="T9" fmla="*/ 78 h 1590"/>
                <a:gd name="T10" fmla="*/ 8 w 1527"/>
                <a:gd name="T11" fmla="*/ 73 h 1590"/>
                <a:gd name="T12" fmla="*/ 13 w 1527"/>
                <a:gd name="T13" fmla="*/ 70 h 1590"/>
                <a:gd name="T14" fmla="*/ 21 w 1527"/>
                <a:gd name="T15" fmla="*/ 73 h 1590"/>
                <a:gd name="T16" fmla="*/ 28 w 1527"/>
                <a:gd name="T17" fmla="*/ 76 h 1590"/>
                <a:gd name="T18" fmla="*/ 23 w 1527"/>
                <a:gd name="T19" fmla="*/ 72 h 1590"/>
                <a:gd name="T20" fmla="*/ 10 w 1527"/>
                <a:gd name="T21" fmla="*/ 61 h 1590"/>
                <a:gd name="T22" fmla="*/ 2 w 1527"/>
                <a:gd name="T23" fmla="*/ 52 h 1590"/>
                <a:gd name="T24" fmla="*/ 3 w 1527"/>
                <a:gd name="T25" fmla="*/ 46 h 1590"/>
                <a:gd name="T26" fmla="*/ 12 w 1527"/>
                <a:gd name="T27" fmla="*/ 50 h 1590"/>
                <a:gd name="T28" fmla="*/ 19 w 1527"/>
                <a:gd name="T29" fmla="*/ 54 h 1590"/>
                <a:gd name="T30" fmla="*/ 24 w 1527"/>
                <a:gd name="T31" fmla="*/ 57 h 1590"/>
                <a:gd name="T32" fmla="*/ 20 w 1527"/>
                <a:gd name="T33" fmla="*/ 52 h 1590"/>
                <a:gd name="T34" fmla="*/ 12 w 1527"/>
                <a:gd name="T35" fmla="*/ 48 h 1590"/>
                <a:gd name="T36" fmla="*/ 5 w 1527"/>
                <a:gd name="T37" fmla="*/ 40 h 1590"/>
                <a:gd name="T38" fmla="*/ 4 w 1527"/>
                <a:gd name="T39" fmla="*/ 30 h 1590"/>
                <a:gd name="T40" fmla="*/ 2 w 1527"/>
                <a:gd name="T41" fmla="*/ 22 h 1590"/>
                <a:gd name="T42" fmla="*/ 14 w 1527"/>
                <a:gd name="T43" fmla="*/ 31 h 1590"/>
                <a:gd name="T44" fmla="*/ 27 w 1527"/>
                <a:gd name="T45" fmla="*/ 45 h 1590"/>
                <a:gd name="T46" fmla="*/ 33 w 1527"/>
                <a:gd name="T47" fmla="*/ 50 h 1590"/>
                <a:gd name="T48" fmla="*/ 29 w 1527"/>
                <a:gd name="T49" fmla="*/ 44 h 1590"/>
                <a:gd name="T50" fmla="*/ 19 w 1527"/>
                <a:gd name="T51" fmla="*/ 34 h 1590"/>
                <a:gd name="T52" fmla="*/ 15 w 1527"/>
                <a:gd name="T53" fmla="*/ 20 h 1590"/>
                <a:gd name="T54" fmla="*/ 17 w 1527"/>
                <a:gd name="T55" fmla="*/ 7 h 1590"/>
                <a:gd name="T56" fmla="*/ 24 w 1527"/>
                <a:gd name="T57" fmla="*/ 5 h 1590"/>
                <a:gd name="T58" fmla="*/ 26 w 1527"/>
                <a:gd name="T59" fmla="*/ 12 h 1590"/>
                <a:gd name="T60" fmla="*/ 26 w 1527"/>
                <a:gd name="T61" fmla="*/ 19 h 1590"/>
                <a:gd name="T62" fmla="*/ 30 w 1527"/>
                <a:gd name="T63" fmla="*/ 28 h 1590"/>
                <a:gd name="T64" fmla="*/ 35 w 1527"/>
                <a:gd name="T65" fmla="*/ 37 h 1590"/>
                <a:gd name="T66" fmla="*/ 37 w 1527"/>
                <a:gd name="T67" fmla="*/ 44 h 1590"/>
                <a:gd name="T68" fmla="*/ 39 w 1527"/>
                <a:gd name="T69" fmla="*/ 49 h 1590"/>
                <a:gd name="T70" fmla="*/ 40 w 1527"/>
                <a:gd name="T71" fmla="*/ 48 h 1590"/>
                <a:gd name="T72" fmla="*/ 37 w 1527"/>
                <a:gd name="T73" fmla="*/ 37 h 1590"/>
                <a:gd name="T74" fmla="*/ 35 w 1527"/>
                <a:gd name="T75" fmla="*/ 19 h 1590"/>
                <a:gd name="T76" fmla="*/ 39 w 1527"/>
                <a:gd name="T77" fmla="*/ 3 h 1590"/>
                <a:gd name="T78" fmla="*/ 44 w 1527"/>
                <a:gd name="T79" fmla="*/ 1 h 1590"/>
                <a:gd name="T80" fmla="*/ 47 w 1527"/>
                <a:gd name="T81" fmla="*/ 10 h 1590"/>
                <a:gd name="T82" fmla="*/ 50 w 1527"/>
                <a:gd name="T83" fmla="*/ 27 h 1590"/>
                <a:gd name="T84" fmla="*/ 53 w 1527"/>
                <a:gd name="T85" fmla="*/ 40 h 1590"/>
                <a:gd name="T86" fmla="*/ 56 w 1527"/>
                <a:gd name="T87" fmla="*/ 52 h 1590"/>
                <a:gd name="T88" fmla="*/ 59 w 1527"/>
                <a:gd name="T89" fmla="*/ 55 h 1590"/>
                <a:gd name="T90" fmla="*/ 56 w 1527"/>
                <a:gd name="T91" fmla="*/ 47 h 1590"/>
                <a:gd name="T92" fmla="*/ 53 w 1527"/>
                <a:gd name="T93" fmla="*/ 34 h 1590"/>
                <a:gd name="T94" fmla="*/ 56 w 1527"/>
                <a:gd name="T95" fmla="*/ 17 h 1590"/>
                <a:gd name="T96" fmla="*/ 61 w 1527"/>
                <a:gd name="T97" fmla="*/ 9 h 1590"/>
                <a:gd name="T98" fmla="*/ 66 w 1527"/>
                <a:gd name="T99" fmla="*/ 17 h 1590"/>
                <a:gd name="T100" fmla="*/ 67 w 1527"/>
                <a:gd name="T101" fmla="*/ 31 h 1590"/>
                <a:gd name="T102" fmla="*/ 69 w 1527"/>
                <a:gd name="T103" fmla="*/ 41 h 1590"/>
                <a:gd name="T104" fmla="*/ 70 w 1527"/>
                <a:gd name="T105" fmla="*/ 50 h 1590"/>
                <a:gd name="T106" fmla="*/ 71 w 1527"/>
                <a:gd name="T107" fmla="*/ 60 h 1590"/>
                <a:gd name="T108" fmla="*/ 72 w 1527"/>
                <a:gd name="T109" fmla="*/ 50 h 1590"/>
                <a:gd name="T110" fmla="*/ 72 w 1527"/>
                <a:gd name="T111" fmla="*/ 39 h 1590"/>
                <a:gd name="T112" fmla="*/ 77 w 1527"/>
                <a:gd name="T113" fmla="*/ 31 h 1590"/>
                <a:gd name="T114" fmla="*/ 82 w 1527"/>
                <a:gd name="T115" fmla="*/ 42 h 1590"/>
                <a:gd name="T116" fmla="*/ 82 w 1527"/>
                <a:gd name="T117" fmla="*/ 51 h 1590"/>
                <a:gd name="T118" fmla="*/ 84 w 1527"/>
                <a:gd name="T119" fmla="*/ 58 h 15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7"/>
                <a:gd name="T181" fmla="*/ 0 h 1590"/>
                <a:gd name="T182" fmla="*/ 1527 w 1527"/>
                <a:gd name="T183" fmla="*/ 1590 h 15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7" h="1590">
                  <a:moveTo>
                    <a:pt x="455" y="1590"/>
                  </a:moveTo>
                  <a:lnTo>
                    <a:pt x="450" y="1587"/>
                  </a:lnTo>
                  <a:lnTo>
                    <a:pt x="446" y="1583"/>
                  </a:lnTo>
                  <a:lnTo>
                    <a:pt x="442" y="1581"/>
                  </a:lnTo>
                  <a:lnTo>
                    <a:pt x="437" y="1577"/>
                  </a:lnTo>
                  <a:lnTo>
                    <a:pt x="432" y="1572"/>
                  </a:lnTo>
                  <a:lnTo>
                    <a:pt x="429" y="1569"/>
                  </a:lnTo>
                  <a:lnTo>
                    <a:pt x="422" y="1564"/>
                  </a:lnTo>
                  <a:lnTo>
                    <a:pt x="418" y="1559"/>
                  </a:lnTo>
                  <a:lnTo>
                    <a:pt x="413" y="1555"/>
                  </a:lnTo>
                  <a:lnTo>
                    <a:pt x="406" y="1549"/>
                  </a:lnTo>
                  <a:lnTo>
                    <a:pt x="400" y="1544"/>
                  </a:lnTo>
                  <a:lnTo>
                    <a:pt x="394" y="1538"/>
                  </a:lnTo>
                  <a:lnTo>
                    <a:pt x="387" y="1532"/>
                  </a:lnTo>
                  <a:lnTo>
                    <a:pt x="381" y="1526"/>
                  </a:lnTo>
                  <a:lnTo>
                    <a:pt x="376" y="1519"/>
                  </a:lnTo>
                  <a:lnTo>
                    <a:pt x="371" y="1513"/>
                  </a:lnTo>
                  <a:lnTo>
                    <a:pt x="367" y="1507"/>
                  </a:lnTo>
                  <a:lnTo>
                    <a:pt x="366" y="1502"/>
                  </a:lnTo>
                  <a:lnTo>
                    <a:pt x="365" y="1496"/>
                  </a:lnTo>
                  <a:lnTo>
                    <a:pt x="366" y="1491"/>
                  </a:lnTo>
                  <a:lnTo>
                    <a:pt x="369" y="1487"/>
                  </a:lnTo>
                  <a:lnTo>
                    <a:pt x="374" y="1485"/>
                  </a:lnTo>
                  <a:lnTo>
                    <a:pt x="383" y="1482"/>
                  </a:lnTo>
                  <a:lnTo>
                    <a:pt x="394" y="1481"/>
                  </a:lnTo>
                  <a:lnTo>
                    <a:pt x="406" y="1481"/>
                  </a:lnTo>
                  <a:lnTo>
                    <a:pt x="416" y="1480"/>
                  </a:lnTo>
                  <a:lnTo>
                    <a:pt x="424" y="1479"/>
                  </a:lnTo>
                  <a:lnTo>
                    <a:pt x="430" y="1479"/>
                  </a:lnTo>
                  <a:lnTo>
                    <a:pt x="435" y="1477"/>
                  </a:lnTo>
                  <a:lnTo>
                    <a:pt x="437" y="1475"/>
                  </a:lnTo>
                  <a:lnTo>
                    <a:pt x="438" y="1474"/>
                  </a:lnTo>
                  <a:lnTo>
                    <a:pt x="437" y="1471"/>
                  </a:lnTo>
                  <a:lnTo>
                    <a:pt x="435" y="1469"/>
                  </a:lnTo>
                  <a:lnTo>
                    <a:pt x="432" y="1465"/>
                  </a:lnTo>
                  <a:lnTo>
                    <a:pt x="427" y="1461"/>
                  </a:lnTo>
                  <a:lnTo>
                    <a:pt x="420" y="1456"/>
                  </a:lnTo>
                  <a:lnTo>
                    <a:pt x="413" y="1450"/>
                  </a:lnTo>
                  <a:lnTo>
                    <a:pt x="405" y="1444"/>
                  </a:lnTo>
                  <a:lnTo>
                    <a:pt x="395" y="1438"/>
                  </a:lnTo>
                  <a:lnTo>
                    <a:pt x="385" y="1429"/>
                  </a:lnTo>
                  <a:lnTo>
                    <a:pt x="379" y="1426"/>
                  </a:lnTo>
                  <a:lnTo>
                    <a:pt x="373" y="1421"/>
                  </a:lnTo>
                  <a:lnTo>
                    <a:pt x="366" y="1415"/>
                  </a:lnTo>
                  <a:lnTo>
                    <a:pt x="360" y="1410"/>
                  </a:lnTo>
                  <a:lnTo>
                    <a:pt x="351" y="1403"/>
                  </a:lnTo>
                  <a:lnTo>
                    <a:pt x="344" y="1397"/>
                  </a:lnTo>
                  <a:lnTo>
                    <a:pt x="335" y="1391"/>
                  </a:lnTo>
                  <a:lnTo>
                    <a:pt x="326" y="1385"/>
                  </a:lnTo>
                  <a:lnTo>
                    <a:pt x="318" y="1379"/>
                  </a:lnTo>
                  <a:lnTo>
                    <a:pt x="309" y="1371"/>
                  </a:lnTo>
                  <a:lnTo>
                    <a:pt x="299" y="1364"/>
                  </a:lnTo>
                  <a:lnTo>
                    <a:pt x="291" y="1357"/>
                  </a:lnTo>
                  <a:lnTo>
                    <a:pt x="281" y="1349"/>
                  </a:lnTo>
                  <a:lnTo>
                    <a:pt x="271" y="1343"/>
                  </a:lnTo>
                  <a:lnTo>
                    <a:pt x="262" y="1336"/>
                  </a:lnTo>
                  <a:lnTo>
                    <a:pt x="252" y="1328"/>
                  </a:lnTo>
                  <a:lnTo>
                    <a:pt x="242" y="1321"/>
                  </a:lnTo>
                  <a:lnTo>
                    <a:pt x="234" y="1313"/>
                  </a:lnTo>
                  <a:lnTo>
                    <a:pt x="224" y="1306"/>
                  </a:lnTo>
                  <a:lnTo>
                    <a:pt x="215" y="1299"/>
                  </a:lnTo>
                  <a:lnTo>
                    <a:pt x="207" y="1291"/>
                  </a:lnTo>
                  <a:lnTo>
                    <a:pt x="198" y="1285"/>
                  </a:lnTo>
                  <a:lnTo>
                    <a:pt x="191" y="1278"/>
                  </a:lnTo>
                  <a:lnTo>
                    <a:pt x="183" y="1271"/>
                  </a:lnTo>
                  <a:lnTo>
                    <a:pt x="176" y="1265"/>
                  </a:lnTo>
                  <a:lnTo>
                    <a:pt x="168" y="1259"/>
                  </a:lnTo>
                  <a:lnTo>
                    <a:pt x="162" y="1253"/>
                  </a:lnTo>
                  <a:lnTo>
                    <a:pt x="156" y="1247"/>
                  </a:lnTo>
                  <a:lnTo>
                    <a:pt x="151" y="1242"/>
                  </a:lnTo>
                  <a:lnTo>
                    <a:pt x="146" y="1237"/>
                  </a:lnTo>
                  <a:lnTo>
                    <a:pt x="143" y="1232"/>
                  </a:lnTo>
                  <a:lnTo>
                    <a:pt x="139" y="1228"/>
                  </a:lnTo>
                  <a:lnTo>
                    <a:pt x="133" y="1221"/>
                  </a:lnTo>
                  <a:lnTo>
                    <a:pt x="128" y="1213"/>
                  </a:lnTo>
                  <a:lnTo>
                    <a:pt x="123" y="1207"/>
                  </a:lnTo>
                  <a:lnTo>
                    <a:pt x="119" y="1201"/>
                  </a:lnTo>
                  <a:lnTo>
                    <a:pt x="117" y="1195"/>
                  </a:lnTo>
                  <a:lnTo>
                    <a:pt x="114" y="1190"/>
                  </a:lnTo>
                  <a:lnTo>
                    <a:pt x="112" y="1185"/>
                  </a:lnTo>
                  <a:lnTo>
                    <a:pt x="112" y="1179"/>
                  </a:lnTo>
                  <a:lnTo>
                    <a:pt x="111" y="1174"/>
                  </a:lnTo>
                  <a:lnTo>
                    <a:pt x="112" y="1170"/>
                  </a:lnTo>
                  <a:lnTo>
                    <a:pt x="113" y="1164"/>
                  </a:lnTo>
                  <a:lnTo>
                    <a:pt x="115" y="1159"/>
                  </a:lnTo>
                  <a:lnTo>
                    <a:pt x="118" y="1154"/>
                  </a:lnTo>
                  <a:lnTo>
                    <a:pt x="122" y="1149"/>
                  </a:lnTo>
                  <a:lnTo>
                    <a:pt x="127" y="1143"/>
                  </a:lnTo>
                  <a:lnTo>
                    <a:pt x="133" y="1138"/>
                  </a:lnTo>
                  <a:lnTo>
                    <a:pt x="139" y="1132"/>
                  </a:lnTo>
                  <a:lnTo>
                    <a:pt x="145" y="1127"/>
                  </a:lnTo>
                  <a:lnTo>
                    <a:pt x="151" y="1123"/>
                  </a:lnTo>
                  <a:lnTo>
                    <a:pt x="159" y="1120"/>
                  </a:lnTo>
                  <a:lnTo>
                    <a:pt x="165" y="1116"/>
                  </a:lnTo>
                  <a:lnTo>
                    <a:pt x="172" y="1115"/>
                  </a:lnTo>
                  <a:lnTo>
                    <a:pt x="181" y="1112"/>
                  </a:lnTo>
                  <a:lnTo>
                    <a:pt x="188" y="1112"/>
                  </a:lnTo>
                  <a:lnTo>
                    <a:pt x="196" y="1112"/>
                  </a:lnTo>
                  <a:lnTo>
                    <a:pt x="204" y="1112"/>
                  </a:lnTo>
                  <a:lnTo>
                    <a:pt x="213" y="1114"/>
                  </a:lnTo>
                  <a:lnTo>
                    <a:pt x="221" y="1116"/>
                  </a:lnTo>
                  <a:lnTo>
                    <a:pt x="230" y="1117"/>
                  </a:lnTo>
                  <a:lnTo>
                    <a:pt x="240" y="1121"/>
                  </a:lnTo>
                  <a:lnTo>
                    <a:pt x="249" y="1125"/>
                  </a:lnTo>
                  <a:lnTo>
                    <a:pt x="258" y="1128"/>
                  </a:lnTo>
                  <a:lnTo>
                    <a:pt x="268" y="1132"/>
                  </a:lnTo>
                  <a:lnTo>
                    <a:pt x="277" y="1137"/>
                  </a:lnTo>
                  <a:lnTo>
                    <a:pt x="287" y="1142"/>
                  </a:lnTo>
                  <a:lnTo>
                    <a:pt x="295" y="1146"/>
                  </a:lnTo>
                  <a:lnTo>
                    <a:pt x="305" y="1151"/>
                  </a:lnTo>
                  <a:lnTo>
                    <a:pt x="314" y="1156"/>
                  </a:lnTo>
                  <a:lnTo>
                    <a:pt x="323" y="1160"/>
                  </a:lnTo>
                  <a:lnTo>
                    <a:pt x="331" y="1164"/>
                  </a:lnTo>
                  <a:lnTo>
                    <a:pt x="340" y="1169"/>
                  </a:lnTo>
                  <a:lnTo>
                    <a:pt x="348" y="1174"/>
                  </a:lnTo>
                  <a:lnTo>
                    <a:pt x="357" y="1178"/>
                  </a:lnTo>
                  <a:lnTo>
                    <a:pt x="366" y="1181"/>
                  </a:lnTo>
                  <a:lnTo>
                    <a:pt x="374" y="1185"/>
                  </a:lnTo>
                  <a:lnTo>
                    <a:pt x="383" y="1189"/>
                  </a:lnTo>
                  <a:lnTo>
                    <a:pt x="393" y="1193"/>
                  </a:lnTo>
                  <a:lnTo>
                    <a:pt x="401" y="1196"/>
                  </a:lnTo>
                  <a:lnTo>
                    <a:pt x="410" y="1199"/>
                  </a:lnTo>
                  <a:lnTo>
                    <a:pt x="418" y="1201"/>
                  </a:lnTo>
                  <a:lnTo>
                    <a:pt x="425" y="1202"/>
                  </a:lnTo>
                  <a:lnTo>
                    <a:pt x="430" y="1204"/>
                  </a:lnTo>
                  <a:lnTo>
                    <a:pt x="435" y="1204"/>
                  </a:lnTo>
                  <a:lnTo>
                    <a:pt x="438" y="1204"/>
                  </a:lnTo>
                  <a:lnTo>
                    <a:pt x="441" y="1202"/>
                  </a:lnTo>
                  <a:lnTo>
                    <a:pt x="441" y="1201"/>
                  </a:lnTo>
                  <a:lnTo>
                    <a:pt x="441" y="1199"/>
                  </a:lnTo>
                  <a:lnTo>
                    <a:pt x="438" y="1196"/>
                  </a:lnTo>
                  <a:lnTo>
                    <a:pt x="435" y="1193"/>
                  </a:lnTo>
                  <a:lnTo>
                    <a:pt x="430" y="1189"/>
                  </a:lnTo>
                  <a:lnTo>
                    <a:pt x="424" y="1184"/>
                  </a:lnTo>
                  <a:lnTo>
                    <a:pt x="415" y="1179"/>
                  </a:lnTo>
                  <a:lnTo>
                    <a:pt x="404" y="1173"/>
                  </a:lnTo>
                  <a:lnTo>
                    <a:pt x="392" y="1167"/>
                  </a:lnTo>
                  <a:lnTo>
                    <a:pt x="378" y="1160"/>
                  </a:lnTo>
                  <a:lnTo>
                    <a:pt x="366" y="1154"/>
                  </a:lnTo>
                  <a:lnTo>
                    <a:pt x="353" y="1148"/>
                  </a:lnTo>
                  <a:lnTo>
                    <a:pt x="342" y="1142"/>
                  </a:lnTo>
                  <a:lnTo>
                    <a:pt x="330" y="1136"/>
                  </a:lnTo>
                  <a:lnTo>
                    <a:pt x="319" y="1130"/>
                  </a:lnTo>
                  <a:lnTo>
                    <a:pt x="307" y="1123"/>
                  </a:lnTo>
                  <a:lnTo>
                    <a:pt x="295" y="1115"/>
                  </a:lnTo>
                  <a:lnTo>
                    <a:pt x="283" y="1106"/>
                  </a:lnTo>
                  <a:lnTo>
                    <a:pt x="270" y="1098"/>
                  </a:lnTo>
                  <a:lnTo>
                    <a:pt x="256" y="1086"/>
                  </a:lnTo>
                  <a:lnTo>
                    <a:pt x="242" y="1074"/>
                  </a:lnTo>
                  <a:lnTo>
                    <a:pt x="226" y="1061"/>
                  </a:lnTo>
                  <a:lnTo>
                    <a:pt x="210" y="1044"/>
                  </a:lnTo>
                  <a:lnTo>
                    <a:pt x="193" y="1027"/>
                  </a:lnTo>
                  <a:lnTo>
                    <a:pt x="175" y="1007"/>
                  </a:lnTo>
                  <a:lnTo>
                    <a:pt x="156" y="988"/>
                  </a:lnTo>
                  <a:lnTo>
                    <a:pt x="139" y="970"/>
                  </a:lnTo>
                  <a:lnTo>
                    <a:pt x="124" y="954"/>
                  </a:lnTo>
                  <a:lnTo>
                    <a:pt x="111" y="940"/>
                  </a:lnTo>
                  <a:lnTo>
                    <a:pt x="97" y="927"/>
                  </a:lnTo>
                  <a:lnTo>
                    <a:pt x="86" y="915"/>
                  </a:lnTo>
                  <a:lnTo>
                    <a:pt x="76" y="905"/>
                  </a:lnTo>
                  <a:lnTo>
                    <a:pt x="67" y="895"/>
                  </a:lnTo>
                  <a:lnTo>
                    <a:pt x="59" y="887"/>
                  </a:lnTo>
                  <a:lnTo>
                    <a:pt x="53" y="878"/>
                  </a:lnTo>
                  <a:lnTo>
                    <a:pt x="45" y="871"/>
                  </a:lnTo>
                  <a:lnTo>
                    <a:pt x="39" y="864"/>
                  </a:lnTo>
                  <a:lnTo>
                    <a:pt x="34" y="857"/>
                  </a:lnTo>
                  <a:lnTo>
                    <a:pt x="29" y="850"/>
                  </a:lnTo>
                  <a:lnTo>
                    <a:pt x="24" y="843"/>
                  </a:lnTo>
                  <a:lnTo>
                    <a:pt x="19" y="836"/>
                  </a:lnTo>
                  <a:lnTo>
                    <a:pt x="14" y="827"/>
                  </a:lnTo>
                  <a:lnTo>
                    <a:pt x="9" y="819"/>
                  </a:lnTo>
                  <a:lnTo>
                    <a:pt x="6" y="808"/>
                  </a:lnTo>
                  <a:lnTo>
                    <a:pt x="3" y="798"/>
                  </a:lnTo>
                  <a:lnTo>
                    <a:pt x="1" y="785"/>
                  </a:lnTo>
                  <a:lnTo>
                    <a:pt x="0" y="774"/>
                  </a:lnTo>
                  <a:lnTo>
                    <a:pt x="0" y="763"/>
                  </a:lnTo>
                  <a:lnTo>
                    <a:pt x="1" y="753"/>
                  </a:lnTo>
                  <a:lnTo>
                    <a:pt x="4" y="745"/>
                  </a:lnTo>
                  <a:lnTo>
                    <a:pt x="9" y="736"/>
                  </a:lnTo>
                  <a:lnTo>
                    <a:pt x="17" y="731"/>
                  </a:lnTo>
                  <a:lnTo>
                    <a:pt x="24" y="728"/>
                  </a:lnTo>
                  <a:lnTo>
                    <a:pt x="35" y="725"/>
                  </a:lnTo>
                  <a:lnTo>
                    <a:pt x="49" y="726"/>
                  </a:lnTo>
                  <a:lnTo>
                    <a:pt x="65" y="731"/>
                  </a:lnTo>
                  <a:lnTo>
                    <a:pt x="83" y="739"/>
                  </a:lnTo>
                  <a:lnTo>
                    <a:pt x="93" y="744"/>
                  </a:lnTo>
                  <a:lnTo>
                    <a:pt x="104" y="748"/>
                  </a:lnTo>
                  <a:lnTo>
                    <a:pt x="114" y="755"/>
                  </a:lnTo>
                  <a:lnTo>
                    <a:pt x="123" y="760"/>
                  </a:lnTo>
                  <a:lnTo>
                    <a:pt x="134" y="765"/>
                  </a:lnTo>
                  <a:lnTo>
                    <a:pt x="143" y="771"/>
                  </a:lnTo>
                  <a:lnTo>
                    <a:pt x="152" y="776"/>
                  </a:lnTo>
                  <a:lnTo>
                    <a:pt x="162" y="782"/>
                  </a:lnTo>
                  <a:lnTo>
                    <a:pt x="172" y="787"/>
                  </a:lnTo>
                  <a:lnTo>
                    <a:pt x="181" y="793"/>
                  </a:lnTo>
                  <a:lnTo>
                    <a:pt x="191" y="799"/>
                  </a:lnTo>
                  <a:lnTo>
                    <a:pt x="199" y="804"/>
                  </a:lnTo>
                  <a:lnTo>
                    <a:pt x="208" y="810"/>
                  </a:lnTo>
                  <a:lnTo>
                    <a:pt x="217" y="816"/>
                  </a:lnTo>
                  <a:lnTo>
                    <a:pt x="225" y="821"/>
                  </a:lnTo>
                  <a:lnTo>
                    <a:pt x="234" y="827"/>
                  </a:lnTo>
                  <a:lnTo>
                    <a:pt x="242" y="832"/>
                  </a:lnTo>
                  <a:lnTo>
                    <a:pt x="250" y="839"/>
                  </a:lnTo>
                  <a:lnTo>
                    <a:pt x="257" y="843"/>
                  </a:lnTo>
                  <a:lnTo>
                    <a:pt x="266" y="850"/>
                  </a:lnTo>
                  <a:lnTo>
                    <a:pt x="272" y="855"/>
                  </a:lnTo>
                  <a:lnTo>
                    <a:pt x="279" y="859"/>
                  </a:lnTo>
                  <a:lnTo>
                    <a:pt x="287" y="864"/>
                  </a:lnTo>
                  <a:lnTo>
                    <a:pt x="293" y="869"/>
                  </a:lnTo>
                  <a:lnTo>
                    <a:pt x="299" y="874"/>
                  </a:lnTo>
                  <a:lnTo>
                    <a:pt x="305" y="878"/>
                  </a:lnTo>
                  <a:lnTo>
                    <a:pt x="310" y="883"/>
                  </a:lnTo>
                  <a:lnTo>
                    <a:pt x="315" y="887"/>
                  </a:lnTo>
                  <a:lnTo>
                    <a:pt x="320" y="890"/>
                  </a:lnTo>
                  <a:lnTo>
                    <a:pt x="325" y="894"/>
                  </a:lnTo>
                  <a:lnTo>
                    <a:pt x="329" y="898"/>
                  </a:lnTo>
                  <a:lnTo>
                    <a:pt x="332" y="901"/>
                  </a:lnTo>
                  <a:lnTo>
                    <a:pt x="340" y="906"/>
                  </a:lnTo>
                  <a:lnTo>
                    <a:pt x="347" y="911"/>
                  </a:lnTo>
                  <a:lnTo>
                    <a:pt x="353" y="915"/>
                  </a:lnTo>
                  <a:lnTo>
                    <a:pt x="360" y="919"/>
                  </a:lnTo>
                  <a:lnTo>
                    <a:pt x="366" y="921"/>
                  </a:lnTo>
                  <a:lnTo>
                    <a:pt x="371" y="922"/>
                  </a:lnTo>
                  <a:lnTo>
                    <a:pt x="374" y="922"/>
                  </a:lnTo>
                  <a:lnTo>
                    <a:pt x="377" y="922"/>
                  </a:lnTo>
                  <a:lnTo>
                    <a:pt x="378" y="921"/>
                  </a:lnTo>
                  <a:lnTo>
                    <a:pt x="379" y="919"/>
                  </a:lnTo>
                  <a:lnTo>
                    <a:pt x="379" y="915"/>
                  </a:lnTo>
                  <a:lnTo>
                    <a:pt x="377" y="911"/>
                  </a:lnTo>
                  <a:lnTo>
                    <a:pt x="373" y="906"/>
                  </a:lnTo>
                  <a:lnTo>
                    <a:pt x="368" y="900"/>
                  </a:lnTo>
                  <a:lnTo>
                    <a:pt x="362" y="893"/>
                  </a:lnTo>
                  <a:lnTo>
                    <a:pt x="352" y="884"/>
                  </a:lnTo>
                  <a:lnTo>
                    <a:pt x="344" y="877"/>
                  </a:lnTo>
                  <a:lnTo>
                    <a:pt x="334" y="868"/>
                  </a:lnTo>
                  <a:lnTo>
                    <a:pt x="324" y="859"/>
                  </a:lnTo>
                  <a:lnTo>
                    <a:pt x="314" y="852"/>
                  </a:lnTo>
                  <a:lnTo>
                    <a:pt x="305" y="845"/>
                  </a:lnTo>
                  <a:lnTo>
                    <a:pt x="295" y="837"/>
                  </a:lnTo>
                  <a:lnTo>
                    <a:pt x="287" y="830"/>
                  </a:lnTo>
                  <a:lnTo>
                    <a:pt x="278" y="822"/>
                  </a:lnTo>
                  <a:lnTo>
                    <a:pt x="270" y="816"/>
                  </a:lnTo>
                  <a:lnTo>
                    <a:pt x="261" y="810"/>
                  </a:lnTo>
                  <a:lnTo>
                    <a:pt x="252" y="804"/>
                  </a:lnTo>
                  <a:lnTo>
                    <a:pt x="244" y="799"/>
                  </a:lnTo>
                  <a:lnTo>
                    <a:pt x="236" y="794"/>
                  </a:lnTo>
                  <a:lnTo>
                    <a:pt x="229" y="789"/>
                  </a:lnTo>
                  <a:lnTo>
                    <a:pt x="220" y="784"/>
                  </a:lnTo>
                  <a:lnTo>
                    <a:pt x="213" y="781"/>
                  </a:lnTo>
                  <a:lnTo>
                    <a:pt x="205" y="777"/>
                  </a:lnTo>
                  <a:lnTo>
                    <a:pt x="197" y="773"/>
                  </a:lnTo>
                  <a:lnTo>
                    <a:pt x="187" y="768"/>
                  </a:lnTo>
                  <a:lnTo>
                    <a:pt x="177" y="762"/>
                  </a:lnTo>
                  <a:lnTo>
                    <a:pt x="166" y="757"/>
                  </a:lnTo>
                  <a:lnTo>
                    <a:pt x="156" y="750"/>
                  </a:lnTo>
                  <a:lnTo>
                    <a:pt x="145" y="744"/>
                  </a:lnTo>
                  <a:lnTo>
                    <a:pt x="134" y="735"/>
                  </a:lnTo>
                  <a:lnTo>
                    <a:pt x="124" y="728"/>
                  </a:lnTo>
                  <a:lnTo>
                    <a:pt x="115" y="718"/>
                  </a:lnTo>
                  <a:lnTo>
                    <a:pt x="107" y="708"/>
                  </a:lnTo>
                  <a:lnTo>
                    <a:pt x="98" y="698"/>
                  </a:lnTo>
                  <a:lnTo>
                    <a:pt x="92" y="687"/>
                  </a:lnTo>
                  <a:lnTo>
                    <a:pt x="86" y="674"/>
                  </a:lnTo>
                  <a:lnTo>
                    <a:pt x="82" y="662"/>
                  </a:lnTo>
                  <a:lnTo>
                    <a:pt x="81" y="649"/>
                  </a:lnTo>
                  <a:lnTo>
                    <a:pt x="80" y="635"/>
                  </a:lnTo>
                  <a:lnTo>
                    <a:pt x="78" y="621"/>
                  </a:lnTo>
                  <a:lnTo>
                    <a:pt x="77" y="609"/>
                  </a:lnTo>
                  <a:lnTo>
                    <a:pt x="76" y="596"/>
                  </a:lnTo>
                  <a:lnTo>
                    <a:pt x="75" y="584"/>
                  </a:lnTo>
                  <a:lnTo>
                    <a:pt x="74" y="573"/>
                  </a:lnTo>
                  <a:lnTo>
                    <a:pt x="72" y="562"/>
                  </a:lnTo>
                  <a:lnTo>
                    <a:pt x="71" y="552"/>
                  </a:lnTo>
                  <a:lnTo>
                    <a:pt x="70" y="543"/>
                  </a:lnTo>
                  <a:lnTo>
                    <a:pt x="67" y="533"/>
                  </a:lnTo>
                  <a:lnTo>
                    <a:pt x="65" y="524"/>
                  </a:lnTo>
                  <a:lnTo>
                    <a:pt x="62" y="517"/>
                  </a:lnTo>
                  <a:lnTo>
                    <a:pt x="61" y="508"/>
                  </a:lnTo>
                  <a:lnTo>
                    <a:pt x="57" y="502"/>
                  </a:lnTo>
                  <a:lnTo>
                    <a:pt x="54" y="494"/>
                  </a:lnTo>
                  <a:lnTo>
                    <a:pt x="51" y="489"/>
                  </a:lnTo>
                  <a:lnTo>
                    <a:pt x="46" y="482"/>
                  </a:lnTo>
                  <a:lnTo>
                    <a:pt x="41" y="472"/>
                  </a:lnTo>
                  <a:lnTo>
                    <a:pt x="37" y="460"/>
                  </a:lnTo>
                  <a:lnTo>
                    <a:pt x="30" y="446"/>
                  </a:lnTo>
                  <a:lnTo>
                    <a:pt x="24" y="430"/>
                  </a:lnTo>
                  <a:lnTo>
                    <a:pt x="19" y="415"/>
                  </a:lnTo>
                  <a:lnTo>
                    <a:pt x="16" y="399"/>
                  </a:lnTo>
                  <a:lnTo>
                    <a:pt x="12" y="385"/>
                  </a:lnTo>
                  <a:lnTo>
                    <a:pt x="9" y="371"/>
                  </a:lnTo>
                  <a:lnTo>
                    <a:pt x="9" y="360"/>
                  </a:lnTo>
                  <a:lnTo>
                    <a:pt x="12" y="350"/>
                  </a:lnTo>
                  <a:lnTo>
                    <a:pt x="16" y="344"/>
                  </a:lnTo>
                  <a:lnTo>
                    <a:pt x="23" y="343"/>
                  </a:lnTo>
                  <a:lnTo>
                    <a:pt x="33" y="344"/>
                  </a:lnTo>
                  <a:lnTo>
                    <a:pt x="46" y="350"/>
                  </a:lnTo>
                  <a:lnTo>
                    <a:pt x="64" y="362"/>
                  </a:lnTo>
                  <a:lnTo>
                    <a:pt x="75" y="371"/>
                  </a:lnTo>
                  <a:lnTo>
                    <a:pt x="86" y="380"/>
                  </a:lnTo>
                  <a:lnTo>
                    <a:pt x="97" y="391"/>
                  </a:lnTo>
                  <a:lnTo>
                    <a:pt x="111" y="402"/>
                  </a:lnTo>
                  <a:lnTo>
                    <a:pt x="124" y="414"/>
                  </a:lnTo>
                  <a:lnTo>
                    <a:pt x="138" y="428"/>
                  </a:lnTo>
                  <a:lnTo>
                    <a:pt x="154" y="441"/>
                  </a:lnTo>
                  <a:lnTo>
                    <a:pt x="168" y="456"/>
                  </a:lnTo>
                  <a:lnTo>
                    <a:pt x="184" y="471"/>
                  </a:lnTo>
                  <a:lnTo>
                    <a:pt x="199" y="486"/>
                  </a:lnTo>
                  <a:lnTo>
                    <a:pt x="217" y="502"/>
                  </a:lnTo>
                  <a:lnTo>
                    <a:pt x="233" y="518"/>
                  </a:lnTo>
                  <a:lnTo>
                    <a:pt x="250" y="534"/>
                  </a:lnTo>
                  <a:lnTo>
                    <a:pt x="266" y="551"/>
                  </a:lnTo>
                  <a:lnTo>
                    <a:pt x="283" y="567"/>
                  </a:lnTo>
                  <a:lnTo>
                    <a:pt x="299" y="584"/>
                  </a:lnTo>
                  <a:lnTo>
                    <a:pt x="315" y="600"/>
                  </a:lnTo>
                  <a:lnTo>
                    <a:pt x="331" y="617"/>
                  </a:lnTo>
                  <a:lnTo>
                    <a:pt x="347" y="633"/>
                  </a:lnTo>
                  <a:lnTo>
                    <a:pt x="362" y="649"/>
                  </a:lnTo>
                  <a:lnTo>
                    <a:pt x="377" y="665"/>
                  </a:lnTo>
                  <a:lnTo>
                    <a:pt x="392" y="679"/>
                  </a:lnTo>
                  <a:lnTo>
                    <a:pt x="405" y="693"/>
                  </a:lnTo>
                  <a:lnTo>
                    <a:pt x="418" y="707"/>
                  </a:lnTo>
                  <a:lnTo>
                    <a:pt x="430" y="720"/>
                  </a:lnTo>
                  <a:lnTo>
                    <a:pt x="441" y="731"/>
                  </a:lnTo>
                  <a:lnTo>
                    <a:pt x="451" y="742"/>
                  </a:lnTo>
                  <a:lnTo>
                    <a:pt x="461" y="752"/>
                  </a:lnTo>
                  <a:lnTo>
                    <a:pt x="468" y="762"/>
                  </a:lnTo>
                  <a:lnTo>
                    <a:pt x="475" y="769"/>
                  </a:lnTo>
                  <a:lnTo>
                    <a:pt x="482" y="776"/>
                  </a:lnTo>
                  <a:lnTo>
                    <a:pt x="485" y="781"/>
                  </a:lnTo>
                  <a:lnTo>
                    <a:pt x="493" y="789"/>
                  </a:lnTo>
                  <a:lnTo>
                    <a:pt x="500" y="795"/>
                  </a:lnTo>
                  <a:lnTo>
                    <a:pt x="506" y="800"/>
                  </a:lnTo>
                  <a:lnTo>
                    <a:pt x="512" y="804"/>
                  </a:lnTo>
                  <a:lnTo>
                    <a:pt x="517" y="805"/>
                  </a:lnTo>
                  <a:lnTo>
                    <a:pt x="522" y="805"/>
                  </a:lnTo>
                  <a:lnTo>
                    <a:pt x="527" y="804"/>
                  </a:lnTo>
                  <a:lnTo>
                    <a:pt x="530" y="802"/>
                  </a:lnTo>
                  <a:lnTo>
                    <a:pt x="532" y="799"/>
                  </a:lnTo>
                  <a:lnTo>
                    <a:pt x="532" y="794"/>
                  </a:lnTo>
                  <a:lnTo>
                    <a:pt x="532" y="788"/>
                  </a:lnTo>
                  <a:lnTo>
                    <a:pt x="531" y="783"/>
                  </a:lnTo>
                  <a:lnTo>
                    <a:pt x="527" y="776"/>
                  </a:lnTo>
                  <a:lnTo>
                    <a:pt x="522" y="768"/>
                  </a:lnTo>
                  <a:lnTo>
                    <a:pt x="516" y="761"/>
                  </a:lnTo>
                  <a:lnTo>
                    <a:pt x="509" y="752"/>
                  </a:lnTo>
                  <a:lnTo>
                    <a:pt x="499" y="742"/>
                  </a:lnTo>
                  <a:lnTo>
                    <a:pt x="488" y="734"/>
                  </a:lnTo>
                  <a:lnTo>
                    <a:pt x="477" y="723"/>
                  </a:lnTo>
                  <a:lnTo>
                    <a:pt x="466" y="713"/>
                  </a:lnTo>
                  <a:lnTo>
                    <a:pt x="453" y="700"/>
                  </a:lnTo>
                  <a:lnTo>
                    <a:pt x="440" y="689"/>
                  </a:lnTo>
                  <a:lnTo>
                    <a:pt x="427" y="677"/>
                  </a:lnTo>
                  <a:lnTo>
                    <a:pt x="414" y="663"/>
                  </a:lnTo>
                  <a:lnTo>
                    <a:pt x="401" y="651"/>
                  </a:lnTo>
                  <a:lnTo>
                    <a:pt x="388" y="639"/>
                  </a:lnTo>
                  <a:lnTo>
                    <a:pt x="376" y="625"/>
                  </a:lnTo>
                  <a:lnTo>
                    <a:pt x="363" y="613"/>
                  </a:lnTo>
                  <a:lnTo>
                    <a:pt x="351" y="600"/>
                  </a:lnTo>
                  <a:lnTo>
                    <a:pt x="340" y="588"/>
                  </a:lnTo>
                  <a:lnTo>
                    <a:pt x="330" y="576"/>
                  </a:lnTo>
                  <a:lnTo>
                    <a:pt x="320" y="563"/>
                  </a:lnTo>
                  <a:lnTo>
                    <a:pt x="311" y="552"/>
                  </a:lnTo>
                  <a:lnTo>
                    <a:pt x="302" y="541"/>
                  </a:lnTo>
                  <a:lnTo>
                    <a:pt x="294" y="529"/>
                  </a:lnTo>
                  <a:lnTo>
                    <a:pt x="286" y="518"/>
                  </a:lnTo>
                  <a:lnTo>
                    <a:pt x="278" y="506"/>
                  </a:lnTo>
                  <a:lnTo>
                    <a:pt x="271" y="492"/>
                  </a:lnTo>
                  <a:lnTo>
                    <a:pt x="263" y="480"/>
                  </a:lnTo>
                  <a:lnTo>
                    <a:pt x="257" y="466"/>
                  </a:lnTo>
                  <a:lnTo>
                    <a:pt x="252" y="452"/>
                  </a:lnTo>
                  <a:lnTo>
                    <a:pt x="247" y="438"/>
                  </a:lnTo>
                  <a:lnTo>
                    <a:pt x="242" y="422"/>
                  </a:lnTo>
                  <a:lnTo>
                    <a:pt x="240" y="407"/>
                  </a:lnTo>
                  <a:lnTo>
                    <a:pt x="238" y="390"/>
                  </a:lnTo>
                  <a:lnTo>
                    <a:pt x="236" y="372"/>
                  </a:lnTo>
                  <a:lnTo>
                    <a:pt x="235" y="354"/>
                  </a:lnTo>
                  <a:lnTo>
                    <a:pt x="236" y="334"/>
                  </a:lnTo>
                  <a:lnTo>
                    <a:pt x="238" y="314"/>
                  </a:lnTo>
                  <a:lnTo>
                    <a:pt x="238" y="296"/>
                  </a:lnTo>
                  <a:lnTo>
                    <a:pt x="239" y="277"/>
                  </a:lnTo>
                  <a:lnTo>
                    <a:pt x="239" y="260"/>
                  </a:lnTo>
                  <a:lnTo>
                    <a:pt x="240" y="243"/>
                  </a:lnTo>
                  <a:lnTo>
                    <a:pt x="241" y="228"/>
                  </a:lnTo>
                  <a:lnTo>
                    <a:pt x="242" y="212"/>
                  </a:lnTo>
                  <a:lnTo>
                    <a:pt x="244" y="198"/>
                  </a:lnTo>
                  <a:lnTo>
                    <a:pt x="245" y="184"/>
                  </a:lnTo>
                  <a:lnTo>
                    <a:pt x="249" y="171"/>
                  </a:lnTo>
                  <a:lnTo>
                    <a:pt x="251" y="159"/>
                  </a:lnTo>
                  <a:lnTo>
                    <a:pt x="255" y="147"/>
                  </a:lnTo>
                  <a:lnTo>
                    <a:pt x="260" y="135"/>
                  </a:lnTo>
                  <a:lnTo>
                    <a:pt x="265" y="124"/>
                  </a:lnTo>
                  <a:lnTo>
                    <a:pt x="271" y="113"/>
                  </a:lnTo>
                  <a:lnTo>
                    <a:pt x="278" y="103"/>
                  </a:lnTo>
                  <a:lnTo>
                    <a:pt x="286" y="94"/>
                  </a:lnTo>
                  <a:lnTo>
                    <a:pt x="294" y="85"/>
                  </a:lnTo>
                  <a:lnTo>
                    <a:pt x="302" y="76"/>
                  </a:lnTo>
                  <a:lnTo>
                    <a:pt x="310" y="69"/>
                  </a:lnTo>
                  <a:lnTo>
                    <a:pt x="319" y="61"/>
                  </a:lnTo>
                  <a:lnTo>
                    <a:pt x="326" y="57"/>
                  </a:lnTo>
                  <a:lnTo>
                    <a:pt x="335" y="52"/>
                  </a:lnTo>
                  <a:lnTo>
                    <a:pt x="342" y="49"/>
                  </a:lnTo>
                  <a:lnTo>
                    <a:pt x="350" y="48"/>
                  </a:lnTo>
                  <a:lnTo>
                    <a:pt x="357" y="49"/>
                  </a:lnTo>
                  <a:lnTo>
                    <a:pt x="365" y="53"/>
                  </a:lnTo>
                  <a:lnTo>
                    <a:pt x="371" y="58"/>
                  </a:lnTo>
                  <a:lnTo>
                    <a:pt x="378" y="66"/>
                  </a:lnTo>
                  <a:lnTo>
                    <a:pt x="384" y="76"/>
                  </a:lnTo>
                  <a:lnTo>
                    <a:pt x="389" y="90"/>
                  </a:lnTo>
                  <a:lnTo>
                    <a:pt x="394" y="107"/>
                  </a:lnTo>
                  <a:lnTo>
                    <a:pt x="397" y="116"/>
                  </a:lnTo>
                  <a:lnTo>
                    <a:pt x="399" y="124"/>
                  </a:lnTo>
                  <a:lnTo>
                    <a:pt x="400" y="133"/>
                  </a:lnTo>
                  <a:lnTo>
                    <a:pt x="401" y="142"/>
                  </a:lnTo>
                  <a:lnTo>
                    <a:pt x="403" y="150"/>
                  </a:lnTo>
                  <a:lnTo>
                    <a:pt x="404" y="159"/>
                  </a:lnTo>
                  <a:lnTo>
                    <a:pt x="405" y="166"/>
                  </a:lnTo>
                  <a:lnTo>
                    <a:pt x="405" y="174"/>
                  </a:lnTo>
                  <a:lnTo>
                    <a:pt x="405" y="182"/>
                  </a:lnTo>
                  <a:lnTo>
                    <a:pt x="405" y="190"/>
                  </a:lnTo>
                  <a:lnTo>
                    <a:pt x="405" y="197"/>
                  </a:lnTo>
                  <a:lnTo>
                    <a:pt x="405" y="205"/>
                  </a:lnTo>
                  <a:lnTo>
                    <a:pt x="405" y="212"/>
                  </a:lnTo>
                  <a:lnTo>
                    <a:pt x="405" y="221"/>
                  </a:lnTo>
                  <a:lnTo>
                    <a:pt x="405" y="227"/>
                  </a:lnTo>
                  <a:lnTo>
                    <a:pt x="405" y="234"/>
                  </a:lnTo>
                  <a:lnTo>
                    <a:pt x="405" y="242"/>
                  </a:lnTo>
                  <a:lnTo>
                    <a:pt x="405" y="249"/>
                  </a:lnTo>
                  <a:lnTo>
                    <a:pt x="405" y="256"/>
                  </a:lnTo>
                  <a:lnTo>
                    <a:pt x="405" y="263"/>
                  </a:lnTo>
                  <a:lnTo>
                    <a:pt x="406" y="270"/>
                  </a:lnTo>
                  <a:lnTo>
                    <a:pt x="406" y="277"/>
                  </a:lnTo>
                  <a:lnTo>
                    <a:pt x="408" y="285"/>
                  </a:lnTo>
                  <a:lnTo>
                    <a:pt x="408" y="292"/>
                  </a:lnTo>
                  <a:lnTo>
                    <a:pt x="409" y="298"/>
                  </a:lnTo>
                  <a:lnTo>
                    <a:pt x="410" y="306"/>
                  </a:lnTo>
                  <a:lnTo>
                    <a:pt x="411" y="313"/>
                  </a:lnTo>
                  <a:lnTo>
                    <a:pt x="414" y="320"/>
                  </a:lnTo>
                  <a:lnTo>
                    <a:pt x="416" y="328"/>
                  </a:lnTo>
                  <a:lnTo>
                    <a:pt x="418" y="335"/>
                  </a:lnTo>
                  <a:lnTo>
                    <a:pt x="421" y="343"/>
                  </a:lnTo>
                  <a:lnTo>
                    <a:pt x="424" y="350"/>
                  </a:lnTo>
                  <a:lnTo>
                    <a:pt x="431" y="365"/>
                  </a:lnTo>
                  <a:lnTo>
                    <a:pt x="437" y="381"/>
                  </a:lnTo>
                  <a:lnTo>
                    <a:pt x="443" y="397"/>
                  </a:lnTo>
                  <a:lnTo>
                    <a:pt x="450" y="413"/>
                  </a:lnTo>
                  <a:lnTo>
                    <a:pt x="456" y="428"/>
                  </a:lnTo>
                  <a:lnTo>
                    <a:pt x="462" y="444"/>
                  </a:lnTo>
                  <a:lnTo>
                    <a:pt x="468" y="459"/>
                  </a:lnTo>
                  <a:lnTo>
                    <a:pt x="474" y="472"/>
                  </a:lnTo>
                  <a:lnTo>
                    <a:pt x="479" y="487"/>
                  </a:lnTo>
                  <a:lnTo>
                    <a:pt x="485" y="499"/>
                  </a:lnTo>
                  <a:lnTo>
                    <a:pt x="491" y="512"/>
                  </a:lnTo>
                  <a:lnTo>
                    <a:pt x="498" y="523"/>
                  </a:lnTo>
                  <a:lnTo>
                    <a:pt x="504" y="533"/>
                  </a:lnTo>
                  <a:lnTo>
                    <a:pt x="509" y="541"/>
                  </a:lnTo>
                  <a:lnTo>
                    <a:pt x="515" y="549"/>
                  </a:lnTo>
                  <a:lnTo>
                    <a:pt x="521" y="555"/>
                  </a:lnTo>
                  <a:lnTo>
                    <a:pt x="527" y="560"/>
                  </a:lnTo>
                  <a:lnTo>
                    <a:pt x="532" y="563"/>
                  </a:lnTo>
                  <a:lnTo>
                    <a:pt x="537" y="568"/>
                  </a:lnTo>
                  <a:lnTo>
                    <a:pt x="542" y="573"/>
                  </a:lnTo>
                  <a:lnTo>
                    <a:pt x="546" y="578"/>
                  </a:lnTo>
                  <a:lnTo>
                    <a:pt x="549" y="583"/>
                  </a:lnTo>
                  <a:lnTo>
                    <a:pt x="553" y="589"/>
                  </a:lnTo>
                  <a:lnTo>
                    <a:pt x="557" y="594"/>
                  </a:lnTo>
                  <a:lnTo>
                    <a:pt x="559" y="602"/>
                  </a:lnTo>
                  <a:lnTo>
                    <a:pt x="562" y="608"/>
                  </a:lnTo>
                  <a:lnTo>
                    <a:pt x="565" y="615"/>
                  </a:lnTo>
                  <a:lnTo>
                    <a:pt x="568" y="624"/>
                  </a:lnTo>
                  <a:lnTo>
                    <a:pt x="570" y="633"/>
                  </a:lnTo>
                  <a:lnTo>
                    <a:pt x="573" y="642"/>
                  </a:lnTo>
                  <a:lnTo>
                    <a:pt x="577" y="654"/>
                  </a:lnTo>
                  <a:lnTo>
                    <a:pt x="579" y="665"/>
                  </a:lnTo>
                  <a:lnTo>
                    <a:pt x="583" y="676"/>
                  </a:lnTo>
                  <a:lnTo>
                    <a:pt x="585" y="686"/>
                  </a:lnTo>
                  <a:lnTo>
                    <a:pt x="588" y="695"/>
                  </a:lnTo>
                  <a:lnTo>
                    <a:pt x="589" y="704"/>
                  </a:lnTo>
                  <a:lnTo>
                    <a:pt x="591" y="710"/>
                  </a:lnTo>
                  <a:lnTo>
                    <a:pt x="593" y="716"/>
                  </a:lnTo>
                  <a:lnTo>
                    <a:pt x="594" y="723"/>
                  </a:lnTo>
                  <a:lnTo>
                    <a:pt x="596" y="728"/>
                  </a:lnTo>
                  <a:lnTo>
                    <a:pt x="598" y="732"/>
                  </a:lnTo>
                  <a:lnTo>
                    <a:pt x="599" y="737"/>
                  </a:lnTo>
                  <a:lnTo>
                    <a:pt x="600" y="742"/>
                  </a:lnTo>
                  <a:lnTo>
                    <a:pt x="602" y="746"/>
                  </a:lnTo>
                  <a:lnTo>
                    <a:pt x="604" y="750"/>
                  </a:lnTo>
                  <a:lnTo>
                    <a:pt x="606" y="755"/>
                  </a:lnTo>
                  <a:lnTo>
                    <a:pt x="609" y="760"/>
                  </a:lnTo>
                  <a:lnTo>
                    <a:pt x="612" y="765"/>
                  </a:lnTo>
                  <a:lnTo>
                    <a:pt x="615" y="769"/>
                  </a:lnTo>
                  <a:lnTo>
                    <a:pt x="618" y="776"/>
                  </a:lnTo>
                  <a:lnTo>
                    <a:pt x="622" y="779"/>
                  </a:lnTo>
                  <a:lnTo>
                    <a:pt x="626" y="783"/>
                  </a:lnTo>
                  <a:lnTo>
                    <a:pt x="628" y="787"/>
                  </a:lnTo>
                  <a:lnTo>
                    <a:pt x="632" y="788"/>
                  </a:lnTo>
                  <a:lnTo>
                    <a:pt x="635" y="789"/>
                  </a:lnTo>
                  <a:lnTo>
                    <a:pt x="637" y="790"/>
                  </a:lnTo>
                  <a:lnTo>
                    <a:pt x="639" y="789"/>
                  </a:lnTo>
                  <a:lnTo>
                    <a:pt x="641" y="787"/>
                  </a:lnTo>
                  <a:lnTo>
                    <a:pt x="642" y="784"/>
                  </a:lnTo>
                  <a:lnTo>
                    <a:pt x="642" y="778"/>
                  </a:lnTo>
                  <a:lnTo>
                    <a:pt x="641" y="772"/>
                  </a:lnTo>
                  <a:lnTo>
                    <a:pt x="638" y="765"/>
                  </a:lnTo>
                  <a:lnTo>
                    <a:pt x="636" y="755"/>
                  </a:lnTo>
                  <a:lnTo>
                    <a:pt x="631" y="742"/>
                  </a:lnTo>
                  <a:lnTo>
                    <a:pt x="628" y="735"/>
                  </a:lnTo>
                  <a:lnTo>
                    <a:pt x="626" y="728"/>
                  </a:lnTo>
                  <a:lnTo>
                    <a:pt x="622" y="719"/>
                  </a:lnTo>
                  <a:lnTo>
                    <a:pt x="618" y="708"/>
                  </a:lnTo>
                  <a:lnTo>
                    <a:pt x="615" y="697"/>
                  </a:lnTo>
                  <a:lnTo>
                    <a:pt x="611" y="686"/>
                  </a:lnTo>
                  <a:lnTo>
                    <a:pt x="607" y="673"/>
                  </a:lnTo>
                  <a:lnTo>
                    <a:pt x="602" y="660"/>
                  </a:lnTo>
                  <a:lnTo>
                    <a:pt x="599" y="645"/>
                  </a:lnTo>
                  <a:lnTo>
                    <a:pt x="594" y="630"/>
                  </a:lnTo>
                  <a:lnTo>
                    <a:pt x="589" y="614"/>
                  </a:lnTo>
                  <a:lnTo>
                    <a:pt x="585" y="598"/>
                  </a:lnTo>
                  <a:lnTo>
                    <a:pt x="580" y="581"/>
                  </a:lnTo>
                  <a:lnTo>
                    <a:pt x="577" y="563"/>
                  </a:lnTo>
                  <a:lnTo>
                    <a:pt x="573" y="545"/>
                  </a:lnTo>
                  <a:lnTo>
                    <a:pt x="569" y="526"/>
                  </a:lnTo>
                  <a:lnTo>
                    <a:pt x="565" y="508"/>
                  </a:lnTo>
                  <a:lnTo>
                    <a:pt x="562" y="488"/>
                  </a:lnTo>
                  <a:lnTo>
                    <a:pt x="559" y="469"/>
                  </a:lnTo>
                  <a:lnTo>
                    <a:pt x="557" y="449"/>
                  </a:lnTo>
                  <a:lnTo>
                    <a:pt x="554" y="428"/>
                  </a:lnTo>
                  <a:lnTo>
                    <a:pt x="553" y="407"/>
                  </a:lnTo>
                  <a:lnTo>
                    <a:pt x="552" y="386"/>
                  </a:lnTo>
                  <a:lnTo>
                    <a:pt x="551" y="365"/>
                  </a:lnTo>
                  <a:lnTo>
                    <a:pt x="551" y="344"/>
                  </a:lnTo>
                  <a:lnTo>
                    <a:pt x="552" y="322"/>
                  </a:lnTo>
                  <a:lnTo>
                    <a:pt x="553" y="301"/>
                  </a:lnTo>
                  <a:lnTo>
                    <a:pt x="554" y="280"/>
                  </a:lnTo>
                  <a:lnTo>
                    <a:pt x="557" y="258"/>
                  </a:lnTo>
                  <a:lnTo>
                    <a:pt x="561" y="237"/>
                  </a:lnTo>
                  <a:lnTo>
                    <a:pt x="564" y="216"/>
                  </a:lnTo>
                  <a:lnTo>
                    <a:pt x="569" y="195"/>
                  </a:lnTo>
                  <a:lnTo>
                    <a:pt x="575" y="174"/>
                  </a:lnTo>
                  <a:lnTo>
                    <a:pt x="580" y="155"/>
                  </a:lnTo>
                  <a:lnTo>
                    <a:pt x="586" y="137"/>
                  </a:lnTo>
                  <a:lnTo>
                    <a:pt x="593" y="119"/>
                  </a:lnTo>
                  <a:lnTo>
                    <a:pt x="598" y="105"/>
                  </a:lnTo>
                  <a:lnTo>
                    <a:pt x="604" y="90"/>
                  </a:lnTo>
                  <a:lnTo>
                    <a:pt x="609" y="76"/>
                  </a:lnTo>
                  <a:lnTo>
                    <a:pt x="615" y="64"/>
                  </a:lnTo>
                  <a:lnTo>
                    <a:pt x="620" y="52"/>
                  </a:lnTo>
                  <a:lnTo>
                    <a:pt x="626" y="42"/>
                  </a:lnTo>
                  <a:lnTo>
                    <a:pt x="631" y="33"/>
                  </a:lnTo>
                  <a:lnTo>
                    <a:pt x="637" y="26"/>
                  </a:lnTo>
                  <a:lnTo>
                    <a:pt x="642" y="18"/>
                  </a:lnTo>
                  <a:lnTo>
                    <a:pt x="648" y="12"/>
                  </a:lnTo>
                  <a:lnTo>
                    <a:pt x="653" y="8"/>
                  </a:lnTo>
                  <a:lnTo>
                    <a:pt x="658" y="5"/>
                  </a:lnTo>
                  <a:lnTo>
                    <a:pt x="664" y="2"/>
                  </a:lnTo>
                  <a:lnTo>
                    <a:pt x="669" y="0"/>
                  </a:lnTo>
                  <a:lnTo>
                    <a:pt x="674" y="0"/>
                  </a:lnTo>
                  <a:lnTo>
                    <a:pt x="679" y="0"/>
                  </a:lnTo>
                  <a:lnTo>
                    <a:pt x="684" y="2"/>
                  </a:lnTo>
                  <a:lnTo>
                    <a:pt x="688" y="5"/>
                  </a:lnTo>
                  <a:lnTo>
                    <a:pt x="692" y="7"/>
                  </a:lnTo>
                  <a:lnTo>
                    <a:pt x="697" y="12"/>
                  </a:lnTo>
                  <a:lnTo>
                    <a:pt x="701" y="18"/>
                  </a:lnTo>
                  <a:lnTo>
                    <a:pt x="705" y="24"/>
                  </a:lnTo>
                  <a:lnTo>
                    <a:pt x="709" y="32"/>
                  </a:lnTo>
                  <a:lnTo>
                    <a:pt x="712" y="41"/>
                  </a:lnTo>
                  <a:lnTo>
                    <a:pt x="716" y="50"/>
                  </a:lnTo>
                  <a:lnTo>
                    <a:pt x="720" y="60"/>
                  </a:lnTo>
                  <a:lnTo>
                    <a:pt x="722" y="71"/>
                  </a:lnTo>
                  <a:lnTo>
                    <a:pt x="726" y="84"/>
                  </a:lnTo>
                  <a:lnTo>
                    <a:pt x="728" y="97"/>
                  </a:lnTo>
                  <a:lnTo>
                    <a:pt x="731" y="112"/>
                  </a:lnTo>
                  <a:lnTo>
                    <a:pt x="733" y="127"/>
                  </a:lnTo>
                  <a:lnTo>
                    <a:pt x="737" y="143"/>
                  </a:lnTo>
                  <a:lnTo>
                    <a:pt x="741" y="160"/>
                  </a:lnTo>
                  <a:lnTo>
                    <a:pt x="743" y="179"/>
                  </a:lnTo>
                  <a:lnTo>
                    <a:pt x="747" y="196"/>
                  </a:lnTo>
                  <a:lnTo>
                    <a:pt x="750" y="216"/>
                  </a:lnTo>
                  <a:lnTo>
                    <a:pt x="753" y="234"/>
                  </a:lnTo>
                  <a:lnTo>
                    <a:pt x="757" y="254"/>
                  </a:lnTo>
                  <a:lnTo>
                    <a:pt x="760" y="275"/>
                  </a:lnTo>
                  <a:lnTo>
                    <a:pt x="764" y="295"/>
                  </a:lnTo>
                  <a:lnTo>
                    <a:pt x="768" y="316"/>
                  </a:lnTo>
                  <a:lnTo>
                    <a:pt x="771" y="335"/>
                  </a:lnTo>
                  <a:lnTo>
                    <a:pt x="775" y="356"/>
                  </a:lnTo>
                  <a:lnTo>
                    <a:pt x="779" y="376"/>
                  </a:lnTo>
                  <a:lnTo>
                    <a:pt x="782" y="397"/>
                  </a:lnTo>
                  <a:lnTo>
                    <a:pt x="786" y="417"/>
                  </a:lnTo>
                  <a:lnTo>
                    <a:pt x="789" y="436"/>
                  </a:lnTo>
                  <a:lnTo>
                    <a:pt x="792" y="456"/>
                  </a:lnTo>
                  <a:lnTo>
                    <a:pt x="796" y="475"/>
                  </a:lnTo>
                  <a:lnTo>
                    <a:pt x="800" y="493"/>
                  </a:lnTo>
                  <a:lnTo>
                    <a:pt x="802" y="510"/>
                  </a:lnTo>
                  <a:lnTo>
                    <a:pt x="806" y="528"/>
                  </a:lnTo>
                  <a:lnTo>
                    <a:pt x="810" y="544"/>
                  </a:lnTo>
                  <a:lnTo>
                    <a:pt x="812" y="559"/>
                  </a:lnTo>
                  <a:lnTo>
                    <a:pt x="816" y="572"/>
                  </a:lnTo>
                  <a:lnTo>
                    <a:pt x="818" y="586"/>
                  </a:lnTo>
                  <a:lnTo>
                    <a:pt x="821" y="598"/>
                  </a:lnTo>
                  <a:lnTo>
                    <a:pt x="824" y="608"/>
                  </a:lnTo>
                  <a:lnTo>
                    <a:pt x="827" y="618"/>
                  </a:lnTo>
                  <a:lnTo>
                    <a:pt x="829" y="625"/>
                  </a:lnTo>
                  <a:lnTo>
                    <a:pt x="834" y="640"/>
                  </a:lnTo>
                  <a:lnTo>
                    <a:pt x="838" y="656"/>
                  </a:lnTo>
                  <a:lnTo>
                    <a:pt x="843" y="672"/>
                  </a:lnTo>
                  <a:lnTo>
                    <a:pt x="847" y="688"/>
                  </a:lnTo>
                  <a:lnTo>
                    <a:pt x="850" y="704"/>
                  </a:lnTo>
                  <a:lnTo>
                    <a:pt x="854" y="720"/>
                  </a:lnTo>
                  <a:lnTo>
                    <a:pt x="858" y="736"/>
                  </a:lnTo>
                  <a:lnTo>
                    <a:pt x="861" y="751"/>
                  </a:lnTo>
                  <a:lnTo>
                    <a:pt x="865" y="767"/>
                  </a:lnTo>
                  <a:lnTo>
                    <a:pt x="868" y="782"/>
                  </a:lnTo>
                  <a:lnTo>
                    <a:pt x="871" y="797"/>
                  </a:lnTo>
                  <a:lnTo>
                    <a:pt x="875" y="810"/>
                  </a:lnTo>
                  <a:lnTo>
                    <a:pt x="879" y="822"/>
                  </a:lnTo>
                  <a:lnTo>
                    <a:pt x="882" y="835"/>
                  </a:lnTo>
                  <a:lnTo>
                    <a:pt x="886" y="846"/>
                  </a:lnTo>
                  <a:lnTo>
                    <a:pt x="891" y="856"/>
                  </a:lnTo>
                  <a:lnTo>
                    <a:pt x="895" y="864"/>
                  </a:lnTo>
                  <a:lnTo>
                    <a:pt x="900" y="872"/>
                  </a:lnTo>
                  <a:lnTo>
                    <a:pt x="905" y="879"/>
                  </a:lnTo>
                  <a:lnTo>
                    <a:pt x="908" y="885"/>
                  </a:lnTo>
                  <a:lnTo>
                    <a:pt x="912" y="892"/>
                  </a:lnTo>
                  <a:lnTo>
                    <a:pt x="917" y="895"/>
                  </a:lnTo>
                  <a:lnTo>
                    <a:pt x="921" y="898"/>
                  </a:lnTo>
                  <a:lnTo>
                    <a:pt x="924" y="899"/>
                  </a:lnTo>
                  <a:lnTo>
                    <a:pt x="927" y="899"/>
                  </a:lnTo>
                  <a:lnTo>
                    <a:pt x="928" y="898"/>
                  </a:lnTo>
                  <a:lnTo>
                    <a:pt x="930" y="895"/>
                  </a:lnTo>
                  <a:lnTo>
                    <a:pt x="930" y="890"/>
                  </a:lnTo>
                  <a:lnTo>
                    <a:pt x="930" y="883"/>
                  </a:lnTo>
                  <a:lnTo>
                    <a:pt x="929" y="876"/>
                  </a:lnTo>
                  <a:lnTo>
                    <a:pt x="927" y="864"/>
                  </a:lnTo>
                  <a:lnTo>
                    <a:pt x="923" y="852"/>
                  </a:lnTo>
                  <a:lnTo>
                    <a:pt x="921" y="846"/>
                  </a:lnTo>
                  <a:lnTo>
                    <a:pt x="918" y="837"/>
                  </a:lnTo>
                  <a:lnTo>
                    <a:pt x="916" y="830"/>
                  </a:lnTo>
                  <a:lnTo>
                    <a:pt x="912" y="820"/>
                  </a:lnTo>
                  <a:lnTo>
                    <a:pt x="909" y="811"/>
                  </a:lnTo>
                  <a:lnTo>
                    <a:pt x="906" y="802"/>
                  </a:lnTo>
                  <a:lnTo>
                    <a:pt x="902" y="790"/>
                  </a:lnTo>
                  <a:lnTo>
                    <a:pt x="898" y="779"/>
                  </a:lnTo>
                  <a:lnTo>
                    <a:pt x="895" y="768"/>
                  </a:lnTo>
                  <a:lnTo>
                    <a:pt x="891" y="756"/>
                  </a:lnTo>
                  <a:lnTo>
                    <a:pt x="887" y="744"/>
                  </a:lnTo>
                  <a:lnTo>
                    <a:pt x="884" y="731"/>
                  </a:lnTo>
                  <a:lnTo>
                    <a:pt x="880" y="718"/>
                  </a:lnTo>
                  <a:lnTo>
                    <a:pt x="876" y="704"/>
                  </a:lnTo>
                  <a:lnTo>
                    <a:pt x="872" y="691"/>
                  </a:lnTo>
                  <a:lnTo>
                    <a:pt x="869" y="677"/>
                  </a:lnTo>
                  <a:lnTo>
                    <a:pt x="865" y="662"/>
                  </a:lnTo>
                  <a:lnTo>
                    <a:pt x="863" y="647"/>
                  </a:lnTo>
                  <a:lnTo>
                    <a:pt x="859" y="633"/>
                  </a:lnTo>
                  <a:lnTo>
                    <a:pt x="856" y="618"/>
                  </a:lnTo>
                  <a:lnTo>
                    <a:pt x="854" y="602"/>
                  </a:lnTo>
                  <a:lnTo>
                    <a:pt x="852" y="587"/>
                  </a:lnTo>
                  <a:lnTo>
                    <a:pt x="849" y="571"/>
                  </a:lnTo>
                  <a:lnTo>
                    <a:pt x="848" y="555"/>
                  </a:lnTo>
                  <a:lnTo>
                    <a:pt x="845" y="540"/>
                  </a:lnTo>
                  <a:lnTo>
                    <a:pt x="845" y="524"/>
                  </a:lnTo>
                  <a:lnTo>
                    <a:pt x="844" y="508"/>
                  </a:lnTo>
                  <a:lnTo>
                    <a:pt x="844" y="492"/>
                  </a:lnTo>
                  <a:lnTo>
                    <a:pt x="844" y="476"/>
                  </a:lnTo>
                  <a:lnTo>
                    <a:pt x="845" y="460"/>
                  </a:lnTo>
                  <a:lnTo>
                    <a:pt x="847" y="444"/>
                  </a:lnTo>
                  <a:lnTo>
                    <a:pt x="848" y="428"/>
                  </a:lnTo>
                  <a:lnTo>
                    <a:pt x="853" y="397"/>
                  </a:lnTo>
                  <a:lnTo>
                    <a:pt x="858" y="370"/>
                  </a:lnTo>
                  <a:lnTo>
                    <a:pt x="863" y="345"/>
                  </a:lnTo>
                  <a:lnTo>
                    <a:pt x="869" y="322"/>
                  </a:lnTo>
                  <a:lnTo>
                    <a:pt x="875" y="301"/>
                  </a:lnTo>
                  <a:lnTo>
                    <a:pt x="881" y="283"/>
                  </a:lnTo>
                  <a:lnTo>
                    <a:pt x="886" y="266"/>
                  </a:lnTo>
                  <a:lnTo>
                    <a:pt x="892" y="253"/>
                  </a:lnTo>
                  <a:lnTo>
                    <a:pt x="898" y="240"/>
                  </a:lnTo>
                  <a:lnTo>
                    <a:pt x="903" y="230"/>
                  </a:lnTo>
                  <a:lnTo>
                    <a:pt x="908" y="222"/>
                  </a:lnTo>
                  <a:lnTo>
                    <a:pt x="912" y="216"/>
                  </a:lnTo>
                  <a:lnTo>
                    <a:pt x="916" y="211"/>
                  </a:lnTo>
                  <a:lnTo>
                    <a:pt x="917" y="207"/>
                  </a:lnTo>
                  <a:lnTo>
                    <a:pt x="919" y="205"/>
                  </a:lnTo>
                  <a:lnTo>
                    <a:pt x="928" y="191"/>
                  </a:lnTo>
                  <a:lnTo>
                    <a:pt x="937" y="177"/>
                  </a:lnTo>
                  <a:lnTo>
                    <a:pt x="946" y="164"/>
                  </a:lnTo>
                  <a:lnTo>
                    <a:pt x="955" y="152"/>
                  </a:lnTo>
                  <a:lnTo>
                    <a:pt x="965" y="140"/>
                  </a:lnTo>
                  <a:lnTo>
                    <a:pt x="974" y="131"/>
                  </a:lnTo>
                  <a:lnTo>
                    <a:pt x="982" y="123"/>
                  </a:lnTo>
                  <a:lnTo>
                    <a:pt x="991" y="118"/>
                  </a:lnTo>
                  <a:lnTo>
                    <a:pt x="999" y="116"/>
                  </a:lnTo>
                  <a:lnTo>
                    <a:pt x="1008" y="117"/>
                  </a:lnTo>
                  <a:lnTo>
                    <a:pt x="1016" y="122"/>
                  </a:lnTo>
                  <a:lnTo>
                    <a:pt x="1022" y="131"/>
                  </a:lnTo>
                  <a:lnTo>
                    <a:pt x="1028" y="144"/>
                  </a:lnTo>
                  <a:lnTo>
                    <a:pt x="1034" y="163"/>
                  </a:lnTo>
                  <a:lnTo>
                    <a:pt x="1039" y="187"/>
                  </a:lnTo>
                  <a:lnTo>
                    <a:pt x="1043" y="217"/>
                  </a:lnTo>
                  <a:lnTo>
                    <a:pt x="1043" y="234"/>
                  </a:lnTo>
                  <a:lnTo>
                    <a:pt x="1043" y="251"/>
                  </a:lnTo>
                  <a:lnTo>
                    <a:pt x="1044" y="269"/>
                  </a:lnTo>
                  <a:lnTo>
                    <a:pt x="1044" y="286"/>
                  </a:lnTo>
                  <a:lnTo>
                    <a:pt x="1045" y="304"/>
                  </a:lnTo>
                  <a:lnTo>
                    <a:pt x="1046" y="322"/>
                  </a:lnTo>
                  <a:lnTo>
                    <a:pt x="1046" y="339"/>
                  </a:lnTo>
                  <a:lnTo>
                    <a:pt x="1049" y="357"/>
                  </a:lnTo>
                  <a:lnTo>
                    <a:pt x="1050" y="375"/>
                  </a:lnTo>
                  <a:lnTo>
                    <a:pt x="1051" y="392"/>
                  </a:lnTo>
                  <a:lnTo>
                    <a:pt x="1053" y="409"/>
                  </a:lnTo>
                  <a:lnTo>
                    <a:pt x="1054" y="427"/>
                  </a:lnTo>
                  <a:lnTo>
                    <a:pt x="1056" y="443"/>
                  </a:lnTo>
                  <a:lnTo>
                    <a:pt x="1057" y="459"/>
                  </a:lnTo>
                  <a:lnTo>
                    <a:pt x="1060" y="476"/>
                  </a:lnTo>
                  <a:lnTo>
                    <a:pt x="1061" y="491"/>
                  </a:lnTo>
                  <a:lnTo>
                    <a:pt x="1064" y="507"/>
                  </a:lnTo>
                  <a:lnTo>
                    <a:pt x="1065" y="522"/>
                  </a:lnTo>
                  <a:lnTo>
                    <a:pt x="1067" y="535"/>
                  </a:lnTo>
                  <a:lnTo>
                    <a:pt x="1070" y="549"/>
                  </a:lnTo>
                  <a:lnTo>
                    <a:pt x="1072" y="562"/>
                  </a:lnTo>
                  <a:lnTo>
                    <a:pt x="1073" y="575"/>
                  </a:lnTo>
                  <a:lnTo>
                    <a:pt x="1076" y="587"/>
                  </a:lnTo>
                  <a:lnTo>
                    <a:pt x="1078" y="598"/>
                  </a:lnTo>
                  <a:lnTo>
                    <a:pt x="1081" y="609"/>
                  </a:lnTo>
                  <a:lnTo>
                    <a:pt x="1083" y="618"/>
                  </a:lnTo>
                  <a:lnTo>
                    <a:pt x="1085" y="628"/>
                  </a:lnTo>
                  <a:lnTo>
                    <a:pt x="1087" y="635"/>
                  </a:lnTo>
                  <a:lnTo>
                    <a:pt x="1090" y="642"/>
                  </a:lnTo>
                  <a:lnTo>
                    <a:pt x="1091" y="649"/>
                  </a:lnTo>
                  <a:lnTo>
                    <a:pt x="1093" y="654"/>
                  </a:lnTo>
                  <a:lnTo>
                    <a:pt x="1094" y="658"/>
                  </a:lnTo>
                  <a:lnTo>
                    <a:pt x="1098" y="666"/>
                  </a:lnTo>
                  <a:lnTo>
                    <a:pt x="1101" y="674"/>
                  </a:lnTo>
                  <a:lnTo>
                    <a:pt x="1103" y="684"/>
                  </a:lnTo>
                  <a:lnTo>
                    <a:pt x="1104" y="695"/>
                  </a:lnTo>
                  <a:lnTo>
                    <a:pt x="1107" y="707"/>
                  </a:lnTo>
                  <a:lnTo>
                    <a:pt x="1107" y="719"/>
                  </a:lnTo>
                  <a:lnTo>
                    <a:pt x="1108" y="731"/>
                  </a:lnTo>
                  <a:lnTo>
                    <a:pt x="1108" y="745"/>
                  </a:lnTo>
                  <a:lnTo>
                    <a:pt x="1109" y="758"/>
                  </a:lnTo>
                  <a:lnTo>
                    <a:pt x="1109" y="771"/>
                  </a:lnTo>
                  <a:lnTo>
                    <a:pt x="1108" y="784"/>
                  </a:lnTo>
                  <a:lnTo>
                    <a:pt x="1108" y="798"/>
                  </a:lnTo>
                  <a:lnTo>
                    <a:pt x="1108" y="810"/>
                  </a:lnTo>
                  <a:lnTo>
                    <a:pt x="1108" y="822"/>
                  </a:lnTo>
                  <a:lnTo>
                    <a:pt x="1108" y="835"/>
                  </a:lnTo>
                  <a:lnTo>
                    <a:pt x="1108" y="846"/>
                  </a:lnTo>
                  <a:lnTo>
                    <a:pt x="1108" y="858"/>
                  </a:lnTo>
                  <a:lnTo>
                    <a:pt x="1109" y="871"/>
                  </a:lnTo>
                  <a:lnTo>
                    <a:pt x="1110" y="884"/>
                  </a:lnTo>
                  <a:lnTo>
                    <a:pt x="1113" y="899"/>
                  </a:lnTo>
                  <a:lnTo>
                    <a:pt x="1115" y="913"/>
                  </a:lnTo>
                  <a:lnTo>
                    <a:pt x="1118" y="926"/>
                  </a:lnTo>
                  <a:lnTo>
                    <a:pt x="1120" y="938"/>
                  </a:lnTo>
                  <a:lnTo>
                    <a:pt x="1124" y="948"/>
                  </a:lnTo>
                  <a:lnTo>
                    <a:pt x="1126" y="956"/>
                  </a:lnTo>
                  <a:lnTo>
                    <a:pt x="1130" y="961"/>
                  </a:lnTo>
                  <a:lnTo>
                    <a:pt x="1133" y="963"/>
                  </a:lnTo>
                  <a:lnTo>
                    <a:pt x="1135" y="961"/>
                  </a:lnTo>
                  <a:lnTo>
                    <a:pt x="1138" y="954"/>
                  </a:lnTo>
                  <a:lnTo>
                    <a:pt x="1139" y="943"/>
                  </a:lnTo>
                  <a:lnTo>
                    <a:pt x="1140" y="926"/>
                  </a:lnTo>
                  <a:lnTo>
                    <a:pt x="1140" y="904"/>
                  </a:lnTo>
                  <a:lnTo>
                    <a:pt x="1140" y="892"/>
                  </a:lnTo>
                  <a:lnTo>
                    <a:pt x="1140" y="879"/>
                  </a:lnTo>
                  <a:lnTo>
                    <a:pt x="1140" y="866"/>
                  </a:lnTo>
                  <a:lnTo>
                    <a:pt x="1140" y="853"/>
                  </a:lnTo>
                  <a:lnTo>
                    <a:pt x="1140" y="840"/>
                  </a:lnTo>
                  <a:lnTo>
                    <a:pt x="1140" y="826"/>
                  </a:lnTo>
                  <a:lnTo>
                    <a:pt x="1140" y="814"/>
                  </a:lnTo>
                  <a:lnTo>
                    <a:pt x="1140" y="800"/>
                  </a:lnTo>
                  <a:lnTo>
                    <a:pt x="1140" y="788"/>
                  </a:lnTo>
                  <a:lnTo>
                    <a:pt x="1140" y="774"/>
                  </a:lnTo>
                  <a:lnTo>
                    <a:pt x="1140" y="762"/>
                  </a:lnTo>
                  <a:lnTo>
                    <a:pt x="1140" y="750"/>
                  </a:lnTo>
                  <a:lnTo>
                    <a:pt x="1140" y="736"/>
                  </a:lnTo>
                  <a:lnTo>
                    <a:pt x="1141" y="724"/>
                  </a:lnTo>
                  <a:lnTo>
                    <a:pt x="1141" y="713"/>
                  </a:lnTo>
                  <a:lnTo>
                    <a:pt x="1141" y="700"/>
                  </a:lnTo>
                  <a:lnTo>
                    <a:pt x="1143" y="688"/>
                  </a:lnTo>
                  <a:lnTo>
                    <a:pt x="1144" y="677"/>
                  </a:lnTo>
                  <a:lnTo>
                    <a:pt x="1144" y="666"/>
                  </a:lnTo>
                  <a:lnTo>
                    <a:pt x="1145" y="655"/>
                  </a:lnTo>
                  <a:lnTo>
                    <a:pt x="1146" y="644"/>
                  </a:lnTo>
                  <a:lnTo>
                    <a:pt x="1147" y="634"/>
                  </a:lnTo>
                  <a:lnTo>
                    <a:pt x="1149" y="624"/>
                  </a:lnTo>
                  <a:lnTo>
                    <a:pt x="1151" y="614"/>
                  </a:lnTo>
                  <a:lnTo>
                    <a:pt x="1152" y="605"/>
                  </a:lnTo>
                  <a:lnTo>
                    <a:pt x="1155" y="597"/>
                  </a:lnTo>
                  <a:lnTo>
                    <a:pt x="1157" y="588"/>
                  </a:lnTo>
                  <a:lnTo>
                    <a:pt x="1160" y="581"/>
                  </a:lnTo>
                  <a:lnTo>
                    <a:pt x="1163" y="573"/>
                  </a:lnTo>
                  <a:lnTo>
                    <a:pt x="1166" y="566"/>
                  </a:lnTo>
                  <a:lnTo>
                    <a:pt x="1170" y="560"/>
                  </a:lnTo>
                  <a:lnTo>
                    <a:pt x="1172" y="555"/>
                  </a:lnTo>
                  <a:lnTo>
                    <a:pt x="1181" y="544"/>
                  </a:lnTo>
                  <a:lnTo>
                    <a:pt x="1189" y="533"/>
                  </a:lnTo>
                  <a:lnTo>
                    <a:pt x="1200" y="523"/>
                  </a:lnTo>
                  <a:lnTo>
                    <a:pt x="1210" y="513"/>
                  </a:lnTo>
                  <a:lnTo>
                    <a:pt x="1223" y="506"/>
                  </a:lnTo>
                  <a:lnTo>
                    <a:pt x="1234" y="499"/>
                  </a:lnTo>
                  <a:lnTo>
                    <a:pt x="1245" y="494"/>
                  </a:lnTo>
                  <a:lnTo>
                    <a:pt x="1257" y="493"/>
                  </a:lnTo>
                  <a:lnTo>
                    <a:pt x="1267" y="494"/>
                  </a:lnTo>
                  <a:lnTo>
                    <a:pt x="1277" y="499"/>
                  </a:lnTo>
                  <a:lnTo>
                    <a:pt x="1286" y="507"/>
                  </a:lnTo>
                  <a:lnTo>
                    <a:pt x="1293" y="519"/>
                  </a:lnTo>
                  <a:lnTo>
                    <a:pt x="1298" y="535"/>
                  </a:lnTo>
                  <a:lnTo>
                    <a:pt x="1302" y="556"/>
                  </a:lnTo>
                  <a:lnTo>
                    <a:pt x="1303" y="582"/>
                  </a:lnTo>
                  <a:lnTo>
                    <a:pt x="1302" y="613"/>
                  </a:lnTo>
                  <a:lnTo>
                    <a:pt x="1302" y="629"/>
                  </a:lnTo>
                  <a:lnTo>
                    <a:pt x="1300" y="645"/>
                  </a:lnTo>
                  <a:lnTo>
                    <a:pt x="1299" y="661"/>
                  </a:lnTo>
                  <a:lnTo>
                    <a:pt x="1298" y="674"/>
                  </a:lnTo>
                  <a:lnTo>
                    <a:pt x="1298" y="689"/>
                  </a:lnTo>
                  <a:lnTo>
                    <a:pt x="1298" y="702"/>
                  </a:lnTo>
                  <a:lnTo>
                    <a:pt x="1298" y="715"/>
                  </a:lnTo>
                  <a:lnTo>
                    <a:pt x="1298" y="728"/>
                  </a:lnTo>
                  <a:lnTo>
                    <a:pt x="1298" y="739"/>
                  </a:lnTo>
                  <a:lnTo>
                    <a:pt x="1298" y="750"/>
                  </a:lnTo>
                  <a:lnTo>
                    <a:pt x="1298" y="761"/>
                  </a:lnTo>
                  <a:lnTo>
                    <a:pt x="1298" y="772"/>
                  </a:lnTo>
                  <a:lnTo>
                    <a:pt x="1299" y="782"/>
                  </a:lnTo>
                  <a:lnTo>
                    <a:pt x="1299" y="792"/>
                  </a:lnTo>
                  <a:lnTo>
                    <a:pt x="1300" y="800"/>
                  </a:lnTo>
                  <a:lnTo>
                    <a:pt x="1302" y="810"/>
                  </a:lnTo>
                  <a:lnTo>
                    <a:pt x="1303" y="819"/>
                  </a:lnTo>
                  <a:lnTo>
                    <a:pt x="1304" y="827"/>
                  </a:lnTo>
                  <a:lnTo>
                    <a:pt x="1305" y="836"/>
                  </a:lnTo>
                  <a:lnTo>
                    <a:pt x="1307" y="843"/>
                  </a:lnTo>
                  <a:lnTo>
                    <a:pt x="1308" y="852"/>
                  </a:lnTo>
                  <a:lnTo>
                    <a:pt x="1310" y="861"/>
                  </a:lnTo>
                  <a:lnTo>
                    <a:pt x="1311" y="868"/>
                  </a:lnTo>
                  <a:lnTo>
                    <a:pt x="1314" y="877"/>
                  </a:lnTo>
                  <a:lnTo>
                    <a:pt x="1316" y="884"/>
                  </a:lnTo>
                  <a:lnTo>
                    <a:pt x="1319" y="892"/>
                  </a:lnTo>
                  <a:lnTo>
                    <a:pt x="1320" y="900"/>
                  </a:lnTo>
                  <a:lnTo>
                    <a:pt x="1324" y="909"/>
                  </a:lnTo>
                  <a:lnTo>
                    <a:pt x="1326" y="917"/>
                  </a:lnTo>
                  <a:lnTo>
                    <a:pt x="1329" y="926"/>
                  </a:lnTo>
                  <a:lnTo>
                    <a:pt x="1331" y="935"/>
                  </a:lnTo>
                  <a:lnTo>
                    <a:pt x="1335" y="943"/>
                  </a:lnTo>
                  <a:lnTo>
                    <a:pt x="1337" y="951"/>
                  </a:lnTo>
                  <a:lnTo>
                    <a:pt x="1340" y="958"/>
                  </a:lnTo>
                  <a:lnTo>
                    <a:pt x="1342" y="964"/>
                  </a:lnTo>
                  <a:lnTo>
                    <a:pt x="1346" y="972"/>
                  </a:lnTo>
                  <a:lnTo>
                    <a:pt x="1348" y="979"/>
                  </a:lnTo>
                  <a:lnTo>
                    <a:pt x="1352" y="987"/>
                  </a:lnTo>
                  <a:lnTo>
                    <a:pt x="1356" y="994"/>
                  </a:lnTo>
                  <a:lnTo>
                    <a:pt x="1360" y="1003"/>
                  </a:lnTo>
                  <a:lnTo>
                    <a:pt x="1487" y="1371"/>
                  </a:lnTo>
                  <a:lnTo>
                    <a:pt x="1527" y="1590"/>
                  </a:lnTo>
                  <a:lnTo>
                    <a:pt x="455" y="159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1" name="Freeform 11"/>
            <p:cNvSpPr>
              <a:spLocks/>
            </p:cNvSpPr>
            <p:nvPr/>
          </p:nvSpPr>
          <p:spPr bwMode="auto">
            <a:xfrm>
              <a:off x="3634" y="1995"/>
              <a:ext cx="675" cy="753"/>
            </a:xfrm>
            <a:custGeom>
              <a:avLst/>
              <a:gdLst>
                <a:gd name="T0" fmla="*/ 29 w 1350"/>
                <a:gd name="T1" fmla="*/ 77 h 1506"/>
                <a:gd name="T2" fmla="*/ 27 w 1350"/>
                <a:gd name="T3" fmla="*/ 75 h 1506"/>
                <a:gd name="T4" fmla="*/ 28 w 1350"/>
                <a:gd name="T5" fmla="*/ 73 h 1506"/>
                <a:gd name="T6" fmla="*/ 28 w 1350"/>
                <a:gd name="T7" fmla="*/ 72 h 1506"/>
                <a:gd name="T8" fmla="*/ 27 w 1350"/>
                <a:gd name="T9" fmla="*/ 70 h 1506"/>
                <a:gd name="T10" fmla="*/ 26 w 1350"/>
                <a:gd name="T11" fmla="*/ 69 h 1506"/>
                <a:gd name="T12" fmla="*/ 25 w 1350"/>
                <a:gd name="T13" fmla="*/ 68 h 1506"/>
                <a:gd name="T14" fmla="*/ 25 w 1350"/>
                <a:gd name="T15" fmla="*/ 67 h 1506"/>
                <a:gd name="T16" fmla="*/ 26 w 1350"/>
                <a:gd name="T17" fmla="*/ 66 h 1506"/>
                <a:gd name="T18" fmla="*/ 27 w 1350"/>
                <a:gd name="T19" fmla="*/ 65 h 1506"/>
                <a:gd name="T20" fmla="*/ 25 w 1350"/>
                <a:gd name="T21" fmla="*/ 63 h 1506"/>
                <a:gd name="T22" fmla="*/ 24 w 1350"/>
                <a:gd name="T23" fmla="*/ 62 h 1506"/>
                <a:gd name="T24" fmla="*/ 23 w 1350"/>
                <a:gd name="T25" fmla="*/ 61 h 1506"/>
                <a:gd name="T26" fmla="*/ 22 w 1350"/>
                <a:gd name="T27" fmla="*/ 60 h 1506"/>
                <a:gd name="T28" fmla="*/ 22 w 1350"/>
                <a:gd name="T29" fmla="*/ 58 h 1506"/>
                <a:gd name="T30" fmla="*/ 21 w 1350"/>
                <a:gd name="T31" fmla="*/ 55 h 1506"/>
                <a:gd name="T32" fmla="*/ 21 w 1350"/>
                <a:gd name="T33" fmla="*/ 54 h 1506"/>
                <a:gd name="T34" fmla="*/ 21 w 1350"/>
                <a:gd name="T35" fmla="*/ 53 h 1506"/>
                <a:gd name="T36" fmla="*/ 21 w 1350"/>
                <a:gd name="T37" fmla="*/ 52 h 1506"/>
                <a:gd name="T38" fmla="*/ 20 w 1350"/>
                <a:gd name="T39" fmla="*/ 50 h 1506"/>
                <a:gd name="T40" fmla="*/ 19 w 1350"/>
                <a:gd name="T41" fmla="*/ 49 h 1506"/>
                <a:gd name="T42" fmla="*/ 19 w 1350"/>
                <a:gd name="T43" fmla="*/ 48 h 1506"/>
                <a:gd name="T44" fmla="*/ 20 w 1350"/>
                <a:gd name="T45" fmla="*/ 48 h 1506"/>
                <a:gd name="T46" fmla="*/ 21 w 1350"/>
                <a:gd name="T47" fmla="*/ 48 h 1506"/>
                <a:gd name="T48" fmla="*/ 21 w 1350"/>
                <a:gd name="T49" fmla="*/ 48 h 1506"/>
                <a:gd name="T50" fmla="*/ 20 w 1350"/>
                <a:gd name="T51" fmla="*/ 47 h 1506"/>
                <a:gd name="T52" fmla="*/ 19 w 1350"/>
                <a:gd name="T53" fmla="*/ 46 h 1506"/>
                <a:gd name="T54" fmla="*/ 19 w 1350"/>
                <a:gd name="T55" fmla="*/ 45 h 1506"/>
                <a:gd name="T56" fmla="*/ 19 w 1350"/>
                <a:gd name="T57" fmla="*/ 43 h 1506"/>
                <a:gd name="T58" fmla="*/ 19 w 1350"/>
                <a:gd name="T59" fmla="*/ 41 h 1506"/>
                <a:gd name="T60" fmla="*/ 18 w 1350"/>
                <a:gd name="T61" fmla="*/ 40 h 1506"/>
                <a:gd name="T62" fmla="*/ 17 w 1350"/>
                <a:gd name="T63" fmla="*/ 39 h 1506"/>
                <a:gd name="T64" fmla="*/ 17 w 1350"/>
                <a:gd name="T65" fmla="*/ 38 h 1506"/>
                <a:gd name="T66" fmla="*/ 15 w 1350"/>
                <a:gd name="T67" fmla="*/ 37 h 1506"/>
                <a:gd name="T68" fmla="*/ 17 w 1350"/>
                <a:gd name="T69" fmla="*/ 35 h 1506"/>
                <a:gd name="T70" fmla="*/ 18 w 1350"/>
                <a:gd name="T71" fmla="*/ 33 h 1506"/>
                <a:gd name="T72" fmla="*/ 15 w 1350"/>
                <a:gd name="T73" fmla="*/ 31 h 1506"/>
                <a:gd name="T74" fmla="*/ 14 w 1350"/>
                <a:gd name="T75" fmla="*/ 30 h 1506"/>
                <a:gd name="T76" fmla="*/ 15 w 1350"/>
                <a:gd name="T77" fmla="*/ 28 h 1506"/>
                <a:gd name="T78" fmla="*/ 17 w 1350"/>
                <a:gd name="T79" fmla="*/ 26 h 1506"/>
                <a:gd name="T80" fmla="*/ 15 w 1350"/>
                <a:gd name="T81" fmla="*/ 25 h 1506"/>
                <a:gd name="T82" fmla="*/ 14 w 1350"/>
                <a:gd name="T83" fmla="*/ 24 h 1506"/>
                <a:gd name="T84" fmla="*/ 13 w 1350"/>
                <a:gd name="T85" fmla="*/ 24 h 1506"/>
                <a:gd name="T86" fmla="*/ 12 w 1350"/>
                <a:gd name="T87" fmla="*/ 23 h 1506"/>
                <a:gd name="T88" fmla="*/ 11 w 1350"/>
                <a:gd name="T89" fmla="*/ 22 h 1506"/>
                <a:gd name="T90" fmla="*/ 11 w 1350"/>
                <a:gd name="T91" fmla="*/ 21 h 1506"/>
                <a:gd name="T92" fmla="*/ 11 w 1350"/>
                <a:gd name="T93" fmla="*/ 19 h 1506"/>
                <a:gd name="T94" fmla="*/ 7 w 1350"/>
                <a:gd name="T95" fmla="*/ 15 h 1506"/>
                <a:gd name="T96" fmla="*/ 5 w 1350"/>
                <a:gd name="T97" fmla="*/ 13 h 1506"/>
                <a:gd name="T98" fmla="*/ 3 w 1350"/>
                <a:gd name="T99" fmla="*/ 11 h 1506"/>
                <a:gd name="T100" fmla="*/ 5 w 1350"/>
                <a:gd name="T101" fmla="*/ 9 h 1506"/>
                <a:gd name="T102" fmla="*/ 3 w 1350"/>
                <a:gd name="T103" fmla="*/ 6 h 1506"/>
                <a:gd name="T104" fmla="*/ 1 w 1350"/>
                <a:gd name="T105" fmla="*/ 3 h 1506"/>
                <a:gd name="T106" fmla="*/ 1 w 1350"/>
                <a:gd name="T107" fmla="*/ 3 h 1506"/>
                <a:gd name="T108" fmla="*/ 1 w 1350"/>
                <a:gd name="T109" fmla="*/ 1 h 1506"/>
                <a:gd name="T110" fmla="*/ 1 w 1350"/>
                <a:gd name="T111" fmla="*/ 1 h 1506"/>
                <a:gd name="T112" fmla="*/ 0 w 1350"/>
                <a:gd name="T113" fmla="*/ 0 h 1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0"/>
                <a:gd name="T172" fmla="*/ 0 h 1506"/>
                <a:gd name="T173" fmla="*/ 1350 w 1350"/>
                <a:gd name="T174" fmla="*/ 1506 h 1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0" h="1506">
                  <a:moveTo>
                    <a:pt x="1072" y="0"/>
                  </a:moveTo>
                  <a:lnTo>
                    <a:pt x="1350" y="1480"/>
                  </a:lnTo>
                  <a:lnTo>
                    <a:pt x="753" y="1506"/>
                  </a:lnTo>
                  <a:lnTo>
                    <a:pt x="472" y="1227"/>
                  </a:lnTo>
                  <a:lnTo>
                    <a:pt x="462" y="1217"/>
                  </a:lnTo>
                  <a:lnTo>
                    <a:pt x="454" y="1208"/>
                  </a:lnTo>
                  <a:lnTo>
                    <a:pt x="450" y="1200"/>
                  </a:lnTo>
                  <a:lnTo>
                    <a:pt x="446" y="1191"/>
                  </a:lnTo>
                  <a:lnTo>
                    <a:pt x="443" y="1184"/>
                  </a:lnTo>
                  <a:lnTo>
                    <a:pt x="443" y="1178"/>
                  </a:lnTo>
                  <a:lnTo>
                    <a:pt x="445" y="1173"/>
                  </a:lnTo>
                  <a:lnTo>
                    <a:pt x="448" y="1168"/>
                  </a:lnTo>
                  <a:lnTo>
                    <a:pt x="453" y="1164"/>
                  </a:lnTo>
                  <a:lnTo>
                    <a:pt x="454" y="1159"/>
                  </a:lnTo>
                  <a:lnTo>
                    <a:pt x="456" y="1154"/>
                  </a:lnTo>
                  <a:lnTo>
                    <a:pt x="454" y="1148"/>
                  </a:lnTo>
                  <a:lnTo>
                    <a:pt x="453" y="1141"/>
                  </a:lnTo>
                  <a:lnTo>
                    <a:pt x="451" y="1134"/>
                  </a:lnTo>
                  <a:lnTo>
                    <a:pt x="446" y="1127"/>
                  </a:lnTo>
                  <a:lnTo>
                    <a:pt x="442" y="1120"/>
                  </a:lnTo>
                  <a:lnTo>
                    <a:pt x="440" y="1116"/>
                  </a:lnTo>
                  <a:lnTo>
                    <a:pt x="436" y="1112"/>
                  </a:lnTo>
                  <a:lnTo>
                    <a:pt x="432" y="1107"/>
                  </a:lnTo>
                  <a:lnTo>
                    <a:pt x="429" y="1102"/>
                  </a:lnTo>
                  <a:lnTo>
                    <a:pt x="425" y="1099"/>
                  </a:lnTo>
                  <a:lnTo>
                    <a:pt x="420" y="1094"/>
                  </a:lnTo>
                  <a:lnTo>
                    <a:pt x="416" y="1089"/>
                  </a:lnTo>
                  <a:lnTo>
                    <a:pt x="414" y="1084"/>
                  </a:lnTo>
                  <a:lnTo>
                    <a:pt x="410" y="1079"/>
                  </a:lnTo>
                  <a:lnTo>
                    <a:pt x="408" y="1074"/>
                  </a:lnTo>
                  <a:lnTo>
                    <a:pt x="406" y="1069"/>
                  </a:lnTo>
                  <a:lnTo>
                    <a:pt x="406" y="1065"/>
                  </a:lnTo>
                  <a:lnTo>
                    <a:pt x="406" y="1060"/>
                  </a:lnTo>
                  <a:lnTo>
                    <a:pt x="408" y="1057"/>
                  </a:lnTo>
                  <a:lnTo>
                    <a:pt x="411" y="1052"/>
                  </a:lnTo>
                  <a:lnTo>
                    <a:pt x="416" y="1048"/>
                  </a:lnTo>
                  <a:lnTo>
                    <a:pt x="425" y="1042"/>
                  </a:lnTo>
                  <a:lnTo>
                    <a:pt x="431" y="1036"/>
                  </a:lnTo>
                  <a:lnTo>
                    <a:pt x="432" y="1031"/>
                  </a:lnTo>
                  <a:lnTo>
                    <a:pt x="432" y="1027"/>
                  </a:lnTo>
                  <a:lnTo>
                    <a:pt x="430" y="1023"/>
                  </a:lnTo>
                  <a:lnTo>
                    <a:pt x="425" y="1020"/>
                  </a:lnTo>
                  <a:lnTo>
                    <a:pt x="417" y="1016"/>
                  </a:lnTo>
                  <a:lnTo>
                    <a:pt x="410" y="1012"/>
                  </a:lnTo>
                  <a:lnTo>
                    <a:pt x="405" y="1011"/>
                  </a:lnTo>
                  <a:lnTo>
                    <a:pt x="400" y="1009"/>
                  </a:lnTo>
                  <a:lnTo>
                    <a:pt x="397" y="1006"/>
                  </a:lnTo>
                  <a:lnTo>
                    <a:pt x="392" y="1002"/>
                  </a:lnTo>
                  <a:lnTo>
                    <a:pt x="388" y="1000"/>
                  </a:lnTo>
                  <a:lnTo>
                    <a:pt x="383" y="996"/>
                  </a:lnTo>
                  <a:lnTo>
                    <a:pt x="379" y="993"/>
                  </a:lnTo>
                  <a:lnTo>
                    <a:pt x="374" y="988"/>
                  </a:lnTo>
                  <a:lnTo>
                    <a:pt x="371" y="983"/>
                  </a:lnTo>
                  <a:lnTo>
                    <a:pt x="367" y="976"/>
                  </a:lnTo>
                  <a:lnTo>
                    <a:pt x="364" y="970"/>
                  </a:lnTo>
                  <a:lnTo>
                    <a:pt x="362" y="963"/>
                  </a:lnTo>
                  <a:lnTo>
                    <a:pt x="358" y="956"/>
                  </a:lnTo>
                  <a:lnTo>
                    <a:pt x="357" y="947"/>
                  </a:lnTo>
                  <a:lnTo>
                    <a:pt x="355" y="938"/>
                  </a:lnTo>
                  <a:lnTo>
                    <a:pt x="355" y="928"/>
                  </a:lnTo>
                  <a:lnTo>
                    <a:pt x="353" y="919"/>
                  </a:lnTo>
                  <a:lnTo>
                    <a:pt x="353" y="910"/>
                  </a:lnTo>
                  <a:lnTo>
                    <a:pt x="352" y="901"/>
                  </a:lnTo>
                  <a:lnTo>
                    <a:pt x="351" y="895"/>
                  </a:lnTo>
                  <a:lnTo>
                    <a:pt x="350" y="888"/>
                  </a:lnTo>
                  <a:lnTo>
                    <a:pt x="348" y="882"/>
                  </a:lnTo>
                  <a:lnTo>
                    <a:pt x="346" y="877"/>
                  </a:lnTo>
                  <a:lnTo>
                    <a:pt x="345" y="872"/>
                  </a:lnTo>
                  <a:lnTo>
                    <a:pt x="342" y="868"/>
                  </a:lnTo>
                  <a:lnTo>
                    <a:pt x="340" y="863"/>
                  </a:lnTo>
                  <a:lnTo>
                    <a:pt x="337" y="859"/>
                  </a:lnTo>
                  <a:lnTo>
                    <a:pt x="335" y="854"/>
                  </a:lnTo>
                  <a:lnTo>
                    <a:pt x="332" y="851"/>
                  </a:lnTo>
                  <a:lnTo>
                    <a:pt x="329" y="847"/>
                  </a:lnTo>
                  <a:lnTo>
                    <a:pt x="325" y="842"/>
                  </a:lnTo>
                  <a:lnTo>
                    <a:pt x="323" y="837"/>
                  </a:lnTo>
                  <a:lnTo>
                    <a:pt x="319" y="832"/>
                  </a:lnTo>
                  <a:lnTo>
                    <a:pt x="315" y="827"/>
                  </a:lnTo>
                  <a:lnTo>
                    <a:pt x="311" y="821"/>
                  </a:lnTo>
                  <a:lnTo>
                    <a:pt x="309" y="815"/>
                  </a:lnTo>
                  <a:lnTo>
                    <a:pt x="305" y="809"/>
                  </a:lnTo>
                  <a:lnTo>
                    <a:pt x="303" y="804"/>
                  </a:lnTo>
                  <a:lnTo>
                    <a:pt x="300" y="798"/>
                  </a:lnTo>
                  <a:lnTo>
                    <a:pt x="299" y="793"/>
                  </a:lnTo>
                  <a:lnTo>
                    <a:pt x="297" y="788"/>
                  </a:lnTo>
                  <a:lnTo>
                    <a:pt x="297" y="784"/>
                  </a:lnTo>
                  <a:lnTo>
                    <a:pt x="297" y="780"/>
                  </a:lnTo>
                  <a:lnTo>
                    <a:pt x="298" y="778"/>
                  </a:lnTo>
                  <a:lnTo>
                    <a:pt x="299" y="777"/>
                  </a:lnTo>
                  <a:lnTo>
                    <a:pt x="302" y="775"/>
                  </a:lnTo>
                  <a:lnTo>
                    <a:pt x="305" y="777"/>
                  </a:lnTo>
                  <a:lnTo>
                    <a:pt x="309" y="779"/>
                  </a:lnTo>
                  <a:lnTo>
                    <a:pt x="314" y="782"/>
                  </a:lnTo>
                  <a:lnTo>
                    <a:pt x="316" y="783"/>
                  </a:lnTo>
                  <a:lnTo>
                    <a:pt x="320" y="783"/>
                  </a:lnTo>
                  <a:lnTo>
                    <a:pt x="321" y="782"/>
                  </a:lnTo>
                  <a:lnTo>
                    <a:pt x="323" y="780"/>
                  </a:lnTo>
                  <a:lnTo>
                    <a:pt x="323" y="778"/>
                  </a:lnTo>
                  <a:lnTo>
                    <a:pt x="323" y="774"/>
                  </a:lnTo>
                  <a:lnTo>
                    <a:pt x="321" y="771"/>
                  </a:lnTo>
                  <a:lnTo>
                    <a:pt x="320" y="766"/>
                  </a:lnTo>
                  <a:lnTo>
                    <a:pt x="318" y="761"/>
                  </a:lnTo>
                  <a:lnTo>
                    <a:pt x="315" y="756"/>
                  </a:lnTo>
                  <a:lnTo>
                    <a:pt x="313" y="750"/>
                  </a:lnTo>
                  <a:lnTo>
                    <a:pt x="310" y="745"/>
                  </a:lnTo>
                  <a:lnTo>
                    <a:pt x="307" y="738"/>
                  </a:lnTo>
                  <a:lnTo>
                    <a:pt x="303" y="732"/>
                  </a:lnTo>
                  <a:lnTo>
                    <a:pt x="299" y="727"/>
                  </a:lnTo>
                  <a:lnTo>
                    <a:pt x="293" y="719"/>
                  </a:lnTo>
                  <a:lnTo>
                    <a:pt x="290" y="713"/>
                  </a:lnTo>
                  <a:lnTo>
                    <a:pt x="289" y="708"/>
                  </a:lnTo>
                  <a:lnTo>
                    <a:pt x="290" y="705"/>
                  </a:lnTo>
                  <a:lnTo>
                    <a:pt x="292" y="701"/>
                  </a:lnTo>
                  <a:lnTo>
                    <a:pt x="294" y="697"/>
                  </a:lnTo>
                  <a:lnTo>
                    <a:pt x="295" y="689"/>
                  </a:lnTo>
                  <a:lnTo>
                    <a:pt x="297" y="678"/>
                  </a:lnTo>
                  <a:lnTo>
                    <a:pt x="295" y="673"/>
                  </a:lnTo>
                  <a:lnTo>
                    <a:pt x="295" y="667"/>
                  </a:lnTo>
                  <a:lnTo>
                    <a:pt x="294" y="662"/>
                  </a:lnTo>
                  <a:lnTo>
                    <a:pt x="293" y="656"/>
                  </a:lnTo>
                  <a:lnTo>
                    <a:pt x="290" y="651"/>
                  </a:lnTo>
                  <a:lnTo>
                    <a:pt x="288" y="646"/>
                  </a:lnTo>
                  <a:lnTo>
                    <a:pt x="286" y="641"/>
                  </a:lnTo>
                  <a:lnTo>
                    <a:pt x="283" y="636"/>
                  </a:lnTo>
                  <a:lnTo>
                    <a:pt x="281" y="632"/>
                  </a:lnTo>
                  <a:lnTo>
                    <a:pt x="278" y="627"/>
                  </a:lnTo>
                  <a:lnTo>
                    <a:pt x="274" y="624"/>
                  </a:lnTo>
                  <a:lnTo>
                    <a:pt x="272" y="620"/>
                  </a:lnTo>
                  <a:lnTo>
                    <a:pt x="268" y="615"/>
                  </a:lnTo>
                  <a:lnTo>
                    <a:pt x="266" y="611"/>
                  </a:lnTo>
                  <a:lnTo>
                    <a:pt x="263" y="608"/>
                  </a:lnTo>
                  <a:lnTo>
                    <a:pt x="261" y="604"/>
                  </a:lnTo>
                  <a:lnTo>
                    <a:pt x="255" y="598"/>
                  </a:lnTo>
                  <a:lnTo>
                    <a:pt x="251" y="592"/>
                  </a:lnTo>
                  <a:lnTo>
                    <a:pt x="246" y="587"/>
                  </a:lnTo>
                  <a:lnTo>
                    <a:pt x="244" y="582"/>
                  </a:lnTo>
                  <a:lnTo>
                    <a:pt x="244" y="577"/>
                  </a:lnTo>
                  <a:lnTo>
                    <a:pt x="245" y="572"/>
                  </a:lnTo>
                  <a:lnTo>
                    <a:pt x="251" y="565"/>
                  </a:lnTo>
                  <a:lnTo>
                    <a:pt x="261" y="556"/>
                  </a:lnTo>
                  <a:lnTo>
                    <a:pt x="270" y="546"/>
                  </a:lnTo>
                  <a:lnTo>
                    <a:pt x="274" y="539"/>
                  </a:lnTo>
                  <a:lnTo>
                    <a:pt x="276" y="532"/>
                  </a:lnTo>
                  <a:lnTo>
                    <a:pt x="273" y="526"/>
                  </a:lnTo>
                  <a:lnTo>
                    <a:pt x="270" y="521"/>
                  </a:lnTo>
                  <a:lnTo>
                    <a:pt x="263" y="516"/>
                  </a:lnTo>
                  <a:lnTo>
                    <a:pt x="258" y="512"/>
                  </a:lnTo>
                  <a:lnTo>
                    <a:pt x="255" y="507"/>
                  </a:lnTo>
                  <a:lnTo>
                    <a:pt x="250" y="502"/>
                  </a:lnTo>
                  <a:lnTo>
                    <a:pt x="245" y="497"/>
                  </a:lnTo>
                  <a:lnTo>
                    <a:pt x="241" y="492"/>
                  </a:lnTo>
                  <a:lnTo>
                    <a:pt x="237" y="487"/>
                  </a:lnTo>
                  <a:lnTo>
                    <a:pt x="236" y="481"/>
                  </a:lnTo>
                  <a:lnTo>
                    <a:pt x="237" y="472"/>
                  </a:lnTo>
                  <a:lnTo>
                    <a:pt x="242" y="463"/>
                  </a:lnTo>
                  <a:lnTo>
                    <a:pt x="251" y="452"/>
                  </a:lnTo>
                  <a:lnTo>
                    <a:pt x="255" y="446"/>
                  </a:lnTo>
                  <a:lnTo>
                    <a:pt x="258" y="440"/>
                  </a:lnTo>
                  <a:lnTo>
                    <a:pt x="258" y="434"/>
                  </a:lnTo>
                  <a:lnTo>
                    <a:pt x="258" y="429"/>
                  </a:lnTo>
                  <a:lnTo>
                    <a:pt x="256" y="423"/>
                  </a:lnTo>
                  <a:lnTo>
                    <a:pt x="254" y="418"/>
                  </a:lnTo>
                  <a:lnTo>
                    <a:pt x="250" y="413"/>
                  </a:lnTo>
                  <a:lnTo>
                    <a:pt x="245" y="408"/>
                  </a:lnTo>
                  <a:lnTo>
                    <a:pt x="240" y="403"/>
                  </a:lnTo>
                  <a:lnTo>
                    <a:pt x="235" y="399"/>
                  </a:lnTo>
                  <a:lnTo>
                    <a:pt x="230" y="394"/>
                  </a:lnTo>
                  <a:lnTo>
                    <a:pt x="225" y="389"/>
                  </a:lnTo>
                  <a:lnTo>
                    <a:pt x="220" y="386"/>
                  </a:lnTo>
                  <a:lnTo>
                    <a:pt x="215" y="382"/>
                  </a:lnTo>
                  <a:lnTo>
                    <a:pt x="212" y="377"/>
                  </a:lnTo>
                  <a:lnTo>
                    <a:pt x="209" y="373"/>
                  </a:lnTo>
                  <a:lnTo>
                    <a:pt x="205" y="371"/>
                  </a:lnTo>
                  <a:lnTo>
                    <a:pt x="204" y="367"/>
                  </a:lnTo>
                  <a:lnTo>
                    <a:pt x="202" y="365"/>
                  </a:lnTo>
                  <a:lnTo>
                    <a:pt x="199" y="361"/>
                  </a:lnTo>
                  <a:lnTo>
                    <a:pt x="197" y="359"/>
                  </a:lnTo>
                  <a:lnTo>
                    <a:pt x="194" y="355"/>
                  </a:lnTo>
                  <a:lnTo>
                    <a:pt x="193" y="352"/>
                  </a:lnTo>
                  <a:lnTo>
                    <a:pt x="191" y="349"/>
                  </a:lnTo>
                  <a:lnTo>
                    <a:pt x="189" y="345"/>
                  </a:lnTo>
                  <a:lnTo>
                    <a:pt x="188" y="340"/>
                  </a:lnTo>
                  <a:lnTo>
                    <a:pt x="187" y="335"/>
                  </a:lnTo>
                  <a:lnTo>
                    <a:pt x="187" y="330"/>
                  </a:lnTo>
                  <a:lnTo>
                    <a:pt x="186" y="324"/>
                  </a:lnTo>
                  <a:lnTo>
                    <a:pt x="186" y="317"/>
                  </a:lnTo>
                  <a:lnTo>
                    <a:pt x="186" y="308"/>
                  </a:lnTo>
                  <a:lnTo>
                    <a:pt x="186" y="299"/>
                  </a:lnTo>
                  <a:lnTo>
                    <a:pt x="167" y="286"/>
                  </a:lnTo>
                  <a:lnTo>
                    <a:pt x="149" y="275"/>
                  </a:lnTo>
                  <a:lnTo>
                    <a:pt x="131" y="262"/>
                  </a:lnTo>
                  <a:lnTo>
                    <a:pt x="115" y="251"/>
                  </a:lnTo>
                  <a:lnTo>
                    <a:pt x="101" y="241"/>
                  </a:lnTo>
                  <a:lnTo>
                    <a:pt x="87" y="232"/>
                  </a:lnTo>
                  <a:lnTo>
                    <a:pt x="76" y="222"/>
                  </a:lnTo>
                  <a:lnTo>
                    <a:pt x="67" y="212"/>
                  </a:lnTo>
                  <a:lnTo>
                    <a:pt x="61" y="202"/>
                  </a:lnTo>
                  <a:lnTo>
                    <a:pt x="56" y="193"/>
                  </a:lnTo>
                  <a:lnTo>
                    <a:pt x="54" y="183"/>
                  </a:lnTo>
                  <a:lnTo>
                    <a:pt x="55" y="174"/>
                  </a:lnTo>
                  <a:lnTo>
                    <a:pt x="60" y="164"/>
                  </a:lnTo>
                  <a:lnTo>
                    <a:pt x="67" y="153"/>
                  </a:lnTo>
                  <a:lnTo>
                    <a:pt x="77" y="143"/>
                  </a:lnTo>
                  <a:lnTo>
                    <a:pt x="92" y="132"/>
                  </a:lnTo>
                  <a:lnTo>
                    <a:pt x="80" y="122"/>
                  </a:lnTo>
                  <a:lnTo>
                    <a:pt x="67" y="112"/>
                  </a:lnTo>
                  <a:lnTo>
                    <a:pt x="57" y="102"/>
                  </a:lnTo>
                  <a:lnTo>
                    <a:pt x="48" y="93"/>
                  </a:lnTo>
                  <a:lnTo>
                    <a:pt x="39" y="86"/>
                  </a:lnTo>
                  <a:lnTo>
                    <a:pt x="32" y="77"/>
                  </a:lnTo>
                  <a:lnTo>
                    <a:pt x="25" y="70"/>
                  </a:lnTo>
                  <a:lnTo>
                    <a:pt x="20" y="63"/>
                  </a:lnTo>
                  <a:lnTo>
                    <a:pt x="17" y="55"/>
                  </a:lnTo>
                  <a:lnTo>
                    <a:pt x="16" y="48"/>
                  </a:lnTo>
                  <a:lnTo>
                    <a:pt x="13" y="42"/>
                  </a:lnTo>
                  <a:lnTo>
                    <a:pt x="14" y="34"/>
                  </a:lnTo>
                  <a:lnTo>
                    <a:pt x="16" y="28"/>
                  </a:lnTo>
                  <a:lnTo>
                    <a:pt x="18" y="22"/>
                  </a:lnTo>
                  <a:lnTo>
                    <a:pt x="22" y="14"/>
                  </a:lnTo>
                  <a:lnTo>
                    <a:pt x="27" y="8"/>
                  </a:lnTo>
                  <a:lnTo>
                    <a:pt x="23" y="8"/>
                  </a:lnTo>
                  <a:lnTo>
                    <a:pt x="19" y="7"/>
                  </a:lnTo>
                  <a:lnTo>
                    <a:pt x="16" y="7"/>
                  </a:lnTo>
                  <a:lnTo>
                    <a:pt x="12" y="6"/>
                  </a:lnTo>
                  <a:lnTo>
                    <a:pt x="9" y="5"/>
                  </a:lnTo>
                  <a:lnTo>
                    <a:pt x="6" y="3"/>
                  </a:lnTo>
                  <a:lnTo>
                    <a:pt x="2" y="2"/>
                  </a:lnTo>
                  <a:lnTo>
                    <a:pt x="0" y="0"/>
                  </a:lnTo>
                  <a:lnTo>
                    <a:pt x="1072"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2" name="Freeform 12"/>
            <p:cNvSpPr>
              <a:spLocks/>
            </p:cNvSpPr>
            <p:nvPr/>
          </p:nvSpPr>
          <p:spPr bwMode="auto">
            <a:xfrm>
              <a:off x="3927" y="1704"/>
              <a:ext cx="813" cy="652"/>
            </a:xfrm>
            <a:custGeom>
              <a:avLst/>
              <a:gdLst>
                <a:gd name="T0" fmla="*/ 95 w 1627"/>
                <a:gd name="T1" fmla="*/ 1 h 1304"/>
                <a:gd name="T2" fmla="*/ 95 w 1627"/>
                <a:gd name="T3" fmla="*/ 3 h 1304"/>
                <a:gd name="T4" fmla="*/ 95 w 1627"/>
                <a:gd name="T5" fmla="*/ 3 h 1304"/>
                <a:gd name="T6" fmla="*/ 95 w 1627"/>
                <a:gd name="T7" fmla="*/ 5 h 1304"/>
                <a:gd name="T8" fmla="*/ 93 w 1627"/>
                <a:gd name="T9" fmla="*/ 6 h 1304"/>
                <a:gd name="T10" fmla="*/ 90 w 1627"/>
                <a:gd name="T11" fmla="*/ 10 h 1304"/>
                <a:gd name="T12" fmla="*/ 88 w 1627"/>
                <a:gd name="T13" fmla="*/ 11 h 1304"/>
                <a:gd name="T14" fmla="*/ 87 w 1627"/>
                <a:gd name="T15" fmla="*/ 14 h 1304"/>
                <a:gd name="T16" fmla="*/ 87 w 1627"/>
                <a:gd name="T17" fmla="*/ 17 h 1304"/>
                <a:gd name="T18" fmla="*/ 88 w 1627"/>
                <a:gd name="T19" fmla="*/ 18 h 1304"/>
                <a:gd name="T20" fmla="*/ 88 w 1627"/>
                <a:gd name="T21" fmla="*/ 18 h 1304"/>
                <a:gd name="T22" fmla="*/ 89 w 1627"/>
                <a:gd name="T23" fmla="*/ 15 h 1304"/>
                <a:gd name="T24" fmla="*/ 91 w 1627"/>
                <a:gd name="T25" fmla="*/ 12 h 1304"/>
                <a:gd name="T26" fmla="*/ 92 w 1627"/>
                <a:gd name="T27" fmla="*/ 10 h 1304"/>
                <a:gd name="T28" fmla="*/ 93 w 1627"/>
                <a:gd name="T29" fmla="*/ 9 h 1304"/>
                <a:gd name="T30" fmla="*/ 95 w 1627"/>
                <a:gd name="T31" fmla="*/ 6 h 1304"/>
                <a:gd name="T32" fmla="*/ 97 w 1627"/>
                <a:gd name="T33" fmla="*/ 5 h 1304"/>
                <a:gd name="T34" fmla="*/ 100 w 1627"/>
                <a:gd name="T35" fmla="*/ 5 h 1304"/>
                <a:gd name="T36" fmla="*/ 101 w 1627"/>
                <a:gd name="T37" fmla="*/ 6 h 1304"/>
                <a:gd name="T38" fmla="*/ 100 w 1627"/>
                <a:gd name="T39" fmla="*/ 10 h 1304"/>
                <a:gd name="T40" fmla="*/ 98 w 1627"/>
                <a:gd name="T41" fmla="*/ 14 h 1304"/>
                <a:gd name="T42" fmla="*/ 95 w 1627"/>
                <a:gd name="T43" fmla="*/ 19 h 1304"/>
                <a:gd name="T44" fmla="*/ 93 w 1627"/>
                <a:gd name="T45" fmla="*/ 22 h 1304"/>
                <a:gd name="T46" fmla="*/ 91 w 1627"/>
                <a:gd name="T47" fmla="*/ 26 h 1304"/>
                <a:gd name="T48" fmla="*/ 89 w 1627"/>
                <a:gd name="T49" fmla="*/ 30 h 1304"/>
                <a:gd name="T50" fmla="*/ 87 w 1627"/>
                <a:gd name="T51" fmla="*/ 35 h 1304"/>
                <a:gd name="T52" fmla="*/ 85 w 1627"/>
                <a:gd name="T53" fmla="*/ 39 h 1304"/>
                <a:gd name="T54" fmla="*/ 84 w 1627"/>
                <a:gd name="T55" fmla="*/ 41 h 1304"/>
                <a:gd name="T56" fmla="*/ 83 w 1627"/>
                <a:gd name="T57" fmla="*/ 44 h 1304"/>
                <a:gd name="T58" fmla="*/ 82 w 1627"/>
                <a:gd name="T59" fmla="*/ 46 h 1304"/>
                <a:gd name="T60" fmla="*/ 81 w 1627"/>
                <a:gd name="T61" fmla="*/ 48 h 1304"/>
                <a:gd name="T62" fmla="*/ 80 w 1627"/>
                <a:gd name="T63" fmla="*/ 50 h 1304"/>
                <a:gd name="T64" fmla="*/ 9 w 1627"/>
                <a:gd name="T65" fmla="*/ 0 h 1304"/>
                <a:gd name="T66" fmla="*/ 21 w 1627"/>
                <a:gd name="T67" fmla="*/ 1 h 1304"/>
                <a:gd name="T68" fmla="*/ 23 w 1627"/>
                <a:gd name="T69" fmla="*/ 5 h 1304"/>
                <a:gd name="T70" fmla="*/ 26 w 1627"/>
                <a:gd name="T71" fmla="*/ 9 h 1304"/>
                <a:gd name="T72" fmla="*/ 29 w 1627"/>
                <a:gd name="T73" fmla="*/ 11 h 1304"/>
                <a:gd name="T74" fmla="*/ 33 w 1627"/>
                <a:gd name="T75" fmla="*/ 14 h 1304"/>
                <a:gd name="T76" fmla="*/ 37 w 1627"/>
                <a:gd name="T77" fmla="*/ 15 h 1304"/>
                <a:gd name="T78" fmla="*/ 38 w 1627"/>
                <a:gd name="T79" fmla="*/ 14 h 1304"/>
                <a:gd name="T80" fmla="*/ 38 w 1627"/>
                <a:gd name="T81" fmla="*/ 15 h 1304"/>
                <a:gd name="T82" fmla="*/ 38 w 1627"/>
                <a:gd name="T83" fmla="*/ 17 h 1304"/>
                <a:gd name="T84" fmla="*/ 38 w 1627"/>
                <a:gd name="T85" fmla="*/ 15 h 1304"/>
                <a:gd name="T86" fmla="*/ 38 w 1627"/>
                <a:gd name="T87" fmla="*/ 15 h 1304"/>
                <a:gd name="T88" fmla="*/ 38 w 1627"/>
                <a:gd name="T89" fmla="*/ 14 h 1304"/>
                <a:gd name="T90" fmla="*/ 37 w 1627"/>
                <a:gd name="T91" fmla="*/ 13 h 1304"/>
                <a:gd name="T92" fmla="*/ 33 w 1627"/>
                <a:gd name="T93" fmla="*/ 11 h 1304"/>
                <a:gd name="T94" fmla="*/ 30 w 1627"/>
                <a:gd name="T95" fmla="*/ 10 h 1304"/>
                <a:gd name="T96" fmla="*/ 28 w 1627"/>
                <a:gd name="T97" fmla="*/ 9 h 1304"/>
                <a:gd name="T98" fmla="*/ 25 w 1627"/>
                <a:gd name="T99" fmla="*/ 5 h 1304"/>
                <a:gd name="T100" fmla="*/ 23 w 1627"/>
                <a:gd name="T101" fmla="*/ 1 h 1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7"/>
                <a:gd name="T154" fmla="*/ 0 h 1304"/>
                <a:gd name="T155" fmla="*/ 1627 w 1627"/>
                <a:gd name="T156" fmla="*/ 1304 h 1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7" h="1304">
                  <a:moveTo>
                    <a:pt x="1527" y="0"/>
                  </a:moveTo>
                  <a:lnTo>
                    <a:pt x="1525" y="8"/>
                  </a:lnTo>
                  <a:lnTo>
                    <a:pt x="1524" y="14"/>
                  </a:lnTo>
                  <a:lnTo>
                    <a:pt x="1524" y="20"/>
                  </a:lnTo>
                  <a:lnTo>
                    <a:pt x="1524" y="26"/>
                  </a:lnTo>
                  <a:lnTo>
                    <a:pt x="1523" y="33"/>
                  </a:lnTo>
                  <a:lnTo>
                    <a:pt x="1523" y="37"/>
                  </a:lnTo>
                  <a:lnTo>
                    <a:pt x="1522" y="42"/>
                  </a:lnTo>
                  <a:lnTo>
                    <a:pt x="1522" y="47"/>
                  </a:lnTo>
                  <a:lnTo>
                    <a:pt x="1522" y="52"/>
                  </a:lnTo>
                  <a:lnTo>
                    <a:pt x="1522" y="56"/>
                  </a:lnTo>
                  <a:lnTo>
                    <a:pt x="1522" y="60"/>
                  </a:lnTo>
                  <a:lnTo>
                    <a:pt x="1522" y="63"/>
                  </a:lnTo>
                  <a:lnTo>
                    <a:pt x="1522" y="66"/>
                  </a:lnTo>
                  <a:lnTo>
                    <a:pt x="1522" y="68"/>
                  </a:lnTo>
                  <a:lnTo>
                    <a:pt x="1522" y="71"/>
                  </a:lnTo>
                  <a:lnTo>
                    <a:pt x="1523" y="72"/>
                  </a:lnTo>
                  <a:lnTo>
                    <a:pt x="1512" y="83"/>
                  </a:lnTo>
                  <a:lnTo>
                    <a:pt x="1502" y="94"/>
                  </a:lnTo>
                  <a:lnTo>
                    <a:pt x="1492" y="105"/>
                  </a:lnTo>
                  <a:lnTo>
                    <a:pt x="1482" y="116"/>
                  </a:lnTo>
                  <a:lnTo>
                    <a:pt x="1472" y="126"/>
                  </a:lnTo>
                  <a:lnTo>
                    <a:pt x="1463" y="137"/>
                  </a:lnTo>
                  <a:lnTo>
                    <a:pt x="1454" y="147"/>
                  </a:lnTo>
                  <a:lnTo>
                    <a:pt x="1444" y="158"/>
                  </a:lnTo>
                  <a:lnTo>
                    <a:pt x="1437" y="168"/>
                  </a:lnTo>
                  <a:lnTo>
                    <a:pt x="1429" y="178"/>
                  </a:lnTo>
                  <a:lnTo>
                    <a:pt x="1422" y="188"/>
                  </a:lnTo>
                  <a:lnTo>
                    <a:pt x="1417" y="198"/>
                  </a:lnTo>
                  <a:lnTo>
                    <a:pt x="1412" y="208"/>
                  </a:lnTo>
                  <a:lnTo>
                    <a:pt x="1408" y="216"/>
                  </a:lnTo>
                  <a:lnTo>
                    <a:pt x="1406" y="226"/>
                  </a:lnTo>
                  <a:lnTo>
                    <a:pt x="1406" y="235"/>
                  </a:lnTo>
                  <a:lnTo>
                    <a:pt x="1406" y="242"/>
                  </a:lnTo>
                  <a:lnTo>
                    <a:pt x="1406" y="251"/>
                  </a:lnTo>
                  <a:lnTo>
                    <a:pt x="1406" y="257"/>
                  </a:lnTo>
                  <a:lnTo>
                    <a:pt x="1406" y="263"/>
                  </a:lnTo>
                  <a:lnTo>
                    <a:pt x="1407" y="269"/>
                  </a:lnTo>
                  <a:lnTo>
                    <a:pt x="1408" y="273"/>
                  </a:lnTo>
                  <a:lnTo>
                    <a:pt x="1409" y="277"/>
                  </a:lnTo>
                  <a:lnTo>
                    <a:pt x="1411" y="278"/>
                  </a:lnTo>
                  <a:lnTo>
                    <a:pt x="1413" y="278"/>
                  </a:lnTo>
                  <a:lnTo>
                    <a:pt x="1416" y="278"/>
                  </a:lnTo>
                  <a:lnTo>
                    <a:pt x="1418" y="276"/>
                  </a:lnTo>
                  <a:lnTo>
                    <a:pt x="1422" y="271"/>
                  </a:lnTo>
                  <a:lnTo>
                    <a:pt x="1427" y="264"/>
                  </a:lnTo>
                  <a:lnTo>
                    <a:pt x="1432" y="257"/>
                  </a:lnTo>
                  <a:lnTo>
                    <a:pt x="1438" y="247"/>
                  </a:lnTo>
                  <a:lnTo>
                    <a:pt x="1444" y="235"/>
                  </a:lnTo>
                  <a:lnTo>
                    <a:pt x="1451" y="221"/>
                  </a:lnTo>
                  <a:lnTo>
                    <a:pt x="1458" y="209"/>
                  </a:lnTo>
                  <a:lnTo>
                    <a:pt x="1464" y="198"/>
                  </a:lnTo>
                  <a:lnTo>
                    <a:pt x="1469" y="188"/>
                  </a:lnTo>
                  <a:lnTo>
                    <a:pt x="1474" y="178"/>
                  </a:lnTo>
                  <a:lnTo>
                    <a:pt x="1479" y="169"/>
                  </a:lnTo>
                  <a:lnTo>
                    <a:pt x="1483" y="161"/>
                  </a:lnTo>
                  <a:lnTo>
                    <a:pt x="1487" y="152"/>
                  </a:lnTo>
                  <a:lnTo>
                    <a:pt x="1492" y="145"/>
                  </a:lnTo>
                  <a:lnTo>
                    <a:pt x="1497" y="139"/>
                  </a:lnTo>
                  <a:lnTo>
                    <a:pt x="1502" y="132"/>
                  </a:lnTo>
                  <a:lnTo>
                    <a:pt x="1508" y="126"/>
                  </a:lnTo>
                  <a:lnTo>
                    <a:pt x="1513" y="120"/>
                  </a:lnTo>
                  <a:lnTo>
                    <a:pt x="1520" y="115"/>
                  </a:lnTo>
                  <a:lnTo>
                    <a:pt x="1528" y="109"/>
                  </a:lnTo>
                  <a:lnTo>
                    <a:pt x="1535" y="105"/>
                  </a:lnTo>
                  <a:lnTo>
                    <a:pt x="1544" y="100"/>
                  </a:lnTo>
                  <a:lnTo>
                    <a:pt x="1554" y="95"/>
                  </a:lnTo>
                  <a:lnTo>
                    <a:pt x="1565" y="92"/>
                  </a:lnTo>
                  <a:lnTo>
                    <a:pt x="1576" y="88"/>
                  </a:lnTo>
                  <a:lnTo>
                    <a:pt x="1586" y="86"/>
                  </a:lnTo>
                  <a:lnTo>
                    <a:pt x="1596" y="84"/>
                  </a:lnTo>
                  <a:lnTo>
                    <a:pt x="1606" y="84"/>
                  </a:lnTo>
                  <a:lnTo>
                    <a:pt x="1613" y="87"/>
                  </a:lnTo>
                  <a:lnTo>
                    <a:pt x="1619" y="91"/>
                  </a:lnTo>
                  <a:lnTo>
                    <a:pt x="1624" y="98"/>
                  </a:lnTo>
                  <a:lnTo>
                    <a:pt x="1627" y="105"/>
                  </a:lnTo>
                  <a:lnTo>
                    <a:pt x="1627" y="118"/>
                  </a:lnTo>
                  <a:lnTo>
                    <a:pt x="1623" y="132"/>
                  </a:lnTo>
                  <a:lnTo>
                    <a:pt x="1617" y="150"/>
                  </a:lnTo>
                  <a:lnTo>
                    <a:pt x="1608" y="171"/>
                  </a:lnTo>
                  <a:lnTo>
                    <a:pt x="1593" y="195"/>
                  </a:lnTo>
                  <a:lnTo>
                    <a:pt x="1586" y="209"/>
                  </a:lnTo>
                  <a:lnTo>
                    <a:pt x="1577" y="223"/>
                  </a:lnTo>
                  <a:lnTo>
                    <a:pt x="1570" y="237"/>
                  </a:lnTo>
                  <a:lnTo>
                    <a:pt x="1561" y="252"/>
                  </a:lnTo>
                  <a:lnTo>
                    <a:pt x="1553" y="267"/>
                  </a:lnTo>
                  <a:lnTo>
                    <a:pt x="1544" y="282"/>
                  </a:lnTo>
                  <a:lnTo>
                    <a:pt x="1535" y="297"/>
                  </a:lnTo>
                  <a:lnTo>
                    <a:pt x="1525" y="313"/>
                  </a:lnTo>
                  <a:lnTo>
                    <a:pt x="1517" y="329"/>
                  </a:lnTo>
                  <a:lnTo>
                    <a:pt x="1508" y="345"/>
                  </a:lnTo>
                  <a:lnTo>
                    <a:pt x="1500" y="361"/>
                  </a:lnTo>
                  <a:lnTo>
                    <a:pt x="1490" y="377"/>
                  </a:lnTo>
                  <a:lnTo>
                    <a:pt x="1481" y="393"/>
                  </a:lnTo>
                  <a:lnTo>
                    <a:pt x="1472" y="409"/>
                  </a:lnTo>
                  <a:lnTo>
                    <a:pt x="1464" y="425"/>
                  </a:lnTo>
                  <a:lnTo>
                    <a:pt x="1455" y="441"/>
                  </a:lnTo>
                  <a:lnTo>
                    <a:pt x="1446" y="457"/>
                  </a:lnTo>
                  <a:lnTo>
                    <a:pt x="1438" y="474"/>
                  </a:lnTo>
                  <a:lnTo>
                    <a:pt x="1429" y="490"/>
                  </a:lnTo>
                  <a:lnTo>
                    <a:pt x="1422" y="506"/>
                  </a:lnTo>
                  <a:lnTo>
                    <a:pt x="1413" y="521"/>
                  </a:lnTo>
                  <a:lnTo>
                    <a:pt x="1406" y="537"/>
                  </a:lnTo>
                  <a:lnTo>
                    <a:pt x="1397" y="553"/>
                  </a:lnTo>
                  <a:lnTo>
                    <a:pt x="1390" y="568"/>
                  </a:lnTo>
                  <a:lnTo>
                    <a:pt x="1384" y="584"/>
                  </a:lnTo>
                  <a:lnTo>
                    <a:pt x="1376" y="599"/>
                  </a:lnTo>
                  <a:lnTo>
                    <a:pt x="1370" y="613"/>
                  </a:lnTo>
                  <a:lnTo>
                    <a:pt x="1364" y="628"/>
                  </a:lnTo>
                  <a:lnTo>
                    <a:pt x="1358" y="642"/>
                  </a:lnTo>
                  <a:lnTo>
                    <a:pt x="1352" y="655"/>
                  </a:lnTo>
                  <a:lnTo>
                    <a:pt x="1347" y="669"/>
                  </a:lnTo>
                  <a:lnTo>
                    <a:pt x="1340" y="681"/>
                  </a:lnTo>
                  <a:lnTo>
                    <a:pt x="1338" y="690"/>
                  </a:lnTo>
                  <a:lnTo>
                    <a:pt x="1334" y="699"/>
                  </a:lnTo>
                  <a:lnTo>
                    <a:pt x="1331" y="707"/>
                  </a:lnTo>
                  <a:lnTo>
                    <a:pt x="1327" y="716"/>
                  </a:lnTo>
                  <a:lnTo>
                    <a:pt x="1322" y="724"/>
                  </a:lnTo>
                  <a:lnTo>
                    <a:pt x="1318" y="733"/>
                  </a:lnTo>
                  <a:lnTo>
                    <a:pt x="1315" y="742"/>
                  </a:lnTo>
                  <a:lnTo>
                    <a:pt x="1310" y="750"/>
                  </a:lnTo>
                  <a:lnTo>
                    <a:pt x="1306" y="759"/>
                  </a:lnTo>
                  <a:lnTo>
                    <a:pt x="1302" y="769"/>
                  </a:lnTo>
                  <a:lnTo>
                    <a:pt x="1297" y="778"/>
                  </a:lnTo>
                  <a:lnTo>
                    <a:pt x="1294" y="786"/>
                  </a:lnTo>
                  <a:lnTo>
                    <a:pt x="1290" y="796"/>
                  </a:lnTo>
                  <a:lnTo>
                    <a:pt x="1285" y="805"/>
                  </a:lnTo>
                  <a:lnTo>
                    <a:pt x="1281" y="815"/>
                  </a:lnTo>
                  <a:lnTo>
                    <a:pt x="1278" y="824"/>
                  </a:lnTo>
                  <a:lnTo>
                    <a:pt x="835" y="1304"/>
                  </a:lnTo>
                  <a:lnTo>
                    <a:pt x="0" y="1271"/>
                  </a:lnTo>
                  <a:lnTo>
                    <a:pt x="156" y="0"/>
                  </a:lnTo>
                  <a:lnTo>
                    <a:pt x="326" y="0"/>
                  </a:lnTo>
                  <a:lnTo>
                    <a:pt x="334" y="15"/>
                  </a:lnTo>
                  <a:lnTo>
                    <a:pt x="343" y="30"/>
                  </a:lnTo>
                  <a:lnTo>
                    <a:pt x="353" y="45"/>
                  </a:lnTo>
                  <a:lnTo>
                    <a:pt x="361" y="60"/>
                  </a:lnTo>
                  <a:lnTo>
                    <a:pt x="373" y="73"/>
                  </a:lnTo>
                  <a:lnTo>
                    <a:pt x="382" y="87"/>
                  </a:lnTo>
                  <a:lnTo>
                    <a:pt x="392" y="102"/>
                  </a:lnTo>
                  <a:lnTo>
                    <a:pt x="403" y="114"/>
                  </a:lnTo>
                  <a:lnTo>
                    <a:pt x="414" y="128"/>
                  </a:lnTo>
                  <a:lnTo>
                    <a:pt x="426" y="140"/>
                  </a:lnTo>
                  <a:lnTo>
                    <a:pt x="437" y="152"/>
                  </a:lnTo>
                  <a:lnTo>
                    <a:pt x="448" y="163"/>
                  </a:lnTo>
                  <a:lnTo>
                    <a:pt x="459" y="174"/>
                  </a:lnTo>
                  <a:lnTo>
                    <a:pt x="470" y="184"/>
                  </a:lnTo>
                  <a:lnTo>
                    <a:pt x="481" y="193"/>
                  </a:lnTo>
                  <a:lnTo>
                    <a:pt x="492" y="202"/>
                  </a:lnTo>
                  <a:lnTo>
                    <a:pt x="514" y="218"/>
                  </a:lnTo>
                  <a:lnTo>
                    <a:pt x="534" y="229"/>
                  </a:lnTo>
                  <a:lnTo>
                    <a:pt x="551" y="236"/>
                  </a:lnTo>
                  <a:lnTo>
                    <a:pt x="567" y="242"/>
                  </a:lnTo>
                  <a:lnTo>
                    <a:pt x="581" y="245"/>
                  </a:lnTo>
                  <a:lnTo>
                    <a:pt x="593" y="245"/>
                  </a:lnTo>
                  <a:lnTo>
                    <a:pt x="602" y="245"/>
                  </a:lnTo>
                  <a:lnTo>
                    <a:pt x="611" y="242"/>
                  </a:lnTo>
                  <a:lnTo>
                    <a:pt x="615" y="240"/>
                  </a:lnTo>
                  <a:lnTo>
                    <a:pt x="620" y="239"/>
                  </a:lnTo>
                  <a:lnTo>
                    <a:pt x="623" y="236"/>
                  </a:lnTo>
                  <a:lnTo>
                    <a:pt x="622" y="237"/>
                  </a:lnTo>
                  <a:lnTo>
                    <a:pt x="619" y="240"/>
                  </a:lnTo>
                  <a:lnTo>
                    <a:pt x="614" y="246"/>
                  </a:lnTo>
                  <a:lnTo>
                    <a:pt x="608" y="255"/>
                  </a:lnTo>
                  <a:lnTo>
                    <a:pt x="607" y="258"/>
                  </a:lnTo>
                  <a:lnTo>
                    <a:pt x="608" y="261"/>
                  </a:lnTo>
                  <a:lnTo>
                    <a:pt x="612" y="260"/>
                  </a:lnTo>
                  <a:lnTo>
                    <a:pt x="617" y="258"/>
                  </a:lnTo>
                  <a:lnTo>
                    <a:pt x="620" y="256"/>
                  </a:lnTo>
                  <a:lnTo>
                    <a:pt x="620" y="253"/>
                  </a:lnTo>
                  <a:lnTo>
                    <a:pt x="618" y="253"/>
                  </a:lnTo>
                  <a:lnTo>
                    <a:pt x="608" y="255"/>
                  </a:lnTo>
                  <a:lnTo>
                    <a:pt x="613" y="252"/>
                  </a:lnTo>
                  <a:lnTo>
                    <a:pt x="615" y="251"/>
                  </a:lnTo>
                  <a:lnTo>
                    <a:pt x="618" y="248"/>
                  </a:lnTo>
                  <a:lnTo>
                    <a:pt x="619" y="245"/>
                  </a:lnTo>
                  <a:lnTo>
                    <a:pt x="618" y="241"/>
                  </a:lnTo>
                  <a:lnTo>
                    <a:pt x="615" y="237"/>
                  </a:lnTo>
                  <a:lnTo>
                    <a:pt x="612" y="232"/>
                  </a:lnTo>
                  <a:lnTo>
                    <a:pt x="608" y="227"/>
                  </a:lnTo>
                  <a:lnTo>
                    <a:pt x="601" y="223"/>
                  </a:lnTo>
                  <a:lnTo>
                    <a:pt x="593" y="216"/>
                  </a:lnTo>
                  <a:lnTo>
                    <a:pt x="583" y="210"/>
                  </a:lnTo>
                  <a:lnTo>
                    <a:pt x="571" y="204"/>
                  </a:lnTo>
                  <a:lnTo>
                    <a:pt x="557" y="198"/>
                  </a:lnTo>
                  <a:lnTo>
                    <a:pt x="543" y="190"/>
                  </a:lnTo>
                  <a:lnTo>
                    <a:pt x="524" y="183"/>
                  </a:lnTo>
                  <a:lnTo>
                    <a:pt x="506" y="176"/>
                  </a:lnTo>
                  <a:lnTo>
                    <a:pt x="500" y="173"/>
                  </a:lnTo>
                  <a:lnTo>
                    <a:pt x="492" y="168"/>
                  </a:lnTo>
                  <a:lnTo>
                    <a:pt x="484" y="163"/>
                  </a:lnTo>
                  <a:lnTo>
                    <a:pt x="475" y="156"/>
                  </a:lnTo>
                  <a:lnTo>
                    <a:pt x="465" y="146"/>
                  </a:lnTo>
                  <a:lnTo>
                    <a:pt x="455" y="136"/>
                  </a:lnTo>
                  <a:lnTo>
                    <a:pt x="444" y="125"/>
                  </a:lnTo>
                  <a:lnTo>
                    <a:pt x="433" y="114"/>
                  </a:lnTo>
                  <a:lnTo>
                    <a:pt x="422" y="102"/>
                  </a:lnTo>
                  <a:lnTo>
                    <a:pt x="411" y="88"/>
                  </a:lnTo>
                  <a:lnTo>
                    <a:pt x="400" y="74"/>
                  </a:lnTo>
                  <a:lnTo>
                    <a:pt x="390" y="60"/>
                  </a:lnTo>
                  <a:lnTo>
                    <a:pt x="380" y="45"/>
                  </a:lnTo>
                  <a:lnTo>
                    <a:pt x="370" y="30"/>
                  </a:lnTo>
                  <a:lnTo>
                    <a:pt x="360" y="15"/>
                  </a:lnTo>
                  <a:lnTo>
                    <a:pt x="353" y="0"/>
                  </a:lnTo>
                  <a:lnTo>
                    <a:pt x="1527"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3" name="Freeform 13"/>
            <p:cNvSpPr>
              <a:spLocks/>
            </p:cNvSpPr>
            <p:nvPr/>
          </p:nvSpPr>
          <p:spPr bwMode="auto">
            <a:xfrm>
              <a:off x="4005" y="1695"/>
              <a:ext cx="85" cy="9"/>
            </a:xfrm>
            <a:custGeom>
              <a:avLst/>
              <a:gdLst>
                <a:gd name="T0" fmla="*/ 0 w 170"/>
                <a:gd name="T1" fmla="*/ 1 h 18"/>
                <a:gd name="T2" fmla="*/ 10 w 170"/>
                <a:gd name="T3" fmla="*/ 0 h 18"/>
                <a:gd name="T4" fmla="*/ 11 w 170"/>
                <a:gd name="T5" fmla="*/ 1 h 18"/>
                <a:gd name="T6" fmla="*/ 11 w 170"/>
                <a:gd name="T7" fmla="*/ 1 h 18"/>
                <a:gd name="T8" fmla="*/ 11 w 170"/>
                <a:gd name="T9" fmla="*/ 1 h 18"/>
                <a:gd name="T10" fmla="*/ 11 w 170"/>
                <a:gd name="T11" fmla="*/ 1 h 18"/>
                <a:gd name="T12" fmla="*/ 11 w 170"/>
                <a:gd name="T13" fmla="*/ 1 h 18"/>
                <a:gd name="T14" fmla="*/ 11 w 170"/>
                <a:gd name="T15" fmla="*/ 1 h 18"/>
                <a:gd name="T16" fmla="*/ 11 w 170"/>
                <a:gd name="T17" fmla="*/ 1 h 18"/>
                <a:gd name="T18" fmla="*/ 11 w 170"/>
                <a:gd name="T19" fmla="*/ 1 h 18"/>
                <a:gd name="T20" fmla="*/ 0 w 170"/>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8"/>
                <a:gd name="T35" fmla="*/ 170 w 170"/>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8">
                  <a:moveTo>
                    <a:pt x="0" y="18"/>
                  </a:moveTo>
                  <a:lnTo>
                    <a:pt x="160" y="0"/>
                  </a:lnTo>
                  <a:lnTo>
                    <a:pt x="161" y="2"/>
                  </a:lnTo>
                  <a:lnTo>
                    <a:pt x="162" y="5"/>
                  </a:lnTo>
                  <a:lnTo>
                    <a:pt x="164" y="7"/>
                  </a:lnTo>
                  <a:lnTo>
                    <a:pt x="165" y="10"/>
                  </a:lnTo>
                  <a:lnTo>
                    <a:pt x="166" y="12"/>
                  </a:lnTo>
                  <a:lnTo>
                    <a:pt x="167" y="14"/>
                  </a:lnTo>
                  <a:lnTo>
                    <a:pt x="168" y="17"/>
                  </a:lnTo>
                  <a:lnTo>
                    <a:pt x="170" y="18"/>
                  </a:lnTo>
                  <a:lnTo>
                    <a:pt x="0" y="18"/>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4" name="Freeform 14"/>
            <p:cNvSpPr>
              <a:spLocks/>
            </p:cNvSpPr>
            <p:nvPr/>
          </p:nvSpPr>
          <p:spPr bwMode="auto">
            <a:xfrm>
              <a:off x="4088" y="1008"/>
              <a:ext cx="705" cy="696"/>
            </a:xfrm>
            <a:custGeom>
              <a:avLst/>
              <a:gdLst>
                <a:gd name="T0" fmla="*/ 1 w 1409"/>
                <a:gd name="T1" fmla="*/ 82 h 1392"/>
                <a:gd name="T2" fmla="*/ 3 w 1409"/>
                <a:gd name="T3" fmla="*/ 76 h 1392"/>
                <a:gd name="T4" fmla="*/ 9 w 1409"/>
                <a:gd name="T5" fmla="*/ 76 h 1392"/>
                <a:gd name="T6" fmla="*/ 16 w 1409"/>
                <a:gd name="T7" fmla="*/ 81 h 1392"/>
                <a:gd name="T8" fmla="*/ 22 w 1409"/>
                <a:gd name="T9" fmla="*/ 84 h 1392"/>
                <a:gd name="T10" fmla="*/ 22 w 1409"/>
                <a:gd name="T11" fmla="*/ 82 h 1392"/>
                <a:gd name="T12" fmla="*/ 10 w 1409"/>
                <a:gd name="T13" fmla="*/ 74 h 1392"/>
                <a:gd name="T14" fmla="*/ 4 w 1409"/>
                <a:gd name="T15" fmla="*/ 66 h 1392"/>
                <a:gd name="T16" fmla="*/ 12 w 1409"/>
                <a:gd name="T17" fmla="*/ 66 h 1392"/>
                <a:gd name="T18" fmla="*/ 22 w 1409"/>
                <a:gd name="T19" fmla="*/ 71 h 1392"/>
                <a:gd name="T20" fmla="*/ 26 w 1409"/>
                <a:gd name="T21" fmla="*/ 72 h 1392"/>
                <a:gd name="T22" fmla="*/ 17 w 1409"/>
                <a:gd name="T23" fmla="*/ 66 h 1392"/>
                <a:gd name="T24" fmla="*/ 9 w 1409"/>
                <a:gd name="T25" fmla="*/ 55 h 1392"/>
                <a:gd name="T26" fmla="*/ 8 w 1409"/>
                <a:gd name="T27" fmla="*/ 44 h 1392"/>
                <a:gd name="T28" fmla="*/ 14 w 1409"/>
                <a:gd name="T29" fmla="*/ 44 h 1392"/>
                <a:gd name="T30" fmla="*/ 22 w 1409"/>
                <a:gd name="T31" fmla="*/ 51 h 1392"/>
                <a:gd name="T32" fmla="*/ 27 w 1409"/>
                <a:gd name="T33" fmla="*/ 56 h 1392"/>
                <a:gd name="T34" fmla="*/ 27 w 1409"/>
                <a:gd name="T35" fmla="*/ 53 h 1392"/>
                <a:gd name="T36" fmla="*/ 22 w 1409"/>
                <a:gd name="T37" fmla="*/ 47 h 1392"/>
                <a:gd name="T38" fmla="*/ 18 w 1409"/>
                <a:gd name="T39" fmla="*/ 42 h 1392"/>
                <a:gd name="T40" fmla="*/ 17 w 1409"/>
                <a:gd name="T41" fmla="*/ 35 h 1392"/>
                <a:gd name="T42" fmla="*/ 17 w 1409"/>
                <a:gd name="T43" fmla="*/ 25 h 1392"/>
                <a:gd name="T44" fmla="*/ 21 w 1409"/>
                <a:gd name="T45" fmla="*/ 22 h 1392"/>
                <a:gd name="T46" fmla="*/ 29 w 1409"/>
                <a:gd name="T47" fmla="*/ 34 h 1392"/>
                <a:gd name="T48" fmla="*/ 32 w 1409"/>
                <a:gd name="T49" fmla="*/ 42 h 1392"/>
                <a:gd name="T50" fmla="*/ 34 w 1409"/>
                <a:gd name="T51" fmla="*/ 40 h 1392"/>
                <a:gd name="T52" fmla="*/ 31 w 1409"/>
                <a:gd name="T53" fmla="*/ 33 h 1392"/>
                <a:gd name="T54" fmla="*/ 29 w 1409"/>
                <a:gd name="T55" fmla="*/ 25 h 1392"/>
                <a:gd name="T56" fmla="*/ 30 w 1409"/>
                <a:gd name="T57" fmla="*/ 14 h 1392"/>
                <a:gd name="T58" fmla="*/ 35 w 1409"/>
                <a:gd name="T59" fmla="*/ 6 h 1392"/>
                <a:gd name="T60" fmla="*/ 41 w 1409"/>
                <a:gd name="T61" fmla="*/ 5 h 1392"/>
                <a:gd name="T62" fmla="*/ 43 w 1409"/>
                <a:gd name="T63" fmla="*/ 18 h 1392"/>
                <a:gd name="T64" fmla="*/ 44 w 1409"/>
                <a:gd name="T65" fmla="*/ 30 h 1392"/>
                <a:gd name="T66" fmla="*/ 46 w 1409"/>
                <a:gd name="T67" fmla="*/ 40 h 1392"/>
                <a:gd name="T68" fmla="*/ 48 w 1409"/>
                <a:gd name="T69" fmla="*/ 45 h 1392"/>
                <a:gd name="T70" fmla="*/ 49 w 1409"/>
                <a:gd name="T71" fmla="*/ 35 h 1392"/>
                <a:gd name="T72" fmla="*/ 50 w 1409"/>
                <a:gd name="T73" fmla="*/ 20 h 1392"/>
                <a:gd name="T74" fmla="*/ 52 w 1409"/>
                <a:gd name="T75" fmla="*/ 7 h 1392"/>
                <a:gd name="T76" fmla="*/ 60 w 1409"/>
                <a:gd name="T77" fmla="*/ 1 h 1392"/>
                <a:gd name="T78" fmla="*/ 60 w 1409"/>
                <a:gd name="T79" fmla="*/ 17 h 1392"/>
                <a:gd name="T80" fmla="*/ 59 w 1409"/>
                <a:gd name="T81" fmla="*/ 33 h 1392"/>
                <a:gd name="T82" fmla="*/ 59 w 1409"/>
                <a:gd name="T83" fmla="*/ 44 h 1392"/>
                <a:gd name="T84" fmla="*/ 60 w 1409"/>
                <a:gd name="T85" fmla="*/ 48 h 1392"/>
                <a:gd name="T86" fmla="*/ 63 w 1409"/>
                <a:gd name="T87" fmla="*/ 38 h 1392"/>
                <a:gd name="T88" fmla="*/ 68 w 1409"/>
                <a:gd name="T89" fmla="*/ 28 h 1392"/>
                <a:gd name="T90" fmla="*/ 74 w 1409"/>
                <a:gd name="T91" fmla="*/ 21 h 1392"/>
                <a:gd name="T92" fmla="*/ 82 w 1409"/>
                <a:gd name="T93" fmla="*/ 20 h 1392"/>
                <a:gd name="T94" fmla="*/ 77 w 1409"/>
                <a:gd name="T95" fmla="*/ 33 h 1392"/>
                <a:gd name="T96" fmla="*/ 73 w 1409"/>
                <a:gd name="T97" fmla="*/ 45 h 1392"/>
                <a:gd name="T98" fmla="*/ 70 w 1409"/>
                <a:gd name="T99" fmla="*/ 54 h 1392"/>
                <a:gd name="T100" fmla="*/ 69 w 1409"/>
                <a:gd name="T101" fmla="*/ 63 h 1392"/>
                <a:gd name="T102" fmla="*/ 67 w 1409"/>
                <a:gd name="T103" fmla="*/ 70 h 1392"/>
                <a:gd name="T104" fmla="*/ 71 w 1409"/>
                <a:gd name="T105" fmla="*/ 66 h 1392"/>
                <a:gd name="T106" fmla="*/ 72 w 1409"/>
                <a:gd name="T107" fmla="*/ 56 h 1392"/>
                <a:gd name="T108" fmla="*/ 79 w 1409"/>
                <a:gd name="T109" fmla="*/ 48 h 1392"/>
                <a:gd name="T110" fmla="*/ 87 w 1409"/>
                <a:gd name="T111" fmla="*/ 46 h 1392"/>
                <a:gd name="T112" fmla="*/ 84 w 1409"/>
                <a:gd name="T113" fmla="*/ 56 h 1392"/>
                <a:gd name="T114" fmla="*/ 80 w 1409"/>
                <a:gd name="T115" fmla="*/ 62 h 1392"/>
                <a:gd name="T116" fmla="*/ 78 w 1409"/>
                <a:gd name="T117" fmla="*/ 67 h 1392"/>
                <a:gd name="T118" fmla="*/ 77 w 1409"/>
                <a:gd name="T119" fmla="*/ 74 h 1392"/>
                <a:gd name="T120" fmla="*/ 77 w 1409"/>
                <a:gd name="T121" fmla="*/ 80 h 1392"/>
                <a:gd name="T122" fmla="*/ 76 w 1409"/>
                <a:gd name="T123" fmla="*/ 87 h 1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9"/>
                <a:gd name="T187" fmla="*/ 0 h 1392"/>
                <a:gd name="T188" fmla="*/ 1409 w 1409"/>
                <a:gd name="T189" fmla="*/ 1392 h 1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9" h="1392">
                  <a:moveTo>
                    <a:pt x="31" y="1392"/>
                  </a:moveTo>
                  <a:lnTo>
                    <a:pt x="28" y="1388"/>
                  </a:lnTo>
                  <a:lnTo>
                    <a:pt x="26" y="1383"/>
                  </a:lnTo>
                  <a:lnTo>
                    <a:pt x="23" y="1378"/>
                  </a:lnTo>
                  <a:lnTo>
                    <a:pt x="22" y="1373"/>
                  </a:lnTo>
                  <a:lnTo>
                    <a:pt x="20" y="1368"/>
                  </a:lnTo>
                  <a:lnTo>
                    <a:pt x="17" y="1364"/>
                  </a:lnTo>
                  <a:lnTo>
                    <a:pt x="16" y="1359"/>
                  </a:lnTo>
                  <a:lnTo>
                    <a:pt x="15" y="1354"/>
                  </a:lnTo>
                  <a:lnTo>
                    <a:pt x="10" y="1338"/>
                  </a:lnTo>
                  <a:lnTo>
                    <a:pt x="6" y="1325"/>
                  </a:lnTo>
                  <a:lnTo>
                    <a:pt x="4" y="1310"/>
                  </a:lnTo>
                  <a:lnTo>
                    <a:pt x="1" y="1298"/>
                  </a:lnTo>
                  <a:lnTo>
                    <a:pt x="0" y="1285"/>
                  </a:lnTo>
                  <a:lnTo>
                    <a:pt x="0" y="1273"/>
                  </a:lnTo>
                  <a:lnTo>
                    <a:pt x="0" y="1263"/>
                  </a:lnTo>
                  <a:lnTo>
                    <a:pt x="1" y="1253"/>
                  </a:lnTo>
                  <a:lnTo>
                    <a:pt x="4" y="1243"/>
                  </a:lnTo>
                  <a:lnTo>
                    <a:pt x="7" y="1236"/>
                  </a:lnTo>
                  <a:lnTo>
                    <a:pt x="11" y="1228"/>
                  </a:lnTo>
                  <a:lnTo>
                    <a:pt x="16" y="1222"/>
                  </a:lnTo>
                  <a:lnTo>
                    <a:pt x="22" y="1216"/>
                  </a:lnTo>
                  <a:lnTo>
                    <a:pt x="30" y="1211"/>
                  </a:lnTo>
                  <a:lnTo>
                    <a:pt x="38" y="1207"/>
                  </a:lnTo>
                  <a:lnTo>
                    <a:pt x="47" y="1205"/>
                  </a:lnTo>
                  <a:lnTo>
                    <a:pt x="57" y="1203"/>
                  </a:lnTo>
                  <a:lnTo>
                    <a:pt x="65" y="1201"/>
                  </a:lnTo>
                  <a:lnTo>
                    <a:pt x="74" y="1200"/>
                  </a:lnTo>
                  <a:lnTo>
                    <a:pt x="83" y="1200"/>
                  </a:lnTo>
                  <a:lnTo>
                    <a:pt x="90" y="1200"/>
                  </a:lnTo>
                  <a:lnTo>
                    <a:pt x="97" y="1201"/>
                  </a:lnTo>
                  <a:lnTo>
                    <a:pt x="106" y="1203"/>
                  </a:lnTo>
                  <a:lnTo>
                    <a:pt x="113" y="1205"/>
                  </a:lnTo>
                  <a:lnTo>
                    <a:pt x="122" y="1207"/>
                  </a:lnTo>
                  <a:lnTo>
                    <a:pt x="129" y="1211"/>
                  </a:lnTo>
                  <a:lnTo>
                    <a:pt x="138" y="1215"/>
                  </a:lnTo>
                  <a:lnTo>
                    <a:pt x="148" y="1220"/>
                  </a:lnTo>
                  <a:lnTo>
                    <a:pt x="157" y="1225"/>
                  </a:lnTo>
                  <a:lnTo>
                    <a:pt x="168" y="1231"/>
                  </a:lnTo>
                  <a:lnTo>
                    <a:pt x="178" y="1237"/>
                  </a:lnTo>
                  <a:lnTo>
                    <a:pt x="190" y="1244"/>
                  </a:lnTo>
                  <a:lnTo>
                    <a:pt x="201" y="1251"/>
                  </a:lnTo>
                  <a:lnTo>
                    <a:pt x="212" y="1257"/>
                  </a:lnTo>
                  <a:lnTo>
                    <a:pt x="221" y="1263"/>
                  </a:lnTo>
                  <a:lnTo>
                    <a:pt x="229" y="1269"/>
                  </a:lnTo>
                  <a:lnTo>
                    <a:pt x="238" y="1274"/>
                  </a:lnTo>
                  <a:lnTo>
                    <a:pt x="244" y="1279"/>
                  </a:lnTo>
                  <a:lnTo>
                    <a:pt x="252" y="1284"/>
                  </a:lnTo>
                  <a:lnTo>
                    <a:pt x="258" y="1288"/>
                  </a:lnTo>
                  <a:lnTo>
                    <a:pt x="264" y="1291"/>
                  </a:lnTo>
                  <a:lnTo>
                    <a:pt x="271" y="1296"/>
                  </a:lnTo>
                  <a:lnTo>
                    <a:pt x="277" y="1300"/>
                  </a:lnTo>
                  <a:lnTo>
                    <a:pt x="284" y="1304"/>
                  </a:lnTo>
                  <a:lnTo>
                    <a:pt x="290" y="1309"/>
                  </a:lnTo>
                  <a:lnTo>
                    <a:pt x="297" y="1312"/>
                  </a:lnTo>
                  <a:lnTo>
                    <a:pt x="305" y="1317"/>
                  </a:lnTo>
                  <a:lnTo>
                    <a:pt x="313" y="1322"/>
                  </a:lnTo>
                  <a:lnTo>
                    <a:pt x="321" y="1326"/>
                  </a:lnTo>
                  <a:lnTo>
                    <a:pt x="329" y="1330"/>
                  </a:lnTo>
                  <a:lnTo>
                    <a:pt x="338" y="1332"/>
                  </a:lnTo>
                  <a:lnTo>
                    <a:pt x="345" y="1333"/>
                  </a:lnTo>
                  <a:lnTo>
                    <a:pt x="351" y="1335"/>
                  </a:lnTo>
                  <a:lnTo>
                    <a:pt x="358" y="1335"/>
                  </a:lnTo>
                  <a:lnTo>
                    <a:pt x="362" y="1333"/>
                  </a:lnTo>
                  <a:lnTo>
                    <a:pt x="366" y="1332"/>
                  </a:lnTo>
                  <a:lnTo>
                    <a:pt x="369" y="1330"/>
                  </a:lnTo>
                  <a:lnTo>
                    <a:pt x="369" y="1326"/>
                  </a:lnTo>
                  <a:lnTo>
                    <a:pt x="369" y="1322"/>
                  </a:lnTo>
                  <a:lnTo>
                    <a:pt x="365" y="1317"/>
                  </a:lnTo>
                  <a:lnTo>
                    <a:pt x="360" y="1311"/>
                  </a:lnTo>
                  <a:lnTo>
                    <a:pt x="354" y="1305"/>
                  </a:lnTo>
                  <a:lnTo>
                    <a:pt x="344" y="1298"/>
                  </a:lnTo>
                  <a:lnTo>
                    <a:pt x="332" y="1289"/>
                  </a:lnTo>
                  <a:lnTo>
                    <a:pt x="318" y="1280"/>
                  </a:lnTo>
                  <a:lnTo>
                    <a:pt x="302" y="1272"/>
                  </a:lnTo>
                  <a:lnTo>
                    <a:pt x="286" y="1262"/>
                  </a:lnTo>
                  <a:lnTo>
                    <a:pt x="270" y="1252"/>
                  </a:lnTo>
                  <a:lnTo>
                    <a:pt x="253" y="1242"/>
                  </a:lnTo>
                  <a:lnTo>
                    <a:pt x="235" y="1232"/>
                  </a:lnTo>
                  <a:lnTo>
                    <a:pt x="218" y="1222"/>
                  </a:lnTo>
                  <a:lnTo>
                    <a:pt x="201" y="1211"/>
                  </a:lnTo>
                  <a:lnTo>
                    <a:pt x="184" y="1201"/>
                  </a:lnTo>
                  <a:lnTo>
                    <a:pt x="168" y="1191"/>
                  </a:lnTo>
                  <a:lnTo>
                    <a:pt x="153" y="1182"/>
                  </a:lnTo>
                  <a:lnTo>
                    <a:pt x="139" y="1170"/>
                  </a:lnTo>
                  <a:lnTo>
                    <a:pt x="126" y="1162"/>
                  </a:lnTo>
                  <a:lnTo>
                    <a:pt x="115" y="1152"/>
                  </a:lnTo>
                  <a:lnTo>
                    <a:pt x="106" y="1142"/>
                  </a:lnTo>
                  <a:lnTo>
                    <a:pt x="99" y="1133"/>
                  </a:lnTo>
                  <a:lnTo>
                    <a:pt x="92" y="1125"/>
                  </a:lnTo>
                  <a:lnTo>
                    <a:pt x="85" y="1114"/>
                  </a:lnTo>
                  <a:lnTo>
                    <a:pt x="76" y="1101"/>
                  </a:lnTo>
                  <a:lnTo>
                    <a:pt x="69" y="1089"/>
                  </a:lnTo>
                  <a:lnTo>
                    <a:pt x="62" y="1076"/>
                  </a:lnTo>
                  <a:lnTo>
                    <a:pt x="54" y="1063"/>
                  </a:lnTo>
                  <a:lnTo>
                    <a:pt x="49" y="1051"/>
                  </a:lnTo>
                  <a:lnTo>
                    <a:pt x="46" y="1039"/>
                  </a:lnTo>
                  <a:lnTo>
                    <a:pt x="46" y="1029"/>
                  </a:lnTo>
                  <a:lnTo>
                    <a:pt x="47" y="1019"/>
                  </a:lnTo>
                  <a:lnTo>
                    <a:pt x="53" y="1011"/>
                  </a:lnTo>
                  <a:lnTo>
                    <a:pt x="62" y="1006"/>
                  </a:lnTo>
                  <a:lnTo>
                    <a:pt x="75" y="1005"/>
                  </a:lnTo>
                  <a:lnTo>
                    <a:pt x="92" y="1005"/>
                  </a:lnTo>
                  <a:lnTo>
                    <a:pt x="116" y="1009"/>
                  </a:lnTo>
                  <a:lnTo>
                    <a:pt x="144" y="1018"/>
                  </a:lnTo>
                  <a:lnTo>
                    <a:pt x="160" y="1025"/>
                  </a:lnTo>
                  <a:lnTo>
                    <a:pt x="175" y="1034"/>
                  </a:lnTo>
                  <a:lnTo>
                    <a:pt x="189" y="1042"/>
                  </a:lnTo>
                  <a:lnTo>
                    <a:pt x="202" y="1050"/>
                  </a:lnTo>
                  <a:lnTo>
                    <a:pt x="217" y="1057"/>
                  </a:lnTo>
                  <a:lnTo>
                    <a:pt x="229" y="1066"/>
                  </a:lnTo>
                  <a:lnTo>
                    <a:pt x="243" y="1073"/>
                  </a:lnTo>
                  <a:lnTo>
                    <a:pt x="256" y="1080"/>
                  </a:lnTo>
                  <a:lnTo>
                    <a:pt x="269" y="1088"/>
                  </a:lnTo>
                  <a:lnTo>
                    <a:pt x="281" y="1094"/>
                  </a:lnTo>
                  <a:lnTo>
                    <a:pt x="293" y="1101"/>
                  </a:lnTo>
                  <a:lnTo>
                    <a:pt x="306" y="1109"/>
                  </a:lnTo>
                  <a:lnTo>
                    <a:pt x="319" y="1115"/>
                  </a:lnTo>
                  <a:lnTo>
                    <a:pt x="332" y="1121"/>
                  </a:lnTo>
                  <a:lnTo>
                    <a:pt x="344" y="1127"/>
                  </a:lnTo>
                  <a:lnTo>
                    <a:pt x="358" y="1133"/>
                  </a:lnTo>
                  <a:lnTo>
                    <a:pt x="370" y="1140"/>
                  </a:lnTo>
                  <a:lnTo>
                    <a:pt x="382" y="1143"/>
                  </a:lnTo>
                  <a:lnTo>
                    <a:pt x="392" y="1147"/>
                  </a:lnTo>
                  <a:lnTo>
                    <a:pt x="399" y="1150"/>
                  </a:lnTo>
                  <a:lnTo>
                    <a:pt x="407" y="1150"/>
                  </a:lnTo>
                  <a:lnTo>
                    <a:pt x="412" y="1151"/>
                  </a:lnTo>
                  <a:lnTo>
                    <a:pt x="416" y="1150"/>
                  </a:lnTo>
                  <a:lnTo>
                    <a:pt x="418" y="1147"/>
                  </a:lnTo>
                  <a:lnTo>
                    <a:pt x="418" y="1145"/>
                  </a:lnTo>
                  <a:lnTo>
                    <a:pt x="417" y="1142"/>
                  </a:lnTo>
                  <a:lnTo>
                    <a:pt x="414" y="1137"/>
                  </a:lnTo>
                  <a:lnTo>
                    <a:pt x="409" y="1132"/>
                  </a:lnTo>
                  <a:lnTo>
                    <a:pt x="402" y="1127"/>
                  </a:lnTo>
                  <a:lnTo>
                    <a:pt x="393" y="1121"/>
                  </a:lnTo>
                  <a:lnTo>
                    <a:pt x="383" y="1115"/>
                  </a:lnTo>
                  <a:lnTo>
                    <a:pt x="371" y="1108"/>
                  </a:lnTo>
                  <a:lnTo>
                    <a:pt x="358" y="1100"/>
                  </a:lnTo>
                  <a:lnTo>
                    <a:pt x="343" y="1092"/>
                  </a:lnTo>
                  <a:lnTo>
                    <a:pt x="328" y="1083"/>
                  </a:lnTo>
                  <a:lnTo>
                    <a:pt x="313" y="1074"/>
                  </a:lnTo>
                  <a:lnTo>
                    <a:pt x="298" y="1064"/>
                  </a:lnTo>
                  <a:lnTo>
                    <a:pt x="282" y="1055"/>
                  </a:lnTo>
                  <a:lnTo>
                    <a:pt x="268" y="1043"/>
                  </a:lnTo>
                  <a:lnTo>
                    <a:pt x="253" y="1034"/>
                  </a:lnTo>
                  <a:lnTo>
                    <a:pt x="238" y="1022"/>
                  </a:lnTo>
                  <a:lnTo>
                    <a:pt x="224" y="1010"/>
                  </a:lnTo>
                  <a:lnTo>
                    <a:pt x="212" y="999"/>
                  </a:lnTo>
                  <a:lnTo>
                    <a:pt x="200" y="988"/>
                  </a:lnTo>
                  <a:lnTo>
                    <a:pt x="189" y="976"/>
                  </a:lnTo>
                  <a:lnTo>
                    <a:pt x="179" y="963"/>
                  </a:lnTo>
                  <a:lnTo>
                    <a:pt x="170" y="952"/>
                  </a:lnTo>
                  <a:lnTo>
                    <a:pt x="164" y="940"/>
                  </a:lnTo>
                  <a:lnTo>
                    <a:pt x="158" y="926"/>
                  </a:lnTo>
                  <a:lnTo>
                    <a:pt x="150" y="911"/>
                  </a:lnTo>
                  <a:lnTo>
                    <a:pt x="143" y="895"/>
                  </a:lnTo>
                  <a:lnTo>
                    <a:pt x="136" y="878"/>
                  </a:lnTo>
                  <a:lnTo>
                    <a:pt x="128" y="860"/>
                  </a:lnTo>
                  <a:lnTo>
                    <a:pt x="122" y="841"/>
                  </a:lnTo>
                  <a:lnTo>
                    <a:pt x="116" y="823"/>
                  </a:lnTo>
                  <a:lnTo>
                    <a:pt x="111" y="804"/>
                  </a:lnTo>
                  <a:lnTo>
                    <a:pt x="106" y="787"/>
                  </a:lnTo>
                  <a:lnTo>
                    <a:pt x="104" y="770"/>
                  </a:lnTo>
                  <a:lnTo>
                    <a:pt x="101" y="754"/>
                  </a:lnTo>
                  <a:lnTo>
                    <a:pt x="102" y="739"/>
                  </a:lnTo>
                  <a:lnTo>
                    <a:pt x="104" y="725"/>
                  </a:lnTo>
                  <a:lnTo>
                    <a:pt x="108" y="714"/>
                  </a:lnTo>
                  <a:lnTo>
                    <a:pt x="115" y="705"/>
                  </a:lnTo>
                  <a:lnTo>
                    <a:pt x="125" y="699"/>
                  </a:lnTo>
                  <a:lnTo>
                    <a:pt x="136" y="694"/>
                  </a:lnTo>
                  <a:lnTo>
                    <a:pt x="145" y="691"/>
                  </a:lnTo>
                  <a:lnTo>
                    <a:pt x="154" y="688"/>
                  </a:lnTo>
                  <a:lnTo>
                    <a:pt x="163" y="686"/>
                  </a:lnTo>
                  <a:lnTo>
                    <a:pt x="171" y="686"/>
                  </a:lnTo>
                  <a:lnTo>
                    <a:pt x="179" y="686"/>
                  </a:lnTo>
                  <a:lnTo>
                    <a:pt x="187" y="687"/>
                  </a:lnTo>
                  <a:lnTo>
                    <a:pt x="195" y="689"/>
                  </a:lnTo>
                  <a:lnTo>
                    <a:pt x="203" y="692"/>
                  </a:lnTo>
                  <a:lnTo>
                    <a:pt x="212" y="697"/>
                  </a:lnTo>
                  <a:lnTo>
                    <a:pt x="222" y="702"/>
                  </a:lnTo>
                  <a:lnTo>
                    <a:pt x="232" y="709"/>
                  </a:lnTo>
                  <a:lnTo>
                    <a:pt x="242" y="718"/>
                  </a:lnTo>
                  <a:lnTo>
                    <a:pt x="254" y="728"/>
                  </a:lnTo>
                  <a:lnTo>
                    <a:pt x="266" y="739"/>
                  </a:lnTo>
                  <a:lnTo>
                    <a:pt x="280" y="751"/>
                  </a:lnTo>
                  <a:lnTo>
                    <a:pt x="293" y="765"/>
                  </a:lnTo>
                  <a:lnTo>
                    <a:pt x="306" y="776"/>
                  </a:lnTo>
                  <a:lnTo>
                    <a:pt x="317" y="787"/>
                  </a:lnTo>
                  <a:lnTo>
                    <a:pt x="327" y="797"/>
                  </a:lnTo>
                  <a:lnTo>
                    <a:pt x="335" y="807"/>
                  </a:lnTo>
                  <a:lnTo>
                    <a:pt x="343" y="815"/>
                  </a:lnTo>
                  <a:lnTo>
                    <a:pt x="350" y="823"/>
                  </a:lnTo>
                  <a:lnTo>
                    <a:pt x="356" y="830"/>
                  </a:lnTo>
                  <a:lnTo>
                    <a:pt x="362" y="837"/>
                  </a:lnTo>
                  <a:lnTo>
                    <a:pt x="367" y="845"/>
                  </a:lnTo>
                  <a:lnTo>
                    <a:pt x="374" y="851"/>
                  </a:lnTo>
                  <a:lnTo>
                    <a:pt x="379" y="857"/>
                  </a:lnTo>
                  <a:lnTo>
                    <a:pt x="383" y="863"/>
                  </a:lnTo>
                  <a:lnTo>
                    <a:pt x="390" y="868"/>
                  </a:lnTo>
                  <a:lnTo>
                    <a:pt x="396" y="874"/>
                  </a:lnTo>
                  <a:lnTo>
                    <a:pt x="403" y="881"/>
                  </a:lnTo>
                  <a:lnTo>
                    <a:pt x="411" y="887"/>
                  </a:lnTo>
                  <a:lnTo>
                    <a:pt x="418" y="892"/>
                  </a:lnTo>
                  <a:lnTo>
                    <a:pt x="425" y="897"/>
                  </a:lnTo>
                  <a:lnTo>
                    <a:pt x="433" y="902"/>
                  </a:lnTo>
                  <a:lnTo>
                    <a:pt x="439" y="904"/>
                  </a:lnTo>
                  <a:lnTo>
                    <a:pt x="445" y="907"/>
                  </a:lnTo>
                  <a:lnTo>
                    <a:pt x="450" y="908"/>
                  </a:lnTo>
                  <a:lnTo>
                    <a:pt x="454" y="907"/>
                  </a:lnTo>
                  <a:lnTo>
                    <a:pt x="456" y="905"/>
                  </a:lnTo>
                  <a:lnTo>
                    <a:pt x="456" y="902"/>
                  </a:lnTo>
                  <a:lnTo>
                    <a:pt x="455" y="895"/>
                  </a:lnTo>
                  <a:lnTo>
                    <a:pt x="453" y="888"/>
                  </a:lnTo>
                  <a:lnTo>
                    <a:pt x="448" y="878"/>
                  </a:lnTo>
                  <a:lnTo>
                    <a:pt x="439" y="867"/>
                  </a:lnTo>
                  <a:lnTo>
                    <a:pt x="429" y="852"/>
                  </a:lnTo>
                  <a:lnTo>
                    <a:pt x="416" y="835"/>
                  </a:lnTo>
                  <a:lnTo>
                    <a:pt x="408" y="826"/>
                  </a:lnTo>
                  <a:lnTo>
                    <a:pt x="402" y="818"/>
                  </a:lnTo>
                  <a:lnTo>
                    <a:pt x="395" y="810"/>
                  </a:lnTo>
                  <a:lnTo>
                    <a:pt x="387" y="802"/>
                  </a:lnTo>
                  <a:lnTo>
                    <a:pt x="381" y="794"/>
                  </a:lnTo>
                  <a:lnTo>
                    <a:pt x="374" y="787"/>
                  </a:lnTo>
                  <a:lnTo>
                    <a:pt x="367" y="780"/>
                  </a:lnTo>
                  <a:lnTo>
                    <a:pt x="361" y="772"/>
                  </a:lnTo>
                  <a:lnTo>
                    <a:pt x="355" y="765"/>
                  </a:lnTo>
                  <a:lnTo>
                    <a:pt x="348" y="759"/>
                  </a:lnTo>
                  <a:lnTo>
                    <a:pt x="342" y="752"/>
                  </a:lnTo>
                  <a:lnTo>
                    <a:pt x="335" y="745"/>
                  </a:lnTo>
                  <a:lnTo>
                    <a:pt x="330" y="739"/>
                  </a:lnTo>
                  <a:lnTo>
                    <a:pt x="324" y="731"/>
                  </a:lnTo>
                  <a:lnTo>
                    <a:pt x="319" y="725"/>
                  </a:lnTo>
                  <a:lnTo>
                    <a:pt x="314" y="719"/>
                  </a:lnTo>
                  <a:lnTo>
                    <a:pt x="309" y="712"/>
                  </a:lnTo>
                  <a:lnTo>
                    <a:pt x="305" y="705"/>
                  </a:lnTo>
                  <a:lnTo>
                    <a:pt x="300" y="698"/>
                  </a:lnTo>
                  <a:lnTo>
                    <a:pt x="295" y="691"/>
                  </a:lnTo>
                  <a:lnTo>
                    <a:pt x="291" y="685"/>
                  </a:lnTo>
                  <a:lnTo>
                    <a:pt x="286" y="676"/>
                  </a:lnTo>
                  <a:lnTo>
                    <a:pt x="282" y="668"/>
                  </a:lnTo>
                  <a:lnTo>
                    <a:pt x="280" y="661"/>
                  </a:lnTo>
                  <a:lnTo>
                    <a:pt x="276" y="652"/>
                  </a:lnTo>
                  <a:lnTo>
                    <a:pt x="274" y="644"/>
                  </a:lnTo>
                  <a:lnTo>
                    <a:pt x="270" y="634"/>
                  </a:lnTo>
                  <a:lnTo>
                    <a:pt x="268" y="625"/>
                  </a:lnTo>
                  <a:lnTo>
                    <a:pt x="265" y="615"/>
                  </a:lnTo>
                  <a:lnTo>
                    <a:pt x="264" y="604"/>
                  </a:lnTo>
                  <a:lnTo>
                    <a:pt x="263" y="593"/>
                  </a:lnTo>
                  <a:lnTo>
                    <a:pt x="260" y="582"/>
                  </a:lnTo>
                  <a:lnTo>
                    <a:pt x="260" y="571"/>
                  </a:lnTo>
                  <a:lnTo>
                    <a:pt x="259" y="559"/>
                  </a:lnTo>
                  <a:lnTo>
                    <a:pt x="258" y="546"/>
                  </a:lnTo>
                  <a:lnTo>
                    <a:pt x="258" y="534"/>
                  </a:lnTo>
                  <a:lnTo>
                    <a:pt x="256" y="522"/>
                  </a:lnTo>
                  <a:lnTo>
                    <a:pt x="256" y="509"/>
                  </a:lnTo>
                  <a:lnTo>
                    <a:pt x="258" y="497"/>
                  </a:lnTo>
                  <a:lnTo>
                    <a:pt x="258" y="483"/>
                  </a:lnTo>
                  <a:lnTo>
                    <a:pt x="259" y="471"/>
                  </a:lnTo>
                  <a:lnTo>
                    <a:pt x="259" y="460"/>
                  </a:lnTo>
                  <a:lnTo>
                    <a:pt x="260" y="449"/>
                  </a:lnTo>
                  <a:lnTo>
                    <a:pt x="263" y="437"/>
                  </a:lnTo>
                  <a:lnTo>
                    <a:pt x="264" y="426"/>
                  </a:lnTo>
                  <a:lnTo>
                    <a:pt x="266" y="416"/>
                  </a:lnTo>
                  <a:lnTo>
                    <a:pt x="269" y="406"/>
                  </a:lnTo>
                  <a:lnTo>
                    <a:pt x="271" y="397"/>
                  </a:lnTo>
                  <a:lnTo>
                    <a:pt x="274" y="389"/>
                  </a:lnTo>
                  <a:lnTo>
                    <a:pt x="277" y="381"/>
                  </a:lnTo>
                  <a:lnTo>
                    <a:pt x="281" y="375"/>
                  </a:lnTo>
                  <a:lnTo>
                    <a:pt x="285" y="369"/>
                  </a:lnTo>
                  <a:lnTo>
                    <a:pt x="290" y="365"/>
                  </a:lnTo>
                  <a:lnTo>
                    <a:pt x="295" y="361"/>
                  </a:lnTo>
                  <a:lnTo>
                    <a:pt x="300" y="359"/>
                  </a:lnTo>
                  <a:lnTo>
                    <a:pt x="306" y="358"/>
                  </a:lnTo>
                  <a:lnTo>
                    <a:pt x="311" y="358"/>
                  </a:lnTo>
                  <a:lnTo>
                    <a:pt x="317" y="359"/>
                  </a:lnTo>
                  <a:lnTo>
                    <a:pt x="324" y="363"/>
                  </a:lnTo>
                  <a:lnTo>
                    <a:pt x="332" y="366"/>
                  </a:lnTo>
                  <a:lnTo>
                    <a:pt x="339" y="372"/>
                  </a:lnTo>
                  <a:lnTo>
                    <a:pt x="346" y="380"/>
                  </a:lnTo>
                  <a:lnTo>
                    <a:pt x="355" y="390"/>
                  </a:lnTo>
                  <a:lnTo>
                    <a:pt x="364" y="401"/>
                  </a:lnTo>
                  <a:lnTo>
                    <a:pt x="381" y="424"/>
                  </a:lnTo>
                  <a:lnTo>
                    <a:pt x="397" y="446"/>
                  </a:lnTo>
                  <a:lnTo>
                    <a:pt x="411" y="467"/>
                  </a:lnTo>
                  <a:lnTo>
                    <a:pt x="422" y="487"/>
                  </a:lnTo>
                  <a:lnTo>
                    <a:pt x="432" y="506"/>
                  </a:lnTo>
                  <a:lnTo>
                    <a:pt x="441" y="522"/>
                  </a:lnTo>
                  <a:lnTo>
                    <a:pt x="449" y="538"/>
                  </a:lnTo>
                  <a:lnTo>
                    <a:pt x="456" y="553"/>
                  </a:lnTo>
                  <a:lnTo>
                    <a:pt x="462" y="566"/>
                  </a:lnTo>
                  <a:lnTo>
                    <a:pt x="467" y="580"/>
                  </a:lnTo>
                  <a:lnTo>
                    <a:pt x="472" y="591"/>
                  </a:lnTo>
                  <a:lnTo>
                    <a:pt x="477" y="603"/>
                  </a:lnTo>
                  <a:lnTo>
                    <a:pt x="481" y="613"/>
                  </a:lnTo>
                  <a:lnTo>
                    <a:pt x="485" y="623"/>
                  </a:lnTo>
                  <a:lnTo>
                    <a:pt x="489" y="631"/>
                  </a:lnTo>
                  <a:lnTo>
                    <a:pt x="494" y="641"/>
                  </a:lnTo>
                  <a:lnTo>
                    <a:pt x="499" y="649"/>
                  </a:lnTo>
                  <a:lnTo>
                    <a:pt x="504" y="656"/>
                  </a:lnTo>
                  <a:lnTo>
                    <a:pt x="509" y="664"/>
                  </a:lnTo>
                  <a:lnTo>
                    <a:pt x="514" y="668"/>
                  </a:lnTo>
                  <a:lnTo>
                    <a:pt x="518" y="673"/>
                  </a:lnTo>
                  <a:lnTo>
                    <a:pt x="523" y="677"/>
                  </a:lnTo>
                  <a:lnTo>
                    <a:pt x="526" y="680"/>
                  </a:lnTo>
                  <a:lnTo>
                    <a:pt x="530" y="680"/>
                  </a:lnTo>
                  <a:lnTo>
                    <a:pt x="533" y="680"/>
                  </a:lnTo>
                  <a:lnTo>
                    <a:pt x="534" y="677"/>
                  </a:lnTo>
                  <a:lnTo>
                    <a:pt x="535" y="672"/>
                  </a:lnTo>
                  <a:lnTo>
                    <a:pt x="536" y="666"/>
                  </a:lnTo>
                  <a:lnTo>
                    <a:pt x="535" y="659"/>
                  </a:lnTo>
                  <a:lnTo>
                    <a:pt x="534" y="649"/>
                  </a:lnTo>
                  <a:lnTo>
                    <a:pt x="530" y="636"/>
                  </a:lnTo>
                  <a:lnTo>
                    <a:pt x="526" y="622"/>
                  </a:lnTo>
                  <a:lnTo>
                    <a:pt x="524" y="613"/>
                  </a:lnTo>
                  <a:lnTo>
                    <a:pt x="520" y="606"/>
                  </a:lnTo>
                  <a:lnTo>
                    <a:pt x="518" y="597"/>
                  </a:lnTo>
                  <a:lnTo>
                    <a:pt x="514" y="588"/>
                  </a:lnTo>
                  <a:lnTo>
                    <a:pt x="512" y="580"/>
                  </a:lnTo>
                  <a:lnTo>
                    <a:pt x="508" y="571"/>
                  </a:lnTo>
                  <a:lnTo>
                    <a:pt x="504" y="562"/>
                  </a:lnTo>
                  <a:lnTo>
                    <a:pt x="499" y="553"/>
                  </a:lnTo>
                  <a:lnTo>
                    <a:pt x="496" y="544"/>
                  </a:lnTo>
                  <a:lnTo>
                    <a:pt x="492" y="534"/>
                  </a:lnTo>
                  <a:lnTo>
                    <a:pt x="488" y="524"/>
                  </a:lnTo>
                  <a:lnTo>
                    <a:pt x="485" y="514"/>
                  </a:lnTo>
                  <a:lnTo>
                    <a:pt x="480" y="504"/>
                  </a:lnTo>
                  <a:lnTo>
                    <a:pt x="476" y="495"/>
                  </a:lnTo>
                  <a:lnTo>
                    <a:pt x="472" y="485"/>
                  </a:lnTo>
                  <a:lnTo>
                    <a:pt x="469" y="474"/>
                  </a:lnTo>
                  <a:lnTo>
                    <a:pt x="466" y="464"/>
                  </a:lnTo>
                  <a:lnTo>
                    <a:pt x="462" y="453"/>
                  </a:lnTo>
                  <a:lnTo>
                    <a:pt x="459" y="443"/>
                  </a:lnTo>
                  <a:lnTo>
                    <a:pt x="456" y="432"/>
                  </a:lnTo>
                  <a:lnTo>
                    <a:pt x="454" y="421"/>
                  </a:lnTo>
                  <a:lnTo>
                    <a:pt x="453" y="411"/>
                  </a:lnTo>
                  <a:lnTo>
                    <a:pt x="450" y="400"/>
                  </a:lnTo>
                  <a:lnTo>
                    <a:pt x="449" y="389"/>
                  </a:lnTo>
                  <a:lnTo>
                    <a:pt x="448" y="377"/>
                  </a:lnTo>
                  <a:lnTo>
                    <a:pt x="448" y="365"/>
                  </a:lnTo>
                  <a:lnTo>
                    <a:pt x="448" y="354"/>
                  </a:lnTo>
                  <a:lnTo>
                    <a:pt x="448" y="343"/>
                  </a:lnTo>
                  <a:lnTo>
                    <a:pt x="449" y="332"/>
                  </a:lnTo>
                  <a:lnTo>
                    <a:pt x="450" y="321"/>
                  </a:lnTo>
                  <a:lnTo>
                    <a:pt x="453" y="308"/>
                  </a:lnTo>
                  <a:lnTo>
                    <a:pt x="455" y="297"/>
                  </a:lnTo>
                  <a:lnTo>
                    <a:pt x="461" y="275"/>
                  </a:lnTo>
                  <a:lnTo>
                    <a:pt x="467" y="254"/>
                  </a:lnTo>
                  <a:lnTo>
                    <a:pt x="473" y="236"/>
                  </a:lnTo>
                  <a:lnTo>
                    <a:pt x="480" y="218"/>
                  </a:lnTo>
                  <a:lnTo>
                    <a:pt x="486" y="202"/>
                  </a:lnTo>
                  <a:lnTo>
                    <a:pt x="492" y="187"/>
                  </a:lnTo>
                  <a:lnTo>
                    <a:pt x="498" y="174"/>
                  </a:lnTo>
                  <a:lnTo>
                    <a:pt x="504" y="162"/>
                  </a:lnTo>
                  <a:lnTo>
                    <a:pt x="510" y="150"/>
                  </a:lnTo>
                  <a:lnTo>
                    <a:pt x="518" y="139"/>
                  </a:lnTo>
                  <a:lnTo>
                    <a:pt x="524" y="131"/>
                  </a:lnTo>
                  <a:lnTo>
                    <a:pt x="530" y="121"/>
                  </a:lnTo>
                  <a:lnTo>
                    <a:pt x="538" y="113"/>
                  </a:lnTo>
                  <a:lnTo>
                    <a:pt x="545" y="105"/>
                  </a:lnTo>
                  <a:lnTo>
                    <a:pt x="551" y="97"/>
                  </a:lnTo>
                  <a:lnTo>
                    <a:pt x="559" y="90"/>
                  </a:lnTo>
                  <a:lnTo>
                    <a:pt x="566" y="83"/>
                  </a:lnTo>
                  <a:lnTo>
                    <a:pt x="575" y="75"/>
                  </a:lnTo>
                  <a:lnTo>
                    <a:pt x="583" y="69"/>
                  </a:lnTo>
                  <a:lnTo>
                    <a:pt x="592" y="63"/>
                  </a:lnTo>
                  <a:lnTo>
                    <a:pt x="602" y="59"/>
                  </a:lnTo>
                  <a:lnTo>
                    <a:pt x="610" y="57"/>
                  </a:lnTo>
                  <a:lnTo>
                    <a:pt x="619" y="56"/>
                  </a:lnTo>
                  <a:lnTo>
                    <a:pt x="629" y="56"/>
                  </a:lnTo>
                  <a:lnTo>
                    <a:pt x="636" y="59"/>
                  </a:lnTo>
                  <a:lnTo>
                    <a:pt x="645" y="64"/>
                  </a:lnTo>
                  <a:lnTo>
                    <a:pt x="651" y="73"/>
                  </a:lnTo>
                  <a:lnTo>
                    <a:pt x="657" y="84"/>
                  </a:lnTo>
                  <a:lnTo>
                    <a:pt x="662" y="100"/>
                  </a:lnTo>
                  <a:lnTo>
                    <a:pt x="666" y="118"/>
                  </a:lnTo>
                  <a:lnTo>
                    <a:pt x="668" y="141"/>
                  </a:lnTo>
                  <a:lnTo>
                    <a:pt x="668" y="168"/>
                  </a:lnTo>
                  <a:lnTo>
                    <a:pt x="668" y="183"/>
                  </a:lnTo>
                  <a:lnTo>
                    <a:pt x="670" y="197"/>
                  </a:lnTo>
                  <a:lnTo>
                    <a:pt x="670" y="213"/>
                  </a:lnTo>
                  <a:lnTo>
                    <a:pt x="671" y="231"/>
                  </a:lnTo>
                  <a:lnTo>
                    <a:pt x="672" y="247"/>
                  </a:lnTo>
                  <a:lnTo>
                    <a:pt x="673" y="264"/>
                  </a:lnTo>
                  <a:lnTo>
                    <a:pt x="674" y="281"/>
                  </a:lnTo>
                  <a:lnTo>
                    <a:pt x="676" y="298"/>
                  </a:lnTo>
                  <a:lnTo>
                    <a:pt x="678" y="316"/>
                  </a:lnTo>
                  <a:lnTo>
                    <a:pt x="679" y="333"/>
                  </a:lnTo>
                  <a:lnTo>
                    <a:pt x="682" y="352"/>
                  </a:lnTo>
                  <a:lnTo>
                    <a:pt x="684" y="369"/>
                  </a:lnTo>
                  <a:lnTo>
                    <a:pt x="687" y="386"/>
                  </a:lnTo>
                  <a:lnTo>
                    <a:pt x="688" y="403"/>
                  </a:lnTo>
                  <a:lnTo>
                    <a:pt x="690" y="422"/>
                  </a:lnTo>
                  <a:lnTo>
                    <a:pt x="693" y="438"/>
                  </a:lnTo>
                  <a:lnTo>
                    <a:pt x="695" y="455"/>
                  </a:lnTo>
                  <a:lnTo>
                    <a:pt x="698" y="471"/>
                  </a:lnTo>
                  <a:lnTo>
                    <a:pt x="700" y="488"/>
                  </a:lnTo>
                  <a:lnTo>
                    <a:pt x="703" y="503"/>
                  </a:lnTo>
                  <a:lnTo>
                    <a:pt x="705" y="519"/>
                  </a:lnTo>
                  <a:lnTo>
                    <a:pt x="708" y="534"/>
                  </a:lnTo>
                  <a:lnTo>
                    <a:pt x="710" y="548"/>
                  </a:lnTo>
                  <a:lnTo>
                    <a:pt x="713" y="561"/>
                  </a:lnTo>
                  <a:lnTo>
                    <a:pt x="715" y="575"/>
                  </a:lnTo>
                  <a:lnTo>
                    <a:pt x="718" y="586"/>
                  </a:lnTo>
                  <a:lnTo>
                    <a:pt x="719" y="598"/>
                  </a:lnTo>
                  <a:lnTo>
                    <a:pt x="721" y="608"/>
                  </a:lnTo>
                  <a:lnTo>
                    <a:pt x="723" y="618"/>
                  </a:lnTo>
                  <a:lnTo>
                    <a:pt x="725" y="627"/>
                  </a:lnTo>
                  <a:lnTo>
                    <a:pt x="726" y="634"/>
                  </a:lnTo>
                  <a:lnTo>
                    <a:pt x="727" y="641"/>
                  </a:lnTo>
                  <a:lnTo>
                    <a:pt x="730" y="654"/>
                  </a:lnTo>
                  <a:lnTo>
                    <a:pt x="732" y="666"/>
                  </a:lnTo>
                  <a:lnTo>
                    <a:pt x="736" y="678"/>
                  </a:lnTo>
                  <a:lnTo>
                    <a:pt x="739" y="689"/>
                  </a:lnTo>
                  <a:lnTo>
                    <a:pt x="742" y="701"/>
                  </a:lnTo>
                  <a:lnTo>
                    <a:pt x="745" y="709"/>
                  </a:lnTo>
                  <a:lnTo>
                    <a:pt x="748" y="717"/>
                  </a:lnTo>
                  <a:lnTo>
                    <a:pt x="752" y="723"/>
                  </a:lnTo>
                  <a:lnTo>
                    <a:pt x="755" y="726"/>
                  </a:lnTo>
                  <a:lnTo>
                    <a:pt x="757" y="726"/>
                  </a:lnTo>
                  <a:lnTo>
                    <a:pt x="760" y="724"/>
                  </a:lnTo>
                  <a:lnTo>
                    <a:pt x="762" y="719"/>
                  </a:lnTo>
                  <a:lnTo>
                    <a:pt x="763" y="709"/>
                  </a:lnTo>
                  <a:lnTo>
                    <a:pt x="764" y="696"/>
                  </a:lnTo>
                  <a:lnTo>
                    <a:pt x="766" y="677"/>
                  </a:lnTo>
                  <a:lnTo>
                    <a:pt x="766" y="654"/>
                  </a:lnTo>
                  <a:lnTo>
                    <a:pt x="766" y="640"/>
                  </a:lnTo>
                  <a:lnTo>
                    <a:pt x="767" y="627"/>
                  </a:lnTo>
                  <a:lnTo>
                    <a:pt x="767" y="612"/>
                  </a:lnTo>
                  <a:lnTo>
                    <a:pt x="767" y="597"/>
                  </a:lnTo>
                  <a:lnTo>
                    <a:pt x="767" y="581"/>
                  </a:lnTo>
                  <a:lnTo>
                    <a:pt x="768" y="564"/>
                  </a:lnTo>
                  <a:lnTo>
                    <a:pt x="769" y="546"/>
                  </a:lnTo>
                  <a:lnTo>
                    <a:pt x="769" y="529"/>
                  </a:lnTo>
                  <a:lnTo>
                    <a:pt x="771" y="511"/>
                  </a:lnTo>
                  <a:lnTo>
                    <a:pt x="772" y="492"/>
                  </a:lnTo>
                  <a:lnTo>
                    <a:pt x="773" y="474"/>
                  </a:lnTo>
                  <a:lnTo>
                    <a:pt x="774" y="454"/>
                  </a:lnTo>
                  <a:lnTo>
                    <a:pt x="777" y="435"/>
                  </a:lnTo>
                  <a:lnTo>
                    <a:pt x="778" y="416"/>
                  </a:lnTo>
                  <a:lnTo>
                    <a:pt x="780" y="396"/>
                  </a:lnTo>
                  <a:lnTo>
                    <a:pt x="782" y="376"/>
                  </a:lnTo>
                  <a:lnTo>
                    <a:pt x="784" y="358"/>
                  </a:lnTo>
                  <a:lnTo>
                    <a:pt x="787" y="338"/>
                  </a:lnTo>
                  <a:lnTo>
                    <a:pt x="789" y="319"/>
                  </a:lnTo>
                  <a:lnTo>
                    <a:pt x="792" y="300"/>
                  </a:lnTo>
                  <a:lnTo>
                    <a:pt x="795" y="281"/>
                  </a:lnTo>
                  <a:lnTo>
                    <a:pt x="798" y="263"/>
                  </a:lnTo>
                  <a:lnTo>
                    <a:pt x="801" y="244"/>
                  </a:lnTo>
                  <a:lnTo>
                    <a:pt x="805" y="227"/>
                  </a:lnTo>
                  <a:lnTo>
                    <a:pt x="808" y="210"/>
                  </a:lnTo>
                  <a:lnTo>
                    <a:pt x="811" y="194"/>
                  </a:lnTo>
                  <a:lnTo>
                    <a:pt x="816" y="178"/>
                  </a:lnTo>
                  <a:lnTo>
                    <a:pt x="820" y="163"/>
                  </a:lnTo>
                  <a:lnTo>
                    <a:pt x="824" y="148"/>
                  </a:lnTo>
                  <a:lnTo>
                    <a:pt x="829" y="134"/>
                  </a:lnTo>
                  <a:lnTo>
                    <a:pt x="832" y="121"/>
                  </a:lnTo>
                  <a:lnTo>
                    <a:pt x="837" y="110"/>
                  </a:lnTo>
                  <a:lnTo>
                    <a:pt x="847" y="86"/>
                  </a:lnTo>
                  <a:lnTo>
                    <a:pt x="858" y="67"/>
                  </a:lnTo>
                  <a:lnTo>
                    <a:pt x="869" y="48"/>
                  </a:lnTo>
                  <a:lnTo>
                    <a:pt x="880" y="33"/>
                  </a:lnTo>
                  <a:lnTo>
                    <a:pt x="891" y="20"/>
                  </a:lnTo>
                  <a:lnTo>
                    <a:pt x="903" y="10"/>
                  </a:lnTo>
                  <a:lnTo>
                    <a:pt x="914" y="4"/>
                  </a:lnTo>
                  <a:lnTo>
                    <a:pt x="924" y="0"/>
                  </a:lnTo>
                  <a:lnTo>
                    <a:pt x="932" y="0"/>
                  </a:lnTo>
                  <a:lnTo>
                    <a:pt x="941" y="5"/>
                  </a:lnTo>
                  <a:lnTo>
                    <a:pt x="948" y="14"/>
                  </a:lnTo>
                  <a:lnTo>
                    <a:pt x="954" y="26"/>
                  </a:lnTo>
                  <a:lnTo>
                    <a:pt x="958" y="44"/>
                  </a:lnTo>
                  <a:lnTo>
                    <a:pt x="962" y="67"/>
                  </a:lnTo>
                  <a:lnTo>
                    <a:pt x="962" y="95"/>
                  </a:lnTo>
                  <a:lnTo>
                    <a:pt x="960" y="128"/>
                  </a:lnTo>
                  <a:lnTo>
                    <a:pt x="959" y="147"/>
                  </a:lnTo>
                  <a:lnTo>
                    <a:pt x="958" y="167"/>
                  </a:lnTo>
                  <a:lnTo>
                    <a:pt x="957" y="186"/>
                  </a:lnTo>
                  <a:lnTo>
                    <a:pt x="956" y="206"/>
                  </a:lnTo>
                  <a:lnTo>
                    <a:pt x="954" y="227"/>
                  </a:lnTo>
                  <a:lnTo>
                    <a:pt x="953" y="248"/>
                  </a:lnTo>
                  <a:lnTo>
                    <a:pt x="952" y="269"/>
                  </a:lnTo>
                  <a:lnTo>
                    <a:pt x="951" y="291"/>
                  </a:lnTo>
                  <a:lnTo>
                    <a:pt x="949" y="313"/>
                  </a:lnTo>
                  <a:lnTo>
                    <a:pt x="948" y="334"/>
                  </a:lnTo>
                  <a:lnTo>
                    <a:pt x="946" y="356"/>
                  </a:lnTo>
                  <a:lnTo>
                    <a:pt x="946" y="379"/>
                  </a:lnTo>
                  <a:lnTo>
                    <a:pt x="943" y="401"/>
                  </a:lnTo>
                  <a:lnTo>
                    <a:pt x="942" y="422"/>
                  </a:lnTo>
                  <a:lnTo>
                    <a:pt x="942" y="444"/>
                  </a:lnTo>
                  <a:lnTo>
                    <a:pt x="941" y="465"/>
                  </a:lnTo>
                  <a:lnTo>
                    <a:pt x="940" y="486"/>
                  </a:lnTo>
                  <a:lnTo>
                    <a:pt x="938" y="507"/>
                  </a:lnTo>
                  <a:lnTo>
                    <a:pt x="937" y="527"/>
                  </a:lnTo>
                  <a:lnTo>
                    <a:pt x="937" y="546"/>
                  </a:lnTo>
                  <a:lnTo>
                    <a:pt x="936" y="565"/>
                  </a:lnTo>
                  <a:lnTo>
                    <a:pt x="935" y="583"/>
                  </a:lnTo>
                  <a:lnTo>
                    <a:pt x="935" y="601"/>
                  </a:lnTo>
                  <a:lnTo>
                    <a:pt x="935" y="618"/>
                  </a:lnTo>
                  <a:lnTo>
                    <a:pt x="933" y="634"/>
                  </a:lnTo>
                  <a:lnTo>
                    <a:pt x="933" y="650"/>
                  </a:lnTo>
                  <a:lnTo>
                    <a:pt x="933" y="664"/>
                  </a:lnTo>
                  <a:lnTo>
                    <a:pt x="933" y="677"/>
                  </a:lnTo>
                  <a:lnTo>
                    <a:pt x="933" y="689"/>
                  </a:lnTo>
                  <a:lnTo>
                    <a:pt x="933" y="701"/>
                  </a:lnTo>
                  <a:lnTo>
                    <a:pt x="935" y="710"/>
                  </a:lnTo>
                  <a:lnTo>
                    <a:pt x="935" y="719"/>
                  </a:lnTo>
                  <a:lnTo>
                    <a:pt x="936" y="734"/>
                  </a:lnTo>
                  <a:lnTo>
                    <a:pt x="938" y="747"/>
                  </a:lnTo>
                  <a:lnTo>
                    <a:pt x="940" y="760"/>
                  </a:lnTo>
                  <a:lnTo>
                    <a:pt x="942" y="770"/>
                  </a:lnTo>
                  <a:lnTo>
                    <a:pt x="946" y="778"/>
                  </a:lnTo>
                  <a:lnTo>
                    <a:pt x="948" y="784"/>
                  </a:lnTo>
                  <a:lnTo>
                    <a:pt x="951" y="788"/>
                  </a:lnTo>
                  <a:lnTo>
                    <a:pt x="953" y="791"/>
                  </a:lnTo>
                  <a:lnTo>
                    <a:pt x="956" y="789"/>
                  </a:lnTo>
                  <a:lnTo>
                    <a:pt x="958" y="787"/>
                  </a:lnTo>
                  <a:lnTo>
                    <a:pt x="960" y="781"/>
                  </a:lnTo>
                  <a:lnTo>
                    <a:pt x="963" y="772"/>
                  </a:lnTo>
                  <a:lnTo>
                    <a:pt x="964" y="760"/>
                  </a:lnTo>
                  <a:lnTo>
                    <a:pt x="965" y="745"/>
                  </a:lnTo>
                  <a:lnTo>
                    <a:pt x="967" y="728"/>
                  </a:lnTo>
                  <a:lnTo>
                    <a:pt x="967" y="705"/>
                  </a:lnTo>
                  <a:lnTo>
                    <a:pt x="970" y="692"/>
                  </a:lnTo>
                  <a:lnTo>
                    <a:pt x="975" y="677"/>
                  </a:lnTo>
                  <a:lnTo>
                    <a:pt x="979" y="662"/>
                  </a:lnTo>
                  <a:lnTo>
                    <a:pt x="984" y="648"/>
                  </a:lnTo>
                  <a:lnTo>
                    <a:pt x="989" y="633"/>
                  </a:lnTo>
                  <a:lnTo>
                    <a:pt x="995" y="619"/>
                  </a:lnTo>
                  <a:lnTo>
                    <a:pt x="1000" y="604"/>
                  </a:lnTo>
                  <a:lnTo>
                    <a:pt x="1006" y="591"/>
                  </a:lnTo>
                  <a:lnTo>
                    <a:pt x="1012" y="576"/>
                  </a:lnTo>
                  <a:lnTo>
                    <a:pt x="1018" y="562"/>
                  </a:lnTo>
                  <a:lnTo>
                    <a:pt x="1025" y="549"/>
                  </a:lnTo>
                  <a:lnTo>
                    <a:pt x="1031" y="535"/>
                  </a:lnTo>
                  <a:lnTo>
                    <a:pt x="1038" y="522"/>
                  </a:lnTo>
                  <a:lnTo>
                    <a:pt x="1046" y="509"/>
                  </a:lnTo>
                  <a:lnTo>
                    <a:pt x="1053" y="496"/>
                  </a:lnTo>
                  <a:lnTo>
                    <a:pt x="1059" y="483"/>
                  </a:lnTo>
                  <a:lnTo>
                    <a:pt x="1067" y="471"/>
                  </a:lnTo>
                  <a:lnTo>
                    <a:pt x="1074" y="459"/>
                  </a:lnTo>
                  <a:lnTo>
                    <a:pt x="1081" y="448"/>
                  </a:lnTo>
                  <a:lnTo>
                    <a:pt x="1090" y="437"/>
                  </a:lnTo>
                  <a:lnTo>
                    <a:pt x="1097" y="426"/>
                  </a:lnTo>
                  <a:lnTo>
                    <a:pt x="1105" y="414"/>
                  </a:lnTo>
                  <a:lnTo>
                    <a:pt x="1112" y="403"/>
                  </a:lnTo>
                  <a:lnTo>
                    <a:pt x="1121" y="393"/>
                  </a:lnTo>
                  <a:lnTo>
                    <a:pt x="1128" y="384"/>
                  </a:lnTo>
                  <a:lnTo>
                    <a:pt x="1136" y="375"/>
                  </a:lnTo>
                  <a:lnTo>
                    <a:pt x="1143" y="366"/>
                  </a:lnTo>
                  <a:lnTo>
                    <a:pt x="1152" y="358"/>
                  </a:lnTo>
                  <a:lnTo>
                    <a:pt x="1159" y="350"/>
                  </a:lnTo>
                  <a:lnTo>
                    <a:pt x="1166" y="343"/>
                  </a:lnTo>
                  <a:lnTo>
                    <a:pt x="1174" y="335"/>
                  </a:lnTo>
                  <a:lnTo>
                    <a:pt x="1181" y="329"/>
                  </a:lnTo>
                  <a:lnTo>
                    <a:pt x="1196" y="318"/>
                  </a:lnTo>
                  <a:lnTo>
                    <a:pt x="1211" y="307"/>
                  </a:lnTo>
                  <a:lnTo>
                    <a:pt x="1226" y="298"/>
                  </a:lnTo>
                  <a:lnTo>
                    <a:pt x="1240" y="292"/>
                  </a:lnTo>
                  <a:lnTo>
                    <a:pt x="1255" y="286"/>
                  </a:lnTo>
                  <a:lnTo>
                    <a:pt x="1268" y="284"/>
                  </a:lnTo>
                  <a:lnTo>
                    <a:pt x="1280" y="282"/>
                  </a:lnTo>
                  <a:lnTo>
                    <a:pt x="1290" y="285"/>
                  </a:lnTo>
                  <a:lnTo>
                    <a:pt x="1298" y="289"/>
                  </a:lnTo>
                  <a:lnTo>
                    <a:pt x="1305" y="296"/>
                  </a:lnTo>
                  <a:lnTo>
                    <a:pt x="1308" y="307"/>
                  </a:lnTo>
                  <a:lnTo>
                    <a:pt x="1309" y="321"/>
                  </a:lnTo>
                  <a:lnTo>
                    <a:pt x="1307" y="338"/>
                  </a:lnTo>
                  <a:lnTo>
                    <a:pt x="1301" y="359"/>
                  </a:lnTo>
                  <a:lnTo>
                    <a:pt x="1292" y="385"/>
                  </a:lnTo>
                  <a:lnTo>
                    <a:pt x="1279" y="414"/>
                  </a:lnTo>
                  <a:lnTo>
                    <a:pt x="1270" y="430"/>
                  </a:lnTo>
                  <a:lnTo>
                    <a:pt x="1263" y="446"/>
                  </a:lnTo>
                  <a:lnTo>
                    <a:pt x="1255" y="463"/>
                  </a:lnTo>
                  <a:lnTo>
                    <a:pt x="1248" y="479"/>
                  </a:lnTo>
                  <a:lnTo>
                    <a:pt x="1240" y="495"/>
                  </a:lnTo>
                  <a:lnTo>
                    <a:pt x="1233" y="512"/>
                  </a:lnTo>
                  <a:lnTo>
                    <a:pt x="1226" y="528"/>
                  </a:lnTo>
                  <a:lnTo>
                    <a:pt x="1219" y="544"/>
                  </a:lnTo>
                  <a:lnTo>
                    <a:pt x="1212" y="561"/>
                  </a:lnTo>
                  <a:lnTo>
                    <a:pt x="1206" y="577"/>
                  </a:lnTo>
                  <a:lnTo>
                    <a:pt x="1200" y="594"/>
                  </a:lnTo>
                  <a:lnTo>
                    <a:pt x="1194" y="611"/>
                  </a:lnTo>
                  <a:lnTo>
                    <a:pt x="1187" y="627"/>
                  </a:lnTo>
                  <a:lnTo>
                    <a:pt x="1181" y="644"/>
                  </a:lnTo>
                  <a:lnTo>
                    <a:pt x="1176" y="659"/>
                  </a:lnTo>
                  <a:lnTo>
                    <a:pt x="1170" y="675"/>
                  </a:lnTo>
                  <a:lnTo>
                    <a:pt x="1165" y="691"/>
                  </a:lnTo>
                  <a:lnTo>
                    <a:pt x="1160" y="707"/>
                  </a:lnTo>
                  <a:lnTo>
                    <a:pt x="1155" y="722"/>
                  </a:lnTo>
                  <a:lnTo>
                    <a:pt x="1152" y="736"/>
                  </a:lnTo>
                  <a:lnTo>
                    <a:pt x="1147" y="751"/>
                  </a:lnTo>
                  <a:lnTo>
                    <a:pt x="1143" y="766"/>
                  </a:lnTo>
                  <a:lnTo>
                    <a:pt x="1139" y="780"/>
                  </a:lnTo>
                  <a:lnTo>
                    <a:pt x="1136" y="793"/>
                  </a:lnTo>
                  <a:lnTo>
                    <a:pt x="1132" y="807"/>
                  </a:lnTo>
                  <a:lnTo>
                    <a:pt x="1129" y="819"/>
                  </a:lnTo>
                  <a:lnTo>
                    <a:pt x="1126" y="833"/>
                  </a:lnTo>
                  <a:lnTo>
                    <a:pt x="1123" y="844"/>
                  </a:lnTo>
                  <a:lnTo>
                    <a:pt x="1121" y="856"/>
                  </a:lnTo>
                  <a:lnTo>
                    <a:pt x="1120" y="867"/>
                  </a:lnTo>
                  <a:lnTo>
                    <a:pt x="1118" y="877"/>
                  </a:lnTo>
                  <a:lnTo>
                    <a:pt x="1116" y="887"/>
                  </a:lnTo>
                  <a:lnTo>
                    <a:pt x="1113" y="907"/>
                  </a:lnTo>
                  <a:lnTo>
                    <a:pt x="1112" y="923"/>
                  </a:lnTo>
                  <a:lnTo>
                    <a:pt x="1110" y="939"/>
                  </a:lnTo>
                  <a:lnTo>
                    <a:pt x="1108" y="952"/>
                  </a:lnTo>
                  <a:lnTo>
                    <a:pt x="1107" y="965"/>
                  </a:lnTo>
                  <a:lnTo>
                    <a:pt x="1106" y="976"/>
                  </a:lnTo>
                  <a:lnTo>
                    <a:pt x="1104" y="987"/>
                  </a:lnTo>
                  <a:lnTo>
                    <a:pt x="1102" y="997"/>
                  </a:lnTo>
                  <a:lnTo>
                    <a:pt x="1101" y="1005"/>
                  </a:lnTo>
                  <a:lnTo>
                    <a:pt x="1099" y="1014"/>
                  </a:lnTo>
                  <a:lnTo>
                    <a:pt x="1097" y="1022"/>
                  </a:lnTo>
                  <a:lnTo>
                    <a:pt x="1095" y="1030"/>
                  </a:lnTo>
                  <a:lnTo>
                    <a:pt x="1092" y="1039"/>
                  </a:lnTo>
                  <a:lnTo>
                    <a:pt x="1090" y="1046"/>
                  </a:lnTo>
                  <a:lnTo>
                    <a:pt x="1087" y="1055"/>
                  </a:lnTo>
                  <a:lnTo>
                    <a:pt x="1084" y="1062"/>
                  </a:lnTo>
                  <a:lnTo>
                    <a:pt x="1080" y="1071"/>
                  </a:lnTo>
                  <a:lnTo>
                    <a:pt x="1078" y="1078"/>
                  </a:lnTo>
                  <a:lnTo>
                    <a:pt x="1075" y="1085"/>
                  </a:lnTo>
                  <a:lnTo>
                    <a:pt x="1073" y="1092"/>
                  </a:lnTo>
                  <a:lnTo>
                    <a:pt x="1071" y="1098"/>
                  </a:lnTo>
                  <a:lnTo>
                    <a:pt x="1071" y="1101"/>
                  </a:lnTo>
                  <a:lnTo>
                    <a:pt x="1071" y="1105"/>
                  </a:lnTo>
                  <a:lnTo>
                    <a:pt x="1073" y="1108"/>
                  </a:lnTo>
                  <a:lnTo>
                    <a:pt x="1074" y="1109"/>
                  </a:lnTo>
                  <a:lnTo>
                    <a:pt x="1076" y="1109"/>
                  </a:lnTo>
                  <a:lnTo>
                    <a:pt x="1080" y="1108"/>
                  </a:lnTo>
                  <a:lnTo>
                    <a:pt x="1084" y="1104"/>
                  </a:lnTo>
                  <a:lnTo>
                    <a:pt x="1089" y="1100"/>
                  </a:lnTo>
                  <a:lnTo>
                    <a:pt x="1095" y="1093"/>
                  </a:lnTo>
                  <a:lnTo>
                    <a:pt x="1102" y="1085"/>
                  </a:lnTo>
                  <a:lnTo>
                    <a:pt x="1110" y="1076"/>
                  </a:lnTo>
                  <a:lnTo>
                    <a:pt x="1117" y="1064"/>
                  </a:lnTo>
                  <a:lnTo>
                    <a:pt x="1124" y="1052"/>
                  </a:lnTo>
                  <a:lnTo>
                    <a:pt x="1129" y="1041"/>
                  </a:lnTo>
                  <a:lnTo>
                    <a:pt x="1134" y="1029"/>
                  </a:lnTo>
                  <a:lnTo>
                    <a:pt x="1137" y="1016"/>
                  </a:lnTo>
                  <a:lnTo>
                    <a:pt x="1141" y="1004"/>
                  </a:lnTo>
                  <a:lnTo>
                    <a:pt x="1142" y="992"/>
                  </a:lnTo>
                  <a:lnTo>
                    <a:pt x="1144" y="979"/>
                  </a:lnTo>
                  <a:lnTo>
                    <a:pt x="1144" y="967"/>
                  </a:lnTo>
                  <a:lnTo>
                    <a:pt x="1145" y="955"/>
                  </a:lnTo>
                  <a:lnTo>
                    <a:pt x="1145" y="942"/>
                  </a:lnTo>
                  <a:lnTo>
                    <a:pt x="1147" y="930"/>
                  </a:lnTo>
                  <a:lnTo>
                    <a:pt x="1147" y="919"/>
                  </a:lnTo>
                  <a:lnTo>
                    <a:pt x="1147" y="908"/>
                  </a:lnTo>
                  <a:lnTo>
                    <a:pt x="1148" y="898"/>
                  </a:lnTo>
                  <a:lnTo>
                    <a:pt x="1148" y="887"/>
                  </a:lnTo>
                  <a:lnTo>
                    <a:pt x="1160" y="872"/>
                  </a:lnTo>
                  <a:lnTo>
                    <a:pt x="1171" y="858"/>
                  </a:lnTo>
                  <a:lnTo>
                    <a:pt x="1181" y="845"/>
                  </a:lnTo>
                  <a:lnTo>
                    <a:pt x="1190" y="834"/>
                  </a:lnTo>
                  <a:lnTo>
                    <a:pt x="1198" y="823"/>
                  </a:lnTo>
                  <a:lnTo>
                    <a:pt x="1207" y="813"/>
                  </a:lnTo>
                  <a:lnTo>
                    <a:pt x="1216" y="803"/>
                  </a:lnTo>
                  <a:lnTo>
                    <a:pt x="1224" y="796"/>
                  </a:lnTo>
                  <a:lnTo>
                    <a:pt x="1232" y="788"/>
                  </a:lnTo>
                  <a:lnTo>
                    <a:pt x="1240" y="781"/>
                  </a:lnTo>
                  <a:lnTo>
                    <a:pt x="1249" y="775"/>
                  </a:lnTo>
                  <a:lnTo>
                    <a:pt x="1259" y="768"/>
                  </a:lnTo>
                  <a:lnTo>
                    <a:pt x="1269" y="763"/>
                  </a:lnTo>
                  <a:lnTo>
                    <a:pt x="1280" y="759"/>
                  </a:lnTo>
                  <a:lnTo>
                    <a:pt x="1291" y="755"/>
                  </a:lnTo>
                  <a:lnTo>
                    <a:pt x="1305" y="751"/>
                  </a:lnTo>
                  <a:lnTo>
                    <a:pt x="1318" y="747"/>
                  </a:lnTo>
                  <a:lnTo>
                    <a:pt x="1332" y="745"/>
                  </a:lnTo>
                  <a:lnTo>
                    <a:pt x="1345" y="742"/>
                  </a:lnTo>
                  <a:lnTo>
                    <a:pt x="1358" y="741"/>
                  </a:lnTo>
                  <a:lnTo>
                    <a:pt x="1370" y="741"/>
                  </a:lnTo>
                  <a:lnTo>
                    <a:pt x="1381" y="742"/>
                  </a:lnTo>
                  <a:lnTo>
                    <a:pt x="1391" y="745"/>
                  </a:lnTo>
                  <a:lnTo>
                    <a:pt x="1399" y="749"/>
                  </a:lnTo>
                  <a:lnTo>
                    <a:pt x="1404" y="755"/>
                  </a:lnTo>
                  <a:lnTo>
                    <a:pt x="1408" y="763"/>
                  </a:lnTo>
                  <a:lnTo>
                    <a:pt x="1409" y="773"/>
                  </a:lnTo>
                  <a:lnTo>
                    <a:pt x="1407" y="787"/>
                  </a:lnTo>
                  <a:lnTo>
                    <a:pt x="1402" y="803"/>
                  </a:lnTo>
                  <a:lnTo>
                    <a:pt x="1392" y="821"/>
                  </a:lnTo>
                  <a:lnTo>
                    <a:pt x="1380" y="842"/>
                  </a:lnTo>
                  <a:lnTo>
                    <a:pt x="1362" y="868"/>
                  </a:lnTo>
                  <a:lnTo>
                    <a:pt x="1354" y="881"/>
                  </a:lnTo>
                  <a:lnTo>
                    <a:pt x="1344" y="893"/>
                  </a:lnTo>
                  <a:lnTo>
                    <a:pt x="1335" y="904"/>
                  </a:lnTo>
                  <a:lnTo>
                    <a:pt x="1328" y="915"/>
                  </a:lnTo>
                  <a:lnTo>
                    <a:pt x="1321" y="925"/>
                  </a:lnTo>
                  <a:lnTo>
                    <a:pt x="1313" y="934"/>
                  </a:lnTo>
                  <a:lnTo>
                    <a:pt x="1307" y="942"/>
                  </a:lnTo>
                  <a:lnTo>
                    <a:pt x="1301" y="951"/>
                  </a:lnTo>
                  <a:lnTo>
                    <a:pt x="1296" y="958"/>
                  </a:lnTo>
                  <a:lnTo>
                    <a:pt x="1291" y="966"/>
                  </a:lnTo>
                  <a:lnTo>
                    <a:pt x="1286" y="973"/>
                  </a:lnTo>
                  <a:lnTo>
                    <a:pt x="1281" y="979"/>
                  </a:lnTo>
                  <a:lnTo>
                    <a:pt x="1277" y="985"/>
                  </a:lnTo>
                  <a:lnTo>
                    <a:pt x="1274" y="992"/>
                  </a:lnTo>
                  <a:lnTo>
                    <a:pt x="1270" y="998"/>
                  </a:lnTo>
                  <a:lnTo>
                    <a:pt x="1266" y="1003"/>
                  </a:lnTo>
                  <a:lnTo>
                    <a:pt x="1264" y="1009"/>
                  </a:lnTo>
                  <a:lnTo>
                    <a:pt x="1261" y="1014"/>
                  </a:lnTo>
                  <a:lnTo>
                    <a:pt x="1259" y="1020"/>
                  </a:lnTo>
                  <a:lnTo>
                    <a:pt x="1256" y="1025"/>
                  </a:lnTo>
                  <a:lnTo>
                    <a:pt x="1255" y="1031"/>
                  </a:lnTo>
                  <a:lnTo>
                    <a:pt x="1253" y="1037"/>
                  </a:lnTo>
                  <a:lnTo>
                    <a:pt x="1251" y="1043"/>
                  </a:lnTo>
                  <a:lnTo>
                    <a:pt x="1249" y="1050"/>
                  </a:lnTo>
                  <a:lnTo>
                    <a:pt x="1248" y="1056"/>
                  </a:lnTo>
                  <a:lnTo>
                    <a:pt x="1247" y="1063"/>
                  </a:lnTo>
                  <a:lnTo>
                    <a:pt x="1245" y="1071"/>
                  </a:lnTo>
                  <a:lnTo>
                    <a:pt x="1244" y="1078"/>
                  </a:lnTo>
                  <a:lnTo>
                    <a:pt x="1243" y="1085"/>
                  </a:lnTo>
                  <a:lnTo>
                    <a:pt x="1242" y="1095"/>
                  </a:lnTo>
                  <a:lnTo>
                    <a:pt x="1240" y="1104"/>
                  </a:lnTo>
                  <a:lnTo>
                    <a:pt x="1239" y="1114"/>
                  </a:lnTo>
                  <a:lnTo>
                    <a:pt x="1239" y="1121"/>
                  </a:lnTo>
                  <a:lnTo>
                    <a:pt x="1238" y="1129"/>
                  </a:lnTo>
                  <a:lnTo>
                    <a:pt x="1237" y="1137"/>
                  </a:lnTo>
                  <a:lnTo>
                    <a:pt x="1235" y="1145"/>
                  </a:lnTo>
                  <a:lnTo>
                    <a:pt x="1234" y="1153"/>
                  </a:lnTo>
                  <a:lnTo>
                    <a:pt x="1233" y="1162"/>
                  </a:lnTo>
                  <a:lnTo>
                    <a:pt x="1232" y="1169"/>
                  </a:lnTo>
                  <a:lnTo>
                    <a:pt x="1232" y="1178"/>
                  </a:lnTo>
                  <a:lnTo>
                    <a:pt x="1231" y="1188"/>
                  </a:lnTo>
                  <a:lnTo>
                    <a:pt x="1229" y="1196"/>
                  </a:lnTo>
                  <a:lnTo>
                    <a:pt x="1228" y="1205"/>
                  </a:lnTo>
                  <a:lnTo>
                    <a:pt x="1227" y="1215"/>
                  </a:lnTo>
                  <a:lnTo>
                    <a:pt x="1226" y="1224"/>
                  </a:lnTo>
                  <a:lnTo>
                    <a:pt x="1224" y="1233"/>
                  </a:lnTo>
                  <a:lnTo>
                    <a:pt x="1223" y="1243"/>
                  </a:lnTo>
                  <a:lnTo>
                    <a:pt x="1222" y="1252"/>
                  </a:lnTo>
                  <a:lnTo>
                    <a:pt x="1221" y="1262"/>
                  </a:lnTo>
                  <a:lnTo>
                    <a:pt x="1219" y="1272"/>
                  </a:lnTo>
                  <a:lnTo>
                    <a:pt x="1218" y="1280"/>
                  </a:lnTo>
                  <a:lnTo>
                    <a:pt x="1217" y="1290"/>
                  </a:lnTo>
                  <a:lnTo>
                    <a:pt x="1216" y="1299"/>
                  </a:lnTo>
                  <a:lnTo>
                    <a:pt x="1214" y="1309"/>
                  </a:lnTo>
                  <a:lnTo>
                    <a:pt x="1213" y="1317"/>
                  </a:lnTo>
                  <a:lnTo>
                    <a:pt x="1212" y="1326"/>
                  </a:lnTo>
                  <a:lnTo>
                    <a:pt x="1211" y="1336"/>
                  </a:lnTo>
                  <a:lnTo>
                    <a:pt x="1210" y="1344"/>
                  </a:lnTo>
                  <a:lnTo>
                    <a:pt x="1208" y="1353"/>
                  </a:lnTo>
                  <a:lnTo>
                    <a:pt x="1207" y="1362"/>
                  </a:lnTo>
                  <a:lnTo>
                    <a:pt x="1207" y="1369"/>
                  </a:lnTo>
                  <a:lnTo>
                    <a:pt x="1206" y="1378"/>
                  </a:lnTo>
                  <a:lnTo>
                    <a:pt x="1205" y="1385"/>
                  </a:lnTo>
                  <a:lnTo>
                    <a:pt x="1205" y="1392"/>
                  </a:lnTo>
                  <a:lnTo>
                    <a:pt x="31" y="1392"/>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5" name="Freeform 15"/>
            <p:cNvSpPr>
              <a:spLocks/>
            </p:cNvSpPr>
            <p:nvPr/>
          </p:nvSpPr>
          <p:spPr bwMode="auto">
            <a:xfrm>
              <a:off x="3652" y="2890"/>
              <a:ext cx="1333" cy="364"/>
            </a:xfrm>
            <a:custGeom>
              <a:avLst/>
              <a:gdLst>
                <a:gd name="T0" fmla="*/ 166 w 2667"/>
                <a:gd name="T1" fmla="*/ 4 h 729"/>
                <a:gd name="T2" fmla="*/ 159 w 2667"/>
                <a:gd name="T3" fmla="*/ 0 h 729"/>
                <a:gd name="T4" fmla="*/ 153 w 2667"/>
                <a:gd name="T5" fmla="*/ 6 h 729"/>
                <a:gd name="T6" fmla="*/ 159 w 2667"/>
                <a:gd name="T7" fmla="*/ 15 h 729"/>
                <a:gd name="T8" fmla="*/ 157 w 2667"/>
                <a:gd name="T9" fmla="*/ 17 h 729"/>
                <a:gd name="T10" fmla="*/ 154 w 2667"/>
                <a:gd name="T11" fmla="*/ 13 h 729"/>
                <a:gd name="T12" fmla="*/ 152 w 2667"/>
                <a:gd name="T13" fmla="*/ 17 h 729"/>
                <a:gd name="T14" fmla="*/ 149 w 2667"/>
                <a:gd name="T15" fmla="*/ 20 h 729"/>
                <a:gd name="T16" fmla="*/ 149 w 2667"/>
                <a:gd name="T17" fmla="*/ 15 h 729"/>
                <a:gd name="T18" fmla="*/ 142 w 2667"/>
                <a:gd name="T19" fmla="*/ 12 h 729"/>
                <a:gd name="T20" fmla="*/ 136 w 2667"/>
                <a:gd name="T21" fmla="*/ 15 h 729"/>
                <a:gd name="T22" fmla="*/ 130 w 2667"/>
                <a:gd name="T23" fmla="*/ 20 h 729"/>
                <a:gd name="T24" fmla="*/ 129 w 2667"/>
                <a:gd name="T25" fmla="*/ 24 h 729"/>
                <a:gd name="T26" fmla="*/ 132 w 2667"/>
                <a:gd name="T27" fmla="*/ 28 h 729"/>
                <a:gd name="T28" fmla="*/ 125 w 2667"/>
                <a:gd name="T29" fmla="*/ 23 h 729"/>
                <a:gd name="T30" fmla="*/ 132 w 2667"/>
                <a:gd name="T31" fmla="*/ 12 h 729"/>
                <a:gd name="T32" fmla="*/ 129 w 2667"/>
                <a:gd name="T33" fmla="*/ 11 h 729"/>
                <a:gd name="T34" fmla="*/ 121 w 2667"/>
                <a:gd name="T35" fmla="*/ 12 h 729"/>
                <a:gd name="T36" fmla="*/ 119 w 2667"/>
                <a:gd name="T37" fmla="*/ 12 h 729"/>
                <a:gd name="T38" fmla="*/ 110 w 2667"/>
                <a:gd name="T39" fmla="*/ 11 h 729"/>
                <a:gd name="T40" fmla="*/ 110 w 2667"/>
                <a:gd name="T41" fmla="*/ 16 h 729"/>
                <a:gd name="T42" fmla="*/ 115 w 2667"/>
                <a:gd name="T43" fmla="*/ 19 h 729"/>
                <a:gd name="T44" fmla="*/ 115 w 2667"/>
                <a:gd name="T45" fmla="*/ 27 h 729"/>
                <a:gd name="T46" fmla="*/ 112 w 2667"/>
                <a:gd name="T47" fmla="*/ 27 h 729"/>
                <a:gd name="T48" fmla="*/ 113 w 2667"/>
                <a:gd name="T49" fmla="*/ 22 h 729"/>
                <a:gd name="T50" fmla="*/ 107 w 2667"/>
                <a:gd name="T51" fmla="*/ 24 h 729"/>
                <a:gd name="T52" fmla="*/ 98 w 2667"/>
                <a:gd name="T53" fmla="*/ 25 h 729"/>
                <a:gd name="T54" fmla="*/ 98 w 2667"/>
                <a:gd name="T55" fmla="*/ 27 h 729"/>
                <a:gd name="T56" fmla="*/ 101 w 2667"/>
                <a:gd name="T57" fmla="*/ 28 h 729"/>
                <a:gd name="T58" fmla="*/ 96 w 2667"/>
                <a:gd name="T59" fmla="*/ 30 h 729"/>
                <a:gd name="T60" fmla="*/ 89 w 2667"/>
                <a:gd name="T61" fmla="*/ 33 h 729"/>
                <a:gd name="T62" fmla="*/ 87 w 2667"/>
                <a:gd name="T63" fmla="*/ 39 h 729"/>
                <a:gd name="T64" fmla="*/ 92 w 2667"/>
                <a:gd name="T65" fmla="*/ 43 h 729"/>
                <a:gd name="T66" fmla="*/ 84 w 2667"/>
                <a:gd name="T67" fmla="*/ 41 h 729"/>
                <a:gd name="T68" fmla="*/ 83 w 2667"/>
                <a:gd name="T69" fmla="*/ 32 h 729"/>
                <a:gd name="T70" fmla="*/ 82 w 2667"/>
                <a:gd name="T71" fmla="*/ 27 h 729"/>
                <a:gd name="T72" fmla="*/ 78 w 2667"/>
                <a:gd name="T73" fmla="*/ 25 h 729"/>
                <a:gd name="T74" fmla="*/ 75 w 2667"/>
                <a:gd name="T75" fmla="*/ 20 h 729"/>
                <a:gd name="T76" fmla="*/ 68 w 2667"/>
                <a:gd name="T77" fmla="*/ 19 h 729"/>
                <a:gd name="T78" fmla="*/ 63 w 2667"/>
                <a:gd name="T79" fmla="*/ 14 h 729"/>
                <a:gd name="T80" fmla="*/ 60 w 2667"/>
                <a:gd name="T81" fmla="*/ 3 h 729"/>
                <a:gd name="T82" fmla="*/ 61 w 2667"/>
                <a:gd name="T83" fmla="*/ 9 h 729"/>
                <a:gd name="T84" fmla="*/ 59 w 2667"/>
                <a:gd name="T85" fmla="*/ 17 h 729"/>
                <a:gd name="T86" fmla="*/ 46 w 2667"/>
                <a:gd name="T87" fmla="*/ 28 h 729"/>
                <a:gd name="T88" fmla="*/ 41 w 2667"/>
                <a:gd name="T89" fmla="*/ 38 h 729"/>
                <a:gd name="T90" fmla="*/ 40 w 2667"/>
                <a:gd name="T91" fmla="*/ 39 h 729"/>
                <a:gd name="T92" fmla="*/ 37 w 2667"/>
                <a:gd name="T93" fmla="*/ 41 h 729"/>
                <a:gd name="T94" fmla="*/ 32 w 2667"/>
                <a:gd name="T95" fmla="*/ 43 h 729"/>
                <a:gd name="T96" fmla="*/ 30 w 2667"/>
                <a:gd name="T97" fmla="*/ 45 h 729"/>
                <a:gd name="T98" fmla="*/ 22 w 2667"/>
                <a:gd name="T99" fmla="*/ 44 h 729"/>
                <a:gd name="T100" fmla="*/ 20 w 2667"/>
                <a:gd name="T101" fmla="*/ 43 h 729"/>
                <a:gd name="T102" fmla="*/ 16 w 2667"/>
                <a:gd name="T103" fmla="*/ 42 h 729"/>
                <a:gd name="T104" fmla="*/ 12 w 2667"/>
                <a:gd name="T105" fmla="*/ 41 h 729"/>
                <a:gd name="T106" fmla="*/ 8 w 2667"/>
                <a:gd name="T107" fmla="*/ 41 h 729"/>
                <a:gd name="T108" fmla="*/ 4 w 2667"/>
                <a:gd name="T109" fmla="*/ 40 h 729"/>
                <a:gd name="T110" fmla="*/ 0 w 2667"/>
                <a:gd name="T111" fmla="*/ 39 h 729"/>
                <a:gd name="T112" fmla="*/ 13 w 2667"/>
                <a:gd name="T113" fmla="*/ 27 h 729"/>
                <a:gd name="T114" fmla="*/ 25 w 2667"/>
                <a:gd name="T115" fmla="*/ 15 h 729"/>
                <a:gd name="T116" fmla="*/ 33 w 2667"/>
                <a:gd name="T117" fmla="*/ 4 h 729"/>
                <a:gd name="T118" fmla="*/ 134 w 2667"/>
                <a:gd name="T119" fmla="*/ 1 h 729"/>
                <a:gd name="T120" fmla="*/ 142 w 2667"/>
                <a:gd name="T121" fmla="*/ 3 h 729"/>
                <a:gd name="T122" fmla="*/ 149 w 2667"/>
                <a:gd name="T123" fmla="*/ 1 h 7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7"/>
                <a:gd name="T187" fmla="*/ 0 h 729"/>
                <a:gd name="T188" fmla="*/ 2667 w 2667"/>
                <a:gd name="T189" fmla="*/ 729 h 7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7" h="729">
                  <a:moveTo>
                    <a:pt x="2646" y="0"/>
                  </a:moveTo>
                  <a:lnTo>
                    <a:pt x="2649" y="4"/>
                  </a:lnTo>
                  <a:lnTo>
                    <a:pt x="2651" y="7"/>
                  </a:lnTo>
                  <a:lnTo>
                    <a:pt x="2652" y="11"/>
                  </a:lnTo>
                  <a:lnTo>
                    <a:pt x="2655" y="14"/>
                  </a:lnTo>
                  <a:lnTo>
                    <a:pt x="2656" y="17"/>
                  </a:lnTo>
                  <a:lnTo>
                    <a:pt x="2657" y="21"/>
                  </a:lnTo>
                  <a:lnTo>
                    <a:pt x="2658" y="25"/>
                  </a:lnTo>
                  <a:lnTo>
                    <a:pt x="2660" y="28"/>
                  </a:lnTo>
                  <a:lnTo>
                    <a:pt x="2665" y="43"/>
                  </a:lnTo>
                  <a:lnTo>
                    <a:pt x="2666" y="54"/>
                  </a:lnTo>
                  <a:lnTo>
                    <a:pt x="2667" y="62"/>
                  </a:lnTo>
                  <a:lnTo>
                    <a:pt x="2666" y="68"/>
                  </a:lnTo>
                  <a:lnTo>
                    <a:pt x="2663" y="69"/>
                  </a:lnTo>
                  <a:lnTo>
                    <a:pt x="2658" y="69"/>
                  </a:lnTo>
                  <a:lnTo>
                    <a:pt x="2653" y="65"/>
                  </a:lnTo>
                  <a:lnTo>
                    <a:pt x="2647" y="58"/>
                  </a:lnTo>
                  <a:lnTo>
                    <a:pt x="2642" y="53"/>
                  </a:lnTo>
                  <a:lnTo>
                    <a:pt x="2637" y="48"/>
                  </a:lnTo>
                  <a:lnTo>
                    <a:pt x="2630" y="42"/>
                  </a:lnTo>
                  <a:lnTo>
                    <a:pt x="2623" y="36"/>
                  </a:lnTo>
                  <a:lnTo>
                    <a:pt x="2614" y="31"/>
                  </a:lnTo>
                  <a:lnTo>
                    <a:pt x="2604" y="25"/>
                  </a:lnTo>
                  <a:lnTo>
                    <a:pt x="2594" y="20"/>
                  </a:lnTo>
                  <a:lnTo>
                    <a:pt x="2584" y="16"/>
                  </a:lnTo>
                  <a:lnTo>
                    <a:pt x="2573" y="14"/>
                  </a:lnTo>
                  <a:lnTo>
                    <a:pt x="2561" y="12"/>
                  </a:lnTo>
                  <a:lnTo>
                    <a:pt x="2550" y="12"/>
                  </a:lnTo>
                  <a:lnTo>
                    <a:pt x="2538" y="15"/>
                  </a:lnTo>
                  <a:lnTo>
                    <a:pt x="2526" y="20"/>
                  </a:lnTo>
                  <a:lnTo>
                    <a:pt x="2514" y="26"/>
                  </a:lnTo>
                  <a:lnTo>
                    <a:pt x="2503" y="36"/>
                  </a:lnTo>
                  <a:lnTo>
                    <a:pt x="2492" y="48"/>
                  </a:lnTo>
                  <a:lnTo>
                    <a:pt x="2489" y="51"/>
                  </a:lnTo>
                  <a:lnTo>
                    <a:pt x="2486" y="57"/>
                  </a:lnTo>
                  <a:lnTo>
                    <a:pt x="2478" y="64"/>
                  </a:lnTo>
                  <a:lnTo>
                    <a:pt x="2471" y="74"/>
                  </a:lnTo>
                  <a:lnTo>
                    <a:pt x="2462" y="84"/>
                  </a:lnTo>
                  <a:lnTo>
                    <a:pt x="2454" y="93"/>
                  </a:lnTo>
                  <a:lnTo>
                    <a:pt x="2445" y="100"/>
                  </a:lnTo>
                  <a:lnTo>
                    <a:pt x="2440" y="104"/>
                  </a:lnTo>
                  <a:lnTo>
                    <a:pt x="2449" y="110"/>
                  </a:lnTo>
                  <a:lnTo>
                    <a:pt x="2460" y="117"/>
                  </a:lnTo>
                  <a:lnTo>
                    <a:pt x="2468" y="126"/>
                  </a:lnTo>
                  <a:lnTo>
                    <a:pt x="2478" y="135"/>
                  </a:lnTo>
                  <a:lnTo>
                    <a:pt x="2487" y="143"/>
                  </a:lnTo>
                  <a:lnTo>
                    <a:pt x="2496" y="153"/>
                  </a:lnTo>
                  <a:lnTo>
                    <a:pt x="2504" y="163"/>
                  </a:lnTo>
                  <a:lnTo>
                    <a:pt x="2512" y="173"/>
                  </a:lnTo>
                  <a:lnTo>
                    <a:pt x="2519" y="184"/>
                  </a:lnTo>
                  <a:lnTo>
                    <a:pt x="2525" y="195"/>
                  </a:lnTo>
                  <a:lnTo>
                    <a:pt x="2531" y="206"/>
                  </a:lnTo>
                  <a:lnTo>
                    <a:pt x="2536" y="217"/>
                  </a:lnTo>
                  <a:lnTo>
                    <a:pt x="2540" y="229"/>
                  </a:lnTo>
                  <a:lnTo>
                    <a:pt x="2541" y="241"/>
                  </a:lnTo>
                  <a:lnTo>
                    <a:pt x="2544" y="253"/>
                  </a:lnTo>
                  <a:lnTo>
                    <a:pt x="2544" y="265"/>
                  </a:lnTo>
                  <a:lnTo>
                    <a:pt x="2542" y="276"/>
                  </a:lnTo>
                  <a:lnTo>
                    <a:pt x="2541" y="285"/>
                  </a:lnTo>
                  <a:lnTo>
                    <a:pt x="2540" y="291"/>
                  </a:lnTo>
                  <a:lnTo>
                    <a:pt x="2539" y="297"/>
                  </a:lnTo>
                  <a:lnTo>
                    <a:pt x="2538" y="300"/>
                  </a:lnTo>
                  <a:lnTo>
                    <a:pt x="2536" y="302"/>
                  </a:lnTo>
                  <a:lnTo>
                    <a:pt x="2534" y="302"/>
                  </a:lnTo>
                  <a:lnTo>
                    <a:pt x="2533" y="302"/>
                  </a:lnTo>
                  <a:lnTo>
                    <a:pt x="2530" y="300"/>
                  </a:lnTo>
                  <a:lnTo>
                    <a:pt x="2529" y="297"/>
                  </a:lnTo>
                  <a:lnTo>
                    <a:pt x="2526" y="295"/>
                  </a:lnTo>
                  <a:lnTo>
                    <a:pt x="2525" y="291"/>
                  </a:lnTo>
                  <a:lnTo>
                    <a:pt x="2524" y="286"/>
                  </a:lnTo>
                  <a:lnTo>
                    <a:pt x="2523" y="283"/>
                  </a:lnTo>
                  <a:lnTo>
                    <a:pt x="2522" y="279"/>
                  </a:lnTo>
                  <a:lnTo>
                    <a:pt x="2520" y="275"/>
                  </a:lnTo>
                  <a:lnTo>
                    <a:pt x="2519" y="271"/>
                  </a:lnTo>
                  <a:lnTo>
                    <a:pt x="2518" y="266"/>
                  </a:lnTo>
                  <a:lnTo>
                    <a:pt x="2515" y="260"/>
                  </a:lnTo>
                  <a:lnTo>
                    <a:pt x="2513" y="255"/>
                  </a:lnTo>
                  <a:lnTo>
                    <a:pt x="2509" y="249"/>
                  </a:lnTo>
                  <a:lnTo>
                    <a:pt x="2504" y="243"/>
                  </a:lnTo>
                  <a:lnTo>
                    <a:pt x="2499" y="236"/>
                  </a:lnTo>
                  <a:lnTo>
                    <a:pt x="2494" y="229"/>
                  </a:lnTo>
                  <a:lnTo>
                    <a:pt x="2489" y="223"/>
                  </a:lnTo>
                  <a:lnTo>
                    <a:pt x="2483" y="217"/>
                  </a:lnTo>
                  <a:lnTo>
                    <a:pt x="2477" y="212"/>
                  </a:lnTo>
                  <a:lnTo>
                    <a:pt x="2471" y="206"/>
                  </a:lnTo>
                  <a:lnTo>
                    <a:pt x="2465" y="202"/>
                  </a:lnTo>
                  <a:lnTo>
                    <a:pt x="2459" y="199"/>
                  </a:lnTo>
                  <a:lnTo>
                    <a:pt x="2452" y="196"/>
                  </a:lnTo>
                  <a:lnTo>
                    <a:pt x="2446" y="194"/>
                  </a:lnTo>
                  <a:lnTo>
                    <a:pt x="2446" y="206"/>
                  </a:lnTo>
                  <a:lnTo>
                    <a:pt x="2446" y="217"/>
                  </a:lnTo>
                  <a:lnTo>
                    <a:pt x="2446" y="228"/>
                  </a:lnTo>
                  <a:lnTo>
                    <a:pt x="2446" y="238"/>
                  </a:lnTo>
                  <a:lnTo>
                    <a:pt x="2445" y="249"/>
                  </a:lnTo>
                  <a:lnTo>
                    <a:pt x="2444" y="259"/>
                  </a:lnTo>
                  <a:lnTo>
                    <a:pt x="2443" y="269"/>
                  </a:lnTo>
                  <a:lnTo>
                    <a:pt x="2440" y="279"/>
                  </a:lnTo>
                  <a:lnTo>
                    <a:pt x="2439" y="287"/>
                  </a:lnTo>
                  <a:lnTo>
                    <a:pt x="2436" y="295"/>
                  </a:lnTo>
                  <a:lnTo>
                    <a:pt x="2433" y="303"/>
                  </a:lnTo>
                  <a:lnTo>
                    <a:pt x="2430" y="311"/>
                  </a:lnTo>
                  <a:lnTo>
                    <a:pt x="2427" y="317"/>
                  </a:lnTo>
                  <a:lnTo>
                    <a:pt x="2423" y="323"/>
                  </a:lnTo>
                  <a:lnTo>
                    <a:pt x="2418" y="328"/>
                  </a:lnTo>
                  <a:lnTo>
                    <a:pt x="2414" y="333"/>
                  </a:lnTo>
                  <a:lnTo>
                    <a:pt x="2404" y="340"/>
                  </a:lnTo>
                  <a:lnTo>
                    <a:pt x="2398" y="344"/>
                  </a:lnTo>
                  <a:lnTo>
                    <a:pt x="2392" y="345"/>
                  </a:lnTo>
                  <a:lnTo>
                    <a:pt x="2388" y="345"/>
                  </a:lnTo>
                  <a:lnTo>
                    <a:pt x="2386" y="342"/>
                  </a:lnTo>
                  <a:lnTo>
                    <a:pt x="2386" y="337"/>
                  </a:lnTo>
                  <a:lnTo>
                    <a:pt x="2386" y="329"/>
                  </a:lnTo>
                  <a:lnTo>
                    <a:pt x="2387" y="321"/>
                  </a:lnTo>
                  <a:lnTo>
                    <a:pt x="2388" y="315"/>
                  </a:lnTo>
                  <a:lnTo>
                    <a:pt x="2390" y="310"/>
                  </a:lnTo>
                  <a:lnTo>
                    <a:pt x="2391" y="305"/>
                  </a:lnTo>
                  <a:lnTo>
                    <a:pt x="2392" y="299"/>
                  </a:lnTo>
                  <a:lnTo>
                    <a:pt x="2392" y="292"/>
                  </a:lnTo>
                  <a:lnTo>
                    <a:pt x="2393" y="286"/>
                  </a:lnTo>
                  <a:lnTo>
                    <a:pt x="2393" y="280"/>
                  </a:lnTo>
                  <a:lnTo>
                    <a:pt x="2393" y="273"/>
                  </a:lnTo>
                  <a:lnTo>
                    <a:pt x="2393" y="266"/>
                  </a:lnTo>
                  <a:lnTo>
                    <a:pt x="2392" y="260"/>
                  </a:lnTo>
                  <a:lnTo>
                    <a:pt x="2391" y="254"/>
                  </a:lnTo>
                  <a:lnTo>
                    <a:pt x="2390" y="248"/>
                  </a:lnTo>
                  <a:lnTo>
                    <a:pt x="2388" y="242"/>
                  </a:lnTo>
                  <a:lnTo>
                    <a:pt x="2387" y="237"/>
                  </a:lnTo>
                  <a:lnTo>
                    <a:pt x="2383" y="232"/>
                  </a:lnTo>
                  <a:lnTo>
                    <a:pt x="2381" y="226"/>
                  </a:lnTo>
                  <a:lnTo>
                    <a:pt x="2372" y="225"/>
                  </a:lnTo>
                  <a:lnTo>
                    <a:pt x="2364" y="222"/>
                  </a:lnTo>
                  <a:lnTo>
                    <a:pt x="2354" y="221"/>
                  </a:lnTo>
                  <a:lnTo>
                    <a:pt x="2345" y="218"/>
                  </a:lnTo>
                  <a:lnTo>
                    <a:pt x="2334" y="217"/>
                  </a:lnTo>
                  <a:lnTo>
                    <a:pt x="2325" y="215"/>
                  </a:lnTo>
                  <a:lnTo>
                    <a:pt x="2316" y="213"/>
                  </a:lnTo>
                  <a:lnTo>
                    <a:pt x="2306" y="211"/>
                  </a:lnTo>
                  <a:lnTo>
                    <a:pt x="2297" y="209"/>
                  </a:lnTo>
                  <a:lnTo>
                    <a:pt x="2287" y="206"/>
                  </a:lnTo>
                  <a:lnTo>
                    <a:pt x="2279" y="205"/>
                  </a:lnTo>
                  <a:lnTo>
                    <a:pt x="2271" y="202"/>
                  </a:lnTo>
                  <a:lnTo>
                    <a:pt x="2264" y="199"/>
                  </a:lnTo>
                  <a:lnTo>
                    <a:pt x="2256" y="196"/>
                  </a:lnTo>
                  <a:lnTo>
                    <a:pt x="2250" y="194"/>
                  </a:lnTo>
                  <a:lnTo>
                    <a:pt x="2245" y="191"/>
                  </a:lnTo>
                  <a:lnTo>
                    <a:pt x="2238" y="199"/>
                  </a:lnTo>
                  <a:lnTo>
                    <a:pt x="2231" y="206"/>
                  </a:lnTo>
                  <a:lnTo>
                    <a:pt x="2223" y="212"/>
                  </a:lnTo>
                  <a:lnTo>
                    <a:pt x="2216" y="220"/>
                  </a:lnTo>
                  <a:lnTo>
                    <a:pt x="2208" y="226"/>
                  </a:lnTo>
                  <a:lnTo>
                    <a:pt x="2201" y="232"/>
                  </a:lnTo>
                  <a:lnTo>
                    <a:pt x="2192" y="238"/>
                  </a:lnTo>
                  <a:lnTo>
                    <a:pt x="2185" y="244"/>
                  </a:lnTo>
                  <a:lnTo>
                    <a:pt x="2176" y="249"/>
                  </a:lnTo>
                  <a:lnTo>
                    <a:pt x="2168" y="254"/>
                  </a:lnTo>
                  <a:lnTo>
                    <a:pt x="2159" y="260"/>
                  </a:lnTo>
                  <a:lnTo>
                    <a:pt x="2149" y="265"/>
                  </a:lnTo>
                  <a:lnTo>
                    <a:pt x="2139" y="270"/>
                  </a:lnTo>
                  <a:lnTo>
                    <a:pt x="2131" y="275"/>
                  </a:lnTo>
                  <a:lnTo>
                    <a:pt x="2120" y="280"/>
                  </a:lnTo>
                  <a:lnTo>
                    <a:pt x="2108" y="285"/>
                  </a:lnTo>
                  <a:lnTo>
                    <a:pt x="2108" y="291"/>
                  </a:lnTo>
                  <a:lnTo>
                    <a:pt x="2106" y="296"/>
                  </a:lnTo>
                  <a:lnTo>
                    <a:pt x="2104" y="301"/>
                  </a:lnTo>
                  <a:lnTo>
                    <a:pt x="2100" y="306"/>
                  </a:lnTo>
                  <a:lnTo>
                    <a:pt x="2096" y="311"/>
                  </a:lnTo>
                  <a:lnTo>
                    <a:pt x="2092" y="316"/>
                  </a:lnTo>
                  <a:lnTo>
                    <a:pt x="2089" y="321"/>
                  </a:lnTo>
                  <a:lnTo>
                    <a:pt x="2084" y="324"/>
                  </a:lnTo>
                  <a:lnTo>
                    <a:pt x="2080" y="329"/>
                  </a:lnTo>
                  <a:lnTo>
                    <a:pt x="2075" y="333"/>
                  </a:lnTo>
                  <a:lnTo>
                    <a:pt x="2071" y="338"/>
                  </a:lnTo>
                  <a:lnTo>
                    <a:pt x="2069" y="343"/>
                  </a:lnTo>
                  <a:lnTo>
                    <a:pt x="2067" y="348"/>
                  </a:lnTo>
                  <a:lnTo>
                    <a:pt x="2064" y="352"/>
                  </a:lnTo>
                  <a:lnTo>
                    <a:pt x="2064" y="358"/>
                  </a:lnTo>
                  <a:lnTo>
                    <a:pt x="2064" y="363"/>
                  </a:lnTo>
                  <a:lnTo>
                    <a:pt x="2064" y="368"/>
                  </a:lnTo>
                  <a:lnTo>
                    <a:pt x="2065" y="373"/>
                  </a:lnTo>
                  <a:lnTo>
                    <a:pt x="2065" y="379"/>
                  </a:lnTo>
                  <a:lnTo>
                    <a:pt x="2067" y="382"/>
                  </a:lnTo>
                  <a:lnTo>
                    <a:pt x="2068" y="387"/>
                  </a:lnTo>
                  <a:lnTo>
                    <a:pt x="2069" y="392"/>
                  </a:lnTo>
                  <a:lnTo>
                    <a:pt x="2070" y="397"/>
                  </a:lnTo>
                  <a:lnTo>
                    <a:pt x="2071" y="401"/>
                  </a:lnTo>
                  <a:lnTo>
                    <a:pt x="2073" y="406"/>
                  </a:lnTo>
                  <a:lnTo>
                    <a:pt x="2075" y="410"/>
                  </a:lnTo>
                  <a:lnTo>
                    <a:pt x="2078" y="413"/>
                  </a:lnTo>
                  <a:lnTo>
                    <a:pt x="2080" y="417"/>
                  </a:lnTo>
                  <a:lnTo>
                    <a:pt x="2084" y="421"/>
                  </a:lnTo>
                  <a:lnTo>
                    <a:pt x="2087" y="424"/>
                  </a:lnTo>
                  <a:lnTo>
                    <a:pt x="2091" y="428"/>
                  </a:lnTo>
                  <a:lnTo>
                    <a:pt x="2096" y="431"/>
                  </a:lnTo>
                  <a:lnTo>
                    <a:pt x="2105" y="437"/>
                  </a:lnTo>
                  <a:lnTo>
                    <a:pt x="2111" y="444"/>
                  </a:lnTo>
                  <a:lnTo>
                    <a:pt x="2115" y="450"/>
                  </a:lnTo>
                  <a:lnTo>
                    <a:pt x="2116" y="456"/>
                  </a:lnTo>
                  <a:lnTo>
                    <a:pt x="2113" y="460"/>
                  </a:lnTo>
                  <a:lnTo>
                    <a:pt x="2108" y="461"/>
                  </a:lnTo>
                  <a:lnTo>
                    <a:pt x="2099" y="459"/>
                  </a:lnTo>
                  <a:lnTo>
                    <a:pt x="2086" y="453"/>
                  </a:lnTo>
                  <a:lnTo>
                    <a:pt x="2079" y="448"/>
                  </a:lnTo>
                  <a:lnTo>
                    <a:pt x="2069" y="443"/>
                  </a:lnTo>
                  <a:lnTo>
                    <a:pt x="2059" y="435"/>
                  </a:lnTo>
                  <a:lnTo>
                    <a:pt x="2049" y="427"/>
                  </a:lnTo>
                  <a:lnTo>
                    <a:pt x="2039" y="418"/>
                  </a:lnTo>
                  <a:lnTo>
                    <a:pt x="2030" y="408"/>
                  </a:lnTo>
                  <a:lnTo>
                    <a:pt x="2021" y="397"/>
                  </a:lnTo>
                  <a:lnTo>
                    <a:pt x="2012" y="385"/>
                  </a:lnTo>
                  <a:lnTo>
                    <a:pt x="2006" y="373"/>
                  </a:lnTo>
                  <a:lnTo>
                    <a:pt x="2002" y="359"/>
                  </a:lnTo>
                  <a:lnTo>
                    <a:pt x="2001" y="345"/>
                  </a:lnTo>
                  <a:lnTo>
                    <a:pt x="2001" y="331"/>
                  </a:lnTo>
                  <a:lnTo>
                    <a:pt x="2006" y="316"/>
                  </a:lnTo>
                  <a:lnTo>
                    <a:pt x="2014" y="301"/>
                  </a:lnTo>
                  <a:lnTo>
                    <a:pt x="2025" y="285"/>
                  </a:lnTo>
                  <a:lnTo>
                    <a:pt x="2041" y="269"/>
                  </a:lnTo>
                  <a:lnTo>
                    <a:pt x="2058" y="253"/>
                  </a:lnTo>
                  <a:lnTo>
                    <a:pt x="2073" y="241"/>
                  </a:lnTo>
                  <a:lnTo>
                    <a:pt x="2085" y="229"/>
                  </a:lnTo>
                  <a:lnTo>
                    <a:pt x="2095" y="221"/>
                  </a:lnTo>
                  <a:lnTo>
                    <a:pt x="2104" y="212"/>
                  </a:lnTo>
                  <a:lnTo>
                    <a:pt x="2111" y="206"/>
                  </a:lnTo>
                  <a:lnTo>
                    <a:pt x="2117" y="201"/>
                  </a:lnTo>
                  <a:lnTo>
                    <a:pt x="2121" y="196"/>
                  </a:lnTo>
                  <a:lnTo>
                    <a:pt x="2123" y="192"/>
                  </a:lnTo>
                  <a:lnTo>
                    <a:pt x="2126" y="189"/>
                  </a:lnTo>
                  <a:lnTo>
                    <a:pt x="2128" y="185"/>
                  </a:lnTo>
                  <a:lnTo>
                    <a:pt x="2128" y="181"/>
                  </a:lnTo>
                  <a:lnTo>
                    <a:pt x="2129" y="176"/>
                  </a:lnTo>
                  <a:lnTo>
                    <a:pt x="2129" y="172"/>
                  </a:lnTo>
                  <a:lnTo>
                    <a:pt x="2131" y="165"/>
                  </a:lnTo>
                  <a:lnTo>
                    <a:pt x="2132" y="158"/>
                  </a:lnTo>
                  <a:lnTo>
                    <a:pt x="2117" y="165"/>
                  </a:lnTo>
                  <a:lnTo>
                    <a:pt x="2104" y="172"/>
                  </a:lnTo>
                  <a:lnTo>
                    <a:pt x="2090" y="178"/>
                  </a:lnTo>
                  <a:lnTo>
                    <a:pt x="2078" y="183"/>
                  </a:lnTo>
                  <a:lnTo>
                    <a:pt x="2067" y="188"/>
                  </a:lnTo>
                  <a:lnTo>
                    <a:pt x="2055" y="192"/>
                  </a:lnTo>
                  <a:lnTo>
                    <a:pt x="2044" y="195"/>
                  </a:lnTo>
                  <a:lnTo>
                    <a:pt x="2034" y="199"/>
                  </a:lnTo>
                  <a:lnTo>
                    <a:pt x="2026" y="201"/>
                  </a:lnTo>
                  <a:lnTo>
                    <a:pt x="2017" y="202"/>
                  </a:lnTo>
                  <a:lnTo>
                    <a:pt x="2009" y="204"/>
                  </a:lnTo>
                  <a:lnTo>
                    <a:pt x="2000" y="205"/>
                  </a:lnTo>
                  <a:lnTo>
                    <a:pt x="1993" y="205"/>
                  </a:lnTo>
                  <a:lnTo>
                    <a:pt x="1984" y="204"/>
                  </a:lnTo>
                  <a:lnTo>
                    <a:pt x="1977" y="202"/>
                  </a:lnTo>
                  <a:lnTo>
                    <a:pt x="1969" y="200"/>
                  </a:lnTo>
                  <a:lnTo>
                    <a:pt x="1963" y="199"/>
                  </a:lnTo>
                  <a:lnTo>
                    <a:pt x="1957" y="196"/>
                  </a:lnTo>
                  <a:lnTo>
                    <a:pt x="1951" y="195"/>
                  </a:lnTo>
                  <a:lnTo>
                    <a:pt x="1946" y="195"/>
                  </a:lnTo>
                  <a:lnTo>
                    <a:pt x="1941" y="194"/>
                  </a:lnTo>
                  <a:lnTo>
                    <a:pt x="1937" y="194"/>
                  </a:lnTo>
                  <a:lnTo>
                    <a:pt x="1933" y="194"/>
                  </a:lnTo>
                  <a:lnTo>
                    <a:pt x="1931" y="195"/>
                  </a:lnTo>
                  <a:lnTo>
                    <a:pt x="1927" y="195"/>
                  </a:lnTo>
                  <a:lnTo>
                    <a:pt x="1925" y="196"/>
                  </a:lnTo>
                  <a:lnTo>
                    <a:pt x="1922" y="197"/>
                  </a:lnTo>
                  <a:lnTo>
                    <a:pt x="1919" y="199"/>
                  </a:lnTo>
                  <a:lnTo>
                    <a:pt x="1916" y="200"/>
                  </a:lnTo>
                  <a:lnTo>
                    <a:pt x="1914" y="201"/>
                  </a:lnTo>
                  <a:lnTo>
                    <a:pt x="1911" y="202"/>
                  </a:lnTo>
                  <a:lnTo>
                    <a:pt x="1907" y="204"/>
                  </a:lnTo>
                  <a:lnTo>
                    <a:pt x="1905" y="205"/>
                  </a:lnTo>
                  <a:lnTo>
                    <a:pt x="1901" y="207"/>
                  </a:lnTo>
                  <a:lnTo>
                    <a:pt x="1896" y="210"/>
                  </a:lnTo>
                  <a:lnTo>
                    <a:pt x="1891" y="211"/>
                  </a:lnTo>
                  <a:lnTo>
                    <a:pt x="1885" y="213"/>
                  </a:lnTo>
                  <a:lnTo>
                    <a:pt x="1879" y="216"/>
                  </a:lnTo>
                  <a:lnTo>
                    <a:pt x="1872" y="217"/>
                  </a:lnTo>
                  <a:lnTo>
                    <a:pt x="1863" y="218"/>
                  </a:lnTo>
                  <a:lnTo>
                    <a:pt x="1853" y="218"/>
                  </a:lnTo>
                  <a:lnTo>
                    <a:pt x="1843" y="217"/>
                  </a:lnTo>
                  <a:lnTo>
                    <a:pt x="1831" y="215"/>
                  </a:lnTo>
                  <a:lnTo>
                    <a:pt x="1819" y="211"/>
                  </a:lnTo>
                  <a:lnTo>
                    <a:pt x="1804" y="206"/>
                  </a:lnTo>
                  <a:lnTo>
                    <a:pt x="1789" y="200"/>
                  </a:lnTo>
                  <a:lnTo>
                    <a:pt x="1771" y="191"/>
                  </a:lnTo>
                  <a:lnTo>
                    <a:pt x="1752" y="181"/>
                  </a:lnTo>
                  <a:lnTo>
                    <a:pt x="1755" y="188"/>
                  </a:lnTo>
                  <a:lnTo>
                    <a:pt x="1757" y="195"/>
                  </a:lnTo>
                  <a:lnTo>
                    <a:pt x="1760" y="202"/>
                  </a:lnTo>
                  <a:lnTo>
                    <a:pt x="1762" y="210"/>
                  </a:lnTo>
                  <a:lnTo>
                    <a:pt x="1763" y="216"/>
                  </a:lnTo>
                  <a:lnTo>
                    <a:pt x="1766" y="223"/>
                  </a:lnTo>
                  <a:lnTo>
                    <a:pt x="1766" y="229"/>
                  </a:lnTo>
                  <a:lnTo>
                    <a:pt x="1767" y="236"/>
                  </a:lnTo>
                  <a:lnTo>
                    <a:pt x="1767" y="242"/>
                  </a:lnTo>
                  <a:lnTo>
                    <a:pt x="1767" y="248"/>
                  </a:lnTo>
                  <a:lnTo>
                    <a:pt x="1767" y="254"/>
                  </a:lnTo>
                  <a:lnTo>
                    <a:pt x="1766" y="260"/>
                  </a:lnTo>
                  <a:lnTo>
                    <a:pt x="1763" y="265"/>
                  </a:lnTo>
                  <a:lnTo>
                    <a:pt x="1761" y="271"/>
                  </a:lnTo>
                  <a:lnTo>
                    <a:pt x="1757" y="276"/>
                  </a:lnTo>
                  <a:lnTo>
                    <a:pt x="1752" y="281"/>
                  </a:lnTo>
                  <a:lnTo>
                    <a:pt x="1763" y="283"/>
                  </a:lnTo>
                  <a:lnTo>
                    <a:pt x="1773" y="283"/>
                  </a:lnTo>
                  <a:lnTo>
                    <a:pt x="1784" y="284"/>
                  </a:lnTo>
                  <a:lnTo>
                    <a:pt x="1794" y="285"/>
                  </a:lnTo>
                  <a:lnTo>
                    <a:pt x="1804" y="286"/>
                  </a:lnTo>
                  <a:lnTo>
                    <a:pt x="1815" y="289"/>
                  </a:lnTo>
                  <a:lnTo>
                    <a:pt x="1824" y="292"/>
                  </a:lnTo>
                  <a:lnTo>
                    <a:pt x="1832" y="297"/>
                  </a:lnTo>
                  <a:lnTo>
                    <a:pt x="1841" y="302"/>
                  </a:lnTo>
                  <a:lnTo>
                    <a:pt x="1847" y="310"/>
                  </a:lnTo>
                  <a:lnTo>
                    <a:pt x="1853" y="317"/>
                  </a:lnTo>
                  <a:lnTo>
                    <a:pt x="1858" y="327"/>
                  </a:lnTo>
                  <a:lnTo>
                    <a:pt x="1863" y="338"/>
                  </a:lnTo>
                  <a:lnTo>
                    <a:pt x="1866" y="352"/>
                  </a:lnTo>
                  <a:lnTo>
                    <a:pt x="1867" y="368"/>
                  </a:lnTo>
                  <a:lnTo>
                    <a:pt x="1866" y="385"/>
                  </a:lnTo>
                  <a:lnTo>
                    <a:pt x="1864" y="394"/>
                  </a:lnTo>
                  <a:lnTo>
                    <a:pt x="1861" y="400"/>
                  </a:lnTo>
                  <a:lnTo>
                    <a:pt x="1859" y="406"/>
                  </a:lnTo>
                  <a:lnTo>
                    <a:pt x="1857" y="412"/>
                  </a:lnTo>
                  <a:lnTo>
                    <a:pt x="1854" y="418"/>
                  </a:lnTo>
                  <a:lnTo>
                    <a:pt x="1852" y="423"/>
                  </a:lnTo>
                  <a:lnTo>
                    <a:pt x="1850" y="427"/>
                  </a:lnTo>
                  <a:lnTo>
                    <a:pt x="1848" y="432"/>
                  </a:lnTo>
                  <a:lnTo>
                    <a:pt x="1846" y="435"/>
                  </a:lnTo>
                  <a:lnTo>
                    <a:pt x="1843" y="439"/>
                  </a:lnTo>
                  <a:lnTo>
                    <a:pt x="1841" y="442"/>
                  </a:lnTo>
                  <a:lnTo>
                    <a:pt x="1838" y="444"/>
                  </a:lnTo>
                  <a:lnTo>
                    <a:pt x="1836" y="447"/>
                  </a:lnTo>
                  <a:lnTo>
                    <a:pt x="1833" y="449"/>
                  </a:lnTo>
                  <a:lnTo>
                    <a:pt x="1830" y="451"/>
                  </a:lnTo>
                  <a:lnTo>
                    <a:pt x="1827" y="453"/>
                  </a:lnTo>
                  <a:lnTo>
                    <a:pt x="1820" y="456"/>
                  </a:lnTo>
                  <a:lnTo>
                    <a:pt x="1813" y="458"/>
                  </a:lnTo>
                  <a:lnTo>
                    <a:pt x="1806" y="459"/>
                  </a:lnTo>
                  <a:lnTo>
                    <a:pt x="1800" y="456"/>
                  </a:lnTo>
                  <a:lnTo>
                    <a:pt x="1797" y="454"/>
                  </a:lnTo>
                  <a:lnTo>
                    <a:pt x="1797" y="449"/>
                  </a:lnTo>
                  <a:lnTo>
                    <a:pt x="1800" y="443"/>
                  </a:lnTo>
                  <a:lnTo>
                    <a:pt x="1808" y="434"/>
                  </a:lnTo>
                  <a:lnTo>
                    <a:pt x="1813" y="428"/>
                  </a:lnTo>
                  <a:lnTo>
                    <a:pt x="1817" y="423"/>
                  </a:lnTo>
                  <a:lnTo>
                    <a:pt x="1821" y="417"/>
                  </a:lnTo>
                  <a:lnTo>
                    <a:pt x="1824" y="410"/>
                  </a:lnTo>
                  <a:lnTo>
                    <a:pt x="1826" y="402"/>
                  </a:lnTo>
                  <a:lnTo>
                    <a:pt x="1827" y="396"/>
                  </a:lnTo>
                  <a:lnTo>
                    <a:pt x="1827" y="389"/>
                  </a:lnTo>
                  <a:lnTo>
                    <a:pt x="1826" y="382"/>
                  </a:lnTo>
                  <a:lnTo>
                    <a:pt x="1825" y="375"/>
                  </a:lnTo>
                  <a:lnTo>
                    <a:pt x="1822" y="369"/>
                  </a:lnTo>
                  <a:lnTo>
                    <a:pt x="1819" y="364"/>
                  </a:lnTo>
                  <a:lnTo>
                    <a:pt x="1813" y="359"/>
                  </a:lnTo>
                  <a:lnTo>
                    <a:pt x="1808" y="355"/>
                  </a:lnTo>
                  <a:lnTo>
                    <a:pt x="1800" y="352"/>
                  </a:lnTo>
                  <a:lnTo>
                    <a:pt x="1792" y="350"/>
                  </a:lnTo>
                  <a:lnTo>
                    <a:pt x="1782" y="349"/>
                  </a:lnTo>
                  <a:lnTo>
                    <a:pt x="1778" y="354"/>
                  </a:lnTo>
                  <a:lnTo>
                    <a:pt x="1773" y="359"/>
                  </a:lnTo>
                  <a:lnTo>
                    <a:pt x="1769" y="363"/>
                  </a:lnTo>
                  <a:lnTo>
                    <a:pt x="1766" y="366"/>
                  </a:lnTo>
                  <a:lnTo>
                    <a:pt x="1761" y="370"/>
                  </a:lnTo>
                  <a:lnTo>
                    <a:pt x="1756" y="374"/>
                  </a:lnTo>
                  <a:lnTo>
                    <a:pt x="1750" y="377"/>
                  </a:lnTo>
                  <a:lnTo>
                    <a:pt x="1743" y="380"/>
                  </a:lnTo>
                  <a:lnTo>
                    <a:pt x="1737" y="382"/>
                  </a:lnTo>
                  <a:lnTo>
                    <a:pt x="1730" y="385"/>
                  </a:lnTo>
                  <a:lnTo>
                    <a:pt x="1723" y="386"/>
                  </a:lnTo>
                  <a:lnTo>
                    <a:pt x="1713" y="387"/>
                  </a:lnTo>
                  <a:lnTo>
                    <a:pt x="1703" y="389"/>
                  </a:lnTo>
                  <a:lnTo>
                    <a:pt x="1692" y="389"/>
                  </a:lnTo>
                  <a:lnTo>
                    <a:pt x="1678" y="389"/>
                  </a:lnTo>
                  <a:lnTo>
                    <a:pt x="1665" y="389"/>
                  </a:lnTo>
                  <a:lnTo>
                    <a:pt x="1651" y="389"/>
                  </a:lnTo>
                  <a:lnTo>
                    <a:pt x="1637" y="389"/>
                  </a:lnTo>
                  <a:lnTo>
                    <a:pt x="1626" y="389"/>
                  </a:lnTo>
                  <a:lnTo>
                    <a:pt x="1615" y="390"/>
                  </a:lnTo>
                  <a:lnTo>
                    <a:pt x="1604" y="391"/>
                  </a:lnTo>
                  <a:lnTo>
                    <a:pt x="1596" y="392"/>
                  </a:lnTo>
                  <a:lnTo>
                    <a:pt x="1587" y="395"/>
                  </a:lnTo>
                  <a:lnTo>
                    <a:pt x="1579" y="397"/>
                  </a:lnTo>
                  <a:lnTo>
                    <a:pt x="1572" y="400"/>
                  </a:lnTo>
                  <a:lnTo>
                    <a:pt x="1566" y="402"/>
                  </a:lnTo>
                  <a:lnTo>
                    <a:pt x="1560" y="405"/>
                  </a:lnTo>
                  <a:lnTo>
                    <a:pt x="1556" y="407"/>
                  </a:lnTo>
                  <a:lnTo>
                    <a:pt x="1551" y="410"/>
                  </a:lnTo>
                  <a:lnTo>
                    <a:pt x="1547" y="412"/>
                  </a:lnTo>
                  <a:lnTo>
                    <a:pt x="1545" y="414"/>
                  </a:lnTo>
                  <a:lnTo>
                    <a:pt x="1541" y="417"/>
                  </a:lnTo>
                  <a:lnTo>
                    <a:pt x="1547" y="422"/>
                  </a:lnTo>
                  <a:lnTo>
                    <a:pt x="1552" y="426"/>
                  </a:lnTo>
                  <a:lnTo>
                    <a:pt x="1556" y="429"/>
                  </a:lnTo>
                  <a:lnTo>
                    <a:pt x="1561" y="433"/>
                  </a:lnTo>
                  <a:lnTo>
                    <a:pt x="1565" y="435"/>
                  </a:lnTo>
                  <a:lnTo>
                    <a:pt x="1570" y="438"/>
                  </a:lnTo>
                  <a:lnTo>
                    <a:pt x="1573" y="440"/>
                  </a:lnTo>
                  <a:lnTo>
                    <a:pt x="1577" y="442"/>
                  </a:lnTo>
                  <a:lnTo>
                    <a:pt x="1581" y="443"/>
                  </a:lnTo>
                  <a:lnTo>
                    <a:pt x="1584" y="444"/>
                  </a:lnTo>
                  <a:lnTo>
                    <a:pt x="1587" y="445"/>
                  </a:lnTo>
                  <a:lnTo>
                    <a:pt x="1591" y="445"/>
                  </a:lnTo>
                  <a:lnTo>
                    <a:pt x="1594" y="447"/>
                  </a:lnTo>
                  <a:lnTo>
                    <a:pt x="1598" y="447"/>
                  </a:lnTo>
                  <a:lnTo>
                    <a:pt x="1603" y="447"/>
                  </a:lnTo>
                  <a:lnTo>
                    <a:pt x="1607" y="447"/>
                  </a:lnTo>
                  <a:lnTo>
                    <a:pt x="1614" y="447"/>
                  </a:lnTo>
                  <a:lnTo>
                    <a:pt x="1621" y="448"/>
                  </a:lnTo>
                  <a:lnTo>
                    <a:pt x="1626" y="450"/>
                  </a:lnTo>
                  <a:lnTo>
                    <a:pt x="1629" y="453"/>
                  </a:lnTo>
                  <a:lnTo>
                    <a:pt x="1630" y="455"/>
                  </a:lnTo>
                  <a:lnTo>
                    <a:pt x="1628" y="458"/>
                  </a:lnTo>
                  <a:lnTo>
                    <a:pt x="1623" y="460"/>
                  </a:lnTo>
                  <a:lnTo>
                    <a:pt x="1613" y="463"/>
                  </a:lnTo>
                  <a:lnTo>
                    <a:pt x="1608" y="465"/>
                  </a:lnTo>
                  <a:lnTo>
                    <a:pt x="1602" y="466"/>
                  </a:lnTo>
                  <a:lnTo>
                    <a:pt x="1597" y="468"/>
                  </a:lnTo>
                  <a:lnTo>
                    <a:pt x="1591" y="470"/>
                  </a:lnTo>
                  <a:lnTo>
                    <a:pt x="1584" y="471"/>
                  </a:lnTo>
                  <a:lnTo>
                    <a:pt x="1577" y="474"/>
                  </a:lnTo>
                  <a:lnTo>
                    <a:pt x="1571" y="475"/>
                  </a:lnTo>
                  <a:lnTo>
                    <a:pt x="1563" y="477"/>
                  </a:lnTo>
                  <a:lnTo>
                    <a:pt x="1555" y="479"/>
                  </a:lnTo>
                  <a:lnTo>
                    <a:pt x="1547" y="480"/>
                  </a:lnTo>
                  <a:lnTo>
                    <a:pt x="1538" y="481"/>
                  </a:lnTo>
                  <a:lnTo>
                    <a:pt x="1529" y="481"/>
                  </a:lnTo>
                  <a:lnTo>
                    <a:pt x="1518" y="481"/>
                  </a:lnTo>
                  <a:lnTo>
                    <a:pt x="1508" y="481"/>
                  </a:lnTo>
                  <a:lnTo>
                    <a:pt x="1496" y="481"/>
                  </a:lnTo>
                  <a:lnTo>
                    <a:pt x="1483" y="479"/>
                  </a:lnTo>
                  <a:lnTo>
                    <a:pt x="1480" y="487"/>
                  </a:lnTo>
                  <a:lnTo>
                    <a:pt x="1475" y="495"/>
                  </a:lnTo>
                  <a:lnTo>
                    <a:pt x="1470" y="502"/>
                  </a:lnTo>
                  <a:lnTo>
                    <a:pt x="1465" y="508"/>
                  </a:lnTo>
                  <a:lnTo>
                    <a:pt x="1460" y="516"/>
                  </a:lnTo>
                  <a:lnTo>
                    <a:pt x="1455" y="522"/>
                  </a:lnTo>
                  <a:lnTo>
                    <a:pt x="1450" y="528"/>
                  </a:lnTo>
                  <a:lnTo>
                    <a:pt x="1444" y="534"/>
                  </a:lnTo>
                  <a:lnTo>
                    <a:pt x="1439" y="539"/>
                  </a:lnTo>
                  <a:lnTo>
                    <a:pt x="1433" y="544"/>
                  </a:lnTo>
                  <a:lnTo>
                    <a:pt x="1427" y="549"/>
                  </a:lnTo>
                  <a:lnTo>
                    <a:pt x="1420" y="554"/>
                  </a:lnTo>
                  <a:lnTo>
                    <a:pt x="1414" y="558"/>
                  </a:lnTo>
                  <a:lnTo>
                    <a:pt x="1407" y="561"/>
                  </a:lnTo>
                  <a:lnTo>
                    <a:pt x="1399" y="564"/>
                  </a:lnTo>
                  <a:lnTo>
                    <a:pt x="1393" y="566"/>
                  </a:lnTo>
                  <a:lnTo>
                    <a:pt x="1393" y="577"/>
                  </a:lnTo>
                  <a:lnTo>
                    <a:pt x="1392" y="587"/>
                  </a:lnTo>
                  <a:lnTo>
                    <a:pt x="1392" y="597"/>
                  </a:lnTo>
                  <a:lnTo>
                    <a:pt x="1392" y="606"/>
                  </a:lnTo>
                  <a:lnTo>
                    <a:pt x="1393" y="614"/>
                  </a:lnTo>
                  <a:lnTo>
                    <a:pt x="1393" y="623"/>
                  </a:lnTo>
                  <a:lnTo>
                    <a:pt x="1396" y="632"/>
                  </a:lnTo>
                  <a:lnTo>
                    <a:pt x="1397" y="639"/>
                  </a:lnTo>
                  <a:lnTo>
                    <a:pt x="1401" y="646"/>
                  </a:lnTo>
                  <a:lnTo>
                    <a:pt x="1404" y="653"/>
                  </a:lnTo>
                  <a:lnTo>
                    <a:pt x="1409" y="659"/>
                  </a:lnTo>
                  <a:lnTo>
                    <a:pt x="1416" y="664"/>
                  </a:lnTo>
                  <a:lnTo>
                    <a:pt x="1424" y="669"/>
                  </a:lnTo>
                  <a:lnTo>
                    <a:pt x="1434" y="672"/>
                  </a:lnTo>
                  <a:lnTo>
                    <a:pt x="1445" y="675"/>
                  </a:lnTo>
                  <a:lnTo>
                    <a:pt x="1457" y="677"/>
                  </a:lnTo>
                  <a:lnTo>
                    <a:pt x="1466" y="678"/>
                  </a:lnTo>
                  <a:lnTo>
                    <a:pt x="1473" y="682"/>
                  </a:lnTo>
                  <a:lnTo>
                    <a:pt x="1480" y="686"/>
                  </a:lnTo>
                  <a:lnTo>
                    <a:pt x="1483" y="690"/>
                  </a:lnTo>
                  <a:lnTo>
                    <a:pt x="1483" y="693"/>
                  </a:lnTo>
                  <a:lnTo>
                    <a:pt x="1478" y="697"/>
                  </a:lnTo>
                  <a:lnTo>
                    <a:pt x="1470" y="698"/>
                  </a:lnTo>
                  <a:lnTo>
                    <a:pt x="1455" y="699"/>
                  </a:lnTo>
                  <a:lnTo>
                    <a:pt x="1445" y="699"/>
                  </a:lnTo>
                  <a:lnTo>
                    <a:pt x="1435" y="698"/>
                  </a:lnTo>
                  <a:lnTo>
                    <a:pt x="1424" y="697"/>
                  </a:lnTo>
                  <a:lnTo>
                    <a:pt x="1414" y="696"/>
                  </a:lnTo>
                  <a:lnTo>
                    <a:pt x="1403" y="693"/>
                  </a:lnTo>
                  <a:lnTo>
                    <a:pt x="1392" y="690"/>
                  </a:lnTo>
                  <a:lnTo>
                    <a:pt x="1381" y="686"/>
                  </a:lnTo>
                  <a:lnTo>
                    <a:pt x="1371" y="681"/>
                  </a:lnTo>
                  <a:lnTo>
                    <a:pt x="1361" y="675"/>
                  </a:lnTo>
                  <a:lnTo>
                    <a:pt x="1353" y="667"/>
                  </a:lnTo>
                  <a:lnTo>
                    <a:pt x="1344" y="659"/>
                  </a:lnTo>
                  <a:lnTo>
                    <a:pt x="1337" y="649"/>
                  </a:lnTo>
                  <a:lnTo>
                    <a:pt x="1330" y="638"/>
                  </a:lnTo>
                  <a:lnTo>
                    <a:pt x="1327" y="625"/>
                  </a:lnTo>
                  <a:lnTo>
                    <a:pt x="1323" y="612"/>
                  </a:lnTo>
                  <a:lnTo>
                    <a:pt x="1322" y="596"/>
                  </a:lnTo>
                  <a:lnTo>
                    <a:pt x="1322" y="581"/>
                  </a:lnTo>
                  <a:lnTo>
                    <a:pt x="1322" y="567"/>
                  </a:lnTo>
                  <a:lnTo>
                    <a:pt x="1323" y="556"/>
                  </a:lnTo>
                  <a:lnTo>
                    <a:pt x="1326" y="546"/>
                  </a:lnTo>
                  <a:lnTo>
                    <a:pt x="1327" y="538"/>
                  </a:lnTo>
                  <a:lnTo>
                    <a:pt x="1330" y="530"/>
                  </a:lnTo>
                  <a:lnTo>
                    <a:pt x="1333" y="524"/>
                  </a:lnTo>
                  <a:lnTo>
                    <a:pt x="1337" y="518"/>
                  </a:lnTo>
                  <a:lnTo>
                    <a:pt x="1340" y="513"/>
                  </a:lnTo>
                  <a:lnTo>
                    <a:pt x="1344" y="508"/>
                  </a:lnTo>
                  <a:lnTo>
                    <a:pt x="1348" y="505"/>
                  </a:lnTo>
                  <a:lnTo>
                    <a:pt x="1351" y="498"/>
                  </a:lnTo>
                  <a:lnTo>
                    <a:pt x="1355" y="493"/>
                  </a:lnTo>
                  <a:lnTo>
                    <a:pt x="1358" y="487"/>
                  </a:lnTo>
                  <a:lnTo>
                    <a:pt x="1361" y="481"/>
                  </a:lnTo>
                  <a:lnTo>
                    <a:pt x="1364" y="472"/>
                  </a:lnTo>
                  <a:lnTo>
                    <a:pt x="1354" y="463"/>
                  </a:lnTo>
                  <a:lnTo>
                    <a:pt x="1348" y="454"/>
                  </a:lnTo>
                  <a:lnTo>
                    <a:pt x="1344" y="447"/>
                  </a:lnTo>
                  <a:lnTo>
                    <a:pt x="1340" y="442"/>
                  </a:lnTo>
                  <a:lnTo>
                    <a:pt x="1337" y="438"/>
                  </a:lnTo>
                  <a:lnTo>
                    <a:pt x="1332" y="435"/>
                  </a:lnTo>
                  <a:lnTo>
                    <a:pt x="1326" y="433"/>
                  </a:lnTo>
                  <a:lnTo>
                    <a:pt x="1316" y="431"/>
                  </a:lnTo>
                  <a:lnTo>
                    <a:pt x="1309" y="429"/>
                  </a:lnTo>
                  <a:lnTo>
                    <a:pt x="1305" y="428"/>
                  </a:lnTo>
                  <a:lnTo>
                    <a:pt x="1298" y="427"/>
                  </a:lnTo>
                  <a:lnTo>
                    <a:pt x="1293" y="424"/>
                  </a:lnTo>
                  <a:lnTo>
                    <a:pt x="1290" y="423"/>
                  </a:lnTo>
                  <a:lnTo>
                    <a:pt x="1285" y="421"/>
                  </a:lnTo>
                  <a:lnTo>
                    <a:pt x="1281" y="419"/>
                  </a:lnTo>
                  <a:lnTo>
                    <a:pt x="1277" y="417"/>
                  </a:lnTo>
                  <a:lnTo>
                    <a:pt x="1274" y="413"/>
                  </a:lnTo>
                  <a:lnTo>
                    <a:pt x="1271" y="411"/>
                  </a:lnTo>
                  <a:lnTo>
                    <a:pt x="1268" y="407"/>
                  </a:lnTo>
                  <a:lnTo>
                    <a:pt x="1264" y="403"/>
                  </a:lnTo>
                  <a:lnTo>
                    <a:pt x="1260" y="400"/>
                  </a:lnTo>
                  <a:lnTo>
                    <a:pt x="1258" y="395"/>
                  </a:lnTo>
                  <a:lnTo>
                    <a:pt x="1254" y="390"/>
                  </a:lnTo>
                  <a:lnTo>
                    <a:pt x="1250" y="385"/>
                  </a:lnTo>
                  <a:lnTo>
                    <a:pt x="1247" y="380"/>
                  </a:lnTo>
                  <a:lnTo>
                    <a:pt x="1243" y="375"/>
                  </a:lnTo>
                  <a:lnTo>
                    <a:pt x="1239" y="369"/>
                  </a:lnTo>
                  <a:lnTo>
                    <a:pt x="1237" y="364"/>
                  </a:lnTo>
                  <a:lnTo>
                    <a:pt x="1233" y="359"/>
                  </a:lnTo>
                  <a:lnTo>
                    <a:pt x="1228" y="354"/>
                  </a:lnTo>
                  <a:lnTo>
                    <a:pt x="1224" y="349"/>
                  </a:lnTo>
                  <a:lnTo>
                    <a:pt x="1219" y="345"/>
                  </a:lnTo>
                  <a:lnTo>
                    <a:pt x="1215" y="340"/>
                  </a:lnTo>
                  <a:lnTo>
                    <a:pt x="1208" y="337"/>
                  </a:lnTo>
                  <a:lnTo>
                    <a:pt x="1201" y="333"/>
                  </a:lnTo>
                  <a:lnTo>
                    <a:pt x="1192" y="331"/>
                  </a:lnTo>
                  <a:lnTo>
                    <a:pt x="1184" y="327"/>
                  </a:lnTo>
                  <a:lnTo>
                    <a:pt x="1174" y="324"/>
                  </a:lnTo>
                  <a:lnTo>
                    <a:pt x="1163" y="322"/>
                  </a:lnTo>
                  <a:lnTo>
                    <a:pt x="1149" y="321"/>
                  </a:lnTo>
                  <a:lnTo>
                    <a:pt x="1143" y="320"/>
                  </a:lnTo>
                  <a:lnTo>
                    <a:pt x="1137" y="318"/>
                  </a:lnTo>
                  <a:lnTo>
                    <a:pt x="1129" y="318"/>
                  </a:lnTo>
                  <a:lnTo>
                    <a:pt x="1123" y="317"/>
                  </a:lnTo>
                  <a:lnTo>
                    <a:pt x="1117" y="317"/>
                  </a:lnTo>
                  <a:lnTo>
                    <a:pt x="1110" y="317"/>
                  </a:lnTo>
                  <a:lnTo>
                    <a:pt x="1104" y="316"/>
                  </a:lnTo>
                  <a:lnTo>
                    <a:pt x="1097" y="315"/>
                  </a:lnTo>
                  <a:lnTo>
                    <a:pt x="1091" y="313"/>
                  </a:lnTo>
                  <a:lnTo>
                    <a:pt x="1085" y="312"/>
                  </a:lnTo>
                  <a:lnTo>
                    <a:pt x="1079" y="310"/>
                  </a:lnTo>
                  <a:lnTo>
                    <a:pt x="1073" y="307"/>
                  </a:lnTo>
                  <a:lnTo>
                    <a:pt x="1068" y="305"/>
                  </a:lnTo>
                  <a:lnTo>
                    <a:pt x="1062" y="301"/>
                  </a:lnTo>
                  <a:lnTo>
                    <a:pt x="1055" y="297"/>
                  </a:lnTo>
                  <a:lnTo>
                    <a:pt x="1051" y="292"/>
                  </a:lnTo>
                  <a:lnTo>
                    <a:pt x="1044" y="286"/>
                  </a:lnTo>
                  <a:lnTo>
                    <a:pt x="1039" y="280"/>
                  </a:lnTo>
                  <a:lnTo>
                    <a:pt x="1035" y="273"/>
                  </a:lnTo>
                  <a:lnTo>
                    <a:pt x="1030" y="264"/>
                  </a:lnTo>
                  <a:lnTo>
                    <a:pt x="1025" y="254"/>
                  </a:lnTo>
                  <a:lnTo>
                    <a:pt x="1021" y="244"/>
                  </a:lnTo>
                  <a:lnTo>
                    <a:pt x="1016" y="232"/>
                  </a:lnTo>
                  <a:lnTo>
                    <a:pt x="1011" y="220"/>
                  </a:lnTo>
                  <a:lnTo>
                    <a:pt x="1007" y="205"/>
                  </a:lnTo>
                  <a:lnTo>
                    <a:pt x="1004" y="189"/>
                  </a:lnTo>
                  <a:lnTo>
                    <a:pt x="1000" y="173"/>
                  </a:lnTo>
                  <a:lnTo>
                    <a:pt x="996" y="154"/>
                  </a:lnTo>
                  <a:lnTo>
                    <a:pt x="994" y="135"/>
                  </a:lnTo>
                  <a:lnTo>
                    <a:pt x="990" y="112"/>
                  </a:lnTo>
                  <a:lnTo>
                    <a:pt x="988" y="89"/>
                  </a:lnTo>
                  <a:lnTo>
                    <a:pt x="985" y="64"/>
                  </a:lnTo>
                  <a:lnTo>
                    <a:pt x="984" y="58"/>
                  </a:lnTo>
                  <a:lnTo>
                    <a:pt x="983" y="54"/>
                  </a:lnTo>
                  <a:lnTo>
                    <a:pt x="980" y="51"/>
                  </a:lnTo>
                  <a:lnTo>
                    <a:pt x="977" y="51"/>
                  </a:lnTo>
                  <a:lnTo>
                    <a:pt x="974" y="51"/>
                  </a:lnTo>
                  <a:lnTo>
                    <a:pt x="972" y="54"/>
                  </a:lnTo>
                  <a:lnTo>
                    <a:pt x="969" y="59"/>
                  </a:lnTo>
                  <a:lnTo>
                    <a:pt x="969" y="68"/>
                  </a:lnTo>
                  <a:lnTo>
                    <a:pt x="969" y="73"/>
                  </a:lnTo>
                  <a:lnTo>
                    <a:pt x="969" y="78"/>
                  </a:lnTo>
                  <a:lnTo>
                    <a:pt x="970" y="84"/>
                  </a:lnTo>
                  <a:lnTo>
                    <a:pt x="970" y="90"/>
                  </a:lnTo>
                  <a:lnTo>
                    <a:pt x="972" y="96"/>
                  </a:lnTo>
                  <a:lnTo>
                    <a:pt x="973" y="104"/>
                  </a:lnTo>
                  <a:lnTo>
                    <a:pt x="974" y="111"/>
                  </a:lnTo>
                  <a:lnTo>
                    <a:pt x="975" y="120"/>
                  </a:lnTo>
                  <a:lnTo>
                    <a:pt x="977" y="127"/>
                  </a:lnTo>
                  <a:lnTo>
                    <a:pt x="978" y="137"/>
                  </a:lnTo>
                  <a:lnTo>
                    <a:pt x="978" y="146"/>
                  </a:lnTo>
                  <a:lnTo>
                    <a:pt x="978" y="155"/>
                  </a:lnTo>
                  <a:lnTo>
                    <a:pt x="978" y="167"/>
                  </a:lnTo>
                  <a:lnTo>
                    <a:pt x="978" y="176"/>
                  </a:lnTo>
                  <a:lnTo>
                    <a:pt x="977" y="189"/>
                  </a:lnTo>
                  <a:lnTo>
                    <a:pt x="975" y="200"/>
                  </a:lnTo>
                  <a:lnTo>
                    <a:pt x="974" y="212"/>
                  </a:lnTo>
                  <a:lnTo>
                    <a:pt x="973" y="222"/>
                  </a:lnTo>
                  <a:lnTo>
                    <a:pt x="970" y="232"/>
                  </a:lnTo>
                  <a:lnTo>
                    <a:pt x="969" y="241"/>
                  </a:lnTo>
                  <a:lnTo>
                    <a:pt x="967" y="249"/>
                  </a:lnTo>
                  <a:lnTo>
                    <a:pt x="964" y="257"/>
                  </a:lnTo>
                  <a:lnTo>
                    <a:pt x="961" y="264"/>
                  </a:lnTo>
                  <a:lnTo>
                    <a:pt x="957" y="271"/>
                  </a:lnTo>
                  <a:lnTo>
                    <a:pt x="951" y="280"/>
                  </a:lnTo>
                  <a:lnTo>
                    <a:pt x="943" y="289"/>
                  </a:lnTo>
                  <a:lnTo>
                    <a:pt x="935" y="297"/>
                  </a:lnTo>
                  <a:lnTo>
                    <a:pt x="925" y="306"/>
                  </a:lnTo>
                  <a:lnTo>
                    <a:pt x="912" y="317"/>
                  </a:lnTo>
                  <a:lnTo>
                    <a:pt x="898" y="328"/>
                  </a:lnTo>
                  <a:lnTo>
                    <a:pt x="880" y="342"/>
                  </a:lnTo>
                  <a:lnTo>
                    <a:pt x="862" y="355"/>
                  </a:lnTo>
                  <a:lnTo>
                    <a:pt x="842" y="371"/>
                  </a:lnTo>
                  <a:lnTo>
                    <a:pt x="822" y="386"/>
                  </a:lnTo>
                  <a:lnTo>
                    <a:pt x="804" y="401"/>
                  </a:lnTo>
                  <a:lnTo>
                    <a:pt x="787" y="416"/>
                  </a:lnTo>
                  <a:lnTo>
                    <a:pt x="771" y="431"/>
                  </a:lnTo>
                  <a:lnTo>
                    <a:pt x="756" y="445"/>
                  </a:lnTo>
                  <a:lnTo>
                    <a:pt x="741" y="460"/>
                  </a:lnTo>
                  <a:lnTo>
                    <a:pt x="729" y="474"/>
                  </a:lnTo>
                  <a:lnTo>
                    <a:pt x="718" y="488"/>
                  </a:lnTo>
                  <a:lnTo>
                    <a:pt x="707" y="502"/>
                  </a:lnTo>
                  <a:lnTo>
                    <a:pt x="698" y="517"/>
                  </a:lnTo>
                  <a:lnTo>
                    <a:pt x="691" y="530"/>
                  </a:lnTo>
                  <a:lnTo>
                    <a:pt x="684" y="544"/>
                  </a:lnTo>
                  <a:lnTo>
                    <a:pt x="679" y="558"/>
                  </a:lnTo>
                  <a:lnTo>
                    <a:pt x="676" y="570"/>
                  </a:lnTo>
                  <a:lnTo>
                    <a:pt x="673" y="583"/>
                  </a:lnTo>
                  <a:lnTo>
                    <a:pt x="672" y="595"/>
                  </a:lnTo>
                  <a:lnTo>
                    <a:pt x="672" y="603"/>
                  </a:lnTo>
                  <a:lnTo>
                    <a:pt x="671" y="611"/>
                  </a:lnTo>
                  <a:lnTo>
                    <a:pt x="671" y="616"/>
                  </a:lnTo>
                  <a:lnTo>
                    <a:pt x="670" y="619"/>
                  </a:lnTo>
                  <a:lnTo>
                    <a:pt x="668" y="622"/>
                  </a:lnTo>
                  <a:lnTo>
                    <a:pt x="667" y="622"/>
                  </a:lnTo>
                  <a:lnTo>
                    <a:pt x="666" y="620"/>
                  </a:lnTo>
                  <a:lnTo>
                    <a:pt x="665" y="619"/>
                  </a:lnTo>
                  <a:lnTo>
                    <a:pt x="663" y="618"/>
                  </a:lnTo>
                  <a:lnTo>
                    <a:pt x="662" y="616"/>
                  </a:lnTo>
                  <a:lnTo>
                    <a:pt x="660" y="614"/>
                  </a:lnTo>
                  <a:lnTo>
                    <a:pt x="657" y="613"/>
                  </a:lnTo>
                  <a:lnTo>
                    <a:pt x="655" y="612"/>
                  </a:lnTo>
                  <a:lnTo>
                    <a:pt x="651" y="612"/>
                  </a:lnTo>
                  <a:lnTo>
                    <a:pt x="650" y="619"/>
                  </a:lnTo>
                  <a:lnTo>
                    <a:pt x="647" y="627"/>
                  </a:lnTo>
                  <a:lnTo>
                    <a:pt x="645" y="632"/>
                  </a:lnTo>
                  <a:lnTo>
                    <a:pt x="641" y="635"/>
                  </a:lnTo>
                  <a:lnTo>
                    <a:pt x="637" y="638"/>
                  </a:lnTo>
                  <a:lnTo>
                    <a:pt x="633" y="640"/>
                  </a:lnTo>
                  <a:lnTo>
                    <a:pt x="628" y="641"/>
                  </a:lnTo>
                  <a:lnTo>
                    <a:pt x="621" y="641"/>
                  </a:lnTo>
                  <a:lnTo>
                    <a:pt x="620" y="646"/>
                  </a:lnTo>
                  <a:lnTo>
                    <a:pt x="618" y="650"/>
                  </a:lnTo>
                  <a:lnTo>
                    <a:pt x="615" y="654"/>
                  </a:lnTo>
                  <a:lnTo>
                    <a:pt x="613" y="657"/>
                  </a:lnTo>
                  <a:lnTo>
                    <a:pt x="610" y="660"/>
                  </a:lnTo>
                  <a:lnTo>
                    <a:pt x="607" y="662"/>
                  </a:lnTo>
                  <a:lnTo>
                    <a:pt x="603" y="665"/>
                  </a:lnTo>
                  <a:lnTo>
                    <a:pt x="601" y="667"/>
                  </a:lnTo>
                  <a:lnTo>
                    <a:pt x="597" y="669"/>
                  </a:lnTo>
                  <a:lnTo>
                    <a:pt x="592" y="670"/>
                  </a:lnTo>
                  <a:lnTo>
                    <a:pt x="587" y="671"/>
                  </a:lnTo>
                  <a:lnTo>
                    <a:pt x="582" y="672"/>
                  </a:lnTo>
                  <a:lnTo>
                    <a:pt x="576" y="672"/>
                  </a:lnTo>
                  <a:lnTo>
                    <a:pt x="570" y="673"/>
                  </a:lnTo>
                  <a:lnTo>
                    <a:pt x="562" y="673"/>
                  </a:lnTo>
                  <a:lnTo>
                    <a:pt x="554" y="673"/>
                  </a:lnTo>
                  <a:lnTo>
                    <a:pt x="540" y="673"/>
                  </a:lnTo>
                  <a:lnTo>
                    <a:pt x="530" y="675"/>
                  </a:lnTo>
                  <a:lnTo>
                    <a:pt x="525" y="676"/>
                  </a:lnTo>
                  <a:lnTo>
                    <a:pt x="524" y="677"/>
                  </a:lnTo>
                  <a:lnTo>
                    <a:pt x="524" y="681"/>
                  </a:lnTo>
                  <a:lnTo>
                    <a:pt x="525" y="685"/>
                  </a:lnTo>
                  <a:lnTo>
                    <a:pt x="527" y="690"/>
                  </a:lnTo>
                  <a:lnTo>
                    <a:pt x="528" y="696"/>
                  </a:lnTo>
                  <a:lnTo>
                    <a:pt x="528" y="699"/>
                  </a:lnTo>
                  <a:lnTo>
                    <a:pt x="528" y="703"/>
                  </a:lnTo>
                  <a:lnTo>
                    <a:pt x="528" y="707"/>
                  </a:lnTo>
                  <a:lnTo>
                    <a:pt x="527" y="709"/>
                  </a:lnTo>
                  <a:lnTo>
                    <a:pt x="527" y="713"/>
                  </a:lnTo>
                  <a:lnTo>
                    <a:pt x="524" y="715"/>
                  </a:lnTo>
                  <a:lnTo>
                    <a:pt x="523" y="718"/>
                  </a:lnTo>
                  <a:lnTo>
                    <a:pt x="519" y="720"/>
                  </a:lnTo>
                  <a:lnTo>
                    <a:pt x="515" y="722"/>
                  </a:lnTo>
                  <a:lnTo>
                    <a:pt x="509" y="724"/>
                  </a:lnTo>
                  <a:lnTo>
                    <a:pt x="503" y="725"/>
                  </a:lnTo>
                  <a:lnTo>
                    <a:pt x="496" y="727"/>
                  </a:lnTo>
                  <a:lnTo>
                    <a:pt x="486" y="728"/>
                  </a:lnTo>
                  <a:lnTo>
                    <a:pt x="475" y="728"/>
                  </a:lnTo>
                  <a:lnTo>
                    <a:pt x="461" y="729"/>
                  </a:lnTo>
                  <a:lnTo>
                    <a:pt x="446" y="729"/>
                  </a:lnTo>
                  <a:lnTo>
                    <a:pt x="432" y="729"/>
                  </a:lnTo>
                  <a:lnTo>
                    <a:pt x="419" y="729"/>
                  </a:lnTo>
                  <a:lnTo>
                    <a:pt x="407" y="728"/>
                  </a:lnTo>
                  <a:lnTo>
                    <a:pt x="396" y="728"/>
                  </a:lnTo>
                  <a:lnTo>
                    <a:pt x="387" y="727"/>
                  </a:lnTo>
                  <a:lnTo>
                    <a:pt x="379" y="725"/>
                  </a:lnTo>
                  <a:lnTo>
                    <a:pt x="372" y="725"/>
                  </a:lnTo>
                  <a:lnTo>
                    <a:pt x="366" y="724"/>
                  </a:lnTo>
                  <a:lnTo>
                    <a:pt x="363" y="722"/>
                  </a:lnTo>
                  <a:lnTo>
                    <a:pt x="359" y="720"/>
                  </a:lnTo>
                  <a:lnTo>
                    <a:pt x="355" y="718"/>
                  </a:lnTo>
                  <a:lnTo>
                    <a:pt x="353" y="717"/>
                  </a:lnTo>
                  <a:lnTo>
                    <a:pt x="351" y="714"/>
                  </a:lnTo>
                  <a:lnTo>
                    <a:pt x="350" y="712"/>
                  </a:lnTo>
                  <a:lnTo>
                    <a:pt x="350" y="709"/>
                  </a:lnTo>
                  <a:lnTo>
                    <a:pt x="350" y="707"/>
                  </a:lnTo>
                  <a:lnTo>
                    <a:pt x="349" y="702"/>
                  </a:lnTo>
                  <a:lnTo>
                    <a:pt x="347" y="699"/>
                  </a:lnTo>
                  <a:lnTo>
                    <a:pt x="344" y="699"/>
                  </a:lnTo>
                  <a:lnTo>
                    <a:pt x="342" y="699"/>
                  </a:lnTo>
                  <a:lnTo>
                    <a:pt x="339" y="702"/>
                  </a:lnTo>
                  <a:lnTo>
                    <a:pt x="335" y="704"/>
                  </a:lnTo>
                  <a:lnTo>
                    <a:pt x="334" y="706"/>
                  </a:lnTo>
                  <a:lnTo>
                    <a:pt x="333" y="707"/>
                  </a:lnTo>
                  <a:lnTo>
                    <a:pt x="327" y="703"/>
                  </a:lnTo>
                  <a:lnTo>
                    <a:pt x="319" y="701"/>
                  </a:lnTo>
                  <a:lnTo>
                    <a:pt x="313" y="699"/>
                  </a:lnTo>
                  <a:lnTo>
                    <a:pt x="307" y="699"/>
                  </a:lnTo>
                  <a:lnTo>
                    <a:pt x="302" y="699"/>
                  </a:lnTo>
                  <a:lnTo>
                    <a:pt x="297" y="699"/>
                  </a:lnTo>
                  <a:lnTo>
                    <a:pt x="295" y="699"/>
                  </a:lnTo>
                  <a:lnTo>
                    <a:pt x="290" y="694"/>
                  </a:lnTo>
                  <a:lnTo>
                    <a:pt x="284" y="692"/>
                  </a:lnTo>
                  <a:lnTo>
                    <a:pt x="277" y="690"/>
                  </a:lnTo>
                  <a:lnTo>
                    <a:pt x="271" y="688"/>
                  </a:lnTo>
                  <a:lnTo>
                    <a:pt x="266" y="687"/>
                  </a:lnTo>
                  <a:lnTo>
                    <a:pt x="263" y="687"/>
                  </a:lnTo>
                  <a:lnTo>
                    <a:pt x="260" y="687"/>
                  </a:lnTo>
                  <a:lnTo>
                    <a:pt x="259" y="687"/>
                  </a:lnTo>
                  <a:lnTo>
                    <a:pt x="253" y="680"/>
                  </a:lnTo>
                  <a:lnTo>
                    <a:pt x="245" y="676"/>
                  </a:lnTo>
                  <a:lnTo>
                    <a:pt x="238" y="673"/>
                  </a:lnTo>
                  <a:lnTo>
                    <a:pt x="232" y="671"/>
                  </a:lnTo>
                  <a:lnTo>
                    <a:pt x="226" y="671"/>
                  </a:lnTo>
                  <a:lnTo>
                    <a:pt x="221" y="670"/>
                  </a:lnTo>
                  <a:lnTo>
                    <a:pt x="218" y="671"/>
                  </a:lnTo>
                  <a:lnTo>
                    <a:pt x="217" y="671"/>
                  </a:lnTo>
                  <a:lnTo>
                    <a:pt x="213" y="665"/>
                  </a:lnTo>
                  <a:lnTo>
                    <a:pt x="210" y="662"/>
                  </a:lnTo>
                  <a:lnTo>
                    <a:pt x="207" y="660"/>
                  </a:lnTo>
                  <a:lnTo>
                    <a:pt x="205" y="660"/>
                  </a:lnTo>
                  <a:lnTo>
                    <a:pt x="202" y="660"/>
                  </a:lnTo>
                  <a:lnTo>
                    <a:pt x="199" y="660"/>
                  </a:lnTo>
                  <a:lnTo>
                    <a:pt x="194" y="660"/>
                  </a:lnTo>
                  <a:lnTo>
                    <a:pt x="187" y="661"/>
                  </a:lnTo>
                  <a:lnTo>
                    <a:pt x="184" y="661"/>
                  </a:lnTo>
                  <a:lnTo>
                    <a:pt x="179" y="661"/>
                  </a:lnTo>
                  <a:lnTo>
                    <a:pt x="175" y="661"/>
                  </a:lnTo>
                  <a:lnTo>
                    <a:pt x="170" y="661"/>
                  </a:lnTo>
                  <a:lnTo>
                    <a:pt x="164" y="661"/>
                  </a:lnTo>
                  <a:lnTo>
                    <a:pt x="159" y="661"/>
                  </a:lnTo>
                  <a:lnTo>
                    <a:pt x="154" y="662"/>
                  </a:lnTo>
                  <a:lnTo>
                    <a:pt x="149" y="661"/>
                  </a:lnTo>
                  <a:lnTo>
                    <a:pt x="144" y="661"/>
                  </a:lnTo>
                  <a:lnTo>
                    <a:pt x="139" y="661"/>
                  </a:lnTo>
                  <a:lnTo>
                    <a:pt x="136" y="661"/>
                  </a:lnTo>
                  <a:lnTo>
                    <a:pt x="132" y="660"/>
                  </a:lnTo>
                  <a:lnTo>
                    <a:pt x="128" y="657"/>
                  </a:lnTo>
                  <a:lnTo>
                    <a:pt x="126" y="656"/>
                  </a:lnTo>
                  <a:lnTo>
                    <a:pt x="125" y="654"/>
                  </a:lnTo>
                  <a:lnTo>
                    <a:pt x="123" y="651"/>
                  </a:lnTo>
                  <a:lnTo>
                    <a:pt x="122" y="645"/>
                  </a:lnTo>
                  <a:lnTo>
                    <a:pt x="120" y="640"/>
                  </a:lnTo>
                  <a:lnTo>
                    <a:pt x="116" y="636"/>
                  </a:lnTo>
                  <a:lnTo>
                    <a:pt x="112" y="634"/>
                  </a:lnTo>
                  <a:lnTo>
                    <a:pt x="107" y="634"/>
                  </a:lnTo>
                  <a:lnTo>
                    <a:pt x="101" y="635"/>
                  </a:lnTo>
                  <a:lnTo>
                    <a:pt x="93" y="639"/>
                  </a:lnTo>
                  <a:lnTo>
                    <a:pt x="84" y="645"/>
                  </a:lnTo>
                  <a:lnTo>
                    <a:pt x="79" y="648"/>
                  </a:lnTo>
                  <a:lnTo>
                    <a:pt x="72" y="651"/>
                  </a:lnTo>
                  <a:lnTo>
                    <a:pt x="63" y="653"/>
                  </a:lnTo>
                  <a:lnTo>
                    <a:pt x="54" y="655"/>
                  </a:lnTo>
                  <a:lnTo>
                    <a:pt x="44" y="656"/>
                  </a:lnTo>
                  <a:lnTo>
                    <a:pt x="35" y="657"/>
                  </a:lnTo>
                  <a:lnTo>
                    <a:pt x="26" y="657"/>
                  </a:lnTo>
                  <a:lnTo>
                    <a:pt x="19" y="656"/>
                  </a:lnTo>
                  <a:lnTo>
                    <a:pt x="11" y="656"/>
                  </a:lnTo>
                  <a:lnTo>
                    <a:pt x="5" y="654"/>
                  </a:lnTo>
                  <a:lnTo>
                    <a:pt x="1" y="651"/>
                  </a:lnTo>
                  <a:lnTo>
                    <a:pt x="0" y="649"/>
                  </a:lnTo>
                  <a:lnTo>
                    <a:pt x="0" y="645"/>
                  </a:lnTo>
                  <a:lnTo>
                    <a:pt x="4" y="640"/>
                  </a:lnTo>
                  <a:lnTo>
                    <a:pt x="11" y="634"/>
                  </a:lnTo>
                  <a:lnTo>
                    <a:pt x="22" y="628"/>
                  </a:lnTo>
                  <a:lnTo>
                    <a:pt x="36" y="617"/>
                  </a:lnTo>
                  <a:lnTo>
                    <a:pt x="51" y="604"/>
                  </a:lnTo>
                  <a:lnTo>
                    <a:pt x="65" y="591"/>
                  </a:lnTo>
                  <a:lnTo>
                    <a:pt x="80" y="579"/>
                  </a:lnTo>
                  <a:lnTo>
                    <a:pt x="95" y="565"/>
                  </a:lnTo>
                  <a:lnTo>
                    <a:pt x="111" y="550"/>
                  </a:lnTo>
                  <a:lnTo>
                    <a:pt x="126" y="537"/>
                  </a:lnTo>
                  <a:lnTo>
                    <a:pt x="142" y="522"/>
                  </a:lnTo>
                  <a:lnTo>
                    <a:pt x="158" y="507"/>
                  </a:lnTo>
                  <a:lnTo>
                    <a:pt x="173" y="492"/>
                  </a:lnTo>
                  <a:lnTo>
                    <a:pt x="189" y="476"/>
                  </a:lnTo>
                  <a:lnTo>
                    <a:pt x="205" y="461"/>
                  </a:lnTo>
                  <a:lnTo>
                    <a:pt x="221" y="445"/>
                  </a:lnTo>
                  <a:lnTo>
                    <a:pt x="237" y="431"/>
                  </a:lnTo>
                  <a:lnTo>
                    <a:pt x="252" y="414"/>
                  </a:lnTo>
                  <a:lnTo>
                    <a:pt x="266" y="398"/>
                  </a:lnTo>
                  <a:lnTo>
                    <a:pt x="282" y="384"/>
                  </a:lnTo>
                  <a:lnTo>
                    <a:pt x="296" y="368"/>
                  </a:lnTo>
                  <a:lnTo>
                    <a:pt x="311" y="353"/>
                  </a:lnTo>
                  <a:lnTo>
                    <a:pt x="324" y="338"/>
                  </a:lnTo>
                  <a:lnTo>
                    <a:pt x="339" y="323"/>
                  </a:lnTo>
                  <a:lnTo>
                    <a:pt x="351" y="308"/>
                  </a:lnTo>
                  <a:lnTo>
                    <a:pt x="364" y="294"/>
                  </a:lnTo>
                  <a:lnTo>
                    <a:pt x="376" y="280"/>
                  </a:lnTo>
                  <a:lnTo>
                    <a:pt x="388" y="266"/>
                  </a:lnTo>
                  <a:lnTo>
                    <a:pt x="400" y="253"/>
                  </a:lnTo>
                  <a:lnTo>
                    <a:pt x="409" y="241"/>
                  </a:lnTo>
                  <a:lnTo>
                    <a:pt x="419" y="228"/>
                  </a:lnTo>
                  <a:lnTo>
                    <a:pt x="428" y="216"/>
                  </a:lnTo>
                  <a:lnTo>
                    <a:pt x="437" y="205"/>
                  </a:lnTo>
                  <a:lnTo>
                    <a:pt x="444" y="194"/>
                  </a:lnTo>
                  <a:lnTo>
                    <a:pt x="450" y="184"/>
                  </a:lnTo>
                  <a:lnTo>
                    <a:pt x="457" y="173"/>
                  </a:lnTo>
                  <a:lnTo>
                    <a:pt x="465" y="160"/>
                  </a:lnTo>
                  <a:lnTo>
                    <a:pt x="474" y="149"/>
                  </a:lnTo>
                  <a:lnTo>
                    <a:pt x="482" y="137"/>
                  </a:lnTo>
                  <a:lnTo>
                    <a:pt x="491" y="126"/>
                  </a:lnTo>
                  <a:lnTo>
                    <a:pt x="499" y="114"/>
                  </a:lnTo>
                  <a:lnTo>
                    <a:pt x="509" y="101"/>
                  </a:lnTo>
                  <a:lnTo>
                    <a:pt x="519" y="89"/>
                  </a:lnTo>
                  <a:lnTo>
                    <a:pt x="528" y="77"/>
                  </a:lnTo>
                  <a:lnTo>
                    <a:pt x="538" y="65"/>
                  </a:lnTo>
                  <a:lnTo>
                    <a:pt x="547" y="54"/>
                  </a:lnTo>
                  <a:lnTo>
                    <a:pt x="557" y="42"/>
                  </a:lnTo>
                  <a:lnTo>
                    <a:pt x="568" y="31"/>
                  </a:lnTo>
                  <a:lnTo>
                    <a:pt x="577" y="20"/>
                  </a:lnTo>
                  <a:lnTo>
                    <a:pt x="587" y="10"/>
                  </a:lnTo>
                  <a:lnTo>
                    <a:pt x="597" y="0"/>
                  </a:lnTo>
                  <a:lnTo>
                    <a:pt x="2104" y="0"/>
                  </a:lnTo>
                  <a:lnTo>
                    <a:pt x="2112" y="4"/>
                  </a:lnTo>
                  <a:lnTo>
                    <a:pt x="2122" y="9"/>
                  </a:lnTo>
                  <a:lnTo>
                    <a:pt x="2131" y="12"/>
                  </a:lnTo>
                  <a:lnTo>
                    <a:pt x="2139" y="17"/>
                  </a:lnTo>
                  <a:lnTo>
                    <a:pt x="2149" y="21"/>
                  </a:lnTo>
                  <a:lnTo>
                    <a:pt x="2158" y="26"/>
                  </a:lnTo>
                  <a:lnTo>
                    <a:pt x="2166" y="30"/>
                  </a:lnTo>
                  <a:lnTo>
                    <a:pt x="2176" y="33"/>
                  </a:lnTo>
                  <a:lnTo>
                    <a:pt x="2185" y="37"/>
                  </a:lnTo>
                  <a:lnTo>
                    <a:pt x="2194" y="41"/>
                  </a:lnTo>
                  <a:lnTo>
                    <a:pt x="2203" y="44"/>
                  </a:lnTo>
                  <a:lnTo>
                    <a:pt x="2212" y="47"/>
                  </a:lnTo>
                  <a:lnTo>
                    <a:pt x="2221" y="51"/>
                  </a:lnTo>
                  <a:lnTo>
                    <a:pt x="2231" y="53"/>
                  </a:lnTo>
                  <a:lnTo>
                    <a:pt x="2239" y="54"/>
                  </a:lnTo>
                  <a:lnTo>
                    <a:pt x="2248" y="57"/>
                  </a:lnTo>
                  <a:lnTo>
                    <a:pt x="2258" y="58"/>
                  </a:lnTo>
                  <a:lnTo>
                    <a:pt x="2266" y="59"/>
                  </a:lnTo>
                  <a:lnTo>
                    <a:pt x="2275" y="59"/>
                  </a:lnTo>
                  <a:lnTo>
                    <a:pt x="2285" y="61"/>
                  </a:lnTo>
                  <a:lnTo>
                    <a:pt x="2293" y="61"/>
                  </a:lnTo>
                  <a:lnTo>
                    <a:pt x="2302" y="59"/>
                  </a:lnTo>
                  <a:lnTo>
                    <a:pt x="2311" y="58"/>
                  </a:lnTo>
                  <a:lnTo>
                    <a:pt x="2319" y="57"/>
                  </a:lnTo>
                  <a:lnTo>
                    <a:pt x="2329" y="54"/>
                  </a:lnTo>
                  <a:lnTo>
                    <a:pt x="2338" y="52"/>
                  </a:lnTo>
                  <a:lnTo>
                    <a:pt x="2346" y="48"/>
                  </a:lnTo>
                  <a:lnTo>
                    <a:pt x="2355" y="44"/>
                  </a:lnTo>
                  <a:lnTo>
                    <a:pt x="2365" y="40"/>
                  </a:lnTo>
                  <a:lnTo>
                    <a:pt x="2374" y="35"/>
                  </a:lnTo>
                  <a:lnTo>
                    <a:pt x="2382" y="28"/>
                  </a:lnTo>
                  <a:lnTo>
                    <a:pt x="2391" y="22"/>
                  </a:lnTo>
                  <a:lnTo>
                    <a:pt x="2393" y="20"/>
                  </a:lnTo>
                  <a:lnTo>
                    <a:pt x="2395" y="16"/>
                  </a:lnTo>
                  <a:lnTo>
                    <a:pt x="2397" y="14"/>
                  </a:lnTo>
                  <a:lnTo>
                    <a:pt x="2399" y="11"/>
                  </a:lnTo>
                  <a:lnTo>
                    <a:pt x="2402" y="9"/>
                  </a:lnTo>
                  <a:lnTo>
                    <a:pt x="2404" y="5"/>
                  </a:lnTo>
                  <a:lnTo>
                    <a:pt x="2407" y="3"/>
                  </a:lnTo>
                  <a:lnTo>
                    <a:pt x="2408" y="0"/>
                  </a:lnTo>
                  <a:lnTo>
                    <a:pt x="2646"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6" name="Freeform 16"/>
            <p:cNvSpPr>
              <a:spLocks/>
            </p:cNvSpPr>
            <p:nvPr/>
          </p:nvSpPr>
          <p:spPr bwMode="auto">
            <a:xfrm>
              <a:off x="3869" y="2524"/>
              <a:ext cx="834" cy="366"/>
            </a:xfrm>
            <a:custGeom>
              <a:avLst/>
              <a:gdLst>
                <a:gd name="T0" fmla="*/ 11 w 1670"/>
                <a:gd name="T1" fmla="*/ 45 h 730"/>
                <a:gd name="T2" fmla="*/ 12 w 1670"/>
                <a:gd name="T3" fmla="*/ 43 h 730"/>
                <a:gd name="T4" fmla="*/ 14 w 1670"/>
                <a:gd name="T5" fmla="*/ 42 h 730"/>
                <a:gd name="T6" fmla="*/ 15 w 1670"/>
                <a:gd name="T7" fmla="*/ 41 h 730"/>
                <a:gd name="T8" fmla="*/ 17 w 1670"/>
                <a:gd name="T9" fmla="*/ 40 h 730"/>
                <a:gd name="T10" fmla="*/ 15 w 1670"/>
                <a:gd name="T11" fmla="*/ 40 h 730"/>
                <a:gd name="T12" fmla="*/ 13 w 1670"/>
                <a:gd name="T13" fmla="*/ 41 h 730"/>
                <a:gd name="T14" fmla="*/ 12 w 1670"/>
                <a:gd name="T15" fmla="*/ 41 h 730"/>
                <a:gd name="T16" fmla="*/ 10 w 1670"/>
                <a:gd name="T17" fmla="*/ 41 h 730"/>
                <a:gd name="T18" fmla="*/ 9 w 1670"/>
                <a:gd name="T19" fmla="*/ 41 h 730"/>
                <a:gd name="T20" fmla="*/ 8 w 1670"/>
                <a:gd name="T21" fmla="*/ 40 h 730"/>
                <a:gd name="T22" fmla="*/ 8 w 1670"/>
                <a:gd name="T23" fmla="*/ 38 h 730"/>
                <a:gd name="T24" fmla="*/ 10 w 1670"/>
                <a:gd name="T25" fmla="*/ 36 h 730"/>
                <a:gd name="T26" fmla="*/ 9 w 1670"/>
                <a:gd name="T27" fmla="*/ 35 h 730"/>
                <a:gd name="T28" fmla="*/ 7 w 1670"/>
                <a:gd name="T29" fmla="*/ 32 h 730"/>
                <a:gd name="T30" fmla="*/ 6 w 1670"/>
                <a:gd name="T31" fmla="*/ 31 h 730"/>
                <a:gd name="T32" fmla="*/ 7 w 1670"/>
                <a:gd name="T33" fmla="*/ 29 h 730"/>
                <a:gd name="T34" fmla="*/ 6 w 1670"/>
                <a:gd name="T35" fmla="*/ 28 h 730"/>
                <a:gd name="T36" fmla="*/ 4 w 1670"/>
                <a:gd name="T37" fmla="*/ 27 h 730"/>
                <a:gd name="T38" fmla="*/ 3 w 1670"/>
                <a:gd name="T39" fmla="*/ 26 h 730"/>
                <a:gd name="T40" fmla="*/ 3 w 1670"/>
                <a:gd name="T41" fmla="*/ 25 h 730"/>
                <a:gd name="T42" fmla="*/ 3 w 1670"/>
                <a:gd name="T43" fmla="*/ 24 h 730"/>
                <a:gd name="T44" fmla="*/ 6 w 1670"/>
                <a:gd name="T45" fmla="*/ 22 h 730"/>
                <a:gd name="T46" fmla="*/ 5 w 1670"/>
                <a:gd name="T47" fmla="*/ 21 h 730"/>
                <a:gd name="T48" fmla="*/ 2 w 1670"/>
                <a:gd name="T49" fmla="*/ 18 h 730"/>
                <a:gd name="T50" fmla="*/ 1 w 1670"/>
                <a:gd name="T51" fmla="*/ 16 h 730"/>
                <a:gd name="T52" fmla="*/ 0 w 1670"/>
                <a:gd name="T53" fmla="*/ 14 h 730"/>
                <a:gd name="T54" fmla="*/ 0 w 1670"/>
                <a:gd name="T55" fmla="*/ 13 h 730"/>
                <a:gd name="T56" fmla="*/ 1 w 1670"/>
                <a:gd name="T57" fmla="*/ 12 h 730"/>
                <a:gd name="T58" fmla="*/ 0 w 1670"/>
                <a:gd name="T59" fmla="*/ 11 h 730"/>
                <a:gd name="T60" fmla="*/ 0 w 1670"/>
                <a:gd name="T61" fmla="*/ 9 h 730"/>
                <a:gd name="T62" fmla="*/ 2 w 1670"/>
                <a:gd name="T63" fmla="*/ 5 h 730"/>
                <a:gd name="T64" fmla="*/ 3 w 1670"/>
                <a:gd name="T65" fmla="*/ 2 h 730"/>
                <a:gd name="T66" fmla="*/ 4 w 1670"/>
                <a:gd name="T67" fmla="*/ 1 h 730"/>
                <a:gd name="T68" fmla="*/ 89 w 1670"/>
                <a:gd name="T69" fmla="*/ 25 h 730"/>
                <a:gd name="T70" fmla="*/ 87 w 1670"/>
                <a:gd name="T71" fmla="*/ 26 h 730"/>
                <a:gd name="T72" fmla="*/ 86 w 1670"/>
                <a:gd name="T73" fmla="*/ 27 h 730"/>
                <a:gd name="T74" fmla="*/ 84 w 1670"/>
                <a:gd name="T75" fmla="*/ 28 h 730"/>
                <a:gd name="T76" fmla="*/ 83 w 1670"/>
                <a:gd name="T77" fmla="*/ 29 h 730"/>
                <a:gd name="T78" fmla="*/ 85 w 1670"/>
                <a:gd name="T79" fmla="*/ 31 h 730"/>
                <a:gd name="T80" fmla="*/ 87 w 1670"/>
                <a:gd name="T81" fmla="*/ 33 h 730"/>
                <a:gd name="T82" fmla="*/ 89 w 1670"/>
                <a:gd name="T83" fmla="*/ 35 h 730"/>
                <a:gd name="T84" fmla="*/ 92 w 1670"/>
                <a:gd name="T85" fmla="*/ 38 h 730"/>
                <a:gd name="T86" fmla="*/ 94 w 1670"/>
                <a:gd name="T87" fmla="*/ 40 h 730"/>
                <a:gd name="T88" fmla="*/ 97 w 1670"/>
                <a:gd name="T89" fmla="*/ 42 h 730"/>
                <a:gd name="T90" fmla="*/ 99 w 1670"/>
                <a:gd name="T91" fmla="*/ 44 h 730"/>
                <a:gd name="T92" fmla="*/ 102 w 1670"/>
                <a:gd name="T93" fmla="*/ 45 h 730"/>
                <a:gd name="T94" fmla="*/ 103 w 1670"/>
                <a:gd name="T95" fmla="*/ 46 h 730"/>
                <a:gd name="T96" fmla="*/ 10 w 1670"/>
                <a:gd name="T97" fmla="*/ 46 h 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0"/>
                <a:gd name="T148" fmla="*/ 0 h 730"/>
                <a:gd name="T149" fmla="*/ 1670 w 1670"/>
                <a:gd name="T150" fmla="*/ 730 h 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0" h="730">
                  <a:moveTo>
                    <a:pt x="163" y="730"/>
                  </a:moveTo>
                  <a:lnTo>
                    <a:pt x="169" y="723"/>
                  </a:lnTo>
                  <a:lnTo>
                    <a:pt x="176" y="715"/>
                  </a:lnTo>
                  <a:lnTo>
                    <a:pt x="183" y="709"/>
                  </a:lnTo>
                  <a:lnTo>
                    <a:pt x="189" y="703"/>
                  </a:lnTo>
                  <a:lnTo>
                    <a:pt x="195" y="697"/>
                  </a:lnTo>
                  <a:lnTo>
                    <a:pt x="201" y="691"/>
                  </a:lnTo>
                  <a:lnTo>
                    <a:pt x="207" y="684"/>
                  </a:lnTo>
                  <a:lnTo>
                    <a:pt x="213" y="679"/>
                  </a:lnTo>
                  <a:lnTo>
                    <a:pt x="218" y="675"/>
                  </a:lnTo>
                  <a:lnTo>
                    <a:pt x="224" y="670"/>
                  </a:lnTo>
                  <a:lnTo>
                    <a:pt x="229" y="666"/>
                  </a:lnTo>
                  <a:lnTo>
                    <a:pt x="233" y="662"/>
                  </a:lnTo>
                  <a:lnTo>
                    <a:pt x="238" y="659"/>
                  </a:lnTo>
                  <a:lnTo>
                    <a:pt x="242" y="656"/>
                  </a:lnTo>
                  <a:lnTo>
                    <a:pt x="247" y="654"/>
                  </a:lnTo>
                  <a:lnTo>
                    <a:pt x="249" y="651"/>
                  </a:lnTo>
                  <a:lnTo>
                    <a:pt x="263" y="644"/>
                  </a:lnTo>
                  <a:lnTo>
                    <a:pt x="270" y="636"/>
                  </a:lnTo>
                  <a:lnTo>
                    <a:pt x="273" y="631"/>
                  </a:lnTo>
                  <a:lnTo>
                    <a:pt x="271" y="628"/>
                  </a:lnTo>
                  <a:lnTo>
                    <a:pt x="266" y="626"/>
                  </a:lnTo>
                  <a:lnTo>
                    <a:pt x="258" y="626"/>
                  </a:lnTo>
                  <a:lnTo>
                    <a:pt x="248" y="629"/>
                  </a:lnTo>
                  <a:lnTo>
                    <a:pt x="237" y="635"/>
                  </a:lnTo>
                  <a:lnTo>
                    <a:pt x="231" y="639"/>
                  </a:lnTo>
                  <a:lnTo>
                    <a:pt x="224" y="642"/>
                  </a:lnTo>
                  <a:lnTo>
                    <a:pt x="218" y="645"/>
                  </a:lnTo>
                  <a:lnTo>
                    <a:pt x="212" y="647"/>
                  </a:lnTo>
                  <a:lnTo>
                    <a:pt x="207" y="650"/>
                  </a:lnTo>
                  <a:lnTo>
                    <a:pt x="201" y="652"/>
                  </a:lnTo>
                  <a:lnTo>
                    <a:pt x="195" y="654"/>
                  </a:lnTo>
                  <a:lnTo>
                    <a:pt x="189" y="655"/>
                  </a:lnTo>
                  <a:lnTo>
                    <a:pt x="184" y="656"/>
                  </a:lnTo>
                  <a:lnTo>
                    <a:pt x="178" y="656"/>
                  </a:lnTo>
                  <a:lnTo>
                    <a:pt x="173" y="655"/>
                  </a:lnTo>
                  <a:lnTo>
                    <a:pt x="168" y="655"/>
                  </a:lnTo>
                  <a:lnTo>
                    <a:pt x="163" y="654"/>
                  </a:lnTo>
                  <a:lnTo>
                    <a:pt x="158" y="651"/>
                  </a:lnTo>
                  <a:lnTo>
                    <a:pt x="153" y="649"/>
                  </a:lnTo>
                  <a:lnTo>
                    <a:pt x="149" y="645"/>
                  </a:lnTo>
                  <a:lnTo>
                    <a:pt x="142" y="638"/>
                  </a:lnTo>
                  <a:lnTo>
                    <a:pt x="136" y="631"/>
                  </a:lnTo>
                  <a:lnTo>
                    <a:pt x="131" y="625"/>
                  </a:lnTo>
                  <a:lnTo>
                    <a:pt x="130" y="619"/>
                  </a:lnTo>
                  <a:lnTo>
                    <a:pt x="131" y="613"/>
                  </a:lnTo>
                  <a:lnTo>
                    <a:pt x="133" y="605"/>
                  </a:lnTo>
                  <a:lnTo>
                    <a:pt x="139" y="598"/>
                  </a:lnTo>
                  <a:lnTo>
                    <a:pt x="149" y="589"/>
                  </a:lnTo>
                  <a:lnTo>
                    <a:pt x="158" y="582"/>
                  </a:lnTo>
                  <a:lnTo>
                    <a:pt x="165" y="577"/>
                  </a:lnTo>
                  <a:lnTo>
                    <a:pt x="169" y="573"/>
                  </a:lnTo>
                  <a:lnTo>
                    <a:pt x="169" y="568"/>
                  </a:lnTo>
                  <a:lnTo>
                    <a:pt x="167" y="564"/>
                  </a:lnTo>
                  <a:lnTo>
                    <a:pt x="162" y="559"/>
                  </a:lnTo>
                  <a:lnTo>
                    <a:pt x="153" y="550"/>
                  </a:lnTo>
                  <a:lnTo>
                    <a:pt x="142" y="538"/>
                  </a:lnTo>
                  <a:lnTo>
                    <a:pt x="131" y="525"/>
                  </a:lnTo>
                  <a:lnTo>
                    <a:pt x="122" y="515"/>
                  </a:lnTo>
                  <a:lnTo>
                    <a:pt x="115" y="507"/>
                  </a:lnTo>
                  <a:lnTo>
                    <a:pt x="109" y="501"/>
                  </a:lnTo>
                  <a:lnTo>
                    <a:pt x="106" y="494"/>
                  </a:lnTo>
                  <a:lnTo>
                    <a:pt x="106" y="490"/>
                  </a:lnTo>
                  <a:lnTo>
                    <a:pt x="110" y="485"/>
                  </a:lnTo>
                  <a:lnTo>
                    <a:pt x="117" y="480"/>
                  </a:lnTo>
                  <a:lnTo>
                    <a:pt x="123" y="475"/>
                  </a:lnTo>
                  <a:lnTo>
                    <a:pt x="127" y="469"/>
                  </a:lnTo>
                  <a:lnTo>
                    <a:pt x="127" y="462"/>
                  </a:lnTo>
                  <a:lnTo>
                    <a:pt x="125" y="455"/>
                  </a:lnTo>
                  <a:lnTo>
                    <a:pt x="120" y="448"/>
                  </a:lnTo>
                  <a:lnTo>
                    <a:pt x="113" y="441"/>
                  </a:lnTo>
                  <a:lnTo>
                    <a:pt x="104" y="434"/>
                  </a:lnTo>
                  <a:lnTo>
                    <a:pt x="94" y="428"/>
                  </a:lnTo>
                  <a:lnTo>
                    <a:pt x="89" y="425"/>
                  </a:lnTo>
                  <a:lnTo>
                    <a:pt x="83" y="422"/>
                  </a:lnTo>
                  <a:lnTo>
                    <a:pt x="78" y="418"/>
                  </a:lnTo>
                  <a:lnTo>
                    <a:pt x="73" y="414"/>
                  </a:lnTo>
                  <a:lnTo>
                    <a:pt x="67" y="409"/>
                  </a:lnTo>
                  <a:lnTo>
                    <a:pt x="63" y="406"/>
                  </a:lnTo>
                  <a:lnTo>
                    <a:pt x="59" y="402"/>
                  </a:lnTo>
                  <a:lnTo>
                    <a:pt x="56" y="397"/>
                  </a:lnTo>
                  <a:lnTo>
                    <a:pt x="53" y="393"/>
                  </a:lnTo>
                  <a:lnTo>
                    <a:pt x="52" y="388"/>
                  </a:lnTo>
                  <a:lnTo>
                    <a:pt x="51" y="385"/>
                  </a:lnTo>
                  <a:lnTo>
                    <a:pt x="52" y="380"/>
                  </a:lnTo>
                  <a:lnTo>
                    <a:pt x="54" y="376"/>
                  </a:lnTo>
                  <a:lnTo>
                    <a:pt x="57" y="372"/>
                  </a:lnTo>
                  <a:lnTo>
                    <a:pt x="62" y="370"/>
                  </a:lnTo>
                  <a:lnTo>
                    <a:pt x="68" y="366"/>
                  </a:lnTo>
                  <a:lnTo>
                    <a:pt x="81" y="360"/>
                  </a:lnTo>
                  <a:lnTo>
                    <a:pt x="91" y="355"/>
                  </a:lnTo>
                  <a:lnTo>
                    <a:pt x="97" y="351"/>
                  </a:lnTo>
                  <a:lnTo>
                    <a:pt x="101" y="346"/>
                  </a:lnTo>
                  <a:lnTo>
                    <a:pt x="101" y="342"/>
                  </a:lnTo>
                  <a:lnTo>
                    <a:pt x="100" y="335"/>
                  </a:lnTo>
                  <a:lnTo>
                    <a:pt x="95" y="329"/>
                  </a:lnTo>
                  <a:lnTo>
                    <a:pt x="88" y="321"/>
                  </a:lnTo>
                  <a:lnTo>
                    <a:pt x="72" y="303"/>
                  </a:lnTo>
                  <a:lnTo>
                    <a:pt x="58" y="289"/>
                  </a:lnTo>
                  <a:lnTo>
                    <a:pt x="46" y="276"/>
                  </a:lnTo>
                  <a:lnTo>
                    <a:pt x="36" y="265"/>
                  </a:lnTo>
                  <a:lnTo>
                    <a:pt x="27" y="256"/>
                  </a:lnTo>
                  <a:lnTo>
                    <a:pt x="21" y="248"/>
                  </a:lnTo>
                  <a:lnTo>
                    <a:pt x="16" y="242"/>
                  </a:lnTo>
                  <a:lnTo>
                    <a:pt x="12" y="235"/>
                  </a:lnTo>
                  <a:lnTo>
                    <a:pt x="9" y="231"/>
                  </a:lnTo>
                  <a:lnTo>
                    <a:pt x="7" y="227"/>
                  </a:lnTo>
                  <a:lnTo>
                    <a:pt x="6" y="223"/>
                  </a:lnTo>
                  <a:lnTo>
                    <a:pt x="6" y="219"/>
                  </a:lnTo>
                  <a:lnTo>
                    <a:pt x="6" y="216"/>
                  </a:lnTo>
                  <a:lnTo>
                    <a:pt x="7" y="212"/>
                  </a:lnTo>
                  <a:lnTo>
                    <a:pt x="9" y="208"/>
                  </a:lnTo>
                  <a:lnTo>
                    <a:pt x="10" y="205"/>
                  </a:lnTo>
                  <a:lnTo>
                    <a:pt x="12" y="196"/>
                  </a:lnTo>
                  <a:lnTo>
                    <a:pt x="15" y="190"/>
                  </a:lnTo>
                  <a:lnTo>
                    <a:pt x="16" y="186"/>
                  </a:lnTo>
                  <a:lnTo>
                    <a:pt x="17" y="184"/>
                  </a:lnTo>
                  <a:lnTo>
                    <a:pt x="16" y="180"/>
                  </a:lnTo>
                  <a:lnTo>
                    <a:pt x="14" y="176"/>
                  </a:lnTo>
                  <a:lnTo>
                    <a:pt x="9" y="170"/>
                  </a:lnTo>
                  <a:lnTo>
                    <a:pt x="0" y="163"/>
                  </a:lnTo>
                  <a:lnTo>
                    <a:pt x="1" y="154"/>
                  </a:lnTo>
                  <a:lnTo>
                    <a:pt x="5" y="144"/>
                  </a:lnTo>
                  <a:lnTo>
                    <a:pt x="9" y="133"/>
                  </a:lnTo>
                  <a:lnTo>
                    <a:pt x="14" y="121"/>
                  </a:lnTo>
                  <a:lnTo>
                    <a:pt x="20" y="107"/>
                  </a:lnTo>
                  <a:lnTo>
                    <a:pt x="26" y="94"/>
                  </a:lnTo>
                  <a:lnTo>
                    <a:pt x="32" y="80"/>
                  </a:lnTo>
                  <a:lnTo>
                    <a:pt x="38" y="67"/>
                  </a:lnTo>
                  <a:lnTo>
                    <a:pt x="44" y="53"/>
                  </a:lnTo>
                  <a:lnTo>
                    <a:pt x="51" y="41"/>
                  </a:lnTo>
                  <a:lnTo>
                    <a:pt x="56" y="30"/>
                  </a:lnTo>
                  <a:lnTo>
                    <a:pt x="62" y="20"/>
                  </a:lnTo>
                  <a:lnTo>
                    <a:pt x="65" y="11"/>
                  </a:lnTo>
                  <a:lnTo>
                    <a:pt x="68" y="5"/>
                  </a:lnTo>
                  <a:lnTo>
                    <a:pt x="70" y="1"/>
                  </a:lnTo>
                  <a:lnTo>
                    <a:pt x="72" y="0"/>
                  </a:lnTo>
                  <a:lnTo>
                    <a:pt x="1147" y="20"/>
                  </a:lnTo>
                  <a:lnTo>
                    <a:pt x="1433" y="385"/>
                  </a:lnTo>
                  <a:lnTo>
                    <a:pt x="1427" y="388"/>
                  </a:lnTo>
                  <a:lnTo>
                    <a:pt x="1422" y="392"/>
                  </a:lnTo>
                  <a:lnTo>
                    <a:pt x="1416" y="397"/>
                  </a:lnTo>
                  <a:lnTo>
                    <a:pt x="1409" y="401"/>
                  </a:lnTo>
                  <a:lnTo>
                    <a:pt x="1404" y="404"/>
                  </a:lnTo>
                  <a:lnTo>
                    <a:pt x="1398" y="408"/>
                  </a:lnTo>
                  <a:lnTo>
                    <a:pt x="1392" y="412"/>
                  </a:lnTo>
                  <a:lnTo>
                    <a:pt x="1385" y="417"/>
                  </a:lnTo>
                  <a:lnTo>
                    <a:pt x="1379" y="420"/>
                  </a:lnTo>
                  <a:lnTo>
                    <a:pt x="1372" y="424"/>
                  </a:lnTo>
                  <a:lnTo>
                    <a:pt x="1366" y="428"/>
                  </a:lnTo>
                  <a:lnTo>
                    <a:pt x="1359" y="432"/>
                  </a:lnTo>
                  <a:lnTo>
                    <a:pt x="1353" y="437"/>
                  </a:lnTo>
                  <a:lnTo>
                    <a:pt x="1345" y="440"/>
                  </a:lnTo>
                  <a:lnTo>
                    <a:pt x="1339" y="444"/>
                  </a:lnTo>
                  <a:lnTo>
                    <a:pt x="1332" y="448"/>
                  </a:lnTo>
                  <a:lnTo>
                    <a:pt x="1339" y="455"/>
                  </a:lnTo>
                  <a:lnTo>
                    <a:pt x="1346" y="462"/>
                  </a:lnTo>
                  <a:lnTo>
                    <a:pt x="1354" y="470"/>
                  </a:lnTo>
                  <a:lnTo>
                    <a:pt x="1361" y="478"/>
                  </a:lnTo>
                  <a:lnTo>
                    <a:pt x="1369" y="486"/>
                  </a:lnTo>
                  <a:lnTo>
                    <a:pt x="1377" y="494"/>
                  </a:lnTo>
                  <a:lnTo>
                    <a:pt x="1386" y="503"/>
                  </a:lnTo>
                  <a:lnTo>
                    <a:pt x="1395" y="513"/>
                  </a:lnTo>
                  <a:lnTo>
                    <a:pt x="1403" y="522"/>
                  </a:lnTo>
                  <a:lnTo>
                    <a:pt x="1412" y="530"/>
                  </a:lnTo>
                  <a:lnTo>
                    <a:pt x="1420" y="540"/>
                  </a:lnTo>
                  <a:lnTo>
                    <a:pt x="1429" y="550"/>
                  </a:lnTo>
                  <a:lnTo>
                    <a:pt x="1439" y="559"/>
                  </a:lnTo>
                  <a:lnTo>
                    <a:pt x="1449" y="568"/>
                  </a:lnTo>
                  <a:lnTo>
                    <a:pt x="1457" y="578"/>
                  </a:lnTo>
                  <a:lnTo>
                    <a:pt x="1467" y="587"/>
                  </a:lnTo>
                  <a:lnTo>
                    <a:pt x="1477" y="597"/>
                  </a:lnTo>
                  <a:lnTo>
                    <a:pt x="1487" y="605"/>
                  </a:lnTo>
                  <a:lnTo>
                    <a:pt x="1497" y="614"/>
                  </a:lnTo>
                  <a:lnTo>
                    <a:pt x="1507" y="624"/>
                  </a:lnTo>
                  <a:lnTo>
                    <a:pt x="1517" y="633"/>
                  </a:lnTo>
                  <a:lnTo>
                    <a:pt x="1526" y="641"/>
                  </a:lnTo>
                  <a:lnTo>
                    <a:pt x="1538" y="650"/>
                  </a:lnTo>
                  <a:lnTo>
                    <a:pt x="1547" y="657"/>
                  </a:lnTo>
                  <a:lnTo>
                    <a:pt x="1557" y="666"/>
                  </a:lnTo>
                  <a:lnTo>
                    <a:pt x="1568" y="673"/>
                  </a:lnTo>
                  <a:lnTo>
                    <a:pt x="1578" y="679"/>
                  </a:lnTo>
                  <a:lnTo>
                    <a:pt x="1588" y="687"/>
                  </a:lnTo>
                  <a:lnTo>
                    <a:pt x="1599" y="693"/>
                  </a:lnTo>
                  <a:lnTo>
                    <a:pt x="1609" y="699"/>
                  </a:lnTo>
                  <a:lnTo>
                    <a:pt x="1619" y="704"/>
                  </a:lnTo>
                  <a:lnTo>
                    <a:pt x="1630" y="710"/>
                  </a:lnTo>
                  <a:lnTo>
                    <a:pt x="1635" y="712"/>
                  </a:lnTo>
                  <a:lnTo>
                    <a:pt x="1640" y="715"/>
                  </a:lnTo>
                  <a:lnTo>
                    <a:pt x="1645" y="717"/>
                  </a:lnTo>
                  <a:lnTo>
                    <a:pt x="1650" y="719"/>
                  </a:lnTo>
                  <a:lnTo>
                    <a:pt x="1655" y="723"/>
                  </a:lnTo>
                  <a:lnTo>
                    <a:pt x="1660" y="725"/>
                  </a:lnTo>
                  <a:lnTo>
                    <a:pt x="1665" y="726"/>
                  </a:lnTo>
                  <a:lnTo>
                    <a:pt x="1670" y="730"/>
                  </a:lnTo>
                  <a:lnTo>
                    <a:pt x="163" y="73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7" name="Freeform 17"/>
            <p:cNvSpPr>
              <a:spLocks/>
            </p:cNvSpPr>
            <p:nvPr/>
          </p:nvSpPr>
          <p:spPr bwMode="auto">
            <a:xfrm>
              <a:off x="4856" y="2854"/>
              <a:ext cx="119" cy="36"/>
            </a:xfrm>
            <a:custGeom>
              <a:avLst/>
              <a:gdLst>
                <a:gd name="T0" fmla="*/ 0 w 238"/>
                <a:gd name="T1" fmla="*/ 5 h 71"/>
                <a:gd name="T2" fmla="*/ 1 w 238"/>
                <a:gd name="T3" fmla="*/ 4 h 71"/>
                <a:gd name="T4" fmla="*/ 1 w 238"/>
                <a:gd name="T5" fmla="*/ 4 h 71"/>
                <a:gd name="T6" fmla="*/ 2 w 238"/>
                <a:gd name="T7" fmla="*/ 4 h 71"/>
                <a:gd name="T8" fmla="*/ 2 w 238"/>
                <a:gd name="T9" fmla="*/ 3 h 71"/>
                <a:gd name="T10" fmla="*/ 2 w 238"/>
                <a:gd name="T11" fmla="*/ 3 h 71"/>
                <a:gd name="T12" fmla="*/ 3 w 238"/>
                <a:gd name="T13" fmla="*/ 2 h 71"/>
                <a:gd name="T14" fmla="*/ 3 w 238"/>
                <a:gd name="T15" fmla="*/ 2 h 71"/>
                <a:gd name="T16" fmla="*/ 3 w 238"/>
                <a:gd name="T17" fmla="*/ 2 h 71"/>
                <a:gd name="T18" fmla="*/ 4 w 238"/>
                <a:gd name="T19" fmla="*/ 2 h 71"/>
                <a:gd name="T20" fmla="*/ 4 w 238"/>
                <a:gd name="T21" fmla="*/ 1 h 71"/>
                <a:gd name="T22" fmla="*/ 5 w 238"/>
                <a:gd name="T23" fmla="*/ 1 h 71"/>
                <a:gd name="T24" fmla="*/ 5 w 238"/>
                <a:gd name="T25" fmla="*/ 1 h 71"/>
                <a:gd name="T26" fmla="*/ 6 w 238"/>
                <a:gd name="T27" fmla="*/ 1 h 71"/>
                <a:gd name="T28" fmla="*/ 6 w 238"/>
                <a:gd name="T29" fmla="*/ 1 h 71"/>
                <a:gd name="T30" fmla="*/ 7 w 238"/>
                <a:gd name="T31" fmla="*/ 0 h 71"/>
                <a:gd name="T32" fmla="*/ 7 w 238"/>
                <a:gd name="T33" fmla="*/ 0 h 71"/>
                <a:gd name="T34" fmla="*/ 7 w 238"/>
                <a:gd name="T35" fmla="*/ 0 h 71"/>
                <a:gd name="T36" fmla="*/ 9 w 238"/>
                <a:gd name="T37" fmla="*/ 1 h 71"/>
                <a:gd name="T38" fmla="*/ 9 w 238"/>
                <a:gd name="T39" fmla="*/ 1 h 71"/>
                <a:gd name="T40" fmla="*/ 10 w 238"/>
                <a:gd name="T41" fmla="*/ 1 h 71"/>
                <a:gd name="T42" fmla="*/ 11 w 238"/>
                <a:gd name="T43" fmla="*/ 1 h 71"/>
                <a:gd name="T44" fmla="*/ 11 w 238"/>
                <a:gd name="T45" fmla="*/ 1 h 71"/>
                <a:gd name="T46" fmla="*/ 12 w 238"/>
                <a:gd name="T47" fmla="*/ 2 h 71"/>
                <a:gd name="T48" fmla="*/ 12 w 238"/>
                <a:gd name="T49" fmla="*/ 2 h 71"/>
                <a:gd name="T50" fmla="*/ 13 w 238"/>
                <a:gd name="T51" fmla="*/ 2 h 71"/>
                <a:gd name="T52" fmla="*/ 13 w 238"/>
                <a:gd name="T53" fmla="*/ 2 h 71"/>
                <a:gd name="T54" fmla="*/ 13 w 238"/>
                <a:gd name="T55" fmla="*/ 3 h 71"/>
                <a:gd name="T56" fmla="*/ 14 w 238"/>
                <a:gd name="T57" fmla="*/ 3 h 71"/>
                <a:gd name="T58" fmla="*/ 14 w 238"/>
                <a:gd name="T59" fmla="*/ 4 h 71"/>
                <a:gd name="T60" fmla="*/ 15 w 238"/>
                <a:gd name="T61" fmla="*/ 4 h 71"/>
                <a:gd name="T62" fmla="*/ 15 w 238"/>
                <a:gd name="T63" fmla="*/ 4 h 71"/>
                <a:gd name="T64" fmla="*/ 15 w 238"/>
                <a:gd name="T65" fmla="*/ 5 h 71"/>
                <a:gd name="T66" fmla="*/ 0 w 238"/>
                <a:gd name="T67" fmla="*/ 5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71"/>
                <a:gd name="T104" fmla="*/ 238 w 238"/>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71">
                  <a:moveTo>
                    <a:pt x="0" y="71"/>
                  </a:moveTo>
                  <a:lnTo>
                    <a:pt x="6" y="64"/>
                  </a:lnTo>
                  <a:lnTo>
                    <a:pt x="11" y="58"/>
                  </a:lnTo>
                  <a:lnTo>
                    <a:pt x="17" y="50"/>
                  </a:lnTo>
                  <a:lnTo>
                    <a:pt x="22" y="44"/>
                  </a:lnTo>
                  <a:lnTo>
                    <a:pt x="28" y="38"/>
                  </a:lnTo>
                  <a:lnTo>
                    <a:pt x="36" y="32"/>
                  </a:lnTo>
                  <a:lnTo>
                    <a:pt x="42" y="27"/>
                  </a:lnTo>
                  <a:lnTo>
                    <a:pt x="48" y="22"/>
                  </a:lnTo>
                  <a:lnTo>
                    <a:pt x="56" y="17"/>
                  </a:lnTo>
                  <a:lnTo>
                    <a:pt x="63" y="12"/>
                  </a:lnTo>
                  <a:lnTo>
                    <a:pt x="70" y="8"/>
                  </a:lnTo>
                  <a:lnTo>
                    <a:pt x="79" y="6"/>
                  </a:lnTo>
                  <a:lnTo>
                    <a:pt x="88" y="2"/>
                  </a:lnTo>
                  <a:lnTo>
                    <a:pt x="96" y="1"/>
                  </a:lnTo>
                  <a:lnTo>
                    <a:pt x="106" y="0"/>
                  </a:lnTo>
                  <a:lnTo>
                    <a:pt x="116" y="0"/>
                  </a:lnTo>
                  <a:lnTo>
                    <a:pt x="126" y="0"/>
                  </a:lnTo>
                  <a:lnTo>
                    <a:pt x="134" y="1"/>
                  </a:lnTo>
                  <a:lnTo>
                    <a:pt x="143" y="2"/>
                  </a:lnTo>
                  <a:lnTo>
                    <a:pt x="153" y="6"/>
                  </a:lnTo>
                  <a:lnTo>
                    <a:pt x="162" y="8"/>
                  </a:lnTo>
                  <a:lnTo>
                    <a:pt x="170" y="12"/>
                  </a:lnTo>
                  <a:lnTo>
                    <a:pt x="179" y="17"/>
                  </a:lnTo>
                  <a:lnTo>
                    <a:pt x="186" y="22"/>
                  </a:lnTo>
                  <a:lnTo>
                    <a:pt x="194" y="27"/>
                  </a:lnTo>
                  <a:lnTo>
                    <a:pt x="201" y="32"/>
                  </a:lnTo>
                  <a:lnTo>
                    <a:pt x="208" y="38"/>
                  </a:lnTo>
                  <a:lnTo>
                    <a:pt x="216" y="44"/>
                  </a:lnTo>
                  <a:lnTo>
                    <a:pt x="222" y="50"/>
                  </a:lnTo>
                  <a:lnTo>
                    <a:pt x="227" y="58"/>
                  </a:lnTo>
                  <a:lnTo>
                    <a:pt x="233" y="64"/>
                  </a:lnTo>
                  <a:lnTo>
                    <a:pt x="238" y="71"/>
                  </a:lnTo>
                  <a:lnTo>
                    <a:pt x="0" y="71"/>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8" name="Freeform 18"/>
            <p:cNvSpPr>
              <a:spLocks/>
            </p:cNvSpPr>
            <p:nvPr/>
          </p:nvSpPr>
          <p:spPr bwMode="auto">
            <a:xfrm>
              <a:off x="4228" y="1816"/>
              <a:ext cx="77" cy="126"/>
            </a:xfrm>
            <a:custGeom>
              <a:avLst/>
              <a:gdLst>
                <a:gd name="T0" fmla="*/ 9 w 154"/>
                <a:gd name="T1" fmla="*/ 16 h 251"/>
                <a:gd name="T2" fmla="*/ 9 w 154"/>
                <a:gd name="T3" fmla="*/ 15 h 251"/>
                <a:gd name="T4" fmla="*/ 10 w 154"/>
                <a:gd name="T5" fmla="*/ 14 h 251"/>
                <a:gd name="T6" fmla="*/ 10 w 154"/>
                <a:gd name="T7" fmla="*/ 12 h 251"/>
                <a:gd name="T8" fmla="*/ 10 w 154"/>
                <a:gd name="T9" fmla="*/ 11 h 251"/>
                <a:gd name="T10" fmla="*/ 10 w 154"/>
                <a:gd name="T11" fmla="*/ 10 h 251"/>
                <a:gd name="T12" fmla="*/ 10 w 154"/>
                <a:gd name="T13" fmla="*/ 8 h 251"/>
                <a:gd name="T14" fmla="*/ 10 w 154"/>
                <a:gd name="T15" fmla="*/ 7 h 251"/>
                <a:gd name="T16" fmla="*/ 10 w 154"/>
                <a:gd name="T17" fmla="*/ 6 h 251"/>
                <a:gd name="T18" fmla="*/ 10 w 154"/>
                <a:gd name="T19" fmla="*/ 5 h 251"/>
                <a:gd name="T20" fmla="*/ 9 w 154"/>
                <a:gd name="T21" fmla="*/ 3 h 251"/>
                <a:gd name="T22" fmla="*/ 7 w 154"/>
                <a:gd name="T23" fmla="*/ 2 h 251"/>
                <a:gd name="T24" fmla="*/ 6 w 154"/>
                <a:gd name="T25" fmla="*/ 2 h 251"/>
                <a:gd name="T26" fmla="*/ 5 w 154"/>
                <a:gd name="T27" fmla="*/ 1 h 251"/>
                <a:gd name="T28" fmla="*/ 4 w 154"/>
                <a:gd name="T29" fmla="*/ 1 h 251"/>
                <a:gd name="T30" fmla="*/ 2 w 154"/>
                <a:gd name="T31" fmla="*/ 0 h 251"/>
                <a:gd name="T32" fmla="*/ 0 w 154"/>
                <a:gd name="T33" fmla="*/ 1 h 251"/>
                <a:gd name="T34" fmla="*/ 1 w 154"/>
                <a:gd name="T35" fmla="*/ 1 h 251"/>
                <a:gd name="T36" fmla="*/ 3 w 154"/>
                <a:gd name="T37" fmla="*/ 1 h 251"/>
                <a:gd name="T38" fmla="*/ 5 w 154"/>
                <a:gd name="T39" fmla="*/ 1 h 251"/>
                <a:gd name="T40" fmla="*/ 6 w 154"/>
                <a:gd name="T41" fmla="*/ 2 h 251"/>
                <a:gd name="T42" fmla="*/ 7 w 154"/>
                <a:gd name="T43" fmla="*/ 2 h 251"/>
                <a:gd name="T44" fmla="*/ 8 w 154"/>
                <a:gd name="T45" fmla="*/ 3 h 251"/>
                <a:gd name="T46" fmla="*/ 9 w 154"/>
                <a:gd name="T47" fmla="*/ 4 h 251"/>
                <a:gd name="T48" fmla="*/ 9 w 154"/>
                <a:gd name="T49" fmla="*/ 5 h 251"/>
                <a:gd name="T50" fmla="*/ 10 w 154"/>
                <a:gd name="T51" fmla="*/ 6 h 251"/>
                <a:gd name="T52" fmla="*/ 10 w 154"/>
                <a:gd name="T53" fmla="*/ 8 h 251"/>
                <a:gd name="T54" fmla="*/ 10 w 154"/>
                <a:gd name="T55" fmla="*/ 9 h 251"/>
                <a:gd name="T56" fmla="*/ 10 w 154"/>
                <a:gd name="T57" fmla="*/ 10 h 251"/>
                <a:gd name="T58" fmla="*/ 9 w 154"/>
                <a:gd name="T59" fmla="*/ 12 h 251"/>
                <a:gd name="T60" fmla="*/ 9 w 154"/>
                <a:gd name="T61" fmla="*/ 13 h 251"/>
                <a:gd name="T62" fmla="*/ 9 w 154"/>
                <a:gd name="T63" fmla="*/ 14 h 251"/>
                <a:gd name="T64" fmla="*/ 9 w 154"/>
                <a:gd name="T65" fmla="*/ 16 h 251"/>
                <a:gd name="T66" fmla="*/ 9 w 154"/>
                <a:gd name="T67" fmla="*/ 16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251"/>
                <a:gd name="T104" fmla="*/ 154 w 154"/>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251">
                  <a:moveTo>
                    <a:pt x="139" y="251"/>
                  </a:moveTo>
                  <a:lnTo>
                    <a:pt x="139" y="251"/>
                  </a:lnTo>
                  <a:lnTo>
                    <a:pt x="140" y="241"/>
                  </a:lnTo>
                  <a:lnTo>
                    <a:pt x="142" y="233"/>
                  </a:lnTo>
                  <a:lnTo>
                    <a:pt x="143" y="223"/>
                  </a:lnTo>
                  <a:lnTo>
                    <a:pt x="145" y="213"/>
                  </a:lnTo>
                  <a:lnTo>
                    <a:pt x="147" y="203"/>
                  </a:lnTo>
                  <a:lnTo>
                    <a:pt x="148" y="192"/>
                  </a:lnTo>
                  <a:lnTo>
                    <a:pt x="150" y="182"/>
                  </a:lnTo>
                  <a:lnTo>
                    <a:pt x="152" y="171"/>
                  </a:lnTo>
                  <a:lnTo>
                    <a:pt x="153" y="160"/>
                  </a:lnTo>
                  <a:lnTo>
                    <a:pt x="154" y="149"/>
                  </a:lnTo>
                  <a:lnTo>
                    <a:pt x="154" y="138"/>
                  </a:lnTo>
                  <a:lnTo>
                    <a:pt x="154" y="127"/>
                  </a:lnTo>
                  <a:lnTo>
                    <a:pt x="154" y="117"/>
                  </a:lnTo>
                  <a:lnTo>
                    <a:pt x="154" y="106"/>
                  </a:lnTo>
                  <a:lnTo>
                    <a:pt x="153" y="96"/>
                  </a:lnTo>
                  <a:lnTo>
                    <a:pt x="152" y="85"/>
                  </a:lnTo>
                  <a:lnTo>
                    <a:pt x="149" y="75"/>
                  </a:lnTo>
                  <a:lnTo>
                    <a:pt x="145" y="66"/>
                  </a:lnTo>
                  <a:lnTo>
                    <a:pt x="142" y="56"/>
                  </a:lnTo>
                  <a:lnTo>
                    <a:pt x="137" y="48"/>
                  </a:lnTo>
                  <a:lnTo>
                    <a:pt x="132" y="40"/>
                  </a:lnTo>
                  <a:lnTo>
                    <a:pt x="124" y="32"/>
                  </a:lnTo>
                  <a:lnTo>
                    <a:pt x="117" y="26"/>
                  </a:lnTo>
                  <a:lnTo>
                    <a:pt x="110" y="19"/>
                  </a:lnTo>
                  <a:lnTo>
                    <a:pt x="100" y="15"/>
                  </a:lnTo>
                  <a:lnTo>
                    <a:pt x="89" y="10"/>
                  </a:lnTo>
                  <a:lnTo>
                    <a:pt x="78" y="6"/>
                  </a:lnTo>
                  <a:lnTo>
                    <a:pt x="64" y="2"/>
                  </a:lnTo>
                  <a:lnTo>
                    <a:pt x="50" y="1"/>
                  </a:lnTo>
                  <a:lnTo>
                    <a:pt x="34" y="0"/>
                  </a:lnTo>
                  <a:lnTo>
                    <a:pt x="18" y="0"/>
                  </a:lnTo>
                  <a:lnTo>
                    <a:pt x="0" y="1"/>
                  </a:lnTo>
                  <a:lnTo>
                    <a:pt x="0" y="7"/>
                  </a:lnTo>
                  <a:lnTo>
                    <a:pt x="18" y="6"/>
                  </a:lnTo>
                  <a:lnTo>
                    <a:pt x="34" y="5"/>
                  </a:lnTo>
                  <a:lnTo>
                    <a:pt x="49" y="6"/>
                  </a:lnTo>
                  <a:lnTo>
                    <a:pt x="64" y="7"/>
                  </a:lnTo>
                  <a:lnTo>
                    <a:pt x="76" y="11"/>
                  </a:lnTo>
                  <a:lnTo>
                    <a:pt x="87" y="15"/>
                  </a:lnTo>
                  <a:lnTo>
                    <a:pt x="97" y="18"/>
                  </a:lnTo>
                  <a:lnTo>
                    <a:pt x="106" y="23"/>
                  </a:lnTo>
                  <a:lnTo>
                    <a:pt x="115" y="29"/>
                  </a:lnTo>
                  <a:lnTo>
                    <a:pt x="121" y="36"/>
                  </a:lnTo>
                  <a:lnTo>
                    <a:pt x="128" y="43"/>
                  </a:lnTo>
                  <a:lnTo>
                    <a:pt x="133" y="50"/>
                  </a:lnTo>
                  <a:lnTo>
                    <a:pt x="137" y="59"/>
                  </a:lnTo>
                  <a:lnTo>
                    <a:pt x="140" y="68"/>
                  </a:lnTo>
                  <a:lnTo>
                    <a:pt x="144" y="76"/>
                  </a:lnTo>
                  <a:lnTo>
                    <a:pt x="145" y="86"/>
                  </a:lnTo>
                  <a:lnTo>
                    <a:pt x="148" y="96"/>
                  </a:lnTo>
                  <a:lnTo>
                    <a:pt x="148" y="107"/>
                  </a:lnTo>
                  <a:lnTo>
                    <a:pt x="149" y="117"/>
                  </a:lnTo>
                  <a:lnTo>
                    <a:pt x="149" y="127"/>
                  </a:lnTo>
                  <a:lnTo>
                    <a:pt x="149" y="138"/>
                  </a:lnTo>
                  <a:lnTo>
                    <a:pt x="148" y="149"/>
                  </a:lnTo>
                  <a:lnTo>
                    <a:pt x="148" y="160"/>
                  </a:lnTo>
                  <a:lnTo>
                    <a:pt x="147" y="170"/>
                  </a:lnTo>
                  <a:lnTo>
                    <a:pt x="144" y="181"/>
                  </a:lnTo>
                  <a:lnTo>
                    <a:pt x="143" y="192"/>
                  </a:lnTo>
                  <a:lnTo>
                    <a:pt x="142" y="202"/>
                  </a:lnTo>
                  <a:lnTo>
                    <a:pt x="140" y="213"/>
                  </a:lnTo>
                  <a:lnTo>
                    <a:pt x="138" y="223"/>
                  </a:lnTo>
                  <a:lnTo>
                    <a:pt x="137" y="233"/>
                  </a:lnTo>
                  <a:lnTo>
                    <a:pt x="136" y="241"/>
                  </a:lnTo>
                  <a:lnTo>
                    <a:pt x="133" y="250"/>
                  </a:lnTo>
                  <a:lnTo>
                    <a:pt x="139" y="251"/>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39" name="Freeform 19"/>
            <p:cNvSpPr>
              <a:spLocks/>
            </p:cNvSpPr>
            <p:nvPr/>
          </p:nvSpPr>
          <p:spPr bwMode="auto">
            <a:xfrm>
              <a:off x="4293" y="1941"/>
              <a:ext cx="30" cy="208"/>
            </a:xfrm>
            <a:custGeom>
              <a:avLst/>
              <a:gdLst>
                <a:gd name="T0" fmla="*/ 4 w 60"/>
                <a:gd name="T1" fmla="*/ 26 h 416"/>
                <a:gd name="T2" fmla="*/ 4 w 60"/>
                <a:gd name="T3" fmla="*/ 25 h 416"/>
                <a:gd name="T4" fmla="*/ 3 w 60"/>
                <a:gd name="T5" fmla="*/ 23 h 416"/>
                <a:gd name="T6" fmla="*/ 3 w 60"/>
                <a:gd name="T7" fmla="*/ 21 h 416"/>
                <a:gd name="T8" fmla="*/ 3 w 60"/>
                <a:gd name="T9" fmla="*/ 19 h 416"/>
                <a:gd name="T10" fmla="*/ 2 w 60"/>
                <a:gd name="T11" fmla="*/ 18 h 416"/>
                <a:gd name="T12" fmla="*/ 2 w 60"/>
                <a:gd name="T13" fmla="*/ 15 h 416"/>
                <a:gd name="T14" fmla="*/ 2 w 60"/>
                <a:gd name="T15" fmla="*/ 13 h 416"/>
                <a:gd name="T16" fmla="*/ 1 w 60"/>
                <a:gd name="T17" fmla="*/ 12 h 416"/>
                <a:gd name="T18" fmla="*/ 1 w 60"/>
                <a:gd name="T19" fmla="*/ 10 h 416"/>
                <a:gd name="T20" fmla="*/ 1 w 60"/>
                <a:gd name="T21" fmla="*/ 9 h 416"/>
                <a:gd name="T22" fmla="*/ 1 w 60"/>
                <a:gd name="T23" fmla="*/ 7 h 416"/>
                <a:gd name="T24" fmla="*/ 1 w 60"/>
                <a:gd name="T25" fmla="*/ 6 h 416"/>
                <a:gd name="T26" fmla="*/ 1 w 60"/>
                <a:gd name="T27" fmla="*/ 3 h 416"/>
                <a:gd name="T28" fmla="*/ 1 w 60"/>
                <a:gd name="T29" fmla="*/ 3 h 416"/>
                <a:gd name="T30" fmla="*/ 1 w 60"/>
                <a:gd name="T31" fmla="*/ 2 h 416"/>
                <a:gd name="T32" fmla="*/ 1 w 60"/>
                <a:gd name="T33" fmla="*/ 1 h 416"/>
                <a:gd name="T34" fmla="*/ 1 w 60"/>
                <a:gd name="T35" fmla="*/ 1 h 416"/>
                <a:gd name="T36" fmla="*/ 0 w 60"/>
                <a:gd name="T37" fmla="*/ 2 h 416"/>
                <a:gd name="T38" fmla="*/ 0 w 60"/>
                <a:gd name="T39" fmla="*/ 3 h 416"/>
                <a:gd name="T40" fmla="*/ 0 w 60"/>
                <a:gd name="T41" fmla="*/ 5 h 416"/>
                <a:gd name="T42" fmla="*/ 1 w 60"/>
                <a:gd name="T43" fmla="*/ 6 h 416"/>
                <a:gd name="T44" fmla="*/ 1 w 60"/>
                <a:gd name="T45" fmla="*/ 7 h 416"/>
                <a:gd name="T46" fmla="*/ 1 w 60"/>
                <a:gd name="T47" fmla="*/ 10 h 416"/>
                <a:gd name="T48" fmla="*/ 1 w 60"/>
                <a:gd name="T49" fmla="*/ 11 h 416"/>
                <a:gd name="T50" fmla="*/ 1 w 60"/>
                <a:gd name="T51" fmla="*/ 13 h 416"/>
                <a:gd name="T52" fmla="*/ 1 w 60"/>
                <a:gd name="T53" fmla="*/ 14 h 416"/>
                <a:gd name="T54" fmla="*/ 2 w 60"/>
                <a:gd name="T55" fmla="*/ 17 h 416"/>
                <a:gd name="T56" fmla="*/ 2 w 60"/>
                <a:gd name="T57" fmla="*/ 19 h 416"/>
                <a:gd name="T58" fmla="*/ 2 w 60"/>
                <a:gd name="T59" fmla="*/ 20 h 416"/>
                <a:gd name="T60" fmla="*/ 3 w 60"/>
                <a:gd name="T61" fmla="*/ 22 h 416"/>
                <a:gd name="T62" fmla="*/ 3 w 60"/>
                <a:gd name="T63" fmla="*/ 24 h 416"/>
                <a:gd name="T64" fmla="*/ 4 w 60"/>
                <a:gd name="T65" fmla="*/ 26 h 416"/>
                <a:gd name="T66" fmla="*/ 4 w 60"/>
                <a:gd name="T67" fmla="*/ 26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16"/>
                <a:gd name="T104" fmla="*/ 60 w 60"/>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16">
                  <a:moveTo>
                    <a:pt x="60" y="415"/>
                  </a:moveTo>
                  <a:lnTo>
                    <a:pt x="60" y="415"/>
                  </a:lnTo>
                  <a:lnTo>
                    <a:pt x="56" y="401"/>
                  </a:lnTo>
                  <a:lnTo>
                    <a:pt x="53" y="387"/>
                  </a:lnTo>
                  <a:lnTo>
                    <a:pt x="49" y="374"/>
                  </a:lnTo>
                  <a:lnTo>
                    <a:pt x="45" y="359"/>
                  </a:lnTo>
                  <a:lnTo>
                    <a:pt x="43" y="345"/>
                  </a:lnTo>
                  <a:lnTo>
                    <a:pt x="39" y="331"/>
                  </a:lnTo>
                  <a:lnTo>
                    <a:pt x="37" y="317"/>
                  </a:lnTo>
                  <a:lnTo>
                    <a:pt x="33" y="302"/>
                  </a:lnTo>
                  <a:lnTo>
                    <a:pt x="30" y="287"/>
                  </a:lnTo>
                  <a:lnTo>
                    <a:pt x="28" y="274"/>
                  </a:lnTo>
                  <a:lnTo>
                    <a:pt x="25" y="259"/>
                  </a:lnTo>
                  <a:lnTo>
                    <a:pt x="23" y="244"/>
                  </a:lnTo>
                  <a:lnTo>
                    <a:pt x="21" y="231"/>
                  </a:lnTo>
                  <a:lnTo>
                    <a:pt x="18" y="216"/>
                  </a:lnTo>
                  <a:lnTo>
                    <a:pt x="17" y="202"/>
                  </a:lnTo>
                  <a:lnTo>
                    <a:pt x="14" y="188"/>
                  </a:lnTo>
                  <a:lnTo>
                    <a:pt x="13" y="174"/>
                  </a:lnTo>
                  <a:lnTo>
                    <a:pt x="11" y="160"/>
                  </a:lnTo>
                  <a:lnTo>
                    <a:pt x="9" y="147"/>
                  </a:lnTo>
                  <a:lnTo>
                    <a:pt x="8" y="133"/>
                  </a:lnTo>
                  <a:lnTo>
                    <a:pt x="7" y="121"/>
                  </a:lnTo>
                  <a:lnTo>
                    <a:pt x="6" y="109"/>
                  </a:lnTo>
                  <a:lnTo>
                    <a:pt x="6" y="95"/>
                  </a:lnTo>
                  <a:lnTo>
                    <a:pt x="5" y="83"/>
                  </a:lnTo>
                  <a:lnTo>
                    <a:pt x="5" y="72"/>
                  </a:lnTo>
                  <a:lnTo>
                    <a:pt x="5" y="61"/>
                  </a:lnTo>
                  <a:lnTo>
                    <a:pt x="5" y="49"/>
                  </a:lnTo>
                  <a:lnTo>
                    <a:pt x="5" y="38"/>
                  </a:lnTo>
                  <a:lnTo>
                    <a:pt x="5" y="28"/>
                  </a:lnTo>
                  <a:lnTo>
                    <a:pt x="6" y="19"/>
                  </a:lnTo>
                  <a:lnTo>
                    <a:pt x="7" y="10"/>
                  </a:lnTo>
                  <a:lnTo>
                    <a:pt x="8" y="1"/>
                  </a:lnTo>
                  <a:lnTo>
                    <a:pt x="2" y="0"/>
                  </a:lnTo>
                  <a:lnTo>
                    <a:pt x="1" y="9"/>
                  </a:lnTo>
                  <a:lnTo>
                    <a:pt x="1" y="19"/>
                  </a:lnTo>
                  <a:lnTo>
                    <a:pt x="0" y="28"/>
                  </a:lnTo>
                  <a:lnTo>
                    <a:pt x="0" y="38"/>
                  </a:lnTo>
                  <a:lnTo>
                    <a:pt x="0" y="49"/>
                  </a:lnTo>
                  <a:lnTo>
                    <a:pt x="0" y="61"/>
                  </a:lnTo>
                  <a:lnTo>
                    <a:pt x="0" y="72"/>
                  </a:lnTo>
                  <a:lnTo>
                    <a:pt x="0" y="83"/>
                  </a:lnTo>
                  <a:lnTo>
                    <a:pt x="1" y="95"/>
                  </a:lnTo>
                  <a:lnTo>
                    <a:pt x="1" y="109"/>
                  </a:lnTo>
                  <a:lnTo>
                    <a:pt x="2" y="121"/>
                  </a:lnTo>
                  <a:lnTo>
                    <a:pt x="3" y="135"/>
                  </a:lnTo>
                  <a:lnTo>
                    <a:pt x="5" y="147"/>
                  </a:lnTo>
                  <a:lnTo>
                    <a:pt x="6" y="162"/>
                  </a:lnTo>
                  <a:lnTo>
                    <a:pt x="7" y="175"/>
                  </a:lnTo>
                  <a:lnTo>
                    <a:pt x="9" y="189"/>
                  </a:lnTo>
                  <a:lnTo>
                    <a:pt x="11" y="202"/>
                  </a:lnTo>
                  <a:lnTo>
                    <a:pt x="13" y="217"/>
                  </a:lnTo>
                  <a:lnTo>
                    <a:pt x="16" y="231"/>
                  </a:lnTo>
                  <a:lnTo>
                    <a:pt x="17" y="246"/>
                  </a:lnTo>
                  <a:lnTo>
                    <a:pt x="21" y="260"/>
                  </a:lnTo>
                  <a:lnTo>
                    <a:pt x="23" y="274"/>
                  </a:lnTo>
                  <a:lnTo>
                    <a:pt x="25" y="289"/>
                  </a:lnTo>
                  <a:lnTo>
                    <a:pt x="28" y="304"/>
                  </a:lnTo>
                  <a:lnTo>
                    <a:pt x="32" y="318"/>
                  </a:lnTo>
                  <a:lnTo>
                    <a:pt x="34" y="332"/>
                  </a:lnTo>
                  <a:lnTo>
                    <a:pt x="38" y="347"/>
                  </a:lnTo>
                  <a:lnTo>
                    <a:pt x="40" y="360"/>
                  </a:lnTo>
                  <a:lnTo>
                    <a:pt x="44" y="375"/>
                  </a:lnTo>
                  <a:lnTo>
                    <a:pt x="48" y="389"/>
                  </a:lnTo>
                  <a:lnTo>
                    <a:pt x="51" y="402"/>
                  </a:lnTo>
                  <a:lnTo>
                    <a:pt x="55" y="416"/>
                  </a:lnTo>
                  <a:lnTo>
                    <a:pt x="60" y="415"/>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0" name="Freeform 20"/>
            <p:cNvSpPr>
              <a:spLocks/>
            </p:cNvSpPr>
            <p:nvPr/>
          </p:nvSpPr>
          <p:spPr bwMode="auto">
            <a:xfrm>
              <a:off x="4321" y="2148"/>
              <a:ext cx="150" cy="263"/>
            </a:xfrm>
            <a:custGeom>
              <a:avLst/>
              <a:gdLst>
                <a:gd name="T0" fmla="*/ 18 w 301"/>
                <a:gd name="T1" fmla="*/ 32 h 525"/>
                <a:gd name="T2" fmla="*/ 15 w 301"/>
                <a:gd name="T3" fmla="*/ 33 h 525"/>
                <a:gd name="T4" fmla="*/ 13 w 301"/>
                <a:gd name="T5" fmla="*/ 33 h 525"/>
                <a:gd name="T6" fmla="*/ 11 w 301"/>
                <a:gd name="T7" fmla="*/ 32 h 525"/>
                <a:gd name="T8" fmla="*/ 9 w 301"/>
                <a:gd name="T9" fmla="*/ 31 h 525"/>
                <a:gd name="T10" fmla="*/ 7 w 301"/>
                <a:gd name="T11" fmla="*/ 30 h 525"/>
                <a:gd name="T12" fmla="*/ 6 w 301"/>
                <a:gd name="T13" fmla="*/ 27 h 525"/>
                <a:gd name="T14" fmla="*/ 5 w 301"/>
                <a:gd name="T15" fmla="*/ 25 h 525"/>
                <a:gd name="T16" fmla="*/ 4 w 301"/>
                <a:gd name="T17" fmla="*/ 22 h 525"/>
                <a:gd name="T18" fmla="*/ 3 w 301"/>
                <a:gd name="T19" fmla="*/ 19 h 525"/>
                <a:gd name="T20" fmla="*/ 2 w 301"/>
                <a:gd name="T21" fmla="*/ 16 h 525"/>
                <a:gd name="T22" fmla="*/ 2 w 301"/>
                <a:gd name="T23" fmla="*/ 13 h 525"/>
                <a:gd name="T24" fmla="*/ 1 w 301"/>
                <a:gd name="T25" fmla="*/ 10 h 525"/>
                <a:gd name="T26" fmla="*/ 1 w 301"/>
                <a:gd name="T27" fmla="*/ 7 h 525"/>
                <a:gd name="T28" fmla="*/ 1 w 301"/>
                <a:gd name="T29" fmla="*/ 5 h 525"/>
                <a:gd name="T30" fmla="*/ 0 w 301"/>
                <a:gd name="T31" fmla="*/ 2 h 525"/>
                <a:gd name="T32" fmla="*/ 0 w 301"/>
                <a:gd name="T33" fmla="*/ 0 h 525"/>
                <a:gd name="T34" fmla="*/ 0 w 301"/>
                <a:gd name="T35" fmla="*/ 1 h 525"/>
                <a:gd name="T36" fmla="*/ 0 w 301"/>
                <a:gd name="T37" fmla="*/ 4 h 525"/>
                <a:gd name="T38" fmla="*/ 0 w 301"/>
                <a:gd name="T39" fmla="*/ 6 h 525"/>
                <a:gd name="T40" fmla="*/ 1 w 301"/>
                <a:gd name="T41" fmla="*/ 9 h 525"/>
                <a:gd name="T42" fmla="*/ 1 w 301"/>
                <a:gd name="T43" fmla="*/ 12 h 525"/>
                <a:gd name="T44" fmla="*/ 2 w 301"/>
                <a:gd name="T45" fmla="*/ 15 h 525"/>
                <a:gd name="T46" fmla="*/ 2 w 301"/>
                <a:gd name="T47" fmla="*/ 18 h 525"/>
                <a:gd name="T48" fmla="*/ 3 w 301"/>
                <a:gd name="T49" fmla="*/ 21 h 525"/>
                <a:gd name="T50" fmla="*/ 4 w 301"/>
                <a:gd name="T51" fmla="*/ 24 h 525"/>
                <a:gd name="T52" fmla="*/ 5 w 301"/>
                <a:gd name="T53" fmla="*/ 26 h 525"/>
                <a:gd name="T54" fmla="*/ 6 w 301"/>
                <a:gd name="T55" fmla="*/ 29 h 525"/>
                <a:gd name="T56" fmla="*/ 8 w 301"/>
                <a:gd name="T57" fmla="*/ 31 h 525"/>
                <a:gd name="T58" fmla="*/ 9 w 301"/>
                <a:gd name="T59" fmla="*/ 32 h 525"/>
                <a:gd name="T60" fmla="*/ 11 w 301"/>
                <a:gd name="T61" fmla="*/ 33 h 525"/>
                <a:gd name="T62" fmla="*/ 14 w 301"/>
                <a:gd name="T63" fmla="*/ 33 h 525"/>
                <a:gd name="T64" fmla="*/ 17 w 301"/>
                <a:gd name="T65" fmla="*/ 33 h 525"/>
                <a:gd name="T66" fmla="*/ 18 w 301"/>
                <a:gd name="T67" fmla="*/ 32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25"/>
                <a:gd name="T104" fmla="*/ 301 w 301"/>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25">
                  <a:moveTo>
                    <a:pt x="298" y="503"/>
                  </a:moveTo>
                  <a:lnTo>
                    <a:pt x="298" y="503"/>
                  </a:lnTo>
                  <a:lnTo>
                    <a:pt x="275" y="511"/>
                  </a:lnTo>
                  <a:lnTo>
                    <a:pt x="252" y="518"/>
                  </a:lnTo>
                  <a:lnTo>
                    <a:pt x="231" y="519"/>
                  </a:lnTo>
                  <a:lnTo>
                    <a:pt x="211" y="519"/>
                  </a:lnTo>
                  <a:lnTo>
                    <a:pt x="194" y="515"/>
                  </a:lnTo>
                  <a:lnTo>
                    <a:pt x="176" y="510"/>
                  </a:lnTo>
                  <a:lnTo>
                    <a:pt x="160" y="502"/>
                  </a:lnTo>
                  <a:lnTo>
                    <a:pt x="146" y="490"/>
                  </a:lnTo>
                  <a:lnTo>
                    <a:pt x="133" y="478"/>
                  </a:lnTo>
                  <a:lnTo>
                    <a:pt x="121" y="465"/>
                  </a:lnTo>
                  <a:lnTo>
                    <a:pt x="110" y="448"/>
                  </a:lnTo>
                  <a:lnTo>
                    <a:pt x="99" y="430"/>
                  </a:lnTo>
                  <a:lnTo>
                    <a:pt x="90" y="410"/>
                  </a:lnTo>
                  <a:lnTo>
                    <a:pt x="81" y="391"/>
                  </a:lnTo>
                  <a:lnTo>
                    <a:pt x="74" y="370"/>
                  </a:lnTo>
                  <a:lnTo>
                    <a:pt x="67" y="346"/>
                  </a:lnTo>
                  <a:lnTo>
                    <a:pt x="60" y="323"/>
                  </a:lnTo>
                  <a:lnTo>
                    <a:pt x="54" y="299"/>
                  </a:lnTo>
                  <a:lnTo>
                    <a:pt x="49" y="276"/>
                  </a:lnTo>
                  <a:lnTo>
                    <a:pt x="44" y="251"/>
                  </a:lnTo>
                  <a:lnTo>
                    <a:pt x="41" y="226"/>
                  </a:lnTo>
                  <a:lnTo>
                    <a:pt x="37" y="202"/>
                  </a:lnTo>
                  <a:lnTo>
                    <a:pt x="33" y="178"/>
                  </a:lnTo>
                  <a:lnTo>
                    <a:pt x="30" y="154"/>
                  </a:lnTo>
                  <a:lnTo>
                    <a:pt x="26" y="132"/>
                  </a:lnTo>
                  <a:lnTo>
                    <a:pt x="23" y="109"/>
                  </a:lnTo>
                  <a:lnTo>
                    <a:pt x="21" y="87"/>
                  </a:lnTo>
                  <a:lnTo>
                    <a:pt x="17" y="67"/>
                  </a:lnTo>
                  <a:lnTo>
                    <a:pt x="15" y="48"/>
                  </a:lnTo>
                  <a:lnTo>
                    <a:pt x="11" y="30"/>
                  </a:lnTo>
                  <a:lnTo>
                    <a:pt x="7" y="14"/>
                  </a:lnTo>
                  <a:lnTo>
                    <a:pt x="5" y="0"/>
                  </a:lnTo>
                  <a:lnTo>
                    <a:pt x="0" y="1"/>
                  </a:lnTo>
                  <a:lnTo>
                    <a:pt x="3" y="14"/>
                  </a:lnTo>
                  <a:lnTo>
                    <a:pt x="6" y="30"/>
                  </a:lnTo>
                  <a:lnTo>
                    <a:pt x="10" y="49"/>
                  </a:lnTo>
                  <a:lnTo>
                    <a:pt x="12" y="67"/>
                  </a:lnTo>
                  <a:lnTo>
                    <a:pt x="15" y="88"/>
                  </a:lnTo>
                  <a:lnTo>
                    <a:pt x="19" y="109"/>
                  </a:lnTo>
                  <a:lnTo>
                    <a:pt x="21" y="132"/>
                  </a:lnTo>
                  <a:lnTo>
                    <a:pt x="25" y="155"/>
                  </a:lnTo>
                  <a:lnTo>
                    <a:pt x="27" y="178"/>
                  </a:lnTo>
                  <a:lnTo>
                    <a:pt x="31" y="203"/>
                  </a:lnTo>
                  <a:lnTo>
                    <a:pt x="35" y="228"/>
                  </a:lnTo>
                  <a:lnTo>
                    <a:pt x="40" y="252"/>
                  </a:lnTo>
                  <a:lnTo>
                    <a:pt x="44" y="277"/>
                  </a:lnTo>
                  <a:lnTo>
                    <a:pt x="49" y="300"/>
                  </a:lnTo>
                  <a:lnTo>
                    <a:pt x="56" y="325"/>
                  </a:lnTo>
                  <a:lnTo>
                    <a:pt x="62" y="349"/>
                  </a:lnTo>
                  <a:lnTo>
                    <a:pt x="68" y="371"/>
                  </a:lnTo>
                  <a:lnTo>
                    <a:pt x="77" y="393"/>
                  </a:lnTo>
                  <a:lnTo>
                    <a:pt x="85" y="413"/>
                  </a:lnTo>
                  <a:lnTo>
                    <a:pt x="95" y="432"/>
                  </a:lnTo>
                  <a:lnTo>
                    <a:pt x="105" y="451"/>
                  </a:lnTo>
                  <a:lnTo>
                    <a:pt x="116" y="467"/>
                  </a:lnTo>
                  <a:lnTo>
                    <a:pt x="130" y="482"/>
                  </a:lnTo>
                  <a:lnTo>
                    <a:pt x="143" y="494"/>
                  </a:lnTo>
                  <a:lnTo>
                    <a:pt x="158" y="506"/>
                  </a:lnTo>
                  <a:lnTo>
                    <a:pt x="174" y="514"/>
                  </a:lnTo>
                  <a:lnTo>
                    <a:pt x="191" y="520"/>
                  </a:lnTo>
                  <a:lnTo>
                    <a:pt x="211" y="524"/>
                  </a:lnTo>
                  <a:lnTo>
                    <a:pt x="231" y="525"/>
                  </a:lnTo>
                  <a:lnTo>
                    <a:pt x="253" y="522"/>
                  </a:lnTo>
                  <a:lnTo>
                    <a:pt x="276" y="516"/>
                  </a:lnTo>
                  <a:lnTo>
                    <a:pt x="301" y="508"/>
                  </a:lnTo>
                  <a:lnTo>
                    <a:pt x="298" y="503"/>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1" name="Freeform 21"/>
            <p:cNvSpPr>
              <a:spLocks/>
            </p:cNvSpPr>
            <p:nvPr/>
          </p:nvSpPr>
          <p:spPr bwMode="auto">
            <a:xfrm>
              <a:off x="4470" y="2350"/>
              <a:ext cx="193" cy="52"/>
            </a:xfrm>
            <a:custGeom>
              <a:avLst/>
              <a:gdLst>
                <a:gd name="T0" fmla="*/ 25 w 385"/>
                <a:gd name="T1" fmla="*/ 0 h 105"/>
                <a:gd name="T2" fmla="*/ 24 w 385"/>
                <a:gd name="T3" fmla="*/ 0 h 105"/>
                <a:gd name="T4" fmla="*/ 24 w 385"/>
                <a:gd name="T5" fmla="*/ 0 h 105"/>
                <a:gd name="T6" fmla="*/ 24 w 385"/>
                <a:gd name="T7" fmla="*/ 0 h 105"/>
                <a:gd name="T8" fmla="*/ 23 w 385"/>
                <a:gd name="T9" fmla="*/ 0 h 105"/>
                <a:gd name="T10" fmla="*/ 22 w 385"/>
                <a:gd name="T11" fmla="*/ 0 h 105"/>
                <a:gd name="T12" fmla="*/ 21 w 385"/>
                <a:gd name="T13" fmla="*/ 0 h 105"/>
                <a:gd name="T14" fmla="*/ 20 w 385"/>
                <a:gd name="T15" fmla="*/ 0 h 105"/>
                <a:gd name="T16" fmla="*/ 19 w 385"/>
                <a:gd name="T17" fmla="*/ 0 h 105"/>
                <a:gd name="T18" fmla="*/ 17 w 385"/>
                <a:gd name="T19" fmla="*/ 0 h 105"/>
                <a:gd name="T20" fmla="*/ 16 w 385"/>
                <a:gd name="T21" fmla="*/ 1 h 105"/>
                <a:gd name="T22" fmla="*/ 13 w 385"/>
                <a:gd name="T23" fmla="*/ 1 h 105"/>
                <a:gd name="T24" fmla="*/ 11 w 385"/>
                <a:gd name="T25" fmla="*/ 2 h 105"/>
                <a:gd name="T26" fmla="*/ 9 w 385"/>
                <a:gd name="T27" fmla="*/ 3 h 105"/>
                <a:gd name="T28" fmla="*/ 6 w 385"/>
                <a:gd name="T29" fmla="*/ 4 h 105"/>
                <a:gd name="T30" fmla="*/ 2 w 385"/>
                <a:gd name="T31" fmla="*/ 5 h 105"/>
                <a:gd name="T32" fmla="*/ 1 w 385"/>
                <a:gd name="T33" fmla="*/ 6 h 105"/>
                <a:gd name="T34" fmla="*/ 4 w 385"/>
                <a:gd name="T35" fmla="*/ 5 h 105"/>
                <a:gd name="T36" fmla="*/ 7 w 385"/>
                <a:gd name="T37" fmla="*/ 4 h 105"/>
                <a:gd name="T38" fmla="*/ 10 w 385"/>
                <a:gd name="T39" fmla="*/ 3 h 105"/>
                <a:gd name="T40" fmla="*/ 12 w 385"/>
                <a:gd name="T41" fmla="*/ 2 h 105"/>
                <a:gd name="T42" fmla="*/ 15 w 385"/>
                <a:gd name="T43" fmla="*/ 1 h 105"/>
                <a:gd name="T44" fmla="*/ 17 w 385"/>
                <a:gd name="T45" fmla="*/ 1 h 105"/>
                <a:gd name="T46" fmla="*/ 18 w 385"/>
                <a:gd name="T47" fmla="*/ 0 h 105"/>
                <a:gd name="T48" fmla="*/ 20 w 385"/>
                <a:gd name="T49" fmla="*/ 0 h 105"/>
                <a:gd name="T50" fmla="*/ 21 w 385"/>
                <a:gd name="T51" fmla="*/ 0 h 105"/>
                <a:gd name="T52" fmla="*/ 22 w 385"/>
                <a:gd name="T53" fmla="*/ 0 h 105"/>
                <a:gd name="T54" fmla="*/ 23 w 385"/>
                <a:gd name="T55" fmla="*/ 0 h 105"/>
                <a:gd name="T56" fmla="*/ 23 w 385"/>
                <a:gd name="T57" fmla="*/ 0 h 105"/>
                <a:gd name="T58" fmla="*/ 24 w 385"/>
                <a:gd name="T59" fmla="*/ 0 h 105"/>
                <a:gd name="T60" fmla="*/ 24 w 385"/>
                <a:gd name="T61" fmla="*/ 0 h 105"/>
                <a:gd name="T62" fmla="*/ 24 w 385"/>
                <a:gd name="T63" fmla="*/ 0 h 105"/>
                <a:gd name="T64" fmla="*/ 24 w 385"/>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105"/>
                <a:gd name="T101" fmla="*/ 385 w 38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105">
                  <a:moveTo>
                    <a:pt x="385" y="2"/>
                  </a:moveTo>
                  <a:lnTo>
                    <a:pt x="385" y="2"/>
                  </a:lnTo>
                  <a:lnTo>
                    <a:pt x="384" y="2"/>
                  </a:lnTo>
                  <a:lnTo>
                    <a:pt x="383" y="2"/>
                  </a:lnTo>
                  <a:lnTo>
                    <a:pt x="380" y="2"/>
                  </a:lnTo>
                  <a:lnTo>
                    <a:pt x="379" y="1"/>
                  </a:lnTo>
                  <a:lnTo>
                    <a:pt x="375" y="1"/>
                  </a:lnTo>
                  <a:lnTo>
                    <a:pt x="373" y="1"/>
                  </a:lnTo>
                  <a:lnTo>
                    <a:pt x="368" y="0"/>
                  </a:lnTo>
                  <a:lnTo>
                    <a:pt x="363" y="0"/>
                  </a:lnTo>
                  <a:lnTo>
                    <a:pt x="357" y="0"/>
                  </a:lnTo>
                  <a:lnTo>
                    <a:pt x="351" y="0"/>
                  </a:lnTo>
                  <a:lnTo>
                    <a:pt x="343" y="1"/>
                  </a:lnTo>
                  <a:lnTo>
                    <a:pt x="336" y="1"/>
                  </a:lnTo>
                  <a:lnTo>
                    <a:pt x="327" y="2"/>
                  </a:lnTo>
                  <a:lnTo>
                    <a:pt x="317" y="4"/>
                  </a:lnTo>
                  <a:lnTo>
                    <a:pt x="307" y="5"/>
                  </a:lnTo>
                  <a:lnTo>
                    <a:pt x="296" y="7"/>
                  </a:lnTo>
                  <a:lnTo>
                    <a:pt x="284" y="10"/>
                  </a:lnTo>
                  <a:lnTo>
                    <a:pt x="270" y="12"/>
                  </a:lnTo>
                  <a:lnTo>
                    <a:pt x="256" y="15"/>
                  </a:lnTo>
                  <a:lnTo>
                    <a:pt x="241" y="18"/>
                  </a:lnTo>
                  <a:lnTo>
                    <a:pt x="225" y="23"/>
                  </a:lnTo>
                  <a:lnTo>
                    <a:pt x="208" y="27"/>
                  </a:lnTo>
                  <a:lnTo>
                    <a:pt x="189" y="33"/>
                  </a:lnTo>
                  <a:lnTo>
                    <a:pt x="171" y="38"/>
                  </a:lnTo>
                  <a:lnTo>
                    <a:pt x="150" y="45"/>
                  </a:lnTo>
                  <a:lnTo>
                    <a:pt x="129" y="53"/>
                  </a:lnTo>
                  <a:lnTo>
                    <a:pt x="105" y="60"/>
                  </a:lnTo>
                  <a:lnTo>
                    <a:pt x="81" y="69"/>
                  </a:lnTo>
                  <a:lnTo>
                    <a:pt x="56" y="79"/>
                  </a:lnTo>
                  <a:lnTo>
                    <a:pt x="29" y="89"/>
                  </a:lnTo>
                  <a:lnTo>
                    <a:pt x="0" y="100"/>
                  </a:lnTo>
                  <a:lnTo>
                    <a:pt x="3" y="105"/>
                  </a:lnTo>
                  <a:lnTo>
                    <a:pt x="31" y="94"/>
                  </a:lnTo>
                  <a:lnTo>
                    <a:pt x="57" y="84"/>
                  </a:lnTo>
                  <a:lnTo>
                    <a:pt x="83" y="74"/>
                  </a:lnTo>
                  <a:lnTo>
                    <a:pt x="106" y="65"/>
                  </a:lnTo>
                  <a:lnTo>
                    <a:pt x="130" y="58"/>
                  </a:lnTo>
                  <a:lnTo>
                    <a:pt x="151" y="50"/>
                  </a:lnTo>
                  <a:lnTo>
                    <a:pt x="172" y="44"/>
                  </a:lnTo>
                  <a:lnTo>
                    <a:pt x="190" y="38"/>
                  </a:lnTo>
                  <a:lnTo>
                    <a:pt x="209" y="33"/>
                  </a:lnTo>
                  <a:lnTo>
                    <a:pt x="226" y="28"/>
                  </a:lnTo>
                  <a:lnTo>
                    <a:pt x="242" y="23"/>
                  </a:lnTo>
                  <a:lnTo>
                    <a:pt x="258" y="20"/>
                  </a:lnTo>
                  <a:lnTo>
                    <a:pt x="272" y="17"/>
                  </a:lnTo>
                  <a:lnTo>
                    <a:pt x="284" y="15"/>
                  </a:lnTo>
                  <a:lnTo>
                    <a:pt x="296" y="12"/>
                  </a:lnTo>
                  <a:lnTo>
                    <a:pt x="307" y="10"/>
                  </a:lnTo>
                  <a:lnTo>
                    <a:pt x="319" y="8"/>
                  </a:lnTo>
                  <a:lnTo>
                    <a:pt x="327" y="7"/>
                  </a:lnTo>
                  <a:lnTo>
                    <a:pt x="336" y="7"/>
                  </a:lnTo>
                  <a:lnTo>
                    <a:pt x="344" y="6"/>
                  </a:lnTo>
                  <a:lnTo>
                    <a:pt x="351" y="6"/>
                  </a:lnTo>
                  <a:lnTo>
                    <a:pt x="357" y="6"/>
                  </a:lnTo>
                  <a:lnTo>
                    <a:pt x="363" y="6"/>
                  </a:lnTo>
                  <a:lnTo>
                    <a:pt x="368" y="6"/>
                  </a:lnTo>
                  <a:lnTo>
                    <a:pt x="372" y="6"/>
                  </a:lnTo>
                  <a:lnTo>
                    <a:pt x="375" y="6"/>
                  </a:lnTo>
                  <a:lnTo>
                    <a:pt x="378" y="7"/>
                  </a:lnTo>
                  <a:lnTo>
                    <a:pt x="380" y="7"/>
                  </a:lnTo>
                  <a:lnTo>
                    <a:pt x="381" y="7"/>
                  </a:lnTo>
                  <a:lnTo>
                    <a:pt x="383" y="7"/>
                  </a:lnTo>
                  <a:lnTo>
                    <a:pt x="384" y="7"/>
                  </a:lnTo>
                  <a:lnTo>
                    <a:pt x="385" y="2"/>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2" name="Freeform 22"/>
            <p:cNvSpPr>
              <a:spLocks/>
            </p:cNvSpPr>
            <p:nvPr/>
          </p:nvSpPr>
          <p:spPr bwMode="auto">
            <a:xfrm>
              <a:off x="4508" y="2380"/>
              <a:ext cx="372" cy="315"/>
            </a:xfrm>
            <a:custGeom>
              <a:avLst/>
              <a:gdLst>
                <a:gd name="T0" fmla="*/ 6 w 742"/>
                <a:gd name="T1" fmla="*/ 3 h 629"/>
                <a:gd name="T2" fmla="*/ 10 w 742"/>
                <a:gd name="T3" fmla="*/ 1 h 629"/>
                <a:gd name="T4" fmla="*/ 13 w 742"/>
                <a:gd name="T5" fmla="*/ 0 h 629"/>
                <a:gd name="T6" fmla="*/ 18 w 742"/>
                <a:gd name="T7" fmla="*/ 1 h 629"/>
                <a:gd name="T8" fmla="*/ 25 w 742"/>
                <a:gd name="T9" fmla="*/ 2 h 629"/>
                <a:gd name="T10" fmla="*/ 32 w 742"/>
                <a:gd name="T11" fmla="*/ 4 h 629"/>
                <a:gd name="T12" fmla="*/ 37 w 742"/>
                <a:gd name="T13" fmla="*/ 5 h 629"/>
                <a:gd name="T14" fmla="*/ 40 w 742"/>
                <a:gd name="T15" fmla="*/ 7 h 629"/>
                <a:gd name="T16" fmla="*/ 42 w 742"/>
                <a:gd name="T17" fmla="*/ 10 h 629"/>
                <a:gd name="T18" fmla="*/ 44 w 742"/>
                <a:gd name="T19" fmla="*/ 12 h 629"/>
                <a:gd name="T20" fmla="*/ 46 w 742"/>
                <a:gd name="T21" fmla="*/ 14 h 629"/>
                <a:gd name="T22" fmla="*/ 47 w 742"/>
                <a:gd name="T23" fmla="*/ 16 h 629"/>
                <a:gd name="T24" fmla="*/ 47 w 742"/>
                <a:gd name="T25" fmla="*/ 19 h 629"/>
                <a:gd name="T26" fmla="*/ 46 w 742"/>
                <a:gd name="T27" fmla="*/ 21 h 629"/>
                <a:gd name="T28" fmla="*/ 44 w 742"/>
                <a:gd name="T29" fmla="*/ 22 h 629"/>
                <a:gd name="T30" fmla="*/ 43 w 742"/>
                <a:gd name="T31" fmla="*/ 23 h 629"/>
                <a:gd name="T32" fmla="*/ 46 w 742"/>
                <a:gd name="T33" fmla="*/ 26 h 629"/>
                <a:gd name="T34" fmla="*/ 47 w 742"/>
                <a:gd name="T35" fmla="*/ 30 h 629"/>
                <a:gd name="T36" fmla="*/ 46 w 742"/>
                <a:gd name="T37" fmla="*/ 35 h 629"/>
                <a:gd name="T38" fmla="*/ 44 w 742"/>
                <a:gd name="T39" fmla="*/ 39 h 629"/>
                <a:gd name="T40" fmla="*/ 41 w 742"/>
                <a:gd name="T41" fmla="*/ 32 h 629"/>
                <a:gd name="T42" fmla="*/ 35 w 742"/>
                <a:gd name="T43" fmla="*/ 25 h 629"/>
                <a:gd name="T44" fmla="*/ 33 w 742"/>
                <a:gd name="T45" fmla="*/ 26 h 629"/>
                <a:gd name="T46" fmla="*/ 35 w 742"/>
                <a:gd name="T47" fmla="*/ 29 h 629"/>
                <a:gd name="T48" fmla="*/ 37 w 742"/>
                <a:gd name="T49" fmla="*/ 32 h 629"/>
                <a:gd name="T50" fmla="*/ 39 w 742"/>
                <a:gd name="T51" fmla="*/ 36 h 629"/>
                <a:gd name="T52" fmla="*/ 40 w 742"/>
                <a:gd name="T53" fmla="*/ 34 h 629"/>
                <a:gd name="T54" fmla="*/ 41 w 742"/>
                <a:gd name="T55" fmla="*/ 36 h 629"/>
                <a:gd name="T56" fmla="*/ 40 w 742"/>
                <a:gd name="T57" fmla="*/ 40 h 629"/>
                <a:gd name="T58" fmla="*/ 35 w 742"/>
                <a:gd name="T59" fmla="*/ 34 h 629"/>
                <a:gd name="T60" fmla="*/ 32 w 742"/>
                <a:gd name="T61" fmla="*/ 26 h 629"/>
                <a:gd name="T62" fmla="*/ 30 w 742"/>
                <a:gd name="T63" fmla="*/ 24 h 629"/>
                <a:gd name="T64" fmla="*/ 30 w 742"/>
                <a:gd name="T65" fmla="*/ 26 h 629"/>
                <a:gd name="T66" fmla="*/ 26 w 742"/>
                <a:gd name="T67" fmla="*/ 27 h 629"/>
                <a:gd name="T68" fmla="*/ 22 w 742"/>
                <a:gd name="T69" fmla="*/ 29 h 629"/>
                <a:gd name="T70" fmla="*/ 18 w 742"/>
                <a:gd name="T71" fmla="*/ 32 h 629"/>
                <a:gd name="T72" fmla="*/ 17 w 742"/>
                <a:gd name="T73" fmla="*/ 33 h 629"/>
                <a:gd name="T74" fmla="*/ 14 w 742"/>
                <a:gd name="T75" fmla="*/ 33 h 629"/>
                <a:gd name="T76" fmla="*/ 15 w 742"/>
                <a:gd name="T77" fmla="*/ 31 h 629"/>
                <a:gd name="T78" fmla="*/ 15 w 742"/>
                <a:gd name="T79" fmla="*/ 29 h 629"/>
                <a:gd name="T80" fmla="*/ 15 w 742"/>
                <a:gd name="T81" fmla="*/ 28 h 629"/>
                <a:gd name="T82" fmla="*/ 13 w 742"/>
                <a:gd name="T83" fmla="*/ 30 h 629"/>
                <a:gd name="T84" fmla="*/ 13 w 742"/>
                <a:gd name="T85" fmla="*/ 28 h 629"/>
                <a:gd name="T86" fmla="*/ 13 w 742"/>
                <a:gd name="T87" fmla="*/ 26 h 629"/>
                <a:gd name="T88" fmla="*/ 11 w 742"/>
                <a:gd name="T89" fmla="*/ 26 h 629"/>
                <a:gd name="T90" fmla="*/ 13 w 742"/>
                <a:gd name="T91" fmla="*/ 23 h 629"/>
                <a:gd name="T92" fmla="*/ 11 w 742"/>
                <a:gd name="T93" fmla="*/ 23 h 629"/>
                <a:gd name="T94" fmla="*/ 9 w 742"/>
                <a:gd name="T95" fmla="*/ 24 h 629"/>
                <a:gd name="T96" fmla="*/ 11 w 742"/>
                <a:gd name="T97" fmla="*/ 21 h 629"/>
                <a:gd name="T98" fmla="*/ 12 w 742"/>
                <a:gd name="T99" fmla="*/ 19 h 629"/>
                <a:gd name="T100" fmla="*/ 8 w 742"/>
                <a:gd name="T101" fmla="*/ 18 h 629"/>
                <a:gd name="T102" fmla="*/ 7 w 742"/>
                <a:gd name="T103" fmla="*/ 18 h 629"/>
                <a:gd name="T104" fmla="*/ 9 w 742"/>
                <a:gd name="T105" fmla="*/ 15 h 629"/>
                <a:gd name="T106" fmla="*/ 6 w 742"/>
                <a:gd name="T107" fmla="*/ 15 h 629"/>
                <a:gd name="T108" fmla="*/ 4 w 742"/>
                <a:gd name="T109" fmla="*/ 15 h 629"/>
                <a:gd name="T110" fmla="*/ 6 w 742"/>
                <a:gd name="T111" fmla="*/ 13 h 629"/>
                <a:gd name="T112" fmla="*/ 7 w 742"/>
                <a:gd name="T113" fmla="*/ 11 h 629"/>
                <a:gd name="T114" fmla="*/ 4 w 742"/>
                <a:gd name="T115" fmla="*/ 10 h 629"/>
                <a:gd name="T116" fmla="*/ 1 w 742"/>
                <a:gd name="T117" fmla="*/ 11 h 629"/>
                <a:gd name="T118" fmla="*/ 4 w 742"/>
                <a:gd name="T119" fmla="*/ 8 h 629"/>
                <a:gd name="T120" fmla="*/ 8 w 742"/>
                <a:gd name="T121" fmla="*/ 6 h 629"/>
                <a:gd name="T122" fmla="*/ 4 w 742"/>
                <a:gd name="T123" fmla="*/ 5 h 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2"/>
                <a:gd name="T187" fmla="*/ 0 h 629"/>
                <a:gd name="T188" fmla="*/ 742 w 742"/>
                <a:gd name="T189" fmla="*/ 629 h 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2" h="629">
                  <a:moveTo>
                    <a:pt x="62" y="72"/>
                  </a:moveTo>
                  <a:lnTo>
                    <a:pt x="65" y="67"/>
                  </a:lnTo>
                  <a:lnTo>
                    <a:pt x="69" y="62"/>
                  </a:lnTo>
                  <a:lnTo>
                    <a:pt x="74" y="56"/>
                  </a:lnTo>
                  <a:lnTo>
                    <a:pt x="79" y="51"/>
                  </a:lnTo>
                  <a:lnTo>
                    <a:pt x="83" y="45"/>
                  </a:lnTo>
                  <a:lnTo>
                    <a:pt x="89" y="39"/>
                  </a:lnTo>
                  <a:lnTo>
                    <a:pt x="94" y="34"/>
                  </a:lnTo>
                  <a:lnTo>
                    <a:pt x="100" y="27"/>
                  </a:lnTo>
                  <a:lnTo>
                    <a:pt x="106" y="22"/>
                  </a:lnTo>
                  <a:lnTo>
                    <a:pt x="112" y="18"/>
                  </a:lnTo>
                  <a:lnTo>
                    <a:pt x="118" y="13"/>
                  </a:lnTo>
                  <a:lnTo>
                    <a:pt x="126" y="9"/>
                  </a:lnTo>
                  <a:lnTo>
                    <a:pt x="133" y="6"/>
                  </a:lnTo>
                  <a:lnTo>
                    <a:pt x="140" y="4"/>
                  </a:lnTo>
                  <a:lnTo>
                    <a:pt x="148" y="2"/>
                  </a:lnTo>
                  <a:lnTo>
                    <a:pt x="155" y="0"/>
                  </a:lnTo>
                  <a:lnTo>
                    <a:pt x="159" y="0"/>
                  </a:lnTo>
                  <a:lnTo>
                    <a:pt x="165" y="0"/>
                  </a:lnTo>
                  <a:lnTo>
                    <a:pt x="170" y="0"/>
                  </a:lnTo>
                  <a:lnTo>
                    <a:pt x="176" y="0"/>
                  </a:lnTo>
                  <a:lnTo>
                    <a:pt x="182" y="0"/>
                  </a:lnTo>
                  <a:lnTo>
                    <a:pt x="190" y="0"/>
                  </a:lnTo>
                  <a:lnTo>
                    <a:pt x="197" y="0"/>
                  </a:lnTo>
                  <a:lnTo>
                    <a:pt x="206" y="0"/>
                  </a:lnTo>
                  <a:lnTo>
                    <a:pt x="216" y="0"/>
                  </a:lnTo>
                  <a:lnTo>
                    <a:pt x="224" y="2"/>
                  </a:lnTo>
                  <a:lnTo>
                    <a:pt x="234" y="2"/>
                  </a:lnTo>
                  <a:lnTo>
                    <a:pt x="244" y="3"/>
                  </a:lnTo>
                  <a:lnTo>
                    <a:pt x="255" y="3"/>
                  </a:lnTo>
                  <a:lnTo>
                    <a:pt x="266" y="4"/>
                  </a:lnTo>
                  <a:lnTo>
                    <a:pt x="279" y="5"/>
                  </a:lnTo>
                  <a:lnTo>
                    <a:pt x="290" y="6"/>
                  </a:lnTo>
                  <a:lnTo>
                    <a:pt x="303" y="9"/>
                  </a:lnTo>
                  <a:lnTo>
                    <a:pt x="316" y="10"/>
                  </a:lnTo>
                  <a:lnTo>
                    <a:pt x="329" y="13"/>
                  </a:lnTo>
                  <a:lnTo>
                    <a:pt x="341" y="15"/>
                  </a:lnTo>
                  <a:lnTo>
                    <a:pt x="356" y="18"/>
                  </a:lnTo>
                  <a:lnTo>
                    <a:pt x="370" y="20"/>
                  </a:lnTo>
                  <a:lnTo>
                    <a:pt x="385" y="22"/>
                  </a:lnTo>
                  <a:lnTo>
                    <a:pt x="399" y="26"/>
                  </a:lnTo>
                  <a:lnTo>
                    <a:pt x="414" y="30"/>
                  </a:lnTo>
                  <a:lnTo>
                    <a:pt x="429" y="34"/>
                  </a:lnTo>
                  <a:lnTo>
                    <a:pt x="445" y="37"/>
                  </a:lnTo>
                  <a:lnTo>
                    <a:pt x="460" y="42"/>
                  </a:lnTo>
                  <a:lnTo>
                    <a:pt x="476" y="46"/>
                  </a:lnTo>
                  <a:lnTo>
                    <a:pt x="492" y="51"/>
                  </a:lnTo>
                  <a:lnTo>
                    <a:pt x="508" y="57"/>
                  </a:lnTo>
                  <a:lnTo>
                    <a:pt x="525" y="62"/>
                  </a:lnTo>
                  <a:lnTo>
                    <a:pt x="535" y="64"/>
                  </a:lnTo>
                  <a:lnTo>
                    <a:pt x="544" y="66"/>
                  </a:lnTo>
                  <a:lnTo>
                    <a:pt x="552" y="68"/>
                  </a:lnTo>
                  <a:lnTo>
                    <a:pt x="561" y="69"/>
                  </a:lnTo>
                  <a:lnTo>
                    <a:pt x="568" y="69"/>
                  </a:lnTo>
                  <a:lnTo>
                    <a:pt x="576" y="71"/>
                  </a:lnTo>
                  <a:lnTo>
                    <a:pt x="582" y="73"/>
                  </a:lnTo>
                  <a:lnTo>
                    <a:pt x="589" y="74"/>
                  </a:lnTo>
                  <a:lnTo>
                    <a:pt x="594" y="76"/>
                  </a:lnTo>
                  <a:lnTo>
                    <a:pt x="600" y="78"/>
                  </a:lnTo>
                  <a:lnTo>
                    <a:pt x="605" y="82"/>
                  </a:lnTo>
                  <a:lnTo>
                    <a:pt x="610" y="84"/>
                  </a:lnTo>
                  <a:lnTo>
                    <a:pt x="615" y="89"/>
                  </a:lnTo>
                  <a:lnTo>
                    <a:pt x="620" y="94"/>
                  </a:lnTo>
                  <a:lnTo>
                    <a:pt x="624" y="100"/>
                  </a:lnTo>
                  <a:lnTo>
                    <a:pt x="629" y="108"/>
                  </a:lnTo>
                  <a:lnTo>
                    <a:pt x="632" y="115"/>
                  </a:lnTo>
                  <a:lnTo>
                    <a:pt x="637" y="122"/>
                  </a:lnTo>
                  <a:lnTo>
                    <a:pt x="641" y="130"/>
                  </a:lnTo>
                  <a:lnTo>
                    <a:pt x="645" y="136"/>
                  </a:lnTo>
                  <a:lnTo>
                    <a:pt x="648" y="142"/>
                  </a:lnTo>
                  <a:lnTo>
                    <a:pt x="653" y="148"/>
                  </a:lnTo>
                  <a:lnTo>
                    <a:pt x="657" y="153"/>
                  </a:lnTo>
                  <a:lnTo>
                    <a:pt x="661" y="159"/>
                  </a:lnTo>
                  <a:lnTo>
                    <a:pt x="666" y="164"/>
                  </a:lnTo>
                  <a:lnTo>
                    <a:pt x="669" y="169"/>
                  </a:lnTo>
                  <a:lnTo>
                    <a:pt x="673" y="173"/>
                  </a:lnTo>
                  <a:lnTo>
                    <a:pt x="678" y="178"/>
                  </a:lnTo>
                  <a:lnTo>
                    <a:pt x="682" y="182"/>
                  </a:lnTo>
                  <a:lnTo>
                    <a:pt x="687" y="185"/>
                  </a:lnTo>
                  <a:lnTo>
                    <a:pt x="692" y="188"/>
                  </a:lnTo>
                  <a:lnTo>
                    <a:pt x="697" y="191"/>
                  </a:lnTo>
                  <a:lnTo>
                    <a:pt x="701" y="195"/>
                  </a:lnTo>
                  <a:lnTo>
                    <a:pt x="705" y="199"/>
                  </a:lnTo>
                  <a:lnTo>
                    <a:pt x="710" y="201"/>
                  </a:lnTo>
                  <a:lnTo>
                    <a:pt x="714" y="205"/>
                  </a:lnTo>
                  <a:lnTo>
                    <a:pt x="717" y="210"/>
                  </a:lnTo>
                  <a:lnTo>
                    <a:pt x="720" y="214"/>
                  </a:lnTo>
                  <a:lnTo>
                    <a:pt x="724" y="217"/>
                  </a:lnTo>
                  <a:lnTo>
                    <a:pt x="726" y="222"/>
                  </a:lnTo>
                  <a:lnTo>
                    <a:pt x="729" y="226"/>
                  </a:lnTo>
                  <a:lnTo>
                    <a:pt x="731" y="230"/>
                  </a:lnTo>
                  <a:lnTo>
                    <a:pt x="732" y="235"/>
                  </a:lnTo>
                  <a:lnTo>
                    <a:pt x="735" y="240"/>
                  </a:lnTo>
                  <a:lnTo>
                    <a:pt x="736" y="243"/>
                  </a:lnTo>
                  <a:lnTo>
                    <a:pt x="737" y="248"/>
                  </a:lnTo>
                  <a:lnTo>
                    <a:pt x="738" y="252"/>
                  </a:lnTo>
                  <a:lnTo>
                    <a:pt x="738" y="257"/>
                  </a:lnTo>
                  <a:lnTo>
                    <a:pt x="740" y="261"/>
                  </a:lnTo>
                  <a:lnTo>
                    <a:pt x="740" y="267"/>
                  </a:lnTo>
                  <a:lnTo>
                    <a:pt x="741" y="272"/>
                  </a:lnTo>
                  <a:lnTo>
                    <a:pt x="741" y="278"/>
                  </a:lnTo>
                  <a:lnTo>
                    <a:pt x="741" y="284"/>
                  </a:lnTo>
                  <a:lnTo>
                    <a:pt x="741" y="290"/>
                  </a:lnTo>
                  <a:lnTo>
                    <a:pt x="741" y="298"/>
                  </a:lnTo>
                  <a:lnTo>
                    <a:pt x="741" y="302"/>
                  </a:lnTo>
                  <a:lnTo>
                    <a:pt x="740" y="310"/>
                  </a:lnTo>
                  <a:lnTo>
                    <a:pt x="738" y="315"/>
                  </a:lnTo>
                  <a:lnTo>
                    <a:pt x="738" y="321"/>
                  </a:lnTo>
                  <a:lnTo>
                    <a:pt x="736" y="326"/>
                  </a:lnTo>
                  <a:lnTo>
                    <a:pt x="735" y="330"/>
                  </a:lnTo>
                  <a:lnTo>
                    <a:pt x="732" y="333"/>
                  </a:lnTo>
                  <a:lnTo>
                    <a:pt x="729" y="336"/>
                  </a:lnTo>
                  <a:lnTo>
                    <a:pt x="726" y="337"/>
                  </a:lnTo>
                  <a:lnTo>
                    <a:pt x="719" y="339"/>
                  </a:lnTo>
                  <a:lnTo>
                    <a:pt x="713" y="341"/>
                  </a:lnTo>
                  <a:lnTo>
                    <a:pt x="708" y="342"/>
                  </a:lnTo>
                  <a:lnTo>
                    <a:pt x="703" y="342"/>
                  </a:lnTo>
                  <a:lnTo>
                    <a:pt x="698" y="342"/>
                  </a:lnTo>
                  <a:lnTo>
                    <a:pt x="694" y="343"/>
                  </a:lnTo>
                  <a:lnTo>
                    <a:pt x="690" y="343"/>
                  </a:lnTo>
                  <a:lnTo>
                    <a:pt x="687" y="344"/>
                  </a:lnTo>
                  <a:lnTo>
                    <a:pt x="683" y="346"/>
                  </a:lnTo>
                  <a:lnTo>
                    <a:pt x="681" y="347"/>
                  </a:lnTo>
                  <a:lnTo>
                    <a:pt x="678" y="349"/>
                  </a:lnTo>
                  <a:lnTo>
                    <a:pt x="677" y="352"/>
                  </a:lnTo>
                  <a:lnTo>
                    <a:pt x="678" y="354"/>
                  </a:lnTo>
                  <a:lnTo>
                    <a:pt x="681" y="357"/>
                  </a:lnTo>
                  <a:lnTo>
                    <a:pt x="684" y="360"/>
                  </a:lnTo>
                  <a:lnTo>
                    <a:pt x="690" y="363"/>
                  </a:lnTo>
                  <a:lnTo>
                    <a:pt x="698" y="368"/>
                  </a:lnTo>
                  <a:lnTo>
                    <a:pt x="705" y="372"/>
                  </a:lnTo>
                  <a:lnTo>
                    <a:pt x="713" y="378"/>
                  </a:lnTo>
                  <a:lnTo>
                    <a:pt x="719" y="384"/>
                  </a:lnTo>
                  <a:lnTo>
                    <a:pt x="725" y="391"/>
                  </a:lnTo>
                  <a:lnTo>
                    <a:pt x="731" y="399"/>
                  </a:lnTo>
                  <a:lnTo>
                    <a:pt x="735" y="409"/>
                  </a:lnTo>
                  <a:lnTo>
                    <a:pt x="738" y="418"/>
                  </a:lnTo>
                  <a:lnTo>
                    <a:pt x="740" y="425"/>
                  </a:lnTo>
                  <a:lnTo>
                    <a:pt x="741" y="432"/>
                  </a:lnTo>
                  <a:lnTo>
                    <a:pt x="742" y="438"/>
                  </a:lnTo>
                  <a:lnTo>
                    <a:pt x="742" y="447"/>
                  </a:lnTo>
                  <a:lnTo>
                    <a:pt x="742" y="455"/>
                  </a:lnTo>
                  <a:lnTo>
                    <a:pt x="742" y="464"/>
                  </a:lnTo>
                  <a:lnTo>
                    <a:pt x="742" y="474"/>
                  </a:lnTo>
                  <a:lnTo>
                    <a:pt x="742" y="484"/>
                  </a:lnTo>
                  <a:lnTo>
                    <a:pt x="741" y="494"/>
                  </a:lnTo>
                  <a:lnTo>
                    <a:pt x="738" y="505"/>
                  </a:lnTo>
                  <a:lnTo>
                    <a:pt x="737" y="515"/>
                  </a:lnTo>
                  <a:lnTo>
                    <a:pt x="735" y="526"/>
                  </a:lnTo>
                  <a:lnTo>
                    <a:pt x="731" y="536"/>
                  </a:lnTo>
                  <a:lnTo>
                    <a:pt x="726" y="547"/>
                  </a:lnTo>
                  <a:lnTo>
                    <a:pt x="721" y="558"/>
                  </a:lnTo>
                  <a:lnTo>
                    <a:pt x="716" y="568"/>
                  </a:lnTo>
                  <a:lnTo>
                    <a:pt x="711" y="578"/>
                  </a:lnTo>
                  <a:lnTo>
                    <a:pt x="708" y="587"/>
                  </a:lnTo>
                  <a:lnTo>
                    <a:pt x="704" y="596"/>
                  </a:lnTo>
                  <a:lnTo>
                    <a:pt x="700" y="602"/>
                  </a:lnTo>
                  <a:lnTo>
                    <a:pt x="697" y="608"/>
                  </a:lnTo>
                  <a:lnTo>
                    <a:pt x="693" y="613"/>
                  </a:lnTo>
                  <a:lnTo>
                    <a:pt x="690" y="617"/>
                  </a:lnTo>
                  <a:lnTo>
                    <a:pt x="687" y="619"/>
                  </a:lnTo>
                  <a:lnTo>
                    <a:pt x="684" y="606"/>
                  </a:lnTo>
                  <a:lnTo>
                    <a:pt x="681" y="591"/>
                  </a:lnTo>
                  <a:lnTo>
                    <a:pt x="677" y="575"/>
                  </a:lnTo>
                  <a:lnTo>
                    <a:pt x="673" y="558"/>
                  </a:lnTo>
                  <a:lnTo>
                    <a:pt x="667" y="541"/>
                  </a:lnTo>
                  <a:lnTo>
                    <a:pt x="661" y="522"/>
                  </a:lnTo>
                  <a:lnTo>
                    <a:pt x="653" y="505"/>
                  </a:lnTo>
                  <a:lnTo>
                    <a:pt x="646" y="486"/>
                  </a:lnTo>
                  <a:lnTo>
                    <a:pt x="636" y="470"/>
                  </a:lnTo>
                  <a:lnTo>
                    <a:pt x="625" y="454"/>
                  </a:lnTo>
                  <a:lnTo>
                    <a:pt x="614" y="439"/>
                  </a:lnTo>
                  <a:lnTo>
                    <a:pt x="600" y="426"/>
                  </a:lnTo>
                  <a:lnTo>
                    <a:pt x="586" y="413"/>
                  </a:lnTo>
                  <a:lnTo>
                    <a:pt x="570" y="405"/>
                  </a:lnTo>
                  <a:lnTo>
                    <a:pt x="551" y="397"/>
                  </a:lnTo>
                  <a:lnTo>
                    <a:pt x="531" y="393"/>
                  </a:lnTo>
                  <a:lnTo>
                    <a:pt x="525" y="391"/>
                  </a:lnTo>
                  <a:lnTo>
                    <a:pt x="520" y="391"/>
                  </a:lnTo>
                  <a:lnTo>
                    <a:pt x="515" y="391"/>
                  </a:lnTo>
                  <a:lnTo>
                    <a:pt x="512" y="394"/>
                  </a:lnTo>
                  <a:lnTo>
                    <a:pt x="510" y="396"/>
                  </a:lnTo>
                  <a:lnTo>
                    <a:pt x="510" y="400"/>
                  </a:lnTo>
                  <a:lnTo>
                    <a:pt x="513" y="405"/>
                  </a:lnTo>
                  <a:lnTo>
                    <a:pt x="518" y="412"/>
                  </a:lnTo>
                  <a:lnTo>
                    <a:pt x="524" y="418"/>
                  </a:lnTo>
                  <a:lnTo>
                    <a:pt x="529" y="425"/>
                  </a:lnTo>
                  <a:lnTo>
                    <a:pt x="534" y="431"/>
                  </a:lnTo>
                  <a:lnTo>
                    <a:pt x="539" y="437"/>
                  </a:lnTo>
                  <a:lnTo>
                    <a:pt x="544" y="443"/>
                  </a:lnTo>
                  <a:lnTo>
                    <a:pt x="549" y="449"/>
                  </a:lnTo>
                  <a:lnTo>
                    <a:pt x="552" y="455"/>
                  </a:lnTo>
                  <a:lnTo>
                    <a:pt x="557" y="460"/>
                  </a:lnTo>
                  <a:lnTo>
                    <a:pt x="561" y="467"/>
                  </a:lnTo>
                  <a:lnTo>
                    <a:pt x="566" y="474"/>
                  </a:lnTo>
                  <a:lnTo>
                    <a:pt x="570" y="480"/>
                  </a:lnTo>
                  <a:lnTo>
                    <a:pt x="573" y="486"/>
                  </a:lnTo>
                  <a:lnTo>
                    <a:pt x="577" y="494"/>
                  </a:lnTo>
                  <a:lnTo>
                    <a:pt x="579" y="502"/>
                  </a:lnTo>
                  <a:lnTo>
                    <a:pt x="583" y="510"/>
                  </a:lnTo>
                  <a:lnTo>
                    <a:pt x="586" y="520"/>
                  </a:lnTo>
                  <a:lnTo>
                    <a:pt x="589" y="528"/>
                  </a:lnTo>
                  <a:lnTo>
                    <a:pt x="593" y="537"/>
                  </a:lnTo>
                  <a:lnTo>
                    <a:pt x="597" y="545"/>
                  </a:lnTo>
                  <a:lnTo>
                    <a:pt x="600" y="553"/>
                  </a:lnTo>
                  <a:lnTo>
                    <a:pt x="604" y="560"/>
                  </a:lnTo>
                  <a:lnTo>
                    <a:pt x="608" y="565"/>
                  </a:lnTo>
                  <a:lnTo>
                    <a:pt x="610" y="570"/>
                  </a:lnTo>
                  <a:lnTo>
                    <a:pt x="614" y="574"/>
                  </a:lnTo>
                  <a:lnTo>
                    <a:pt x="616" y="575"/>
                  </a:lnTo>
                  <a:lnTo>
                    <a:pt x="619" y="575"/>
                  </a:lnTo>
                  <a:lnTo>
                    <a:pt x="621" y="573"/>
                  </a:lnTo>
                  <a:lnTo>
                    <a:pt x="623" y="569"/>
                  </a:lnTo>
                  <a:lnTo>
                    <a:pt x="624" y="561"/>
                  </a:lnTo>
                  <a:lnTo>
                    <a:pt x="624" y="553"/>
                  </a:lnTo>
                  <a:lnTo>
                    <a:pt x="624" y="541"/>
                  </a:lnTo>
                  <a:lnTo>
                    <a:pt x="621" y="526"/>
                  </a:lnTo>
                  <a:lnTo>
                    <a:pt x="629" y="532"/>
                  </a:lnTo>
                  <a:lnTo>
                    <a:pt x="635" y="539"/>
                  </a:lnTo>
                  <a:lnTo>
                    <a:pt x="641" y="548"/>
                  </a:lnTo>
                  <a:lnTo>
                    <a:pt x="646" y="557"/>
                  </a:lnTo>
                  <a:lnTo>
                    <a:pt x="650" y="565"/>
                  </a:lnTo>
                  <a:lnTo>
                    <a:pt x="652" y="571"/>
                  </a:lnTo>
                  <a:lnTo>
                    <a:pt x="653" y="576"/>
                  </a:lnTo>
                  <a:lnTo>
                    <a:pt x="655" y="578"/>
                  </a:lnTo>
                  <a:lnTo>
                    <a:pt x="651" y="590"/>
                  </a:lnTo>
                  <a:lnTo>
                    <a:pt x="647" y="601"/>
                  </a:lnTo>
                  <a:lnTo>
                    <a:pt x="642" y="610"/>
                  </a:lnTo>
                  <a:lnTo>
                    <a:pt x="640" y="617"/>
                  </a:lnTo>
                  <a:lnTo>
                    <a:pt x="636" y="622"/>
                  </a:lnTo>
                  <a:lnTo>
                    <a:pt x="634" y="627"/>
                  </a:lnTo>
                  <a:lnTo>
                    <a:pt x="632" y="628"/>
                  </a:lnTo>
                  <a:lnTo>
                    <a:pt x="631" y="629"/>
                  </a:lnTo>
                  <a:lnTo>
                    <a:pt x="621" y="618"/>
                  </a:lnTo>
                  <a:lnTo>
                    <a:pt x="610" y="606"/>
                  </a:lnTo>
                  <a:lnTo>
                    <a:pt x="600" y="592"/>
                  </a:lnTo>
                  <a:lnTo>
                    <a:pt x="589" y="579"/>
                  </a:lnTo>
                  <a:lnTo>
                    <a:pt x="578" y="565"/>
                  </a:lnTo>
                  <a:lnTo>
                    <a:pt x="567" y="550"/>
                  </a:lnTo>
                  <a:lnTo>
                    <a:pt x="557" y="534"/>
                  </a:lnTo>
                  <a:lnTo>
                    <a:pt x="547" y="520"/>
                  </a:lnTo>
                  <a:lnTo>
                    <a:pt x="537" y="505"/>
                  </a:lnTo>
                  <a:lnTo>
                    <a:pt x="529" y="489"/>
                  </a:lnTo>
                  <a:lnTo>
                    <a:pt x="520" y="474"/>
                  </a:lnTo>
                  <a:lnTo>
                    <a:pt x="513" y="459"/>
                  </a:lnTo>
                  <a:lnTo>
                    <a:pt x="507" y="443"/>
                  </a:lnTo>
                  <a:lnTo>
                    <a:pt x="500" y="430"/>
                  </a:lnTo>
                  <a:lnTo>
                    <a:pt x="496" y="416"/>
                  </a:lnTo>
                  <a:lnTo>
                    <a:pt x="492" y="402"/>
                  </a:lnTo>
                  <a:lnTo>
                    <a:pt x="491" y="397"/>
                  </a:lnTo>
                  <a:lnTo>
                    <a:pt x="488" y="394"/>
                  </a:lnTo>
                  <a:lnTo>
                    <a:pt x="486" y="389"/>
                  </a:lnTo>
                  <a:lnTo>
                    <a:pt x="482" y="385"/>
                  </a:lnTo>
                  <a:lnTo>
                    <a:pt x="480" y="383"/>
                  </a:lnTo>
                  <a:lnTo>
                    <a:pt x="477" y="380"/>
                  </a:lnTo>
                  <a:lnTo>
                    <a:pt x="475" y="379"/>
                  </a:lnTo>
                  <a:lnTo>
                    <a:pt x="471" y="379"/>
                  </a:lnTo>
                  <a:lnTo>
                    <a:pt x="470" y="379"/>
                  </a:lnTo>
                  <a:lnTo>
                    <a:pt x="467" y="381"/>
                  </a:lnTo>
                  <a:lnTo>
                    <a:pt x="467" y="385"/>
                  </a:lnTo>
                  <a:lnTo>
                    <a:pt x="466" y="389"/>
                  </a:lnTo>
                  <a:lnTo>
                    <a:pt x="467" y="395"/>
                  </a:lnTo>
                  <a:lnTo>
                    <a:pt x="467" y="404"/>
                  </a:lnTo>
                  <a:lnTo>
                    <a:pt x="470" y="413"/>
                  </a:lnTo>
                  <a:lnTo>
                    <a:pt x="473" y="425"/>
                  </a:lnTo>
                  <a:lnTo>
                    <a:pt x="464" y="426"/>
                  </a:lnTo>
                  <a:lnTo>
                    <a:pt x="454" y="426"/>
                  </a:lnTo>
                  <a:lnTo>
                    <a:pt x="445" y="427"/>
                  </a:lnTo>
                  <a:lnTo>
                    <a:pt x="436" y="427"/>
                  </a:lnTo>
                  <a:lnTo>
                    <a:pt x="428" y="428"/>
                  </a:lnTo>
                  <a:lnTo>
                    <a:pt x="419" y="428"/>
                  </a:lnTo>
                  <a:lnTo>
                    <a:pt x="412" y="430"/>
                  </a:lnTo>
                  <a:lnTo>
                    <a:pt x="403" y="431"/>
                  </a:lnTo>
                  <a:lnTo>
                    <a:pt x="394" y="432"/>
                  </a:lnTo>
                  <a:lnTo>
                    <a:pt x="387" y="434"/>
                  </a:lnTo>
                  <a:lnTo>
                    <a:pt x="378" y="437"/>
                  </a:lnTo>
                  <a:lnTo>
                    <a:pt x="370" y="441"/>
                  </a:lnTo>
                  <a:lnTo>
                    <a:pt x="361" y="444"/>
                  </a:lnTo>
                  <a:lnTo>
                    <a:pt x="353" y="449"/>
                  </a:lnTo>
                  <a:lnTo>
                    <a:pt x="343" y="454"/>
                  </a:lnTo>
                  <a:lnTo>
                    <a:pt x="334" y="460"/>
                  </a:lnTo>
                  <a:lnTo>
                    <a:pt x="324" y="467"/>
                  </a:lnTo>
                  <a:lnTo>
                    <a:pt x="317" y="474"/>
                  </a:lnTo>
                  <a:lnTo>
                    <a:pt x="309" y="479"/>
                  </a:lnTo>
                  <a:lnTo>
                    <a:pt x="303" y="484"/>
                  </a:lnTo>
                  <a:lnTo>
                    <a:pt x="297" y="489"/>
                  </a:lnTo>
                  <a:lnTo>
                    <a:pt x="292" y="494"/>
                  </a:lnTo>
                  <a:lnTo>
                    <a:pt x="288" y="497"/>
                  </a:lnTo>
                  <a:lnTo>
                    <a:pt x="285" y="501"/>
                  </a:lnTo>
                  <a:lnTo>
                    <a:pt x="281" y="505"/>
                  </a:lnTo>
                  <a:lnTo>
                    <a:pt x="277" y="507"/>
                  </a:lnTo>
                  <a:lnTo>
                    <a:pt x="275" y="510"/>
                  </a:lnTo>
                  <a:lnTo>
                    <a:pt x="271" y="512"/>
                  </a:lnTo>
                  <a:lnTo>
                    <a:pt x="267" y="515"/>
                  </a:lnTo>
                  <a:lnTo>
                    <a:pt x="264" y="516"/>
                  </a:lnTo>
                  <a:lnTo>
                    <a:pt x="260" y="517"/>
                  </a:lnTo>
                  <a:lnTo>
                    <a:pt x="255" y="520"/>
                  </a:lnTo>
                  <a:lnTo>
                    <a:pt x="246" y="521"/>
                  </a:lnTo>
                  <a:lnTo>
                    <a:pt x="238" y="522"/>
                  </a:lnTo>
                  <a:lnTo>
                    <a:pt x="230" y="523"/>
                  </a:lnTo>
                  <a:lnTo>
                    <a:pt x="224" y="523"/>
                  </a:lnTo>
                  <a:lnTo>
                    <a:pt x="219" y="523"/>
                  </a:lnTo>
                  <a:lnTo>
                    <a:pt x="217" y="523"/>
                  </a:lnTo>
                  <a:lnTo>
                    <a:pt x="214" y="522"/>
                  </a:lnTo>
                  <a:lnTo>
                    <a:pt x="213" y="522"/>
                  </a:lnTo>
                  <a:lnTo>
                    <a:pt x="216" y="517"/>
                  </a:lnTo>
                  <a:lnTo>
                    <a:pt x="218" y="512"/>
                  </a:lnTo>
                  <a:lnTo>
                    <a:pt x="221" y="507"/>
                  </a:lnTo>
                  <a:lnTo>
                    <a:pt x="223" y="502"/>
                  </a:lnTo>
                  <a:lnTo>
                    <a:pt x="226" y="499"/>
                  </a:lnTo>
                  <a:lnTo>
                    <a:pt x="228" y="494"/>
                  </a:lnTo>
                  <a:lnTo>
                    <a:pt x="230" y="490"/>
                  </a:lnTo>
                  <a:lnTo>
                    <a:pt x="232" y="486"/>
                  </a:lnTo>
                  <a:lnTo>
                    <a:pt x="234" y="481"/>
                  </a:lnTo>
                  <a:lnTo>
                    <a:pt x="235" y="478"/>
                  </a:lnTo>
                  <a:lnTo>
                    <a:pt x="237" y="474"/>
                  </a:lnTo>
                  <a:lnTo>
                    <a:pt x="238" y="470"/>
                  </a:lnTo>
                  <a:lnTo>
                    <a:pt x="238" y="467"/>
                  </a:lnTo>
                  <a:lnTo>
                    <a:pt x="238" y="463"/>
                  </a:lnTo>
                  <a:lnTo>
                    <a:pt x="238" y="459"/>
                  </a:lnTo>
                  <a:lnTo>
                    <a:pt x="237" y="454"/>
                  </a:lnTo>
                  <a:lnTo>
                    <a:pt x="234" y="447"/>
                  </a:lnTo>
                  <a:lnTo>
                    <a:pt x="234" y="439"/>
                  </a:lnTo>
                  <a:lnTo>
                    <a:pt x="235" y="433"/>
                  </a:lnTo>
                  <a:lnTo>
                    <a:pt x="237" y="430"/>
                  </a:lnTo>
                  <a:lnTo>
                    <a:pt x="237" y="428"/>
                  </a:lnTo>
                  <a:lnTo>
                    <a:pt x="237" y="430"/>
                  </a:lnTo>
                  <a:lnTo>
                    <a:pt x="234" y="433"/>
                  </a:lnTo>
                  <a:lnTo>
                    <a:pt x="229" y="442"/>
                  </a:lnTo>
                  <a:lnTo>
                    <a:pt x="223" y="450"/>
                  </a:lnTo>
                  <a:lnTo>
                    <a:pt x="218" y="458"/>
                  </a:lnTo>
                  <a:lnTo>
                    <a:pt x="212" y="463"/>
                  </a:lnTo>
                  <a:lnTo>
                    <a:pt x="207" y="468"/>
                  </a:lnTo>
                  <a:lnTo>
                    <a:pt x="203" y="470"/>
                  </a:lnTo>
                  <a:lnTo>
                    <a:pt x="201" y="473"/>
                  </a:lnTo>
                  <a:lnTo>
                    <a:pt x="198" y="474"/>
                  </a:lnTo>
                  <a:lnTo>
                    <a:pt x="197" y="474"/>
                  </a:lnTo>
                  <a:lnTo>
                    <a:pt x="197" y="467"/>
                  </a:lnTo>
                  <a:lnTo>
                    <a:pt x="197" y="460"/>
                  </a:lnTo>
                  <a:lnTo>
                    <a:pt x="197" y="454"/>
                  </a:lnTo>
                  <a:lnTo>
                    <a:pt x="197" y="448"/>
                  </a:lnTo>
                  <a:lnTo>
                    <a:pt x="197" y="443"/>
                  </a:lnTo>
                  <a:lnTo>
                    <a:pt x="197" y="438"/>
                  </a:lnTo>
                  <a:lnTo>
                    <a:pt x="197" y="433"/>
                  </a:lnTo>
                  <a:lnTo>
                    <a:pt x="197" y="428"/>
                  </a:lnTo>
                  <a:lnTo>
                    <a:pt x="198" y="425"/>
                  </a:lnTo>
                  <a:lnTo>
                    <a:pt x="200" y="421"/>
                  </a:lnTo>
                  <a:lnTo>
                    <a:pt x="200" y="418"/>
                  </a:lnTo>
                  <a:lnTo>
                    <a:pt x="201" y="415"/>
                  </a:lnTo>
                  <a:lnTo>
                    <a:pt x="203" y="412"/>
                  </a:lnTo>
                  <a:lnTo>
                    <a:pt x="205" y="410"/>
                  </a:lnTo>
                  <a:lnTo>
                    <a:pt x="207" y="407"/>
                  </a:lnTo>
                  <a:lnTo>
                    <a:pt x="211" y="406"/>
                  </a:lnTo>
                  <a:lnTo>
                    <a:pt x="200" y="406"/>
                  </a:lnTo>
                  <a:lnTo>
                    <a:pt x="191" y="406"/>
                  </a:lnTo>
                  <a:lnTo>
                    <a:pt x="185" y="406"/>
                  </a:lnTo>
                  <a:lnTo>
                    <a:pt x="179" y="406"/>
                  </a:lnTo>
                  <a:lnTo>
                    <a:pt x="174" y="406"/>
                  </a:lnTo>
                  <a:lnTo>
                    <a:pt x="171" y="406"/>
                  </a:lnTo>
                  <a:lnTo>
                    <a:pt x="169" y="406"/>
                  </a:lnTo>
                  <a:lnTo>
                    <a:pt x="174" y="395"/>
                  </a:lnTo>
                  <a:lnTo>
                    <a:pt x="180" y="385"/>
                  </a:lnTo>
                  <a:lnTo>
                    <a:pt x="185" y="376"/>
                  </a:lnTo>
                  <a:lnTo>
                    <a:pt x="191" y="369"/>
                  </a:lnTo>
                  <a:lnTo>
                    <a:pt x="195" y="363"/>
                  </a:lnTo>
                  <a:lnTo>
                    <a:pt x="197" y="358"/>
                  </a:lnTo>
                  <a:lnTo>
                    <a:pt x="200" y="356"/>
                  </a:lnTo>
                  <a:lnTo>
                    <a:pt x="201" y="354"/>
                  </a:lnTo>
                  <a:lnTo>
                    <a:pt x="196" y="354"/>
                  </a:lnTo>
                  <a:lnTo>
                    <a:pt x="190" y="354"/>
                  </a:lnTo>
                  <a:lnTo>
                    <a:pt x="185" y="356"/>
                  </a:lnTo>
                  <a:lnTo>
                    <a:pt x="180" y="357"/>
                  </a:lnTo>
                  <a:lnTo>
                    <a:pt x="174" y="358"/>
                  </a:lnTo>
                  <a:lnTo>
                    <a:pt x="169" y="359"/>
                  </a:lnTo>
                  <a:lnTo>
                    <a:pt x="164" y="362"/>
                  </a:lnTo>
                  <a:lnTo>
                    <a:pt x="159" y="363"/>
                  </a:lnTo>
                  <a:lnTo>
                    <a:pt x="154" y="365"/>
                  </a:lnTo>
                  <a:lnTo>
                    <a:pt x="149" y="368"/>
                  </a:lnTo>
                  <a:lnTo>
                    <a:pt x="145" y="369"/>
                  </a:lnTo>
                  <a:lnTo>
                    <a:pt x="143" y="370"/>
                  </a:lnTo>
                  <a:lnTo>
                    <a:pt x="139" y="372"/>
                  </a:lnTo>
                  <a:lnTo>
                    <a:pt x="138" y="373"/>
                  </a:lnTo>
                  <a:lnTo>
                    <a:pt x="136" y="373"/>
                  </a:lnTo>
                  <a:lnTo>
                    <a:pt x="140" y="365"/>
                  </a:lnTo>
                  <a:lnTo>
                    <a:pt x="145" y="358"/>
                  </a:lnTo>
                  <a:lnTo>
                    <a:pt x="150" y="349"/>
                  </a:lnTo>
                  <a:lnTo>
                    <a:pt x="154" y="342"/>
                  </a:lnTo>
                  <a:lnTo>
                    <a:pt x="159" y="335"/>
                  </a:lnTo>
                  <a:lnTo>
                    <a:pt x="163" y="328"/>
                  </a:lnTo>
                  <a:lnTo>
                    <a:pt x="166" y="321"/>
                  </a:lnTo>
                  <a:lnTo>
                    <a:pt x="170" y="315"/>
                  </a:lnTo>
                  <a:lnTo>
                    <a:pt x="173" y="310"/>
                  </a:lnTo>
                  <a:lnTo>
                    <a:pt x="176" y="305"/>
                  </a:lnTo>
                  <a:lnTo>
                    <a:pt x="179" y="300"/>
                  </a:lnTo>
                  <a:lnTo>
                    <a:pt x="180" y="296"/>
                  </a:lnTo>
                  <a:lnTo>
                    <a:pt x="182" y="293"/>
                  </a:lnTo>
                  <a:lnTo>
                    <a:pt x="184" y="291"/>
                  </a:lnTo>
                  <a:lnTo>
                    <a:pt x="184" y="289"/>
                  </a:lnTo>
                  <a:lnTo>
                    <a:pt x="185" y="289"/>
                  </a:lnTo>
                  <a:lnTo>
                    <a:pt x="170" y="289"/>
                  </a:lnTo>
                  <a:lnTo>
                    <a:pt x="158" y="290"/>
                  </a:lnTo>
                  <a:lnTo>
                    <a:pt x="147" y="290"/>
                  </a:lnTo>
                  <a:lnTo>
                    <a:pt x="136" y="289"/>
                  </a:lnTo>
                  <a:lnTo>
                    <a:pt x="128" y="289"/>
                  </a:lnTo>
                  <a:lnTo>
                    <a:pt x="121" y="288"/>
                  </a:lnTo>
                  <a:lnTo>
                    <a:pt x="115" y="288"/>
                  </a:lnTo>
                  <a:lnTo>
                    <a:pt x="111" y="286"/>
                  </a:lnTo>
                  <a:lnTo>
                    <a:pt x="107" y="284"/>
                  </a:lnTo>
                  <a:lnTo>
                    <a:pt x="105" y="283"/>
                  </a:lnTo>
                  <a:lnTo>
                    <a:pt x="102" y="282"/>
                  </a:lnTo>
                  <a:lnTo>
                    <a:pt x="102" y="280"/>
                  </a:lnTo>
                  <a:lnTo>
                    <a:pt x="102" y="278"/>
                  </a:lnTo>
                  <a:lnTo>
                    <a:pt x="103" y="277"/>
                  </a:lnTo>
                  <a:lnTo>
                    <a:pt x="105" y="275"/>
                  </a:lnTo>
                  <a:lnTo>
                    <a:pt x="107" y="273"/>
                  </a:lnTo>
                  <a:lnTo>
                    <a:pt x="112" y="268"/>
                  </a:lnTo>
                  <a:lnTo>
                    <a:pt x="116" y="263"/>
                  </a:lnTo>
                  <a:lnTo>
                    <a:pt x="119" y="257"/>
                  </a:lnTo>
                  <a:lnTo>
                    <a:pt x="123" y="249"/>
                  </a:lnTo>
                  <a:lnTo>
                    <a:pt x="126" y="243"/>
                  </a:lnTo>
                  <a:lnTo>
                    <a:pt x="128" y="238"/>
                  </a:lnTo>
                  <a:lnTo>
                    <a:pt x="129" y="235"/>
                  </a:lnTo>
                  <a:lnTo>
                    <a:pt x="129" y="233"/>
                  </a:lnTo>
                  <a:lnTo>
                    <a:pt x="121" y="235"/>
                  </a:lnTo>
                  <a:lnTo>
                    <a:pt x="113" y="235"/>
                  </a:lnTo>
                  <a:lnTo>
                    <a:pt x="106" y="235"/>
                  </a:lnTo>
                  <a:lnTo>
                    <a:pt x="100" y="235"/>
                  </a:lnTo>
                  <a:lnTo>
                    <a:pt x="94" y="235"/>
                  </a:lnTo>
                  <a:lnTo>
                    <a:pt x="87" y="235"/>
                  </a:lnTo>
                  <a:lnTo>
                    <a:pt x="83" y="233"/>
                  </a:lnTo>
                  <a:lnTo>
                    <a:pt x="79" y="233"/>
                  </a:lnTo>
                  <a:lnTo>
                    <a:pt x="74" y="233"/>
                  </a:lnTo>
                  <a:lnTo>
                    <a:pt x="70" y="232"/>
                  </a:lnTo>
                  <a:lnTo>
                    <a:pt x="68" y="232"/>
                  </a:lnTo>
                  <a:lnTo>
                    <a:pt x="65" y="232"/>
                  </a:lnTo>
                  <a:lnTo>
                    <a:pt x="63" y="231"/>
                  </a:lnTo>
                  <a:lnTo>
                    <a:pt x="62" y="231"/>
                  </a:lnTo>
                  <a:lnTo>
                    <a:pt x="64" y="225"/>
                  </a:lnTo>
                  <a:lnTo>
                    <a:pt x="66" y="219"/>
                  </a:lnTo>
                  <a:lnTo>
                    <a:pt x="69" y="212"/>
                  </a:lnTo>
                  <a:lnTo>
                    <a:pt x="73" y="207"/>
                  </a:lnTo>
                  <a:lnTo>
                    <a:pt x="75" y="201"/>
                  </a:lnTo>
                  <a:lnTo>
                    <a:pt x="79" y="198"/>
                  </a:lnTo>
                  <a:lnTo>
                    <a:pt x="83" y="193"/>
                  </a:lnTo>
                  <a:lnTo>
                    <a:pt x="86" y="189"/>
                  </a:lnTo>
                  <a:lnTo>
                    <a:pt x="90" y="185"/>
                  </a:lnTo>
                  <a:lnTo>
                    <a:pt x="94" y="182"/>
                  </a:lnTo>
                  <a:lnTo>
                    <a:pt x="96" y="179"/>
                  </a:lnTo>
                  <a:lnTo>
                    <a:pt x="100" y="177"/>
                  </a:lnTo>
                  <a:lnTo>
                    <a:pt x="103" y="174"/>
                  </a:lnTo>
                  <a:lnTo>
                    <a:pt x="107" y="172"/>
                  </a:lnTo>
                  <a:lnTo>
                    <a:pt x="110" y="170"/>
                  </a:lnTo>
                  <a:lnTo>
                    <a:pt x="113" y="169"/>
                  </a:lnTo>
                  <a:lnTo>
                    <a:pt x="105" y="167"/>
                  </a:lnTo>
                  <a:lnTo>
                    <a:pt x="96" y="166"/>
                  </a:lnTo>
                  <a:lnTo>
                    <a:pt x="89" y="163"/>
                  </a:lnTo>
                  <a:lnTo>
                    <a:pt x="81" y="161"/>
                  </a:lnTo>
                  <a:lnTo>
                    <a:pt x="74" y="158"/>
                  </a:lnTo>
                  <a:lnTo>
                    <a:pt x="66" y="157"/>
                  </a:lnTo>
                  <a:lnTo>
                    <a:pt x="59" y="156"/>
                  </a:lnTo>
                  <a:lnTo>
                    <a:pt x="52" y="154"/>
                  </a:lnTo>
                  <a:lnTo>
                    <a:pt x="44" y="153"/>
                  </a:lnTo>
                  <a:lnTo>
                    <a:pt x="38" y="153"/>
                  </a:lnTo>
                  <a:lnTo>
                    <a:pt x="31" y="154"/>
                  </a:lnTo>
                  <a:lnTo>
                    <a:pt x="25" y="157"/>
                  </a:lnTo>
                  <a:lnTo>
                    <a:pt x="18" y="159"/>
                  </a:lnTo>
                  <a:lnTo>
                    <a:pt x="12" y="163"/>
                  </a:lnTo>
                  <a:lnTo>
                    <a:pt x="6" y="169"/>
                  </a:lnTo>
                  <a:lnTo>
                    <a:pt x="0" y="175"/>
                  </a:lnTo>
                  <a:lnTo>
                    <a:pt x="6" y="168"/>
                  </a:lnTo>
                  <a:lnTo>
                    <a:pt x="15" y="161"/>
                  </a:lnTo>
                  <a:lnTo>
                    <a:pt x="25" y="153"/>
                  </a:lnTo>
                  <a:lnTo>
                    <a:pt x="33" y="145"/>
                  </a:lnTo>
                  <a:lnTo>
                    <a:pt x="43" y="137"/>
                  </a:lnTo>
                  <a:lnTo>
                    <a:pt x="53" y="130"/>
                  </a:lnTo>
                  <a:lnTo>
                    <a:pt x="63" y="122"/>
                  </a:lnTo>
                  <a:lnTo>
                    <a:pt x="73" y="115"/>
                  </a:lnTo>
                  <a:lnTo>
                    <a:pt x="83" y="109"/>
                  </a:lnTo>
                  <a:lnTo>
                    <a:pt x="91" y="104"/>
                  </a:lnTo>
                  <a:lnTo>
                    <a:pt x="99" y="98"/>
                  </a:lnTo>
                  <a:lnTo>
                    <a:pt x="106" y="93"/>
                  </a:lnTo>
                  <a:lnTo>
                    <a:pt x="112" y="90"/>
                  </a:lnTo>
                  <a:lnTo>
                    <a:pt x="116" y="87"/>
                  </a:lnTo>
                  <a:lnTo>
                    <a:pt x="118" y="85"/>
                  </a:lnTo>
                  <a:lnTo>
                    <a:pt x="119" y="85"/>
                  </a:lnTo>
                  <a:lnTo>
                    <a:pt x="108" y="82"/>
                  </a:lnTo>
                  <a:lnTo>
                    <a:pt x="97" y="80"/>
                  </a:lnTo>
                  <a:lnTo>
                    <a:pt x="86" y="78"/>
                  </a:lnTo>
                  <a:lnTo>
                    <a:pt x="79" y="76"/>
                  </a:lnTo>
                  <a:lnTo>
                    <a:pt x="71" y="74"/>
                  </a:lnTo>
                  <a:lnTo>
                    <a:pt x="65" y="73"/>
                  </a:lnTo>
                  <a:lnTo>
                    <a:pt x="63" y="72"/>
                  </a:lnTo>
                  <a:lnTo>
                    <a:pt x="62" y="72"/>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3" name="Freeform 23"/>
            <p:cNvSpPr>
              <a:spLocks/>
            </p:cNvSpPr>
            <p:nvPr/>
          </p:nvSpPr>
          <p:spPr bwMode="auto">
            <a:xfrm>
              <a:off x="4742" y="2480"/>
              <a:ext cx="77" cy="81"/>
            </a:xfrm>
            <a:custGeom>
              <a:avLst/>
              <a:gdLst>
                <a:gd name="T0" fmla="*/ 2 w 153"/>
                <a:gd name="T1" fmla="*/ 1 h 163"/>
                <a:gd name="T2" fmla="*/ 1 w 153"/>
                <a:gd name="T3" fmla="*/ 0 h 163"/>
                <a:gd name="T4" fmla="*/ 1 w 153"/>
                <a:gd name="T5" fmla="*/ 0 h 163"/>
                <a:gd name="T6" fmla="*/ 2 w 153"/>
                <a:gd name="T7" fmla="*/ 0 h 163"/>
                <a:gd name="T8" fmla="*/ 3 w 153"/>
                <a:gd name="T9" fmla="*/ 0 h 163"/>
                <a:gd name="T10" fmla="*/ 4 w 153"/>
                <a:gd name="T11" fmla="*/ 1 h 163"/>
                <a:gd name="T12" fmla="*/ 5 w 153"/>
                <a:gd name="T13" fmla="*/ 2 h 163"/>
                <a:gd name="T14" fmla="*/ 6 w 153"/>
                <a:gd name="T15" fmla="*/ 3 h 163"/>
                <a:gd name="T16" fmla="*/ 7 w 153"/>
                <a:gd name="T17" fmla="*/ 4 h 163"/>
                <a:gd name="T18" fmla="*/ 8 w 153"/>
                <a:gd name="T19" fmla="*/ 5 h 163"/>
                <a:gd name="T20" fmla="*/ 9 w 153"/>
                <a:gd name="T21" fmla="*/ 6 h 163"/>
                <a:gd name="T22" fmla="*/ 9 w 153"/>
                <a:gd name="T23" fmla="*/ 7 h 163"/>
                <a:gd name="T24" fmla="*/ 10 w 153"/>
                <a:gd name="T25" fmla="*/ 8 h 163"/>
                <a:gd name="T26" fmla="*/ 10 w 153"/>
                <a:gd name="T27" fmla="*/ 8 h 163"/>
                <a:gd name="T28" fmla="*/ 10 w 153"/>
                <a:gd name="T29" fmla="*/ 9 h 163"/>
                <a:gd name="T30" fmla="*/ 9 w 153"/>
                <a:gd name="T31" fmla="*/ 9 h 163"/>
                <a:gd name="T32" fmla="*/ 8 w 153"/>
                <a:gd name="T33" fmla="*/ 9 h 163"/>
                <a:gd name="T34" fmla="*/ 7 w 153"/>
                <a:gd name="T35" fmla="*/ 9 h 163"/>
                <a:gd name="T36" fmla="*/ 6 w 153"/>
                <a:gd name="T37" fmla="*/ 9 h 163"/>
                <a:gd name="T38" fmla="*/ 5 w 153"/>
                <a:gd name="T39" fmla="*/ 10 h 163"/>
                <a:gd name="T40" fmla="*/ 4 w 153"/>
                <a:gd name="T41" fmla="*/ 10 h 163"/>
                <a:gd name="T42" fmla="*/ 3 w 153"/>
                <a:gd name="T43" fmla="*/ 9 h 163"/>
                <a:gd name="T44" fmla="*/ 2 w 153"/>
                <a:gd name="T45" fmla="*/ 9 h 163"/>
                <a:gd name="T46" fmla="*/ 2 w 153"/>
                <a:gd name="T47" fmla="*/ 9 h 163"/>
                <a:gd name="T48" fmla="*/ 1 w 153"/>
                <a:gd name="T49" fmla="*/ 8 h 163"/>
                <a:gd name="T50" fmla="*/ 1 w 153"/>
                <a:gd name="T51" fmla="*/ 7 h 163"/>
                <a:gd name="T52" fmla="*/ 0 w 153"/>
                <a:gd name="T53" fmla="*/ 6 h 163"/>
                <a:gd name="T54" fmla="*/ 1 w 153"/>
                <a:gd name="T55" fmla="*/ 5 h 163"/>
                <a:gd name="T56" fmla="*/ 1 w 153"/>
                <a:gd name="T57" fmla="*/ 4 h 163"/>
                <a:gd name="T58" fmla="*/ 1 w 153"/>
                <a:gd name="T59" fmla="*/ 3 h 163"/>
                <a:gd name="T60" fmla="*/ 2 w 153"/>
                <a:gd name="T61" fmla="*/ 3 h 163"/>
                <a:gd name="T62" fmla="*/ 2 w 153"/>
                <a:gd name="T63" fmla="*/ 2 h 163"/>
                <a:gd name="T64" fmla="*/ 2 w 153"/>
                <a:gd name="T65" fmla="*/ 1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63"/>
                <a:gd name="T101" fmla="*/ 153 w 15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63">
                  <a:moveTo>
                    <a:pt x="22" y="25"/>
                  </a:moveTo>
                  <a:lnTo>
                    <a:pt x="17" y="21"/>
                  </a:lnTo>
                  <a:lnTo>
                    <a:pt x="15" y="16"/>
                  </a:lnTo>
                  <a:lnTo>
                    <a:pt x="13" y="10"/>
                  </a:lnTo>
                  <a:lnTo>
                    <a:pt x="13" y="5"/>
                  </a:lnTo>
                  <a:lnTo>
                    <a:pt x="15" y="1"/>
                  </a:lnTo>
                  <a:lnTo>
                    <a:pt x="19" y="0"/>
                  </a:lnTo>
                  <a:lnTo>
                    <a:pt x="26" y="3"/>
                  </a:lnTo>
                  <a:lnTo>
                    <a:pt x="35" y="7"/>
                  </a:lnTo>
                  <a:lnTo>
                    <a:pt x="41" y="12"/>
                  </a:lnTo>
                  <a:lnTo>
                    <a:pt x="47" y="19"/>
                  </a:lnTo>
                  <a:lnTo>
                    <a:pt x="54" y="26"/>
                  </a:lnTo>
                  <a:lnTo>
                    <a:pt x="62" y="33"/>
                  </a:lnTo>
                  <a:lnTo>
                    <a:pt x="69" y="42"/>
                  </a:lnTo>
                  <a:lnTo>
                    <a:pt x="78" y="51"/>
                  </a:lnTo>
                  <a:lnTo>
                    <a:pt x="85" y="59"/>
                  </a:lnTo>
                  <a:lnTo>
                    <a:pt x="94" y="69"/>
                  </a:lnTo>
                  <a:lnTo>
                    <a:pt x="101" y="78"/>
                  </a:lnTo>
                  <a:lnTo>
                    <a:pt x="110" y="86"/>
                  </a:lnTo>
                  <a:lnTo>
                    <a:pt x="117" y="95"/>
                  </a:lnTo>
                  <a:lnTo>
                    <a:pt x="123" y="102"/>
                  </a:lnTo>
                  <a:lnTo>
                    <a:pt x="130" y="110"/>
                  </a:lnTo>
                  <a:lnTo>
                    <a:pt x="136" y="116"/>
                  </a:lnTo>
                  <a:lnTo>
                    <a:pt x="141" y="121"/>
                  </a:lnTo>
                  <a:lnTo>
                    <a:pt x="146" y="125"/>
                  </a:lnTo>
                  <a:lnTo>
                    <a:pt x="151" y="131"/>
                  </a:lnTo>
                  <a:lnTo>
                    <a:pt x="153" y="137"/>
                  </a:lnTo>
                  <a:lnTo>
                    <a:pt x="153" y="141"/>
                  </a:lnTo>
                  <a:lnTo>
                    <a:pt x="152" y="144"/>
                  </a:lnTo>
                  <a:lnTo>
                    <a:pt x="148" y="147"/>
                  </a:lnTo>
                  <a:lnTo>
                    <a:pt x="142" y="148"/>
                  </a:lnTo>
                  <a:lnTo>
                    <a:pt x="136" y="146"/>
                  </a:lnTo>
                  <a:lnTo>
                    <a:pt x="130" y="141"/>
                  </a:lnTo>
                  <a:lnTo>
                    <a:pt x="121" y="146"/>
                  </a:lnTo>
                  <a:lnTo>
                    <a:pt x="112" y="149"/>
                  </a:lnTo>
                  <a:lnTo>
                    <a:pt x="104" y="153"/>
                  </a:lnTo>
                  <a:lnTo>
                    <a:pt x="95" y="157"/>
                  </a:lnTo>
                  <a:lnTo>
                    <a:pt x="88" y="159"/>
                  </a:lnTo>
                  <a:lnTo>
                    <a:pt x="79" y="160"/>
                  </a:lnTo>
                  <a:lnTo>
                    <a:pt x="70" y="162"/>
                  </a:lnTo>
                  <a:lnTo>
                    <a:pt x="63" y="163"/>
                  </a:lnTo>
                  <a:lnTo>
                    <a:pt x="56" y="162"/>
                  </a:lnTo>
                  <a:lnTo>
                    <a:pt x="48" y="160"/>
                  </a:lnTo>
                  <a:lnTo>
                    <a:pt x="42" y="159"/>
                  </a:lnTo>
                  <a:lnTo>
                    <a:pt x="35" y="157"/>
                  </a:lnTo>
                  <a:lnTo>
                    <a:pt x="29" y="153"/>
                  </a:lnTo>
                  <a:lnTo>
                    <a:pt x="24" y="149"/>
                  </a:lnTo>
                  <a:lnTo>
                    <a:pt x="17" y="144"/>
                  </a:lnTo>
                  <a:lnTo>
                    <a:pt x="13" y="137"/>
                  </a:lnTo>
                  <a:lnTo>
                    <a:pt x="8" y="131"/>
                  </a:lnTo>
                  <a:lnTo>
                    <a:pt x="4" y="123"/>
                  </a:lnTo>
                  <a:lnTo>
                    <a:pt x="3" y="116"/>
                  </a:lnTo>
                  <a:lnTo>
                    <a:pt x="0" y="109"/>
                  </a:lnTo>
                  <a:lnTo>
                    <a:pt x="0" y="101"/>
                  </a:lnTo>
                  <a:lnTo>
                    <a:pt x="0" y="94"/>
                  </a:lnTo>
                  <a:lnTo>
                    <a:pt x="1" y="86"/>
                  </a:lnTo>
                  <a:lnTo>
                    <a:pt x="4" y="79"/>
                  </a:lnTo>
                  <a:lnTo>
                    <a:pt x="6" y="72"/>
                  </a:lnTo>
                  <a:lnTo>
                    <a:pt x="9" y="65"/>
                  </a:lnTo>
                  <a:lnTo>
                    <a:pt x="13" y="61"/>
                  </a:lnTo>
                  <a:lnTo>
                    <a:pt x="17" y="54"/>
                  </a:lnTo>
                  <a:lnTo>
                    <a:pt x="21" y="49"/>
                  </a:lnTo>
                  <a:lnTo>
                    <a:pt x="27" y="46"/>
                  </a:lnTo>
                  <a:lnTo>
                    <a:pt x="32" y="42"/>
                  </a:lnTo>
                  <a:lnTo>
                    <a:pt x="38" y="41"/>
                  </a:lnTo>
                  <a:lnTo>
                    <a:pt x="22" y="25"/>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4" name="Freeform 24"/>
            <p:cNvSpPr>
              <a:spLocks/>
            </p:cNvSpPr>
            <p:nvPr/>
          </p:nvSpPr>
          <p:spPr bwMode="auto">
            <a:xfrm>
              <a:off x="4751" y="2507"/>
              <a:ext cx="46" cy="41"/>
            </a:xfrm>
            <a:custGeom>
              <a:avLst/>
              <a:gdLst>
                <a:gd name="T0" fmla="*/ 3 w 91"/>
                <a:gd name="T1" fmla="*/ 0 h 83"/>
                <a:gd name="T2" fmla="*/ 2 w 91"/>
                <a:gd name="T3" fmla="*/ 0 h 83"/>
                <a:gd name="T4" fmla="*/ 2 w 91"/>
                <a:gd name="T5" fmla="*/ 0 h 83"/>
                <a:gd name="T6" fmla="*/ 1 w 91"/>
                <a:gd name="T7" fmla="*/ 0 h 83"/>
                <a:gd name="T8" fmla="*/ 1 w 91"/>
                <a:gd name="T9" fmla="*/ 1 h 83"/>
                <a:gd name="T10" fmla="*/ 1 w 91"/>
                <a:gd name="T11" fmla="*/ 1 h 83"/>
                <a:gd name="T12" fmla="*/ 1 w 91"/>
                <a:gd name="T13" fmla="*/ 1 h 83"/>
                <a:gd name="T14" fmla="*/ 1 w 91"/>
                <a:gd name="T15" fmla="*/ 1 h 83"/>
                <a:gd name="T16" fmla="*/ 1 w 91"/>
                <a:gd name="T17" fmla="*/ 2 h 83"/>
                <a:gd name="T18" fmla="*/ 1 w 91"/>
                <a:gd name="T19" fmla="*/ 2 h 83"/>
                <a:gd name="T20" fmla="*/ 1 w 91"/>
                <a:gd name="T21" fmla="*/ 2 h 83"/>
                <a:gd name="T22" fmla="*/ 0 w 91"/>
                <a:gd name="T23" fmla="*/ 2 h 83"/>
                <a:gd name="T24" fmla="*/ 0 w 91"/>
                <a:gd name="T25" fmla="*/ 3 h 83"/>
                <a:gd name="T26" fmla="*/ 0 w 91"/>
                <a:gd name="T27" fmla="*/ 3 h 83"/>
                <a:gd name="T28" fmla="*/ 0 w 91"/>
                <a:gd name="T29" fmla="*/ 3 h 83"/>
                <a:gd name="T30" fmla="*/ 1 w 91"/>
                <a:gd name="T31" fmla="*/ 3 h 83"/>
                <a:gd name="T32" fmla="*/ 1 w 91"/>
                <a:gd name="T33" fmla="*/ 3 h 83"/>
                <a:gd name="T34" fmla="*/ 1 w 91"/>
                <a:gd name="T35" fmla="*/ 4 h 83"/>
                <a:gd name="T36" fmla="*/ 1 w 91"/>
                <a:gd name="T37" fmla="*/ 4 h 83"/>
                <a:gd name="T38" fmla="*/ 1 w 91"/>
                <a:gd name="T39" fmla="*/ 4 h 83"/>
                <a:gd name="T40" fmla="*/ 1 w 91"/>
                <a:gd name="T41" fmla="*/ 4 h 83"/>
                <a:gd name="T42" fmla="*/ 1 w 91"/>
                <a:gd name="T43" fmla="*/ 4 h 83"/>
                <a:gd name="T44" fmla="*/ 2 w 91"/>
                <a:gd name="T45" fmla="*/ 4 h 83"/>
                <a:gd name="T46" fmla="*/ 2 w 91"/>
                <a:gd name="T47" fmla="*/ 5 h 83"/>
                <a:gd name="T48" fmla="*/ 2 w 91"/>
                <a:gd name="T49" fmla="*/ 5 h 83"/>
                <a:gd name="T50" fmla="*/ 3 w 91"/>
                <a:gd name="T51" fmla="*/ 5 h 83"/>
                <a:gd name="T52" fmla="*/ 3 w 91"/>
                <a:gd name="T53" fmla="*/ 5 h 83"/>
                <a:gd name="T54" fmla="*/ 3 w 91"/>
                <a:gd name="T55" fmla="*/ 5 h 83"/>
                <a:gd name="T56" fmla="*/ 4 w 91"/>
                <a:gd name="T57" fmla="*/ 5 h 83"/>
                <a:gd name="T58" fmla="*/ 4 w 91"/>
                <a:gd name="T59" fmla="*/ 5 h 83"/>
                <a:gd name="T60" fmla="*/ 5 w 91"/>
                <a:gd name="T61" fmla="*/ 5 h 83"/>
                <a:gd name="T62" fmla="*/ 5 w 91"/>
                <a:gd name="T63" fmla="*/ 5 h 83"/>
                <a:gd name="T64" fmla="*/ 6 w 91"/>
                <a:gd name="T65" fmla="*/ 4 h 83"/>
                <a:gd name="T66" fmla="*/ 6 w 91"/>
                <a:gd name="T67" fmla="*/ 4 h 83"/>
                <a:gd name="T68" fmla="*/ 5 w 91"/>
                <a:gd name="T69" fmla="*/ 3 h 83"/>
                <a:gd name="T70" fmla="*/ 5 w 91"/>
                <a:gd name="T71" fmla="*/ 3 h 83"/>
                <a:gd name="T72" fmla="*/ 5 w 91"/>
                <a:gd name="T73" fmla="*/ 3 h 83"/>
                <a:gd name="T74" fmla="*/ 4 w 91"/>
                <a:gd name="T75" fmla="*/ 3 h 83"/>
                <a:gd name="T76" fmla="*/ 4 w 91"/>
                <a:gd name="T77" fmla="*/ 3 h 83"/>
                <a:gd name="T78" fmla="*/ 3 w 91"/>
                <a:gd name="T79" fmla="*/ 3 h 83"/>
                <a:gd name="T80" fmla="*/ 3 w 91"/>
                <a:gd name="T81" fmla="*/ 3 h 83"/>
                <a:gd name="T82" fmla="*/ 3 w 91"/>
                <a:gd name="T83" fmla="*/ 3 h 83"/>
                <a:gd name="T84" fmla="*/ 2 w 91"/>
                <a:gd name="T85" fmla="*/ 3 h 83"/>
                <a:gd name="T86" fmla="*/ 2 w 91"/>
                <a:gd name="T87" fmla="*/ 3 h 83"/>
                <a:gd name="T88" fmla="*/ 2 w 91"/>
                <a:gd name="T89" fmla="*/ 3 h 83"/>
                <a:gd name="T90" fmla="*/ 2 w 91"/>
                <a:gd name="T91" fmla="*/ 3 h 83"/>
                <a:gd name="T92" fmla="*/ 2 w 91"/>
                <a:gd name="T93" fmla="*/ 3 h 83"/>
                <a:gd name="T94" fmla="*/ 2 w 91"/>
                <a:gd name="T95" fmla="*/ 2 h 83"/>
                <a:gd name="T96" fmla="*/ 2 w 91"/>
                <a:gd name="T97" fmla="*/ 2 h 83"/>
                <a:gd name="T98" fmla="*/ 2 w 91"/>
                <a:gd name="T99" fmla="*/ 1 h 83"/>
                <a:gd name="T100" fmla="*/ 3 w 91"/>
                <a:gd name="T101" fmla="*/ 0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
                <a:gd name="T154" fmla="*/ 0 h 83"/>
                <a:gd name="T155" fmla="*/ 91 w 9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 h="83">
                  <a:moveTo>
                    <a:pt x="35" y="14"/>
                  </a:moveTo>
                  <a:lnTo>
                    <a:pt x="23" y="0"/>
                  </a:lnTo>
                  <a:lnTo>
                    <a:pt x="19" y="6"/>
                  </a:lnTo>
                  <a:lnTo>
                    <a:pt x="16" y="11"/>
                  </a:lnTo>
                  <a:lnTo>
                    <a:pt x="12" y="17"/>
                  </a:lnTo>
                  <a:lnTo>
                    <a:pt x="10" y="22"/>
                  </a:lnTo>
                  <a:lnTo>
                    <a:pt x="7" y="26"/>
                  </a:lnTo>
                  <a:lnTo>
                    <a:pt x="5" y="31"/>
                  </a:lnTo>
                  <a:lnTo>
                    <a:pt x="3" y="35"/>
                  </a:lnTo>
                  <a:lnTo>
                    <a:pt x="2" y="38"/>
                  </a:lnTo>
                  <a:lnTo>
                    <a:pt x="1" y="42"/>
                  </a:lnTo>
                  <a:lnTo>
                    <a:pt x="0" y="46"/>
                  </a:lnTo>
                  <a:lnTo>
                    <a:pt x="0" y="49"/>
                  </a:lnTo>
                  <a:lnTo>
                    <a:pt x="0" y="53"/>
                  </a:lnTo>
                  <a:lnTo>
                    <a:pt x="0" y="56"/>
                  </a:lnTo>
                  <a:lnTo>
                    <a:pt x="1" y="59"/>
                  </a:lnTo>
                  <a:lnTo>
                    <a:pt x="1" y="62"/>
                  </a:lnTo>
                  <a:lnTo>
                    <a:pt x="3" y="66"/>
                  </a:lnTo>
                  <a:lnTo>
                    <a:pt x="5" y="68"/>
                  </a:lnTo>
                  <a:lnTo>
                    <a:pt x="8" y="70"/>
                  </a:lnTo>
                  <a:lnTo>
                    <a:pt x="11" y="73"/>
                  </a:lnTo>
                  <a:lnTo>
                    <a:pt x="14" y="75"/>
                  </a:lnTo>
                  <a:lnTo>
                    <a:pt x="18" y="78"/>
                  </a:lnTo>
                  <a:lnTo>
                    <a:pt x="23" y="80"/>
                  </a:lnTo>
                  <a:lnTo>
                    <a:pt x="28" y="82"/>
                  </a:lnTo>
                  <a:lnTo>
                    <a:pt x="33" y="83"/>
                  </a:lnTo>
                  <a:lnTo>
                    <a:pt x="39" y="83"/>
                  </a:lnTo>
                  <a:lnTo>
                    <a:pt x="45" y="83"/>
                  </a:lnTo>
                  <a:lnTo>
                    <a:pt x="51" y="83"/>
                  </a:lnTo>
                  <a:lnTo>
                    <a:pt x="59" y="83"/>
                  </a:lnTo>
                  <a:lnTo>
                    <a:pt x="66" y="82"/>
                  </a:lnTo>
                  <a:lnTo>
                    <a:pt x="74" y="80"/>
                  </a:lnTo>
                  <a:lnTo>
                    <a:pt x="82" y="78"/>
                  </a:lnTo>
                  <a:lnTo>
                    <a:pt x="91" y="75"/>
                  </a:lnTo>
                  <a:lnTo>
                    <a:pt x="77" y="56"/>
                  </a:lnTo>
                  <a:lnTo>
                    <a:pt x="72" y="57"/>
                  </a:lnTo>
                  <a:lnTo>
                    <a:pt x="66" y="58"/>
                  </a:lnTo>
                  <a:lnTo>
                    <a:pt x="60" y="59"/>
                  </a:lnTo>
                  <a:lnTo>
                    <a:pt x="54" y="61"/>
                  </a:lnTo>
                  <a:lnTo>
                    <a:pt x="48" y="62"/>
                  </a:lnTo>
                  <a:lnTo>
                    <a:pt x="42" y="62"/>
                  </a:lnTo>
                  <a:lnTo>
                    <a:pt x="35" y="62"/>
                  </a:lnTo>
                  <a:lnTo>
                    <a:pt x="31" y="61"/>
                  </a:lnTo>
                  <a:lnTo>
                    <a:pt x="27" y="59"/>
                  </a:lnTo>
                  <a:lnTo>
                    <a:pt x="23" y="57"/>
                  </a:lnTo>
                  <a:lnTo>
                    <a:pt x="22" y="53"/>
                  </a:lnTo>
                  <a:lnTo>
                    <a:pt x="21" y="48"/>
                  </a:lnTo>
                  <a:lnTo>
                    <a:pt x="22" y="42"/>
                  </a:lnTo>
                  <a:lnTo>
                    <a:pt x="24" y="35"/>
                  </a:lnTo>
                  <a:lnTo>
                    <a:pt x="29" y="25"/>
                  </a:lnTo>
                  <a:lnTo>
                    <a:pt x="35" y="14"/>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5" name="Freeform 25"/>
            <p:cNvSpPr>
              <a:spLocks/>
            </p:cNvSpPr>
            <p:nvPr/>
          </p:nvSpPr>
          <p:spPr bwMode="auto">
            <a:xfrm>
              <a:off x="3682" y="2825"/>
              <a:ext cx="390" cy="413"/>
            </a:xfrm>
            <a:custGeom>
              <a:avLst/>
              <a:gdLst>
                <a:gd name="T0" fmla="*/ 45 w 779"/>
                <a:gd name="T1" fmla="*/ 0 h 826"/>
                <a:gd name="T2" fmla="*/ 47 w 779"/>
                <a:gd name="T3" fmla="*/ 3 h 826"/>
                <a:gd name="T4" fmla="*/ 49 w 779"/>
                <a:gd name="T5" fmla="*/ 6 h 826"/>
                <a:gd name="T6" fmla="*/ 48 w 779"/>
                <a:gd name="T7" fmla="*/ 12 h 826"/>
                <a:gd name="T8" fmla="*/ 46 w 779"/>
                <a:gd name="T9" fmla="*/ 15 h 826"/>
                <a:gd name="T10" fmla="*/ 43 w 779"/>
                <a:gd name="T11" fmla="*/ 21 h 826"/>
                <a:gd name="T12" fmla="*/ 41 w 779"/>
                <a:gd name="T13" fmla="*/ 27 h 826"/>
                <a:gd name="T14" fmla="*/ 39 w 779"/>
                <a:gd name="T15" fmla="*/ 33 h 826"/>
                <a:gd name="T16" fmla="*/ 38 w 779"/>
                <a:gd name="T17" fmla="*/ 38 h 826"/>
                <a:gd name="T18" fmla="*/ 37 w 779"/>
                <a:gd name="T19" fmla="*/ 42 h 826"/>
                <a:gd name="T20" fmla="*/ 36 w 779"/>
                <a:gd name="T21" fmla="*/ 45 h 826"/>
                <a:gd name="T22" fmla="*/ 35 w 779"/>
                <a:gd name="T23" fmla="*/ 46 h 826"/>
                <a:gd name="T24" fmla="*/ 34 w 779"/>
                <a:gd name="T25" fmla="*/ 47 h 826"/>
                <a:gd name="T26" fmla="*/ 33 w 779"/>
                <a:gd name="T27" fmla="*/ 49 h 826"/>
                <a:gd name="T28" fmla="*/ 32 w 779"/>
                <a:gd name="T29" fmla="*/ 48 h 826"/>
                <a:gd name="T30" fmla="*/ 33 w 779"/>
                <a:gd name="T31" fmla="*/ 46 h 826"/>
                <a:gd name="T32" fmla="*/ 34 w 779"/>
                <a:gd name="T33" fmla="*/ 43 h 826"/>
                <a:gd name="T34" fmla="*/ 35 w 779"/>
                <a:gd name="T35" fmla="*/ 41 h 826"/>
                <a:gd name="T36" fmla="*/ 35 w 779"/>
                <a:gd name="T37" fmla="*/ 39 h 826"/>
                <a:gd name="T38" fmla="*/ 34 w 779"/>
                <a:gd name="T39" fmla="*/ 40 h 826"/>
                <a:gd name="T40" fmla="*/ 33 w 779"/>
                <a:gd name="T41" fmla="*/ 43 h 826"/>
                <a:gd name="T42" fmla="*/ 31 w 779"/>
                <a:gd name="T43" fmla="*/ 46 h 826"/>
                <a:gd name="T44" fmla="*/ 30 w 779"/>
                <a:gd name="T45" fmla="*/ 49 h 826"/>
                <a:gd name="T46" fmla="*/ 28 w 779"/>
                <a:gd name="T47" fmla="*/ 51 h 826"/>
                <a:gd name="T48" fmla="*/ 28 w 779"/>
                <a:gd name="T49" fmla="*/ 52 h 826"/>
                <a:gd name="T50" fmla="*/ 26 w 779"/>
                <a:gd name="T51" fmla="*/ 52 h 826"/>
                <a:gd name="T52" fmla="*/ 24 w 779"/>
                <a:gd name="T53" fmla="*/ 52 h 826"/>
                <a:gd name="T54" fmla="*/ 22 w 779"/>
                <a:gd name="T55" fmla="*/ 52 h 826"/>
                <a:gd name="T56" fmla="*/ 20 w 779"/>
                <a:gd name="T57" fmla="*/ 51 h 826"/>
                <a:gd name="T58" fmla="*/ 21 w 779"/>
                <a:gd name="T59" fmla="*/ 49 h 826"/>
                <a:gd name="T60" fmla="*/ 21 w 779"/>
                <a:gd name="T61" fmla="*/ 47 h 826"/>
                <a:gd name="T62" fmla="*/ 20 w 779"/>
                <a:gd name="T63" fmla="*/ 48 h 826"/>
                <a:gd name="T64" fmla="*/ 19 w 779"/>
                <a:gd name="T65" fmla="*/ 51 h 826"/>
                <a:gd name="T66" fmla="*/ 15 w 779"/>
                <a:gd name="T67" fmla="*/ 50 h 826"/>
                <a:gd name="T68" fmla="*/ 12 w 779"/>
                <a:gd name="T69" fmla="*/ 50 h 826"/>
                <a:gd name="T70" fmla="*/ 11 w 779"/>
                <a:gd name="T71" fmla="*/ 48 h 826"/>
                <a:gd name="T72" fmla="*/ 13 w 779"/>
                <a:gd name="T73" fmla="*/ 46 h 826"/>
                <a:gd name="T74" fmla="*/ 10 w 779"/>
                <a:gd name="T75" fmla="*/ 47 h 826"/>
                <a:gd name="T76" fmla="*/ 6 w 779"/>
                <a:gd name="T77" fmla="*/ 48 h 826"/>
                <a:gd name="T78" fmla="*/ 5 w 779"/>
                <a:gd name="T79" fmla="*/ 47 h 826"/>
                <a:gd name="T80" fmla="*/ 7 w 779"/>
                <a:gd name="T81" fmla="*/ 45 h 826"/>
                <a:gd name="T82" fmla="*/ 6 w 779"/>
                <a:gd name="T83" fmla="*/ 45 h 826"/>
                <a:gd name="T84" fmla="*/ 5 w 779"/>
                <a:gd name="T85" fmla="*/ 46 h 826"/>
                <a:gd name="T86" fmla="*/ 3 w 779"/>
                <a:gd name="T87" fmla="*/ 47 h 826"/>
                <a:gd name="T88" fmla="*/ 1 w 779"/>
                <a:gd name="T89" fmla="*/ 47 h 826"/>
                <a:gd name="T90" fmla="*/ 4 w 779"/>
                <a:gd name="T91" fmla="*/ 44 h 826"/>
                <a:gd name="T92" fmla="*/ 10 w 779"/>
                <a:gd name="T93" fmla="*/ 38 h 826"/>
                <a:gd name="T94" fmla="*/ 16 w 779"/>
                <a:gd name="T95" fmla="*/ 31 h 826"/>
                <a:gd name="T96" fmla="*/ 21 w 779"/>
                <a:gd name="T97" fmla="*/ 26 h 826"/>
                <a:gd name="T98" fmla="*/ 24 w 779"/>
                <a:gd name="T99" fmla="*/ 23 h 826"/>
                <a:gd name="T100" fmla="*/ 27 w 779"/>
                <a:gd name="T101" fmla="*/ 19 h 826"/>
                <a:gd name="T102" fmla="*/ 30 w 779"/>
                <a:gd name="T103" fmla="*/ 15 h 826"/>
                <a:gd name="T104" fmla="*/ 32 w 779"/>
                <a:gd name="T105" fmla="*/ 12 h 826"/>
                <a:gd name="T106" fmla="*/ 35 w 779"/>
                <a:gd name="T107" fmla="*/ 7 h 826"/>
                <a:gd name="T108" fmla="*/ 39 w 779"/>
                <a:gd name="T109" fmla="*/ 5 h 826"/>
                <a:gd name="T110" fmla="*/ 42 w 779"/>
                <a:gd name="T111" fmla="*/ 3 h 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9"/>
                <a:gd name="T169" fmla="*/ 0 h 826"/>
                <a:gd name="T170" fmla="*/ 779 w 779"/>
                <a:gd name="T171" fmla="*/ 826 h 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9" h="826">
                  <a:moveTo>
                    <a:pt x="680" y="28"/>
                  </a:moveTo>
                  <a:lnTo>
                    <a:pt x="686" y="22"/>
                  </a:lnTo>
                  <a:lnTo>
                    <a:pt x="693" y="14"/>
                  </a:lnTo>
                  <a:lnTo>
                    <a:pt x="698" y="7"/>
                  </a:lnTo>
                  <a:lnTo>
                    <a:pt x="701" y="2"/>
                  </a:lnTo>
                  <a:lnTo>
                    <a:pt x="707" y="0"/>
                  </a:lnTo>
                  <a:lnTo>
                    <a:pt x="712" y="3"/>
                  </a:lnTo>
                  <a:lnTo>
                    <a:pt x="720" y="12"/>
                  </a:lnTo>
                  <a:lnTo>
                    <a:pt x="728" y="28"/>
                  </a:lnTo>
                  <a:lnTo>
                    <a:pt x="733" y="38"/>
                  </a:lnTo>
                  <a:lnTo>
                    <a:pt x="739" y="48"/>
                  </a:lnTo>
                  <a:lnTo>
                    <a:pt x="746" y="56"/>
                  </a:lnTo>
                  <a:lnTo>
                    <a:pt x="752" y="65"/>
                  </a:lnTo>
                  <a:lnTo>
                    <a:pt x="758" y="72"/>
                  </a:lnTo>
                  <a:lnTo>
                    <a:pt x="763" y="81"/>
                  </a:lnTo>
                  <a:lnTo>
                    <a:pt x="769" y="90"/>
                  </a:lnTo>
                  <a:lnTo>
                    <a:pt x="773" y="98"/>
                  </a:lnTo>
                  <a:lnTo>
                    <a:pt x="776" y="107"/>
                  </a:lnTo>
                  <a:lnTo>
                    <a:pt x="779" y="117"/>
                  </a:lnTo>
                  <a:lnTo>
                    <a:pt x="779" y="127"/>
                  </a:lnTo>
                  <a:lnTo>
                    <a:pt x="779" y="138"/>
                  </a:lnTo>
                  <a:lnTo>
                    <a:pt x="776" y="150"/>
                  </a:lnTo>
                  <a:lnTo>
                    <a:pt x="772" y="164"/>
                  </a:lnTo>
                  <a:lnTo>
                    <a:pt x="764" y="177"/>
                  </a:lnTo>
                  <a:lnTo>
                    <a:pt x="754" y="193"/>
                  </a:lnTo>
                  <a:lnTo>
                    <a:pt x="749" y="202"/>
                  </a:lnTo>
                  <a:lnTo>
                    <a:pt x="743" y="212"/>
                  </a:lnTo>
                  <a:lnTo>
                    <a:pt x="737" y="223"/>
                  </a:lnTo>
                  <a:lnTo>
                    <a:pt x="731" y="234"/>
                  </a:lnTo>
                  <a:lnTo>
                    <a:pt x="725" y="246"/>
                  </a:lnTo>
                  <a:lnTo>
                    <a:pt x="719" y="260"/>
                  </a:lnTo>
                  <a:lnTo>
                    <a:pt x="712" y="273"/>
                  </a:lnTo>
                  <a:lnTo>
                    <a:pt x="706" y="287"/>
                  </a:lnTo>
                  <a:lnTo>
                    <a:pt x="700" y="303"/>
                  </a:lnTo>
                  <a:lnTo>
                    <a:pt x="694" y="318"/>
                  </a:lnTo>
                  <a:lnTo>
                    <a:pt x="688" y="334"/>
                  </a:lnTo>
                  <a:lnTo>
                    <a:pt x="682" y="350"/>
                  </a:lnTo>
                  <a:lnTo>
                    <a:pt x="674" y="366"/>
                  </a:lnTo>
                  <a:lnTo>
                    <a:pt x="668" y="382"/>
                  </a:lnTo>
                  <a:lnTo>
                    <a:pt x="663" y="399"/>
                  </a:lnTo>
                  <a:lnTo>
                    <a:pt x="657" y="415"/>
                  </a:lnTo>
                  <a:lnTo>
                    <a:pt x="651" y="432"/>
                  </a:lnTo>
                  <a:lnTo>
                    <a:pt x="645" y="449"/>
                  </a:lnTo>
                  <a:lnTo>
                    <a:pt x="640" y="466"/>
                  </a:lnTo>
                  <a:lnTo>
                    <a:pt x="633" y="481"/>
                  </a:lnTo>
                  <a:lnTo>
                    <a:pt x="629" y="497"/>
                  </a:lnTo>
                  <a:lnTo>
                    <a:pt x="624" y="513"/>
                  </a:lnTo>
                  <a:lnTo>
                    <a:pt x="620" y="527"/>
                  </a:lnTo>
                  <a:lnTo>
                    <a:pt x="615" y="542"/>
                  </a:lnTo>
                  <a:lnTo>
                    <a:pt x="611" y="556"/>
                  </a:lnTo>
                  <a:lnTo>
                    <a:pt x="608" y="569"/>
                  </a:lnTo>
                  <a:lnTo>
                    <a:pt x="604" y="582"/>
                  </a:lnTo>
                  <a:lnTo>
                    <a:pt x="600" y="593"/>
                  </a:lnTo>
                  <a:lnTo>
                    <a:pt x="598" y="604"/>
                  </a:lnTo>
                  <a:lnTo>
                    <a:pt x="595" y="614"/>
                  </a:lnTo>
                  <a:lnTo>
                    <a:pt x="594" y="622"/>
                  </a:lnTo>
                  <a:lnTo>
                    <a:pt x="593" y="631"/>
                  </a:lnTo>
                  <a:lnTo>
                    <a:pt x="590" y="645"/>
                  </a:lnTo>
                  <a:lnTo>
                    <a:pt x="588" y="657"/>
                  </a:lnTo>
                  <a:lnTo>
                    <a:pt x="587" y="668"/>
                  </a:lnTo>
                  <a:lnTo>
                    <a:pt x="584" y="679"/>
                  </a:lnTo>
                  <a:lnTo>
                    <a:pt x="583" y="687"/>
                  </a:lnTo>
                  <a:lnTo>
                    <a:pt x="580" y="695"/>
                  </a:lnTo>
                  <a:lnTo>
                    <a:pt x="579" y="701"/>
                  </a:lnTo>
                  <a:lnTo>
                    <a:pt x="577" y="708"/>
                  </a:lnTo>
                  <a:lnTo>
                    <a:pt x="575" y="714"/>
                  </a:lnTo>
                  <a:lnTo>
                    <a:pt x="573" y="717"/>
                  </a:lnTo>
                  <a:lnTo>
                    <a:pt x="571" y="721"/>
                  </a:lnTo>
                  <a:lnTo>
                    <a:pt x="568" y="724"/>
                  </a:lnTo>
                  <a:lnTo>
                    <a:pt x="566" y="726"/>
                  </a:lnTo>
                  <a:lnTo>
                    <a:pt x="563" y="728"/>
                  </a:lnTo>
                  <a:lnTo>
                    <a:pt x="559" y="730"/>
                  </a:lnTo>
                  <a:lnTo>
                    <a:pt x="557" y="731"/>
                  </a:lnTo>
                  <a:lnTo>
                    <a:pt x="550" y="733"/>
                  </a:lnTo>
                  <a:lnTo>
                    <a:pt x="545" y="736"/>
                  </a:lnTo>
                  <a:lnTo>
                    <a:pt x="540" y="737"/>
                  </a:lnTo>
                  <a:lnTo>
                    <a:pt x="536" y="740"/>
                  </a:lnTo>
                  <a:lnTo>
                    <a:pt x="534" y="742"/>
                  </a:lnTo>
                  <a:lnTo>
                    <a:pt x="531" y="746"/>
                  </a:lnTo>
                  <a:lnTo>
                    <a:pt x="529" y="751"/>
                  </a:lnTo>
                  <a:lnTo>
                    <a:pt x="527" y="757"/>
                  </a:lnTo>
                  <a:lnTo>
                    <a:pt x="525" y="764"/>
                  </a:lnTo>
                  <a:lnTo>
                    <a:pt x="521" y="772"/>
                  </a:lnTo>
                  <a:lnTo>
                    <a:pt x="518" y="778"/>
                  </a:lnTo>
                  <a:lnTo>
                    <a:pt x="513" y="782"/>
                  </a:lnTo>
                  <a:lnTo>
                    <a:pt x="509" y="784"/>
                  </a:lnTo>
                  <a:lnTo>
                    <a:pt x="505" y="783"/>
                  </a:lnTo>
                  <a:lnTo>
                    <a:pt x="504" y="779"/>
                  </a:lnTo>
                  <a:lnTo>
                    <a:pt x="505" y="770"/>
                  </a:lnTo>
                  <a:lnTo>
                    <a:pt x="506" y="764"/>
                  </a:lnTo>
                  <a:lnTo>
                    <a:pt x="508" y="759"/>
                  </a:lnTo>
                  <a:lnTo>
                    <a:pt x="509" y="752"/>
                  </a:lnTo>
                  <a:lnTo>
                    <a:pt x="510" y="746"/>
                  </a:lnTo>
                  <a:lnTo>
                    <a:pt x="511" y="740"/>
                  </a:lnTo>
                  <a:lnTo>
                    <a:pt x="514" y="732"/>
                  </a:lnTo>
                  <a:lnTo>
                    <a:pt x="515" y="725"/>
                  </a:lnTo>
                  <a:lnTo>
                    <a:pt x="518" y="717"/>
                  </a:lnTo>
                  <a:lnTo>
                    <a:pt x="519" y="711"/>
                  </a:lnTo>
                  <a:lnTo>
                    <a:pt x="521" y="704"/>
                  </a:lnTo>
                  <a:lnTo>
                    <a:pt x="525" y="696"/>
                  </a:lnTo>
                  <a:lnTo>
                    <a:pt x="527" y="690"/>
                  </a:lnTo>
                  <a:lnTo>
                    <a:pt x="531" y="683"/>
                  </a:lnTo>
                  <a:lnTo>
                    <a:pt x="535" y="675"/>
                  </a:lnTo>
                  <a:lnTo>
                    <a:pt x="539" y="669"/>
                  </a:lnTo>
                  <a:lnTo>
                    <a:pt x="543" y="663"/>
                  </a:lnTo>
                  <a:lnTo>
                    <a:pt x="548" y="657"/>
                  </a:lnTo>
                  <a:lnTo>
                    <a:pt x="551" y="651"/>
                  </a:lnTo>
                  <a:lnTo>
                    <a:pt x="552" y="646"/>
                  </a:lnTo>
                  <a:lnTo>
                    <a:pt x="553" y="640"/>
                  </a:lnTo>
                  <a:lnTo>
                    <a:pt x="553" y="635"/>
                  </a:lnTo>
                  <a:lnTo>
                    <a:pt x="552" y="630"/>
                  </a:lnTo>
                  <a:lnTo>
                    <a:pt x="551" y="626"/>
                  </a:lnTo>
                  <a:lnTo>
                    <a:pt x="548" y="624"/>
                  </a:lnTo>
                  <a:lnTo>
                    <a:pt x="547" y="621"/>
                  </a:lnTo>
                  <a:lnTo>
                    <a:pt x="543" y="620"/>
                  </a:lnTo>
                  <a:lnTo>
                    <a:pt x="541" y="620"/>
                  </a:lnTo>
                  <a:lnTo>
                    <a:pt x="537" y="620"/>
                  </a:lnTo>
                  <a:lnTo>
                    <a:pt x="535" y="622"/>
                  </a:lnTo>
                  <a:lnTo>
                    <a:pt x="532" y="626"/>
                  </a:lnTo>
                  <a:lnTo>
                    <a:pt x="530" y="631"/>
                  </a:lnTo>
                  <a:lnTo>
                    <a:pt x="527" y="637"/>
                  </a:lnTo>
                  <a:lnTo>
                    <a:pt x="525" y="645"/>
                  </a:lnTo>
                  <a:lnTo>
                    <a:pt x="524" y="652"/>
                  </a:lnTo>
                  <a:lnTo>
                    <a:pt x="521" y="661"/>
                  </a:lnTo>
                  <a:lnTo>
                    <a:pt x="519" y="668"/>
                  </a:lnTo>
                  <a:lnTo>
                    <a:pt x="516" y="677"/>
                  </a:lnTo>
                  <a:lnTo>
                    <a:pt x="513" y="685"/>
                  </a:lnTo>
                  <a:lnTo>
                    <a:pt x="510" y="693"/>
                  </a:lnTo>
                  <a:lnTo>
                    <a:pt x="506" y="701"/>
                  </a:lnTo>
                  <a:lnTo>
                    <a:pt x="503" y="710"/>
                  </a:lnTo>
                  <a:lnTo>
                    <a:pt x="499" y="717"/>
                  </a:lnTo>
                  <a:lnTo>
                    <a:pt x="495" y="725"/>
                  </a:lnTo>
                  <a:lnTo>
                    <a:pt x="492" y="733"/>
                  </a:lnTo>
                  <a:lnTo>
                    <a:pt x="488" y="741"/>
                  </a:lnTo>
                  <a:lnTo>
                    <a:pt x="484" y="747"/>
                  </a:lnTo>
                  <a:lnTo>
                    <a:pt x="479" y="754"/>
                  </a:lnTo>
                  <a:lnTo>
                    <a:pt x="476" y="761"/>
                  </a:lnTo>
                  <a:lnTo>
                    <a:pt x="468" y="772"/>
                  </a:lnTo>
                  <a:lnTo>
                    <a:pt x="461" y="780"/>
                  </a:lnTo>
                  <a:lnTo>
                    <a:pt x="455" y="786"/>
                  </a:lnTo>
                  <a:lnTo>
                    <a:pt x="450" y="793"/>
                  </a:lnTo>
                  <a:lnTo>
                    <a:pt x="446" y="798"/>
                  </a:lnTo>
                  <a:lnTo>
                    <a:pt x="444" y="802"/>
                  </a:lnTo>
                  <a:lnTo>
                    <a:pt x="442" y="807"/>
                  </a:lnTo>
                  <a:lnTo>
                    <a:pt x="444" y="812"/>
                  </a:lnTo>
                  <a:lnTo>
                    <a:pt x="444" y="815"/>
                  </a:lnTo>
                  <a:lnTo>
                    <a:pt x="442" y="817"/>
                  </a:lnTo>
                  <a:lnTo>
                    <a:pt x="441" y="820"/>
                  </a:lnTo>
                  <a:lnTo>
                    <a:pt x="440" y="821"/>
                  </a:lnTo>
                  <a:lnTo>
                    <a:pt x="437" y="822"/>
                  </a:lnTo>
                  <a:lnTo>
                    <a:pt x="435" y="822"/>
                  </a:lnTo>
                  <a:lnTo>
                    <a:pt x="431" y="823"/>
                  </a:lnTo>
                  <a:lnTo>
                    <a:pt x="428" y="823"/>
                  </a:lnTo>
                  <a:lnTo>
                    <a:pt x="423" y="823"/>
                  </a:lnTo>
                  <a:lnTo>
                    <a:pt x="419" y="823"/>
                  </a:lnTo>
                  <a:lnTo>
                    <a:pt x="414" y="823"/>
                  </a:lnTo>
                  <a:lnTo>
                    <a:pt x="408" y="823"/>
                  </a:lnTo>
                  <a:lnTo>
                    <a:pt x="403" y="822"/>
                  </a:lnTo>
                  <a:lnTo>
                    <a:pt x="397" y="822"/>
                  </a:lnTo>
                  <a:lnTo>
                    <a:pt x="391" y="822"/>
                  </a:lnTo>
                  <a:lnTo>
                    <a:pt x="384" y="822"/>
                  </a:lnTo>
                  <a:lnTo>
                    <a:pt x="378" y="822"/>
                  </a:lnTo>
                  <a:lnTo>
                    <a:pt x="372" y="823"/>
                  </a:lnTo>
                  <a:lnTo>
                    <a:pt x="366" y="823"/>
                  </a:lnTo>
                  <a:lnTo>
                    <a:pt x="358" y="825"/>
                  </a:lnTo>
                  <a:lnTo>
                    <a:pt x="352" y="825"/>
                  </a:lnTo>
                  <a:lnTo>
                    <a:pt x="346" y="826"/>
                  </a:lnTo>
                  <a:lnTo>
                    <a:pt x="340" y="826"/>
                  </a:lnTo>
                  <a:lnTo>
                    <a:pt x="335" y="826"/>
                  </a:lnTo>
                  <a:lnTo>
                    <a:pt x="330" y="826"/>
                  </a:lnTo>
                  <a:lnTo>
                    <a:pt x="326" y="825"/>
                  </a:lnTo>
                  <a:lnTo>
                    <a:pt x="324" y="822"/>
                  </a:lnTo>
                  <a:lnTo>
                    <a:pt x="321" y="820"/>
                  </a:lnTo>
                  <a:lnTo>
                    <a:pt x="320" y="816"/>
                  </a:lnTo>
                  <a:lnTo>
                    <a:pt x="321" y="810"/>
                  </a:lnTo>
                  <a:lnTo>
                    <a:pt x="323" y="804"/>
                  </a:lnTo>
                  <a:lnTo>
                    <a:pt x="326" y="796"/>
                  </a:lnTo>
                  <a:lnTo>
                    <a:pt x="330" y="788"/>
                  </a:lnTo>
                  <a:lnTo>
                    <a:pt x="334" y="780"/>
                  </a:lnTo>
                  <a:lnTo>
                    <a:pt x="336" y="774"/>
                  </a:lnTo>
                  <a:lnTo>
                    <a:pt x="338" y="768"/>
                  </a:lnTo>
                  <a:lnTo>
                    <a:pt x="339" y="762"/>
                  </a:lnTo>
                  <a:lnTo>
                    <a:pt x="339" y="758"/>
                  </a:lnTo>
                  <a:lnTo>
                    <a:pt x="339" y="754"/>
                  </a:lnTo>
                  <a:lnTo>
                    <a:pt x="338" y="751"/>
                  </a:lnTo>
                  <a:lnTo>
                    <a:pt x="335" y="748"/>
                  </a:lnTo>
                  <a:lnTo>
                    <a:pt x="334" y="748"/>
                  </a:lnTo>
                  <a:lnTo>
                    <a:pt x="331" y="748"/>
                  </a:lnTo>
                  <a:lnTo>
                    <a:pt x="329" y="748"/>
                  </a:lnTo>
                  <a:lnTo>
                    <a:pt x="325" y="751"/>
                  </a:lnTo>
                  <a:lnTo>
                    <a:pt x="321" y="754"/>
                  </a:lnTo>
                  <a:lnTo>
                    <a:pt x="318" y="758"/>
                  </a:lnTo>
                  <a:lnTo>
                    <a:pt x="314" y="764"/>
                  </a:lnTo>
                  <a:lnTo>
                    <a:pt x="307" y="775"/>
                  </a:lnTo>
                  <a:lnTo>
                    <a:pt x="302" y="785"/>
                  </a:lnTo>
                  <a:lnTo>
                    <a:pt x="298" y="795"/>
                  </a:lnTo>
                  <a:lnTo>
                    <a:pt x="296" y="801"/>
                  </a:lnTo>
                  <a:lnTo>
                    <a:pt x="291" y="807"/>
                  </a:lnTo>
                  <a:lnTo>
                    <a:pt x="285" y="809"/>
                  </a:lnTo>
                  <a:lnTo>
                    <a:pt x="275" y="809"/>
                  </a:lnTo>
                  <a:lnTo>
                    <a:pt x="262" y="806"/>
                  </a:lnTo>
                  <a:lnTo>
                    <a:pt x="254" y="804"/>
                  </a:lnTo>
                  <a:lnTo>
                    <a:pt x="245" y="801"/>
                  </a:lnTo>
                  <a:lnTo>
                    <a:pt x="236" y="799"/>
                  </a:lnTo>
                  <a:lnTo>
                    <a:pt x="229" y="798"/>
                  </a:lnTo>
                  <a:lnTo>
                    <a:pt x="220" y="795"/>
                  </a:lnTo>
                  <a:lnTo>
                    <a:pt x="212" y="794"/>
                  </a:lnTo>
                  <a:lnTo>
                    <a:pt x="204" y="791"/>
                  </a:lnTo>
                  <a:lnTo>
                    <a:pt x="197" y="790"/>
                  </a:lnTo>
                  <a:lnTo>
                    <a:pt x="191" y="788"/>
                  </a:lnTo>
                  <a:lnTo>
                    <a:pt x="185" y="785"/>
                  </a:lnTo>
                  <a:lnTo>
                    <a:pt x="180" y="783"/>
                  </a:lnTo>
                  <a:lnTo>
                    <a:pt x="176" y="779"/>
                  </a:lnTo>
                  <a:lnTo>
                    <a:pt x="174" y="777"/>
                  </a:lnTo>
                  <a:lnTo>
                    <a:pt x="172" y="773"/>
                  </a:lnTo>
                  <a:lnTo>
                    <a:pt x="172" y="768"/>
                  </a:lnTo>
                  <a:lnTo>
                    <a:pt x="175" y="764"/>
                  </a:lnTo>
                  <a:lnTo>
                    <a:pt x="180" y="754"/>
                  </a:lnTo>
                  <a:lnTo>
                    <a:pt x="185" y="745"/>
                  </a:lnTo>
                  <a:lnTo>
                    <a:pt x="190" y="736"/>
                  </a:lnTo>
                  <a:lnTo>
                    <a:pt x="193" y="730"/>
                  </a:lnTo>
                  <a:lnTo>
                    <a:pt x="193" y="726"/>
                  </a:lnTo>
                  <a:lnTo>
                    <a:pt x="191" y="726"/>
                  </a:lnTo>
                  <a:lnTo>
                    <a:pt x="183" y="730"/>
                  </a:lnTo>
                  <a:lnTo>
                    <a:pt x="171" y="738"/>
                  </a:lnTo>
                  <a:lnTo>
                    <a:pt x="166" y="741"/>
                  </a:lnTo>
                  <a:lnTo>
                    <a:pt x="159" y="745"/>
                  </a:lnTo>
                  <a:lnTo>
                    <a:pt x="150" y="747"/>
                  </a:lnTo>
                  <a:lnTo>
                    <a:pt x="141" y="751"/>
                  </a:lnTo>
                  <a:lnTo>
                    <a:pt x="130" y="753"/>
                  </a:lnTo>
                  <a:lnTo>
                    <a:pt x="121" y="756"/>
                  </a:lnTo>
                  <a:lnTo>
                    <a:pt x="111" y="757"/>
                  </a:lnTo>
                  <a:lnTo>
                    <a:pt x="101" y="758"/>
                  </a:lnTo>
                  <a:lnTo>
                    <a:pt x="92" y="758"/>
                  </a:lnTo>
                  <a:lnTo>
                    <a:pt x="84" y="758"/>
                  </a:lnTo>
                  <a:lnTo>
                    <a:pt x="77" y="757"/>
                  </a:lnTo>
                  <a:lnTo>
                    <a:pt x="74" y="756"/>
                  </a:lnTo>
                  <a:lnTo>
                    <a:pt x="71" y="752"/>
                  </a:lnTo>
                  <a:lnTo>
                    <a:pt x="72" y="747"/>
                  </a:lnTo>
                  <a:lnTo>
                    <a:pt x="76" y="742"/>
                  </a:lnTo>
                  <a:lnTo>
                    <a:pt x="84" y="735"/>
                  </a:lnTo>
                  <a:lnTo>
                    <a:pt x="91" y="727"/>
                  </a:lnTo>
                  <a:lnTo>
                    <a:pt x="97" y="721"/>
                  </a:lnTo>
                  <a:lnTo>
                    <a:pt x="102" y="717"/>
                  </a:lnTo>
                  <a:lnTo>
                    <a:pt x="103" y="714"/>
                  </a:lnTo>
                  <a:lnTo>
                    <a:pt x="104" y="711"/>
                  </a:lnTo>
                  <a:lnTo>
                    <a:pt x="103" y="710"/>
                  </a:lnTo>
                  <a:lnTo>
                    <a:pt x="102" y="709"/>
                  </a:lnTo>
                  <a:lnTo>
                    <a:pt x="98" y="709"/>
                  </a:lnTo>
                  <a:lnTo>
                    <a:pt x="96" y="710"/>
                  </a:lnTo>
                  <a:lnTo>
                    <a:pt x="92" y="711"/>
                  </a:lnTo>
                  <a:lnTo>
                    <a:pt x="87" y="714"/>
                  </a:lnTo>
                  <a:lnTo>
                    <a:pt x="84" y="715"/>
                  </a:lnTo>
                  <a:lnTo>
                    <a:pt x="80" y="717"/>
                  </a:lnTo>
                  <a:lnTo>
                    <a:pt x="76" y="720"/>
                  </a:lnTo>
                  <a:lnTo>
                    <a:pt x="72" y="722"/>
                  </a:lnTo>
                  <a:lnTo>
                    <a:pt x="71" y="725"/>
                  </a:lnTo>
                  <a:lnTo>
                    <a:pt x="66" y="728"/>
                  </a:lnTo>
                  <a:lnTo>
                    <a:pt x="61" y="731"/>
                  </a:lnTo>
                  <a:lnTo>
                    <a:pt x="56" y="732"/>
                  </a:lnTo>
                  <a:lnTo>
                    <a:pt x="50" y="735"/>
                  </a:lnTo>
                  <a:lnTo>
                    <a:pt x="44" y="736"/>
                  </a:lnTo>
                  <a:lnTo>
                    <a:pt x="38" y="738"/>
                  </a:lnTo>
                  <a:lnTo>
                    <a:pt x="33" y="740"/>
                  </a:lnTo>
                  <a:lnTo>
                    <a:pt x="27" y="741"/>
                  </a:lnTo>
                  <a:lnTo>
                    <a:pt x="21" y="742"/>
                  </a:lnTo>
                  <a:lnTo>
                    <a:pt x="16" y="742"/>
                  </a:lnTo>
                  <a:lnTo>
                    <a:pt x="11" y="743"/>
                  </a:lnTo>
                  <a:lnTo>
                    <a:pt x="7" y="743"/>
                  </a:lnTo>
                  <a:lnTo>
                    <a:pt x="3" y="743"/>
                  </a:lnTo>
                  <a:lnTo>
                    <a:pt x="2" y="745"/>
                  </a:lnTo>
                  <a:lnTo>
                    <a:pt x="0" y="745"/>
                  </a:lnTo>
                  <a:lnTo>
                    <a:pt x="18" y="728"/>
                  </a:lnTo>
                  <a:lnTo>
                    <a:pt x="35" y="712"/>
                  </a:lnTo>
                  <a:lnTo>
                    <a:pt x="54" y="696"/>
                  </a:lnTo>
                  <a:lnTo>
                    <a:pt x="71" y="680"/>
                  </a:lnTo>
                  <a:lnTo>
                    <a:pt x="88" y="664"/>
                  </a:lnTo>
                  <a:lnTo>
                    <a:pt x="106" y="650"/>
                  </a:lnTo>
                  <a:lnTo>
                    <a:pt x="123" y="634"/>
                  </a:lnTo>
                  <a:lnTo>
                    <a:pt x="139" y="617"/>
                  </a:lnTo>
                  <a:lnTo>
                    <a:pt x="155" y="603"/>
                  </a:lnTo>
                  <a:lnTo>
                    <a:pt x="171" y="587"/>
                  </a:lnTo>
                  <a:lnTo>
                    <a:pt x="187" y="571"/>
                  </a:lnTo>
                  <a:lnTo>
                    <a:pt x="202" y="556"/>
                  </a:lnTo>
                  <a:lnTo>
                    <a:pt x="217" y="541"/>
                  </a:lnTo>
                  <a:lnTo>
                    <a:pt x="231" y="526"/>
                  </a:lnTo>
                  <a:lnTo>
                    <a:pt x="246" y="511"/>
                  </a:lnTo>
                  <a:lnTo>
                    <a:pt x="260" y="497"/>
                  </a:lnTo>
                  <a:lnTo>
                    <a:pt x="273" y="482"/>
                  </a:lnTo>
                  <a:lnTo>
                    <a:pt x="286" y="468"/>
                  </a:lnTo>
                  <a:lnTo>
                    <a:pt x="298" y="453"/>
                  </a:lnTo>
                  <a:lnTo>
                    <a:pt x="310" y="441"/>
                  </a:lnTo>
                  <a:lnTo>
                    <a:pt x="323" y="428"/>
                  </a:lnTo>
                  <a:lnTo>
                    <a:pt x="334" y="415"/>
                  </a:lnTo>
                  <a:lnTo>
                    <a:pt x="345" y="402"/>
                  </a:lnTo>
                  <a:lnTo>
                    <a:pt x="355" y="389"/>
                  </a:lnTo>
                  <a:lnTo>
                    <a:pt x="365" y="378"/>
                  </a:lnTo>
                  <a:lnTo>
                    <a:pt x="375" y="366"/>
                  </a:lnTo>
                  <a:lnTo>
                    <a:pt x="383" y="355"/>
                  </a:lnTo>
                  <a:lnTo>
                    <a:pt x="392" y="345"/>
                  </a:lnTo>
                  <a:lnTo>
                    <a:pt x="399" y="335"/>
                  </a:lnTo>
                  <a:lnTo>
                    <a:pt x="407" y="325"/>
                  </a:lnTo>
                  <a:lnTo>
                    <a:pt x="414" y="315"/>
                  </a:lnTo>
                  <a:lnTo>
                    <a:pt x="420" y="307"/>
                  </a:lnTo>
                  <a:lnTo>
                    <a:pt x="426" y="298"/>
                  </a:lnTo>
                  <a:lnTo>
                    <a:pt x="434" y="289"/>
                  </a:lnTo>
                  <a:lnTo>
                    <a:pt x="440" y="280"/>
                  </a:lnTo>
                  <a:lnTo>
                    <a:pt x="446" y="271"/>
                  </a:lnTo>
                  <a:lnTo>
                    <a:pt x="452" y="261"/>
                  </a:lnTo>
                  <a:lnTo>
                    <a:pt x="460" y="251"/>
                  </a:lnTo>
                  <a:lnTo>
                    <a:pt x="467" y="241"/>
                  </a:lnTo>
                  <a:lnTo>
                    <a:pt x="473" y="233"/>
                  </a:lnTo>
                  <a:lnTo>
                    <a:pt x="481" y="222"/>
                  </a:lnTo>
                  <a:lnTo>
                    <a:pt x="488" y="212"/>
                  </a:lnTo>
                  <a:lnTo>
                    <a:pt x="495" y="202"/>
                  </a:lnTo>
                  <a:lnTo>
                    <a:pt x="503" y="192"/>
                  </a:lnTo>
                  <a:lnTo>
                    <a:pt x="510" y="182"/>
                  </a:lnTo>
                  <a:lnTo>
                    <a:pt x="519" y="172"/>
                  </a:lnTo>
                  <a:lnTo>
                    <a:pt x="526" y="162"/>
                  </a:lnTo>
                  <a:lnTo>
                    <a:pt x="535" y="153"/>
                  </a:lnTo>
                  <a:lnTo>
                    <a:pt x="542" y="143"/>
                  </a:lnTo>
                  <a:lnTo>
                    <a:pt x="551" y="134"/>
                  </a:lnTo>
                  <a:lnTo>
                    <a:pt x="559" y="124"/>
                  </a:lnTo>
                  <a:lnTo>
                    <a:pt x="568" y="114"/>
                  </a:lnTo>
                  <a:lnTo>
                    <a:pt x="577" y="106"/>
                  </a:lnTo>
                  <a:lnTo>
                    <a:pt x="585" y="97"/>
                  </a:lnTo>
                  <a:lnTo>
                    <a:pt x="594" y="88"/>
                  </a:lnTo>
                  <a:lnTo>
                    <a:pt x="604" y="81"/>
                  </a:lnTo>
                  <a:lnTo>
                    <a:pt x="612" y="72"/>
                  </a:lnTo>
                  <a:lnTo>
                    <a:pt x="622" y="65"/>
                  </a:lnTo>
                  <a:lnTo>
                    <a:pt x="631" y="58"/>
                  </a:lnTo>
                  <a:lnTo>
                    <a:pt x="641" y="51"/>
                  </a:lnTo>
                  <a:lnTo>
                    <a:pt x="651" y="45"/>
                  </a:lnTo>
                  <a:lnTo>
                    <a:pt x="661" y="39"/>
                  </a:lnTo>
                  <a:lnTo>
                    <a:pt x="670" y="33"/>
                  </a:lnTo>
                  <a:lnTo>
                    <a:pt x="680" y="28"/>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6" name="Freeform 26"/>
            <p:cNvSpPr>
              <a:spLocks/>
            </p:cNvSpPr>
            <p:nvPr/>
          </p:nvSpPr>
          <p:spPr bwMode="auto">
            <a:xfrm>
              <a:off x="4285" y="2742"/>
              <a:ext cx="270" cy="389"/>
            </a:xfrm>
            <a:custGeom>
              <a:avLst/>
              <a:gdLst>
                <a:gd name="T0" fmla="*/ 29 w 540"/>
                <a:gd name="T1" fmla="*/ 3 h 778"/>
                <a:gd name="T2" fmla="*/ 24 w 540"/>
                <a:gd name="T3" fmla="*/ 6 h 778"/>
                <a:gd name="T4" fmla="*/ 18 w 540"/>
                <a:gd name="T5" fmla="*/ 10 h 778"/>
                <a:gd name="T6" fmla="*/ 12 w 540"/>
                <a:gd name="T7" fmla="*/ 13 h 778"/>
                <a:gd name="T8" fmla="*/ 7 w 540"/>
                <a:gd name="T9" fmla="*/ 17 h 778"/>
                <a:gd name="T10" fmla="*/ 3 w 540"/>
                <a:gd name="T11" fmla="*/ 19 h 778"/>
                <a:gd name="T12" fmla="*/ 1 w 540"/>
                <a:gd name="T13" fmla="*/ 20 h 778"/>
                <a:gd name="T14" fmla="*/ 1 w 540"/>
                <a:gd name="T15" fmla="*/ 22 h 778"/>
                <a:gd name="T16" fmla="*/ 2 w 540"/>
                <a:gd name="T17" fmla="*/ 23 h 778"/>
                <a:gd name="T18" fmla="*/ 3 w 540"/>
                <a:gd name="T19" fmla="*/ 24 h 778"/>
                <a:gd name="T20" fmla="*/ 3 w 540"/>
                <a:gd name="T21" fmla="*/ 25 h 778"/>
                <a:gd name="T22" fmla="*/ 4 w 540"/>
                <a:gd name="T23" fmla="*/ 27 h 778"/>
                <a:gd name="T24" fmla="*/ 7 w 540"/>
                <a:gd name="T25" fmla="*/ 28 h 778"/>
                <a:gd name="T26" fmla="*/ 9 w 540"/>
                <a:gd name="T27" fmla="*/ 28 h 778"/>
                <a:gd name="T28" fmla="*/ 10 w 540"/>
                <a:gd name="T29" fmla="*/ 30 h 778"/>
                <a:gd name="T30" fmla="*/ 9 w 540"/>
                <a:gd name="T31" fmla="*/ 31 h 778"/>
                <a:gd name="T32" fmla="*/ 8 w 540"/>
                <a:gd name="T33" fmla="*/ 31 h 778"/>
                <a:gd name="T34" fmla="*/ 6 w 540"/>
                <a:gd name="T35" fmla="*/ 31 h 778"/>
                <a:gd name="T36" fmla="*/ 5 w 540"/>
                <a:gd name="T37" fmla="*/ 34 h 778"/>
                <a:gd name="T38" fmla="*/ 5 w 540"/>
                <a:gd name="T39" fmla="*/ 37 h 778"/>
                <a:gd name="T40" fmla="*/ 6 w 540"/>
                <a:gd name="T41" fmla="*/ 40 h 778"/>
                <a:gd name="T42" fmla="*/ 6 w 540"/>
                <a:gd name="T43" fmla="*/ 43 h 778"/>
                <a:gd name="T44" fmla="*/ 5 w 540"/>
                <a:gd name="T45" fmla="*/ 46 h 778"/>
                <a:gd name="T46" fmla="*/ 4 w 540"/>
                <a:gd name="T47" fmla="*/ 48 h 778"/>
                <a:gd name="T48" fmla="*/ 6 w 540"/>
                <a:gd name="T49" fmla="*/ 47 h 778"/>
                <a:gd name="T50" fmla="*/ 7 w 540"/>
                <a:gd name="T51" fmla="*/ 45 h 778"/>
                <a:gd name="T52" fmla="*/ 7 w 540"/>
                <a:gd name="T53" fmla="*/ 43 h 778"/>
                <a:gd name="T54" fmla="*/ 7 w 540"/>
                <a:gd name="T55" fmla="*/ 40 h 778"/>
                <a:gd name="T56" fmla="*/ 7 w 540"/>
                <a:gd name="T57" fmla="*/ 36 h 778"/>
                <a:gd name="T58" fmla="*/ 7 w 540"/>
                <a:gd name="T59" fmla="*/ 34 h 778"/>
                <a:gd name="T60" fmla="*/ 9 w 540"/>
                <a:gd name="T61" fmla="*/ 34 h 778"/>
                <a:gd name="T62" fmla="*/ 10 w 540"/>
                <a:gd name="T63" fmla="*/ 34 h 778"/>
                <a:gd name="T64" fmla="*/ 11 w 540"/>
                <a:gd name="T65" fmla="*/ 35 h 778"/>
                <a:gd name="T66" fmla="*/ 13 w 540"/>
                <a:gd name="T67" fmla="*/ 36 h 778"/>
                <a:gd name="T68" fmla="*/ 15 w 540"/>
                <a:gd name="T69" fmla="*/ 36 h 778"/>
                <a:gd name="T70" fmla="*/ 17 w 540"/>
                <a:gd name="T71" fmla="*/ 35 h 778"/>
                <a:gd name="T72" fmla="*/ 18 w 540"/>
                <a:gd name="T73" fmla="*/ 34 h 778"/>
                <a:gd name="T74" fmla="*/ 19 w 540"/>
                <a:gd name="T75" fmla="*/ 32 h 778"/>
                <a:gd name="T76" fmla="*/ 20 w 540"/>
                <a:gd name="T77" fmla="*/ 30 h 778"/>
                <a:gd name="T78" fmla="*/ 21 w 540"/>
                <a:gd name="T79" fmla="*/ 29 h 778"/>
                <a:gd name="T80" fmla="*/ 21 w 540"/>
                <a:gd name="T81" fmla="*/ 28 h 778"/>
                <a:gd name="T82" fmla="*/ 22 w 540"/>
                <a:gd name="T83" fmla="*/ 27 h 778"/>
                <a:gd name="T84" fmla="*/ 23 w 540"/>
                <a:gd name="T85" fmla="*/ 26 h 778"/>
                <a:gd name="T86" fmla="*/ 23 w 540"/>
                <a:gd name="T87" fmla="*/ 25 h 778"/>
                <a:gd name="T88" fmla="*/ 20 w 540"/>
                <a:gd name="T89" fmla="*/ 23 h 778"/>
                <a:gd name="T90" fmla="*/ 17 w 540"/>
                <a:gd name="T91" fmla="*/ 20 h 778"/>
                <a:gd name="T92" fmla="*/ 14 w 540"/>
                <a:gd name="T93" fmla="*/ 18 h 778"/>
                <a:gd name="T94" fmla="*/ 12 w 540"/>
                <a:gd name="T95" fmla="*/ 17 h 778"/>
                <a:gd name="T96" fmla="*/ 12 w 540"/>
                <a:gd name="T97" fmla="*/ 15 h 778"/>
                <a:gd name="T98" fmla="*/ 13 w 540"/>
                <a:gd name="T99" fmla="*/ 13 h 778"/>
                <a:gd name="T100" fmla="*/ 15 w 540"/>
                <a:gd name="T101" fmla="*/ 12 h 778"/>
                <a:gd name="T102" fmla="*/ 17 w 540"/>
                <a:gd name="T103" fmla="*/ 12 h 778"/>
                <a:gd name="T104" fmla="*/ 20 w 540"/>
                <a:gd name="T105" fmla="*/ 10 h 778"/>
                <a:gd name="T106" fmla="*/ 22 w 540"/>
                <a:gd name="T107" fmla="*/ 9 h 778"/>
                <a:gd name="T108" fmla="*/ 24 w 540"/>
                <a:gd name="T109" fmla="*/ 7 h 778"/>
                <a:gd name="T110" fmla="*/ 25 w 540"/>
                <a:gd name="T111" fmla="*/ 6 h 778"/>
                <a:gd name="T112" fmla="*/ 28 w 540"/>
                <a:gd name="T113" fmla="*/ 5 h 778"/>
                <a:gd name="T114" fmla="*/ 30 w 540"/>
                <a:gd name="T115" fmla="*/ 3 h 778"/>
                <a:gd name="T116" fmla="*/ 33 w 540"/>
                <a:gd name="T117" fmla="*/ 2 h 7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0"/>
                <a:gd name="T178" fmla="*/ 0 h 778"/>
                <a:gd name="T179" fmla="*/ 540 w 540"/>
                <a:gd name="T180" fmla="*/ 778 h 7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0" h="778">
                  <a:moveTo>
                    <a:pt x="514" y="0"/>
                  </a:moveTo>
                  <a:lnTo>
                    <a:pt x="505" y="9"/>
                  </a:lnTo>
                  <a:lnTo>
                    <a:pt x="495" y="17"/>
                  </a:lnTo>
                  <a:lnTo>
                    <a:pt x="484" y="27"/>
                  </a:lnTo>
                  <a:lnTo>
                    <a:pt x="471" y="37"/>
                  </a:lnTo>
                  <a:lnTo>
                    <a:pt x="457" y="47"/>
                  </a:lnTo>
                  <a:lnTo>
                    <a:pt x="442" y="58"/>
                  </a:lnTo>
                  <a:lnTo>
                    <a:pt x="427" y="69"/>
                  </a:lnTo>
                  <a:lnTo>
                    <a:pt x="410" y="80"/>
                  </a:lnTo>
                  <a:lnTo>
                    <a:pt x="394" y="93"/>
                  </a:lnTo>
                  <a:lnTo>
                    <a:pt x="376" y="104"/>
                  </a:lnTo>
                  <a:lnTo>
                    <a:pt x="357" y="116"/>
                  </a:lnTo>
                  <a:lnTo>
                    <a:pt x="339" y="128"/>
                  </a:lnTo>
                  <a:lnTo>
                    <a:pt x="320" y="141"/>
                  </a:lnTo>
                  <a:lnTo>
                    <a:pt x="300" y="152"/>
                  </a:lnTo>
                  <a:lnTo>
                    <a:pt x="281" y="164"/>
                  </a:lnTo>
                  <a:lnTo>
                    <a:pt x="262" y="176"/>
                  </a:lnTo>
                  <a:lnTo>
                    <a:pt x="242" y="188"/>
                  </a:lnTo>
                  <a:lnTo>
                    <a:pt x="224" y="199"/>
                  </a:lnTo>
                  <a:lnTo>
                    <a:pt x="204" y="210"/>
                  </a:lnTo>
                  <a:lnTo>
                    <a:pt x="187" y="221"/>
                  </a:lnTo>
                  <a:lnTo>
                    <a:pt x="168" y="232"/>
                  </a:lnTo>
                  <a:lnTo>
                    <a:pt x="151" y="242"/>
                  </a:lnTo>
                  <a:lnTo>
                    <a:pt x="135" y="250"/>
                  </a:lnTo>
                  <a:lnTo>
                    <a:pt x="119" y="260"/>
                  </a:lnTo>
                  <a:lnTo>
                    <a:pt x="104" y="268"/>
                  </a:lnTo>
                  <a:lnTo>
                    <a:pt x="91" y="276"/>
                  </a:lnTo>
                  <a:lnTo>
                    <a:pt x="78" y="283"/>
                  </a:lnTo>
                  <a:lnTo>
                    <a:pt x="66" y="289"/>
                  </a:lnTo>
                  <a:lnTo>
                    <a:pt x="56" y="295"/>
                  </a:lnTo>
                  <a:lnTo>
                    <a:pt x="48" y="299"/>
                  </a:lnTo>
                  <a:lnTo>
                    <a:pt x="40" y="302"/>
                  </a:lnTo>
                  <a:lnTo>
                    <a:pt x="34" y="305"/>
                  </a:lnTo>
                  <a:lnTo>
                    <a:pt x="18" y="313"/>
                  </a:lnTo>
                  <a:lnTo>
                    <a:pt x="7" y="320"/>
                  </a:lnTo>
                  <a:lnTo>
                    <a:pt x="1" y="324"/>
                  </a:lnTo>
                  <a:lnTo>
                    <a:pt x="0" y="329"/>
                  </a:lnTo>
                  <a:lnTo>
                    <a:pt x="2" y="334"/>
                  </a:lnTo>
                  <a:lnTo>
                    <a:pt x="6" y="338"/>
                  </a:lnTo>
                  <a:lnTo>
                    <a:pt x="13" y="343"/>
                  </a:lnTo>
                  <a:lnTo>
                    <a:pt x="21" y="347"/>
                  </a:lnTo>
                  <a:lnTo>
                    <a:pt x="25" y="350"/>
                  </a:lnTo>
                  <a:lnTo>
                    <a:pt x="29" y="353"/>
                  </a:lnTo>
                  <a:lnTo>
                    <a:pt x="33" y="355"/>
                  </a:lnTo>
                  <a:lnTo>
                    <a:pt x="37" y="358"/>
                  </a:lnTo>
                  <a:lnTo>
                    <a:pt x="40" y="361"/>
                  </a:lnTo>
                  <a:lnTo>
                    <a:pt x="43" y="365"/>
                  </a:lnTo>
                  <a:lnTo>
                    <a:pt x="45" y="369"/>
                  </a:lnTo>
                  <a:lnTo>
                    <a:pt x="48" y="373"/>
                  </a:lnTo>
                  <a:lnTo>
                    <a:pt x="51" y="376"/>
                  </a:lnTo>
                  <a:lnTo>
                    <a:pt x="53" y="381"/>
                  </a:lnTo>
                  <a:lnTo>
                    <a:pt x="55" y="385"/>
                  </a:lnTo>
                  <a:lnTo>
                    <a:pt x="58" y="390"/>
                  </a:lnTo>
                  <a:lnTo>
                    <a:pt x="59" y="396"/>
                  </a:lnTo>
                  <a:lnTo>
                    <a:pt x="60" y="401"/>
                  </a:lnTo>
                  <a:lnTo>
                    <a:pt x="62" y="406"/>
                  </a:lnTo>
                  <a:lnTo>
                    <a:pt x="64" y="412"/>
                  </a:lnTo>
                  <a:lnTo>
                    <a:pt x="66" y="423"/>
                  </a:lnTo>
                  <a:lnTo>
                    <a:pt x="71" y="432"/>
                  </a:lnTo>
                  <a:lnTo>
                    <a:pt x="77" y="438"/>
                  </a:lnTo>
                  <a:lnTo>
                    <a:pt x="83" y="442"/>
                  </a:lnTo>
                  <a:lnTo>
                    <a:pt x="91" y="445"/>
                  </a:lnTo>
                  <a:lnTo>
                    <a:pt x="99" y="447"/>
                  </a:lnTo>
                  <a:lnTo>
                    <a:pt x="109" y="448"/>
                  </a:lnTo>
                  <a:lnTo>
                    <a:pt x="118" y="448"/>
                  </a:lnTo>
                  <a:lnTo>
                    <a:pt x="128" y="448"/>
                  </a:lnTo>
                  <a:lnTo>
                    <a:pt x="135" y="449"/>
                  </a:lnTo>
                  <a:lnTo>
                    <a:pt x="143" y="450"/>
                  </a:lnTo>
                  <a:lnTo>
                    <a:pt x="148" y="453"/>
                  </a:lnTo>
                  <a:lnTo>
                    <a:pt x="152" y="456"/>
                  </a:lnTo>
                  <a:lnTo>
                    <a:pt x="156" y="461"/>
                  </a:lnTo>
                  <a:lnTo>
                    <a:pt x="159" y="469"/>
                  </a:lnTo>
                  <a:lnTo>
                    <a:pt x="161" y="477"/>
                  </a:lnTo>
                  <a:lnTo>
                    <a:pt x="161" y="486"/>
                  </a:lnTo>
                  <a:lnTo>
                    <a:pt x="161" y="491"/>
                  </a:lnTo>
                  <a:lnTo>
                    <a:pt x="161" y="496"/>
                  </a:lnTo>
                  <a:lnTo>
                    <a:pt x="160" y="498"/>
                  </a:lnTo>
                  <a:lnTo>
                    <a:pt x="159" y="500"/>
                  </a:lnTo>
                  <a:lnTo>
                    <a:pt x="157" y="500"/>
                  </a:lnTo>
                  <a:lnTo>
                    <a:pt x="150" y="500"/>
                  </a:lnTo>
                  <a:lnTo>
                    <a:pt x="143" y="500"/>
                  </a:lnTo>
                  <a:lnTo>
                    <a:pt x="135" y="500"/>
                  </a:lnTo>
                  <a:lnTo>
                    <a:pt x="129" y="500"/>
                  </a:lnTo>
                  <a:lnTo>
                    <a:pt x="123" y="500"/>
                  </a:lnTo>
                  <a:lnTo>
                    <a:pt x="117" y="501"/>
                  </a:lnTo>
                  <a:lnTo>
                    <a:pt x="112" y="501"/>
                  </a:lnTo>
                  <a:lnTo>
                    <a:pt x="107" y="502"/>
                  </a:lnTo>
                  <a:lnTo>
                    <a:pt x="103" y="505"/>
                  </a:lnTo>
                  <a:lnTo>
                    <a:pt x="99" y="507"/>
                  </a:lnTo>
                  <a:lnTo>
                    <a:pt x="97" y="512"/>
                  </a:lnTo>
                  <a:lnTo>
                    <a:pt x="93" y="517"/>
                  </a:lnTo>
                  <a:lnTo>
                    <a:pt x="92" y="523"/>
                  </a:lnTo>
                  <a:lnTo>
                    <a:pt x="90" y="530"/>
                  </a:lnTo>
                  <a:lnTo>
                    <a:pt x="90" y="540"/>
                  </a:lnTo>
                  <a:lnTo>
                    <a:pt x="90" y="551"/>
                  </a:lnTo>
                  <a:lnTo>
                    <a:pt x="90" y="564"/>
                  </a:lnTo>
                  <a:lnTo>
                    <a:pt x="90" y="575"/>
                  </a:lnTo>
                  <a:lnTo>
                    <a:pt x="91" y="586"/>
                  </a:lnTo>
                  <a:lnTo>
                    <a:pt x="91" y="596"/>
                  </a:lnTo>
                  <a:lnTo>
                    <a:pt x="92" y="606"/>
                  </a:lnTo>
                  <a:lnTo>
                    <a:pt x="93" y="616"/>
                  </a:lnTo>
                  <a:lnTo>
                    <a:pt x="94" y="624"/>
                  </a:lnTo>
                  <a:lnTo>
                    <a:pt x="96" y="633"/>
                  </a:lnTo>
                  <a:lnTo>
                    <a:pt x="97" y="641"/>
                  </a:lnTo>
                  <a:lnTo>
                    <a:pt x="97" y="650"/>
                  </a:lnTo>
                  <a:lnTo>
                    <a:pt x="97" y="657"/>
                  </a:lnTo>
                  <a:lnTo>
                    <a:pt x="97" y="666"/>
                  </a:lnTo>
                  <a:lnTo>
                    <a:pt x="97" y="673"/>
                  </a:lnTo>
                  <a:lnTo>
                    <a:pt x="96" y="682"/>
                  </a:lnTo>
                  <a:lnTo>
                    <a:pt x="94" y="690"/>
                  </a:lnTo>
                  <a:lnTo>
                    <a:pt x="92" y="697"/>
                  </a:lnTo>
                  <a:lnTo>
                    <a:pt x="87" y="712"/>
                  </a:lnTo>
                  <a:lnTo>
                    <a:pt x="82" y="724"/>
                  </a:lnTo>
                  <a:lnTo>
                    <a:pt x="77" y="734"/>
                  </a:lnTo>
                  <a:lnTo>
                    <a:pt x="74" y="743"/>
                  </a:lnTo>
                  <a:lnTo>
                    <a:pt x="69" y="749"/>
                  </a:lnTo>
                  <a:lnTo>
                    <a:pt x="66" y="752"/>
                  </a:lnTo>
                  <a:lnTo>
                    <a:pt x="64" y="755"/>
                  </a:lnTo>
                  <a:lnTo>
                    <a:pt x="64" y="756"/>
                  </a:lnTo>
                  <a:lnTo>
                    <a:pt x="82" y="778"/>
                  </a:lnTo>
                  <a:lnTo>
                    <a:pt x="90" y="770"/>
                  </a:lnTo>
                  <a:lnTo>
                    <a:pt x="94" y="760"/>
                  </a:lnTo>
                  <a:lnTo>
                    <a:pt x="99" y="751"/>
                  </a:lnTo>
                  <a:lnTo>
                    <a:pt x="104" y="744"/>
                  </a:lnTo>
                  <a:lnTo>
                    <a:pt x="108" y="736"/>
                  </a:lnTo>
                  <a:lnTo>
                    <a:pt x="112" y="729"/>
                  </a:lnTo>
                  <a:lnTo>
                    <a:pt x="114" y="722"/>
                  </a:lnTo>
                  <a:lnTo>
                    <a:pt x="117" y="714"/>
                  </a:lnTo>
                  <a:lnTo>
                    <a:pt x="118" y="708"/>
                  </a:lnTo>
                  <a:lnTo>
                    <a:pt x="119" y="701"/>
                  </a:lnTo>
                  <a:lnTo>
                    <a:pt x="120" y="693"/>
                  </a:lnTo>
                  <a:lnTo>
                    <a:pt x="120" y="685"/>
                  </a:lnTo>
                  <a:lnTo>
                    <a:pt x="120" y="677"/>
                  </a:lnTo>
                  <a:lnTo>
                    <a:pt x="120" y="669"/>
                  </a:lnTo>
                  <a:lnTo>
                    <a:pt x="119" y="659"/>
                  </a:lnTo>
                  <a:lnTo>
                    <a:pt x="118" y="649"/>
                  </a:lnTo>
                  <a:lnTo>
                    <a:pt x="117" y="639"/>
                  </a:lnTo>
                  <a:lnTo>
                    <a:pt x="117" y="628"/>
                  </a:lnTo>
                  <a:lnTo>
                    <a:pt x="115" y="617"/>
                  </a:lnTo>
                  <a:lnTo>
                    <a:pt x="114" y="606"/>
                  </a:lnTo>
                  <a:lnTo>
                    <a:pt x="114" y="596"/>
                  </a:lnTo>
                  <a:lnTo>
                    <a:pt x="114" y="586"/>
                  </a:lnTo>
                  <a:lnTo>
                    <a:pt x="114" y="576"/>
                  </a:lnTo>
                  <a:lnTo>
                    <a:pt x="115" y="567"/>
                  </a:lnTo>
                  <a:lnTo>
                    <a:pt x="117" y="559"/>
                  </a:lnTo>
                  <a:lnTo>
                    <a:pt x="119" y="551"/>
                  </a:lnTo>
                  <a:lnTo>
                    <a:pt x="122" y="544"/>
                  </a:lnTo>
                  <a:lnTo>
                    <a:pt x="124" y="538"/>
                  </a:lnTo>
                  <a:lnTo>
                    <a:pt x="128" y="534"/>
                  </a:lnTo>
                  <a:lnTo>
                    <a:pt x="133" y="530"/>
                  </a:lnTo>
                  <a:lnTo>
                    <a:pt x="138" y="529"/>
                  </a:lnTo>
                  <a:lnTo>
                    <a:pt x="144" y="529"/>
                  </a:lnTo>
                  <a:lnTo>
                    <a:pt x="151" y="529"/>
                  </a:lnTo>
                  <a:lnTo>
                    <a:pt x="156" y="530"/>
                  </a:lnTo>
                  <a:lnTo>
                    <a:pt x="161" y="532"/>
                  </a:lnTo>
                  <a:lnTo>
                    <a:pt x="165" y="534"/>
                  </a:lnTo>
                  <a:lnTo>
                    <a:pt x="168" y="535"/>
                  </a:lnTo>
                  <a:lnTo>
                    <a:pt x="171" y="538"/>
                  </a:lnTo>
                  <a:lnTo>
                    <a:pt x="175" y="540"/>
                  </a:lnTo>
                  <a:lnTo>
                    <a:pt x="177" y="543"/>
                  </a:lnTo>
                  <a:lnTo>
                    <a:pt x="180" y="545"/>
                  </a:lnTo>
                  <a:lnTo>
                    <a:pt x="183" y="548"/>
                  </a:lnTo>
                  <a:lnTo>
                    <a:pt x="187" y="550"/>
                  </a:lnTo>
                  <a:lnTo>
                    <a:pt x="191" y="553"/>
                  </a:lnTo>
                  <a:lnTo>
                    <a:pt x="194" y="555"/>
                  </a:lnTo>
                  <a:lnTo>
                    <a:pt x="199" y="558"/>
                  </a:lnTo>
                  <a:lnTo>
                    <a:pt x="205" y="560"/>
                  </a:lnTo>
                  <a:lnTo>
                    <a:pt x="212" y="561"/>
                  </a:lnTo>
                  <a:lnTo>
                    <a:pt x="219" y="562"/>
                  </a:lnTo>
                  <a:lnTo>
                    <a:pt x="226" y="564"/>
                  </a:lnTo>
                  <a:lnTo>
                    <a:pt x="233" y="565"/>
                  </a:lnTo>
                  <a:lnTo>
                    <a:pt x="239" y="565"/>
                  </a:lnTo>
                  <a:lnTo>
                    <a:pt x="244" y="565"/>
                  </a:lnTo>
                  <a:lnTo>
                    <a:pt x="249" y="565"/>
                  </a:lnTo>
                  <a:lnTo>
                    <a:pt x="254" y="564"/>
                  </a:lnTo>
                  <a:lnTo>
                    <a:pt x="258" y="562"/>
                  </a:lnTo>
                  <a:lnTo>
                    <a:pt x="263" y="561"/>
                  </a:lnTo>
                  <a:lnTo>
                    <a:pt x="268" y="559"/>
                  </a:lnTo>
                  <a:lnTo>
                    <a:pt x="272" y="556"/>
                  </a:lnTo>
                  <a:lnTo>
                    <a:pt x="277" y="553"/>
                  </a:lnTo>
                  <a:lnTo>
                    <a:pt x="281" y="549"/>
                  </a:lnTo>
                  <a:lnTo>
                    <a:pt x="284" y="545"/>
                  </a:lnTo>
                  <a:lnTo>
                    <a:pt x="289" y="540"/>
                  </a:lnTo>
                  <a:lnTo>
                    <a:pt x="293" y="535"/>
                  </a:lnTo>
                  <a:lnTo>
                    <a:pt x="298" y="529"/>
                  </a:lnTo>
                  <a:lnTo>
                    <a:pt x="302" y="524"/>
                  </a:lnTo>
                  <a:lnTo>
                    <a:pt x="304" y="518"/>
                  </a:lnTo>
                  <a:lnTo>
                    <a:pt x="308" y="512"/>
                  </a:lnTo>
                  <a:lnTo>
                    <a:pt x="310" y="506"/>
                  </a:lnTo>
                  <a:lnTo>
                    <a:pt x="314" y="500"/>
                  </a:lnTo>
                  <a:lnTo>
                    <a:pt x="316" y="493"/>
                  </a:lnTo>
                  <a:lnTo>
                    <a:pt x="320" y="488"/>
                  </a:lnTo>
                  <a:lnTo>
                    <a:pt x="323" y="484"/>
                  </a:lnTo>
                  <a:lnTo>
                    <a:pt x="325" y="480"/>
                  </a:lnTo>
                  <a:lnTo>
                    <a:pt x="329" y="476"/>
                  </a:lnTo>
                  <a:lnTo>
                    <a:pt x="332" y="474"/>
                  </a:lnTo>
                  <a:lnTo>
                    <a:pt x="336" y="472"/>
                  </a:lnTo>
                  <a:lnTo>
                    <a:pt x="340" y="471"/>
                  </a:lnTo>
                  <a:lnTo>
                    <a:pt x="344" y="472"/>
                  </a:lnTo>
                  <a:lnTo>
                    <a:pt x="348" y="474"/>
                  </a:lnTo>
                  <a:lnTo>
                    <a:pt x="348" y="469"/>
                  </a:lnTo>
                  <a:lnTo>
                    <a:pt x="350" y="465"/>
                  </a:lnTo>
                  <a:lnTo>
                    <a:pt x="351" y="460"/>
                  </a:lnTo>
                  <a:lnTo>
                    <a:pt x="352" y="455"/>
                  </a:lnTo>
                  <a:lnTo>
                    <a:pt x="353" y="449"/>
                  </a:lnTo>
                  <a:lnTo>
                    <a:pt x="355" y="445"/>
                  </a:lnTo>
                  <a:lnTo>
                    <a:pt x="357" y="440"/>
                  </a:lnTo>
                  <a:lnTo>
                    <a:pt x="360" y="435"/>
                  </a:lnTo>
                  <a:lnTo>
                    <a:pt x="362" y="432"/>
                  </a:lnTo>
                  <a:lnTo>
                    <a:pt x="366" y="428"/>
                  </a:lnTo>
                  <a:lnTo>
                    <a:pt x="369" y="426"/>
                  </a:lnTo>
                  <a:lnTo>
                    <a:pt x="373" y="423"/>
                  </a:lnTo>
                  <a:lnTo>
                    <a:pt x="378" y="421"/>
                  </a:lnTo>
                  <a:lnTo>
                    <a:pt x="384" y="421"/>
                  </a:lnTo>
                  <a:lnTo>
                    <a:pt x="390" y="421"/>
                  </a:lnTo>
                  <a:lnTo>
                    <a:pt x="397" y="422"/>
                  </a:lnTo>
                  <a:lnTo>
                    <a:pt x="388" y="414"/>
                  </a:lnTo>
                  <a:lnTo>
                    <a:pt x="379" y="407"/>
                  </a:lnTo>
                  <a:lnTo>
                    <a:pt x="369" y="398"/>
                  </a:lnTo>
                  <a:lnTo>
                    <a:pt x="360" y="390"/>
                  </a:lnTo>
                  <a:lnTo>
                    <a:pt x="350" y="380"/>
                  </a:lnTo>
                  <a:lnTo>
                    <a:pt x="340" y="370"/>
                  </a:lnTo>
                  <a:lnTo>
                    <a:pt x="330" y="359"/>
                  </a:lnTo>
                  <a:lnTo>
                    <a:pt x="320" y="349"/>
                  </a:lnTo>
                  <a:lnTo>
                    <a:pt x="309" y="339"/>
                  </a:lnTo>
                  <a:lnTo>
                    <a:pt x="299" y="329"/>
                  </a:lnTo>
                  <a:lnTo>
                    <a:pt x="289" y="321"/>
                  </a:lnTo>
                  <a:lnTo>
                    <a:pt x="281" y="312"/>
                  </a:lnTo>
                  <a:lnTo>
                    <a:pt x="271" y="305"/>
                  </a:lnTo>
                  <a:lnTo>
                    <a:pt x="261" y="297"/>
                  </a:lnTo>
                  <a:lnTo>
                    <a:pt x="254" y="292"/>
                  </a:lnTo>
                  <a:lnTo>
                    <a:pt x="245" y="289"/>
                  </a:lnTo>
                  <a:lnTo>
                    <a:pt x="238" y="285"/>
                  </a:lnTo>
                  <a:lnTo>
                    <a:pt x="230" y="283"/>
                  </a:lnTo>
                  <a:lnTo>
                    <a:pt x="223" y="279"/>
                  </a:lnTo>
                  <a:lnTo>
                    <a:pt x="217" y="275"/>
                  </a:lnTo>
                  <a:lnTo>
                    <a:pt x="212" y="271"/>
                  </a:lnTo>
                  <a:lnTo>
                    <a:pt x="207" y="266"/>
                  </a:lnTo>
                  <a:lnTo>
                    <a:pt x="202" y="263"/>
                  </a:lnTo>
                  <a:lnTo>
                    <a:pt x="199" y="259"/>
                  </a:lnTo>
                  <a:lnTo>
                    <a:pt x="197" y="254"/>
                  </a:lnTo>
                  <a:lnTo>
                    <a:pt x="196" y="249"/>
                  </a:lnTo>
                  <a:lnTo>
                    <a:pt x="194" y="244"/>
                  </a:lnTo>
                  <a:lnTo>
                    <a:pt x="196" y="241"/>
                  </a:lnTo>
                  <a:lnTo>
                    <a:pt x="197" y="236"/>
                  </a:lnTo>
                  <a:lnTo>
                    <a:pt x="199" y="231"/>
                  </a:lnTo>
                  <a:lnTo>
                    <a:pt x="204" y="226"/>
                  </a:lnTo>
                  <a:lnTo>
                    <a:pt x="209" y="221"/>
                  </a:lnTo>
                  <a:lnTo>
                    <a:pt x="215" y="216"/>
                  </a:lnTo>
                  <a:lnTo>
                    <a:pt x="223" y="212"/>
                  </a:lnTo>
                  <a:lnTo>
                    <a:pt x="229" y="207"/>
                  </a:lnTo>
                  <a:lnTo>
                    <a:pt x="236" y="204"/>
                  </a:lnTo>
                  <a:lnTo>
                    <a:pt x="244" y="199"/>
                  </a:lnTo>
                  <a:lnTo>
                    <a:pt x="252" y="195"/>
                  </a:lnTo>
                  <a:lnTo>
                    <a:pt x="260" y="191"/>
                  </a:lnTo>
                  <a:lnTo>
                    <a:pt x="268" y="188"/>
                  </a:lnTo>
                  <a:lnTo>
                    <a:pt x="277" y="184"/>
                  </a:lnTo>
                  <a:lnTo>
                    <a:pt x="284" y="180"/>
                  </a:lnTo>
                  <a:lnTo>
                    <a:pt x="293" y="176"/>
                  </a:lnTo>
                  <a:lnTo>
                    <a:pt x="302" y="173"/>
                  </a:lnTo>
                  <a:lnTo>
                    <a:pt x="309" y="169"/>
                  </a:lnTo>
                  <a:lnTo>
                    <a:pt x="318" y="164"/>
                  </a:lnTo>
                  <a:lnTo>
                    <a:pt x="325" y="160"/>
                  </a:lnTo>
                  <a:lnTo>
                    <a:pt x="332" y="155"/>
                  </a:lnTo>
                  <a:lnTo>
                    <a:pt x="344" y="149"/>
                  </a:lnTo>
                  <a:lnTo>
                    <a:pt x="352" y="143"/>
                  </a:lnTo>
                  <a:lnTo>
                    <a:pt x="361" y="138"/>
                  </a:lnTo>
                  <a:lnTo>
                    <a:pt x="367" y="133"/>
                  </a:lnTo>
                  <a:lnTo>
                    <a:pt x="372" y="130"/>
                  </a:lnTo>
                  <a:lnTo>
                    <a:pt x="376" y="127"/>
                  </a:lnTo>
                  <a:lnTo>
                    <a:pt x="379" y="123"/>
                  </a:lnTo>
                  <a:lnTo>
                    <a:pt x="383" y="121"/>
                  </a:lnTo>
                  <a:lnTo>
                    <a:pt x="387" y="117"/>
                  </a:lnTo>
                  <a:lnTo>
                    <a:pt x="390" y="114"/>
                  </a:lnTo>
                  <a:lnTo>
                    <a:pt x="395" y="111"/>
                  </a:lnTo>
                  <a:lnTo>
                    <a:pt x="400" y="107"/>
                  </a:lnTo>
                  <a:lnTo>
                    <a:pt x="406" y="102"/>
                  </a:lnTo>
                  <a:lnTo>
                    <a:pt x="414" y="97"/>
                  </a:lnTo>
                  <a:lnTo>
                    <a:pt x="422" y="91"/>
                  </a:lnTo>
                  <a:lnTo>
                    <a:pt x="432" y="85"/>
                  </a:lnTo>
                  <a:lnTo>
                    <a:pt x="441" y="79"/>
                  </a:lnTo>
                  <a:lnTo>
                    <a:pt x="448" y="74"/>
                  </a:lnTo>
                  <a:lnTo>
                    <a:pt x="456" y="69"/>
                  </a:lnTo>
                  <a:lnTo>
                    <a:pt x="464" y="63"/>
                  </a:lnTo>
                  <a:lnTo>
                    <a:pt x="472" y="58"/>
                  </a:lnTo>
                  <a:lnTo>
                    <a:pt x="479" y="52"/>
                  </a:lnTo>
                  <a:lnTo>
                    <a:pt x="487" y="47"/>
                  </a:lnTo>
                  <a:lnTo>
                    <a:pt x="494" y="42"/>
                  </a:lnTo>
                  <a:lnTo>
                    <a:pt x="500" y="37"/>
                  </a:lnTo>
                  <a:lnTo>
                    <a:pt x="508" y="32"/>
                  </a:lnTo>
                  <a:lnTo>
                    <a:pt x="514" y="28"/>
                  </a:lnTo>
                  <a:lnTo>
                    <a:pt x="520" y="25"/>
                  </a:lnTo>
                  <a:lnTo>
                    <a:pt x="525" y="22"/>
                  </a:lnTo>
                  <a:lnTo>
                    <a:pt x="531" y="19"/>
                  </a:lnTo>
                  <a:lnTo>
                    <a:pt x="536" y="17"/>
                  </a:lnTo>
                  <a:lnTo>
                    <a:pt x="540" y="16"/>
                  </a:lnTo>
                  <a:lnTo>
                    <a:pt x="514"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7" name="Freeform 27"/>
            <p:cNvSpPr>
              <a:spLocks/>
            </p:cNvSpPr>
            <p:nvPr/>
          </p:nvSpPr>
          <p:spPr bwMode="auto">
            <a:xfrm>
              <a:off x="4335" y="2989"/>
              <a:ext cx="192" cy="168"/>
            </a:xfrm>
            <a:custGeom>
              <a:avLst/>
              <a:gdLst>
                <a:gd name="T0" fmla="*/ 3 w 385"/>
                <a:gd name="T1" fmla="*/ 4 h 335"/>
                <a:gd name="T2" fmla="*/ 4 w 385"/>
                <a:gd name="T3" fmla="*/ 5 h 335"/>
                <a:gd name="T4" fmla="*/ 4 w 385"/>
                <a:gd name="T5" fmla="*/ 5 h 335"/>
                <a:gd name="T6" fmla="*/ 6 w 385"/>
                <a:gd name="T7" fmla="*/ 6 h 335"/>
                <a:gd name="T8" fmla="*/ 8 w 385"/>
                <a:gd name="T9" fmla="*/ 7 h 335"/>
                <a:gd name="T10" fmla="*/ 10 w 385"/>
                <a:gd name="T11" fmla="*/ 6 h 335"/>
                <a:gd name="T12" fmla="*/ 12 w 385"/>
                <a:gd name="T13" fmla="*/ 5 h 335"/>
                <a:gd name="T14" fmla="*/ 13 w 385"/>
                <a:gd name="T15" fmla="*/ 4 h 335"/>
                <a:gd name="T16" fmla="*/ 13 w 385"/>
                <a:gd name="T17" fmla="*/ 3 h 335"/>
                <a:gd name="T18" fmla="*/ 14 w 385"/>
                <a:gd name="T19" fmla="*/ 2 h 335"/>
                <a:gd name="T20" fmla="*/ 15 w 385"/>
                <a:gd name="T21" fmla="*/ 1 h 335"/>
                <a:gd name="T22" fmla="*/ 17 w 385"/>
                <a:gd name="T23" fmla="*/ 1 h 335"/>
                <a:gd name="T24" fmla="*/ 18 w 385"/>
                <a:gd name="T25" fmla="*/ 2 h 335"/>
                <a:gd name="T26" fmla="*/ 18 w 385"/>
                <a:gd name="T27" fmla="*/ 4 h 335"/>
                <a:gd name="T28" fmla="*/ 16 w 385"/>
                <a:gd name="T29" fmla="*/ 5 h 335"/>
                <a:gd name="T30" fmla="*/ 15 w 385"/>
                <a:gd name="T31" fmla="*/ 7 h 335"/>
                <a:gd name="T32" fmla="*/ 14 w 385"/>
                <a:gd name="T33" fmla="*/ 8 h 335"/>
                <a:gd name="T34" fmla="*/ 15 w 385"/>
                <a:gd name="T35" fmla="*/ 8 h 335"/>
                <a:gd name="T36" fmla="*/ 17 w 385"/>
                <a:gd name="T37" fmla="*/ 7 h 335"/>
                <a:gd name="T38" fmla="*/ 18 w 385"/>
                <a:gd name="T39" fmla="*/ 7 h 335"/>
                <a:gd name="T40" fmla="*/ 20 w 385"/>
                <a:gd name="T41" fmla="*/ 7 h 335"/>
                <a:gd name="T42" fmla="*/ 21 w 385"/>
                <a:gd name="T43" fmla="*/ 7 h 335"/>
                <a:gd name="T44" fmla="*/ 23 w 385"/>
                <a:gd name="T45" fmla="*/ 8 h 335"/>
                <a:gd name="T46" fmla="*/ 23 w 385"/>
                <a:gd name="T47" fmla="*/ 10 h 335"/>
                <a:gd name="T48" fmla="*/ 20 w 385"/>
                <a:gd name="T49" fmla="*/ 10 h 335"/>
                <a:gd name="T50" fmla="*/ 19 w 385"/>
                <a:gd name="T51" fmla="*/ 10 h 335"/>
                <a:gd name="T52" fmla="*/ 18 w 385"/>
                <a:gd name="T53" fmla="*/ 11 h 335"/>
                <a:gd name="T54" fmla="*/ 16 w 385"/>
                <a:gd name="T55" fmla="*/ 11 h 335"/>
                <a:gd name="T56" fmla="*/ 15 w 385"/>
                <a:gd name="T57" fmla="*/ 11 h 335"/>
                <a:gd name="T58" fmla="*/ 13 w 385"/>
                <a:gd name="T59" fmla="*/ 11 h 335"/>
                <a:gd name="T60" fmla="*/ 12 w 385"/>
                <a:gd name="T61" fmla="*/ 11 h 335"/>
                <a:gd name="T62" fmla="*/ 10 w 385"/>
                <a:gd name="T63" fmla="*/ 12 h 335"/>
                <a:gd name="T64" fmla="*/ 9 w 385"/>
                <a:gd name="T65" fmla="*/ 13 h 335"/>
                <a:gd name="T66" fmla="*/ 8 w 385"/>
                <a:gd name="T67" fmla="*/ 12 h 335"/>
                <a:gd name="T68" fmla="*/ 7 w 385"/>
                <a:gd name="T69" fmla="*/ 10 h 335"/>
                <a:gd name="T70" fmla="*/ 6 w 385"/>
                <a:gd name="T71" fmla="*/ 10 h 335"/>
                <a:gd name="T72" fmla="*/ 5 w 385"/>
                <a:gd name="T73" fmla="*/ 11 h 335"/>
                <a:gd name="T74" fmla="*/ 5 w 385"/>
                <a:gd name="T75" fmla="*/ 12 h 335"/>
                <a:gd name="T76" fmla="*/ 4 w 385"/>
                <a:gd name="T77" fmla="*/ 14 h 335"/>
                <a:gd name="T78" fmla="*/ 4 w 385"/>
                <a:gd name="T79" fmla="*/ 15 h 335"/>
                <a:gd name="T80" fmla="*/ 5 w 385"/>
                <a:gd name="T81" fmla="*/ 16 h 335"/>
                <a:gd name="T82" fmla="*/ 5 w 385"/>
                <a:gd name="T83" fmla="*/ 18 h 335"/>
                <a:gd name="T84" fmla="*/ 5 w 385"/>
                <a:gd name="T85" fmla="*/ 19 h 335"/>
                <a:gd name="T86" fmla="*/ 4 w 385"/>
                <a:gd name="T87" fmla="*/ 20 h 335"/>
                <a:gd name="T88" fmla="*/ 2 w 385"/>
                <a:gd name="T89" fmla="*/ 21 h 335"/>
                <a:gd name="T90" fmla="*/ 1 w 385"/>
                <a:gd name="T91" fmla="*/ 21 h 335"/>
                <a:gd name="T92" fmla="*/ 0 w 385"/>
                <a:gd name="T93" fmla="*/ 21 h 335"/>
                <a:gd name="T94" fmla="*/ 0 w 385"/>
                <a:gd name="T95" fmla="*/ 20 h 335"/>
                <a:gd name="T96" fmla="*/ 1 w 385"/>
                <a:gd name="T97" fmla="*/ 18 h 335"/>
                <a:gd name="T98" fmla="*/ 1 w 385"/>
                <a:gd name="T99" fmla="*/ 16 h 335"/>
                <a:gd name="T100" fmla="*/ 2 w 385"/>
                <a:gd name="T101" fmla="*/ 14 h 335"/>
                <a:gd name="T102" fmla="*/ 2 w 385"/>
                <a:gd name="T103" fmla="*/ 12 h 335"/>
                <a:gd name="T104" fmla="*/ 2 w 385"/>
                <a:gd name="T105" fmla="*/ 10 h 335"/>
                <a:gd name="T106" fmla="*/ 2 w 385"/>
                <a:gd name="T107" fmla="*/ 7 h 335"/>
                <a:gd name="T108" fmla="*/ 2 w 385"/>
                <a:gd name="T109" fmla="*/ 6 h 335"/>
                <a:gd name="T110" fmla="*/ 3 w 385"/>
                <a:gd name="T111" fmla="*/ 4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335"/>
                <a:gd name="T170" fmla="*/ 385 w 385"/>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335">
                  <a:moveTo>
                    <a:pt x="50" y="60"/>
                  </a:moveTo>
                  <a:lnTo>
                    <a:pt x="54" y="54"/>
                  </a:lnTo>
                  <a:lnTo>
                    <a:pt x="59" y="53"/>
                  </a:lnTo>
                  <a:lnTo>
                    <a:pt x="63" y="55"/>
                  </a:lnTo>
                  <a:lnTo>
                    <a:pt x="67" y="59"/>
                  </a:lnTo>
                  <a:lnTo>
                    <a:pt x="69" y="65"/>
                  </a:lnTo>
                  <a:lnTo>
                    <a:pt x="70" y="70"/>
                  </a:lnTo>
                  <a:lnTo>
                    <a:pt x="72" y="75"/>
                  </a:lnTo>
                  <a:lnTo>
                    <a:pt x="72" y="76"/>
                  </a:lnTo>
                  <a:lnTo>
                    <a:pt x="73" y="76"/>
                  </a:lnTo>
                  <a:lnTo>
                    <a:pt x="74" y="77"/>
                  </a:lnTo>
                  <a:lnTo>
                    <a:pt x="78" y="80"/>
                  </a:lnTo>
                  <a:lnTo>
                    <a:pt x="82" y="82"/>
                  </a:lnTo>
                  <a:lnTo>
                    <a:pt x="85" y="85"/>
                  </a:lnTo>
                  <a:lnTo>
                    <a:pt x="91" y="87"/>
                  </a:lnTo>
                  <a:lnTo>
                    <a:pt x="98" y="91"/>
                  </a:lnTo>
                  <a:lnTo>
                    <a:pt x="104" y="93"/>
                  </a:lnTo>
                  <a:lnTo>
                    <a:pt x="111" y="96"/>
                  </a:lnTo>
                  <a:lnTo>
                    <a:pt x="120" y="97"/>
                  </a:lnTo>
                  <a:lnTo>
                    <a:pt x="128" y="98"/>
                  </a:lnTo>
                  <a:lnTo>
                    <a:pt x="137" y="98"/>
                  </a:lnTo>
                  <a:lnTo>
                    <a:pt x="146" y="97"/>
                  </a:lnTo>
                  <a:lnTo>
                    <a:pt x="154" y="95"/>
                  </a:lnTo>
                  <a:lnTo>
                    <a:pt x="163" y="91"/>
                  </a:lnTo>
                  <a:lnTo>
                    <a:pt x="173" y="86"/>
                  </a:lnTo>
                  <a:lnTo>
                    <a:pt x="181" y="80"/>
                  </a:lnTo>
                  <a:lnTo>
                    <a:pt x="189" y="74"/>
                  </a:lnTo>
                  <a:lnTo>
                    <a:pt x="195" y="69"/>
                  </a:lnTo>
                  <a:lnTo>
                    <a:pt x="200" y="64"/>
                  </a:lnTo>
                  <a:lnTo>
                    <a:pt x="205" y="59"/>
                  </a:lnTo>
                  <a:lnTo>
                    <a:pt x="209" y="55"/>
                  </a:lnTo>
                  <a:lnTo>
                    <a:pt x="212" y="50"/>
                  </a:lnTo>
                  <a:lnTo>
                    <a:pt x="215" y="47"/>
                  </a:lnTo>
                  <a:lnTo>
                    <a:pt x="217" y="43"/>
                  </a:lnTo>
                  <a:lnTo>
                    <a:pt x="220" y="39"/>
                  </a:lnTo>
                  <a:lnTo>
                    <a:pt x="221" y="35"/>
                  </a:lnTo>
                  <a:lnTo>
                    <a:pt x="223" y="32"/>
                  </a:lnTo>
                  <a:lnTo>
                    <a:pt x="226" y="28"/>
                  </a:lnTo>
                  <a:lnTo>
                    <a:pt x="228" y="24"/>
                  </a:lnTo>
                  <a:lnTo>
                    <a:pt x="231" y="22"/>
                  </a:lnTo>
                  <a:lnTo>
                    <a:pt x="234" y="18"/>
                  </a:lnTo>
                  <a:lnTo>
                    <a:pt x="242" y="11"/>
                  </a:lnTo>
                  <a:lnTo>
                    <a:pt x="248" y="6"/>
                  </a:lnTo>
                  <a:lnTo>
                    <a:pt x="254" y="2"/>
                  </a:lnTo>
                  <a:lnTo>
                    <a:pt x="262" y="0"/>
                  </a:lnTo>
                  <a:lnTo>
                    <a:pt x="267" y="0"/>
                  </a:lnTo>
                  <a:lnTo>
                    <a:pt x="273" y="0"/>
                  </a:lnTo>
                  <a:lnTo>
                    <a:pt x="278" y="2"/>
                  </a:lnTo>
                  <a:lnTo>
                    <a:pt x="283" y="5"/>
                  </a:lnTo>
                  <a:lnTo>
                    <a:pt x="287" y="10"/>
                  </a:lnTo>
                  <a:lnTo>
                    <a:pt x="292" y="16"/>
                  </a:lnTo>
                  <a:lnTo>
                    <a:pt x="296" y="22"/>
                  </a:lnTo>
                  <a:lnTo>
                    <a:pt x="297" y="30"/>
                  </a:lnTo>
                  <a:lnTo>
                    <a:pt x="299" y="38"/>
                  </a:lnTo>
                  <a:lnTo>
                    <a:pt x="297" y="47"/>
                  </a:lnTo>
                  <a:lnTo>
                    <a:pt x="292" y="55"/>
                  </a:lnTo>
                  <a:lnTo>
                    <a:pt x="286" y="63"/>
                  </a:lnTo>
                  <a:lnTo>
                    <a:pt x="278" y="70"/>
                  </a:lnTo>
                  <a:lnTo>
                    <a:pt x="271" y="76"/>
                  </a:lnTo>
                  <a:lnTo>
                    <a:pt x="267" y="80"/>
                  </a:lnTo>
                  <a:lnTo>
                    <a:pt x="262" y="85"/>
                  </a:lnTo>
                  <a:lnTo>
                    <a:pt x="257" y="90"/>
                  </a:lnTo>
                  <a:lnTo>
                    <a:pt x="252" y="95"/>
                  </a:lnTo>
                  <a:lnTo>
                    <a:pt x="247" y="100"/>
                  </a:lnTo>
                  <a:lnTo>
                    <a:pt x="241" y="106"/>
                  </a:lnTo>
                  <a:lnTo>
                    <a:pt x="236" y="112"/>
                  </a:lnTo>
                  <a:lnTo>
                    <a:pt x="232" y="118"/>
                  </a:lnTo>
                  <a:lnTo>
                    <a:pt x="230" y="123"/>
                  </a:lnTo>
                  <a:lnTo>
                    <a:pt x="231" y="128"/>
                  </a:lnTo>
                  <a:lnTo>
                    <a:pt x="233" y="130"/>
                  </a:lnTo>
                  <a:lnTo>
                    <a:pt x="238" y="130"/>
                  </a:lnTo>
                  <a:lnTo>
                    <a:pt x="247" y="128"/>
                  </a:lnTo>
                  <a:lnTo>
                    <a:pt x="257" y="122"/>
                  </a:lnTo>
                  <a:lnTo>
                    <a:pt x="263" y="117"/>
                  </a:lnTo>
                  <a:lnTo>
                    <a:pt x="269" y="114"/>
                  </a:lnTo>
                  <a:lnTo>
                    <a:pt x="275" y="111"/>
                  </a:lnTo>
                  <a:lnTo>
                    <a:pt x="281" y="108"/>
                  </a:lnTo>
                  <a:lnTo>
                    <a:pt x="286" y="107"/>
                  </a:lnTo>
                  <a:lnTo>
                    <a:pt x="292" y="106"/>
                  </a:lnTo>
                  <a:lnTo>
                    <a:pt x="299" y="104"/>
                  </a:lnTo>
                  <a:lnTo>
                    <a:pt x="305" y="103"/>
                  </a:lnTo>
                  <a:lnTo>
                    <a:pt x="310" y="103"/>
                  </a:lnTo>
                  <a:lnTo>
                    <a:pt x="316" y="103"/>
                  </a:lnTo>
                  <a:lnTo>
                    <a:pt x="321" y="103"/>
                  </a:lnTo>
                  <a:lnTo>
                    <a:pt x="327" y="103"/>
                  </a:lnTo>
                  <a:lnTo>
                    <a:pt x="333" y="103"/>
                  </a:lnTo>
                  <a:lnTo>
                    <a:pt x="339" y="104"/>
                  </a:lnTo>
                  <a:lnTo>
                    <a:pt x="345" y="104"/>
                  </a:lnTo>
                  <a:lnTo>
                    <a:pt x="350" y="106"/>
                  </a:lnTo>
                  <a:lnTo>
                    <a:pt x="363" y="108"/>
                  </a:lnTo>
                  <a:lnTo>
                    <a:pt x="373" y="113"/>
                  </a:lnTo>
                  <a:lnTo>
                    <a:pt x="380" y="121"/>
                  </a:lnTo>
                  <a:lnTo>
                    <a:pt x="385" y="128"/>
                  </a:lnTo>
                  <a:lnTo>
                    <a:pt x="385" y="137"/>
                  </a:lnTo>
                  <a:lnTo>
                    <a:pt x="381" y="144"/>
                  </a:lnTo>
                  <a:lnTo>
                    <a:pt x="373" y="150"/>
                  </a:lnTo>
                  <a:lnTo>
                    <a:pt x="358" y="154"/>
                  </a:lnTo>
                  <a:lnTo>
                    <a:pt x="349" y="155"/>
                  </a:lnTo>
                  <a:lnTo>
                    <a:pt x="340" y="156"/>
                  </a:lnTo>
                  <a:lnTo>
                    <a:pt x="333" y="156"/>
                  </a:lnTo>
                  <a:lnTo>
                    <a:pt x="327" y="158"/>
                  </a:lnTo>
                  <a:lnTo>
                    <a:pt x="320" y="159"/>
                  </a:lnTo>
                  <a:lnTo>
                    <a:pt x="313" y="159"/>
                  </a:lnTo>
                  <a:lnTo>
                    <a:pt x="308" y="160"/>
                  </a:lnTo>
                  <a:lnTo>
                    <a:pt x="304" y="160"/>
                  </a:lnTo>
                  <a:lnTo>
                    <a:pt x="297" y="160"/>
                  </a:lnTo>
                  <a:lnTo>
                    <a:pt x="292" y="160"/>
                  </a:lnTo>
                  <a:lnTo>
                    <a:pt x="289" y="161"/>
                  </a:lnTo>
                  <a:lnTo>
                    <a:pt x="284" y="161"/>
                  </a:lnTo>
                  <a:lnTo>
                    <a:pt x="279" y="162"/>
                  </a:lnTo>
                  <a:lnTo>
                    <a:pt x="274" y="162"/>
                  </a:lnTo>
                  <a:lnTo>
                    <a:pt x="269" y="162"/>
                  </a:lnTo>
                  <a:lnTo>
                    <a:pt x="263" y="164"/>
                  </a:lnTo>
                  <a:lnTo>
                    <a:pt x="258" y="164"/>
                  </a:lnTo>
                  <a:lnTo>
                    <a:pt x="252" y="165"/>
                  </a:lnTo>
                  <a:lnTo>
                    <a:pt x="246" y="165"/>
                  </a:lnTo>
                  <a:lnTo>
                    <a:pt x="239" y="166"/>
                  </a:lnTo>
                  <a:lnTo>
                    <a:pt x="232" y="167"/>
                  </a:lnTo>
                  <a:lnTo>
                    <a:pt x="226" y="167"/>
                  </a:lnTo>
                  <a:lnTo>
                    <a:pt x="218" y="169"/>
                  </a:lnTo>
                  <a:lnTo>
                    <a:pt x="212" y="170"/>
                  </a:lnTo>
                  <a:lnTo>
                    <a:pt x="206" y="171"/>
                  </a:lnTo>
                  <a:lnTo>
                    <a:pt x="200" y="172"/>
                  </a:lnTo>
                  <a:lnTo>
                    <a:pt x="194" y="175"/>
                  </a:lnTo>
                  <a:lnTo>
                    <a:pt x="189" y="176"/>
                  </a:lnTo>
                  <a:lnTo>
                    <a:pt x="184" y="178"/>
                  </a:lnTo>
                  <a:lnTo>
                    <a:pt x="179" y="181"/>
                  </a:lnTo>
                  <a:lnTo>
                    <a:pt x="175" y="183"/>
                  </a:lnTo>
                  <a:lnTo>
                    <a:pt x="173" y="186"/>
                  </a:lnTo>
                  <a:lnTo>
                    <a:pt x="168" y="192"/>
                  </a:lnTo>
                  <a:lnTo>
                    <a:pt x="162" y="197"/>
                  </a:lnTo>
                  <a:lnTo>
                    <a:pt x="156" y="199"/>
                  </a:lnTo>
                  <a:lnTo>
                    <a:pt x="149" y="202"/>
                  </a:lnTo>
                  <a:lnTo>
                    <a:pt x="143" y="201"/>
                  </a:lnTo>
                  <a:lnTo>
                    <a:pt x="138" y="198"/>
                  </a:lnTo>
                  <a:lnTo>
                    <a:pt x="133" y="192"/>
                  </a:lnTo>
                  <a:lnTo>
                    <a:pt x="131" y="183"/>
                  </a:lnTo>
                  <a:lnTo>
                    <a:pt x="128" y="172"/>
                  </a:lnTo>
                  <a:lnTo>
                    <a:pt x="126" y="165"/>
                  </a:lnTo>
                  <a:lnTo>
                    <a:pt x="123" y="159"/>
                  </a:lnTo>
                  <a:lnTo>
                    <a:pt x="121" y="155"/>
                  </a:lnTo>
                  <a:lnTo>
                    <a:pt x="119" y="154"/>
                  </a:lnTo>
                  <a:lnTo>
                    <a:pt x="115" y="154"/>
                  </a:lnTo>
                  <a:lnTo>
                    <a:pt x="110" y="158"/>
                  </a:lnTo>
                  <a:lnTo>
                    <a:pt x="105" y="164"/>
                  </a:lnTo>
                  <a:lnTo>
                    <a:pt x="101" y="167"/>
                  </a:lnTo>
                  <a:lnTo>
                    <a:pt x="99" y="171"/>
                  </a:lnTo>
                  <a:lnTo>
                    <a:pt x="95" y="175"/>
                  </a:lnTo>
                  <a:lnTo>
                    <a:pt x="91" y="178"/>
                  </a:lnTo>
                  <a:lnTo>
                    <a:pt x="88" y="183"/>
                  </a:lnTo>
                  <a:lnTo>
                    <a:pt x="84" y="187"/>
                  </a:lnTo>
                  <a:lnTo>
                    <a:pt x="82" y="191"/>
                  </a:lnTo>
                  <a:lnTo>
                    <a:pt x="78" y="196"/>
                  </a:lnTo>
                  <a:lnTo>
                    <a:pt x="75" y="201"/>
                  </a:lnTo>
                  <a:lnTo>
                    <a:pt x="74" y="206"/>
                  </a:lnTo>
                  <a:lnTo>
                    <a:pt x="73" y="211"/>
                  </a:lnTo>
                  <a:lnTo>
                    <a:pt x="72" y="215"/>
                  </a:lnTo>
                  <a:lnTo>
                    <a:pt x="72" y="220"/>
                  </a:lnTo>
                  <a:lnTo>
                    <a:pt x="73" y="227"/>
                  </a:lnTo>
                  <a:lnTo>
                    <a:pt x="75" y="233"/>
                  </a:lnTo>
                  <a:lnTo>
                    <a:pt x="79" y="238"/>
                  </a:lnTo>
                  <a:lnTo>
                    <a:pt x="82" y="244"/>
                  </a:lnTo>
                  <a:lnTo>
                    <a:pt x="85" y="250"/>
                  </a:lnTo>
                  <a:lnTo>
                    <a:pt x="87" y="255"/>
                  </a:lnTo>
                  <a:lnTo>
                    <a:pt x="89" y="261"/>
                  </a:lnTo>
                  <a:lnTo>
                    <a:pt x="90" y="266"/>
                  </a:lnTo>
                  <a:lnTo>
                    <a:pt x="91" y="271"/>
                  </a:lnTo>
                  <a:lnTo>
                    <a:pt x="91" y="276"/>
                  </a:lnTo>
                  <a:lnTo>
                    <a:pt x="90" y="281"/>
                  </a:lnTo>
                  <a:lnTo>
                    <a:pt x="89" y="286"/>
                  </a:lnTo>
                  <a:lnTo>
                    <a:pt x="88" y="289"/>
                  </a:lnTo>
                  <a:lnTo>
                    <a:pt x="85" y="294"/>
                  </a:lnTo>
                  <a:lnTo>
                    <a:pt x="83" y="298"/>
                  </a:lnTo>
                  <a:lnTo>
                    <a:pt x="79" y="303"/>
                  </a:lnTo>
                  <a:lnTo>
                    <a:pt x="75" y="307"/>
                  </a:lnTo>
                  <a:lnTo>
                    <a:pt x="70" y="312"/>
                  </a:lnTo>
                  <a:lnTo>
                    <a:pt x="66" y="315"/>
                  </a:lnTo>
                  <a:lnTo>
                    <a:pt x="61" y="320"/>
                  </a:lnTo>
                  <a:lnTo>
                    <a:pt x="53" y="324"/>
                  </a:lnTo>
                  <a:lnTo>
                    <a:pt x="47" y="326"/>
                  </a:lnTo>
                  <a:lnTo>
                    <a:pt x="41" y="330"/>
                  </a:lnTo>
                  <a:lnTo>
                    <a:pt x="33" y="331"/>
                  </a:lnTo>
                  <a:lnTo>
                    <a:pt x="27" y="334"/>
                  </a:lnTo>
                  <a:lnTo>
                    <a:pt x="21" y="335"/>
                  </a:lnTo>
                  <a:lnTo>
                    <a:pt x="16" y="335"/>
                  </a:lnTo>
                  <a:lnTo>
                    <a:pt x="11" y="335"/>
                  </a:lnTo>
                  <a:lnTo>
                    <a:pt x="6" y="334"/>
                  </a:lnTo>
                  <a:lnTo>
                    <a:pt x="4" y="331"/>
                  </a:lnTo>
                  <a:lnTo>
                    <a:pt x="1" y="329"/>
                  </a:lnTo>
                  <a:lnTo>
                    <a:pt x="0" y="324"/>
                  </a:lnTo>
                  <a:lnTo>
                    <a:pt x="1" y="319"/>
                  </a:lnTo>
                  <a:lnTo>
                    <a:pt x="3" y="313"/>
                  </a:lnTo>
                  <a:lnTo>
                    <a:pt x="8" y="306"/>
                  </a:lnTo>
                  <a:lnTo>
                    <a:pt x="13" y="298"/>
                  </a:lnTo>
                  <a:lnTo>
                    <a:pt x="16" y="291"/>
                  </a:lnTo>
                  <a:lnTo>
                    <a:pt x="20" y="282"/>
                  </a:lnTo>
                  <a:lnTo>
                    <a:pt x="24" y="275"/>
                  </a:lnTo>
                  <a:lnTo>
                    <a:pt x="26" y="266"/>
                  </a:lnTo>
                  <a:lnTo>
                    <a:pt x="30" y="259"/>
                  </a:lnTo>
                  <a:lnTo>
                    <a:pt x="31" y="250"/>
                  </a:lnTo>
                  <a:lnTo>
                    <a:pt x="33" y="243"/>
                  </a:lnTo>
                  <a:lnTo>
                    <a:pt x="35" y="234"/>
                  </a:lnTo>
                  <a:lnTo>
                    <a:pt x="37" y="225"/>
                  </a:lnTo>
                  <a:lnTo>
                    <a:pt x="37" y="217"/>
                  </a:lnTo>
                  <a:lnTo>
                    <a:pt x="38" y="208"/>
                  </a:lnTo>
                  <a:lnTo>
                    <a:pt x="40" y="199"/>
                  </a:lnTo>
                  <a:lnTo>
                    <a:pt x="40" y="191"/>
                  </a:lnTo>
                  <a:lnTo>
                    <a:pt x="40" y="182"/>
                  </a:lnTo>
                  <a:lnTo>
                    <a:pt x="40" y="174"/>
                  </a:lnTo>
                  <a:lnTo>
                    <a:pt x="40" y="164"/>
                  </a:lnTo>
                  <a:lnTo>
                    <a:pt x="40" y="155"/>
                  </a:lnTo>
                  <a:lnTo>
                    <a:pt x="41" y="145"/>
                  </a:lnTo>
                  <a:lnTo>
                    <a:pt x="41" y="137"/>
                  </a:lnTo>
                  <a:lnTo>
                    <a:pt x="41" y="127"/>
                  </a:lnTo>
                  <a:lnTo>
                    <a:pt x="41" y="118"/>
                  </a:lnTo>
                  <a:lnTo>
                    <a:pt x="42" y="111"/>
                  </a:lnTo>
                  <a:lnTo>
                    <a:pt x="42" y="102"/>
                  </a:lnTo>
                  <a:lnTo>
                    <a:pt x="43" y="95"/>
                  </a:lnTo>
                  <a:lnTo>
                    <a:pt x="43" y="87"/>
                  </a:lnTo>
                  <a:lnTo>
                    <a:pt x="45" y="81"/>
                  </a:lnTo>
                  <a:lnTo>
                    <a:pt x="45" y="75"/>
                  </a:lnTo>
                  <a:lnTo>
                    <a:pt x="46" y="70"/>
                  </a:lnTo>
                  <a:lnTo>
                    <a:pt x="47" y="65"/>
                  </a:lnTo>
                  <a:lnTo>
                    <a:pt x="48" y="61"/>
                  </a:lnTo>
                  <a:lnTo>
                    <a:pt x="50" y="6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8" name="Freeform 28"/>
            <p:cNvSpPr>
              <a:spLocks/>
            </p:cNvSpPr>
            <p:nvPr/>
          </p:nvSpPr>
          <p:spPr bwMode="auto">
            <a:xfrm>
              <a:off x="4486" y="2999"/>
              <a:ext cx="32" cy="27"/>
            </a:xfrm>
            <a:custGeom>
              <a:avLst/>
              <a:gdLst>
                <a:gd name="T0" fmla="*/ 0 w 66"/>
                <a:gd name="T1" fmla="*/ 3 h 54"/>
                <a:gd name="T2" fmla="*/ 0 w 66"/>
                <a:gd name="T3" fmla="*/ 3 h 54"/>
                <a:gd name="T4" fmla="*/ 0 w 66"/>
                <a:gd name="T5" fmla="*/ 3 h 54"/>
                <a:gd name="T6" fmla="*/ 0 w 66"/>
                <a:gd name="T7" fmla="*/ 3 h 54"/>
                <a:gd name="T8" fmla="*/ 0 w 66"/>
                <a:gd name="T9" fmla="*/ 2 h 54"/>
                <a:gd name="T10" fmla="*/ 1 w 66"/>
                <a:gd name="T11" fmla="*/ 2 h 54"/>
                <a:gd name="T12" fmla="*/ 1 w 66"/>
                <a:gd name="T13" fmla="*/ 1 h 54"/>
                <a:gd name="T14" fmla="*/ 1 w 66"/>
                <a:gd name="T15" fmla="*/ 1 h 54"/>
                <a:gd name="T16" fmla="*/ 1 w 66"/>
                <a:gd name="T17" fmla="*/ 1 h 54"/>
                <a:gd name="T18" fmla="*/ 1 w 66"/>
                <a:gd name="T19" fmla="*/ 1 h 54"/>
                <a:gd name="T20" fmla="*/ 2 w 66"/>
                <a:gd name="T21" fmla="*/ 1 h 54"/>
                <a:gd name="T22" fmla="*/ 2 w 66"/>
                <a:gd name="T23" fmla="*/ 0 h 54"/>
                <a:gd name="T24" fmla="*/ 2 w 66"/>
                <a:gd name="T25" fmla="*/ 0 h 54"/>
                <a:gd name="T26" fmla="*/ 2 w 66"/>
                <a:gd name="T27" fmla="*/ 1 h 54"/>
                <a:gd name="T28" fmla="*/ 2 w 66"/>
                <a:gd name="T29" fmla="*/ 1 h 54"/>
                <a:gd name="T30" fmla="*/ 3 w 66"/>
                <a:gd name="T31" fmla="*/ 1 h 54"/>
                <a:gd name="T32" fmla="*/ 3 w 66"/>
                <a:gd name="T33" fmla="*/ 1 h 54"/>
                <a:gd name="T34" fmla="*/ 3 w 66"/>
                <a:gd name="T35" fmla="*/ 2 h 54"/>
                <a:gd name="T36" fmla="*/ 3 w 66"/>
                <a:gd name="T37" fmla="*/ 3 h 54"/>
                <a:gd name="T38" fmla="*/ 3 w 66"/>
                <a:gd name="T39" fmla="*/ 3 h 54"/>
                <a:gd name="T40" fmla="*/ 3 w 66"/>
                <a:gd name="T41" fmla="*/ 3 h 54"/>
                <a:gd name="T42" fmla="*/ 4 w 66"/>
                <a:gd name="T43" fmla="*/ 3 h 54"/>
                <a:gd name="T44" fmla="*/ 4 w 66"/>
                <a:gd name="T45" fmla="*/ 3 h 54"/>
                <a:gd name="T46" fmla="*/ 4 w 66"/>
                <a:gd name="T47" fmla="*/ 3 h 54"/>
                <a:gd name="T48" fmla="*/ 4 w 66"/>
                <a:gd name="T49" fmla="*/ 3 h 54"/>
                <a:gd name="T50" fmla="*/ 3 w 66"/>
                <a:gd name="T51" fmla="*/ 3 h 54"/>
                <a:gd name="T52" fmla="*/ 3 w 66"/>
                <a:gd name="T53" fmla="*/ 3 h 54"/>
                <a:gd name="T54" fmla="*/ 3 w 66"/>
                <a:gd name="T55" fmla="*/ 3 h 54"/>
                <a:gd name="T56" fmla="*/ 2 w 66"/>
                <a:gd name="T57" fmla="*/ 3 h 54"/>
                <a:gd name="T58" fmla="*/ 2 w 66"/>
                <a:gd name="T59" fmla="*/ 3 h 54"/>
                <a:gd name="T60" fmla="*/ 2 w 66"/>
                <a:gd name="T61" fmla="*/ 3 h 54"/>
                <a:gd name="T62" fmla="*/ 1 w 66"/>
                <a:gd name="T63" fmla="*/ 3 h 54"/>
                <a:gd name="T64" fmla="*/ 1 w 66"/>
                <a:gd name="T65" fmla="*/ 3 h 54"/>
                <a:gd name="T66" fmla="*/ 1 w 66"/>
                <a:gd name="T67" fmla="*/ 3 h 54"/>
                <a:gd name="T68" fmla="*/ 0 w 66"/>
                <a:gd name="T69" fmla="*/ 3 h 54"/>
                <a:gd name="T70" fmla="*/ 0 w 66"/>
                <a:gd name="T71" fmla="*/ 3 h 54"/>
                <a:gd name="T72" fmla="*/ 0 w 66"/>
                <a:gd name="T73" fmla="*/ 3 h 54"/>
                <a:gd name="T74" fmla="*/ 0 w 66"/>
                <a:gd name="T75" fmla="*/ 3 h 54"/>
                <a:gd name="T76" fmla="*/ 0 w 66"/>
                <a:gd name="T77" fmla="*/ 3 h 54"/>
                <a:gd name="T78" fmla="*/ 0 w 66"/>
                <a:gd name="T79" fmla="*/ 3 h 54"/>
                <a:gd name="T80" fmla="*/ 0 w 66"/>
                <a:gd name="T81" fmla="*/ 3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4"/>
                <a:gd name="T125" fmla="*/ 66 w 66"/>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4">
                  <a:moveTo>
                    <a:pt x="0" y="51"/>
                  </a:moveTo>
                  <a:lnTo>
                    <a:pt x="4" y="45"/>
                  </a:lnTo>
                  <a:lnTo>
                    <a:pt x="8" y="39"/>
                  </a:lnTo>
                  <a:lnTo>
                    <a:pt x="10" y="33"/>
                  </a:lnTo>
                  <a:lnTo>
                    <a:pt x="14" y="27"/>
                  </a:lnTo>
                  <a:lnTo>
                    <a:pt x="18" y="21"/>
                  </a:lnTo>
                  <a:lnTo>
                    <a:pt x="21" y="16"/>
                  </a:lnTo>
                  <a:lnTo>
                    <a:pt x="24" y="11"/>
                  </a:lnTo>
                  <a:lnTo>
                    <a:pt x="27" y="7"/>
                  </a:lnTo>
                  <a:lnTo>
                    <a:pt x="31" y="3"/>
                  </a:lnTo>
                  <a:lnTo>
                    <a:pt x="34" y="1"/>
                  </a:lnTo>
                  <a:lnTo>
                    <a:pt x="37" y="0"/>
                  </a:lnTo>
                  <a:lnTo>
                    <a:pt x="40" y="0"/>
                  </a:lnTo>
                  <a:lnTo>
                    <a:pt x="43" y="1"/>
                  </a:lnTo>
                  <a:lnTo>
                    <a:pt x="46" y="2"/>
                  </a:lnTo>
                  <a:lnTo>
                    <a:pt x="50" y="7"/>
                  </a:lnTo>
                  <a:lnTo>
                    <a:pt x="52" y="13"/>
                  </a:lnTo>
                  <a:lnTo>
                    <a:pt x="57" y="24"/>
                  </a:lnTo>
                  <a:lnTo>
                    <a:pt x="61" y="33"/>
                  </a:lnTo>
                  <a:lnTo>
                    <a:pt x="63" y="39"/>
                  </a:lnTo>
                  <a:lnTo>
                    <a:pt x="64" y="43"/>
                  </a:lnTo>
                  <a:lnTo>
                    <a:pt x="66" y="44"/>
                  </a:lnTo>
                  <a:lnTo>
                    <a:pt x="66" y="45"/>
                  </a:lnTo>
                  <a:lnTo>
                    <a:pt x="59" y="48"/>
                  </a:lnTo>
                  <a:lnTo>
                    <a:pt x="55" y="49"/>
                  </a:lnTo>
                  <a:lnTo>
                    <a:pt x="50" y="51"/>
                  </a:lnTo>
                  <a:lnTo>
                    <a:pt x="45" y="51"/>
                  </a:lnTo>
                  <a:lnTo>
                    <a:pt x="38" y="53"/>
                  </a:lnTo>
                  <a:lnTo>
                    <a:pt x="34" y="53"/>
                  </a:lnTo>
                  <a:lnTo>
                    <a:pt x="29" y="53"/>
                  </a:lnTo>
                  <a:lnTo>
                    <a:pt x="22" y="54"/>
                  </a:lnTo>
                  <a:lnTo>
                    <a:pt x="19" y="53"/>
                  </a:lnTo>
                  <a:lnTo>
                    <a:pt x="14" y="53"/>
                  </a:lnTo>
                  <a:lnTo>
                    <a:pt x="10" y="53"/>
                  </a:lnTo>
                  <a:lnTo>
                    <a:pt x="6" y="53"/>
                  </a:lnTo>
                  <a:lnTo>
                    <a:pt x="4" y="51"/>
                  </a:lnTo>
                  <a:lnTo>
                    <a:pt x="3" y="51"/>
                  </a:lnTo>
                  <a:lnTo>
                    <a:pt x="0" y="51"/>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49" name="Freeform 29"/>
            <p:cNvSpPr>
              <a:spLocks/>
            </p:cNvSpPr>
            <p:nvPr/>
          </p:nvSpPr>
          <p:spPr bwMode="auto">
            <a:xfrm>
              <a:off x="4702" y="2877"/>
              <a:ext cx="17" cy="101"/>
            </a:xfrm>
            <a:custGeom>
              <a:avLst/>
              <a:gdLst>
                <a:gd name="T0" fmla="*/ 2 w 35"/>
                <a:gd name="T1" fmla="*/ 0 h 204"/>
                <a:gd name="T2" fmla="*/ 2 w 35"/>
                <a:gd name="T3" fmla="*/ 1 h 204"/>
                <a:gd name="T4" fmla="*/ 2 w 35"/>
                <a:gd name="T5" fmla="*/ 2 h 204"/>
                <a:gd name="T6" fmla="*/ 2 w 35"/>
                <a:gd name="T7" fmla="*/ 2 h 204"/>
                <a:gd name="T8" fmla="*/ 1 w 35"/>
                <a:gd name="T9" fmla="*/ 3 h 204"/>
                <a:gd name="T10" fmla="*/ 1 w 35"/>
                <a:gd name="T11" fmla="*/ 4 h 204"/>
                <a:gd name="T12" fmla="*/ 1 w 35"/>
                <a:gd name="T13" fmla="*/ 5 h 204"/>
                <a:gd name="T14" fmla="*/ 1 w 35"/>
                <a:gd name="T15" fmla="*/ 6 h 204"/>
                <a:gd name="T16" fmla="*/ 1 w 35"/>
                <a:gd name="T17" fmla="*/ 7 h 204"/>
                <a:gd name="T18" fmla="*/ 1 w 35"/>
                <a:gd name="T19" fmla="*/ 7 h 204"/>
                <a:gd name="T20" fmla="*/ 1 w 35"/>
                <a:gd name="T21" fmla="*/ 8 h 204"/>
                <a:gd name="T22" fmla="*/ 1 w 35"/>
                <a:gd name="T23" fmla="*/ 9 h 204"/>
                <a:gd name="T24" fmla="*/ 1 w 35"/>
                <a:gd name="T25" fmla="*/ 10 h 204"/>
                <a:gd name="T26" fmla="*/ 1 w 35"/>
                <a:gd name="T27" fmla="*/ 10 h 204"/>
                <a:gd name="T28" fmla="*/ 1 w 35"/>
                <a:gd name="T29" fmla="*/ 11 h 204"/>
                <a:gd name="T30" fmla="*/ 1 w 35"/>
                <a:gd name="T31" fmla="*/ 11 h 204"/>
                <a:gd name="T32" fmla="*/ 1 w 35"/>
                <a:gd name="T33" fmla="*/ 12 h 204"/>
                <a:gd name="T34" fmla="*/ 0 w 35"/>
                <a:gd name="T35" fmla="*/ 12 h 204"/>
                <a:gd name="T36" fmla="*/ 0 w 35"/>
                <a:gd name="T37" fmla="*/ 12 h 204"/>
                <a:gd name="T38" fmla="*/ 0 w 35"/>
                <a:gd name="T39" fmla="*/ 11 h 204"/>
                <a:gd name="T40" fmla="*/ 0 w 35"/>
                <a:gd name="T41" fmla="*/ 10 h 204"/>
                <a:gd name="T42" fmla="*/ 0 w 35"/>
                <a:gd name="T43" fmla="*/ 9 h 204"/>
                <a:gd name="T44" fmla="*/ 0 w 35"/>
                <a:gd name="T45" fmla="*/ 8 h 204"/>
                <a:gd name="T46" fmla="*/ 0 w 35"/>
                <a:gd name="T47" fmla="*/ 7 h 204"/>
                <a:gd name="T48" fmla="*/ 0 w 35"/>
                <a:gd name="T49" fmla="*/ 6 h 204"/>
                <a:gd name="T50" fmla="*/ 0 w 35"/>
                <a:gd name="T51" fmla="*/ 5 h 204"/>
                <a:gd name="T52" fmla="*/ 0 w 35"/>
                <a:gd name="T53" fmla="*/ 4 h 204"/>
                <a:gd name="T54" fmla="*/ 0 w 35"/>
                <a:gd name="T55" fmla="*/ 4 h 204"/>
                <a:gd name="T56" fmla="*/ 0 w 35"/>
                <a:gd name="T57" fmla="*/ 3 h 204"/>
                <a:gd name="T58" fmla="*/ 0 w 35"/>
                <a:gd name="T59" fmla="*/ 2 h 204"/>
                <a:gd name="T60" fmla="*/ 0 w 35"/>
                <a:gd name="T61" fmla="*/ 1 h 204"/>
                <a:gd name="T62" fmla="*/ 0 w 35"/>
                <a:gd name="T63" fmla="*/ 1 h 204"/>
                <a:gd name="T64" fmla="*/ 0 w 35"/>
                <a:gd name="T65" fmla="*/ 0 h 204"/>
                <a:gd name="T66" fmla="*/ 0 w 35"/>
                <a:gd name="T67" fmla="*/ 0 h 204"/>
                <a:gd name="T68" fmla="*/ 0 w 35"/>
                <a:gd name="T69" fmla="*/ 0 h 204"/>
                <a:gd name="T70" fmla="*/ 1 w 35"/>
                <a:gd name="T71" fmla="*/ 0 h 204"/>
                <a:gd name="T72" fmla="*/ 1 w 35"/>
                <a:gd name="T73" fmla="*/ 0 h 204"/>
                <a:gd name="T74" fmla="*/ 1 w 35"/>
                <a:gd name="T75" fmla="*/ 0 h 204"/>
                <a:gd name="T76" fmla="*/ 1 w 35"/>
                <a:gd name="T77" fmla="*/ 0 h 204"/>
                <a:gd name="T78" fmla="*/ 2 w 35"/>
                <a:gd name="T79" fmla="*/ 0 h 204"/>
                <a:gd name="T80" fmla="*/ 2 w 35"/>
                <a:gd name="T81" fmla="*/ 0 h 204"/>
                <a:gd name="T82" fmla="*/ 2 w 35"/>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04"/>
                <a:gd name="T128" fmla="*/ 35 w 35"/>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04">
                  <a:moveTo>
                    <a:pt x="35" y="13"/>
                  </a:moveTo>
                  <a:lnTo>
                    <a:pt x="33" y="22"/>
                  </a:lnTo>
                  <a:lnTo>
                    <a:pt x="32" y="35"/>
                  </a:lnTo>
                  <a:lnTo>
                    <a:pt x="32" y="47"/>
                  </a:lnTo>
                  <a:lnTo>
                    <a:pt x="31" y="59"/>
                  </a:lnTo>
                  <a:lnTo>
                    <a:pt x="31" y="73"/>
                  </a:lnTo>
                  <a:lnTo>
                    <a:pt x="31" y="87"/>
                  </a:lnTo>
                  <a:lnTo>
                    <a:pt x="31" y="100"/>
                  </a:lnTo>
                  <a:lnTo>
                    <a:pt x="31" y="115"/>
                  </a:lnTo>
                  <a:lnTo>
                    <a:pt x="31" y="127"/>
                  </a:lnTo>
                  <a:lnTo>
                    <a:pt x="31" y="141"/>
                  </a:lnTo>
                  <a:lnTo>
                    <a:pt x="31" y="153"/>
                  </a:lnTo>
                  <a:lnTo>
                    <a:pt x="31" y="163"/>
                  </a:lnTo>
                  <a:lnTo>
                    <a:pt x="30" y="173"/>
                  </a:lnTo>
                  <a:lnTo>
                    <a:pt x="28" y="181"/>
                  </a:lnTo>
                  <a:lnTo>
                    <a:pt x="27" y="189"/>
                  </a:lnTo>
                  <a:lnTo>
                    <a:pt x="25" y="194"/>
                  </a:lnTo>
                  <a:lnTo>
                    <a:pt x="11" y="204"/>
                  </a:lnTo>
                  <a:lnTo>
                    <a:pt x="11" y="193"/>
                  </a:lnTo>
                  <a:lnTo>
                    <a:pt x="10" y="179"/>
                  </a:lnTo>
                  <a:lnTo>
                    <a:pt x="10" y="167"/>
                  </a:lnTo>
                  <a:lnTo>
                    <a:pt x="7" y="152"/>
                  </a:lnTo>
                  <a:lnTo>
                    <a:pt x="6" y="137"/>
                  </a:lnTo>
                  <a:lnTo>
                    <a:pt x="5" y="122"/>
                  </a:lnTo>
                  <a:lnTo>
                    <a:pt x="4" y="107"/>
                  </a:lnTo>
                  <a:lnTo>
                    <a:pt x="3" y="93"/>
                  </a:lnTo>
                  <a:lnTo>
                    <a:pt x="1" y="79"/>
                  </a:lnTo>
                  <a:lnTo>
                    <a:pt x="0" y="66"/>
                  </a:lnTo>
                  <a:lnTo>
                    <a:pt x="0" y="53"/>
                  </a:lnTo>
                  <a:lnTo>
                    <a:pt x="0" y="41"/>
                  </a:lnTo>
                  <a:lnTo>
                    <a:pt x="1" y="31"/>
                  </a:lnTo>
                  <a:lnTo>
                    <a:pt x="3" y="22"/>
                  </a:lnTo>
                  <a:lnTo>
                    <a:pt x="5" y="15"/>
                  </a:lnTo>
                  <a:lnTo>
                    <a:pt x="7" y="9"/>
                  </a:lnTo>
                  <a:lnTo>
                    <a:pt x="15" y="3"/>
                  </a:lnTo>
                  <a:lnTo>
                    <a:pt x="20" y="0"/>
                  </a:lnTo>
                  <a:lnTo>
                    <a:pt x="25" y="0"/>
                  </a:lnTo>
                  <a:lnTo>
                    <a:pt x="28" y="3"/>
                  </a:lnTo>
                  <a:lnTo>
                    <a:pt x="31" y="5"/>
                  </a:lnTo>
                  <a:lnTo>
                    <a:pt x="32" y="9"/>
                  </a:lnTo>
                  <a:lnTo>
                    <a:pt x="33" y="11"/>
                  </a:lnTo>
                  <a:lnTo>
                    <a:pt x="35" y="13"/>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50" name="Freeform 30"/>
            <p:cNvSpPr>
              <a:spLocks/>
            </p:cNvSpPr>
            <p:nvPr/>
          </p:nvSpPr>
          <p:spPr bwMode="auto">
            <a:xfrm>
              <a:off x="4711" y="2886"/>
              <a:ext cx="180" cy="125"/>
            </a:xfrm>
            <a:custGeom>
              <a:avLst/>
              <a:gdLst>
                <a:gd name="T0" fmla="*/ 3 w 360"/>
                <a:gd name="T1" fmla="*/ 4 h 249"/>
                <a:gd name="T2" fmla="*/ 5 w 360"/>
                <a:gd name="T3" fmla="*/ 5 h 249"/>
                <a:gd name="T4" fmla="*/ 6 w 360"/>
                <a:gd name="T5" fmla="*/ 5 h 249"/>
                <a:gd name="T6" fmla="*/ 9 w 360"/>
                <a:gd name="T7" fmla="*/ 5 h 249"/>
                <a:gd name="T8" fmla="*/ 10 w 360"/>
                <a:gd name="T9" fmla="*/ 5 h 249"/>
                <a:gd name="T10" fmla="*/ 11 w 360"/>
                <a:gd name="T11" fmla="*/ 5 h 249"/>
                <a:gd name="T12" fmla="*/ 12 w 360"/>
                <a:gd name="T13" fmla="*/ 5 h 249"/>
                <a:gd name="T14" fmla="*/ 14 w 360"/>
                <a:gd name="T15" fmla="*/ 5 h 249"/>
                <a:gd name="T16" fmla="*/ 15 w 360"/>
                <a:gd name="T17" fmla="*/ 4 h 249"/>
                <a:gd name="T18" fmla="*/ 18 w 360"/>
                <a:gd name="T19" fmla="*/ 3 h 249"/>
                <a:gd name="T20" fmla="*/ 19 w 360"/>
                <a:gd name="T21" fmla="*/ 2 h 249"/>
                <a:gd name="T22" fmla="*/ 21 w 360"/>
                <a:gd name="T23" fmla="*/ 1 h 249"/>
                <a:gd name="T24" fmla="*/ 22 w 360"/>
                <a:gd name="T25" fmla="*/ 1 h 249"/>
                <a:gd name="T26" fmla="*/ 23 w 360"/>
                <a:gd name="T27" fmla="*/ 1 h 249"/>
                <a:gd name="T28" fmla="*/ 23 w 360"/>
                <a:gd name="T29" fmla="*/ 1 h 249"/>
                <a:gd name="T30" fmla="*/ 22 w 360"/>
                <a:gd name="T31" fmla="*/ 2 h 249"/>
                <a:gd name="T32" fmla="*/ 21 w 360"/>
                <a:gd name="T33" fmla="*/ 4 h 249"/>
                <a:gd name="T34" fmla="*/ 20 w 360"/>
                <a:gd name="T35" fmla="*/ 5 h 249"/>
                <a:gd name="T36" fmla="*/ 19 w 360"/>
                <a:gd name="T37" fmla="*/ 6 h 249"/>
                <a:gd name="T38" fmla="*/ 18 w 360"/>
                <a:gd name="T39" fmla="*/ 7 h 249"/>
                <a:gd name="T40" fmla="*/ 15 w 360"/>
                <a:gd name="T41" fmla="*/ 7 h 249"/>
                <a:gd name="T42" fmla="*/ 13 w 360"/>
                <a:gd name="T43" fmla="*/ 7 h 249"/>
                <a:gd name="T44" fmla="*/ 12 w 360"/>
                <a:gd name="T45" fmla="*/ 7 h 249"/>
                <a:gd name="T46" fmla="*/ 11 w 360"/>
                <a:gd name="T47" fmla="*/ 7 h 249"/>
                <a:gd name="T48" fmla="*/ 12 w 360"/>
                <a:gd name="T49" fmla="*/ 10 h 249"/>
                <a:gd name="T50" fmla="*/ 13 w 360"/>
                <a:gd name="T51" fmla="*/ 11 h 249"/>
                <a:gd name="T52" fmla="*/ 14 w 360"/>
                <a:gd name="T53" fmla="*/ 12 h 249"/>
                <a:gd name="T54" fmla="*/ 15 w 360"/>
                <a:gd name="T55" fmla="*/ 13 h 249"/>
                <a:gd name="T56" fmla="*/ 15 w 360"/>
                <a:gd name="T57" fmla="*/ 13 h 249"/>
                <a:gd name="T58" fmla="*/ 14 w 360"/>
                <a:gd name="T59" fmla="*/ 13 h 249"/>
                <a:gd name="T60" fmla="*/ 12 w 360"/>
                <a:gd name="T61" fmla="*/ 12 h 249"/>
                <a:gd name="T62" fmla="*/ 11 w 360"/>
                <a:gd name="T63" fmla="*/ 12 h 249"/>
                <a:gd name="T64" fmla="*/ 10 w 360"/>
                <a:gd name="T65" fmla="*/ 11 h 249"/>
                <a:gd name="T66" fmla="*/ 9 w 360"/>
                <a:gd name="T67" fmla="*/ 11 h 249"/>
                <a:gd name="T68" fmla="*/ 9 w 360"/>
                <a:gd name="T69" fmla="*/ 11 h 249"/>
                <a:gd name="T70" fmla="*/ 6 w 360"/>
                <a:gd name="T71" fmla="*/ 12 h 249"/>
                <a:gd name="T72" fmla="*/ 6 w 360"/>
                <a:gd name="T73" fmla="*/ 13 h 249"/>
                <a:gd name="T74" fmla="*/ 3 w 360"/>
                <a:gd name="T75" fmla="*/ 14 h 249"/>
                <a:gd name="T76" fmla="*/ 3 w 360"/>
                <a:gd name="T77" fmla="*/ 15 h 249"/>
                <a:gd name="T78" fmla="*/ 1 w 360"/>
                <a:gd name="T79" fmla="*/ 16 h 249"/>
                <a:gd name="T80" fmla="*/ 0 w 360"/>
                <a:gd name="T81" fmla="*/ 16 h 249"/>
                <a:gd name="T82" fmla="*/ 1 w 360"/>
                <a:gd name="T83" fmla="*/ 15 h 249"/>
                <a:gd name="T84" fmla="*/ 1 w 360"/>
                <a:gd name="T85" fmla="*/ 14 h 249"/>
                <a:gd name="T86" fmla="*/ 1 w 360"/>
                <a:gd name="T87" fmla="*/ 14 h 249"/>
                <a:gd name="T88" fmla="*/ 1 w 360"/>
                <a:gd name="T89" fmla="*/ 13 h 249"/>
                <a:gd name="T90" fmla="*/ 3 w 360"/>
                <a:gd name="T91" fmla="*/ 12 h 249"/>
                <a:gd name="T92" fmla="*/ 3 w 360"/>
                <a:gd name="T93" fmla="*/ 10 h 249"/>
                <a:gd name="T94" fmla="*/ 3 w 360"/>
                <a:gd name="T95" fmla="*/ 9 h 249"/>
                <a:gd name="T96" fmla="*/ 3 w 360"/>
                <a:gd name="T97" fmla="*/ 7 h 249"/>
                <a:gd name="T98" fmla="*/ 3 w 360"/>
                <a:gd name="T99" fmla="*/ 5 h 249"/>
                <a:gd name="T100" fmla="*/ 3 w 360"/>
                <a:gd name="T101" fmla="*/ 4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249"/>
                <a:gd name="T155" fmla="*/ 360 w 360"/>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249">
                  <a:moveTo>
                    <a:pt x="36" y="48"/>
                  </a:moveTo>
                  <a:lnTo>
                    <a:pt x="43" y="52"/>
                  </a:lnTo>
                  <a:lnTo>
                    <a:pt x="51" y="55"/>
                  </a:lnTo>
                  <a:lnTo>
                    <a:pt x="60" y="59"/>
                  </a:lnTo>
                  <a:lnTo>
                    <a:pt x="68" y="62"/>
                  </a:lnTo>
                  <a:lnTo>
                    <a:pt x="77" y="65"/>
                  </a:lnTo>
                  <a:lnTo>
                    <a:pt x="87" y="68"/>
                  </a:lnTo>
                  <a:lnTo>
                    <a:pt x="95" y="70"/>
                  </a:lnTo>
                  <a:lnTo>
                    <a:pt x="105" y="71"/>
                  </a:lnTo>
                  <a:lnTo>
                    <a:pt x="115" y="74"/>
                  </a:lnTo>
                  <a:lnTo>
                    <a:pt x="124" y="75"/>
                  </a:lnTo>
                  <a:lnTo>
                    <a:pt x="132" y="76"/>
                  </a:lnTo>
                  <a:lnTo>
                    <a:pt x="141" y="78"/>
                  </a:lnTo>
                  <a:lnTo>
                    <a:pt x="150" y="79"/>
                  </a:lnTo>
                  <a:lnTo>
                    <a:pt x="157" y="79"/>
                  </a:lnTo>
                  <a:lnTo>
                    <a:pt x="163" y="80"/>
                  </a:lnTo>
                  <a:lnTo>
                    <a:pt x="169" y="80"/>
                  </a:lnTo>
                  <a:lnTo>
                    <a:pt x="175" y="79"/>
                  </a:lnTo>
                  <a:lnTo>
                    <a:pt x="182" y="79"/>
                  </a:lnTo>
                  <a:lnTo>
                    <a:pt x="189" y="78"/>
                  </a:lnTo>
                  <a:lnTo>
                    <a:pt x="198" y="76"/>
                  </a:lnTo>
                  <a:lnTo>
                    <a:pt x="206" y="74"/>
                  </a:lnTo>
                  <a:lnTo>
                    <a:pt x="216" y="71"/>
                  </a:lnTo>
                  <a:lnTo>
                    <a:pt x="225" y="69"/>
                  </a:lnTo>
                  <a:lnTo>
                    <a:pt x="235" y="65"/>
                  </a:lnTo>
                  <a:lnTo>
                    <a:pt x="244" y="62"/>
                  </a:lnTo>
                  <a:lnTo>
                    <a:pt x="253" y="58"/>
                  </a:lnTo>
                  <a:lnTo>
                    <a:pt x="263" y="53"/>
                  </a:lnTo>
                  <a:lnTo>
                    <a:pt x="272" y="48"/>
                  </a:lnTo>
                  <a:lnTo>
                    <a:pt x="280" y="43"/>
                  </a:lnTo>
                  <a:lnTo>
                    <a:pt x="289" y="37"/>
                  </a:lnTo>
                  <a:lnTo>
                    <a:pt x="296" y="31"/>
                  </a:lnTo>
                  <a:lnTo>
                    <a:pt x="302" y="25"/>
                  </a:lnTo>
                  <a:lnTo>
                    <a:pt x="309" y="18"/>
                  </a:lnTo>
                  <a:lnTo>
                    <a:pt x="315" y="13"/>
                  </a:lnTo>
                  <a:lnTo>
                    <a:pt x="322" y="9"/>
                  </a:lnTo>
                  <a:lnTo>
                    <a:pt x="328" y="5"/>
                  </a:lnTo>
                  <a:lnTo>
                    <a:pt x="334" y="2"/>
                  </a:lnTo>
                  <a:lnTo>
                    <a:pt x="341" y="1"/>
                  </a:lnTo>
                  <a:lnTo>
                    <a:pt x="347" y="0"/>
                  </a:lnTo>
                  <a:lnTo>
                    <a:pt x="352" y="0"/>
                  </a:lnTo>
                  <a:lnTo>
                    <a:pt x="355" y="1"/>
                  </a:lnTo>
                  <a:lnTo>
                    <a:pt x="358" y="4"/>
                  </a:lnTo>
                  <a:lnTo>
                    <a:pt x="360" y="7"/>
                  </a:lnTo>
                  <a:lnTo>
                    <a:pt x="360" y="12"/>
                  </a:lnTo>
                  <a:lnTo>
                    <a:pt x="359" y="17"/>
                  </a:lnTo>
                  <a:lnTo>
                    <a:pt x="355" y="25"/>
                  </a:lnTo>
                  <a:lnTo>
                    <a:pt x="350" y="32"/>
                  </a:lnTo>
                  <a:lnTo>
                    <a:pt x="344" y="41"/>
                  </a:lnTo>
                  <a:lnTo>
                    <a:pt x="337" y="50"/>
                  </a:lnTo>
                  <a:lnTo>
                    <a:pt x="330" y="59"/>
                  </a:lnTo>
                  <a:lnTo>
                    <a:pt x="322" y="67"/>
                  </a:lnTo>
                  <a:lnTo>
                    <a:pt x="316" y="74"/>
                  </a:lnTo>
                  <a:lnTo>
                    <a:pt x="311" y="80"/>
                  </a:lnTo>
                  <a:lnTo>
                    <a:pt x="305" y="85"/>
                  </a:lnTo>
                  <a:lnTo>
                    <a:pt x="299" y="90"/>
                  </a:lnTo>
                  <a:lnTo>
                    <a:pt x="293" y="94"/>
                  </a:lnTo>
                  <a:lnTo>
                    <a:pt x="288" y="97"/>
                  </a:lnTo>
                  <a:lnTo>
                    <a:pt x="281" y="101"/>
                  </a:lnTo>
                  <a:lnTo>
                    <a:pt x="275" y="102"/>
                  </a:lnTo>
                  <a:lnTo>
                    <a:pt x="269" y="105"/>
                  </a:lnTo>
                  <a:lnTo>
                    <a:pt x="262" y="106"/>
                  </a:lnTo>
                  <a:lnTo>
                    <a:pt x="254" y="106"/>
                  </a:lnTo>
                  <a:lnTo>
                    <a:pt x="247" y="106"/>
                  </a:lnTo>
                  <a:lnTo>
                    <a:pt x="237" y="106"/>
                  </a:lnTo>
                  <a:lnTo>
                    <a:pt x="221" y="105"/>
                  </a:lnTo>
                  <a:lnTo>
                    <a:pt x="209" y="104"/>
                  </a:lnTo>
                  <a:lnTo>
                    <a:pt x="200" y="104"/>
                  </a:lnTo>
                  <a:lnTo>
                    <a:pt x="193" y="104"/>
                  </a:lnTo>
                  <a:lnTo>
                    <a:pt x="189" y="102"/>
                  </a:lnTo>
                  <a:lnTo>
                    <a:pt x="186" y="102"/>
                  </a:lnTo>
                  <a:lnTo>
                    <a:pt x="185" y="102"/>
                  </a:lnTo>
                  <a:lnTo>
                    <a:pt x="185" y="154"/>
                  </a:lnTo>
                  <a:lnTo>
                    <a:pt x="194" y="158"/>
                  </a:lnTo>
                  <a:lnTo>
                    <a:pt x="203" y="163"/>
                  </a:lnTo>
                  <a:lnTo>
                    <a:pt x="211" y="166"/>
                  </a:lnTo>
                  <a:lnTo>
                    <a:pt x="219" y="171"/>
                  </a:lnTo>
                  <a:lnTo>
                    <a:pt x="225" y="176"/>
                  </a:lnTo>
                  <a:lnTo>
                    <a:pt x="231" y="181"/>
                  </a:lnTo>
                  <a:lnTo>
                    <a:pt x="237" y="185"/>
                  </a:lnTo>
                  <a:lnTo>
                    <a:pt x="241" y="190"/>
                  </a:lnTo>
                  <a:lnTo>
                    <a:pt x="244" y="194"/>
                  </a:lnTo>
                  <a:lnTo>
                    <a:pt x="247" y="196"/>
                  </a:lnTo>
                  <a:lnTo>
                    <a:pt x="247" y="200"/>
                  </a:lnTo>
                  <a:lnTo>
                    <a:pt x="247" y="201"/>
                  </a:lnTo>
                  <a:lnTo>
                    <a:pt x="246" y="202"/>
                  </a:lnTo>
                  <a:lnTo>
                    <a:pt x="242" y="202"/>
                  </a:lnTo>
                  <a:lnTo>
                    <a:pt x="237" y="202"/>
                  </a:lnTo>
                  <a:lnTo>
                    <a:pt x="231" y="200"/>
                  </a:lnTo>
                  <a:lnTo>
                    <a:pt x="223" y="197"/>
                  </a:lnTo>
                  <a:lnTo>
                    <a:pt x="215" y="195"/>
                  </a:lnTo>
                  <a:lnTo>
                    <a:pt x="207" y="192"/>
                  </a:lnTo>
                  <a:lnTo>
                    <a:pt x="199" y="189"/>
                  </a:lnTo>
                  <a:lnTo>
                    <a:pt x="189" y="186"/>
                  </a:lnTo>
                  <a:lnTo>
                    <a:pt x="182" y="182"/>
                  </a:lnTo>
                  <a:lnTo>
                    <a:pt x="173" y="180"/>
                  </a:lnTo>
                  <a:lnTo>
                    <a:pt x="164" y="178"/>
                  </a:lnTo>
                  <a:lnTo>
                    <a:pt x="157" y="175"/>
                  </a:lnTo>
                  <a:lnTo>
                    <a:pt x="150" y="173"/>
                  </a:lnTo>
                  <a:lnTo>
                    <a:pt x="143" y="170"/>
                  </a:lnTo>
                  <a:lnTo>
                    <a:pt x="138" y="168"/>
                  </a:lnTo>
                  <a:lnTo>
                    <a:pt x="133" y="166"/>
                  </a:lnTo>
                  <a:lnTo>
                    <a:pt x="130" y="165"/>
                  </a:lnTo>
                  <a:lnTo>
                    <a:pt x="129" y="165"/>
                  </a:lnTo>
                  <a:lnTo>
                    <a:pt x="127" y="164"/>
                  </a:lnTo>
                  <a:lnTo>
                    <a:pt x="120" y="171"/>
                  </a:lnTo>
                  <a:lnTo>
                    <a:pt x="111" y="179"/>
                  </a:lnTo>
                  <a:lnTo>
                    <a:pt x="103" y="186"/>
                  </a:lnTo>
                  <a:lnTo>
                    <a:pt x="95" y="194"/>
                  </a:lnTo>
                  <a:lnTo>
                    <a:pt x="87" y="200"/>
                  </a:lnTo>
                  <a:lnTo>
                    <a:pt x="79" y="206"/>
                  </a:lnTo>
                  <a:lnTo>
                    <a:pt x="71" y="212"/>
                  </a:lnTo>
                  <a:lnTo>
                    <a:pt x="63" y="218"/>
                  </a:lnTo>
                  <a:lnTo>
                    <a:pt x="55" y="224"/>
                  </a:lnTo>
                  <a:lnTo>
                    <a:pt x="47" y="229"/>
                  </a:lnTo>
                  <a:lnTo>
                    <a:pt x="39" y="234"/>
                  </a:lnTo>
                  <a:lnTo>
                    <a:pt x="31" y="238"/>
                  </a:lnTo>
                  <a:lnTo>
                    <a:pt x="24" y="242"/>
                  </a:lnTo>
                  <a:lnTo>
                    <a:pt x="15" y="244"/>
                  </a:lnTo>
                  <a:lnTo>
                    <a:pt x="8" y="247"/>
                  </a:lnTo>
                  <a:lnTo>
                    <a:pt x="0" y="249"/>
                  </a:lnTo>
                  <a:lnTo>
                    <a:pt x="0" y="244"/>
                  </a:lnTo>
                  <a:lnTo>
                    <a:pt x="0" y="239"/>
                  </a:lnTo>
                  <a:lnTo>
                    <a:pt x="2" y="235"/>
                  </a:lnTo>
                  <a:lnTo>
                    <a:pt x="3" y="232"/>
                  </a:lnTo>
                  <a:lnTo>
                    <a:pt x="4" y="228"/>
                  </a:lnTo>
                  <a:lnTo>
                    <a:pt x="6" y="224"/>
                  </a:lnTo>
                  <a:lnTo>
                    <a:pt x="9" y="222"/>
                  </a:lnTo>
                  <a:lnTo>
                    <a:pt x="11" y="218"/>
                  </a:lnTo>
                  <a:lnTo>
                    <a:pt x="14" y="215"/>
                  </a:lnTo>
                  <a:lnTo>
                    <a:pt x="16" y="211"/>
                  </a:lnTo>
                  <a:lnTo>
                    <a:pt x="19" y="207"/>
                  </a:lnTo>
                  <a:lnTo>
                    <a:pt x="23" y="202"/>
                  </a:lnTo>
                  <a:lnTo>
                    <a:pt x="25" y="197"/>
                  </a:lnTo>
                  <a:lnTo>
                    <a:pt x="29" y="192"/>
                  </a:lnTo>
                  <a:lnTo>
                    <a:pt x="31" y="186"/>
                  </a:lnTo>
                  <a:lnTo>
                    <a:pt x="34" y="180"/>
                  </a:lnTo>
                  <a:lnTo>
                    <a:pt x="36" y="174"/>
                  </a:lnTo>
                  <a:lnTo>
                    <a:pt x="37" y="165"/>
                  </a:lnTo>
                  <a:lnTo>
                    <a:pt x="40" y="157"/>
                  </a:lnTo>
                  <a:lnTo>
                    <a:pt x="41" y="148"/>
                  </a:lnTo>
                  <a:lnTo>
                    <a:pt x="42" y="139"/>
                  </a:lnTo>
                  <a:lnTo>
                    <a:pt x="43" y="129"/>
                  </a:lnTo>
                  <a:lnTo>
                    <a:pt x="45" y="120"/>
                  </a:lnTo>
                  <a:lnTo>
                    <a:pt x="45" y="110"/>
                  </a:lnTo>
                  <a:lnTo>
                    <a:pt x="45" y="101"/>
                  </a:lnTo>
                  <a:lnTo>
                    <a:pt x="45" y="91"/>
                  </a:lnTo>
                  <a:lnTo>
                    <a:pt x="45" y="83"/>
                  </a:lnTo>
                  <a:lnTo>
                    <a:pt x="43" y="74"/>
                  </a:lnTo>
                  <a:lnTo>
                    <a:pt x="42" y="67"/>
                  </a:lnTo>
                  <a:lnTo>
                    <a:pt x="41" y="59"/>
                  </a:lnTo>
                  <a:lnTo>
                    <a:pt x="39" y="53"/>
                  </a:lnTo>
                  <a:lnTo>
                    <a:pt x="36" y="48"/>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grpSp>
      <p:grpSp>
        <p:nvGrpSpPr>
          <p:cNvPr id="258053" name="Group 8"/>
          <p:cNvGrpSpPr>
            <a:grpSpLocks/>
          </p:cNvGrpSpPr>
          <p:nvPr/>
        </p:nvGrpSpPr>
        <p:grpSpPr bwMode="auto">
          <a:xfrm flipH="1">
            <a:off x="6816725" y="4981575"/>
            <a:ext cx="1214438" cy="1447800"/>
            <a:chOff x="3407" y="1008"/>
            <a:chExt cx="1578" cy="2246"/>
          </a:xfrm>
        </p:grpSpPr>
        <p:sp>
          <p:nvSpPr>
            <p:cNvPr id="258054" name="Freeform 9"/>
            <p:cNvSpPr>
              <a:spLocks/>
            </p:cNvSpPr>
            <p:nvPr/>
          </p:nvSpPr>
          <p:spPr bwMode="auto">
            <a:xfrm>
              <a:off x="4050" y="1870"/>
              <a:ext cx="843" cy="956"/>
            </a:xfrm>
            <a:custGeom>
              <a:avLst/>
              <a:gdLst>
                <a:gd name="T0" fmla="*/ 1 w 1686"/>
                <a:gd name="T1" fmla="*/ 0 h 1913"/>
                <a:gd name="T2" fmla="*/ 1 w 1686"/>
                <a:gd name="T3" fmla="*/ 0 h 1913"/>
                <a:gd name="T4" fmla="*/ 1 w 1686"/>
                <a:gd name="T5" fmla="*/ 0 h 1913"/>
                <a:gd name="T6" fmla="*/ 1 w 1686"/>
                <a:gd name="T7" fmla="*/ 0 h 1913"/>
                <a:gd name="T8" fmla="*/ 1 w 1686"/>
                <a:gd name="T9" fmla="*/ 0 h 1913"/>
                <a:gd name="T10" fmla="*/ 1 w 1686"/>
                <a:gd name="T11" fmla="*/ 0 h 1913"/>
                <a:gd name="T12" fmla="*/ 1 w 1686"/>
                <a:gd name="T13" fmla="*/ 0 h 1913"/>
                <a:gd name="T14" fmla="*/ 1 w 1686"/>
                <a:gd name="T15" fmla="*/ 0 h 1913"/>
                <a:gd name="T16" fmla="*/ 1 w 1686"/>
                <a:gd name="T17" fmla="*/ 0 h 1913"/>
                <a:gd name="T18" fmla="*/ 1 w 1686"/>
                <a:gd name="T19" fmla="*/ 0 h 1913"/>
                <a:gd name="T20" fmla="*/ 1 w 1686"/>
                <a:gd name="T21" fmla="*/ 0 h 1913"/>
                <a:gd name="T22" fmla="*/ 1 w 1686"/>
                <a:gd name="T23" fmla="*/ 0 h 1913"/>
                <a:gd name="T24" fmla="*/ 1 w 1686"/>
                <a:gd name="T25" fmla="*/ 0 h 1913"/>
                <a:gd name="T26" fmla="*/ 1 w 1686"/>
                <a:gd name="T27" fmla="*/ 0 h 1913"/>
                <a:gd name="T28" fmla="*/ 1 w 1686"/>
                <a:gd name="T29" fmla="*/ 0 h 1913"/>
                <a:gd name="T30" fmla="*/ 1 w 1686"/>
                <a:gd name="T31" fmla="*/ 0 h 1913"/>
                <a:gd name="T32" fmla="*/ 1 w 1686"/>
                <a:gd name="T33" fmla="*/ 0 h 1913"/>
                <a:gd name="T34" fmla="*/ 1 w 1686"/>
                <a:gd name="T35" fmla="*/ 0 h 1913"/>
                <a:gd name="T36" fmla="*/ 1 w 1686"/>
                <a:gd name="T37" fmla="*/ 0 h 1913"/>
                <a:gd name="T38" fmla="*/ 1 w 1686"/>
                <a:gd name="T39" fmla="*/ 0 h 1913"/>
                <a:gd name="T40" fmla="*/ 1 w 1686"/>
                <a:gd name="T41" fmla="*/ 0 h 1913"/>
                <a:gd name="T42" fmla="*/ 1 w 1686"/>
                <a:gd name="T43" fmla="*/ 0 h 1913"/>
                <a:gd name="T44" fmla="*/ 1 w 1686"/>
                <a:gd name="T45" fmla="*/ 0 h 1913"/>
                <a:gd name="T46" fmla="*/ 1 w 1686"/>
                <a:gd name="T47" fmla="*/ 0 h 1913"/>
                <a:gd name="T48" fmla="*/ 1 w 1686"/>
                <a:gd name="T49" fmla="*/ 0 h 1913"/>
                <a:gd name="T50" fmla="*/ 1 w 1686"/>
                <a:gd name="T51" fmla="*/ 0 h 1913"/>
                <a:gd name="T52" fmla="*/ 1 w 1686"/>
                <a:gd name="T53" fmla="*/ 0 h 1913"/>
                <a:gd name="T54" fmla="*/ 1 w 1686"/>
                <a:gd name="T55" fmla="*/ 0 h 1913"/>
                <a:gd name="T56" fmla="*/ 1 w 1686"/>
                <a:gd name="T57" fmla="*/ 0 h 1913"/>
                <a:gd name="T58" fmla="*/ 1 w 1686"/>
                <a:gd name="T59" fmla="*/ 0 h 1913"/>
                <a:gd name="T60" fmla="*/ 1 w 1686"/>
                <a:gd name="T61" fmla="*/ 0 h 1913"/>
                <a:gd name="T62" fmla="*/ 1 w 1686"/>
                <a:gd name="T63" fmla="*/ 0 h 1913"/>
                <a:gd name="T64" fmla="*/ 1 w 1686"/>
                <a:gd name="T65" fmla="*/ 0 h 1913"/>
                <a:gd name="T66" fmla="*/ 1 w 1686"/>
                <a:gd name="T67" fmla="*/ 0 h 1913"/>
                <a:gd name="T68" fmla="*/ 1 w 1686"/>
                <a:gd name="T69" fmla="*/ 0 h 1913"/>
                <a:gd name="T70" fmla="*/ 1 w 1686"/>
                <a:gd name="T71" fmla="*/ 0 h 1913"/>
                <a:gd name="T72" fmla="*/ 1 w 1686"/>
                <a:gd name="T73" fmla="*/ 0 h 1913"/>
                <a:gd name="T74" fmla="*/ 1 w 1686"/>
                <a:gd name="T75" fmla="*/ 0 h 1913"/>
                <a:gd name="T76" fmla="*/ 1 w 1686"/>
                <a:gd name="T77" fmla="*/ 0 h 1913"/>
                <a:gd name="T78" fmla="*/ 1 w 1686"/>
                <a:gd name="T79" fmla="*/ 0 h 1913"/>
                <a:gd name="T80" fmla="*/ 1 w 1686"/>
                <a:gd name="T81" fmla="*/ 0 h 1913"/>
                <a:gd name="T82" fmla="*/ 1 w 1686"/>
                <a:gd name="T83" fmla="*/ 0 h 1913"/>
                <a:gd name="T84" fmla="*/ 1 w 1686"/>
                <a:gd name="T85" fmla="*/ 0 h 1913"/>
                <a:gd name="T86" fmla="*/ 1 w 1686"/>
                <a:gd name="T87" fmla="*/ 0 h 1913"/>
                <a:gd name="T88" fmla="*/ 1 w 1686"/>
                <a:gd name="T89" fmla="*/ 0 h 1913"/>
                <a:gd name="T90" fmla="*/ 1 w 1686"/>
                <a:gd name="T91" fmla="*/ 0 h 1913"/>
                <a:gd name="T92" fmla="*/ 1 w 1686"/>
                <a:gd name="T93" fmla="*/ 0 h 1913"/>
                <a:gd name="T94" fmla="*/ 1 w 1686"/>
                <a:gd name="T95" fmla="*/ 0 h 1913"/>
                <a:gd name="T96" fmla="*/ 1 w 1686"/>
                <a:gd name="T97" fmla="*/ 0 h 1913"/>
                <a:gd name="T98" fmla="*/ 1 w 1686"/>
                <a:gd name="T99" fmla="*/ 0 h 1913"/>
                <a:gd name="T100" fmla="*/ 1 w 1686"/>
                <a:gd name="T101" fmla="*/ 0 h 1913"/>
                <a:gd name="T102" fmla="*/ 1 w 1686"/>
                <a:gd name="T103" fmla="*/ 0 h 1913"/>
                <a:gd name="T104" fmla="*/ 1 w 1686"/>
                <a:gd name="T105" fmla="*/ 0 h 1913"/>
                <a:gd name="T106" fmla="*/ 1 w 1686"/>
                <a:gd name="T107" fmla="*/ 0 h 1913"/>
                <a:gd name="T108" fmla="*/ 1 w 1686"/>
                <a:gd name="T109" fmla="*/ 0 h 1913"/>
                <a:gd name="T110" fmla="*/ 1 w 1686"/>
                <a:gd name="T111" fmla="*/ 0 h 1913"/>
                <a:gd name="T112" fmla="*/ 1 w 1686"/>
                <a:gd name="T113" fmla="*/ 0 h 1913"/>
                <a:gd name="T114" fmla="*/ 1 w 1686"/>
                <a:gd name="T115" fmla="*/ 0 h 1913"/>
                <a:gd name="T116" fmla="*/ 1 w 1686"/>
                <a:gd name="T117" fmla="*/ 0 h 1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6"/>
                <a:gd name="T178" fmla="*/ 0 h 1913"/>
                <a:gd name="T179" fmla="*/ 1686 w 1686"/>
                <a:gd name="T180" fmla="*/ 1913 h 1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6" h="1913">
                  <a:moveTo>
                    <a:pt x="1070" y="1695"/>
                  </a:moveTo>
                  <a:lnTo>
                    <a:pt x="1086" y="1682"/>
                  </a:lnTo>
                  <a:lnTo>
                    <a:pt x="1102" y="1670"/>
                  </a:lnTo>
                  <a:lnTo>
                    <a:pt x="1115" y="1659"/>
                  </a:lnTo>
                  <a:lnTo>
                    <a:pt x="1129" y="1647"/>
                  </a:lnTo>
                  <a:lnTo>
                    <a:pt x="1143" y="1636"/>
                  </a:lnTo>
                  <a:lnTo>
                    <a:pt x="1155" y="1624"/>
                  </a:lnTo>
                  <a:lnTo>
                    <a:pt x="1166" y="1613"/>
                  </a:lnTo>
                  <a:lnTo>
                    <a:pt x="1176" y="1602"/>
                  </a:lnTo>
                  <a:lnTo>
                    <a:pt x="1186" y="1591"/>
                  </a:lnTo>
                  <a:lnTo>
                    <a:pt x="1194" y="1581"/>
                  </a:lnTo>
                  <a:lnTo>
                    <a:pt x="1203" y="1571"/>
                  </a:lnTo>
                  <a:lnTo>
                    <a:pt x="1210" y="1563"/>
                  </a:lnTo>
                  <a:lnTo>
                    <a:pt x="1218" y="1553"/>
                  </a:lnTo>
                  <a:lnTo>
                    <a:pt x="1224" y="1545"/>
                  </a:lnTo>
                  <a:lnTo>
                    <a:pt x="1229" y="1537"/>
                  </a:lnTo>
                  <a:lnTo>
                    <a:pt x="1234" y="1531"/>
                  </a:lnTo>
                  <a:lnTo>
                    <a:pt x="1247" y="1518"/>
                  </a:lnTo>
                  <a:lnTo>
                    <a:pt x="1260" y="1508"/>
                  </a:lnTo>
                  <a:lnTo>
                    <a:pt x="1271" y="1501"/>
                  </a:lnTo>
                  <a:lnTo>
                    <a:pt x="1282" y="1494"/>
                  </a:lnTo>
                  <a:lnTo>
                    <a:pt x="1292" y="1489"/>
                  </a:lnTo>
                  <a:lnTo>
                    <a:pt x="1302" y="1485"/>
                  </a:lnTo>
                  <a:lnTo>
                    <a:pt x="1311" y="1483"/>
                  </a:lnTo>
                  <a:lnTo>
                    <a:pt x="1321" y="1480"/>
                  </a:lnTo>
                  <a:lnTo>
                    <a:pt x="1331" y="1480"/>
                  </a:lnTo>
                  <a:lnTo>
                    <a:pt x="1341" y="1479"/>
                  </a:lnTo>
                  <a:lnTo>
                    <a:pt x="1350" y="1480"/>
                  </a:lnTo>
                  <a:lnTo>
                    <a:pt x="1361" y="1480"/>
                  </a:lnTo>
                  <a:lnTo>
                    <a:pt x="1371" y="1480"/>
                  </a:lnTo>
                  <a:lnTo>
                    <a:pt x="1382" y="1481"/>
                  </a:lnTo>
                  <a:lnTo>
                    <a:pt x="1394" y="1481"/>
                  </a:lnTo>
                  <a:lnTo>
                    <a:pt x="1406" y="1481"/>
                  </a:lnTo>
                  <a:lnTo>
                    <a:pt x="1411" y="1499"/>
                  </a:lnTo>
                  <a:lnTo>
                    <a:pt x="1419" y="1515"/>
                  </a:lnTo>
                  <a:lnTo>
                    <a:pt x="1426" y="1532"/>
                  </a:lnTo>
                  <a:lnTo>
                    <a:pt x="1436" y="1548"/>
                  </a:lnTo>
                  <a:lnTo>
                    <a:pt x="1446" y="1564"/>
                  </a:lnTo>
                  <a:lnTo>
                    <a:pt x="1456" y="1580"/>
                  </a:lnTo>
                  <a:lnTo>
                    <a:pt x="1466" y="1595"/>
                  </a:lnTo>
                  <a:lnTo>
                    <a:pt x="1477" y="1610"/>
                  </a:lnTo>
                  <a:lnTo>
                    <a:pt x="1488" y="1624"/>
                  </a:lnTo>
                  <a:lnTo>
                    <a:pt x="1498" y="1637"/>
                  </a:lnTo>
                  <a:lnTo>
                    <a:pt x="1507" y="1649"/>
                  </a:lnTo>
                  <a:lnTo>
                    <a:pt x="1516" y="1659"/>
                  </a:lnTo>
                  <a:lnTo>
                    <a:pt x="1525" y="1669"/>
                  </a:lnTo>
                  <a:lnTo>
                    <a:pt x="1532" y="1677"/>
                  </a:lnTo>
                  <a:lnTo>
                    <a:pt x="1537" y="1684"/>
                  </a:lnTo>
                  <a:lnTo>
                    <a:pt x="1542" y="1690"/>
                  </a:lnTo>
                  <a:lnTo>
                    <a:pt x="1548" y="1697"/>
                  </a:lnTo>
                  <a:lnTo>
                    <a:pt x="1553" y="1701"/>
                  </a:lnTo>
                  <a:lnTo>
                    <a:pt x="1557" y="1703"/>
                  </a:lnTo>
                  <a:lnTo>
                    <a:pt x="1559" y="1703"/>
                  </a:lnTo>
                  <a:lnTo>
                    <a:pt x="1562" y="1701"/>
                  </a:lnTo>
                  <a:lnTo>
                    <a:pt x="1563" y="1695"/>
                  </a:lnTo>
                  <a:lnTo>
                    <a:pt x="1564" y="1687"/>
                  </a:lnTo>
                  <a:lnTo>
                    <a:pt x="1564" y="1676"/>
                  </a:lnTo>
                  <a:lnTo>
                    <a:pt x="1567" y="1668"/>
                  </a:lnTo>
                  <a:lnTo>
                    <a:pt x="1569" y="1664"/>
                  </a:lnTo>
                  <a:lnTo>
                    <a:pt x="1572" y="1666"/>
                  </a:lnTo>
                  <a:lnTo>
                    <a:pt x="1575" y="1670"/>
                  </a:lnTo>
                  <a:lnTo>
                    <a:pt x="1578" y="1677"/>
                  </a:lnTo>
                  <a:lnTo>
                    <a:pt x="1580" y="1685"/>
                  </a:lnTo>
                  <a:lnTo>
                    <a:pt x="1583" y="1693"/>
                  </a:lnTo>
                  <a:lnTo>
                    <a:pt x="1584" y="1698"/>
                  </a:lnTo>
                  <a:lnTo>
                    <a:pt x="1586" y="1703"/>
                  </a:lnTo>
                  <a:lnTo>
                    <a:pt x="1588" y="1708"/>
                  </a:lnTo>
                  <a:lnTo>
                    <a:pt x="1590" y="1712"/>
                  </a:lnTo>
                  <a:lnTo>
                    <a:pt x="1593" y="1714"/>
                  </a:lnTo>
                  <a:lnTo>
                    <a:pt x="1595" y="1716"/>
                  </a:lnTo>
                  <a:lnTo>
                    <a:pt x="1598" y="1713"/>
                  </a:lnTo>
                  <a:lnTo>
                    <a:pt x="1599" y="1708"/>
                  </a:lnTo>
                  <a:lnTo>
                    <a:pt x="1600" y="1698"/>
                  </a:lnTo>
                  <a:lnTo>
                    <a:pt x="1601" y="1693"/>
                  </a:lnTo>
                  <a:lnTo>
                    <a:pt x="1602" y="1689"/>
                  </a:lnTo>
                  <a:lnTo>
                    <a:pt x="1604" y="1685"/>
                  </a:lnTo>
                  <a:lnTo>
                    <a:pt x="1606" y="1680"/>
                  </a:lnTo>
                  <a:lnTo>
                    <a:pt x="1607" y="1676"/>
                  </a:lnTo>
                  <a:lnTo>
                    <a:pt x="1610" y="1671"/>
                  </a:lnTo>
                  <a:lnTo>
                    <a:pt x="1614" y="1666"/>
                  </a:lnTo>
                  <a:lnTo>
                    <a:pt x="1617" y="1661"/>
                  </a:lnTo>
                  <a:lnTo>
                    <a:pt x="1621" y="1656"/>
                  </a:lnTo>
                  <a:lnTo>
                    <a:pt x="1625" y="1650"/>
                  </a:lnTo>
                  <a:lnTo>
                    <a:pt x="1630" y="1644"/>
                  </a:lnTo>
                  <a:lnTo>
                    <a:pt x="1636" y="1637"/>
                  </a:lnTo>
                  <a:lnTo>
                    <a:pt x="1641" y="1628"/>
                  </a:lnTo>
                  <a:lnTo>
                    <a:pt x="1648" y="1618"/>
                  </a:lnTo>
                  <a:lnTo>
                    <a:pt x="1654" y="1607"/>
                  </a:lnTo>
                  <a:lnTo>
                    <a:pt x="1662" y="1595"/>
                  </a:lnTo>
                  <a:lnTo>
                    <a:pt x="1669" y="1582"/>
                  </a:lnTo>
                  <a:lnTo>
                    <a:pt x="1675" y="1568"/>
                  </a:lnTo>
                  <a:lnTo>
                    <a:pt x="1679" y="1552"/>
                  </a:lnTo>
                  <a:lnTo>
                    <a:pt x="1683" y="1536"/>
                  </a:lnTo>
                  <a:lnTo>
                    <a:pt x="1685" y="1518"/>
                  </a:lnTo>
                  <a:lnTo>
                    <a:pt x="1686" y="1501"/>
                  </a:lnTo>
                  <a:lnTo>
                    <a:pt x="1686" y="1484"/>
                  </a:lnTo>
                  <a:lnTo>
                    <a:pt x="1686" y="1468"/>
                  </a:lnTo>
                  <a:lnTo>
                    <a:pt x="1685" y="1452"/>
                  </a:lnTo>
                  <a:lnTo>
                    <a:pt x="1684" y="1436"/>
                  </a:lnTo>
                  <a:lnTo>
                    <a:pt x="1683" y="1421"/>
                  </a:lnTo>
                  <a:lnTo>
                    <a:pt x="1680" y="1407"/>
                  </a:lnTo>
                  <a:lnTo>
                    <a:pt x="1678" y="1396"/>
                  </a:lnTo>
                  <a:lnTo>
                    <a:pt x="1676" y="1385"/>
                  </a:lnTo>
                  <a:lnTo>
                    <a:pt x="1674" y="1378"/>
                  </a:lnTo>
                  <a:lnTo>
                    <a:pt x="1671" y="1372"/>
                  </a:lnTo>
                  <a:lnTo>
                    <a:pt x="1673" y="1369"/>
                  </a:lnTo>
                  <a:lnTo>
                    <a:pt x="1673" y="1368"/>
                  </a:lnTo>
                  <a:lnTo>
                    <a:pt x="1674" y="1365"/>
                  </a:lnTo>
                  <a:lnTo>
                    <a:pt x="1675" y="1362"/>
                  </a:lnTo>
                  <a:lnTo>
                    <a:pt x="1676" y="1357"/>
                  </a:lnTo>
                  <a:lnTo>
                    <a:pt x="1678" y="1353"/>
                  </a:lnTo>
                  <a:lnTo>
                    <a:pt x="1678" y="1348"/>
                  </a:lnTo>
                  <a:lnTo>
                    <a:pt x="1679" y="1343"/>
                  </a:lnTo>
                  <a:lnTo>
                    <a:pt x="1680" y="1338"/>
                  </a:lnTo>
                  <a:lnTo>
                    <a:pt x="1681" y="1333"/>
                  </a:lnTo>
                  <a:lnTo>
                    <a:pt x="1683" y="1327"/>
                  </a:lnTo>
                  <a:lnTo>
                    <a:pt x="1684" y="1323"/>
                  </a:lnTo>
                  <a:lnTo>
                    <a:pt x="1684" y="1319"/>
                  </a:lnTo>
                  <a:lnTo>
                    <a:pt x="1685" y="1314"/>
                  </a:lnTo>
                  <a:lnTo>
                    <a:pt x="1685" y="1310"/>
                  </a:lnTo>
                  <a:lnTo>
                    <a:pt x="1685" y="1306"/>
                  </a:lnTo>
                  <a:lnTo>
                    <a:pt x="1684" y="1301"/>
                  </a:lnTo>
                  <a:lnTo>
                    <a:pt x="1684" y="1296"/>
                  </a:lnTo>
                  <a:lnTo>
                    <a:pt x="1683" y="1291"/>
                  </a:lnTo>
                  <a:lnTo>
                    <a:pt x="1681" y="1286"/>
                  </a:lnTo>
                  <a:lnTo>
                    <a:pt x="1680" y="1280"/>
                  </a:lnTo>
                  <a:lnTo>
                    <a:pt x="1679" y="1274"/>
                  </a:lnTo>
                  <a:lnTo>
                    <a:pt x="1678" y="1269"/>
                  </a:lnTo>
                  <a:lnTo>
                    <a:pt x="1675" y="1263"/>
                  </a:lnTo>
                  <a:lnTo>
                    <a:pt x="1674" y="1258"/>
                  </a:lnTo>
                  <a:lnTo>
                    <a:pt x="1670" y="1252"/>
                  </a:lnTo>
                  <a:lnTo>
                    <a:pt x="1668" y="1247"/>
                  </a:lnTo>
                  <a:lnTo>
                    <a:pt x="1665" y="1243"/>
                  </a:lnTo>
                  <a:lnTo>
                    <a:pt x="1663" y="1238"/>
                  </a:lnTo>
                  <a:lnTo>
                    <a:pt x="1659" y="1236"/>
                  </a:lnTo>
                  <a:lnTo>
                    <a:pt x="1655" y="1232"/>
                  </a:lnTo>
                  <a:lnTo>
                    <a:pt x="1652" y="1230"/>
                  </a:lnTo>
                  <a:lnTo>
                    <a:pt x="1648" y="1226"/>
                  </a:lnTo>
                  <a:lnTo>
                    <a:pt x="1643" y="1222"/>
                  </a:lnTo>
                  <a:lnTo>
                    <a:pt x="1639" y="1219"/>
                  </a:lnTo>
                  <a:lnTo>
                    <a:pt x="1634" y="1214"/>
                  </a:lnTo>
                  <a:lnTo>
                    <a:pt x="1631" y="1208"/>
                  </a:lnTo>
                  <a:lnTo>
                    <a:pt x="1626" y="1203"/>
                  </a:lnTo>
                  <a:lnTo>
                    <a:pt x="1621" y="1196"/>
                  </a:lnTo>
                  <a:lnTo>
                    <a:pt x="1616" y="1190"/>
                  </a:lnTo>
                  <a:lnTo>
                    <a:pt x="1611" y="1183"/>
                  </a:lnTo>
                  <a:lnTo>
                    <a:pt x="1606" y="1175"/>
                  </a:lnTo>
                  <a:lnTo>
                    <a:pt x="1601" y="1169"/>
                  </a:lnTo>
                  <a:lnTo>
                    <a:pt x="1596" y="1162"/>
                  </a:lnTo>
                  <a:lnTo>
                    <a:pt x="1591" y="1153"/>
                  </a:lnTo>
                  <a:lnTo>
                    <a:pt x="1586" y="1146"/>
                  </a:lnTo>
                  <a:lnTo>
                    <a:pt x="1581" y="1138"/>
                  </a:lnTo>
                  <a:lnTo>
                    <a:pt x="1577" y="1131"/>
                  </a:lnTo>
                  <a:lnTo>
                    <a:pt x="1572" y="1124"/>
                  </a:lnTo>
                  <a:lnTo>
                    <a:pt x="1567" y="1117"/>
                  </a:lnTo>
                  <a:lnTo>
                    <a:pt x="1563" y="1113"/>
                  </a:lnTo>
                  <a:lnTo>
                    <a:pt x="1557" y="1109"/>
                  </a:lnTo>
                  <a:lnTo>
                    <a:pt x="1552" y="1104"/>
                  </a:lnTo>
                  <a:lnTo>
                    <a:pt x="1547" y="1100"/>
                  </a:lnTo>
                  <a:lnTo>
                    <a:pt x="1541" y="1097"/>
                  </a:lnTo>
                  <a:lnTo>
                    <a:pt x="1535" y="1094"/>
                  </a:lnTo>
                  <a:lnTo>
                    <a:pt x="1527" y="1090"/>
                  </a:lnTo>
                  <a:lnTo>
                    <a:pt x="1519" y="1088"/>
                  </a:lnTo>
                  <a:lnTo>
                    <a:pt x="1510" y="1084"/>
                  </a:lnTo>
                  <a:lnTo>
                    <a:pt x="1500" y="1082"/>
                  </a:lnTo>
                  <a:lnTo>
                    <a:pt x="1489" y="1078"/>
                  </a:lnTo>
                  <a:lnTo>
                    <a:pt x="1478" y="1074"/>
                  </a:lnTo>
                  <a:lnTo>
                    <a:pt x="1464" y="1071"/>
                  </a:lnTo>
                  <a:lnTo>
                    <a:pt x="1457" y="1068"/>
                  </a:lnTo>
                  <a:lnTo>
                    <a:pt x="1450" y="1066"/>
                  </a:lnTo>
                  <a:lnTo>
                    <a:pt x="1442" y="1063"/>
                  </a:lnTo>
                  <a:lnTo>
                    <a:pt x="1434" y="1061"/>
                  </a:lnTo>
                  <a:lnTo>
                    <a:pt x="1426" y="1060"/>
                  </a:lnTo>
                  <a:lnTo>
                    <a:pt x="1417" y="1057"/>
                  </a:lnTo>
                  <a:lnTo>
                    <a:pt x="1409" y="1055"/>
                  </a:lnTo>
                  <a:lnTo>
                    <a:pt x="1400" y="1052"/>
                  </a:lnTo>
                  <a:lnTo>
                    <a:pt x="1390" y="1050"/>
                  </a:lnTo>
                  <a:lnTo>
                    <a:pt x="1381" y="1047"/>
                  </a:lnTo>
                  <a:lnTo>
                    <a:pt x="1371" y="1045"/>
                  </a:lnTo>
                  <a:lnTo>
                    <a:pt x="1361" y="1042"/>
                  </a:lnTo>
                  <a:lnTo>
                    <a:pt x="1350" y="1041"/>
                  </a:lnTo>
                  <a:lnTo>
                    <a:pt x="1339" y="1037"/>
                  </a:lnTo>
                  <a:lnTo>
                    <a:pt x="1327" y="1036"/>
                  </a:lnTo>
                  <a:lnTo>
                    <a:pt x="1315" y="1034"/>
                  </a:lnTo>
                  <a:lnTo>
                    <a:pt x="1304" y="1031"/>
                  </a:lnTo>
                  <a:lnTo>
                    <a:pt x="1292" y="1029"/>
                  </a:lnTo>
                  <a:lnTo>
                    <a:pt x="1278" y="1026"/>
                  </a:lnTo>
                  <a:lnTo>
                    <a:pt x="1266" y="1024"/>
                  </a:lnTo>
                  <a:lnTo>
                    <a:pt x="1252" y="1021"/>
                  </a:lnTo>
                  <a:lnTo>
                    <a:pt x="1239" y="1019"/>
                  </a:lnTo>
                  <a:lnTo>
                    <a:pt x="1225" y="1018"/>
                  </a:lnTo>
                  <a:lnTo>
                    <a:pt x="1210" y="1015"/>
                  </a:lnTo>
                  <a:lnTo>
                    <a:pt x="1196" y="1013"/>
                  </a:lnTo>
                  <a:lnTo>
                    <a:pt x="1181" y="1010"/>
                  </a:lnTo>
                  <a:lnTo>
                    <a:pt x="1165" y="1009"/>
                  </a:lnTo>
                  <a:lnTo>
                    <a:pt x="1149" y="1006"/>
                  </a:lnTo>
                  <a:lnTo>
                    <a:pt x="1133" y="1004"/>
                  </a:lnTo>
                  <a:lnTo>
                    <a:pt x="1117" y="1003"/>
                  </a:lnTo>
                  <a:lnTo>
                    <a:pt x="1099" y="1000"/>
                  </a:lnTo>
                  <a:lnTo>
                    <a:pt x="1082" y="999"/>
                  </a:lnTo>
                  <a:lnTo>
                    <a:pt x="1072" y="976"/>
                  </a:lnTo>
                  <a:lnTo>
                    <a:pt x="1064" y="952"/>
                  </a:lnTo>
                  <a:lnTo>
                    <a:pt x="1055" y="930"/>
                  </a:lnTo>
                  <a:lnTo>
                    <a:pt x="1048" y="908"/>
                  </a:lnTo>
                  <a:lnTo>
                    <a:pt x="1040" y="887"/>
                  </a:lnTo>
                  <a:lnTo>
                    <a:pt x="1034" y="866"/>
                  </a:lnTo>
                  <a:lnTo>
                    <a:pt x="1029" y="846"/>
                  </a:lnTo>
                  <a:lnTo>
                    <a:pt x="1023" y="828"/>
                  </a:lnTo>
                  <a:lnTo>
                    <a:pt x="1019" y="808"/>
                  </a:lnTo>
                  <a:lnTo>
                    <a:pt x="1014" y="789"/>
                  </a:lnTo>
                  <a:lnTo>
                    <a:pt x="1012" y="772"/>
                  </a:lnTo>
                  <a:lnTo>
                    <a:pt x="1008" y="755"/>
                  </a:lnTo>
                  <a:lnTo>
                    <a:pt x="1007" y="739"/>
                  </a:lnTo>
                  <a:lnTo>
                    <a:pt x="1004" y="723"/>
                  </a:lnTo>
                  <a:lnTo>
                    <a:pt x="1003" y="707"/>
                  </a:lnTo>
                  <a:lnTo>
                    <a:pt x="1002" y="692"/>
                  </a:lnTo>
                  <a:lnTo>
                    <a:pt x="1001" y="677"/>
                  </a:lnTo>
                  <a:lnTo>
                    <a:pt x="1001" y="664"/>
                  </a:lnTo>
                  <a:lnTo>
                    <a:pt x="1002" y="649"/>
                  </a:lnTo>
                  <a:lnTo>
                    <a:pt x="1002" y="635"/>
                  </a:lnTo>
                  <a:lnTo>
                    <a:pt x="1003" y="623"/>
                  </a:lnTo>
                  <a:lnTo>
                    <a:pt x="1004" y="611"/>
                  </a:lnTo>
                  <a:lnTo>
                    <a:pt x="1006" y="598"/>
                  </a:lnTo>
                  <a:lnTo>
                    <a:pt x="1008" y="586"/>
                  </a:lnTo>
                  <a:lnTo>
                    <a:pt x="1011" y="574"/>
                  </a:lnTo>
                  <a:lnTo>
                    <a:pt x="1012" y="562"/>
                  </a:lnTo>
                  <a:lnTo>
                    <a:pt x="1016" y="551"/>
                  </a:lnTo>
                  <a:lnTo>
                    <a:pt x="1018" y="542"/>
                  </a:lnTo>
                  <a:lnTo>
                    <a:pt x="1022" y="530"/>
                  </a:lnTo>
                  <a:lnTo>
                    <a:pt x="1024" y="521"/>
                  </a:lnTo>
                  <a:lnTo>
                    <a:pt x="1028" y="511"/>
                  </a:lnTo>
                  <a:lnTo>
                    <a:pt x="1032" y="501"/>
                  </a:lnTo>
                  <a:lnTo>
                    <a:pt x="0" y="0"/>
                  </a:lnTo>
                  <a:lnTo>
                    <a:pt x="91" y="1913"/>
                  </a:lnTo>
                  <a:lnTo>
                    <a:pt x="1056" y="1692"/>
                  </a:lnTo>
                  <a:lnTo>
                    <a:pt x="1070" y="1695"/>
                  </a:lnTo>
                  <a:close/>
                </a:path>
              </a:pathLst>
            </a:custGeom>
            <a:solidFill>
              <a:schemeClr val="accent1"/>
            </a:solidFill>
            <a:ln w="9525">
              <a:noFill/>
              <a:round/>
              <a:headEnd/>
              <a:tailEnd/>
            </a:ln>
          </p:spPr>
          <p:txBody>
            <a:bodyPr/>
            <a:lstStyle/>
            <a:p>
              <a:endParaRPr lang="ko-KR" altLang="en-US"/>
            </a:p>
          </p:txBody>
        </p:sp>
        <p:sp>
          <p:nvSpPr>
            <p:cNvPr id="258055" name="Freeform 10"/>
            <p:cNvSpPr>
              <a:spLocks/>
            </p:cNvSpPr>
            <p:nvPr/>
          </p:nvSpPr>
          <p:spPr bwMode="auto">
            <a:xfrm>
              <a:off x="3407" y="1200"/>
              <a:ext cx="764" cy="795"/>
            </a:xfrm>
            <a:custGeom>
              <a:avLst/>
              <a:gdLst>
                <a:gd name="T0" fmla="*/ 1 w 1527"/>
                <a:gd name="T1" fmla="*/ 1 h 1590"/>
                <a:gd name="T2" fmla="*/ 1 w 1527"/>
                <a:gd name="T3" fmla="*/ 1 h 1590"/>
                <a:gd name="T4" fmla="*/ 1 w 1527"/>
                <a:gd name="T5" fmla="*/ 1 h 1590"/>
                <a:gd name="T6" fmla="*/ 1 w 1527"/>
                <a:gd name="T7" fmla="*/ 1 h 1590"/>
                <a:gd name="T8" fmla="*/ 1 w 1527"/>
                <a:gd name="T9" fmla="*/ 1 h 1590"/>
                <a:gd name="T10" fmla="*/ 1 w 1527"/>
                <a:gd name="T11" fmla="*/ 1 h 1590"/>
                <a:gd name="T12" fmla="*/ 1 w 1527"/>
                <a:gd name="T13" fmla="*/ 1 h 1590"/>
                <a:gd name="T14" fmla="*/ 1 w 1527"/>
                <a:gd name="T15" fmla="*/ 1 h 1590"/>
                <a:gd name="T16" fmla="*/ 1 w 1527"/>
                <a:gd name="T17" fmla="*/ 1 h 1590"/>
                <a:gd name="T18" fmla="*/ 1 w 1527"/>
                <a:gd name="T19" fmla="*/ 1 h 1590"/>
                <a:gd name="T20" fmla="*/ 1 w 1527"/>
                <a:gd name="T21" fmla="*/ 1 h 1590"/>
                <a:gd name="T22" fmla="*/ 1 w 1527"/>
                <a:gd name="T23" fmla="*/ 1 h 1590"/>
                <a:gd name="T24" fmla="*/ 1 w 1527"/>
                <a:gd name="T25" fmla="*/ 1 h 1590"/>
                <a:gd name="T26" fmla="*/ 1 w 1527"/>
                <a:gd name="T27" fmla="*/ 1 h 1590"/>
                <a:gd name="T28" fmla="*/ 1 w 1527"/>
                <a:gd name="T29" fmla="*/ 1 h 1590"/>
                <a:gd name="T30" fmla="*/ 1 w 1527"/>
                <a:gd name="T31" fmla="*/ 1 h 1590"/>
                <a:gd name="T32" fmla="*/ 1 w 1527"/>
                <a:gd name="T33" fmla="*/ 1 h 1590"/>
                <a:gd name="T34" fmla="*/ 1 w 1527"/>
                <a:gd name="T35" fmla="*/ 1 h 1590"/>
                <a:gd name="T36" fmla="*/ 1 w 1527"/>
                <a:gd name="T37" fmla="*/ 1 h 1590"/>
                <a:gd name="T38" fmla="*/ 1 w 1527"/>
                <a:gd name="T39" fmla="*/ 1 h 1590"/>
                <a:gd name="T40" fmla="*/ 1 w 1527"/>
                <a:gd name="T41" fmla="*/ 1 h 1590"/>
                <a:gd name="T42" fmla="*/ 1 w 1527"/>
                <a:gd name="T43" fmla="*/ 1 h 1590"/>
                <a:gd name="T44" fmla="*/ 1 w 1527"/>
                <a:gd name="T45" fmla="*/ 1 h 1590"/>
                <a:gd name="T46" fmla="*/ 1 w 1527"/>
                <a:gd name="T47" fmla="*/ 1 h 1590"/>
                <a:gd name="T48" fmla="*/ 1 w 1527"/>
                <a:gd name="T49" fmla="*/ 1 h 1590"/>
                <a:gd name="T50" fmla="*/ 1 w 1527"/>
                <a:gd name="T51" fmla="*/ 1 h 1590"/>
                <a:gd name="T52" fmla="*/ 1 w 1527"/>
                <a:gd name="T53" fmla="*/ 1 h 1590"/>
                <a:gd name="T54" fmla="*/ 1 w 1527"/>
                <a:gd name="T55" fmla="*/ 1 h 1590"/>
                <a:gd name="T56" fmla="*/ 1 w 1527"/>
                <a:gd name="T57" fmla="*/ 1 h 1590"/>
                <a:gd name="T58" fmla="*/ 1 w 1527"/>
                <a:gd name="T59" fmla="*/ 1 h 1590"/>
                <a:gd name="T60" fmla="*/ 1 w 1527"/>
                <a:gd name="T61" fmla="*/ 1 h 1590"/>
                <a:gd name="T62" fmla="*/ 1 w 1527"/>
                <a:gd name="T63" fmla="*/ 1 h 1590"/>
                <a:gd name="T64" fmla="*/ 1 w 1527"/>
                <a:gd name="T65" fmla="*/ 1 h 1590"/>
                <a:gd name="T66" fmla="*/ 1 w 1527"/>
                <a:gd name="T67" fmla="*/ 1 h 1590"/>
                <a:gd name="T68" fmla="*/ 1 w 1527"/>
                <a:gd name="T69" fmla="*/ 1 h 1590"/>
                <a:gd name="T70" fmla="*/ 1 w 1527"/>
                <a:gd name="T71" fmla="*/ 1 h 1590"/>
                <a:gd name="T72" fmla="*/ 1 w 1527"/>
                <a:gd name="T73" fmla="*/ 1 h 1590"/>
                <a:gd name="T74" fmla="*/ 1 w 1527"/>
                <a:gd name="T75" fmla="*/ 1 h 1590"/>
                <a:gd name="T76" fmla="*/ 1 w 1527"/>
                <a:gd name="T77" fmla="*/ 1 h 1590"/>
                <a:gd name="T78" fmla="*/ 1 w 1527"/>
                <a:gd name="T79" fmla="*/ 1 h 1590"/>
                <a:gd name="T80" fmla="*/ 1 w 1527"/>
                <a:gd name="T81" fmla="*/ 1 h 1590"/>
                <a:gd name="T82" fmla="*/ 1 w 1527"/>
                <a:gd name="T83" fmla="*/ 1 h 1590"/>
                <a:gd name="T84" fmla="*/ 1 w 1527"/>
                <a:gd name="T85" fmla="*/ 1 h 1590"/>
                <a:gd name="T86" fmla="*/ 1 w 1527"/>
                <a:gd name="T87" fmla="*/ 1 h 1590"/>
                <a:gd name="T88" fmla="*/ 1 w 1527"/>
                <a:gd name="T89" fmla="*/ 1 h 1590"/>
                <a:gd name="T90" fmla="*/ 1 w 1527"/>
                <a:gd name="T91" fmla="*/ 1 h 1590"/>
                <a:gd name="T92" fmla="*/ 1 w 1527"/>
                <a:gd name="T93" fmla="*/ 1 h 1590"/>
                <a:gd name="T94" fmla="*/ 1 w 1527"/>
                <a:gd name="T95" fmla="*/ 1 h 1590"/>
                <a:gd name="T96" fmla="*/ 1 w 1527"/>
                <a:gd name="T97" fmla="*/ 1 h 1590"/>
                <a:gd name="T98" fmla="*/ 1 w 1527"/>
                <a:gd name="T99" fmla="*/ 1 h 1590"/>
                <a:gd name="T100" fmla="*/ 1 w 1527"/>
                <a:gd name="T101" fmla="*/ 1 h 1590"/>
                <a:gd name="T102" fmla="*/ 1 w 1527"/>
                <a:gd name="T103" fmla="*/ 1 h 1590"/>
                <a:gd name="T104" fmla="*/ 1 w 1527"/>
                <a:gd name="T105" fmla="*/ 1 h 1590"/>
                <a:gd name="T106" fmla="*/ 1 w 1527"/>
                <a:gd name="T107" fmla="*/ 1 h 1590"/>
                <a:gd name="T108" fmla="*/ 1 w 1527"/>
                <a:gd name="T109" fmla="*/ 1 h 1590"/>
                <a:gd name="T110" fmla="*/ 1 w 1527"/>
                <a:gd name="T111" fmla="*/ 1 h 1590"/>
                <a:gd name="T112" fmla="*/ 1 w 1527"/>
                <a:gd name="T113" fmla="*/ 1 h 1590"/>
                <a:gd name="T114" fmla="*/ 1 w 1527"/>
                <a:gd name="T115" fmla="*/ 1 h 1590"/>
                <a:gd name="T116" fmla="*/ 1 w 1527"/>
                <a:gd name="T117" fmla="*/ 1 h 1590"/>
                <a:gd name="T118" fmla="*/ 1 w 1527"/>
                <a:gd name="T119" fmla="*/ 1 h 15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7"/>
                <a:gd name="T181" fmla="*/ 0 h 1590"/>
                <a:gd name="T182" fmla="*/ 1527 w 1527"/>
                <a:gd name="T183" fmla="*/ 1590 h 15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7" h="1590">
                  <a:moveTo>
                    <a:pt x="455" y="1590"/>
                  </a:moveTo>
                  <a:lnTo>
                    <a:pt x="450" y="1587"/>
                  </a:lnTo>
                  <a:lnTo>
                    <a:pt x="446" y="1583"/>
                  </a:lnTo>
                  <a:lnTo>
                    <a:pt x="442" y="1581"/>
                  </a:lnTo>
                  <a:lnTo>
                    <a:pt x="437" y="1577"/>
                  </a:lnTo>
                  <a:lnTo>
                    <a:pt x="432" y="1572"/>
                  </a:lnTo>
                  <a:lnTo>
                    <a:pt x="429" y="1569"/>
                  </a:lnTo>
                  <a:lnTo>
                    <a:pt x="422" y="1564"/>
                  </a:lnTo>
                  <a:lnTo>
                    <a:pt x="418" y="1559"/>
                  </a:lnTo>
                  <a:lnTo>
                    <a:pt x="413" y="1555"/>
                  </a:lnTo>
                  <a:lnTo>
                    <a:pt x="406" y="1549"/>
                  </a:lnTo>
                  <a:lnTo>
                    <a:pt x="400" y="1544"/>
                  </a:lnTo>
                  <a:lnTo>
                    <a:pt x="394" y="1538"/>
                  </a:lnTo>
                  <a:lnTo>
                    <a:pt x="387" y="1532"/>
                  </a:lnTo>
                  <a:lnTo>
                    <a:pt x="381" y="1526"/>
                  </a:lnTo>
                  <a:lnTo>
                    <a:pt x="376" y="1519"/>
                  </a:lnTo>
                  <a:lnTo>
                    <a:pt x="371" y="1513"/>
                  </a:lnTo>
                  <a:lnTo>
                    <a:pt x="367" y="1507"/>
                  </a:lnTo>
                  <a:lnTo>
                    <a:pt x="366" y="1502"/>
                  </a:lnTo>
                  <a:lnTo>
                    <a:pt x="365" y="1496"/>
                  </a:lnTo>
                  <a:lnTo>
                    <a:pt x="366" y="1491"/>
                  </a:lnTo>
                  <a:lnTo>
                    <a:pt x="369" y="1487"/>
                  </a:lnTo>
                  <a:lnTo>
                    <a:pt x="374" y="1485"/>
                  </a:lnTo>
                  <a:lnTo>
                    <a:pt x="383" y="1482"/>
                  </a:lnTo>
                  <a:lnTo>
                    <a:pt x="394" y="1481"/>
                  </a:lnTo>
                  <a:lnTo>
                    <a:pt x="406" y="1481"/>
                  </a:lnTo>
                  <a:lnTo>
                    <a:pt x="416" y="1480"/>
                  </a:lnTo>
                  <a:lnTo>
                    <a:pt x="424" y="1479"/>
                  </a:lnTo>
                  <a:lnTo>
                    <a:pt x="430" y="1479"/>
                  </a:lnTo>
                  <a:lnTo>
                    <a:pt x="435" y="1477"/>
                  </a:lnTo>
                  <a:lnTo>
                    <a:pt x="437" y="1475"/>
                  </a:lnTo>
                  <a:lnTo>
                    <a:pt x="438" y="1474"/>
                  </a:lnTo>
                  <a:lnTo>
                    <a:pt x="437" y="1471"/>
                  </a:lnTo>
                  <a:lnTo>
                    <a:pt x="435" y="1469"/>
                  </a:lnTo>
                  <a:lnTo>
                    <a:pt x="432" y="1465"/>
                  </a:lnTo>
                  <a:lnTo>
                    <a:pt x="427" y="1461"/>
                  </a:lnTo>
                  <a:lnTo>
                    <a:pt x="420" y="1456"/>
                  </a:lnTo>
                  <a:lnTo>
                    <a:pt x="413" y="1450"/>
                  </a:lnTo>
                  <a:lnTo>
                    <a:pt x="405" y="1444"/>
                  </a:lnTo>
                  <a:lnTo>
                    <a:pt x="395" y="1438"/>
                  </a:lnTo>
                  <a:lnTo>
                    <a:pt x="385" y="1429"/>
                  </a:lnTo>
                  <a:lnTo>
                    <a:pt x="379" y="1426"/>
                  </a:lnTo>
                  <a:lnTo>
                    <a:pt x="373" y="1421"/>
                  </a:lnTo>
                  <a:lnTo>
                    <a:pt x="366" y="1415"/>
                  </a:lnTo>
                  <a:lnTo>
                    <a:pt x="360" y="1410"/>
                  </a:lnTo>
                  <a:lnTo>
                    <a:pt x="351" y="1403"/>
                  </a:lnTo>
                  <a:lnTo>
                    <a:pt x="344" y="1397"/>
                  </a:lnTo>
                  <a:lnTo>
                    <a:pt x="335" y="1391"/>
                  </a:lnTo>
                  <a:lnTo>
                    <a:pt x="326" y="1385"/>
                  </a:lnTo>
                  <a:lnTo>
                    <a:pt x="318" y="1379"/>
                  </a:lnTo>
                  <a:lnTo>
                    <a:pt x="309" y="1371"/>
                  </a:lnTo>
                  <a:lnTo>
                    <a:pt x="299" y="1364"/>
                  </a:lnTo>
                  <a:lnTo>
                    <a:pt x="291" y="1357"/>
                  </a:lnTo>
                  <a:lnTo>
                    <a:pt x="281" y="1349"/>
                  </a:lnTo>
                  <a:lnTo>
                    <a:pt x="271" y="1343"/>
                  </a:lnTo>
                  <a:lnTo>
                    <a:pt x="262" y="1336"/>
                  </a:lnTo>
                  <a:lnTo>
                    <a:pt x="252" y="1328"/>
                  </a:lnTo>
                  <a:lnTo>
                    <a:pt x="242" y="1321"/>
                  </a:lnTo>
                  <a:lnTo>
                    <a:pt x="234" y="1313"/>
                  </a:lnTo>
                  <a:lnTo>
                    <a:pt x="224" y="1306"/>
                  </a:lnTo>
                  <a:lnTo>
                    <a:pt x="215" y="1299"/>
                  </a:lnTo>
                  <a:lnTo>
                    <a:pt x="207" y="1291"/>
                  </a:lnTo>
                  <a:lnTo>
                    <a:pt x="198" y="1285"/>
                  </a:lnTo>
                  <a:lnTo>
                    <a:pt x="191" y="1278"/>
                  </a:lnTo>
                  <a:lnTo>
                    <a:pt x="183" y="1271"/>
                  </a:lnTo>
                  <a:lnTo>
                    <a:pt x="176" y="1265"/>
                  </a:lnTo>
                  <a:lnTo>
                    <a:pt x="168" y="1259"/>
                  </a:lnTo>
                  <a:lnTo>
                    <a:pt x="162" y="1253"/>
                  </a:lnTo>
                  <a:lnTo>
                    <a:pt x="156" y="1247"/>
                  </a:lnTo>
                  <a:lnTo>
                    <a:pt x="151" y="1242"/>
                  </a:lnTo>
                  <a:lnTo>
                    <a:pt x="146" y="1237"/>
                  </a:lnTo>
                  <a:lnTo>
                    <a:pt x="143" y="1232"/>
                  </a:lnTo>
                  <a:lnTo>
                    <a:pt x="139" y="1228"/>
                  </a:lnTo>
                  <a:lnTo>
                    <a:pt x="133" y="1221"/>
                  </a:lnTo>
                  <a:lnTo>
                    <a:pt x="128" y="1213"/>
                  </a:lnTo>
                  <a:lnTo>
                    <a:pt x="123" y="1207"/>
                  </a:lnTo>
                  <a:lnTo>
                    <a:pt x="119" y="1201"/>
                  </a:lnTo>
                  <a:lnTo>
                    <a:pt x="117" y="1195"/>
                  </a:lnTo>
                  <a:lnTo>
                    <a:pt x="114" y="1190"/>
                  </a:lnTo>
                  <a:lnTo>
                    <a:pt x="112" y="1185"/>
                  </a:lnTo>
                  <a:lnTo>
                    <a:pt x="112" y="1179"/>
                  </a:lnTo>
                  <a:lnTo>
                    <a:pt x="111" y="1174"/>
                  </a:lnTo>
                  <a:lnTo>
                    <a:pt x="112" y="1170"/>
                  </a:lnTo>
                  <a:lnTo>
                    <a:pt x="113" y="1164"/>
                  </a:lnTo>
                  <a:lnTo>
                    <a:pt x="115" y="1159"/>
                  </a:lnTo>
                  <a:lnTo>
                    <a:pt x="118" y="1154"/>
                  </a:lnTo>
                  <a:lnTo>
                    <a:pt x="122" y="1149"/>
                  </a:lnTo>
                  <a:lnTo>
                    <a:pt x="127" y="1143"/>
                  </a:lnTo>
                  <a:lnTo>
                    <a:pt x="133" y="1138"/>
                  </a:lnTo>
                  <a:lnTo>
                    <a:pt x="139" y="1132"/>
                  </a:lnTo>
                  <a:lnTo>
                    <a:pt x="145" y="1127"/>
                  </a:lnTo>
                  <a:lnTo>
                    <a:pt x="151" y="1123"/>
                  </a:lnTo>
                  <a:lnTo>
                    <a:pt x="159" y="1120"/>
                  </a:lnTo>
                  <a:lnTo>
                    <a:pt x="165" y="1116"/>
                  </a:lnTo>
                  <a:lnTo>
                    <a:pt x="172" y="1115"/>
                  </a:lnTo>
                  <a:lnTo>
                    <a:pt x="181" y="1112"/>
                  </a:lnTo>
                  <a:lnTo>
                    <a:pt x="188" y="1112"/>
                  </a:lnTo>
                  <a:lnTo>
                    <a:pt x="196" y="1112"/>
                  </a:lnTo>
                  <a:lnTo>
                    <a:pt x="204" y="1112"/>
                  </a:lnTo>
                  <a:lnTo>
                    <a:pt x="213" y="1114"/>
                  </a:lnTo>
                  <a:lnTo>
                    <a:pt x="221" y="1116"/>
                  </a:lnTo>
                  <a:lnTo>
                    <a:pt x="230" y="1117"/>
                  </a:lnTo>
                  <a:lnTo>
                    <a:pt x="240" y="1121"/>
                  </a:lnTo>
                  <a:lnTo>
                    <a:pt x="249" y="1125"/>
                  </a:lnTo>
                  <a:lnTo>
                    <a:pt x="258" y="1128"/>
                  </a:lnTo>
                  <a:lnTo>
                    <a:pt x="268" y="1132"/>
                  </a:lnTo>
                  <a:lnTo>
                    <a:pt x="277" y="1137"/>
                  </a:lnTo>
                  <a:lnTo>
                    <a:pt x="287" y="1142"/>
                  </a:lnTo>
                  <a:lnTo>
                    <a:pt x="295" y="1146"/>
                  </a:lnTo>
                  <a:lnTo>
                    <a:pt x="305" y="1151"/>
                  </a:lnTo>
                  <a:lnTo>
                    <a:pt x="314" y="1156"/>
                  </a:lnTo>
                  <a:lnTo>
                    <a:pt x="323" y="1160"/>
                  </a:lnTo>
                  <a:lnTo>
                    <a:pt x="331" y="1164"/>
                  </a:lnTo>
                  <a:lnTo>
                    <a:pt x="340" y="1169"/>
                  </a:lnTo>
                  <a:lnTo>
                    <a:pt x="348" y="1174"/>
                  </a:lnTo>
                  <a:lnTo>
                    <a:pt x="357" y="1178"/>
                  </a:lnTo>
                  <a:lnTo>
                    <a:pt x="366" y="1181"/>
                  </a:lnTo>
                  <a:lnTo>
                    <a:pt x="374" y="1185"/>
                  </a:lnTo>
                  <a:lnTo>
                    <a:pt x="383" y="1189"/>
                  </a:lnTo>
                  <a:lnTo>
                    <a:pt x="393" y="1193"/>
                  </a:lnTo>
                  <a:lnTo>
                    <a:pt x="401" y="1196"/>
                  </a:lnTo>
                  <a:lnTo>
                    <a:pt x="410" y="1199"/>
                  </a:lnTo>
                  <a:lnTo>
                    <a:pt x="418" y="1201"/>
                  </a:lnTo>
                  <a:lnTo>
                    <a:pt x="425" y="1202"/>
                  </a:lnTo>
                  <a:lnTo>
                    <a:pt x="430" y="1204"/>
                  </a:lnTo>
                  <a:lnTo>
                    <a:pt x="435" y="1204"/>
                  </a:lnTo>
                  <a:lnTo>
                    <a:pt x="438" y="1204"/>
                  </a:lnTo>
                  <a:lnTo>
                    <a:pt x="441" y="1202"/>
                  </a:lnTo>
                  <a:lnTo>
                    <a:pt x="441" y="1201"/>
                  </a:lnTo>
                  <a:lnTo>
                    <a:pt x="441" y="1199"/>
                  </a:lnTo>
                  <a:lnTo>
                    <a:pt x="438" y="1196"/>
                  </a:lnTo>
                  <a:lnTo>
                    <a:pt x="435" y="1193"/>
                  </a:lnTo>
                  <a:lnTo>
                    <a:pt x="430" y="1189"/>
                  </a:lnTo>
                  <a:lnTo>
                    <a:pt x="424" y="1184"/>
                  </a:lnTo>
                  <a:lnTo>
                    <a:pt x="415" y="1179"/>
                  </a:lnTo>
                  <a:lnTo>
                    <a:pt x="404" y="1173"/>
                  </a:lnTo>
                  <a:lnTo>
                    <a:pt x="392" y="1167"/>
                  </a:lnTo>
                  <a:lnTo>
                    <a:pt x="378" y="1160"/>
                  </a:lnTo>
                  <a:lnTo>
                    <a:pt x="366" y="1154"/>
                  </a:lnTo>
                  <a:lnTo>
                    <a:pt x="353" y="1148"/>
                  </a:lnTo>
                  <a:lnTo>
                    <a:pt x="342" y="1142"/>
                  </a:lnTo>
                  <a:lnTo>
                    <a:pt x="330" y="1136"/>
                  </a:lnTo>
                  <a:lnTo>
                    <a:pt x="319" y="1130"/>
                  </a:lnTo>
                  <a:lnTo>
                    <a:pt x="307" y="1123"/>
                  </a:lnTo>
                  <a:lnTo>
                    <a:pt x="295" y="1115"/>
                  </a:lnTo>
                  <a:lnTo>
                    <a:pt x="283" y="1106"/>
                  </a:lnTo>
                  <a:lnTo>
                    <a:pt x="270" y="1098"/>
                  </a:lnTo>
                  <a:lnTo>
                    <a:pt x="256" y="1086"/>
                  </a:lnTo>
                  <a:lnTo>
                    <a:pt x="242" y="1074"/>
                  </a:lnTo>
                  <a:lnTo>
                    <a:pt x="226" y="1061"/>
                  </a:lnTo>
                  <a:lnTo>
                    <a:pt x="210" y="1044"/>
                  </a:lnTo>
                  <a:lnTo>
                    <a:pt x="193" y="1027"/>
                  </a:lnTo>
                  <a:lnTo>
                    <a:pt x="175" y="1007"/>
                  </a:lnTo>
                  <a:lnTo>
                    <a:pt x="156" y="988"/>
                  </a:lnTo>
                  <a:lnTo>
                    <a:pt x="139" y="970"/>
                  </a:lnTo>
                  <a:lnTo>
                    <a:pt x="124" y="954"/>
                  </a:lnTo>
                  <a:lnTo>
                    <a:pt x="111" y="940"/>
                  </a:lnTo>
                  <a:lnTo>
                    <a:pt x="97" y="927"/>
                  </a:lnTo>
                  <a:lnTo>
                    <a:pt x="86" y="915"/>
                  </a:lnTo>
                  <a:lnTo>
                    <a:pt x="76" y="905"/>
                  </a:lnTo>
                  <a:lnTo>
                    <a:pt x="67" y="895"/>
                  </a:lnTo>
                  <a:lnTo>
                    <a:pt x="59" y="887"/>
                  </a:lnTo>
                  <a:lnTo>
                    <a:pt x="53" y="878"/>
                  </a:lnTo>
                  <a:lnTo>
                    <a:pt x="45" y="871"/>
                  </a:lnTo>
                  <a:lnTo>
                    <a:pt x="39" y="864"/>
                  </a:lnTo>
                  <a:lnTo>
                    <a:pt x="34" y="857"/>
                  </a:lnTo>
                  <a:lnTo>
                    <a:pt x="29" y="850"/>
                  </a:lnTo>
                  <a:lnTo>
                    <a:pt x="24" y="843"/>
                  </a:lnTo>
                  <a:lnTo>
                    <a:pt x="19" y="836"/>
                  </a:lnTo>
                  <a:lnTo>
                    <a:pt x="14" y="827"/>
                  </a:lnTo>
                  <a:lnTo>
                    <a:pt x="9" y="819"/>
                  </a:lnTo>
                  <a:lnTo>
                    <a:pt x="6" y="808"/>
                  </a:lnTo>
                  <a:lnTo>
                    <a:pt x="3" y="798"/>
                  </a:lnTo>
                  <a:lnTo>
                    <a:pt x="1" y="785"/>
                  </a:lnTo>
                  <a:lnTo>
                    <a:pt x="0" y="774"/>
                  </a:lnTo>
                  <a:lnTo>
                    <a:pt x="0" y="763"/>
                  </a:lnTo>
                  <a:lnTo>
                    <a:pt x="1" y="753"/>
                  </a:lnTo>
                  <a:lnTo>
                    <a:pt x="4" y="745"/>
                  </a:lnTo>
                  <a:lnTo>
                    <a:pt x="9" y="736"/>
                  </a:lnTo>
                  <a:lnTo>
                    <a:pt x="17" y="731"/>
                  </a:lnTo>
                  <a:lnTo>
                    <a:pt x="24" y="728"/>
                  </a:lnTo>
                  <a:lnTo>
                    <a:pt x="35" y="725"/>
                  </a:lnTo>
                  <a:lnTo>
                    <a:pt x="49" y="726"/>
                  </a:lnTo>
                  <a:lnTo>
                    <a:pt x="65" y="731"/>
                  </a:lnTo>
                  <a:lnTo>
                    <a:pt x="83" y="739"/>
                  </a:lnTo>
                  <a:lnTo>
                    <a:pt x="93" y="744"/>
                  </a:lnTo>
                  <a:lnTo>
                    <a:pt x="104" y="748"/>
                  </a:lnTo>
                  <a:lnTo>
                    <a:pt x="114" y="755"/>
                  </a:lnTo>
                  <a:lnTo>
                    <a:pt x="123" y="760"/>
                  </a:lnTo>
                  <a:lnTo>
                    <a:pt x="134" y="765"/>
                  </a:lnTo>
                  <a:lnTo>
                    <a:pt x="143" y="771"/>
                  </a:lnTo>
                  <a:lnTo>
                    <a:pt x="152" y="776"/>
                  </a:lnTo>
                  <a:lnTo>
                    <a:pt x="162" y="782"/>
                  </a:lnTo>
                  <a:lnTo>
                    <a:pt x="172" y="787"/>
                  </a:lnTo>
                  <a:lnTo>
                    <a:pt x="181" y="793"/>
                  </a:lnTo>
                  <a:lnTo>
                    <a:pt x="191" y="799"/>
                  </a:lnTo>
                  <a:lnTo>
                    <a:pt x="199" y="804"/>
                  </a:lnTo>
                  <a:lnTo>
                    <a:pt x="208" y="810"/>
                  </a:lnTo>
                  <a:lnTo>
                    <a:pt x="217" y="816"/>
                  </a:lnTo>
                  <a:lnTo>
                    <a:pt x="225" y="821"/>
                  </a:lnTo>
                  <a:lnTo>
                    <a:pt x="234" y="827"/>
                  </a:lnTo>
                  <a:lnTo>
                    <a:pt x="242" y="832"/>
                  </a:lnTo>
                  <a:lnTo>
                    <a:pt x="250" y="839"/>
                  </a:lnTo>
                  <a:lnTo>
                    <a:pt x="257" y="843"/>
                  </a:lnTo>
                  <a:lnTo>
                    <a:pt x="266" y="850"/>
                  </a:lnTo>
                  <a:lnTo>
                    <a:pt x="272" y="855"/>
                  </a:lnTo>
                  <a:lnTo>
                    <a:pt x="279" y="859"/>
                  </a:lnTo>
                  <a:lnTo>
                    <a:pt x="287" y="864"/>
                  </a:lnTo>
                  <a:lnTo>
                    <a:pt x="293" y="869"/>
                  </a:lnTo>
                  <a:lnTo>
                    <a:pt x="299" y="874"/>
                  </a:lnTo>
                  <a:lnTo>
                    <a:pt x="305" y="878"/>
                  </a:lnTo>
                  <a:lnTo>
                    <a:pt x="310" y="883"/>
                  </a:lnTo>
                  <a:lnTo>
                    <a:pt x="315" y="887"/>
                  </a:lnTo>
                  <a:lnTo>
                    <a:pt x="320" y="890"/>
                  </a:lnTo>
                  <a:lnTo>
                    <a:pt x="325" y="894"/>
                  </a:lnTo>
                  <a:lnTo>
                    <a:pt x="329" y="898"/>
                  </a:lnTo>
                  <a:lnTo>
                    <a:pt x="332" y="901"/>
                  </a:lnTo>
                  <a:lnTo>
                    <a:pt x="340" y="906"/>
                  </a:lnTo>
                  <a:lnTo>
                    <a:pt x="347" y="911"/>
                  </a:lnTo>
                  <a:lnTo>
                    <a:pt x="353" y="915"/>
                  </a:lnTo>
                  <a:lnTo>
                    <a:pt x="360" y="919"/>
                  </a:lnTo>
                  <a:lnTo>
                    <a:pt x="366" y="921"/>
                  </a:lnTo>
                  <a:lnTo>
                    <a:pt x="371" y="922"/>
                  </a:lnTo>
                  <a:lnTo>
                    <a:pt x="374" y="922"/>
                  </a:lnTo>
                  <a:lnTo>
                    <a:pt x="377" y="922"/>
                  </a:lnTo>
                  <a:lnTo>
                    <a:pt x="378" y="921"/>
                  </a:lnTo>
                  <a:lnTo>
                    <a:pt x="379" y="919"/>
                  </a:lnTo>
                  <a:lnTo>
                    <a:pt x="379" y="915"/>
                  </a:lnTo>
                  <a:lnTo>
                    <a:pt x="377" y="911"/>
                  </a:lnTo>
                  <a:lnTo>
                    <a:pt x="373" y="906"/>
                  </a:lnTo>
                  <a:lnTo>
                    <a:pt x="368" y="900"/>
                  </a:lnTo>
                  <a:lnTo>
                    <a:pt x="362" y="893"/>
                  </a:lnTo>
                  <a:lnTo>
                    <a:pt x="352" y="884"/>
                  </a:lnTo>
                  <a:lnTo>
                    <a:pt x="344" y="877"/>
                  </a:lnTo>
                  <a:lnTo>
                    <a:pt x="334" y="868"/>
                  </a:lnTo>
                  <a:lnTo>
                    <a:pt x="324" y="859"/>
                  </a:lnTo>
                  <a:lnTo>
                    <a:pt x="314" y="852"/>
                  </a:lnTo>
                  <a:lnTo>
                    <a:pt x="305" y="845"/>
                  </a:lnTo>
                  <a:lnTo>
                    <a:pt x="295" y="837"/>
                  </a:lnTo>
                  <a:lnTo>
                    <a:pt x="287" y="830"/>
                  </a:lnTo>
                  <a:lnTo>
                    <a:pt x="278" y="822"/>
                  </a:lnTo>
                  <a:lnTo>
                    <a:pt x="270" y="816"/>
                  </a:lnTo>
                  <a:lnTo>
                    <a:pt x="261" y="810"/>
                  </a:lnTo>
                  <a:lnTo>
                    <a:pt x="252" y="804"/>
                  </a:lnTo>
                  <a:lnTo>
                    <a:pt x="244" y="799"/>
                  </a:lnTo>
                  <a:lnTo>
                    <a:pt x="236" y="794"/>
                  </a:lnTo>
                  <a:lnTo>
                    <a:pt x="229" y="789"/>
                  </a:lnTo>
                  <a:lnTo>
                    <a:pt x="220" y="784"/>
                  </a:lnTo>
                  <a:lnTo>
                    <a:pt x="213" y="781"/>
                  </a:lnTo>
                  <a:lnTo>
                    <a:pt x="205" y="777"/>
                  </a:lnTo>
                  <a:lnTo>
                    <a:pt x="197" y="773"/>
                  </a:lnTo>
                  <a:lnTo>
                    <a:pt x="187" y="768"/>
                  </a:lnTo>
                  <a:lnTo>
                    <a:pt x="177" y="762"/>
                  </a:lnTo>
                  <a:lnTo>
                    <a:pt x="166" y="757"/>
                  </a:lnTo>
                  <a:lnTo>
                    <a:pt x="156" y="750"/>
                  </a:lnTo>
                  <a:lnTo>
                    <a:pt x="145" y="744"/>
                  </a:lnTo>
                  <a:lnTo>
                    <a:pt x="134" y="735"/>
                  </a:lnTo>
                  <a:lnTo>
                    <a:pt x="124" y="728"/>
                  </a:lnTo>
                  <a:lnTo>
                    <a:pt x="115" y="718"/>
                  </a:lnTo>
                  <a:lnTo>
                    <a:pt x="107" y="708"/>
                  </a:lnTo>
                  <a:lnTo>
                    <a:pt x="98" y="698"/>
                  </a:lnTo>
                  <a:lnTo>
                    <a:pt x="92" y="687"/>
                  </a:lnTo>
                  <a:lnTo>
                    <a:pt x="86" y="674"/>
                  </a:lnTo>
                  <a:lnTo>
                    <a:pt x="82" y="662"/>
                  </a:lnTo>
                  <a:lnTo>
                    <a:pt x="81" y="649"/>
                  </a:lnTo>
                  <a:lnTo>
                    <a:pt x="80" y="635"/>
                  </a:lnTo>
                  <a:lnTo>
                    <a:pt x="78" y="621"/>
                  </a:lnTo>
                  <a:lnTo>
                    <a:pt x="77" y="609"/>
                  </a:lnTo>
                  <a:lnTo>
                    <a:pt x="76" y="596"/>
                  </a:lnTo>
                  <a:lnTo>
                    <a:pt x="75" y="584"/>
                  </a:lnTo>
                  <a:lnTo>
                    <a:pt x="74" y="573"/>
                  </a:lnTo>
                  <a:lnTo>
                    <a:pt x="72" y="562"/>
                  </a:lnTo>
                  <a:lnTo>
                    <a:pt x="71" y="552"/>
                  </a:lnTo>
                  <a:lnTo>
                    <a:pt x="70" y="543"/>
                  </a:lnTo>
                  <a:lnTo>
                    <a:pt x="67" y="533"/>
                  </a:lnTo>
                  <a:lnTo>
                    <a:pt x="65" y="524"/>
                  </a:lnTo>
                  <a:lnTo>
                    <a:pt x="62" y="517"/>
                  </a:lnTo>
                  <a:lnTo>
                    <a:pt x="61" y="508"/>
                  </a:lnTo>
                  <a:lnTo>
                    <a:pt x="57" y="502"/>
                  </a:lnTo>
                  <a:lnTo>
                    <a:pt x="54" y="494"/>
                  </a:lnTo>
                  <a:lnTo>
                    <a:pt x="51" y="489"/>
                  </a:lnTo>
                  <a:lnTo>
                    <a:pt x="46" y="482"/>
                  </a:lnTo>
                  <a:lnTo>
                    <a:pt x="41" y="472"/>
                  </a:lnTo>
                  <a:lnTo>
                    <a:pt x="37" y="460"/>
                  </a:lnTo>
                  <a:lnTo>
                    <a:pt x="30" y="446"/>
                  </a:lnTo>
                  <a:lnTo>
                    <a:pt x="24" y="430"/>
                  </a:lnTo>
                  <a:lnTo>
                    <a:pt x="19" y="415"/>
                  </a:lnTo>
                  <a:lnTo>
                    <a:pt x="16" y="399"/>
                  </a:lnTo>
                  <a:lnTo>
                    <a:pt x="12" y="385"/>
                  </a:lnTo>
                  <a:lnTo>
                    <a:pt x="9" y="371"/>
                  </a:lnTo>
                  <a:lnTo>
                    <a:pt x="9" y="360"/>
                  </a:lnTo>
                  <a:lnTo>
                    <a:pt x="12" y="350"/>
                  </a:lnTo>
                  <a:lnTo>
                    <a:pt x="16" y="344"/>
                  </a:lnTo>
                  <a:lnTo>
                    <a:pt x="23" y="343"/>
                  </a:lnTo>
                  <a:lnTo>
                    <a:pt x="33" y="344"/>
                  </a:lnTo>
                  <a:lnTo>
                    <a:pt x="46" y="350"/>
                  </a:lnTo>
                  <a:lnTo>
                    <a:pt x="64" y="362"/>
                  </a:lnTo>
                  <a:lnTo>
                    <a:pt x="75" y="371"/>
                  </a:lnTo>
                  <a:lnTo>
                    <a:pt x="86" y="380"/>
                  </a:lnTo>
                  <a:lnTo>
                    <a:pt x="97" y="391"/>
                  </a:lnTo>
                  <a:lnTo>
                    <a:pt x="111" y="402"/>
                  </a:lnTo>
                  <a:lnTo>
                    <a:pt x="124" y="414"/>
                  </a:lnTo>
                  <a:lnTo>
                    <a:pt x="138" y="428"/>
                  </a:lnTo>
                  <a:lnTo>
                    <a:pt x="154" y="441"/>
                  </a:lnTo>
                  <a:lnTo>
                    <a:pt x="168" y="456"/>
                  </a:lnTo>
                  <a:lnTo>
                    <a:pt x="184" y="471"/>
                  </a:lnTo>
                  <a:lnTo>
                    <a:pt x="199" y="486"/>
                  </a:lnTo>
                  <a:lnTo>
                    <a:pt x="217" y="502"/>
                  </a:lnTo>
                  <a:lnTo>
                    <a:pt x="233" y="518"/>
                  </a:lnTo>
                  <a:lnTo>
                    <a:pt x="250" y="534"/>
                  </a:lnTo>
                  <a:lnTo>
                    <a:pt x="266" y="551"/>
                  </a:lnTo>
                  <a:lnTo>
                    <a:pt x="283" y="567"/>
                  </a:lnTo>
                  <a:lnTo>
                    <a:pt x="299" y="584"/>
                  </a:lnTo>
                  <a:lnTo>
                    <a:pt x="315" y="600"/>
                  </a:lnTo>
                  <a:lnTo>
                    <a:pt x="331" y="617"/>
                  </a:lnTo>
                  <a:lnTo>
                    <a:pt x="347" y="633"/>
                  </a:lnTo>
                  <a:lnTo>
                    <a:pt x="362" y="649"/>
                  </a:lnTo>
                  <a:lnTo>
                    <a:pt x="377" y="665"/>
                  </a:lnTo>
                  <a:lnTo>
                    <a:pt x="392" y="679"/>
                  </a:lnTo>
                  <a:lnTo>
                    <a:pt x="405" y="693"/>
                  </a:lnTo>
                  <a:lnTo>
                    <a:pt x="418" y="707"/>
                  </a:lnTo>
                  <a:lnTo>
                    <a:pt x="430" y="720"/>
                  </a:lnTo>
                  <a:lnTo>
                    <a:pt x="441" y="731"/>
                  </a:lnTo>
                  <a:lnTo>
                    <a:pt x="451" y="742"/>
                  </a:lnTo>
                  <a:lnTo>
                    <a:pt x="461" y="752"/>
                  </a:lnTo>
                  <a:lnTo>
                    <a:pt x="468" y="762"/>
                  </a:lnTo>
                  <a:lnTo>
                    <a:pt x="475" y="769"/>
                  </a:lnTo>
                  <a:lnTo>
                    <a:pt x="482" y="776"/>
                  </a:lnTo>
                  <a:lnTo>
                    <a:pt x="485" y="781"/>
                  </a:lnTo>
                  <a:lnTo>
                    <a:pt x="493" y="789"/>
                  </a:lnTo>
                  <a:lnTo>
                    <a:pt x="500" y="795"/>
                  </a:lnTo>
                  <a:lnTo>
                    <a:pt x="506" y="800"/>
                  </a:lnTo>
                  <a:lnTo>
                    <a:pt x="512" y="804"/>
                  </a:lnTo>
                  <a:lnTo>
                    <a:pt x="517" y="805"/>
                  </a:lnTo>
                  <a:lnTo>
                    <a:pt x="522" y="805"/>
                  </a:lnTo>
                  <a:lnTo>
                    <a:pt x="527" y="804"/>
                  </a:lnTo>
                  <a:lnTo>
                    <a:pt x="530" y="802"/>
                  </a:lnTo>
                  <a:lnTo>
                    <a:pt x="532" y="799"/>
                  </a:lnTo>
                  <a:lnTo>
                    <a:pt x="532" y="794"/>
                  </a:lnTo>
                  <a:lnTo>
                    <a:pt x="532" y="788"/>
                  </a:lnTo>
                  <a:lnTo>
                    <a:pt x="531" y="783"/>
                  </a:lnTo>
                  <a:lnTo>
                    <a:pt x="527" y="776"/>
                  </a:lnTo>
                  <a:lnTo>
                    <a:pt x="522" y="768"/>
                  </a:lnTo>
                  <a:lnTo>
                    <a:pt x="516" y="761"/>
                  </a:lnTo>
                  <a:lnTo>
                    <a:pt x="509" y="752"/>
                  </a:lnTo>
                  <a:lnTo>
                    <a:pt x="499" y="742"/>
                  </a:lnTo>
                  <a:lnTo>
                    <a:pt x="488" y="734"/>
                  </a:lnTo>
                  <a:lnTo>
                    <a:pt x="477" y="723"/>
                  </a:lnTo>
                  <a:lnTo>
                    <a:pt x="466" y="713"/>
                  </a:lnTo>
                  <a:lnTo>
                    <a:pt x="453" y="700"/>
                  </a:lnTo>
                  <a:lnTo>
                    <a:pt x="440" y="689"/>
                  </a:lnTo>
                  <a:lnTo>
                    <a:pt x="427" y="677"/>
                  </a:lnTo>
                  <a:lnTo>
                    <a:pt x="414" y="663"/>
                  </a:lnTo>
                  <a:lnTo>
                    <a:pt x="401" y="651"/>
                  </a:lnTo>
                  <a:lnTo>
                    <a:pt x="388" y="639"/>
                  </a:lnTo>
                  <a:lnTo>
                    <a:pt x="376" y="625"/>
                  </a:lnTo>
                  <a:lnTo>
                    <a:pt x="363" y="613"/>
                  </a:lnTo>
                  <a:lnTo>
                    <a:pt x="351" y="600"/>
                  </a:lnTo>
                  <a:lnTo>
                    <a:pt x="340" y="588"/>
                  </a:lnTo>
                  <a:lnTo>
                    <a:pt x="330" y="576"/>
                  </a:lnTo>
                  <a:lnTo>
                    <a:pt x="320" y="563"/>
                  </a:lnTo>
                  <a:lnTo>
                    <a:pt x="311" y="552"/>
                  </a:lnTo>
                  <a:lnTo>
                    <a:pt x="302" y="541"/>
                  </a:lnTo>
                  <a:lnTo>
                    <a:pt x="294" y="529"/>
                  </a:lnTo>
                  <a:lnTo>
                    <a:pt x="286" y="518"/>
                  </a:lnTo>
                  <a:lnTo>
                    <a:pt x="278" y="506"/>
                  </a:lnTo>
                  <a:lnTo>
                    <a:pt x="271" y="492"/>
                  </a:lnTo>
                  <a:lnTo>
                    <a:pt x="263" y="480"/>
                  </a:lnTo>
                  <a:lnTo>
                    <a:pt x="257" y="466"/>
                  </a:lnTo>
                  <a:lnTo>
                    <a:pt x="252" y="452"/>
                  </a:lnTo>
                  <a:lnTo>
                    <a:pt x="247" y="438"/>
                  </a:lnTo>
                  <a:lnTo>
                    <a:pt x="242" y="422"/>
                  </a:lnTo>
                  <a:lnTo>
                    <a:pt x="240" y="407"/>
                  </a:lnTo>
                  <a:lnTo>
                    <a:pt x="238" y="390"/>
                  </a:lnTo>
                  <a:lnTo>
                    <a:pt x="236" y="372"/>
                  </a:lnTo>
                  <a:lnTo>
                    <a:pt x="235" y="354"/>
                  </a:lnTo>
                  <a:lnTo>
                    <a:pt x="236" y="334"/>
                  </a:lnTo>
                  <a:lnTo>
                    <a:pt x="238" y="314"/>
                  </a:lnTo>
                  <a:lnTo>
                    <a:pt x="238" y="296"/>
                  </a:lnTo>
                  <a:lnTo>
                    <a:pt x="239" y="277"/>
                  </a:lnTo>
                  <a:lnTo>
                    <a:pt x="239" y="260"/>
                  </a:lnTo>
                  <a:lnTo>
                    <a:pt x="240" y="243"/>
                  </a:lnTo>
                  <a:lnTo>
                    <a:pt x="241" y="228"/>
                  </a:lnTo>
                  <a:lnTo>
                    <a:pt x="242" y="212"/>
                  </a:lnTo>
                  <a:lnTo>
                    <a:pt x="244" y="198"/>
                  </a:lnTo>
                  <a:lnTo>
                    <a:pt x="245" y="184"/>
                  </a:lnTo>
                  <a:lnTo>
                    <a:pt x="249" y="171"/>
                  </a:lnTo>
                  <a:lnTo>
                    <a:pt x="251" y="159"/>
                  </a:lnTo>
                  <a:lnTo>
                    <a:pt x="255" y="147"/>
                  </a:lnTo>
                  <a:lnTo>
                    <a:pt x="260" y="135"/>
                  </a:lnTo>
                  <a:lnTo>
                    <a:pt x="265" y="124"/>
                  </a:lnTo>
                  <a:lnTo>
                    <a:pt x="271" y="113"/>
                  </a:lnTo>
                  <a:lnTo>
                    <a:pt x="278" y="103"/>
                  </a:lnTo>
                  <a:lnTo>
                    <a:pt x="286" y="94"/>
                  </a:lnTo>
                  <a:lnTo>
                    <a:pt x="294" y="85"/>
                  </a:lnTo>
                  <a:lnTo>
                    <a:pt x="302" y="76"/>
                  </a:lnTo>
                  <a:lnTo>
                    <a:pt x="310" y="69"/>
                  </a:lnTo>
                  <a:lnTo>
                    <a:pt x="319" y="61"/>
                  </a:lnTo>
                  <a:lnTo>
                    <a:pt x="326" y="57"/>
                  </a:lnTo>
                  <a:lnTo>
                    <a:pt x="335" y="52"/>
                  </a:lnTo>
                  <a:lnTo>
                    <a:pt x="342" y="49"/>
                  </a:lnTo>
                  <a:lnTo>
                    <a:pt x="350" y="48"/>
                  </a:lnTo>
                  <a:lnTo>
                    <a:pt x="357" y="49"/>
                  </a:lnTo>
                  <a:lnTo>
                    <a:pt x="365" y="53"/>
                  </a:lnTo>
                  <a:lnTo>
                    <a:pt x="371" y="58"/>
                  </a:lnTo>
                  <a:lnTo>
                    <a:pt x="378" y="66"/>
                  </a:lnTo>
                  <a:lnTo>
                    <a:pt x="384" y="76"/>
                  </a:lnTo>
                  <a:lnTo>
                    <a:pt x="389" y="90"/>
                  </a:lnTo>
                  <a:lnTo>
                    <a:pt x="394" y="107"/>
                  </a:lnTo>
                  <a:lnTo>
                    <a:pt x="397" y="116"/>
                  </a:lnTo>
                  <a:lnTo>
                    <a:pt x="399" y="124"/>
                  </a:lnTo>
                  <a:lnTo>
                    <a:pt x="400" y="133"/>
                  </a:lnTo>
                  <a:lnTo>
                    <a:pt x="401" y="142"/>
                  </a:lnTo>
                  <a:lnTo>
                    <a:pt x="403" y="150"/>
                  </a:lnTo>
                  <a:lnTo>
                    <a:pt x="404" y="159"/>
                  </a:lnTo>
                  <a:lnTo>
                    <a:pt x="405" y="166"/>
                  </a:lnTo>
                  <a:lnTo>
                    <a:pt x="405" y="174"/>
                  </a:lnTo>
                  <a:lnTo>
                    <a:pt x="405" y="182"/>
                  </a:lnTo>
                  <a:lnTo>
                    <a:pt x="405" y="190"/>
                  </a:lnTo>
                  <a:lnTo>
                    <a:pt x="405" y="197"/>
                  </a:lnTo>
                  <a:lnTo>
                    <a:pt x="405" y="205"/>
                  </a:lnTo>
                  <a:lnTo>
                    <a:pt x="405" y="212"/>
                  </a:lnTo>
                  <a:lnTo>
                    <a:pt x="405" y="221"/>
                  </a:lnTo>
                  <a:lnTo>
                    <a:pt x="405" y="227"/>
                  </a:lnTo>
                  <a:lnTo>
                    <a:pt x="405" y="234"/>
                  </a:lnTo>
                  <a:lnTo>
                    <a:pt x="405" y="242"/>
                  </a:lnTo>
                  <a:lnTo>
                    <a:pt x="405" y="249"/>
                  </a:lnTo>
                  <a:lnTo>
                    <a:pt x="405" y="256"/>
                  </a:lnTo>
                  <a:lnTo>
                    <a:pt x="405" y="263"/>
                  </a:lnTo>
                  <a:lnTo>
                    <a:pt x="406" y="270"/>
                  </a:lnTo>
                  <a:lnTo>
                    <a:pt x="406" y="277"/>
                  </a:lnTo>
                  <a:lnTo>
                    <a:pt x="408" y="285"/>
                  </a:lnTo>
                  <a:lnTo>
                    <a:pt x="408" y="292"/>
                  </a:lnTo>
                  <a:lnTo>
                    <a:pt x="409" y="298"/>
                  </a:lnTo>
                  <a:lnTo>
                    <a:pt x="410" y="306"/>
                  </a:lnTo>
                  <a:lnTo>
                    <a:pt x="411" y="313"/>
                  </a:lnTo>
                  <a:lnTo>
                    <a:pt x="414" y="320"/>
                  </a:lnTo>
                  <a:lnTo>
                    <a:pt x="416" y="328"/>
                  </a:lnTo>
                  <a:lnTo>
                    <a:pt x="418" y="335"/>
                  </a:lnTo>
                  <a:lnTo>
                    <a:pt x="421" y="343"/>
                  </a:lnTo>
                  <a:lnTo>
                    <a:pt x="424" y="350"/>
                  </a:lnTo>
                  <a:lnTo>
                    <a:pt x="431" y="365"/>
                  </a:lnTo>
                  <a:lnTo>
                    <a:pt x="437" y="381"/>
                  </a:lnTo>
                  <a:lnTo>
                    <a:pt x="443" y="397"/>
                  </a:lnTo>
                  <a:lnTo>
                    <a:pt x="450" y="413"/>
                  </a:lnTo>
                  <a:lnTo>
                    <a:pt x="456" y="428"/>
                  </a:lnTo>
                  <a:lnTo>
                    <a:pt x="462" y="444"/>
                  </a:lnTo>
                  <a:lnTo>
                    <a:pt x="468" y="459"/>
                  </a:lnTo>
                  <a:lnTo>
                    <a:pt x="474" y="472"/>
                  </a:lnTo>
                  <a:lnTo>
                    <a:pt x="479" y="487"/>
                  </a:lnTo>
                  <a:lnTo>
                    <a:pt x="485" y="499"/>
                  </a:lnTo>
                  <a:lnTo>
                    <a:pt x="491" y="512"/>
                  </a:lnTo>
                  <a:lnTo>
                    <a:pt x="498" y="523"/>
                  </a:lnTo>
                  <a:lnTo>
                    <a:pt x="504" y="533"/>
                  </a:lnTo>
                  <a:lnTo>
                    <a:pt x="509" y="541"/>
                  </a:lnTo>
                  <a:lnTo>
                    <a:pt x="515" y="549"/>
                  </a:lnTo>
                  <a:lnTo>
                    <a:pt x="521" y="555"/>
                  </a:lnTo>
                  <a:lnTo>
                    <a:pt x="527" y="560"/>
                  </a:lnTo>
                  <a:lnTo>
                    <a:pt x="532" y="563"/>
                  </a:lnTo>
                  <a:lnTo>
                    <a:pt x="537" y="568"/>
                  </a:lnTo>
                  <a:lnTo>
                    <a:pt x="542" y="573"/>
                  </a:lnTo>
                  <a:lnTo>
                    <a:pt x="546" y="578"/>
                  </a:lnTo>
                  <a:lnTo>
                    <a:pt x="549" y="583"/>
                  </a:lnTo>
                  <a:lnTo>
                    <a:pt x="553" y="589"/>
                  </a:lnTo>
                  <a:lnTo>
                    <a:pt x="557" y="594"/>
                  </a:lnTo>
                  <a:lnTo>
                    <a:pt x="559" y="602"/>
                  </a:lnTo>
                  <a:lnTo>
                    <a:pt x="562" y="608"/>
                  </a:lnTo>
                  <a:lnTo>
                    <a:pt x="565" y="615"/>
                  </a:lnTo>
                  <a:lnTo>
                    <a:pt x="568" y="624"/>
                  </a:lnTo>
                  <a:lnTo>
                    <a:pt x="570" y="633"/>
                  </a:lnTo>
                  <a:lnTo>
                    <a:pt x="573" y="642"/>
                  </a:lnTo>
                  <a:lnTo>
                    <a:pt x="577" y="654"/>
                  </a:lnTo>
                  <a:lnTo>
                    <a:pt x="579" y="665"/>
                  </a:lnTo>
                  <a:lnTo>
                    <a:pt x="583" y="676"/>
                  </a:lnTo>
                  <a:lnTo>
                    <a:pt x="585" y="686"/>
                  </a:lnTo>
                  <a:lnTo>
                    <a:pt x="588" y="695"/>
                  </a:lnTo>
                  <a:lnTo>
                    <a:pt x="589" y="704"/>
                  </a:lnTo>
                  <a:lnTo>
                    <a:pt x="591" y="710"/>
                  </a:lnTo>
                  <a:lnTo>
                    <a:pt x="593" y="716"/>
                  </a:lnTo>
                  <a:lnTo>
                    <a:pt x="594" y="723"/>
                  </a:lnTo>
                  <a:lnTo>
                    <a:pt x="596" y="728"/>
                  </a:lnTo>
                  <a:lnTo>
                    <a:pt x="598" y="732"/>
                  </a:lnTo>
                  <a:lnTo>
                    <a:pt x="599" y="737"/>
                  </a:lnTo>
                  <a:lnTo>
                    <a:pt x="600" y="742"/>
                  </a:lnTo>
                  <a:lnTo>
                    <a:pt x="602" y="746"/>
                  </a:lnTo>
                  <a:lnTo>
                    <a:pt x="604" y="750"/>
                  </a:lnTo>
                  <a:lnTo>
                    <a:pt x="606" y="755"/>
                  </a:lnTo>
                  <a:lnTo>
                    <a:pt x="609" y="760"/>
                  </a:lnTo>
                  <a:lnTo>
                    <a:pt x="612" y="765"/>
                  </a:lnTo>
                  <a:lnTo>
                    <a:pt x="615" y="769"/>
                  </a:lnTo>
                  <a:lnTo>
                    <a:pt x="618" y="776"/>
                  </a:lnTo>
                  <a:lnTo>
                    <a:pt x="622" y="779"/>
                  </a:lnTo>
                  <a:lnTo>
                    <a:pt x="626" y="783"/>
                  </a:lnTo>
                  <a:lnTo>
                    <a:pt x="628" y="787"/>
                  </a:lnTo>
                  <a:lnTo>
                    <a:pt x="632" y="788"/>
                  </a:lnTo>
                  <a:lnTo>
                    <a:pt x="635" y="789"/>
                  </a:lnTo>
                  <a:lnTo>
                    <a:pt x="637" y="790"/>
                  </a:lnTo>
                  <a:lnTo>
                    <a:pt x="639" y="789"/>
                  </a:lnTo>
                  <a:lnTo>
                    <a:pt x="641" y="787"/>
                  </a:lnTo>
                  <a:lnTo>
                    <a:pt x="642" y="784"/>
                  </a:lnTo>
                  <a:lnTo>
                    <a:pt x="642" y="778"/>
                  </a:lnTo>
                  <a:lnTo>
                    <a:pt x="641" y="772"/>
                  </a:lnTo>
                  <a:lnTo>
                    <a:pt x="638" y="765"/>
                  </a:lnTo>
                  <a:lnTo>
                    <a:pt x="636" y="755"/>
                  </a:lnTo>
                  <a:lnTo>
                    <a:pt x="631" y="742"/>
                  </a:lnTo>
                  <a:lnTo>
                    <a:pt x="628" y="735"/>
                  </a:lnTo>
                  <a:lnTo>
                    <a:pt x="626" y="728"/>
                  </a:lnTo>
                  <a:lnTo>
                    <a:pt x="622" y="719"/>
                  </a:lnTo>
                  <a:lnTo>
                    <a:pt x="618" y="708"/>
                  </a:lnTo>
                  <a:lnTo>
                    <a:pt x="615" y="697"/>
                  </a:lnTo>
                  <a:lnTo>
                    <a:pt x="611" y="686"/>
                  </a:lnTo>
                  <a:lnTo>
                    <a:pt x="607" y="673"/>
                  </a:lnTo>
                  <a:lnTo>
                    <a:pt x="602" y="660"/>
                  </a:lnTo>
                  <a:lnTo>
                    <a:pt x="599" y="645"/>
                  </a:lnTo>
                  <a:lnTo>
                    <a:pt x="594" y="630"/>
                  </a:lnTo>
                  <a:lnTo>
                    <a:pt x="589" y="614"/>
                  </a:lnTo>
                  <a:lnTo>
                    <a:pt x="585" y="598"/>
                  </a:lnTo>
                  <a:lnTo>
                    <a:pt x="580" y="581"/>
                  </a:lnTo>
                  <a:lnTo>
                    <a:pt x="577" y="563"/>
                  </a:lnTo>
                  <a:lnTo>
                    <a:pt x="573" y="545"/>
                  </a:lnTo>
                  <a:lnTo>
                    <a:pt x="569" y="526"/>
                  </a:lnTo>
                  <a:lnTo>
                    <a:pt x="565" y="508"/>
                  </a:lnTo>
                  <a:lnTo>
                    <a:pt x="562" y="488"/>
                  </a:lnTo>
                  <a:lnTo>
                    <a:pt x="559" y="469"/>
                  </a:lnTo>
                  <a:lnTo>
                    <a:pt x="557" y="449"/>
                  </a:lnTo>
                  <a:lnTo>
                    <a:pt x="554" y="428"/>
                  </a:lnTo>
                  <a:lnTo>
                    <a:pt x="553" y="407"/>
                  </a:lnTo>
                  <a:lnTo>
                    <a:pt x="552" y="386"/>
                  </a:lnTo>
                  <a:lnTo>
                    <a:pt x="551" y="365"/>
                  </a:lnTo>
                  <a:lnTo>
                    <a:pt x="551" y="344"/>
                  </a:lnTo>
                  <a:lnTo>
                    <a:pt x="552" y="322"/>
                  </a:lnTo>
                  <a:lnTo>
                    <a:pt x="553" y="301"/>
                  </a:lnTo>
                  <a:lnTo>
                    <a:pt x="554" y="280"/>
                  </a:lnTo>
                  <a:lnTo>
                    <a:pt x="557" y="258"/>
                  </a:lnTo>
                  <a:lnTo>
                    <a:pt x="561" y="237"/>
                  </a:lnTo>
                  <a:lnTo>
                    <a:pt x="564" y="216"/>
                  </a:lnTo>
                  <a:lnTo>
                    <a:pt x="569" y="195"/>
                  </a:lnTo>
                  <a:lnTo>
                    <a:pt x="575" y="174"/>
                  </a:lnTo>
                  <a:lnTo>
                    <a:pt x="580" y="155"/>
                  </a:lnTo>
                  <a:lnTo>
                    <a:pt x="586" y="137"/>
                  </a:lnTo>
                  <a:lnTo>
                    <a:pt x="593" y="119"/>
                  </a:lnTo>
                  <a:lnTo>
                    <a:pt x="598" y="105"/>
                  </a:lnTo>
                  <a:lnTo>
                    <a:pt x="604" y="90"/>
                  </a:lnTo>
                  <a:lnTo>
                    <a:pt x="609" y="76"/>
                  </a:lnTo>
                  <a:lnTo>
                    <a:pt x="615" y="64"/>
                  </a:lnTo>
                  <a:lnTo>
                    <a:pt x="620" y="52"/>
                  </a:lnTo>
                  <a:lnTo>
                    <a:pt x="626" y="42"/>
                  </a:lnTo>
                  <a:lnTo>
                    <a:pt x="631" y="33"/>
                  </a:lnTo>
                  <a:lnTo>
                    <a:pt x="637" y="26"/>
                  </a:lnTo>
                  <a:lnTo>
                    <a:pt x="642" y="18"/>
                  </a:lnTo>
                  <a:lnTo>
                    <a:pt x="648" y="12"/>
                  </a:lnTo>
                  <a:lnTo>
                    <a:pt x="653" y="8"/>
                  </a:lnTo>
                  <a:lnTo>
                    <a:pt x="658" y="5"/>
                  </a:lnTo>
                  <a:lnTo>
                    <a:pt x="664" y="2"/>
                  </a:lnTo>
                  <a:lnTo>
                    <a:pt x="669" y="0"/>
                  </a:lnTo>
                  <a:lnTo>
                    <a:pt x="674" y="0"/>
                  </a:lnTo>
                  <a:lnTo>
                    <a:pt x="679" y="0"/>
                  </a:lnTo>
                  <a:lnTo>
                    <a:pt x="684" y="2"/>
                  </a:lnTo>
                  <a:lnTo>
                    <a:pt x="688" y="5"/>
                  </a:lnTo>
                  <a:lnTo>
                    <a:pt x="692" y="7"/>
                  </a:lnTo>
                  <a:lnTo>
                    <a:pt x="697" y="12"/>
                  </a:lnTo>
                  <a:lnTo>
                    <a:pt x="701" y="18"/>
                  </a:lnTo>
                  <a:lnTo>
                    <a:pt x="705" y="24"/>
                  </a:lnTo>
                  <a:lnTo>
                    <a:pt x="709" y="32"/>
                  </a:lnTo>
                  <a:lnTo>
                    <a:pt x="712" y="41"/>
                  </a:lnTo>
                  <a:lnTo>
                    <a:pt x="716" y="50"/>
                  </a:lnTo>
                  <a:lnTo>
                    <a:pt x="720" y="60"/>
                  </a:lnTo>
                  <a:lnTo>
                    <a:pt x="722" y="71"/>
                  </a:lnTo>
                  <a:lnTo>
                    <a:pt x="726" y="84"/>
                  </a:lnTo>
                  <a:lnTo>
                    <a:pt x="728" y="97"/>
                  </a:lnTo>
                  <a:lnTo>
                    <a:pt x="731" y="112"/>
                  </a:lnTo>
                  <a:lnTo>
                    <a:pt x="733" y="127"/>
                  </a:lnTo>
                  <a:lnTo>
                    <a:pt x="737" y="143"/>
                  </a:lnTo>
                  <a:lnTo>
                    <a:pt x="741" y="160"/>
                  </a:lnTo>
                  <a:lnTo>
                    <a:pt x="743" y="179"/>
                  </a:lnTo>
                  <a:lnTo>
                    <a:pt x="747" y="196"/>
                  </a:lnTo>
                  <a:lnTo>
                    <a:pt x="750" y="216"/>
                  </a:lnTo>
                  <a:lnTo>
                    <a:pt x="753" y="234"/>
                  </a:lnTo>
                  <a:lnTo>
                    <a:pt x="757" y="254"/>
                  </a:lnTo>
                  <a:lnTo>
                    <a:pt x="760" y="275"/>
                  </a:lnTo>
                  <a:lnTo>
                    <a:pt x="764" y="295"/>
                  </a:lnTo>
                  <a:lnTo>
                    <a:pt x="768" y="316"/>
                  </a:lnTo>
                  <a:lnTo>
                    <a:pt x="771" y="335"/>
                  </a:lnTo>
                  <a:lnTo>
                    <a:pt x="775" y="356"/>
                  </a:lnTo>
                  <a:lnTo>
                    <a:pt x="779" y="376"/>
                  </a:lnTo>
                  <a:lnTo>
                    <a:pt x="782" y="397"/>
                  </a:lnTo>
                  <a:lnTo>
                    <a:pt x="786" y="417"/>
                  </a:lnTo>
                  <a:lnTo>
                    <a:pt x="789" y="436"/>
                  </a:lnTo>
                  <a:lnTo>
                    <a:pt x="792" y="456"/>
                  </a:lnTo>
                  <a:lnTo>
                    <a:pt x="796" y="475"/>
                  </a:lnTo>
                  <a:lnTo>
                    <a:pt x="800" y="493"/>
                  </a:lnTo>
                  <a:lnTo>
                    <a:pt x="802" y="510"/>
                  </a:lnTo>
                  <a:lnTo>
                    <a:pt x="806" y="528"/>
                  </a:lnTo>
                  <a:lnTo>
                    <a:pt x="810" y="544"/>
                  </a:lnTo>
                  <a:lnTo>
                    <a:pt x="812" y="559"/>
                  </a:lnTo>
                  <a:lnTo>
                    <a:pt x="816" y="572"/>
                  </a:lnTo>
                  <a:lnTo>
                    <a:pt x="818" y="586"/>
                  </a:lnTo>
                  <a:lnTo>
                    <a:pt x="821" y="598"/>
                  </a:lnTo>
                  <a:lnTo>
                    <a:pt x="824" y="608"/>
                  </a:lnTo>
                  <a:lnTo>
                    <a:pt x="827" y="618"/>
                  </a:lnTo>
                  <a:lnTo>
                    <a:pt x="829" y="625"/>
                  </a:lnTo>
                  <a:lnTo>
                    <a:pt x="834" y="640"/>
                  </a:lnTo>
                  <a:lnTo>
                    <a:pt x="838" y="656"/>
                  </a:lnTo>
                  <a:lnTo>
                    <a:pt x="843" y="672"/>
                  </a:lnTo>
                  <a:lnTo>
                    <a:pt x="847" y="688"/>
                  </a:lnTo>
                  <a:lnTo>
                    <a:pt x="850" y="704"/>
                  </a:lnTo>
                  <a:lnTo>
                    <a:pt x="854" y="720"/>
                  </a:lnTo>
                  <a:lnTo>
                    <a:pt x="858" y="736"/>
                  </a:lnTo>
                  <a:lnTo>
                    <a:pt x="861" y="751"/>
                  </a:lnTo>
                  <a:lnTo>
                    <a:pt x="865" y="767"/>
                  </a:lnTo>
                  <a:lnTo>
                    <a:pt x="868" y="782"/>
                  </a:lnTo>
                  <a:lnTo>
                    <a:pt x="871" y="797"/>
                  </a:lnTo>
                  <a:lnTo>
                    <a:pt x="875" y="810"/>
                  </a:lnTo>
                  <a:lnTo>
                    <a:pt x="879" y="822"/>
                  </a:lnTo>
                  <a:lnTo>
                    <a:pt x="882" y="835"/>
                  </a:lnTo>
                  <a:lnTo>
                    <a:pt x="886" y="846"/>
                  </a:lnTo>
                  <a:lnTo>
                    <a:pt x="891" y="856"/>
                  </a:lnTo>
                  <a:lnTo>
                    <a:pt x="895" y="864"/>
                  </a:lnTo>
                  <a:lnTo>
                    <a:pt x="900" y="872"/>
                  </a:lnTo>
                  <a:lnTo>
                    <a:pt x="905" y="879"/>
                  </a:lnTo>
                  <a:lnTo>
                    <a:pt x="908" y="885"/>
                  </a:lnTo>
                  <a:lnTo>
                    <a:pt x="912" y="892"/>
                  </a:lnTo>
                  <a:lnTo>
                    <a:pt x="917" y="895"/>
                  </a:lnTo>
                  <a:lnTo>
                    <a:pt x="921" y="898"/>
                  </a:lnTo>
                  <a:lnTo>
                    <a:pt x="924" y="899"/>
                  </a:lnTo>
                  <a:lnTo>
                    <a:pt x="927" y="899"/>
                  </a:lnTo>
                  <a:lnTo>
                    <a:pt x="928" y="898"/>
                  </a:lnTo>
                  <a:lnTo>
                    <a:pt x="930" y="895"/>
                  </a:lnTo>
                  <a:lnTo>
                    <a:pt x="930" y="890"/>
                  </a:lnTo>
                  <a:lnTo>
                    <a:pt x="930" y="883"/>
                  </a:lnTo>
                  <a:lnTo>
                    <a:pt x="929" y="876"/>
                  </a:lnTo>
                  <a:lnTo>
                    <a:pt x="927" y="864"/>
                  </a:lnTo>
                  <a:lnTo>
                    <a:pt x="923" y="852"/>
                  </a:lnTo>
                  <a:lnTo>
                    <a:pt x="921" y="846"/>
                  </a:lnTo>
                  <a:lnTo>
                    <a:pt x="918" y="837"/>
                  </a:lnTo>
                  <a:lnTo>
                    <a:pt x="916" y="830"/>
                  </a:lnTo>
                  <a:lnTo>
                    <a:pt x="912" y="820"/>
                  </a:lnTo>
                  <a:lnTo>
                    <a:pt x="909" y="811"/>
                  </a:lnTo>
                  <a:lnTo>
                    <a:pt x="906" y="802"/>
                  </a:lnTo>
                  <a:lnTo>
                    <a:pt x="902" y="790"/>
                  </a:lnTo>
                  <a:lnTo>
                    <a:pt x="898" y="779"/>
                  </a:lnTo>
                  <a:lnTo>
                    <a:pt x="895" y="768"/>
                  </a:lnTo>
                  <a:lnTo>
                    <a:pt x="891" y="756"/>
                  </a:lnTo>
                  <a:lnTo>
                    <a:pt x="887" y="744"/>
                  </a:lnTo>
                  <a:lnTo>
                    <a:pt x="884" y="731"/>
                  </a:lnTo>
                  <a:lnTo>
                    <a:pt x="880" y="718"/>
                  </a:lnTo>
                  <a:lnTo>
                    <a:pt x="876" y="704"/>
                  </a:lnTo>
                  <a:lnTo>
                    <a:pt x="872" y="691"/>
                  </a:lnTo>
                  <a:lnTo>
                    <a:pt x="869" y="677"/>
                  </a:lnTo>
                  <a:lnTo>
                    <a:pt x="865" y="662"/>
                  </a:lnTo>
                  <a:lnTo>
                    <a:pt x="863" y="647"/>
                  </a:lnTo>
                  <a:lnTo>
                    <a:pt x="859" y="633"/>
                  </a:lnTo>
                  <a:lnTo>
                    <a:pt x="856" y="618"/>
                  </a:lnTo>
                  <a:lnTo>
                    <a:pt x="854" y="602"/>
                  </a:lnTo>
                  <a:lnTo>
                    <a:pt x="852" y="587"/>
                  </a:lnTo>
                  <a:lnTo>
                    <a:pt x="849" y="571"/>
                  </a:lnTo>
                  <a:lnTo>
                    <a:pt x="848" y="555"/>
                  </a:lnTo>
                  <a:lnTo>
                    <a:pt x="845" y="540"/>
                  </a:lnTo>
                  <a:lnTo>
                    <a:pt x="845" y="524"/>
                  </a:lnTo>
                  <a:lnTo>
                    <a:pt x="844" y="508"/>
                  </a:lnTo>
                  <a:lnTo>
                    <a:pt x="844" y="492"/>
                  </a:lnTo>
                  <a:lnTo>
                    <a:pt x="844" y="476"/>
                  </a:lnTo>
                  <a:lnTo>
                    <a:pt x="845" y="460"/>
                  </a:lnTo>
                  <a:lnTo>
                    <a:pt x="847" y="444"/>
                  </a:lnTo>
                  <a:lnTo>
                    <a:pt x="848" y="428"/>
                  </a:lnTo>
                  <a:lnTo>
                    <a:pt x="853" y="397"/>
                  </a:lnTo>
                  <a:lnTo>
                    <a:pt x="858" y="370"/>
                  </a:lnTo>
                  <a:lnTo>
                    <a:pt x="863" y="345"/>
                  </a:lnTo>
                  <a:lnTo>
                    <a:pt x="869" y="322"/>
                  </a:lnTo>
                  <a:lnTo>
                    <a:pt x="875" y="301"/>
                  </a:lnTo>
                  <a:lnTo>
                    <a:pt x="881" y="283"/>
                  </a:lnTo>
                  <a:lnTo>
                    <a:pt x="886" y="266"/>
                  </a:lnTo>
                  <a:lnTo>
                    <a:pt x="892" y="253"/>
                  </a:lnTo>
                  <a:lnTo>
                    <a:pt x="898" y="240"/>
                  </a:lnTo>
                  <a:lnTo>
                    <a:pt x="903" y="230"/>
                  </a:lnTo>
                  <a:lnTo>
                    <a:pt x="908" y="222"/>
                  </a:lnTo>
                  <a:lnTo>
                    <a:pt x="912" y="216"/>
                  </a:lnTo>
                  <a:lnTo>
                    <a:pt x="916" y="211"/>
                  </a:lnTo>
                  <a:lnTo>
                    <a:pt x="917" y="207"/>
                  </a:lnTo>
                  <a:lnTo>
                    <a:pt x="919" y="205"/>
                  </a:lnTo>
                  <a:lnTo>
                    <a:pt x="928" y="191"/>
                  </a:lnTo>
                  <a:lnTo>
                    <a:pt x="937" y="177"/>
                  </a:lnTo>
                  <a:lnTo>
                    <a:pt x="946" y="164"/>
                  </a:lnTo>
                  <a:lnTo>
                    <a:pt x="955" y="152"/>
                  </a:lnTo>
                  <a:lnTo>
                    <a:pt x="965" y="140"/>
                  </a:lnTo>
                  <a:lnTo>
                    <a:pt x="974" y="131"/>
                  </a:lnTo>
                  <a:lnTo>
                    <a:pt x="982" y="123"/>
                  </a:lnTo>
                  <a:lnTo>
                    <a:pt x="991" y="118"/>
                  </a:lnTo>
                  <a:lnTo>
                    <a:pt x="999" y="116"/>
                  </a:lnTo>
                  <a:lnTo>
                    <a:pt x="1008" y="117"/>
                  </a:lnTo>
                  <a:lnTo>
                    <a:pt x="1016" y="122"/>
                  </a:lnTo>
                  <a:lnTo>
                    <a:pt x="1022" y="131"/>
                  </a:lnTo>
                  <a:lnTo>
                    <a:pt x="1028" y="144"/>
                  </a:lnTo>
                  <a:lnTo>
                    <a:pt x="1034" y="163"/>
                  </a:lnTo>
                  <a:lnTo>
                    <a:pt x="1039" y="187"/>
                  </a:lnTo>
                  <a:lnTo>
                    <a:pt x="1043" y="217"/>
                  </a:lnTo>
                  <a:lnTo>
                    <a:pt x="1043" y="234"/>
                  </a:lnTo>
                  <a:lnTo>
                    <a:pt x="1043" y="251"/>
                  </a:lnTo>
                  <a:lnTo>
                    <a:pt x="1044" y="269"/>
                  </a:lnTo>
                  <a:lnTo>
                    <a:pt x="1044" y="286"/>
                  </a:lnTo>
                  <a:lnTo>
                    <a:pt x="1045" y="304"/>
                  </a:lnTo>
                  <a:lnTo>
                    <a:pt x="1046" y="322"/>
                  </a:lnTo>
                  <a:lnTo>
                    <a:pt x="1046" y="339"/>
                  </a:lnTo>
                  <a:lnTo>
                    <a:pt x="1049" y="357"/>
                  </a:lnTo>
                  <a:lnTo>
                    <a:pt x="1050" y="375"/>
                  </a:lnTo>
                  <a:lnTo>
                    <a:pt x="1051" y="392"/>
                  </a:lnTo>
                  <a:lnTo>
                    <a:pt x="1053" y="409"/>
                  </a:lnTo>
                  <a:lnTo>
                    <a:pt x="1054" y="427"/>
                  </a:lnTo>
                  <a:lnTo>
                    <a:pt x="1056" y="443"/>
                  </a:lnTo>
                  <a:lnTo>
                    <a:pt x="1057" y="459"/>
                  </a:lnTo>
                  <a:lnTo>
                    <a:pt x="1060" y="476"/>
                  </a:lnTo>
                  <a:lnTo>
                    <a:pt x="1061" y="491"/>
                  </a:lnTo>
                  <a:lnTo>
                    <a:pt x="1064" y="507"/>
                  </a:lnTo>
                  <a:lnTo>
                    <a:pt x="1065" y="522"/>
                  </a:lnTo>
                  <a:lnTo>
                    <a:pt x="1067" y="535"/>
                  </a:lnTo>
                  <a:lnTo>
                    <a:pt x="1070" y="549"/>
                  </a:lnTo>
                  <a:lnTo>
                    <a:pt x="1072" y="562"/>
                  </a:lnTo>
                  <a:lnTo>
                    <a:pt x="1073" y="575"/>
                  </a:lnTo>
                  <a:lnTo>
                    <a:pt x="1076" y="587"/>
                  </a:lnTo>
                  <a:lnTo>
                    <a:pt x="1078" y="598"/>
                  </a:lnTo>
                  <a:lnTo>
                    <a:pt x="1081" y="609"/>
                  </a:lnTo>
                  <a:lnTo>
                    <a:pt x="1083" y="618"/>
                  </a:lnTo>
                  <a:lnTo>
                    <a:pt x="1085" y="628"/>
                  </a:lnTo>
                  <a:lnTo>
                    <a:pt x="1087" y="635"/>
                  </a:lnTo>
                  <a:lnTo>
                    <a:pt x="1090" y="642"/>
                  </a:lnTo>
                  <a:lnTo>
                    <a:pt x="1091" y="649"/>
                  </a:lnTo>
                  <a:lnTo>
                    <a:pt x="1093" y="654"/>
                  </a:lnTo>
                  <a:lnTo>
                    <a:pt x="1094" y="658"/>
                  </a:lnTo>
                  <a:lnTo>
                    <a:pt x="1098" y="666"/>
                  </a:lnTo>
                  <a:lnTo>
                    <a:pt x="1101" y="674"/>
                  </a:lnTo>
                  <a:lnTo>
                    <a:pt x="1103" y="684"/>
                  </a:lnTo>
                  <a:lnTo>
                    <a:pt x="1104" y="695"/>
                  </a:lnTo>
                  <a:lnTo>
                    <a:pt x="1107" y="707"/>
                  </a:lnTo>
                  <a:lnTo>
                    <a:pt x="1107" y="719"/>
                  </a:lnTo>
                  <a:lnTo>
                    <a:pt x="1108" y="731"/>
                  </a:lnTo>
                  <a:lnTo>
                    <a:pt x="1108" y="745"/>
                  </a:lnTo>
                  <a:lnTo>
                    <a:pt x="1109" y="758"/>
                  </a:lnTo>
                  <a:lnTo>
                    <a:pt x="1109" y="771"/>
                  </a:lnTo>
                  <a:lnTo>
                    <a:pt x="1108" y="784"/>
                  </a:lnTo>
                  <a:lnTo>
                    <a:pt x="1108" y="798"/>
                  </a:lnTo>
                  <a:lnTo>
                    <a:pt x="1108" y="810"/>
                  </a:lnTo>
                  <a:lnTo>
                    <a:pt x="1108" y="822"/>
                  </a:lnTo>
                  <a:lnTo>
                    <a:pt x="1108" y="835"/>
                  </a:lnTo>
                  <a:lnTo>
                    <a:pt x="1108" y="846"/>
                  </a:lnTo>
                  <a:lnTo>
                    <a:pt x="1108" y="858"/>
                  </a:lnTo>
                  <a:lnTo>
                    <a:pt x="1109" y="871"/>
                  </a:lnTo>
                  <a:lnTo>
                    <a:pt x="1110" y="884"/>
                  </a:lnTo>
                  <a:lnTo>
                    <a:pt x="1113" y="899"/>
                  </a:lnTo>
                  <a:lnTo>
                    <a:pt x="1115" y="913"/>
                  </a:lnTo>
                  <a:lnTo>
                    <a:pt x="1118" y="926"/>
                  </a:lnTo>
                  <a:lnTo>
                    <a:pt x="1120" y="938"/>
                  </a:lnTo>
                  <a:lnTo>
                    <a:pt x="1124" y="948"/>
                  </a:lnTo>
                  <a:lnTo>
                    <a:pt x="1126" y="956"/>
                  </a:lnTo>
                  <a:lnTo>
                    <a:pt x="1130" y="961"/>
                  </a:lnTo>
                  <a:lnTo>
                    <a:pt x="1133" y="963"/>
                  </a:lnTo>
                  <a:lnTo>
                    <a:pt x="1135" y="961"/>
                  </a:lnTo>
                  <a:lnTo>
                    <a:pt x="1138" y="954"/>
                  </a:lnTo>
                  <a:lnTo>
                    <a:pt x="1139" y="943"/>
                  </a:lnTo>
                  <a:lnTo>
                    <a:pt x="1140" y="926"/>
                  </a:lnTo>
                  <a:lnTo>
                    <a:pt x="1140" y="904"/>
                  </a:lnTo>
                  <a:lnTo>
                    <a:pt x="1140" y="892"/>
                  </a:lnTo>
                  <a:lnTo>
                    <a:pt x="1140" y="879"/>
                  </a:lnTo>
                  <a:lnTo>
                    <a:pt x="1140" y="866"/>
                  </a:lnTo>
                  <a:lnTo>
                    <a:pt x="1140" y="853"/>
                  </a:lnTo>
                  <a:lnTo>
                    <a:pt x="1140" y="840"/>
                  </a:lnTo>
                  <a:lnTo>
                    <a:pt x="1140" y="826"/>
                  </a:lnTo>
                  <a:lnTo>
                    <a:pt x="1140" y="814"/>
                  </a:lnTo>
                  <a:lnTo>
                    <a:pt x="1140" y="800"/>
                  </a:lnTo>
                  <a:lnTo>
                    <a:pt x="1140" y="788"/>
                  </a:lnTo>
                  <a:lnTo>
                    <a:pt x="1140" y="774"/>
                  </a:lnTo>
                  <a:lnTo>
                    <a:pt x="1140" y="762"/>
                  </a:lnTo>
                  <a:lnTo>
                    <a:pt x="1140" y="750"/>
                  </a:lnTo>
                  <a:lnTo>
                    <a:pt x="1140" y="736"/>
                  </a:lnTo>
                  <a:lnTo>
                    <a:pt x="1141" y="724"/>
                  </a:lnTo>
                  <a:lnTo>
                    <a:pt x="1141" y="713"/>
                  </a:lnTo>
                  <a:lnTo>
                    <a:pt x="1141" y="700"/>
                  </a:lnTo>
                  <a:lnTo>
                    <a:pt x="1143" y="688"/>
                  </a:lnTo>
                  <a:lnTo>
                    <a:pt x="1144" y="677"/>
                  </a:lnTo>
                  <a:lnTo>
                    <a:pt x="1144" y="666"/>
                  </a:lnTo>
                  <a:lnTo>
                    <a:pt x="1145" y="655"/>
                  </a:lnTo>
                  <a:lnTo>
                    <a:pt x="1146" y="644"/>
                  </a:lnTo>
                  <a:lnTo>
                    <a:pt x="1147" y="634"/>
                  </a:lnTo>
                  <a:lnTo>
                    <a:pt x="1149" y="624"/>
                  </a:lnTo>
                  <a:lnTo>
                    <a:pt x="1151" y="614"/>
                  </a:lnTo>
                  <a:lnTo>
                    <a:pt x="1152" y="605"/>
                  </a:lnTo>
                  <a:lnTo>
                    <a:pt x="1155" y="597"/>
                  </a:lnTo>
                  <a:lnTo>
                    <a:pt x="1157" y="588"/>
                  </a:lnTo>
                  <a:lnTo>
                    <a:pt x="1160" y="581"/>
                  </a:lnTo>
                  <a:lnTo>
                    <a:pt x="1163" y="573"/>
                  </a:lnTo>
                  <a:lnTo>
                    <a:pt x="1166" y="566"/>
                  </a:lnTo>
                  <a:lnTo>
                    <a:pt x="1170" y="560"/>
                  </a:lnTo>
                  <a:lnTo>
                    <a:pt x="1172" y="555"/>
                  </a:lnTo>
                  <a:lnTo>
                    <a:pt x="1181" y="544"/>
                  </a:lnTo>
                  <a:lnTo>
                    <a:pt x="1189" y="533"/>
                  </a:lnTo>
                  <a:lnTo>
                    <a:pt x="1200" y="523"/>
                  </a:lnTo>
                  <a:lnTo>
                    <a:pt x="1210" y="513"/>
                  </a:lnTo>
                  <a:lnTo>
                    <a:pt x="1223" y="506"/>
                  </a:lnTo>
                  <a:lnTo>
                    <a:pt x="1234" y="499"/>
                  </a:lnTo>
                  <a:lnTo>
                    <a:pt x="1245" y="494"/>
                  </a:lnTo>
                  <a:lnTo>
                    <a:pt x="1257" y="493"/>
                  </a:lnTo>
                  <a:lnTo>
                    <a:pt x="1267" y="494"/>
                  </a:lnTo>
                  <a:lnTo>
                    <a:pt x="1277" y="499"/>
                  </a:lnTo>
                  <a:lnTo>
                    <a:pt x="1286" y="507"/>
                  </a:lnTo>
                  <a:lnTo>
                    <a:pt x="1293" y="519"/>
                  </a:lnTo>
                  <a:lnTo>
                    <a:pt x="1298" y="535"/>
                  </a:lnTo>
                  <a:lnTo>
                    <a:pt x="1302" y="556"/>
                  </a:lnTo>
                  <a:lnTo>
                    <a:pt x="1303" y="582"/>
                  </a:lnTo>
                  <a:lnTo>
                    <a:pt x="1302" y="613"/>
                  </a:lnTo>
                  <a:lnTo>
                    <a:pt x="1302" y="629"/>
                  </a:lnTo>
                  <a:lnTo>
                    <a:pt x="1300" y="645"/>
                  </a:lnTo>
                  <a:lnTo>
                    <a:pt x="1299" y="661"/>
                  </a:lnTo>
                  <a:lnTo>
                    <a:pt x="1298" y="674"/>
                  </a:lnTo>
                  <a:lnTo>
                    <a:pt x="1298" y="689"/>
                  </a:lnTo>
                  <a:lnTo>
                    <a:pt x="1298" y="702"/>
                  </a:lnTo>
                  <a:lnTo>
                    <a:pt x="1298" y="715"/>
                  </a:lnTo>
                  <a:lnTo>
                    <a:pt x="1298" y="728"/>
                  </a:lnTo>
                  <a:lnTo>
                    <a:pt x="1298" y="739"/>
                  </a:lnTo>
                  <a:lnTo>
                    <a:pt x="1298" y="750"/>
                  </a:lnTo>
                  <a:lnTo>
                    <a:pt x="1298" y="761"/>
                  </a:lnTo>
                  <a:lnTo>
                    <a:pt x="1298" y="772"/>
                  </a:lnTo>
                  <a:lnTo>
                    <a:pt x="1299" y="782"/>
                  </a:lnTo>
                  <a:lnTo>
                    <a:pt x="1299" y="792"/>
                  </a:lnTo>
                  <a:lnTo>
                    <a:pt x="1300" y="800"/>
                  </a:lnTo>
                  <a:lnTo>
                    <a:pt x="1302" y="810"/>
                  </a:lnTo>
                  <a:lnTo>
                    <a:pt x="1303" y="819"/>
                  </a:lnTo>
                  <a:lnTo>
                    <a:pt x="1304" y="827"/>
                  </a:lnTo>
                  <a:lnTo>
                    <a:pt x="1305" y="836"/>
                  </a:lnTo>
                  <a:lnTo>
                    <a:pt x="1307" y="843"/>
                  </a:lnTo>
                  <a:lnTo>
                    <a:pt x="1308" y="852"/>
                  </a:lnTo>
                  <a:lnTo>
                    <a:pt x="1310" y="861"/>
                  </a:lnTo>
                  <a:lnTo>
                    <a:pt x="1311" y="868"/>
                  </a:lnTo>
                  <a:lnTo>
                    <a:pt x="1314" y="877"/>
                  </a:lnTo>
                  <a:lnTo>
                    <a:pt x="1316" y="884"/>
                  </a:lnTo>
                  <a:lnTo>
                    <a:pt x="1319" y="892"/>
                  </a:lnTo>
                  <a:lnTo>
                    <a:pt x="1320" y="900"/>
                  </a:lnTo>
                  <a:lnTo>
                    <a:pt x="1324" y="909"/>
                  </a:lnTo>
                  <a:lnTo>
                    <a:pt x="1326" y="917"/>
                  </a:lnTo>
                  <a:lnTo>
                    <a:pt x="1329" y="926"/>
                  </a:lnTo>
                  <a:lnTo>
                    <a:pt x="1331" y="935"/>
                  </a:lnTo>
                  <a:lnTo>
                    <a:pt x="1335" y="943"/>
                  </a:lnTo>
                  <a:lnTo>
                    <a:pt x="1337" y="951"/>
                  </a:lnTo>
                  <a:lnTo>
                    <a:pt x="1340" y="958"/>
                  </a:lnTo>
                  <a:lnTo>
                    <a:pt x="1342" y="964"/>
                  </a:lnTo>
                  <a:lnTo>
                    <a:pt x="1346" y="972"/>
                  </a:lnTo>
                  <a:lnTo>
                    <a:pt x="1348" y="979"/>
                  </a:lnTo>
                  <a:lnTo>
                    <a:pt x="1352" y="987"/>
                  </a:lnTo>
                  <a:lnTo>
                    <a:pt x="1356" y="994"/>
                  </a:lnTo>
                  <a:lnTo>
                    <a:pt x="1360" y="1003"/>
                  </a:lnTo>
                  <a:lnTo>
                    <a:pt x="1487" y="1371"/>
                  </a:lnTo>
                  <a:lnTo>
                    <a:pt x="1527" y="1590"/>
                  </a:lnTo>
                  <a:lnTo>
                    <a:pt x="455" y="1590"/>
                  </a:lnTo>
                  <a:close/>
                </a:path>
              </a:pathLst>
            </a:custGeom>
            <a:solidFill>
              <a:schemeClr val="accent1"/>
            </a:solidFill>
            <a:ln w="9525">
              <a:noFill/>
              <a:round/>
              <a:headEnd/>
              <a:tailEnd/>
            </a:ln>
          </p:spPr>
          <p:txBody>
            <a:bodyPr/>
            <a:lstStyle/>
            <a:p>
              <a:endParaRPr lang="ko-KR" altLang="en-US"/>
            </a:p>
          </p:txBody>
        </p:sp>
        <p:sp>
          <p:nvSpPr>
            <p:cNvPr id="258056" name="Freeform 11"/>
            <p:cNvSpPr>
              <a:spLocks/>
            </p:cNvSpPr>
            <p:nvPr/>
          </p:nvSpPr>
          <p:spPr bwMode="auto">
            <a:xfrm>
              <a:off x="3634" y="1995"/>
              <a:ext cx="675" cy="753"/>
            </a:xfrm>
            <a:custGeom>
              <a:avLst/>
              <a:gdLst>
                <a:gd name="T0" fmla="*/ 1 w 1350"/>
                <a:gd name="T1" fmla="*/ 1 h 1506"/>
                <a:gd name="T2" fmla="*/ 1 w 1350"/>
                <a:gd name="T3" fmla="*/ 1 h 1506"/>
                <a:gd name="T4" fmla="*/ 1 w 1350"/>
                <a:gd name="T5" fmla="*/ 1 h 1506"/>
                <a:gd name="T6" fmla="*/ 1 w 1350"/>
                <a:gd name="T7" fmla="*/ 1 h 1506"/>
                <a:gd name="T8" fmla="*/ 1 w 1350"/>
                <a:gd name="T9" fmla="*/ 1 h 1506"/>
                <a:gd name="T10" fmla="*/ 1 w 1350"/>
                <a:gd name="T11" fmla="*/ 1 h 1506"/>
                <a:gd name="T12" fmla="*/ 1 w 1350"/>
                <a:gd name="T13" fmla="*/ 1 h 1506"/>
                <a:gd name="T14" fmla="*/ 1 w 1350"/>
                <a:gd name="T15" fmla="*/ 1 h 1506"/>
                <a:gd name="T16" fmla="*/ 1 w 1350"/>
                <a:gd name="T17" fmla="*/ 1 h 1506"/>
                <a:gd name="T18" fmla="*/ 1 w 1350"/>
                <a:gd name="T19" fmla="*/ 1 h 1506"/>
                <a:gd name="T20" fmla="*/ 1 w 1350"/>
                <a:gd name="T21" fmla="*/ 1 h 1506"/>
                <a:gd name="T22" fmla="*/ 1 w 1350"/>
                <a:gd name="T23" fmla="*/ 1 h 1506"/>
                <a:gd name="T24" fmla="*/ 1 w 1350"/>
                <a:gd name="T25" fmla="*/ 1 h 1506"/>
                <a:gd name="T26" fmla="*/ 1 w 1350"/>
                <a:gd name="T27" fmla="*/ 1 h 1506"/>
                <a:gd name="T28" fmla="*/ 1 w 1350"/>
                <a:gd name="T29" fmla="*/ 1 h 1506"/>
                <a:gd name="T30" fmla="*/ 1 w 1350"/>
                <a:gd name="T31" fmla="*/ 1 h 1506"/>
                <a:gd name="T32" fmla="*/ 1 w 1350"/>
                <a:gd name="T33" fmla="*/ 1 h 1506"/>
                <a:gd name="T34" fmla="*/ 1 w 1350"/>
                <a:gd name="T35" fmla="*/ 1 h 1506"/>
                <a:gd name="T36" fmla="*/ 1 w 1350"/>
                <a:gd name="T37" fmla="*/ 1 h 1506"/>
                <a:gd name="T38" fmla="*/ 1 w 1350"/>
                <a:gd name="T39" fmla="*/ 1 h 1506"/>
                <a:gd name="T40" fmla="*/ 1 w 1350"/>
                <a:gd name="T41" fmla="*/ 1 h 1506"/>
                <a:gd name="T42" fmla="*/ 1 w 1350"/>
                <a:gd name="T43" fmla="*/ 1 h 1506"/>
                <a:gd name="T44" fmla="*/ 1 w 1350"/>
                <a:gd name="T45" fmla="*/ 1 h 1506"/>
                <a:gd name="T46" fmla="*/ 1 w 1350"/>
                <a:gd name="T47" fmla="*/ 1 h 1506"/>
                <a:gd name="T48" fmla="*/ 1 w 1350"/>
                <a:gd name="T49" fmla="*/ 1 h 1506"/>
                <a:gd name="T50" fmla="*/ 1 w 1350"/>
                <a:gd name="T51" fmla="*/ 1 h 1506"/>
                <a:gd name="T52" fmla="*/ 1 w 1350"/>
                <a:gd name="T53" fmla="*/ 1 h 1506"/>
                <a:gd name="T54" fmla="*/ 1 w 1350"/>
                <a:gd name="T55" fmla="*/ 1 h 1506"/>
                <a:gd name="T56" fmla="*/ 1 w 1350"/>
                <a:gd name="T57" fmla="*/ 1 h 1506"/>
                <a:gd name="T58" fmla="*/ 1 w 1350"/>
                <a:gd name="T59" fmla="*/ 1 h 1506"/>
                <a:gd name="T60" fmla="*/ 1 w 1350"/>
                <a:gd name="T61" fmla="*/ 1 h 1506"/>
                <a:gd name="T62" fmla="*/ 1 w 1350"/>
                <a:gd name="T63" fmla="*/ 1 h 1506"/>
                <a:gd name="T64" fmla="*/ 1 w 1350"/>
                <a:gd name="T65" fmla="*/ 1 h 1506"/>
                <a:gd name="T66" fmla="*/ 1 w 1350"/>
                <a:gd name="T67" fmla="*/ 1 h 1506"/>
                <a:gd name="T68" fmla="*/ 1 w 1350"/>
                <a:gd name="T69" fmla="*/ 1 h 1506"/>
                <a:gd name="T70" fmla="*/ 1 w 1350"/>
                <a:gd name="T71" fmla="*/ 1 h 1506"/>
                <a:gd name="T72" fmla="*/ 1 w 1350"/>
                <a:gd name="T73" fmla="*/ 1 h 1506"/>
                <a:gd name="T74" fmla="*/ 1 w 1350"/>
                <a:gd name="T75" fmla="*/ 1 h 1506"/>
                <a:gd name="T76" fmla="*/ 1 w 1350"/>
                <a:gd name="T77" fmla="*/ 1 h 1506"/>
                <a:gd name="T78" fmla="*/ 1 w 1350"/>
                <a:gd name="T79" fmla="*/ 1 h 1506"/>
                <a:gd name="T80" fmla="*/ 1 w 1350"/>
                <a:gd name="T81" fmla="*/ 1 h 1506"/>
                <a:gd name="T82" fmla="*/ 1 w 1350"/>
                <a:gd name="T83" fmla="*/ 1 h 1506"/>
                <a:gd name="T84" fmla="*/ 1 w 1350"/>
                <a:gd name="T85" fmla="*/ 1 h 1506"/>
                <a:gd name="T86" fmla="*/ 1 w 1350"/>
                <a:gd name="T87" fmla="*/ 1 h 1506"/>
                <a:gd name="T88" fmla="*/ 1 w 1350"/>
                <a:gd name="T89" fmla="*/ 1 h 1506"/>
                <a:gd name="T90" fmla="*/ 1 w 1350"/>
                <a:gd name="T91" fmla="*/ 1 h 1506"/>
                <a:gd name="T92" fmla="*/ 1 w 1350"/>
                <a:gd name="T93" fmla="*/ 1 h 1506"/>
                <a:gd name="T94" fmla="*/ 1 w 1350"/>
                <a:gd name="T95" fmla="*/ 1 h 1506"/>
                <a:gd name="T96" fmla="*/ 1 w 1350"/>
                <a:gd name="T97" fmla="*/ 1 h 1506"/>
                <a:gd name="T98" fmla="*/ 1 w 1350"/>
                <a:gd name="T99" fmla="*/ 1 h 1506"/>
                <a:gd name="T100" fmla="*/ 1 w 1350"/>
                <a:gd name="T101" fmla="*/ 1 h 1506"/>
                <a:gd name="T102" fmla="*/ 1 w 1350"/>
                <a:gd name="T103" fmla="*/ 1 h 1506"/>
                <a:gd name="T104" fmla="*/ 1 w 1350"/>
                <a:gd name="T105" fmla="*/ 1 h 1506"/>
                <a:gd name="T106" fmla="*/ 1 w 1350"/>
                <a:gd name="T107" fmla="*/ 1 h 1506"/>
                <a:gd name="T108" fmla="*/ 1 w 1350"/>
                <a:gd name="T109" fmla="*/ 1 h 1506"/>
                <a:gd name="T110" fmla="*/ 1 w 1350"/>
                <a:gd name="T111" fmla="*/ 1 h 1506"/>
                <a:gd name="T112" fmla="*/ 0 w 1350"/>
                <a:gd name="T113" fmla="*/ 0 h 1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0"/>
                <a:gd name="T172" fmla="*/ 0 h 1506"/>
                <a:gd name="T173" fmla="*/ 1350 w 1350"/>
                <a:gd name="T174" fmla="*/ 1506 h 1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0" h="1506">
                  <a:moveTo>
                    <a:pt x="1072" y="0"/>
                  </a:moveTo>
                  <a:lnTo>
                    <a:pt x="1350" y="1480"/>
                  </a:lnTo>
                  <a:lnTo>
                    <a:pt x="753" y="1506"/>
                  </a:lnTo>
                  <a:lnTo>
                    <a:pt x="472" y="1227"/>
                  </a:lnTo>
                  <a:lnTo>
                    <a:pt x="462" y="1217"/>
                  </a:lnTo>
                  <a:lnTo>
                    <a:pt x="454" y="1208"/>
                  </a:lnTo>
                  <a:lnTo>
                    <a:pt x="450" y="1200"/>
                  </a:lnTo>
                  <a:lnTo>
                    <a:pt x="446" y="1191"/>
                  </a:lnTo>
                  <a:lnTo>
                    <a:pt x="443" y="1184"/>
                  </a:lnTo>
                  <a:lnTo>
                    <a:pt x="443" y="1178"/>
                  </a:lnTo>
                  <a:lnTo>
                    <a:pt x="445" y="1173"/>
                  </a:lnTo>
                  <a:lnTo>
                    <a:pt x="448" y="1168"/>
                  </a:lnTo>
                  <a:lnTo>
                    <a:pt x="453" y="1164"/>
                  </a:lnTo>
                  <a:lnTo>
                    <a:pt x="454" y="1159"/>
                  </a:lnTo>
                  <a:lnTo>
                    <a:pt x="456" y="1154"/>
                  </a:lnTo>
                  <a:lnTo>
                    <a:pt x="454" y="1148"/>
                  </a:lnTo>
                  <a:lnTo>
                    <a:pt x="453" y="1141"/>
                  </a:lnTo>
                  <a:lnTo>
                    <a:pt x="451" y="1134"/>
                  </a:lnTo>
                  <a:lnTo>
                    <a:pt x="446" y="1127"/>
                  </a:lnTo>
                  <a:lnTo>
                    <a:pt x="442" y="1120"/>
                  </a:lnTo>
                  <a:lnTo>
                    <a:pt x="440" y="1116"/>
                  </a:lnTo>
                  <a:lnTo>
                    <a:pt x="436" y="1112"/>
                  </a:lnTo>
                  <a:lnTo>
                    <a:pt x="432" y="1107"/>
                  </a:lnTo>
                  <a:lnTo>
                    <a:pt x="429" y="1102"/>
                  </a:lnTo>
                  <a:lnTo>
                    <a:pt x="425" y="1099"/>
                  </a:lnTo>
                  <a:lnTo>
                    <a:pt x="420" y="1094"/>
                  </a:lnTo>
                  <a:lnTo>
                    <a:pt x="416" y="1089"/>
                  </a:lnTo>
                  <a:lnTo>
                    <a:pt x="414" y="1084"/>
                  </a:lnTo>
                  <a:lnTo>
                    <a:pt x="410" y="1079"/>
                  </a:lnTo>
                  <a:lnTo>
                    <a:pt x="408" y="1074"/>
                  </a:lnTo>
                  <a:lnTo>
                    <a:pt x="406" y="1069"/>
                  </a:lnTo>
                  <a:lnTo>
                    <a:pt x="406" y="1065"/>
                  </a:lnTo>
                  <a:lnTo>
                    <a:pt x="406" y="1060"/>
                  </a:lnTo>
                  <a:lnTo>
                    <a:pt x="408" y="1057"/>
                  </a:lnTo>
                  <a:lnTo>
                    <a:pt x="411" y="1052"/>
                  </a:lnTo>
                  <a:lnTo>
                    <a:pt x="416" y="1048"/>
                  </a:lnTo>
                  <a:lnTo>
                    <a:pt x="425" y="1042"/>
                  </a:lnTo>
                  <a:lnTo>
                    <a:pt x="431" y="1036"/>
                  </a:lnTo>
                  <a:lnTo>
                    <a:pt x="432" y="1031"/>
                  </a:lnTo>
                  <a:lnTo>
                    <a:pt x="432" y="1027"/>
                  </a:lnTo>
                  <a:lnTo>
                    <a:pt x="430" y="1023"/>
                  </a:lnTo>
                  <a:lnTo>
                    <a:pt x="425" y="1020"/>
                  </a:lnTo>
                  <a:lnTo>
                    <a:pt x="417" y="1016"/>
                  </a:lnTo>
                  <a:lnTo>
                    <a:pt x="410" y="1012"/>
                  </a:lnTo>
                  <a:lnTo>
                    <a:pt x="405" y="1011"/>
                  </a:lnTo>
                  <a:lnTo>
                    <a:pt x="400" y="1009"/>
                  </a:lnTo>
                  <a:lnTo>
                    <a:pt x="397" y="1006"/>
                  </a:lnTo>
                  <a:lnTo>
                    <a:pt x="392" y="1002"/>
                  </a:lnTo>
                  <a:lnTo>
                    <a:pt x="388" y="1000"/>
                  </a:lnTo>
                  <a:lnTo>
                    <a:pt x="383" y="996"/>
                  </a:lnTo>
                  <a:lnTo>
                    <a:pt x="379" y="993"/>
                  </a:lnTo>
                  <a:lnTo>
                    <a:pt x="374" y="988"/>
                  </a:lnTo>
                  <a:lnTo>
                    <a:pt x="371" y="983"/>
                  </a:lnTo>
                  <a:lnTo>
                    <a:pt x="367" y="976"/>
                  </a:lnTo>
                  <a:lnTo>
                    <a:pt x="364" y="970"/>
                  </a:lnTo>
                  <a:lnTo>
                    <a:pt x="362" y="963"/>
                  </a:lnTo>
                  <a:lnTo>
                    <a:pt x="358" y="956"/>
                  </a:lnTo>
                  <a:lnTo>
                    <a:pt x="357" y="947"/>
                  </a:lnTo>
                  <a:lnTo>
                    <a:pt x="355" y="938"/>
                  </a:lnTo>
                  <a:lnTo>
                    <a:pt x="355" y="928"/>
                  </a:lnTo>
                  <a:lnTo>
                    <a:pt x="353" y="919"/>
                  </a:lnTo>
                  <a:lnTo>
                    <a:pt x="353" y="910"/>
                  </a:lnTo>
                  <a:lnTo>
                    <a:pt x="352" y="901"/>
                  </a:lnTo>
                  <a:lnTo>
                    <a:pt x="351" y="895"/>
                  </a:lnTo>
                  <a:lnTo>
                    <a:pt x="350" y="888"/>
                  </a:lnTo>
                  <a:lnTo>
                    <a:pt x="348" y="882"/>
                  </a:lnTo>
                  <a:lnTo>
                    <a:pt x="346" y="877"/>
                  </a:lnTo>
                  <a:lnTo>
                    <a:pt x="345" y="872"/>
                  </a:lnTo>
                  <a:lnTo>
                    <a:pt x="342" y="868"/>
                  </a:lnTo>
                  <a:lnTo>
                    <a:pt x="340" y="863"/>
                  </a:lnTo>
                  <a:lnTo>
                    <a:pt x="337" y="859"/>
                  </a:lnTo>
                  <a:lnTo>
                    <a:pt x="335" y="854"/>
                  </a:lnTo>
                  <a:lnTo>
                    <a:pt x="332" y="851"/>
                  </a:lnTo>
                  <a:lnTo>
                    <a:pt x="329" y="847"/>
                  </a:lnTo>
                  <a:lnTo>
                    <a:pt x="325" y="842"/>
                  </a:lnTo>
                  <a:lnTo>
                    <a:pt x="323" y="837"/>
                  </a:lnTo>
                  <a:lnTo>
                    <a:pt x="319" y="832"/>
                  </a:lnTo>
                  <a:lnTo>
                    <a:pt x="315" y="827"/>
                  </a:lnTo>
                  <a:lnTo>
                    <a:pt x="311" y="821"/>
                  </a:lnTo>
                  <a:lnTo>
                    <a:pt x="309" y="815"/>
                  </a:lnTo>
                  <a:lnTo>
                    <a:pt x="305" y="809"/>
                  </a:lnTo>
                  <a:lnTo>
                    <a:pt x="303" y="804"/>
                  </a:lnTo>
                  <a:lnTo>
                    <a:pt x="300" y="798"/>
                  </a:lnTo>
                  <a:lnTo>
                    <a:pt x="299" y="793"/>
                  </a:lnTo>
                  <a:lnTo>
                    <a:pt x="297" y="788"/>
                  </a:lnTo>
                  <a:lnTo>
                    <a:pt x="297" y="784"/>
                  </a:lnTo>
                  <a:lnTo>
                    <a:pt x="297" y="780"/>
                  </a:lnTo>
                  <a:lnTo>
                    <a:pt x="298" y="778"/>
                  </a:lnTo>
                  <a:lnTo>
                    <a:pt x="299" y="777"/>
                  </a:lnTo>
                  <a:lnTo>
                    <a:pt x="302" y="775"/>
                  </a:lnTo>
                  <a:lnTo>
                    <a:pt x="305" y="777"/>
                  </a:lnTo>
                  <a:lnTo>
                    <a:pt x="309" y="779"/>
                  </a:lnTo>
                  <a:lnTo>
                    <a:pt x="314" y="782"/>
                  </a:lnTo>
                  <a:lnTo>
                    <a:pt x="316" y="783"/>
                  </a:lnTo>
                  <a:lnTo>
                    <a:pt x="320" y="783"/>
                  </a:lnTo>
                  <a:lnTo>
                    <a:pt x="321" y="782"/>
                  </a:lnTo>
                  <a:lnTo>
                    <a:pt x="323" y="780"/>
                  </a:lnTo>
                  <a:lnTo>
                    <a:pt x="323" y="778"/>
                  </a:lnTo>
                  <a:lnTo>
                    <a:pt x="323" y="774"/>
                  </a:lnTo>
                  <a:lnTo>
                    <a:pt x="321" y="771"/>
                  </a:lnTo>
                  <a:lnTo>
                    <a:pt x="320" y="766"/>
                  </a:lnTo>
                  <a:lnTo>
                    <a:pt x="318" y="761"/>
                  </a:lnTo>
                  <a:lnTo>
                    <a:pt x="315" y="756"/>
                  </a:lnTo>
                  <a:lnTo>
                    <a:pt x="313" y="750"/>
                  </a:lnTo>
                  <a:lnTo>
                    <a:pt x="310" y="745"/>
                  </a:lnTo>
                  <a:lnTo>
                    <a:pt x="307" y="738"/>
                  </a:lnTo>
                  <a:lnTo>
                    <a:pt x="303" y="732"/>
                  </a:lnTo>
                  <a:lnTo>
                    <a:pt x="299" y="727"/>
                  </a:lnTo>
                  <a:lnTo>
                    <a:pt x="293" y="719"/>
                  </a:lnTo>
                  <a:lnTo>
                    <a:pt x="290" y="713"/>
                  </a:lnTo>
                  <a:lnTo>
                    <a:pt x="289" y="708"/>
                  </a:lnTo>
                  <a:lnTo>
                    <a:pt x="290" y="705"/>
                  </a:lnTo>
                  <a:lnTo>
                    <a:pt x="292" y="701"/>
                  </a:lnTo>
                  <a:lnTo>
                    <a:pt x="294" y="697"/>
                  </a:lnTo>
                  <a:lnTo>
                    <a:pt x="295" y="689"/>
                  </a:lnTo>
                  <a:lnTo>
                    <a:pt x="297" y="678"/>
                  </a:lnTo>
                  <a:lnTo>
                    <a:pt x="295" y="673"/>
                  </a:lnTo>
                  <a:lnTo>
                    <a:pt x="295" y="667"/>
                  </a:lnTo>
                  <a:lnTo>
                    <a:pt x="294" y="662"/>
                  </a:lnTo>
                  <a:lnTo>
                    <a:pt x="293" y="656"/>
                  </a:lnTo>
                  <a:lnTo>
                    <a:pt x="290" y="651"/>
                  </a:lnTo>
                  <a:lnTo>
                    <a:pt x="288" y="646"/>
                  </a:lnTo>
                  <a:lnTo>
                    <a:pt x="286" y="641"/>
                  </a:lnTo>
                  <a:lnTo>
                    <a:pt x="283" y="636"/>
                  </a:lnTo>
                  <a:lnTo>
                    <a:pt x="281" y="632"/>
                  </a:lnTo>
                  <a:lnTo>
                    <a:pt x="278" y="627"/>
                  </a:lnTo>
                  <a:lnTo>
                    <a:pt x="274" y="624"/>
                  </a:lnTo>
                  <a:lnTo>
                    <a:pt x="272" y="620"/>
                  </a:lnTo>
                  <a:lnTo>
                    <a:pt x="268" y="615"/>
                  </a:lnTo>
                  <a:lnTo>
                    <a:pt x="266" y="611"/>
                  </a:lnTo>
                  <a:lnTo>
                    <a:pt x="263" y="608"/>
                  </a:lnTo>
                  <a:lnTo>
                    <a:pt x="261" y="604"/>
                  </a:lnTo>
                  <a:lnTo>
                    <a:pt x="255" y="598"/>
                  </a:lnTo>
                  <a:lnTo>
                    <a:pt x="251" y="592"/>
                  </a:lnTo>
                  <a:lnTo>
                    <a:pt x="246" y="587"/>
                  </a:lnTo>
                  <a:lnTo>
                    <a:pt x="244" y="582"/>
                  </a:lnTo>
                  <a:lnTo>
                    <a:pt x="244" y="577"/>
                  </a:lnTo>
                  <a:lnTo>
                    <a:pt x="245" y="572"/>
                  </a:lnTo>
                  <a:lnTo>
                    <a:pt x="251" y="565"/>
                  </a:lnTo>
                  <a:lnTo>
                    <a:pt x="261" y="556"/>
                  </a:lnTo>
                  <a:lnTo>
                    <a:pt x="270" y="546"/>
                  </a:lnTo>
                  <a:lnTo>
                    <a:pt x="274" y="539"/>
                  </a:lnTo>
                  <a:lnTo>
                    <a:pt x="276" y="532"/>
                  </a:lnTo>
                  <a:lnTo>
                    <a:pt x="273" y="526"/>
                  </a:lnTo>
                  <a:lnTo>
                    <a:pt x="270" y="521"/>
                  </a:lnTo>
                  <a:lnTo>
                    <a:pt x="263" y="516"/>
                  </a:lnTo>
                  <a:lnTo>
                    <a:pt x="258" y="512"/>
                  </a:lnTo>
                  <a:lnTo>
                    <a:pt x="255" y="507"/>
                  </a:lnTo>
                  <a:lnTo>
                    <a:pt x="250" y="502"/>
                  </a:lnTo>
                  <a:lnTo>
                    <a:pt x="245" y="497"/>
                  </a:lnTo>
                  <a:lnTo>
                    <a:pt x="241" y="492"/>
                  </a:lnTo>
                  <a:lnTo>
                    <a:pt x="237" y="487"/>
                  </a:lnTo>
                  <a:lnTo>
                    <a:pt x="236" y="481"/>
                  </a:lnTo>
                  <a:lnTo>
                    <a:pt x="237" y="472"/>
                  </a:lnTo>
                  <a:lnTo>
                    <a:pt x="242" y="463"/>
                  </a:lnTo>
                  <a:lnTo>
                    <a:pt x="251" y="452"/>
                  </a:lnTo>
                  <a:lnTo>
                    <a:pt x="255" y="446"/>
                  </a:lnTo>
                  <a:lnTo>
                    <a:pt x="258" y="440"/>
                  </a:lnTo>
                  <a:lnTo>
                    <a:pt x="258" y="434"/>
                  </a:lnTo>
                  <a:lnTo>
                    <a:pt x="258" y="429"/>
                  </a:lnTo>
                  <a:lnTo>
                    <a:pt x="256" y="423"/>
                  </a:lnTo>
                  <a:lnTo>
                    <a:pt x="254" y="418"/>
                  </a:lnTo>
                  <a:lnTo>
                    <a:pt x="250" y="413"/>
                  </a:lnTo>
                  <a:lnTo>
                    <a:pt x="245" y="408"/>
                  </a:lnTo>
                  <a:lnTo>
                    <a:pt x="240" y="403"/>
                  </a:lnTo>
                  <a:lnTo>
                    <a:pt x="235" y="399"/>
                  </a:lnTo>
                  <a:lnTo>
                    <a:pt x="230" y="394"/>
                  </a:lnTo>
                  <a:lnTo>
                    <a:pt x="225" y="389"/>
                  </a:lnTo>
                  <a:lnTo>
                    <a:pt x="220" y="386"/>
                  </a:lnTo>
                  <a:lnTo>
                    <a:pt x="215" y="382"/>
                  </a:lnTo>
                  <a:lnTo>
                    <a:pt x="212" y="377"/>
                  </a:lnTo>
                  <a:lnTo>
                    <a:pt x="209" y="373"/>
                  </a:lnTo>
                  <a:lnTo>
                    <a:pt x="205" y="371"/>
                  </a:lnTo>
                  <a:lnTo>
                    <a:pt x="204" y="367"/>
                  </a:lnTo>
                  <a:lnTo>
                    <a:pt x="202" y="365"/>
                  </a:lnTo>
                  <a:lnTo>
                    <a:pt x="199" y="361"/>
                  </a:lnTo>
                  <a:lnTo>
                    <a:pt x="197" y="359"/>
                  </a:lnTo>
                  <a:lnTo>
                    <a:pt x="194" y="355"/>
                  </a:lnTo>
                  <a:lnTo>
                    <a:pt x="193" y="352"/>
                  </a:lnTo>
                  <a:lnTo>
                    <a:pt x="191" y="349"/>
                  </a:lnTo>
                  <a:lnTo>
                    <a:pt x="189" y="345"/>
                  </a:lnTo>
                  <a:lnTo>
                    <a:pt x="188" y="340"/>
                  </a:lnTo>
                  <a:lnTo>
                    <a:pt x="187" y="335"/>
                  </a:lnTo>
                  <a:lnTo>
                    <a:pt x="187" y="330"/>
                  </a:lnTo>
                  <a:lnTo>
                    <a:pt x="186" y="324"/>
                  </a:lnTo>
                  <a:lnTo>
                    <a:pt x="186" y="317"/>
                  </a:lnTo>
                  <a:lnTo>
                    <a:pt x="186" y="308"/>
                  </a:lnTo>
                  <a:lnTo>
                    <a:pt x="186" y="299"/>
                  </a:lnTo>
                  <a:lnTo>
                    <a:pt x="167" y="286"/>
                  </a:lnTo>
                  <a:lnTo>
                    <a:pt x="149" y="275"/>
                  </a:lnTo>
                  <a:lnTo>
                    <a:pt x="131" y="262"/>
                  </a:lnTo>
                  <a:lnTo>
                    <a:pt x="115" y="251"/>
                  </a:lnTo>
                  <a:lnTo>
                    <a:pt x="101" y="241"/>
                  </a:lnTo>
                  <a:lnTo>
                    <a:pt x="87" y="232"/>
                  </a:lnTo>
                  <a:lnTo>
                    <a:pt x="76" y="222"/>
                  </a:lnTo>
                  <a:lnTo>
                    <a:pt x="67" y="212"/>
                  </a:lnTo>
                  <a:lnTo>
                    <a:pt x="61" y="202"/>
                  </a:lnTo>
                  <a:lnTo>
                    <a:pt x="56" y="193"/>
                  </a:lnTo>
                  <a:lnTo>
                    <a:pt x="54" y="183"/>
                  </a:lnTo>
                  <a:lnTo>
                    <a:pt x="55" y="174"/>
                  </a:lnTo>
                  <a:lnTo>
                    <a:pt x="60" y="164"/>
                  </a:lnTo>
                  <a:lnTo>
                    <a:pt x="67" y="153"/>
                  </a:lnTo>
                  <a:lnTo>
                    <a:pt x="77" y="143"/>
                  </a:lnTo>
                  <a:lnTo>
                    <a:pt x="92" y="132"/>
                  </a:lnTo>
                  <a:lnTo>
                    <a:pt x="80" y="122"/>
                  </a:lnTo>
                  <a:lnTo>
                    <a:pt x="67" y="112"/>
                  </a:lnTo>
                  <a:lnTo>
                    <a:pt x="57" y="102"/>
                  </a:lnTo>
                  <a:lnTo>
                    <a:pt x="48" y="93"/>
                  </a:lnTo>
                  <a:lnTo>
                    <a:pt x="39" y="86"/>
                  </a:lnTo>
                  <a:lnTo>
                    <a:pt x="32" y="77"/>
                  </a:lnTo>
                  <a:lnTo>
                    <a:pt x="25" y="70"/>
                  </a:lnTo>
                  <a:lnTo>
                    <a:pt x="20" y="63"/>
                  </a:lnTo>
                  <a:lnTo>
                    <a:pt x="17" y="55"/>
                  </a:lnTo>
                  <a:lnTo>
                    <a:pt x="16" y="48"/>
                  </a:lnTo>
                  <a:lnTo>
                    <a:pt x="13" y="42"/>
                  </a:lnTo>
                  <a:lnTo>
                    <a:pt x="14" y="34"/>
                  </a:lnTo>
                  <a:lnTo>
                    <a:pt x="16" y="28"/>
                  </a:lnTo>
                  <a:lnTo>
                    <a:pt x="18" y="22"/>
                  </a:lnTo>
                  <a:lnTo>
                    <a:pt x="22" y="14"/>
                  </a:lnTo>
                  <a:lnTo>
                    <a:pt x="27" y="8"/>
                  </a:lnTo>
                  <a:lnTo>
                    <a:pt x="23" y="8"/>
                  </a:lnTo>
                  <a:lnTo>
                    <a:pt x="19" y="7"/>
                  </a:lnTo>
                  <a:lnTo>
                    <a:pt x="16" y="7"/>
                  </a:lnTo>
                  <a:lnTo>
                    <a:pt x="12" y="6"/>
                  </a:lnTo>
                  <a:lnTo>
                    <a:pt x="9" y="5"/>
                  </a:lnTo>
                  <a:lnTo>
                    <a:pt x="6" y="3"/>
                  </a:lnTo>
                  <a:lnTo>
                    <a:pt x="2" y="2"/>
                  </a:lnTo>
                  <a:lnTo>
                    <a:pt x="0" y="0"/>
                  </a:lnTo>
                  <a:lnTo>
                    <a:pt x="1072" y="0"/>
                  </a:lnTo>
                  <a:close/>
                </a:path>
              </a:pathLst>
            </a:custGeom>
            <a:solidFill>
              <a:schemeClr val="accent1"/>
            </a:solidFill>
            <a:ln w="9525">
              <a:noFill/>
              <a:round/>
              <a:headEnd/>
              <a:tailEnd/>
            </a:ln>
          </p:spPr>
          <p:txBody>
            <a:bodyPr/>
            <a:lstStyle/>
            <a:p>
              <a:endParaRPr lang="ko-KR" altLang="en-US"/>
            </a:p>
          </p:txBody>
        </p:sp>
        <p:sp>
          <p:nvSpPr>
            <p:cNvPr id="258057" name="Freeform 12"/>
            <p:cNvSpPr>
              <a:spLocks/>
            </p:cNvSpPr>
            <p:nvPr/>
          </p:nvSpPr>
          <p:spPr bwMode="auto">
            <a:xfrm>
              <a:off x="3927" y="1704"/>
              <a:ext cx="813" cy="652"/>
            </a:xfrm>
            <a:custGeom>
              <a:avLst/>
              <a:gdLst>
                <a:gd name="T0" fmla="*/ 0 w 1627"/>
                <a:gd name="T1" fmla="*/ 1 h 1304"/>
                <a:gd name="T2" fmla="*/ 0 w 1627"/>
                <a:gd name="T3" fmla="*/ 1 h 1304"/>
                <a:gd name="T4" fmla="*/ 0 w 1627"/>
                <a:gd name="T5" fmla="*/ 1 h 1304"/>
                <a:gd name="T6" fmla="*/ 0 w 1627"/>
                <a:gd name="T7" fmla="*/ 1 h 1304"/>
                <a:gd name="T8" fmla="*/ 0 w 1627"/>
                <a:gd name="T9" fmla="*/ 1 h 1304"/>
                <a:gd name="T10" fmla="*/ 0 w 1627"/>
                <a:gd name="T11" fmla="*/ 1 h 1304"/>
                <a:gd name="T12" fmla="*/ 0 w 1627"/>
                <a:gd name="T13" fmla="*/ 1 h 1304"/>
                <a:gd name="T14" fmla="*/ 0 w 1627"/>
                <a:gd name="T15" fmla="*/ 1 h 1304"/>
                <a:gd name="T16" fmla="*/ 0 w 1627"/>
                <a:gd name="T17" fmla="*/ 1 h 1304"/>
                <a:gd name="T18" fmla="*/ 0 w 1627"/>
                <a:gd name="T19" fmla="*/ 1 h 1304"/>
                <a:gd name="T20" fmla="*/ 0 w 1627"/>
                <a:gd name="T21" fmla="*/ 1 h 1304"/>
                <a:gd name="T22" fmla="*/ 0 w 1627"/>
                <a:gd name="T23" fmla="*/ 1 h 1304"/>
                <a:gd name="T24" fmla="*/ 0 w 1627"/>
                <a:gd name="T25" fmla="*/ 1 h 1304"/>
                <a:gd name="T26" fmla="*/ 0 w 1627"/>
                <a:gd name="T27" fmla="*/ 1 h 1304"/>
                <a:gd name="T28" fmla="*/ 0 w 1627"/>
                <a:gd name="T29" fmla="*/ 1 h 1304"/>
                <a:gd name="T30" fmla="*/ 0 w 1627"/>
                <a:gd name="T31" fmla="*/ 1 h 1304"/>
                <a:gd name="T32" fmla="*/ 0 w 1627"/>
                <a:gd name="T33" fmla="*/ 1 h 1304"/>
                <a:gd name="T34" fmla="*/ 0 w 1627"/>
                <a:gd name="T35" fmla="*/ 1 h 1304"/>
                <a:gd name="T36" fmla="*/ 0 w 1627"/>
                <a:gd name="T37" fmla="*/ 1 h 1304"/>
                <a:gd name="T38" fmla="*/ 0 w 1627"/>
                <a:gd name="T39" fmla="*/ 1 h 1304"/>
                <a:gd name="T40" fmla="*/ 0 w 1627"/>
                <a:gd name="T41" fmla="*/ 1 h 1304"/>
                <a:gd name="T42" fmla="*/ 0 w 1627"/>
                <a:gd name="T43" fmla="*/ 1 h 1304"/>
                <a:gd name="T44" fmla="*/ 0 w 1627"/>
                <a:gd name="T45" fmla="*/ 1 h 1304"/>
                <a:gd name="T46" fmla="*/ 0 w 1627"/>
                <a:gd name="T47" fmla="*/ 1 h 1304"/>
                <a:gd name="T48" fmla="*/ 0 w 1627"/>
                <a:gd name="T49" fmla="*/ 1 h 1304"/>
                <a:gd name="T50" fmla="*/ 0 w 1627"/>
                <a:gd name="T51" fmla="*/ 1 h 1304"/>
                <a:gd name="T52" fmla="*/ 0 w 1627"/>
                <a:gd name="T53" fmla="*/ 1 h 1304"/>
                <a:gd name="T54" fmla="*/ 0 w 1627"/>
                <a:gd name="T55" fmla="*/ 1 h 1304"/>
                <a:gd name="T56" fmla="*/ 0 w 1627"/>
                <a:gd name="T57" fmla="*/ 1 h 1304"/>
                <a:gd name="T58" fmla="*/ 0 w 1627"/>
                <a:gd name="T59" fmla="*/ 1 h 1304"/>
                <a:gd name="T60" fmla="*/ 0 w 1627"/>
                <a:gd name="T61" fmla="*/ 1 h 1304"/>
                <a:gd name="T62" fmla="*/ 0 w 1627"/>
                <a:gd name="T63" fmla="*/ 1 h 1304"/>
                <a:gd name="T64" fmla="*/ 0 w 1627"/>
                <a:gd name="T65" fmla="*/ 0 h 1304"/>
                <a:gd name="T66" fmla="*/ 0 w 1627"/>
                <a:gd name="T67" fmla="*/ 1 h 1304"/>
                <a:gd name="T68" fmla="*/ 0 w 1627"/>
                <a:gd name="T69" fmla="*/ 1 h 1304"/>
                <a:gd name="T70" fmla="*/ 0 w 1627"/>
                <a:gd name="T71" fmla="*/ 1 h 1304"/>
                <a:gd name="T72" fmla="*/ 0 w 1627"/>
                <a:gd name="T73" fmla="*/ 1 h 1304"/>
                <a:gd name="T74" fmla="*/ 0 w 1627"/>
                <a:gd name="T75" fmla="*/ 1 h 1304"/>
                <a:gd name="T76" fmla="*/ 0 w 1627"/>
                <a:gd name="T77" fmla="*/ 1 h 1304"/>
                <a:gd name="T78" fmla="*/ 0 w 1627"/>
                <a:gd name="T79" fmla="*/ 1 h 1304"/>
                <a:gd name="T80" fmla="*/ 0 w 1627"/>
                <a:gd name="T81" fmla="*/ 1 h 1304"/>
                <a:gd name="T82" fmla="*/ 0 w 1627"/>
                <a:gd name="T83" fmla="*/ 1 h 1304"/>
                <a:gd name="T84" fmla="*/ 0 w 1627"/>
                <a:gd name="T85" fmla="*/ 1 h 1304"/>
                <a:gd name="T86" fmla="*/ 0 w 1627"/>
                <a:gd name="T87" fmla="*/ 1 h 1304"/>
                <a:gd name="T88" fmla="*/ 0 w 1627"/>
                <a:gd name="T89" fmla="*/ 1 h 1304"/>
                <a:gd name="T90" fmla="*/ 0 w 1627"/>
                <a:gd name="T91" fmla="*/ 1 h 1304"/>
                <a:gd name="T92" fmla="*/ 0 w 1627"/>
                <a:gd name="T93" fmla="*/ 1 h 1304"/>
                <a:gd name="T94" fmla="*/ 0 w 1627"/>
                <a:gd name="T95" fmla="*/ 1 h 1304"/>
                <a:gd name="T96" fmla="*/ 0 w 1627"/>
                <a:gd name="T97" fmla="*/ 1 h 1304"/>
                <a:gd name="T98" fmla="*/ 0 w 1627"/>
                <a:gd name="T99" fmla="*/ 1 h 1304"/>
                <a:gd name="T100" fmla="*/ 0 w 1627"/>
                <a:gd name="T101" fmla="*/ 1 h 1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7"/>
                <a:gd name="T154" fmla="*/ 0 h 1304"/>
                <a:gd name="T155" fmla="*/ 1627 w 1627"/>
                <a:gd name="T156" fmla="*/ 1304 h 1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7" h="1304">
                  <a:moveTo>
                    <a:pt x="1527" y="0"/>
                  </a:moveTo>
                  <a:lnTo>
                    <a:pt x="1525" y="8"/>
                  </a:lnTo>
                  <a:lnTo>
                    <a:pt x="1524" y="14"/>
                  </a:lnTo>
                  <a:lnTo>
                    <a:pt x="1524" y="20"/>
                  </a:lnTo>
                  <a:lnTo>
                    <a:pt x="1524" y="26"/>
                  </a:lnTo>
                  <a:lnTo>
                    <a:pt x="1523" y="33"/>
                  </a:lnTo>
                  <a:lnTo>
                    <a:pt x="1523" y="37"/>
                  </a:lnTo>
                  <a:lnTo>
                    <a:pt x="1522" y="42"/>
                  </a:lnTo>
                  <a:lnTo>
                    <a:pt x="1522" y="47"/>
                  </a:lnTo>
                  <a:lnTo>
                    <a:pt x="1522" y="52"/>
                  </a:lnTo>
                  <a:lnTo>
                    <a:pt x="1522" y="56"/>
                  </a:lnTo>
                  <a:lnTo>
                    <a:pt x="1522" y="60"/>
                  </a:lnTo>
                  <a:lnTo>
                    <a:pt x="1522" y="63"/>
                  </a:lnTo>
                  <a:lnTo>
                    <a:pt x="1522" y="66"/>
                  </a:lnTo>
                  <a:lnTo>
                    <a:pt x="1522" y="68"/>
                  </a:lnTo>
                  <a:lnTo>
                    <a:pt x="1522" y="71"/>
                  </a:lnTo>
                  <a:lnTo>
                    <a:pt x="1523" y="72"/>
                  </a:lnTo>
                  <a:lnTo>
                    <a:pt x="1512" y="83"/>
                  </a:lnTo>
                  <a:lnTo>
                    <a:pt x="1502" y="94"/>
                  </a:lnTo>
                  <a:lnTo>
                    <a:pt x="1492" y="105"/>
                  </a:lnTo>
                  <a:lnTo>
                    <a:pt x="1482" y="116"/>
                  </a:lnTo>
                  <a:lnTo>
                    <a:pt x="1472" y="126"/>
                  </a:lnTo>
                  <a:lnTo>
                    <a:pt x="1463" y="137"/>
                  </a:lnTo>
                  <a:lnTo>
                    <a:pt x="1454" y="147"/>
                  </a:lnTo>
                  <a:lnTo>
                    <a:pt x="1444" y="158"/>
                  </a:lnTo>
                  <a:lnTo>
                    <a:pt x="1437" y="168"/>
                  </a:lnTo>
                  <a:lnTo>
                    <a:pt x="1429" y="178"/>
                  </a:lnTo>
                  <a:lnTo>
                    <a:pt x="1422" y="188"/>
                  </a:lnTo>
                  <a:lnTo>
                    <a:pt x="1417" y="198"/>
                  </a:lnTo>
                  <a:lnTo>
                    <a:pt x="1412" y="208"/>
                  </a:lnTo>
                  <a:lnTo>
                    <a:pt x="1408" y="216"/>
                  </a:lnTo>
                  <a:lnTo>
                    <a:pt x="1406" y="226"/>
                  </a:lnTo>
                  <a:lnTo>
                    <a:pt x="1406" y="235"/>
                  </a:lnTo>
                  <a:lnTo>
                    <a:pt x="1406" y="242"/>
                  </a:lnTo>
                  <a:lnTo>
                    <a:pt x="1406" y="251"/>
                  </a:lnTo>
                  <a:lnTo>
                    <a:pt x="1406" y="257"/>
                  </a:lnTo>
                  <a:lnTo>
                    <a:pt x="1406" y="263"/>
                  </a:lnTo>
                  <a:lnTo>
                    <a:pt x="1407" y="269"/>
                  </a:lnTo>
                  <a:lnTo>
                    <a:pt x="1408" y="273"/>
                  </a:lnTo>
                  <a:lnTo>
                    <a:pt x="1409" y="277"/>
                  </a:lnTo>
                  <a:lnTo>
                    <a:pt x="1411" y="278"/>
                  </a:lnTo>
                  <a:lnTo>
                    <a:pt x="1413" y="278"/>
                  </a:lnTo>
                  <a:lnTo>
                    <a:pt x="1416" y="278"/>
                  </a:lnTo>
                  <a:lnTo>
                    <a:pt x="1418" y="276"/>
                  </a:lnTo>
                  <a:lnTo>
                    <a:pt x="1422" y="271"/>
                  </a:lnTo>
                  <a:lnTo>
                    <a:pt x="1427" y="264"/>
                  </a:lnTo>
                  <a:lnTo>
                    <a:pt x="1432" y="257"/>
                  </a:lnTo>
                  <a:lnTo>
                    <a:pt x="1438" y="247"/>
                  </a:lnTo>
                  <a:lnTo>
                    <a:pt x="1444" y="235"/>
                  </a:lnTo>
                  <a:lnTo>
                    <a:pt x="1451" y="221"/>
                  </a:lnTo>
                  <a:lnTo>
                    <a:pt x="1458" y="209"/>
                  </a:lnTo>
                  <a:lnTo>
                    <a:pt x="1464" y="198"/>
                  </a:lnTo>
                  <a:lnTo>
                    <a:pt x="1469" y="188"/>
                  </a:lnTo>
                  <a:lnTo>
                    <a:pt x="1474" y="178"/>
                  </a:lnTo>
                  <a:lnTo>
                    <a:pt x="1479" y="169"/>
                  </a:lnTo>
                  <a:lnTo>
                    <a:pt x="1483" y="161"/>
                  </a:lnTo>
                  <a:lnTo>
                    <a:pt x="1487" y="152"/>
                  </a:lnTo>
                  <a:lnTo>
                    <a:pt x="1492" y="145"/>
                  </a:lnTo>
                  <a:lnTo>
                    <a:pt x="1497" y="139"/>
                  </a:lnTo>
                  <a:lnTo>
                    <a:pt x="1502" y="132"/>
                  </a:lnTo>
                  <a:lnTo>
                    <a:pt x="1508" y="126"/>
                  </a:lnTo>
                  <a:lnTo>
                    <a:pt x="1513" y="120"/>
                  </a:lnTo>
                  <a:lnTo>
                    <a:pt x="1520" y="115"/>
                  </a:lnTo>
                  <a:lnTo>
                    <a:pt x="1528" y="109"/>
                  </a:lnTo>
                  <a:lnTo>
                    <a:pt x="1535" y="105"/>
                  </a:lnTo>
                  <a:lnTo>
                    <a:pt x="1544" y="100"/>
                  </a:lnTo>
                  <a:lnTo>
                    <a:pt x="1554" y="95"/>
                  </a:lnTo>
                  <a:lnTo>
                    <a:pt x="1565" y="92"/>
                  </a:lnTo>
                  <a:lnTo>
                    <a:pt x="1576" y="88"/>
                  </a:lnTo>
                  <a:lnTo>
                    <a:pt x="1586" y="86"/>
                  </a:lnTo>
                  <a:lnTo>
                    <a:pt x="1596" y="84"/>
                  </a:lnTo>
                  <a:lnTo>
                    <a:pt x="1606" y="84"/>
                  </a:lnTo>
                  <a:lnTo>
                    <a:pt x="1613" y="87"/>
                  </a:lnTo>
                  <a:lnTo>
                    <a:pt x="1619" y="91"/>
                  </a:lnTo>
                  <a:lnTo>
                    <a:pt x="1624" y="98"/>
                  </a:lnTo>
                  <a:lnTo>
                    <a:pt x="1627" y="105"/>
                  </a:lnTo>
                  <a:lnTo>
                    <a:pt x="1627" y="118"/>
                  </a:lnTo>
                  <a:lnTo>
                    <a:pt x="1623" y="132"/>
                  </a:lnTo>
                  <a:lnTo>
                    <a:pt x="1617" y="150"/>
                  </a:lnTo>
                  <a:lnTo>
                    <a:pt x="1608" y="171"/>
                  </a:lnTo>
                  <a:lnTo>
                    <a:pt x="1593" y="195"/>
                  </a:lnTo>
                  <a:lnTo>
                    <a:pt x="1586" y="209"/>
                  </a:lnTo>
                  <a:lnTo>
                    <a:pt x="1577" y="223"/>
                  </a:lnTo>
                  <a:lnTo>
                    <a:pt x="1570" y="237"/>
                  </a:lnTo>
                  <a:lnTo>
                    <a:pt x="1561" y="252"/>
                  </a:lnTo>
                  <a:lnTo>
                    <a:pt x="1553" y="267"/>
                  </a:lnTo>
                  <a:lnTo>
                    <a:pt x="1544" y="282"/>
                  </a:lnTo>
                  <a:lnTo>
                    <a:pt x="1535" y="297"/>
                  </a:lnTo>
                  <a:lnTo>
                    <a:pt x="1525" y="313"/>
                  </a:lnTo>
                  <a:lnTo>
                    <a:pt x="1517" y="329"/>
                  </a:lnTo>
                  <a:lnTo>
                    <a:pt x="1508" y="345"/>
                  </a:lnTo>
                  <a:lnTo>
                    <a:pt x="1500" y="361"/>
                  </a:lnTo>
                  <a:lnTo>
                    <a:pt x="1490" y="377"/>
                  </a:lnTo>
                  <a:lnTo>
                    <a:pt x="1481" y="393"/>
                  </a:lnTo>
                  <a:lnTo>
                    <a:pt x="1472" y="409"/>
                  </a:lnTo>
                  <a:lnTo>
                    <a:pt x="1464" y="425"/>
                  </a:lnTo>
                  <a:lnTo>
                    <a:pt x="1455" y="441"/>
                  </a:lnTo>
                  <a:lnTo>
                    <a:pt x="1446" y="457"/>
                  </a:lnTo>
                  <a:lnTo>
                    <a:pt x="1438" y="474"/>
                  </a:lnTo>
                  <a:lnTo>
                    <a:pt x="1429" y="490"/>
                  </a:lnTo>
                  <a:lnTo>
                    <a:pt x="1422" y="506"/>
                  </a:lnTo>
                  <a:lnTo>
                    <a:pt x="1413" y="521"/>
                  </a:lnTo>
                  <a:lnTo>
                    <a:pt x="1406" y="537"/>
                  </a:lnTo>
                  <a:lnTo>
                    <a:pt x="1397" y="553"/>
                  </a:lnTo>
                  <a:lnTo>
                    <a:pt x="1390" y="568"/>
                  </a:lnTo>
                  <a:lnTo>
                    <a:pt x="1384" y="584"/>
                  </a:lnTo>
                  <a:lnTo>
                    <a:pt x="1376" y="599"/>
                  </a:lnTo>
                  <a:lnTo>
                    <a:pt x="1370" y="613"/>
                  </a:lnTo>
                  <a:lnTo>
                    <a:pt x="1364" y="628"/>
                  </a:lnTo>
                  <a:lnTo>
                    <a:pt x="1358" y="642"/>
                  </a:lnTo>
                  <a:lnTo>
                    <a:pt x="1352" y="655"/>
                  </a:lnTo>
                  <a:lnTo>
                    <a:pt x="1347" y="669"/>
                  </a:lnTo>
                  <a:lnTo>
                    <a:pt x="1340" y="681"/>
                  </a:lnTo>
                  <a:lnTo>
                    <a:pt x="1338" y="690"/>
                  </a:lnTo>
                  <a:lnTo>
                    <a:pt x="1334" y="699"/>
                  </a:lnTo>
                  <a:lnTo>
                    <a:pt x="1331" y="707"/>
                  </a:lnTo>
                  <a:lnTo>
                    <a:pt x="1327" y="716"/>
                  </a:lnTo>
                  <a:lnTo>
                    <a:pt x="1322" y="724"/>
                  </a:lnTo>
                  <a:lnTo>
                    <a:pt x="1318" y="733"/>
                  </a:lnTo>
                  <a:lnTo>
                    <a:pt x="1315" y="742"/>
                  </a:lnTo>
                  <a:lnTo>
                    <a:pt x="1310" y="750"/>
                  </a:lnTo>
                  <a:lnTo>
                    <a:pt x="1306" y="759"/>
                  </a:lnTo>
                  <a:lnTo>
                    <a:pt x="1302" y="769"/>
                  </a:lnTo>
                  <a:lnTo>
                    <a:pt x="1297" y="778"/>
                  </a:lnTo>
                  <a:lnTo>
                    <a:pt x="1294" y="786"/>
                  </a:lnTo>
                  <a:lnTo>
                    <a:pt x="1290" y="796"/>
                  </a:lnTo>
                  <a:lnTo>
                    <a:pt x="1285" y="805"/>
                  </a:lnTo>
                  <a:lnTo>
                    <a:pt x="1281" y="815"/>
                  </a:lnTo>
                  <a:lnTo>
                    <a:pt x="1278" y="824"/>
                  </a:lnTo>
                  <a:lnTo>
                    <a:pt x="835" y="1304"/>
                  </a:lnTo>
                  <a:lnTo>
                    <a:pt x="0" y="1271"/>
                  </a:lnTo>
                  <a:lnTo>
                    <a:pt x="156" y="0"/>
                  </a:lnTo>
                  <a:lnTo>
                    <a:pt x="326" y="0"/>
                  </a:lnTo>
                  <a:lnTo>
                    <a:pt x="334" y="15"/>
                  </a:lnTo>
                  <a:lnTo>
                    <a:pt x="343" y="30"/>
                  </a:lnTo>
                  <a:lnTo>
                    <a:pt x="353" y="45"/>
                  </a:lnTo>
                  <a:lnTo>
                    <a:pt x="361" y="60"/>
                  </a:lnTo>
                  <a:lnTo>
                    <a:pt x="373" y="73"/>
                  </a:lnTo>
                  <a:lnTo>
                    <a:pt x="382" y="87"/>
                  </a:lnTo>
                  <a:lnTo>
                    <a:pt x="392" y="102"/>
                  </a:lnTo>
                  <a:lnTo>
                    <a:pt x="403" y="114"/>
                  </a:lnTo>
                  <a:lnTo>
                    <a:pt x="414" y="128"/>
                  </a:lnTo>
                  <a:lnTo>
                    <a:pt x="426" y="140"/>
                  </a:lnTo>
                  <a:lnTo>
                    <a:pt x="437" y="152"/>
                  </a:lnTo>
                  <a:lnTo>
                    <a:pt x="448" y="163"/>
                  </a:lnTo>
                  <a:lnTo>
                    <a:pt x="459" y="174"/>
                  </a:lnTo>
                  <a:lnTo>
                    <a:pt x="470" y="184"/>
                  </a:lnTo>
                  <a:lnTo>
                    <a:pt x="481" y="193"/>
                  </a:lnTo>
                  <a:lnTo>
                    <a:pt x="492" y="202"/>
                  </a:lnTo>
                  <a:lnTo>
                    <a:pt x="514" y="218"/>
                  </a:lnTo>
                  <a:lnTo>
                    <a:pt x="534" y="229"/>
                  </a:lnTo>
                  <a:lnTo>
                    <a:pt x="551" y="236"/>
                  </a:lnTo>
                  <a:lnTo>
                    <a:pt x="567" y="242"/>
                  </a:lnTo>
                  <a:lnTo>
                    <a:pt x="581" y="245"/>
                  </a:lnTo>
                  <a:lnTo>
                    <a:pt x="593" y="245"/>
                  </a:lnTo>
                  <a:lnTo>
                    <a:pt x="602" y="245"/>
                  </a:lnTo>
                  <a:lnTo>
                    <a:pt x="611" y="242"/>
                  </a:lnTo>
                  <a:lnTo>
                    <a:pt x="615" y="240"/>
                  </a:lnTo>
                  <a:lnTo>
                    <a:pt x="620" y="239"/>
                  </a:lnTo>
                  <a:lnTo>
                    <a:pt x="623" y="236"/>
                  </a:lnTo>
                  <a:lnTo>
                    <a:pt x="622" y="237"/>
                  </a:lnTo>
                  <a:lnTo>
                    <a:pt x="619" y="240"/>
                  </a:lnTo>
                  <a:lnTo>
                    <a:pt x="614" y="246"/>
                  </a:lnTo>
                  <a:lnTo>
                    <a:pt x="608" y="255"/>
                  </a:lnTo>
                  <a:lnTo>
                    <a:pt x="607" y="258"/>
                  </a:lnTo>
                  <a:lnTo>
                    <a:pt x="608" y="261"/>
                  </a:lnTo>
                  <a:lnTo>
                    <a:pt x="612" y="260"/>
                  </a:lnTo>
                  <a:lnTo>
                    <a:pt x="617" y="258"/>
                  </a:lnTo>
                  <a:lnTo>
                    <a:pt x="620" y="256"/>
                  </a:lnTo>
                  <a:lnTo>
                    <a:pt x="620" y="253"/>
                  </a:lnTo>
                  <a:lnTo>
                    <a:pt x="618" y="253"/>
                  </a:lnTo>
                  <a:lnTo>
                    <a:pt x="608" y="255"/>
                  </a:lnTo>
                  <a:lnTo>
                    <a:pt x="613" y="252"/>
                  </a:lnTo>
                  <a:lnTo>
                    <a:pt x="615" y="251"/>
                  </a:lnTo>
                  <a:lnTo>
                    <a:pt x="618" y="248"/>
                  </a:lnTo>
                  <a:lnTo>
                    <a:pt x="619" y="245"/>
                  </a:lnTo>
                  <a:lnTo>
                    <a:pt x="618" y="241"/>
                  </a:lnTo>
                  <a:lnTo>
                    <a:pt x="615" y="237"/>
                  </a:lnTo>
                  <a:lnTo>
                    <a:pt x="612" y="232"/>
                  </a:lnTo>
                  <a:lnTo>
                    <a:pt x="608" y="227"/>
                  </a:lnTo>
                  <a:lnTo>
                    <a:pt x="601" y="223"/>
                  </a:lnTo>
                  <a:lnTo>
                    <a:pt x="593" y="216"/>
                  </a:lnTo>
                  <a:lnTo>
                    <a:pt x="583" y="210"/>
                  </a:lnTo>
                  <a:lnTo>
                    <a:pt x="571" y="204"/>
                  </a:lnTo>
                  <a:lnTo>
                    <a:pt x="557" y="198"/>
                  </a:lnTo>
                  <a:lnTo>
                    <a:pt x="543" y="190"/>
                  </a:lnTo>
                  <a:lnTo>
                    <a:pt x="524" y="183"/>
                  </a:lnTo>
                  <a:lnTo>
                    <a:pt x="506" y="176"/>
                  </a:lnTo>
                  <a:lnTo>
                    <a:pt x="500" y="173"/>
                  </a:lnTo>
                  <a:lnTo>
                    <a:pt x="492" y="168"/>
                  </a:lnTo>
                  <a:lnTo>
                    <a:pt x="484" y="163"/>
                  </a:lnTo>
                  <a:lnTo>
                    <a:pt x="475" y="156"/>
                  </a:lnTo>
                  <a:lnTo>
                    <a:pt x="465" y="146"/>
                  </a:lnTo>
                  <a:lnTo>
                    <a:pt x="455" y="136"/>
                  </a:lnTo>
                  <a:lnTo>
                    <a:pt x="444" y="125"/>
                  </a:lnTo>
                  <a:lnTo>
                    <a:pt x="433" y="114"/>
                  </a:lnTo>
                  <a:lnTo>
                    <a:pt x="422" y="102"/>
                  </a:lnTo>
                  <a:lnTo>
                    <a:pt x="411" y="88"/>
                  </a:lnTo>
                  <a:lnTo>
                    <a:pt x="400" y="74"/>
                  </a:lnTo>
                  <a:lnTo>
                    <a:pt x="390" y="60"/>
                  </a:lnTo>
                  <a:lnTo>
                    <a:pt x="380" y="45"/>
                  </a:lnTo>
                  <a:lnTo>
                    <a:pt x="370" y="30"/>
                  </a:lnTo>
                  <a:lnTo>
                    <a:pt x="360" y="15"/>
                  </a:lnTo>
                  <a:lnTo>
                    <a:pt x="353" y="0"/>
                  </a:lnTo>
                  <a:lnTo>
                    <a:pt x="1527" y="0"/>
                  </a:lnTo>
                  <a:close/>
                </a:path>
              </a:pathLst>
            </a:custGeom>
            <a:solidFill>
              <a:schemeClr val="accent1"/>
            </a:solidFill>
            <a:ln w="9525">
              <a:noFill/>
              <a:round/>
              <a:headEnd/>
              <a:tailEnd/>
            </a:ln>
          </p:spPr>
          <p:txBody>
            <a:bodyPr/>
            <a:lstStyle/>
            <a:p>
              <a:endParaRPr lang="ko-KR" altLang="en-US"/>
            </a:p>
          </p:txBody>
        </p:sp>
        <p:sp>
          <p:nvSpPr>
            <p:cNvPr id="258058" name="Freeform 13"/>
            <p:cNvSpPr>
              <a:spLocks/>
            </p:cNvSpPr>
            <p:nvPr/>
          </p:nvSpPr>
          <p:spPr bwMode="auto">
            <a:xfrm>
              <a:off x="4005" y="1695"/>
              <a:ext cx="85" cy="9"/>
            </a:xfrm>
            <a:custGeom>
              <a:avLst/>
              <a:gdLst>
                <a:gd name="T0" fmla="*/ 0 w 170"/>
                <a:gd name="T1" fmla="*/ 1 h 18"/>
                <a:gd name="T2" fmla="*/ 1 w 170"/>
                <a:gd name="T3" fmla="*/ 0 h 18"/>
                <a:gd name="T4" fmla="*/ 1 w 170"/>
                <a:gd name="T5" fmla="*/ 1 h 18"/>
                <a:gd name="T6" fmla="*/ 1 w 170"/>
                <a:gd name="T7" fmla="*/ 1 h 18"/>
                <a:gd name="T8" fmla="*/ 1 w 170"/>
                <a:gd name="T9" fmla="*/ 1 h 18"/>
                <a:gd name="T10" fmla="*/ 1 w 170"/>
                <a:gd name="T11" fmla="*/ 1 h 18"/>
                <a:gd name="T12" fmla="*/ 1 w 170"/>
                <a:gd name="T13" fmla="*/ 1 h 18"/>
                <a:gd name="T14" fmla="*/ 1 w 170"/>
                <a:gd name="T15" fmla="*/ 1 h 18"/>
                <a:gd name="T16" fmla="*/ 1 w 170"/>
                <a:gd name="T17" fmla="*/ 1 h 18"/>
                <a:gd name="T18" fmla="*/ 1 w 170"/>
                <a:gd name="T19" fmla="*/ 1 h 18"/>
                <a:gd name="T20" fmla="*/ 0 w 170"/>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8"/>
                <a:gd name="T35" fmla="*/ 170 w 170"/>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8">
                  <a:moveTo>
                    <a:pt x="0" y="18"/>
                  </a:moveTo>
                  <a:lnTo>
                    <a:pt x="160" y="0"/>
                  </a:lnTo>
                  <a:lnTo>
                    <a:pt x="161" y="2"/>
                  </a:lnTo>
                  <a:lnTo>
                    <a:pt x="162" y="5"/>
                  </a:lnTo>
                  <a:lnTo>
                    <a:pt x="164" y="7"/>
                  </a:lnTo>
                  <a:lnTo>
                    <a:pt x="165" y="10"/>
                  </a:lnTo>
                  <a:lnTo>
                    <a:pt x="166" y="12"/>
                  </a:lnTo>
                  <a:lnTo>
                    <a:pt x="167" y="14"/>
                  </a:lnTo>
                  <a:lnTo>
                    <a:pt x="168" y="17"/>
                  </a:lnTo>
                  <a:lnTo>
                    <a:pt x="170" y="18"/>
                  </a:lnTo>
                  <a:lnTo>
                    <a:pt x="0" y="18"/>
                  </a:lnTo>
                  <a:close/>
                </a:path>
              </a:pathLst>
            </a:custGeom>
            <a:solidFill>
              <a:schemeClr val="accent1"/>
            </a:solidFill>
            <a:ln w="9525">
              <a:noFill/>
              <a:round/>
              <a:headEnd/>
              <a:tailEnd/>
            </a:ln>
          </p:spPr>
          <p:txBody>
            <a:bodyPr/>
            <a:lstStyle/>
            <a:p>
              <a:endParaRPr lang="ko-KR" altLang="en-US"/>
            </a:p>
          </p:txBody>
        </p:sp>
        <p:sp>
          <p:nvSpPr>
            <p:cNvPr id="258059" name="Freeform 14"/>
            <p:cNvSpPr>
              <a:spLocks/>
            </p:cNvSpPr>
            <p:nvPr/>
          </p:nvSpPr>
          <p:spPr bwMode="auto">
            <a:xfrm>
              <a:off x="4088" y="1008"/>
              <a:ext cx="705" cy="696"/>
            </a:xfrm>
            <a:custGeom>
              <a:avLst/>
              <a:gdLst>
                <a:gd name="T0" fmla="*/ 1 w 1409"/>
                <a:gd name="T1" fmla="*/ 1 h 1392"/>
                <a:gd name="T2" fmla="*/ 1 w 1409"/>
                <a:gd name="T3" fmla="*/ 1 h 1392"/>
                <a:gd name="T4" fmla="*/ 1 w 1409"/>
                <a:gd name="T5" fmla="*/ 1 h 1392"/>
                <a:gd name="T6" fmla="*/ 1 w 1409"/>
                <a:gd name="T7" fmla="*/ 1 h 1392"/>
                <a:gd name="T8" fmla="*/ 1 w 1409"/>
                <a:gd name="T9" fmla="*/ 1 h 1392"/>
                <a:gd name="T10" fmla="*/ 1 w 1409"/>
                <a:gd name="T11" fmla="*/ 1 h 1392"/>
                <a:gd name="T12" fmla="*/ 1 w 1409"/>
                <a:gd name="T13" fmla="*/ 1 h 1392"/>
                <a:gd name="T14" fmla="*/ 1 w 1409"/>
                <a:gd name="T15" fmla="*/ 1 h 1392"/>
                <a:gd name="T16" fmla="*/ 1 w 1409"/>
                <a:gd name="T17" fmla="*/ 1 h 1392"/>
                <a:gd name="T18" fmla="*/ 1 w 1409"/>
                <a:gd name="T19" fmla="*/ 1 h 1392"/>
                <a:gd name="T20" fmla="*/ 1 w 1409"/>
                <a:gd name="T21" fmla="*/ 1 h 1392"/>
                <a:gd name="T22" fmla="*/ 1 w 1409"/>
                <a:gd name="T23" fmla="*/ 1 h 1392"/>
                <a:gd name="T24" fmla="*/ 1 w 1409"/>
                <a:gd name="T25" fmla="*/ 1 h 1392"/>
                <a:gd name="T26" fmla="*/ 1 w 1409"/>
                <a:gd name="T27" fmla="*/ 1 h 1392"/>
                <a:gd name="T28" fmla="*/ 1 w 1409"/>
                <a:gd name="T29" fmla="*/ 1 h 1392"/>
                <a:gd name="T30" fmla="*/ 1 w 1409"/>
                <a:gd name="T31" fmla="*/ 1 h 1392"/>
                <a:gd name="T32" fmla="*/ 1 w 1409"/>
                <a:gd name="T33" fmla="*/ 1 h 1392"/>
                <a:gd name="T34" fmla="*/ 1 w 1409"/>
                <a:gd name="T35" fmla="*/ 1 h 1392"/>
                <a:gd name="T36" fmla="*/ 1 w 1409"/>
                <a:gd name="T37" fmla="*/ 1 h 1392"/>
                <a:gd name="T38" fmla="*/ 1 w 1409"/>
                <a:gd name="T39" fmla="*/ 1 h 1392"/>
                <a:gd name="T40" fmla="*/ 1 w 1409"/>
                <a:gd name="T41" fmla="*/ 1 h 1392"/>
                <a:gd name="T42" fmla="*/ 1 w 1409"/>
                <a:gd name="T43" fmla="*/ 1 h 1392"/>
                <a:gd name="T44" fmla="*/ 1 w 1409"/>
                <a:gd name="T45" fmla="*/ 1 h 1392"/>
                <a:gd name="T46" fmla="*/ 1 w 1409"/>
                <a:gd name="T47" fmla="*/ 1 h 1392"/>
                <a:gd name="T48" fmla="*/ 1 w 1409"/>
                <a:gd name="T49" fmla="*/ 1 h 1392"/>
                <a:gd name="T50" fmla="*/ 1 w 1409"/>
                <a:gd name="T51" fmla="*/ 1 h 1392"/>
                <a:gd name="T52" fmla="*/ 1 w 1409"/>
                <a:gd name="T53" fmla="*/ 1 h 1392"/>
                <a:gd name="T54" fmla="*/ 1 w 1409"/>
                <a:gd name="T55" fmla="*/ 1 h 1392"/>
                <a:gd name="T56" fmla="*/ 1 w 1409"/>
                <a:gd name="T57" fmla="*/ 1 h 1392"/>
                <a:gd name="T58" fmla="*/ 1 w 1409"/>
                <a:gd name="T59" fmla="*/ 1 h 1392"/>
                <a:gd name="T60" fmla="*/ 1 w 1409"/>
                <a:gd name="T61" fmla="*/ 1 h 1392"/>
                <a:gd name="T62" fmla="*/ 1 w 1409"/>
                <a:gd name="T63" fmla="*/ 1 h 1392"/>
                <a:gd name="T64" fmla="*/ 1 w 1409"/>
                <a:gd name="T65" fmla="*/ 1 h 1392"/>
                <a:gd name="T66" fmla="*/ 1 w 1409"/>
                <a:gd name="T67" fmla="*/ 1 h 1392"/>
                <a:gd name="T68" fmla="*/ 1 w 1409"/>
                <a:gd name="T69" fmla="*/ 1 h 1392"/>
                <a:gd name="T70" fmla="*/ 1 w 1409"/>
                <a:gd name="T71" fmla="*/ 1 h 1392"/>
                <a:gd name="T72" fmla="*/ 1 w 1409"/>
                <a:gd name="T73" fmla="*/ 1 h 1392"/>
                <a:gd name="T74" fmla="*/ 1 w 1409"/>
                <a:gd name="T75" fmla="*/ 1 h 1392"/>
                <a:gd name="T76" fmla="*/ 1 w 1409"/>
                <a:gd name="T77" fmla="*/ 1 h 1392"/>
                <a:gd name="T78" fmla="*/ 1 w 1409"/>
                <a:gd name="T79" fmla="*/ 1 h 1392"/>
                <a:gd name="T80" fmla="*/ 1 w 1409"/>
                <a:gd name="T81" fmla="*/ 1 h 1392"/>
                <a:gd name="T82" fmla="*/ 1 w 1409"/>
                <a:gd name="T83" fmla="*/ 1 h 1392"/>
                <a:gd name="T84" fmla="*/ 1 w 1409"/>
                <a:gd name="T85" fmla="*/ 1 h 1392"/>
                <a:gd name="T86" fmla="*/ 1 w 1409"/>
                <a:gd name="T87" fmla="*/ 1 h 1392"/>
                <a:gd name="T88" fmla="*/ 1 w 1409"/>
                <a:gd name="T89" fmla="*/ 1 h 1392"/>
                <a:gd name="T90" fmla="*/ 1 w 1409"/>
                <a:gd name="T91" fmla="*/ 1 h 1392"/>
                <a:gd name="T92" fmla="*/ 1 w 1409"/>
                <a:gd name="T93" fmla="*/ 1 h 1392"/>
                <a:gd name="T94" fmla="*/ 1 w 1409"/>
                <a:gd name="T95" fmla="*/ 1 h 1392"/>
                <a:gd name="T96" fmla="*/ 1 w 1409"/>
                <a:gd name="T97" fmla="*/ 1 h 1392"/>
                <a:gd name="T98" fmla="*/ 1 w 1409"/>
                <a:gd name="T99" fmla="*/ 1 h 1392"/>
                <a:gd name="T100" fmla="*/ 1 w 1409"/>
                <a:gd name="T101" fmla="*/ 1 h 1392"/>
                <a:gd name="T102" fmla="*/ 1 w 1409"/>
                <a:gd name="T103" fmla="*/ 1 h 1392"/>
                <a:gd name="T104" fmla="*/ 1 w 1409"/>
                <a:gd name="T105" fmla="*/ 1 h 1392"/>
                <a:gd name="T106" fmla="*/ 1 w 1409"/>
                <a:gd name="T107" fmla="*/ 1 h 1392"/>
                <a:gd name="T108" fmla="*/ 1 w 1409"/>
                <a:gd name="T109" fmla="*/ 1 h 1392"/>
                <a:gd name="T110" fmla="*/ 1 w 1409"/>
                <a:gd name="T111" fmla="*/ 1 h 1392"/>
                <a:gd name="T112" fmla="*/ 1 w 1409"/>
                <a:gd name="T113" fmla="*/ 1 h 1392"/>
                <a:gd name="T114" fmla="*/ 1 w 1409"/>
                <a:gd name="T115" fmla="*/ 1 h 1392"/>
                <a:gd name="T116" fmla="*/ 1 w 1409"/>
                <a:gd name="T117" fmla="*/ 1 h 1392"/>
                <a:gd name="T118" fmla="*/ 1 w 1409"/>
                <a:gd name="T119" fmla="*/ 1 h 1392"/>
                <a:gd name="T120" fmla="*/ 1 w 1409"/>
                <a:gd name="T121" fmla="*/ 1 h 1392"/>
                <a:gd name="T122" fmla="*/ 1 w 1409"/>
                <a:gd name="T123" fmla="*/ 1 h 1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9"/>
                <a:gd name="T187" fmla="*/ 0 h 1392"/>
                <a:gd name="T188" fmla="*/ 1409 w 1409"/>
                <a:gd name="T189" fmla="*/ 1392 h 1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9" h="1392">
                  <a:moveTo>
                    <a:pt x="31" y="1392"/>
                  </a:moveTo>
                  <a:lnTo>
                    <a:pt x="28" y="1388"/>
                  </a:lnTo>
                  <a:lnTo>
                    <a:pt x="26" y="1383"/>
                  </a:lnTo>
                  <a:lnTo>
                    <a:pt x="23" y="1378"/>
                  </a:lnTo>
                  <a:lnTo>
                    <a:pt x="22" y="1373"/>
                  </a:lnTo>
                  <a:lnTo>
                    <a:pt x="20" y="1368"/>
                  </a:lnTo>
                  <a:lnTo>
                    <a:pt x="17" y="1364"/>
                  </a:lnTo>
                  <a:lnTo>
                    <a:pt x="16" y="1359"/>
                  </a:lnTo>
                  <a:lnTo>
                    <a:pt x="15" y="1354"/>
                  </a:lnTo>
                  <a:lnTo>
                    <a:pt x="10" y="1338"/>
                  </a:lnTo>
                  <a:lnTo>
                    <a:pt x="6" y="1325"/>
                  </a:lnTo>
                  <a:lnTo>
                    <a:pt x="4" y="1310"/>
                  </a:lnTo>
                  <a:lnTo>
                    <a:pt x="1" y="1298"/>
                  </a:lnTo>
                  <a:lnTo>
                    <a:pt x="0" y="1285"/>
                  </a:lnTo>
                  <a:lnTo>
                    <a:pt x="0" y="1273"/>
                  </a:lnTo>
                  <a:lnTo>
                    <a:pt x="0" y="1263"/>
                  </a:lnTo>
                  <a:lnTo>
                    <a:pt x="1" y="1253"/>
                  </a:lnTo>
                  <a:lnTo>
                    <a:pt x="4" y="1243"/>
                  </a:lnTo>
                  <a:lnTo>
                    <a:pt x="7" y="1236"/>
                  </a:lnTo>
                  <a:lnTo>
                    <a:pt x="11" y="1228"/>
                  </a:lnTo>
                  <a:lnTo>
                    <a:pt x="16" y="1222"/>
                  </a:lnTo>
                  <a:lnTo>
                    <a:pt x="22" y="1216"/>
                  </a:lnTo>
                  <a:lnTo>
                    <a:pt x="30" y="1211"/>
                  </a:lnTo>
                  <a:lnTo>
                    <a:pt x="38" y="1207"/>
                  </a:lnTo>
                  <a:lnTo>
                    <a:pt x="47" y="1205"/>
                  </a:lnTo>
                  <a:lnTo>
                    <a:pt x="57" y="1203"/>
                  </a:lnTo>
                  <a:lnTo>
                    <a:pt x="65" y="1201"/>
                  </a:lnTo>
                  <a:lnTo>
                    <a:pt x="74" y="1200"/>
                  </a:lnTo>
                  <a:lnTo>
                    <a:pt x="83" y="1200"/>
                  </a:lnTo>
                  <a:lnTo>
                    <a:pt x="90" y="1200"/>
                  </a:lnTo>
                  <a:lnTo>
                    <a:pt x="97" y="1201"/>
                  </a:lnTo>
                  <a:lnTo>
                    <a:pt x="106" y="1203"/>
                  </a:lnTo>
                  <a:lnTo>
                    <a:pt x="113" y="1205"/>
                  </a:lnTo>
                  <a:lnTo>
                    <a:pt x="122" y="1207"/>
                  </a:lnTo>
                  <a:lnTo>
                    <a:pt x="129" y="1211"/>
                  </a:lnTo>
                  <a:lnTo>
                    <a:pt x="138" y="1215"/>
                  </a:lnTo>
                  <a:lnTo>
                    <a:pt x="148" y="1220"/>
                  </a:lnTo>
                  <a:lnTo>
                    <a:pt x="157" y="1225"/>
                  </a:lnTo>
                  <a:lnTo>
                    <a:pt x="168" y="1231"/>
                  </a:lnTo>
                  <a:lnTo>
                    <a:pt x="178" y="1237"/>
                  </a:lnTo>
                  <a:lnTo>
                    <a:pt x="190" y="1244"/>
                  </a:lnTo>
                  <a:lnTo>
                    <a:pt x="201" y="1251"/>
                  </a:lnTo>
                  <a:lnTo>
                    <a:pt x="212" y="1257"/>
                  </a:lnTo>
                  <a:lnTo>
                    <a:pt x="221" y="1263"/>
                  </a:lnTo>
                  <a:lnTo>
                    <a:pt x="229" y="1269"/>
                  </a:lnTo>
                  <a:lnTo>
                    <a:pt x="238" y="1274"/>
                  </a:lnTo>
                  <a:lnTo>
                    <a:pt x="244" y="1279"/>
                  </a:lnTo>
                  <a:lnTo>
                    <a:pt x="252" y="1284"/>
                  </a:lnTo>
                  <a:lnTo>
                    <a:pt x="258" y="1288"/>
                  </a:lnTo>
                  <a:lnTo>
                    <a:pt x="264" y="1291"/>
                  </a:lnTo>
                  <a:lnTo>
                    <a:pt x="271" y="1296"/>
                  </a:lnTo>
                  <a:lnTo>
                    <a:pt x="277" y="1300"/>
                  </a:lnTo>
                  <a:lnTo>
                    <a:pt x="284" y="1304"/>
                  </a:lnTo>
                  <a:lnTo>
                    <a:pt x="290" y="1309"/>
                  </a:lnTo>
                  <a:lnTo>
                    <a:pt x="297" y="1312"/>
                  </a:lnTo>
                  <a:lnTo>
                    <a:pt x="305" y="1317"/>
                  </a:lnTo>
                  <a:lnTo>
                    <a:pt x="313" y="1322"/>
                  </a:lnTo>
                  <a:lnTo>
                    <a:pt x="321" y="1326"/>
                  </a:lnTo>
                  <a:lnTo>
                    <a:pt x="329" y="1330"/>
                  </a:lnTo>
                  <a:lnTo>
                    <a:pt x="338" y="1332"/>
                  </a:lnTo>
                  <a:lnTo>
                    <a:pt x="345" y="1333"/>
                  </a:lnTo>
                  <a:lnTo>
                    <a:pt x="351" y="1335"/>
                  </a:lnTo>
                  <a:lnTo>
                    <a:pt x="358" y="1335"/>
                  </a:lnTo>
                  <a:lnTo>
                    <a:pt x="362" y="1333"/>
                  </a:lnTo>
                  <a:lnTo>
                    <a:pt x="366" y="1332"/>
                  </a:lnTo>
                  <a:lnTo>
                    <a:pt x="369" y="1330"/>
                  </a:lnTo>
                  <a:lnTo>
                    <a:pt x="369" y="1326"/>
                  </a:lnTo>
                  <a:lnTo>
                    <a:pt x="369" y="1322"/>
                  </a:lnTo>
                  <a:lnTo>
                    <a:pt x="365" y="1317"/>
                  </a:lnTo>
                  <a:lnTo>
                    <a:pt x="360" y="1311"/>
                  </a:lnTo>
                  <a:lnTo>
                    <a:pt x="354" y="1305"/>
                  </a:lnTo>
                  <a:lnTo>
                    <a:pt x="344" y="1298"/>
                  </a:lnTo>
                  <a:lnTo>
                    <a:pt x="332" y="1289"/>
                  </a:lnTo>
                  <a:lnTo>
                    <a:pt x="318" y="1280"/>
                  </a:lnTo>
                  <a:lnTo>
                    <a:pt x="302" y="1272"/>
                  </a:lnTo>
                  <a:lnTo>
                    <a:pt x="286" y="1262"/>
                  </a:lnTo>
                  <a:lnTo>
                    <a:pt x="270" y="1252"/>
                  </a:lnTo>
                  <a:lnTo>
                    <a:pt x="253" y="1242"/>
                  </a:lnTo>
                  <a:lnTo>
                    <a:pt x="235" y="1232"/>
                  </a:lnTo>
                  <a:lnTo>
                    <a:pt x="218" y="1222"/>
                  </a:lnTo>
                  <a:lnTo>
                    <a:pt x="201" y="1211"/>
                  </a:lnTo>
                  <a:lnTo>
                    <a:pt x="184" y="1201"/>
                  </a:lnTo>
                  <a:lnTo>
                    <a:pt x="168" y="1191"/>
                  </a:lnTo>
                  <a:lnTo>
                    <a:pt x="153" y="1182"/>
                  </a:lnTo>
                  <a:lnTo>
                    <a:pt x="139" y="1170"/>
                  </a:lnTo>
                  <a:lnTo>
                    <a:pt x="126" y="1162"/>
                  </a:lnTo>
                  <a:lnTo>
                    <a:pt x="115" y="1152"/>
                  </a:lnTo>
                  <a:lnTo>
                    <a:pt x="106" y="1142"/>
                  </a:lnTo>
                  <a:lnTo>
                    <a:pt x="99" y="1133"/>
                  </a:lnTo>
                  <a:lnTo>
                    <a:pt x="92" y="1125"/>
                  </a:lnTo>
                  <a:lnTo>
                    <a:pt x="85" y="1114"/>
                  </a:lnTo>
                  <a:lnTo>
                    <a:pt x="76" y="1101"/>
                  </a:lnTo>
                  <a:lnTo>
                    <a:pt x="69" y="1089"/>
                  </a:lnTo>
                  <a:lnTo>
                    <a:pt x="62" y="1076"/>
                  </a:lnTo>
                  <a:lnTo>
                    <a:pt x="54" y="1063"/>
                  </a:lnTo>
                  <a:lnTo>
                    <a:pt x="49" y="1051"/>
                  </a:lnTo>
                  <a:lnTo>
                    <a:pt x="46" y="1039"/>
                  </a:lnTo>
                  <a:lnTo>
                    <a:pt x="46" y="1029"/>
                  </a:lnTo>
                  <a:lnTo>
                    <a:pt x="47" y="1019"/>
                  </a:lnTo>
                  <a:lnTo>
                    <a:pt x="53" y="1011"/>
                  </a:lnTo>
                  <a:lnTo>
                    <a:pt x="62" y="1006"/>
                  </a:lnTo>
                  <a:lnTo>
                    <a:pt x="75" y="1005"/>
                  </a:lnTo>
                  <a:lnTo>
                    <a:pt x="92" y="1005"/>
                  </a:lnTo>
                  <a:lnTo>
                    <a:pt x="116" y="1009"/>
                  </a:lnTo>
                  <a:lnTo>
                    <a:pt x="144" y="1018"/>
                  </a:lnTo>
                  <a:lnTo>
                    <a:pt x="160" y="1025"/>
                  </a:lnTo>
                  <a:lnTo>
                    <a:pt x="175" y="1034"/>
                  </a:lnTo>
                  <a:lnTo>
                    <a:pt x="189" y="1042"/>
                  </a:lnTo>
                  <a:lnTo>
                    <a:pt x="202" y="1050"/>
                  </a:lnTo>
                  <a:lnTo>
                    <a:pt x="217" y="1057"/>
                  </a:lnTo>
                  <a:lnTo>
                    <a:pt x="229" y="1066"/>
                  </a:lnTo>
                  <a:lnTo>
                    <a:pt x="243" y="1073"/>
                  </a:lnTo>
                  <a:lnTo>
                    <a:pt x="256" y="1080"/>
                  </a:lnTo>
                  <a:lnTo>
                    <a:pt x="269" y="1088"/>
                  </a:lnTo>
                  <a:lnTo>
                    <a:pt x="281" y="1094"/>
                  </a:lnTo>
                  <a:lnTo>
                    <a:pt x="293" y="1101"/>
                  </a:lnTo>
                  <a:lnTo>
                    <a:pt x="306" y="1109"/>
                  </a:lnTo>
                  <a:lnTo>
                    <a:pt x="319" y="1115"/>
                  </a:lnTo>
                  <a:lnTo>
                    <a:pt x="332" y="1121"/>
                  </a:lnTo>
                  <a:lnTo>
                    <a:pt x="344" y="1127"/>
                  </a:lnTo>
                  <a:lnTo>
                    <a:pt x="358" y="1133"/>
                  </a:lnTo>
                  <a:lnTo>
                    <a:pt x="370" y="1140"/>
                  </a:lnTo>
                  <a:lnTo>
                    <a:pt x="382" y="1143"/>
                  </a:lnTo>
                  <a:lnTo>
                    <a:pt x="392" y="1147"/>
                  </a:lnTo>
                  <a:lnTo>
                    <a:pt x="399" y="1150"/>
                  </a:lnTo>
                  <a:lnTo>
                    <a:pt x="407" y="1150"/>
                  </a:lnTo>
                  <a:lnTo>
                    <a:pt x="412" y="1151"/>
                  </a:lnTo>
                  <a:lnTo>
                    <a:pt x="416" y="1150"/>
                  </a:lnTo>
                  <a:lnTo>
                    <a:pt x="418" y="1147"/>
                  </a:lnTo>
                  <a:lnTo>
                    <a:pt x="418" y="1145"/>
                  </a:lnTo>
                  <a:lnTo>
                    <a:pt x="417" y="1142"/>
                  </a:lnTo>
                  <a:lnTo>
                    <a:pt x="414" y="1137"/>
                  </a:lnTo>
                  <a:lnTo>
                    <a:pt x="409" y="1132"/>
                  </a:lnTo>
                  <a:lnTo>
                    <a:pt x="402" y="1127"/>
                  </a:lnTo>
                  <a:lnTo>
                    <a:pt x="393" y="1121"/>
                  </a:lnTo>
                  <a:lnTo>
                    <a:pt x="383" y="1115"/>
                  </a:lnTo>
                  <a:lnTo>
                    <a:pt x="371" y="1108"/>
                  </a:lnTo>
                  <a:lnTo>
                    <a:pt x="358" y="1100"/>
                  </a:lnTo>
                  <a:lnTo>
                    <a:pt x="343" y="1092"/>
                  </a:lnTo>
                  <a:lnTo>
                    <a:pt x="328" y="1083"/>
                  </a:lnTo>
                  <a:lnTo>
                    <a:pt x="313" y="1074"/>
                  </a:lnTo>
                  <a:lnTo>
                    <a:pt x="298" y="1064"/>
                  </a:lnTo>
                  <a:lnTo>
                    <a:pt x="282" y="1055"/>
                  </a:lnTo>
                  <a:lnTo>
                    <a:pt x="268" y="1043"/>
                  </a:lnTo>
                  <a:lnTo>
                    <a:pt x="253" y="1034"/>
                  </a:lnTo>
                  <a:lnTo>
                    <a:pt x="238" y="1022"/>
                  </a:lnTo>
                  <a:lnTo>
                    <a:pt x="224" y="1010"/>
                  </a:lnTo>
                  <a:lnTo>
                    <a:pt x="212" y="999"/>
                  </a:lnTo>
                  <a:lnTo>
                    <a:pt x="200" y="988"/>
                  </a:lnTo>
                  <a:lnTo>
                    <a:pt x="189" y="976"/>
                  </a:lnTo>
                  <a:lnTo>
                    <a:pt x="179" y="963"/>
                  </a:lnTo>
                  <a:lnTo>
                    <a:pt x="170" y="952"/>
                  </a:lnTo>
                  <a:lnTo>
                    <a:pt x="164" y="940"/>
                  </a:lnTo>
                  <a:lnTo>
                    <a:pt x="158" y="926"/>
                  </a:lnTo>
                  <a:lnTo>
                    <a:pt x="150" y="911"/>
                  </a:lnTo>
                  <a:lnTo>
                    <a:pt x="143" y="895"/>
                  </a:lnTo>
                  <a:lnTo>
                    <a:pt x="136" y="878"/>
                  </a:lnTo>
                  <a:lnTo>
                    <a:pt x="128" y="860"/>
                  </a:lnTo>
                  <a:lnTo>
                    <a:pt x="122" y="841"/>
                  </a:lnTo>
                  <a:lnTo>
                    <a:pt x="116" y="823"/>
                  </a:lnTo>
                  <a:lnTo>
                    <a:pt x="111" y="804"/>
                  </a:lnTo>
                  <a:lnTo>
                    <a:pt x="106" y="787"/>
                  </a:lnTo>
                  <a:lnTo>
                    <a:pt x="104" y="770"/>
                  </a:lnTo>
                  <a:lnTo>
                    <a:pt x="101" y="754"/>
                  </a:lnTo>
                  <a:lnTo>
                    <a:pt x="102" y="739"/>
                  </a:lnTo>
                  <a:lnTo>
                    <a:pt x="104" y="725"/>
                  </a:lnTo>
                  <a:lnTo>
                    <a:pt x="108" y="714"/>
                  </a:lnTo>
                  <a:lnTo>
                    <a:pt x="115" y="705"/>
                  </a:lnTo>
                  <a:lnTo>
                    <a:pt x="125" y="699"/>
                  </a:lnTo>
                  <a:lnTo>
                    <a:pt x="136" y="694"/>
                  </a:lnTo>
                  <a:lnTo>
                    <a:pt x="145" y="691"/>
                  </a:lnTo>
                  <a:lnTo>
                    <a:pt x="154" y="688"/>
                  </a:lnTo>
                  <a:lnTo>
                    <a:pt x="163" y="686"/>
                  </a:lnTo>
                  <a:lnTo>
                    <a:pt x="171" y="686"/>
                  </a:lnTo>
                  <a:lnTo>
                    <a:pt x="179" y="686"/>
                  </a:lnTo>
                  <a:lnTo>
                    <a:pt x="187" y="687"/>
                  </a:lnTo>
                  <a:lnTo>
                    <a:pt x="195" y="689"/>
                  </a:lnTo>
                  <a:lnTo>
                    <a:pt x="203" y="692"/>
                  </a:lnTo>
                  <a:lnTo>
                    <a:pt x="212" y="697"/>
                  </a:lnTo>
                  <a:lnTo>
                    <a:pt x="222" y="702"/>
                  </a:lnTo>
                  <a:lnTo>
                    <a:pt x="232" y="709"/>
                  </a:lnTo>
                  <a:lnTo>
                    <a:pt x="242" y="718"/>
                  </a:lnTo>
                  <a:lnTo>
                    <a:pt x="254" y="728"/>
                  </a:lnTo>
                  <a:lnTo>
                    <a:pt x="266" y="739"/>
                  </a:lnTo>
                  <a:lnTo>
                    <a:pt x="280" y="751"/>
                  </a:lnTo>
                  <a:lnTo>
                    <a:pt x="293" y="765"/>
                  </a:lnTo>
                  <a:lnTo>
                    <a:pt x="306" y="776"/>
                  </a:lnTo>
                  <a:lnTo>
                    <a:pt x="317" y="787"/>
                  </a:lnTo>
                  <a:lnTo>
                    <a:pt x="327" y="797"/>
                  </a:lnTo>
                  <a:lnTo>
                    <a:pt x="335" y="807"/>
                  </a:lnTo>
                  <a:lnTo>
                    <a:pt x="343" y="815"/>
                  </a:lnTo>
                  <a:lnTo>
                    <a:pt x="350" y="823"/>
                  </a:lnTo>
                  <a:lnTo>
                    <a:pt x="356" y="830"/>
                  </a:lnTo>
                  <a:lnTo>
                    <a:pt x="362" y="837"/>
                  </a:lnTo>
                  <a:lnTo>
                    <a:pt x="367" y="845"/>
                  </a:lnTo>
                  <a:lnTo>
                    <a:pt x="374" y="851"/>
                  </a:lnTo>
                  <a:lnTo>
                    <a:pt x="379" y="857"/>
                  </a:lnTo>
                  <a:lnTo>
                    <a:pt x="383" y="863"/>
                  </a:lnTo>
                  <a:lnTo>
                    <a:pt x="390" y="868"/>
                  </a:lnTo>
                  <a:lnTo>
                    <a:pt x="396" y="874"/>
                  </a:lnTo>
                  <a:lnTo>
                    <a:pt x="403" y="881"/>
                  </a:lnTo>
                  <a:lnTo>
                    <a:pt x="411" y="887"/>
                  </a:lnTo>
                  <a:lnTo>
                    <a:pt x="418" y="892"/>
                  </a:lnTo>
                  <a:lnTo>
                    <a:pt x="425" y="897"/>
                  </a:lnTo>
                  <a:lnTo>
                    <a:pt x="433" y="902"/>
                  </a:lnTo>
                  <a:lnTo>
                    <a:pt x="439" y="904"/>
                  </a:lnTo>
                  <a:lnTo>
                    <a:pt x="445" y="907"/>
                  </a:lnTo>
                  <a:lnTo>
                    <a:pt x="450" y="908"/>
                  </a:lnTo>
                  <a:lnTo>
                    <a:pt x="454" y="907"/>
                  </a:lnTo>
                  <a:lnTo>
                    <a:pt x="456" y="905"/>
                  </a:lnTo>
                  <a:lnTo>
                    <a:pt x="456" y="902"/>
                  </a:lnTo>
                  <a:lnTo>
                    <a:pt x="455" y="895"/>
                  </a:lnTo>
                  <a:lnTo>
                    <a:pt x="453" y="888"/>
                  </a:lnTo>
                  <a:lnTo>
                    <a:pt x="448" y="878"/>
                  </a:lnTo>
                  <a:lnTo>
                    <a:pt x="439" y="867"/>
                  </a:lnTo>
                  <a:lnTo>
                    <a:pt x="429" y="852"/>
                  </a:lnTo>
                  <a:lnTo>
                    <a:pt x="416" y="835"/>
                  </a:lnTo>
                  <a:lnTo>
                    <a:pt x="408" y="826"/>
                  </a:lnTo>
                  <a:lnTo>
                    <a:pt x="402" y="818"/>
                  </a:lnTo>
                  <a:lnTo>
                    <a:pt x="395" y="810"/>
                  </a:lnTo>
                  <a:lnTo>
                    <a:pt x="387" y="802"/>
                  </a:lnTo>
                  <a:lnTo>
                    <a:pt x="381" y="794"/>
                  </a:lnTo>
                  <a:lnTo>
                    <a:pt x="374" y="787"/>
                  </a:lnTo>
                  <a:lnTo>
                    <a:pt x="367" y="780"/>
                  </a:lnTo>
                  <a:lnTo>
                    <a:pt x="361" y="772"/>
                  </a:lnTo>
                  <a:lnTo>
                    <a:pt x="355" y="765"/>
                  </a:lnTo>
                  <a:lnTo>
                    <a:pt x="348" y="759"/>
                  </a:lnTo>
                  <a:lnTo>
                    <a:pt x="342" y="752"/>
                  </a:lnTo>
                  <a:lnTo>
                    <a:pt x="335" y="745"/>
                  </a:lnTo>
                  <a:lnTo>
                    <a:pt x="330" y="739"/>
                  </a:lnTo>
                  <a:lnTo>
                    <a:pt x="324" y="731"/>
                  </a:lnTo>
                  <a:lnTo>
                    <a:pt x="319" y="725"/>
                  </a:lnTo>
                  <a:lnTo>
                    <a:pt x="314" y="719"/>
                  </a:lnTo>
                  <a:lnTo>
                    <a:pt x="309" y="712"/>
                  </a:lnTo>
                  <a:lnTo>
                    <a:pt x="305" y="705"/>
                  </a:lnTo>
                  <a:lnTo>
                    <a:pt x="300" y="698"/>
                  </a:lnTo>
                  <a:lnTo>
                    <a:pt x="295" y="691"/>
                  </a:lnTo>
                  <a:lnTo>
                    <a:pt x="291" y="685"/>
                  </a:lnTo>
                  <a:lnTo>
                    <a:pt x="286" y="676"/>
                  </a:lnTo>
                  <a:lnTo>
                    <a:pt x="282" y="668"/>
                  </a:lnTo>
                  <a:lnTo>
                    <a:pt x="280" y="661"/>
                  </a:lnTo>
                  <a:lnTo>
                    <a:pt x="276" y="652"/>
                  </a:lnTo>
                  <a:lnTo>
                    <a:pt x="274" y="644"/>
                  </a:lnTo>
                  <a:lnTo>
                    <a:pt x="270" y="634"/>
                  </a:lnTo>
                  <a:lnTo>
                    <a:pt x="268" y="625"/>
                  </a:lnTo>
                  <a:lnTo>
                    <a:pt x="265" y="615"/>
                  </a:lnTo>
                  <a:lnTo>
                    <a:pt x="264" y="604"/>
                  </a:lnTo>
                  <a:lnTo>
                    <a:pt x="263" y="593"/>
                  </a:lnTo>
                  <a:lnTo>
                    <a:pt x="260" y="582"/>
                  </a:lnTo>
                  <a:lnTo>
                    <a:pt x="260" y="571"/>
                  </a:lnTo>
                  <a:lnTo>
                    <a:pt x="259" y="559"/>
                  </a:lnTo>
                  <a:lnTo>
                    <a:pt x="258" y="546"/>
                  </a:lnTo>
                  <a:lnTo>
                    <a:pt x="258" y="534"/>
                  </a:lnTo>
                  <a:lnTo>
                    <a:pt x="256" y="522"/>
                  </a:lnTo>
                  <a:lnTo>
                    <a:pt x="256" y="509"/>
                  </a:lnTo>
                  <a:lnTo>
                    <a:pt x="258" y="497"/>
                  </a:lnTo>
                  <a:lnTo>
                    <a:pt x="258" y="483"/>
                  </a:lnTo>
                  <a:lnTo>
                    <a:pt x="259" y="471"/>
                  </a:lnTo>
                  <a:lnTo>
                    <a:pt x="259" y="460"/>
                  </a:lnTo>
                  <a:lnTo>
                    <a:pt x="260" y="449"/>
                  </a:lnTo>
                  <a:lnTo>
                    <a:pt x="263" y="437"/>
                  </a:lnTo>
                  <a:lnTo>
                    <a:pt x="264" y="426"/>
                  </a:lnTo>
                  <a:lnTo>
                    <a:pt x="266" y="416"/>
                  </a:lnTo>
                  <a:lnTo>
                    <a:pt x="269" y="406"/>
                  </a:lnTo>
                  <a:lnTo>
                    <a:pt x="271" y="397"/>
                  </a:lnTo>
                  <a:lnTo>
                    <a:pt x="274" y="389"/>
                  </a:lnTo>
                  <a:lnTo>
                    <a:pt x="277" y="381"/>
                  </a:lnTo>
                  <a:lnTo>
                    <a:pt x="281" y="375"/>
                  </a:lnTo>
                  <a:lnTo>
                    <a:pt x="285" y="369"/>
                  </a:lnTo>
                  <a:lnTo>
                    <a:pt x="290" y="365"/>
                  </a:lnTo>
                  <a:lnTo>
                    <a:pt x="295" y="361"/>
                  </a:lnTo>
                  <a:lnTo>
                    <a:pt x="300" y="359"/>
                  </a:lnTo>
                  <a:lnTo>
                    <a:pt x="306" y="358"/>
                  </a:lnTo>
                  <a:lnTo>
                    <a:pt x="311" y="358"/>
                  </a:lnTo>
                  <a:lnTo>
                    <a:pt x="317" y="359"/>
                  </a:lnTo>
                  <a:lnTo>
                    <a:pt x="324" y="363"/>
                  </a:lnTo>
                  <a:lnTo>
                    <a:pt x="332" y="366"/>
                  </a:lnTo>
                  <a:lnTo>
                    <a:pt x="339" y="372"/>
                  </a:lnTo>
                  <a:lnTo>
                    <a:pt x="346" y="380"/>
                  </a:lnTo>
                  <a:lnTo>
                    <a:pt x="355" y="390"/>
                  </a:lnTo>
                  <a:lnTo>
                    <a:pt x="364" y="401"/>
                  </a:lnTo>
                  <a:lnTo>
                    <a:pt x="381" y="424"/>
                  </a:lnTo>
                  <a:lnTo>
                    <a:pt x="397" y="446"/>
                  </a:lnTo>
                  <a:lnTo>
                    <a:pt x="411" y="467"/>
                  </a:lnTo>
                  <a:lnTo>
                    <a:pt x="422" y="487"/>
                  </a:lnTo>
                  <a:lnTo>
                    <a:pt x="432" y="506"/>
                  </a:lnTo>
                  <a:lnTo>
                    <a:pt x="441" y="522"/>
                  </a:lnTo>
                  <a:lnTo>
                    <a:pt x="449" y="538"/>
                  </a:lnTo>
                  <a:lnTo>
                    <a:pt x="456" y="553"/>
                  </a:lnTo>
                  <a:lnTo>
                    <a:pt x="462" y="566"/>
                  </a:lnTo>
                  <a:lnTo>
                    <a:pt x="467" y="580"/>
                  </a:lnTo>
                  <a:lnTo>
                    <a:pt x="472" y="591"/>
                  </a:lnTo>
                  <a:lnTo>
                    <a:pt x="477" y="603"/>
                  </a:lnTo>
                  <a:lnTo>
                    <a:pt x="481" y="613"/>
                  </a:lnTo>
                  <a:lnTo>
                    <a:pt x="485" y="623"/>
                  </a:lnTo>
                  <a:lnTo>
                    <a:pt x="489" y="631"/>
                  </a:lnTo>
                  <a:lnTo>
                    <a:pt x="494" y="641"/>
                  </a:lnTo>
                  <a:lnTo>
                    <a:pt x="499" y="649"/>
                  </a:lnTo>
                  <a:lnTo>
                    <a:pt x="504" y="656"/>
                  </a:lnTo>
                  <a:lnTo>
                    <a:pt x="509" y="664"/>
                  </a:lnTo>
                  <a:lnTo>
                    <a:pt x="514" y="668"/>
                  </a:lnTo>
                  <a:lnTo>
                    <a:pt x="518" y="673"/>
                  </a:lnTo>
                  <a:lnTo>
                    <a:pt x="523" y="677"/>
                  </a:lnTo>
                  <a:lnTo>
                    <a:pt x="526" y="680"/>
                  </a:lnTo>
                  <a:lnTo>
                    <a:pt x="530" y="680"/>
                  </a:lnTo>
                  <a:lnTo>
                    <a:pt x="533" y="680"/>
                  </a:lnTo>
                  <a:lnTo>
                    <a:pt x="534" y="677"/>
                  </a:lnTo>
                  <a:lnTo>
                    <a:pt x="535" y="672"/>
                  </a:lnTo>
                  <a:lnTo>
                    <a:pt x="536" y="666"/>
                  </a:lnTo>
                  <a:lnTo>
                    <a:pt x="535" y="659"/>
                  </a:lnTo>
                  <a:lnTo>
                    <a:pt x="534" y="649"/>
                  </a:lnTo>
                  <a:lnTo>
                    <a:pt x="530" y="636"/>
                  </a:lnTo>
                  <a:lnTo>
                    <a:pt x="526" y="622"/>
                  </a:lnTo>
                  <a:lnTo>
                    <a:pt x="524" y="613"/>
                  </a:lnTo>
                  <a:lnTo>
                    <a:pt x="520" y="606"/>
                  </a:lnTo>
                  <a:lnTo>
                    <a:pt x="518" y="597"/>
                  </a:lnTo>
                  <a:lnTo>
                    <a:pt x="514" y="588"/>
                  </a:lnTo>
                  <a:lnTo>
                    <a:pt x="512" y="580"/>
                  </a:lnTo>
                  <a:lnTo>
                    <a:pt x="508" y="571"/>
                  </a:lnTo>
                  <a:lnTo>
                    <a:pt x="504" y="562"/>
                  </a:lnTo>
                  <a:lnTo>
                    <a:pt x="499" y="553"/>
                  </a:lnTo>
                  <a:lnTo>
                    <a:pt x="496" y="544"/>
                  </a:lnTo>
                  <a:lnTo>
                    <a:pt x="492" y="534"/>
                  </a:lnTo>
                  <a:lnTo>
                    <a:pt x="488" y="524"/>
                  </a:lnTo>
                  <a:lnTo>
                    <a:pt x="485" y="514"/>
                  </a:lnTo>
                  <a:lnTo>
                    <a:pt x="480" y="504"/>
                  </a:lnTo>
                  <a:lnTo>
                    <a:pt x="476" y="495"/>
                  </a:lnTo>
                  <a:lnTo>
                    <a:pt x="472" y="485"/>
                  </a:lnTo>
                  <a:lnTo>
                    <a:pt x="469" y="474"/>
                  </a:lnTo>
                  <a:lnTo>
                    <a:pt x="466" y="464"/>
                  </a:lnTo>
                  <a:lnTo>
                    <a:pt x="462" y="453"/>
                  </a:lnTo>
                  <a:lnTo>
                    <a:pt x="459" y="443"/>
                  </a:lnTo>
                  <a:lnTo>
                    <a:pt x="456" y="432"/>
                  </a:lnTo>
                  <a:lnTo>
                    <a:pt x="454" y="421"/>
                  </a:lnTo>
                  <a:lnTo>
                    <a:pt x="453" y="411"/>
                  </a:lnTo>
                  <a:lnTo>
                    <a:pt x="450" y="400"/>
                  </a:lnTo>
                  <a:lnTo>
                    <a:pt x="449" y="389"/>
                  </a:lnTo>
                  <a:lnTo>
                    <a:pt x="448" y="377"/>
                  </a:lnTo>
                  <a:lnTo>
                    <a:pt x="448" y="365"/>
                  </a:lnTo>
                  <a:lnTo>
                    <a:pt x="448" y="354"/>
                  </a:lnTo>
                  <a:lnTo>
                    <a:pt x="448" y="343"/>
                  </a:lnTo>
                  <a:lnTo>
                    <a:pt x="449" y="332"/>
                  </a:lnTo>
                  <a:lnTo>
                    <a:pt x="450" y="321"/>
                  </a:lnTo>
                  <a:lnTo>
                    <a:pt x="453" y="308"/>
                  </a:lnTo>
                  <a:lnTo>
                    <a:pt x="455" y="297"/>
                  </a:lnTo>
                  <a:lnTo>
                    <a:pt x="461" y="275"/>
                  </a:lnTo>
                  <a:lnTo>
                    <a:pt x="467" y="254"/>
                  </a:lnTo>
                  <a:lnTo>
                    <a:pt x="473" y="236"/>
                  </a:lnTo>
                  <a:lnTo>
                    <a:pt x="480" y="218"/>
                  </a:lnTo>
                  <a:lnTo>
                    <a:pt x="486" y="202"/>
                  </a:lnTo>
                  <a:lnTo>
                    <a:pt x="492" y="187"/>
                  </a:lnTo>
                  <a:lnTo>
                    <a:pt x="498" y="174"/>
                  </a:lnTo>
                  <a:lnTo>
                    <a:pt x="504" y="162"/>
                  </a:lnTo>
                  <a:lnTo>
                    <a:pt x="510" y="150"/>
                  </a:lnTo>
                  <a:lnTo>
                    <a:pt x="518" y="139"/>
                  </a:lnTo>
                  <a:lnTo>
                    <a:pt x="524" y="131"/>
                  </a:lnTo>
                  <a:lnTo>
                    <a:pt x="530" y="121"/>
                  </a:lnTo>
                  <a:lnTo>
                    <a:pt x="538" y="113"/>
                  </a:lnTo>
                  <a:lnTo>
                    <a:pt x="545" y="105"/>
                  </a:lnTo>
                  <a:lnTo>
                    <a:pt x="551" y="97"/>
                  </a:lnTo>
                  <a:lnTo>
                    <a:pt x="559" y="90"/>
                  </a:lnTo>
                  <a:lnTo>
                    <a:pt x="566" y="83"/>
                  </a:lnTo>
                  <a:lnTo>
                    <a:pt x="575" y="75"/>
                  </a:lnTo>
                  <a:lnTo>
                    <a:pt x="583" y="69"/>
                  </a:lnTo>
                  <a:lnTo>
                    <a:pt x="592" y="63"/>
                  </a:lnTo>
                  <a:lnTo>
                    <a:pt x="602" y="59"/>
                  </a:lnTo>
                  <a:lnTo>
                    <a:pt x="610" y="57"/>
                  </a:lnTo>
                  <a:lnTo>
                    <a:pt x="619" y="56"/>
                  </a:lnTo>
                  <a:lnTo>
                    <a:pt x="629" y="56"/>
                  </a:lnTo>
                  <a:lnTo>
                    <a:pt x="636" y="59"/>
                  </a:lnTo>
                  <a:lnTo>
                    <a:pt x="645" y="64"/>
                  </a:lnTo>
                  <a:lnTo>
                    <a:pt x="651" y="73"/>
                  </a:lnTo>
                  <a:lnTo>
                    <a:pt x="657" y="84"/>
                  </a:lnTo>
                  <a:lnTo>
                    <a:pt x="662" y="100"/>
                  </a:lnTo>
                  <a:lnTo>
                    <a:pt x="666" y="118"/>
                  </a:lnTo>
                  <a:lnTo>
                    <a:pt x="668" y="141"/>
                  </a:lnTo>
                  <a:lnTo>
                    <a:pt x="668" y="168"/>
                  </a:lnTo>
                  <a:lnTo>
                    <a:pt x="668" y="183"/>
                  </a:lnTo>
                  <a:lnTo>
                    <a:pt x="670" y="197"/>
                  </a:lnTo>
                  <a:lnTo>
                    <a:pt x="670" y="213"/>
                  </a:lnTo>
                  <a:lnTo>
                    <a:pt x="671" y="231"/>
                  </a:lnTo>
                  <a:lnTo>
                    <a:pt x="672" y="247"/>
                  </a:lnTo>
                  <a:lnTo>
                    <a:pt x="673" y="264"/>
                  </a:lnTo>
                  <a:lnTo>
                    <a:pt x="674" y="281"/>
                  </a:lnTo>
                  <a:lnTo>
                    <a:pt x="676" y="298"/>
                  </a:lnTo>
                  <a:lnTo>
                    <a:pt x="678" y="316"/>
                  </a:lnTo>
                  <a:lnTo>
                    <a:pt x="679" y="333"/>
                  </a:lnTo>
                  <a:lnTo>
                    <a:pt x="682" y="352"/>
                  </a:lnTo>
                  <a:lnTo>
                    <a:pt x="684" y="369"/>
                  </a:lnTo>
                  <a:lnTo>
                    <a:pt x="687" y="386"/>
                  </a:lnTo>
                  <a:lnTo>
                    <a:pt x="688" y="403"/>
                  </a:lnTo>
                  <a:lnTo>
                    <a:pt x="690" y="422"/>
                  </a:lnTo>
                  <a:lnTo>
                    <a:pt x="693" y="438"/>
                  </a:lnTo>
                  <a:lnTo>
                    <a:pt x="695" y="455"/>
                  </a:lnTo>
                  <a:lnTo>
                    <a:pt x="698" y="471"/>
                  </a:lnTo>
                  <a:lnTo>
                    <a:pt x="700" y="488"/>
                  </a:lnTo>
                  <a:lnTo>
                    <a:pt x="703" y="503"/>
                  </a:lnTo>
                  <a:lnTo>
                    <a:pt x="705" y="519"/>
                  </a:lnTo>
                  <a:lnTo>
                    <a:pt x="708" y="534"/>
                  </a:lnTo>
                  <a:lnTo>
                    <a:pt x="710" y="548"/>
                  </a:lnTo>
                  <a:lnTo>
                    <a:pt x="713" y="561"/>
                  </a:lnTo>
                  <a:lnTo>
                    <a:pt x="715" y="575"/>
                  </a:lnTo>
                  <a:lnTo>
                    <a:pt x="718" y="586"/>
                  </a:lnTo>
                  <a:lnTo>
                    <a:pt x="719" y="598"/>
                  </a:lnTo>
                  <a:lnTo>
                    <a:pt x="721" y="608"/>
                  </a:lnTo>
                  <a:lnTo>
                    <a:pt x="723" y="618"/>
                  </a:lnTo>
                  <a:lnTo>
                    <a:pt x="725" y="627"/>
                  </a:lnTo>
                  <a:lnTo>
                    <a:pt x="726" y="634"/>
                  </a:lnTo>
                  <a:lnTo>
                    <a:pt x="727" y="641"/>
                  </a:lnTo>
                  <a:lnTo>
                    <a:pt x="730" y="654"/>
                  </a:lnTo>
                  <a:lnTo>
                    <a:pt x="732" y="666"/>
                  </a:lnTo>
                  <a:lnTo>
                    <a:pt x="736" y="678"/>
                  </a:lnTo>
                  <a:lnTo>
                    <a:pt x="739" y="689"/>
                  </a:lnTo>
                  <a:lnTo>
                    <a:pt x="742" y="701"/>
                  </a:lnTo>
                  <a:lnTo>
                    <a:pt x="745" y="709"/>
                  </a:lnTo>
                  <a:lnTo>
                    <a:pt x="748" y="717"/>
                  </a:lnTo>
                  <a:lnTo>
                    <a:pt x="752" y="723"/>
                  </a:lnTo>
                  <a:lnTo>
                    <a:pt x="755" y="726"/>
                  </a:lnTo>
                  <a:lnTo>
                    <a:pt x="757" y="726"/>
                  </a:lnTo>
                  <a:lnTo>
                    <a:pt x="760" y="724"/>
                  </a:lnTo>
                  <a:lnTo>
                    <a:pt x="762" y="719"/>
                  </a:lnTo>
                  <a:lnTo>
                    <a:pt x="763" y="709"/>
                  </a:lnTo>
                  <a:lnTo>
                    <a:pt x="764" y="696"/>
                  </a:lnTo>
                  <a:lnTo>
                    <a:pt x="766" y="677"/>
                  </a:lnTo>
                  <a:lnTo>
                    <a:pt x="766" y="654"/>
                  </a:lnTo>
                  <a:lnTo>
                    <a:pt x="766" y="640"/>
                  </a:lnTo>
                  <a:lnTo>
                    <a:pt x="767" y="627"/>
                  </a:lnTo>
                  <a:lnTo>
                    <a:pt x="767" y="612"/>
                  </a:lnTo>
                  <a:lnTo>
                    <a:pt x="767" y="597"/>
                  </a:lnTo>
                  <a:lnTo>
                    <a:pt x="767" y="581"/>
                  </a:lnTo>
                  <a:lnTo>
                    <a:pt x="768" y="564"/>
                  </a:lnTo>
                  <a:lnTo>
                    <a:pt x="769" y="546"/>
                  </a:lnTo>
                  <a:lnTo>
                    <a:pt x="769" y="529"/>
                  </a:lnTo>
                  <a:lnTo>
                    <a:pt x="771" y="511"/>
                  </a:lnTo>
                  <a:lnTo>
                    <a:pt x="772" y="492"/>
                  </a:lnTo>
                  <a:lnTo>
                    <a:pt x="773" y="474"/>
                  </a:lnTo>
                  <a:lnTo>
                    <a:pt x="774" y="454"/>
                  </a:lnTo>
                  <a:lnTo>
                    <a:pt x="777" y="435"/>
                  </a:lnTo>
                  <a:lnTo>
                    <a:pt x="778" y="416"/>
                  </a:lnTo>
                  <a:lnTo>
                    <a:pt x="780" y="396"/>
                  </a:lnTo>
                  <a:lnTo>
                    <a:pt x="782" y="376"/>
                  </a:lnTo>
                  <a:lnTo>
                    <a:pt x="784" y="358"/>
                  </a:lnTo>
                  <a:lnTo>
                    <a:pt x="787" y="338"/>
                  </a:lnTo>
                  <a:lnTo>
                    <a:pt x="789" y="319"/>
                  </a:lnTo>
                  <a:lnTo>
                    <a:pt x="792" y="300"/>
                  </a:lnTo>
                  <a:lnTo>
                    <a:pt x="795" y="281"/>
                  </a:lnTo>
                  <a:lnTo>
                    <a:pt x="798" y="263"/>
                  </a:lnTo>
                  <a:lnTo>
                    <a:pt x="801" y="244"/>
                  </a:lnTo>
                  <a:lnTo>
                    <a:pt x="805" y="227"/>
                  </a:lnTo>
                  <a:lnTo>
                    <a:pt x="808" y="210"/>
                  </a:lnTo>
                  <a:lnTo>
                    <a:pt x="811" y="194"/>
                  </a:lnTo>
                  <a:lnTo>
                    <a:pt x="816" y="178"/>
                  </a:lnTo>
                  <a:lnTo>
                    <a:pt x="820" y="163"/>
                  </a:lnTo>
                  <a:lnTo>
                    <a:pt x="824" y="148"/>
                  </a:lnTo>
                  <a:lnTo>
                    <a:pt x="829" y="134"/>
                  </a:lnTo>
                  <a:lnTo>
                    <a:pt x="832" y="121"/>
                  </a:lnTo>
                  <a:lnTo>
                    <a:pt x="837" y="110"/>
                  </a:lnTo>
                  <a:lnTo>
                    <a:pt x="847" y="86"/>
                  </a:lnTo>
                  <a:lnTo>
                    <a:pt x="858" y="67"/>
                  </a:lnTo>
                  <a:lnTo>
                    <a:pt x="869" y="48"/>
                  </a:lnTo>
                  <a:lnTo>
                    <a:pt x="880" y="33"/>
                  </a:lnTo>
                  <a:lnTo>
                    <a:pt x="891" y="20"/>
                  </a:lnTo>
                  <a:lnTo>
                    <a:pt x="903" y="10"/>
                  </a:lnTo>
                  <a:lnTo>
                    <a:pt x="914" y="4"/>
                  </a:lnTo>
                  <a:lnTo>
                    <a:pt x="924" y="0"/>
                  </a:lnTo>
                  <a:lnTo>
                    <a:pt x="932" y="0"/>
                  </a:lnTo>
                  <a:lnTo>
                    <a:pt x="941" y="5"/>
                  </a:lnTo>
                  <a:lnTo>
                    <a:pt x="948" y="14"/>
                  </a:lnTo>
                  <a:lnTo>
                    <a:pt x="954" y="26"/>
                  </a:lnTo>
                  <a:lnTo>
                    <a:pt x="958" y="44"/>
                  </a:lnTo>
                  <a:lnTo>
                    <a:pt x="962" y="67"/>
                  </a:lnTo>
                  <a:lnTo>
                    <a:pt x="962" y="95"/>
                  </a:lnTo>
                  <a:lnTo>
                    <a:pt x="960" y="128"/>
                  </a:lnTo>
                  <a:lnTo>
                    <a:pt x="959" y="147"/>
                  </a:lnTo>
                  <a:lnTo>
                    <a:pt x="958" y="167"/>
                  </a:lnTo>
                  <a:lnTo>
                    <a:pt x="957" y="186"/>
                  </a:lnTo>
                  <a:lnTo>
                    <a:pt x="956" y="206"/>
                  </a:lnTo>
                  <a:lnTo>
                    <a:pt x="954" y="227"/>
                  </a:lnTo>
                  <a:lnTo>
                    <a:pt x="953" y="248"/>
                  </a:lnTo>
                  <a:lnTo>
                    <a:pt x="952" y="269"/>
                  </a:lnTo>
                  <a:lnTo>
                    <a:pt x="951" y="291"/>
                  </a:lnTo>
                  <a:lnTo>
                    <a:pt x="949" y="313"/>
                  </a:lnTo>
                  <a:lnTo>
                    <a:pt x="948" y="334"/>
                  </a:lnTo>
                  <a:lnTo>
                    <a:pt x="946" y="356"/>
                  </a:lnTo>
                  <a:lnTo>
                    <a:pt x="946" y="379"/>
                  </a:lnTo>
                  <a:lnTo>
                    <a:pt x="943" y="401"/>
                  </a:lnTo>
                  <a:lnTo>
                    <a:pt x="942" y="422"/>
                  </a:lnTo>
                  <a:lnTo>
                    <a:pt x="942" y="444"/>
                  </a:lnTo>
                  <a:lnTo>
                    <a:pt x="941" y="465"/>
                  </a:lnTo>
                  <a:lnTo>
                    <a:pt x="940" y="486"/>
                  </a:lnTo>
                  <a:lnTo>
                    <a:pt x="938" y="507"/>
                  </a:lnTo>
                  <a:lnTo>
                    <a:pt x="937" y="527"/>
                  </a:lnTo>
                  <a:lnTo>
                    <a:pt x="937" y="546"/>
                  </a:lnTo>
                  <a:lnTo>
                    <a:pt x="936" y="565"/>
                  </a:lnTo>
                  <a:lnTo>
                    <a:pt x="935" y="583"/>
                  </a:lnTo>
                  <a:lnTo>
                    <a:pt x="935" y="601"/>
                  </a:lnTo>
                  <a:lnTo>
                    <a:pt x="935" y="618"/>
                  </a:lnTo>
                  <a:lnTo>
                    <a:pt x="933" y="634"/>
                  </a:lnTo>
                  <a:lnTo>
                    <a:pt x="933" y="650"/>
                  </a:lnTo>
                  <a:lnTo>
                    <a:pt x="933" y="664"/>
                  </a:lnTo>
                  <a:lnTo>
                    <a:pt x="933" y="677"/>
                  </a:lnTo>
                  <a:lnTo>
                    <a:pt x="933" y="689"/>
                  </a:lnTo>
                  <a:lnTo>
                    <a:pt x="933" y="701"/>
                  </a:lnTo>
                  <a:lnTo>
                    <a:pt x="935" y="710"/>
                  </a:lnTo>
                  <a:lnTo>
                    <a:pt x="935" y="719"/>
                  </a:lnTo>
                  <a:lnTo>
                    <a:pt x="936" y="734"/>
                  </a:lnTo>
                  <a:lnTo>
                    <a:pt x="938" y="747"/>
                  </a:lnTo>
                  <a:lnTo>
                    <a:pt x="940" y="760"/>
                  </a:lnTo>
                  <a:lnTo>
                    <a:pt x="942" y="770"/>
                  </a:lnTo>
                  <a:lnTo>
                    <a:pt x="946" y="778"/>
                  </a:lnTo>
                  <a:lnTo>
                    <a:pt x="948" y="784"/>
                  </a:lnTo>
                  <a:lnTo>
                    <a:pt x="951" y="788"/>
                  </a:lnTo>
                  <a:lnTo>
                    <a:pt x="953" y="791"/>
                  </a:lnTo>
                  <a:lnTo>
                    <a:pt x="956" y="789"/>
                  </a:lnTo>
                  <a:lnTo>
                    <a:pt x="958" y="787"/>
                  </a:lnTo>
                  <a:lnTo>
                    <a:pt x="960" y="781"/>
                  </a:lnTo>
                  <a:lnTo>
                    <a:pt x="963" y="772"/>
                  </a:lnTo>
                  <a:lnTo>
                    <a:pt x="964" y="760"/>
                  </a:lnTo>
                  <a:lnTo>
                    <a:pt x="965" y="745"/>
                  </a:lnTo>
                  <a:lnTo>
                    <a:pt x="967" y="728"/>
                  </a:lnTo>
                  <a:lnTo>
                    <a:pt x="967" y="705"/>
                  </a:lnTo>
                  <a:lnTo>
                    <a:pt x="970" y="692"/>
                  </a:lnTo>
                  <a:lnTo>
                    <a:pt x="975" y="677"/>
                  </a:lnTo>
                  <a:lnTo>
                    <a:pt x="979" y="662"/>
                  </a:lnTo>
                  <a:lnTo>
                    <a:pt x="984" y="648"/>
                  </a:lnTo>
                  <a:lnTo>
                    <a:pt x="989" y="633"/>
                  </a:lnTo>
                  <a:lnTo>
                    <a:pt x="995" y="619"/>
                  </a:lnTo>
                  <a:lnTo>
                    <a:pt x="1000" y="604"/>
                  </a:lnTo>
                  <a:lnTo>
                    <a:pt x="1006" y="591"/>
                  </a:lnTo>
                  <a:lnTo>
                    <a:pt x="1012" y="576"/>
                  </a:lnTo>
                  <a:lnTo>
                    <a:pt x="1018" y="562"/>
                  </a:lnTo>
                  <a:lnTo>
                    <a:pt x="1025" y="549"/>
                  </a:lnTo>
                  <a:lnTo>
                    <a:pt x="1031" y="535"/>
                  </a:lnTo>
                  <a:lnTo>
                    <a:pt x="1038" y="522"/>
                  </a:lnTo>
                  <a:lnTo>
                    <a:pt x="1046" y="509"/>
                  </a:lnTo>
                  <a:lnTo>
                    <a:pt x="1053" y="496"/>
                  </a:lnTo>
                  <a:lnTo>
                    <a:pt x="1059" y="483"/>
                  </a:lnTo>
                  <a:lnTo>
                    <a:pt x="1067" y="471"/>
                  </a:lnTo>
                  <a:lnTo>
                    <a:pt x="1074" y="459"/>
                  </a:lnTo>
                  <a:lnTo>
                    <a:pt x="1081" y="448"/>
                  </a:lnTo>
                  <a:lnTo>
                    <a:pt x="1090" y="437"/>
                  </a:lnTo>
                  <a:lnTo>
                    <a:pt x="1097" y="426"/>
                  </a:lnTo>
                  <a:lnTo>
                    <a:pt x="1105" y="414"/>
                  </a:lnTo>
                  <a:lnTo>
                    <a:pt x="1112" y="403"/>
                  </a:lnTo>
                  <a:lnTo>
                    <a:pt x="1121" y="393"/>
                  </a:lnTo>
                  <a:lnTo>
                    <a:pt x="1128" y="384"/>
                  </a:lnTo>
                  <a:lnTo>
                    <a:pt x="1136" y="375"/>
                  </a:lnTo>
                  <a:lnTo>
                    <a:pt x="1143" y="366"/>
                  </a:lnTo>
                  <a:lnTo>
                    <a:pt x="1152" y="358"/>
                  </a:lnTo>
                  <a:lnTo>
                    <a:pt x="1159" y="350"/>
                  </a:lnTo>
                  <a:lnTo>
                    <a:pt x="1166" y="343"/>
                  </a:lnTo>
                  <a:lnTo>
                    <a:pt x="1174" y="335"/>
                  </a:lnTo>
                  <a:lnTo>
                    <a:pt x="1181" y="329"/>
                  </a:lnTo>
                  <a:lnTo>
                    <a:pt x="1196" y="318"/>
                  </a:lnTo>
                  <a:lnTo>
                    <a:pt x="1211" y="307"/>
                  </a:lnTo>
                  <a:lnTo>
                    <a:pt x="1226" y="298"/>
                  </a:lnTo>
                  <a:lnTo>
                    <a:pt x="1240" y="292"/>
                  </a:lnTo>
                  <a:lnTo>
                    <a:pt x="1255" y="286"/>
                  </a:lnTo>
                  <a:lnTo>
                    <a:pt x="1268" y="284"/>
                  </a:lnTo>
                  <a:lnTo>
                    <a:pt x="1280" y="282"/>
                  </a:lnTo>
                  <a:lnTo>
                    <a:pt x="1290" y="285"/>
                  </a:lnTo>
                  <a:lnTo>
                    <a:pt x="1298" y="289"/>
                  </a:lnTo>
                  <a:lnTo>
                    <a:pt x="1305" y="296"/>
                  </a:lnTo>
                  <a:lnTo>
                    <a:pt x="1308" y="307"/>
                  </a:lnTo>
                  <a:lnTo>
                    <a:pt x="1309" y="321"/>
                  </a:lnTo>
                  <a:lnTo>
                    <a:pt x="1307" y="338"/>
                  </a:lnTo>
                  <a:lnTo>
                    <a:pt x="1301" y="359"/>
                  </a:lnTo>
                  <a:lnTo>
                    <a:pt x="1292" y="385"/>
                  </a:lnTo>
                  <a:lnTo>
                    <a:pt x="1279" y="414"/>
                  </a:lnTo>
                  <a:lnTo>
                    <a:pt x="1270" y="430"/>
                  </a:lnTo>
                  <a:lnTo>
                    <a:pt x="1263" y="446"/>
                  </a:lnTo>
                  <a:lnTo>
                    <a:pt x="1255" y="463"/>
                  </a:lnTo>
                  <a:lnTo>
                    <a:pt x="1248" y="479"/>
                  </a:lnTo>
                  <a:lnTo>
                    <a:pt x="1240" y="495"/>
                  </a:lnTo>
                  <a:lnTo>
                    <a:pt x="1233" y="512"/>
                  </a:lnTo>
                  <a:lnTo>
                    <a:pt x="1226" y="528"/>
                  </a:lnTo>
                  <a:lnTo>
                    <a:pt x="1219" y="544"/>
                  </a:lnTo>
                  <a:lnTo>
                    <a:pt x="1212" y="561"/>
                  </a:lnTo>
                  <a:lnTo>
                    <a:pt x="1206" y="577"/>
                  </a:lnTo>
                  <a:lnTo>
                    <a:pt x="1200" y="594"/>
                  </a:lnTo>
                  <a:lnTo>
                    <a:pt x="1194" y="611"/>
                  </a:lnTo>
                  <a:lnTo>
                    <a:pt x="1187" y="627"/>
                  </a:lnTo>
                  <a:lnTo>
                    <a:pt x="1181" y="644"/>
                  </a:lnTo>
                  <a:lnTo>
                    <a:pt x="1176" y="659"/>
                  </a:lnTo>
                  <a:lnTo>
                    <a:pt x="1170" y="675"/>
                  </a:lnTo>
                  <a:lnTo>
                    <a:pt x="1165" y="691"/>
                  </a:lnTo>
                  <a:lnTo>
                    <a:pt x="1160" y="707"/>
                  </a:lnTo>
                  <a:lnTo>
                    <a:pt x="1155" y="722"/>
                  </a:lnTo>
                  <a:lnTo>
                    <a:pt x="1152" y="736"/>
                  </a:lnTo>
                  <a:lnTo>
                    <a:pt x="1147" y="751"/>
                  </a:lnTo>
                  <a:lnTo>
                    <a:pt x="1143" y="766"/>
                  </a:lnTo>
                  <a:lnTo>
                    <a:pt x="1139" y="780"/>
                  </a:lnTo>
                  <a:lnTo>
                    <a:pt x="1136" y="793"/>
                  </a:lnTo>
                  <a:lnTo>
                    <a:pt x="1132" y="807"/>
                  </a:lnTo>
                  <a:lnTo>
                    <a:pt x="1129" y="819"/>
                  </a:lnTo>
                  <a:lnTo>
                    <a:pt x="1126" y="833"/>
                  </a:lnTo>
                  <a:lnTo>
                    <a:pt x="1123" y="844"/>
                  </a:lnTo>
                  <a:lnTo>
                    <a:pt x="1121" y="856"/>
                  </a:lnTo>
                  <a:lnTo>
                    <a:pt x="1120" y="867"/>
                  </a:lnTo>
                  <a:lnTo>
                    <a:pt x="1118" y="877"/>
                  </a:lnTo>
                  <a:lnTo>
                    <a:pt x="1116" y="887"/>
                  </a:lnTo>
                  <a:lnTo>
                    <a:pt x="1113" y="907"/>
                  </a:lnTo>
                  <a:lnTo>
                    <a:pt x="1112" y="923"/>
                  </a:lnTo>
                  <a:lnTo>
                    <a:pt x="1110" y="939"/>
                  </a:lnTo>
                  <a:lnTo>
                    <a:pt x="1108" y="952"/>
                  </a:lnTo>
                  <a:lnTo>
                    <a:pt x="1107" y="965"/>
                  </a:lnTo>
                  <a:lnTo>
                    <a:pt x="1106" y="976"/>
                  </a:lnTo>
                  <a:lnTo>
                    <a:pt x="1104" y="987"/>
                  </a:lnTo>
                  <a:lnTo>
                    <a:pt x="1102" y="997"/>
                  </a:lnTo>
                  <a:lnTo>
                    <a:pt x="1101" y="1005"/>
                  </a:lnTo>
                  <a:lnTo>
                    <a:pt x="1099" y="1014"/>
                  </a:lnTo>
                  <a:lnTo>
                    <a:pt x="1097" y="1022"/>
                  </a:lnTo>
                  <a:lnTo>
                    <a:pt x="1095" y="1030"/>
                  </a:lnTo>
                  <a:lnTo>
                    <a:pt x="1092" y="1039"/>
                  </a:lnTo>
                  <a:lnTo>
                    <a:pt x="1090" y="1046"/>
                  </a:lnTo>
                  <a:lnTo>
                    <a:pt x="1087" y="1055"/>
                  </a:lnTo>
                  <a:lnTo>
                    <a:pt x="1084" y="1062"/>
                  </a:lnTo>
                  <a:lnTo>
                    <a:pt x="1080" y="1071"/>
                  </a:lnTo>
                  <a:lnTo>
                    <a:pt x="1078" y="1078"/>
                  </a:lnTo>
                  <a:lnTo>
                    <a:pt x="1075" y="1085"/>
                  </a:lnTo>
                  <a:lnTo>
                    <a:pt x="1073" y="1092"/>
                  </a:lnTo>
                  <a:lnTo>
                    <a:pt x="1071" y="1098"/>
                  </a:lnTo>
                  <a:lnTo>
                    <a:pt x="1071" y="1101"/>
                  </a:lnTo>
                  <a:lnTo>
                    <a:pt x="1071" y="1105"/>
                  </a:lnTo>
                  <a:lnTo>
                    <a:pt x="1073" y="1108"/>
                  </a:lnTo>
                  <a:lnTo>
                    <a:pt x="1074" y="1109"/>
                  </a:lnTo>
                  <a:lnTo>
                    <a:pt x="1076" y="1109"/>
                  </a:lnTo>
                  <a:lnTo>
                    <a:pt x="1080" y="1108"/>
                  </a:lnTo>
                  <a:lnTo>
                    <a:pt x="1084" y="1104"/>
                  </a:lnTo>
                  <a:lnTo>
                    <a:pt x="1089" y="1100"/>
                  </a:lnTo>
                  <a:lnTo>
                    <a:pt x="1095" y="1093"/>
                  </a:lnTo>
                  <a:lnTo>
                    <a:pt x="1102" y="1085"/>
                  </a:lnTo>
                  <a:lnTo>
                    <a:pt x="1110" y="1076"/>
                  </a:lnTo>
                  <a:lnTo>
                    <a:pt x="1117" y="1064"/>
                  </a:lnTo>
                  <a:lnTo>
                    <a:pt x="1124" y="1052"/>
                  </a:lnTo>
                  <a:lnTo>
                    <a:pt x="1129" y="1041"/>
                  </a:lnTo>
                  <a:lnTo>
                    <a:pt x="1134" y="1029"/>
                  </a:lnTo>
                  <a:lnTo>
                    <a:pt x="1137" y="1016"/>
                  </a:lnTo>
                  <a:lnTo>
                    <a:pt x="1141" y="1004"/>
                  </a:lnTo>
                  <a:lnTo>
                    <a:pt x="1142" y="992"/>
                  </a:lnTo>
                  <a:lnTo>
                    <a:pt x="1144" y="979"/>
                  </a:lnTo>
                  <a:lnTo>
                    <a:pt x="1144" y="967"/>
                  </a:lnTo>
                  <a:lnTo>
                    <a:pt x="1145" y="955"/>
                  </a:lnTo>
                  <a:lnTo>
                    <a:pt x="1145" y="942"/>
                  </a:lnTo>
                  <a:lnTo>
                    <a:pt x="1147" y="930"/>
                  </a:lnTo>
                  <a:lnTo>
                    <a:pt x="1147" y="919"/>
                  </a:lnTo>
                  <a:lnTo>
                    <a:pt x="1147" y="908"/>
                  </a:lnTo>
                  <a:lnTo>
                    <a:pt x="1148" y="898"/>
                  </a:lnTo>
                  <a:lnTo>
                    <a:pt x="1148" y="887"/>
                  </a:lnTo>
                  <a:lnTo>
                    <a:pt x="1160" y="872"/>
                  </a:lnTo>
                  <a:lnTo>
                    <a:pt x="1171" y="858"/>
                  </a:lnTo>
                  <a:lnTo>
                    <a:pt x="1181" y="845"/>
                  </a:lnTo>
                  <a:lnTo>
                    <a:pt x="1190" y="834"/>
                  </a:lnTo>
                  <a:lnTo>
                    <a:pt x="1198" y="823"/>
                  </a:lnTo>
                  <a:lnTo>
                    <a:pt x="1207" y="813"/>
                  </a:lnTo>
                  <a:lnTo>
                    <a:pt x="1216" y="803"/>
                  </a:lnTo>
                  <a:lnTo>
                    <a:pt x="1224" y="796"/>
                  </a:lnTo>
                  <a:lnTo>
                    <a:pt x="1232" y="788"/>
                  </a:lnTo>
                  <a:lnTo>
                    <a:pt x="1240" y="781"/>
                  </a:lnTo>
                  <a:lnTo>
                    <a:pt x="1249" y="775"/>
                  </a:lnTo>
                  <a:lnTo>
                    <a:pt x="1259" y="768"/>
                  </a:lnTo>
                  <a:lnTo>
                    <a:pt x="1269" y="763"/>
                  </a:lnTo>
                  <a:lnTo>
                    <a:pt x="1280" y="759"/>
                  </a:lnTo>
                  <a:lnTo>
                    <a:pt x="1291" y="755"/>
                  </a:lnTo>
                  <a:lnTo>
                    <a:pt x="1305" y="751"/>
                  </a:lnTo>
                  <a:lnTo>
                    <a:pt x="1318" y="747"/>
                  </a:lnTo>
                  <a:lnTo>
                    <a:pt x="1332" y="745"/>
                  </a:lnTo>
                  <a:lnTo>
                    <a:pt x="1345" y="742"/>
                  </a:lnTo>
                  <a:lnTo>
                    <a:pt x="1358" y="741"/>
                  </a:lnTo>
                  <a:lnTo>
                    <a:pt x="1370" y="741"/>
                  </a:lnTo>
                  <a:lnTo>
                    <a:pt x="1381" y="742"/>
                  </a:lnTo>
                  <a:lnTo>
                    <a:pt x="1391" y="745"/>
                  </a:lnTo>
                  <a:lnTo>
                    <a:pt x="1399" y="749"/>
                  </a:lnTo>
                  <a:lnTo>
                    <a:pt x="1404" y="755"/>
                  </a:lnTo>
                  <a:lnTo>
                    <a:pt x="1408" y="763"/>
                  </a:lnTo>
                  <a:lnTo>
                    <a:pt x="1409" y="773"/>
                  </a:lnTo>
                  <a:lnTo>
                    <a:pt x="1407" y="787"/>
                  </a:lnTo>
                  <a:lnTo>
                    <a:pt x="1402" y="803"/>
                  </a:lnTo>
                  <a:lnTo>
                    <a:pt x="1392" y="821"/>
                  </a:lnTo>
                  <a:lnTo>
                    <a:pt x="1380" y="842"/>
                  </a:lnTo>
                  <a:lnTo>
                    <a:pt x="1362" y="868"/>
                  </a:lnTo>
                  <a:lnTo>
                    <a:pt x="1354" y="881"/>
                  </a:lnTo>
                  <a:lnTo>
                    <a:pt x="1344" y="893"/>
                  </a:lnTo>
                  <a:lnTo>
                    <a:pt x="1335" y="904"/>
                  </a:lnTo>
                  <a:lnTo>
                    <a:pt x="1328" y="915"/>
                  </a:lnTo>
                  <a:lnTo>
                    <a:pt x="1321" y="925"/>
                  </a:lnTo>
                  <a:lnTo>
                    <a:pt x="1313" y="934"/>
                  </a:lnTo>
                  <a:lnTo>
                    <a:pt x="1307" y="942"/>
                  </a:lnTo>
                  <a:lnTo>
                    <a:pt x="1301" y="951"/>
                  </a:lnTo>
                  <a:lnTo>
                    <a:pt x="1296" y="958"/>
                  </a:lnTo>
                  <a:lnTo>
                    <a:pt x="1291" y="966"/>
                  </a:lnTo>
                  <a:lnTo>
                    <a:pt x="1286" y="973"/>
                  </a:lnTo>
                  <a:lnTo>
                    <a:pt x="1281" y="979"/>
                  </a:lnTo>
                  <a:lnTo>
                    <a:pt x="1277" y="985"/>
                  </a:lnTo>
                  <a:lnTo>
                    <a:pt x="1274" y="992"/>
                  </a:lnTo>
                  <a:lnTo>
                    <a:pt x="1270" y="998"/>
                  </a:lnTo>
                  <a:lnTo>
                    <a:pt x="1266" y="1003"/>
                  </a:lnTo>
                  <a:lnTo>
                    <a:pt x="1264" y="1009"/>
                  </a:lnTo>
                  <a:lnTo>
                    <a:pt x="1261" y="1014"/>
                  </a:lnTo>
                  <a:lnTo>
                    <a:pt x="1259" y="1020"/>
                  </a:lnTo>
                  <a:lnTo>
                    <a:pt x="1256" y="1025"/>
                  </a:lnTo>
                  <a:lnTo>
                    <a:pt x="1255" y="1031"/>
                  </a:lnTo>
                  <a:lnTo>
                    <a:pt x="1253" y="1037"/>
                  </a:lnTo>
                  <a:lnTo>
                    <a:pt x="1251" y="1043"/>
                  </a:lnTo>
                  <a:lnTo>
                    <a:pt x="1249" y="1050"/>
                  </a:lnTo>
                  <a:lnTo>
                    <a:pt x="1248" y="1056"/>
                  </a:lnTo>
                  <a:lnTo>
                    <a:pt x="1247" y="1063"/>
                  </a:lnTo>
                  <a:lnTo>
                    <a:pt x="1245" y="1071"/>
                  </a:lnTo>
                  <a:lnTo>
                    <a:pt x="1244" y="1078"/>
                  </a:lnTo>
                  <a:lnTo>
                    <a:pt x="1243" y="1085"/>
                  </a:lnTo>
                  <a:lnTo>
                    <a:pt x="1242" y="1095"/>
                  </a:lnTo>
                  <a:lnTo>
                    <a:pt x="1240" y="1104"/>
                  </a:lnTo>
                  <a:lnTo>
                    <a:pt x="1239" y="1114"/>
                  </a:lnTo>
                  <a:lnTo>
                    <a:pt x="1239" y="1121"/>
                  </a:lnTo>
                  <a:lnTo>
                    <a:pt x="1238" y="1129"/>
                  </a:lnTo>
                  <a:lnTo>
                    <a:pt x="1237" y="1137"/>
                  </a:lnTo>
                  <a:lnTo>
                    <a:pt x="1235" y="1145"/>
                  </a:lnTo>
                  <a:lnTo>
                    <a:pt x="1234" y="1153"/>
                  </a:lnTo>
                  <a:lnTo>
                    <a:pt x="1233" y="1162"/>
                  </a:lnTo>
                  <a:lnTo>
                    <a:pt x="1232" y="1169"/>
                  </a:lnTo>
                  <a:lnTo>
                    <a:pt x="1232" y="1178"/>
                  </a:lnTo>
                  <a:lnTo>
                    <a:pt x="1231" y="1188"/>
                  </a:lnTo>
                  <a:lnTo>
                    <a:pt x="1229" y="1196"/>
                  </a:lnTo>
                  <a:lnTo>
                    <a:pt x="1228" y="1205"/>
                  </a:lnTo>
                  <a:lnTo>
                    <a:pt x="1227" y="1215"/>
                  </a:lnTo>
                  <a:lnTo>
                    <a:pt x="1226" y="1224"/>
                  </a:lnTo>
                  <a:lnTo>
                    <a:pt x="1224" y="1233"/>
                  </a:lnTo>
                  <a:lnTo>
                    <a:pt x="1223" y="1243"/>
                  </a:lnTo>
                  <a:lnTo>
                    <a:pt x="1222" y="1252"/>
                  </a:lnTo>
                  <a:lnTo>
                    <a:pt x="1221" y="1262"/>
                  </a:lnTo>
                  <a:lnTo>
                    <a:pt x="1219" y="1272"/>
                  </a:lnTo>
                  <a:lnTo>
                    <a:pt x="1218" y="1280"/>
                  </a:lnTo>
                  <a:lnTo>
                    <a:pt x="1217" y="1290"/>
                  </a:lnTo>
                  <a:lnTo>
                    <a:pt x="1216" y="1299"/>
                  </a:lnTo>
                  <a:lnTo>
                    <a:pt x="1214" y="1309"/>
                  </a:lnTo>
                  <a:lnTo>
                    <a:pt x="1213" y="1317"/>
                  </a:lnTo>
                  <a:lnTo>
                    <a:pt x="1212" y="1326"/>
                  </a:lnTo>
                  <a:lnTo>
                    <a:pt x="1211" y="1336"/>
                  </a:lnTo>
                  <a:lnTo>
                    <a:pt x="1210" y="1344"/>
                  </a:lnTo>
                  <a:lnTo>
                    <a:pt x="1208" y="1353"/>
                  </a:lnTo>
                  <a:lnTo>
                    <a:pt x="1207" y="1362"/>
                  </a:lnTo>
                  <a:lnTo>
                    <a:pt x="1207" y="1369"/>
                  </a:lnTo>
                  <a:lnTo>
                    <a:pt x="1206" y="1378"/>
                  </a:lnTo>
                  <a:lnTo>
                    <a:pt x="1205" y="1385"/>
                  </a:lnTo>
                  <a:lnTo>
                    <a:pt x="1205" y="1392"/>
                  </a:lnTo>
                  <a:lnTo>
                    <a:pt x="31" y="1392"/>
                  </a:lnTo>
                  <a:close/>
                </a:path>
              </a:pathLst>
            </a:custGeom>
            <a:solidFill>
              <a:schemeClr val="accent1"/>
            </a:solidFill>
            <a:ln w="9525">
              <a:noFill/>
              <a:round/>
              <a:headEnd/>
              <a:tailEnd/>
            </a:ln>
          </p:spPr>
          <p:txBody>
            <a:bodyPr/>
            <a:lstStyle/>
            <a:p>
              <a:endParaRPr lang="ko-KR" altLang="en-US"/>
            </a:p>
          </p:txBody>
        </p:sp>
        <p:sp>
          <p:nvSpPr>
            <p:cNvPr id="258060" name="Freeform 15"/>
            <p:cNvSpPr>
              <a:spLocks/>
            </p:cNvSpPr>
            <p:nvPr/>
          </p:nvSpPr>
          <p:spPr bwMode="auto">
            <a:xfrm>
              <a:off x="3652" y="2890"/>
              <a:ext cx="1333" cy="364"/>
            </a:xfrm>
            <a:custGeom>
              <a:avLst/>
              <a:gdLst>
                <a:gd name="T0" fmla="*/ 0 w 2667"/>
                <a:gd name="T1" fmla="*/ 0 h 729"/>
                <a:gd name="T2" fmla="*/ 0 w 2667"/>
                <a:gd name="T3" fmla="*/ 0 h 729"/>
                <a:gd name="T4" fmla="*/ 0 w 2667"/>
                <a:gd name="T5" fmla="*/ 0 h 729"/>
                <a:gd name="T6" fmla="*/ 0 w 2667"/>
                <a:gd name="T7" fmla="*/ 0 h 729"/>
                <a:gd name="T8" fmla="*/ 0 w 2667"/>
                <a:gd name="T9" fmla="*/ 0 h 729"/>
                <a:gd name="T10" fmla="*/ 0 w 2667"/>
                <a:gd name="T11" fmla="*/ 0 h 729"/>
                <a:gd name="T12" fmla="*/ 0 w 2667"/>
                <a:gd name="T13" fmla="*/ 0 h 729"/>
                <a:gd name="T14" fmla="*/ 0 w 2667"/>
                <a:gd name="T15" fmla="*/ 0 h 729"/>
                <a:gd name="T16" fmla="*/ 0 w 2667"/>
                <a:gd name="T17" fmla="*/ 0 h 729"/>
                <a:gd name="T18" fmla="*/ 0 w 2667"/>
                <a:gd name="T19" fmla="*/ 0 h 729"/>
                <a:gd name="T20" fmla="*/ 0 w 2667"/>
                <a:gd name="T21" fmla="*/ 0 h 729"/>
                <a:gd name="T22" fmla="*/ 0 w 2667"/>
                <a:gd name="T23" fmla="*/ 0 h 729"/>
                <a:gd name="T24" fmla="*/ 0 w 2667"/>
                <a:gd name="T25" fmla="*/ 0 h 729"/>
                <a:gd name="T26" fmla="*/ 0 w 2667"/>
                <a:gd name="T27" fmla="*/ 0 h 729"/>
                <a:gd name="T28" fmla="*/ 0 w 2667"/>
                <a:gd name="T29" fmla="*/ 0 h 729"/>
                <a:gd name="T30" fmla="*/ 0 w 2667"/>
                <a:gd name="T31" fmla="*/ 0 h 729"/>
                <a:gd name="T32" fmla="*/ 0 w 2667"/>
                <a:gd name="T33" fmla="*/ 0 h 729"/>
                <a:gd name="T34" fmla="*/ 0 w 2667"/>
                <a:gd name="T35" fmla="*/ 0 h 729"/>
                <a:gd name="T36" fmla="*/ 0 w 2667"/>
                <a:gd name="T37" fmla="*/ 0 h 729"/>
                <a:gd name="T38" fmla="*/ 0 w 2667"/>
                <a:gd name="T39" fmla="*/ 0 h 729"/>
                <a:gd name="T40" fmla="*/ 0 w 2667"/>
                <a:gd name="T41" fmla="*/ 0 h 729"/>
                <a:gd name="T42" fmla="*/ 0 w 2667"/>
                <a:gd name="T43" fmla="*/ 0 h 729"/>
                <a:gd name="T44" fmla="*/ 0 w 2667"/>
                <a:gd name="T45" fmla="*/ 0 h 729"/>
                <a:gd name="T46" fmla="*/ 0 w 2667"/>
                <a:gd name="T47" fmla="*/ 0 h 729"/>
                <a:gd name="T48" fmla="*/ 0 w 2667"/>
                <a:gd name="T49" fmla="*/ 0 h 729"/>
                <a:gd name="T50" fmla="*/ 0 w 2667"/>
                <a:gd name="T51" fmla="*/ 0 h 729"/>
                <a:gd name="T52" fmla="*/ 0 w 2667"/>
                <a:gd name="T53" fmla="*/ 0 h 729"/>
                <a:gd name="T54" fmla="*/ 0 w 2667"/>
                <a:gd name="T55" fmla="*/ 0 h 729"/>
                <a:gd name="T56" fmla="*/ 0 w 2667"/>
                <a:gd name="T57" fmla="*/ 0 h 729"/>
                <a:gd name="T58" fmla="*/ 0 w 2667"/>
                <a:gd name="T59" fmla="*/ 0 h 729"/>
                <a:gd name="T60" fmla="*/ 0 w 2667"/>
                <a:gd name="T61" fmla="*/ 0 h 729"/>
                <a:gd name="T62" fmla="*/ 0 w 2667"/>
                <a:gd name="T63" fmla="*/ 0 h 729"/>
                <a:gd name="T64" fmla="*/ 0 w 2667"/>
                <a:gd name="T65" fmla="*/ 0 h 729"/>
                <a:gd name="T66" fmla="*/ 0 w 2667"/>
                <a:gd name="T67" fmla="*/ 0 h 729"/>
                <a:gd name="T68" fmla="*/ 0 w 2667"/>
                <a:gd name="T69" fmla="*/ 0 h 729"/>
                <a:gd name="T70" fmla="*/ 0 w 2667"/>
                <a:gd name="T71" fmla="*/ 0 h 729"/>
                <a:gd name="T72" fmla="*/ 0 w 2667"/>
                <a:gd name="T73" fmla="*/ 0 h 729"/>
                <a:gd name="T74" fmla="*/ 0 w 2667"/>
                <a:gd name="T75" fmla="*/ 0 h 729"/>
                <a:gd name="T76" fmla="*/ 0 w 2667"/>
                <a:gd name="T77" fmla="*/ 0 h 729"/>
                <a:gd name="T78" fmla="*/ 0 w 2667"/>
                <a:gd name="T79" fmla="*/ 0 h 729"/>
                <a:gd name="T80" fmla="*/ 0 w 2667"/>
                <a:gd name="T81" fmla="*/ 0 h 729"/>
                <a:gd name="T82" fmla="*/ 0 w 2667"/>
                <a:gd name="T83" fmla="*/ 0 h 729"/>
                <a:gd name="T84" fmla="*/ 0 w 2667"/>
                <a:gd name="T85" fmla="*/ 0 h 729"/>
                <a:gd name="T86" fmla="*/ 0 w 2667"/>
                <a:gd name="T87" fmla="*/ 0 h 729"/>
                <a:gd name="T88" fmla="*/ 0 w 2667"/>
                <a:gd name="T89" fmla="*/ 0 h 729"/>
                <a:gd name="T90" fmla="*/ 0 w 2667"/>
                <a:gd name="T91" fmla="*/ 0 h 729"/>
                <a:gd name="T92" fmla="*/ 0 w 2667"/>
                <a:gd name="T93" fmla="*/ 0 h 729"/>
                <a:gd name="T94" fmla="*/ 0 w 2667"/>
                <a:gd name="T95" fmla="*/ 0 h 729"/>
                <a:gd name="T96" fmla="*/ 0 w 2667"/>
                <a:gd name="T97" fmla="*/ 0 h 729"/>
                <a:gd name="T98" fmla="*/ 0 w 2667"/>
                <a:gd name="T99" fmla="*/ 0 h 729"/>
                <a:gd name="T100" fmla="*/ 0 w 2667"/>
                <a:gd name="T101" fmla="*/ 0 h 729"/>
                <a:gd name="T102" fmla="*/ 0 w 2667"/>
                <a:gd name="T103" fmla="*/ 0 h 729"/>
                <a:gd name="T104" fmla="*/ 0 w 2667"/>
                <a:gd name="T105" fmla="*/ 0 h 729"/>
                <a:gd name="T106" fmla="*/ 0 w 2667"/>
                <a:gd name="T107" fmla="*/ 0 h 729"/>
                <a:gd name="T108" fmla="*/ 0 w 2667"/>
                <a:gd name="T109" fmla="*/ 0 h 729"/>
                <a:gd name="T110" fmla="*/ 0 w 2667"/>
                <a:gd name="T111" fmla="*/ 0 h 729"/>
                <a:gd name="T112" fmla="*/ 0 w 2667"/>
                <a:gd name="T113" fmla="*/ 0 h 729"/>
                <a:gd name="T114" fmla="*/ 0 w 2667"/>
                <a:gd name="T115" fmla="*/ 0 h 729"/>
                <a:gd name="T116" fmla="*/ 0 w 2667"/>
                <a:gd name="T117" fmla="*/ 0 h 729"/>
                <a:gd name="T118" fmla="*/ 0 w 2667"/>
                <a:gd name="T119" fmla="*/ 0 h 729"/>
                <a:gd name="T120" fmla="*/ 0 w 2667"/>
                <a:gd name="T121" fmla="*/ 0 h 729"/>
                <a:gd name="T122" fmla="*/ 0 w 2667"/>
                <a:gd name="T123" fmla="*/ 0 h 7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7"/>
                <a:gd name="T187" fmla="*/ 0 h 729"/>
                <a:gd name="T188" fmla="*/ 2667 w 2667"/>
                <a:gd name="T189" fmla="*/ 729 h 7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7" h="729">
                  <a:moveTo>
                    <a:pt x="2646" y="0"/>
                  </a:moveTo>
                  <a:lnTo>
                    <a:pt x="2649" y="4"/>
                  </a:lnTo>
                  <a:lnTo>
                    <a:pt x="2651" y="7"/>
                  </a:lnTo>
                  <a:lnTo>
                    <a:pt x="2652" y="11"/>
                  </a:lnTo>
                  <a:lnTo>
                    <a:pt x="2655" y="14"/>
                  </a:lnTo>
                  <a:lnTo>
                    <a:pt x="2656" y="17"/>
                  </a:lnTo>
                  <a:lnTo>
                    <a:pt x="2657" y="21"/>
                  </a:lnTo>
                  <a:lnTo>
                    <a:pt x="2658" y="25"/>
                  </a:lnTo>
                  <a:lnTo>
                    <a:pt x="2660" y="28"/>
                  </a:lnTo>
                  <a:lnTo>
                    <a:pt x="2665" y="43"/>
                  </a:lnTo>
                  <a:lnTo>
                    <a:pt x="2666" y="54"/>
                  </a:lnTo>
                  <a:lnTo>
                    <a:pt x="2667" y="62"/>
                  </a:lnTo>
                  <a:lnTo>
                    <a:pt x="2666" y="68"/>
                  </a:lnTo>
                  <a:lnTo>
                    <a:pt x="2663" y="69"/>
                  </a:lnTo>
                  <a:lnTo>
                    <a:pt x="2658" y="69"/>
                  </a:lnTo>
                  <a:lnTo>
                    <a:pt x="2653" y="65"/>
                  </a:lnTo>
                  <a:lnTo>
                    <a:pt x="2647" y="58"/>
                  </a:lnTo>
                  <a:lnTo>
                    <a:pt x="2642" y="53"/>
                  </a:lnTo>
                  <a:lnTo>
                    <a:pt x="2637" y="48"/>
                  </a:lnTo>
                  <a:lnTo>
                    <a:pt x="2630" y="42"/>
                  </a:lnTo>
                  <a:lnTo>
                    <a:pt x="2623" y="36"/>
                  </a:lnTo>
                  <a:lnTo>
                    <a:pt x="2614" y="31"/>
                  </a:lnTo>
                  <a:lnTo>
                    <a:pt x="2604" y="25"/>
                  </a:lnTo>
                  <a:lnTo>
                    <a:pt x="2594" y="20"/>
                  </a:lnTo>
                  <a:lnTo>
                    <a:pt x="2584" y="16"/>
                  </a:lnTo>
                  <a:lnTo>
                    <a:pt x="2573" y="14"/>
                  </a:lnTo>
                  <a:lnTo>
                    <a:pt x="2561" y="12"/>
                  </a:lnTo>
                  <a:lnTo>
                    <a:pt x="2550" y="12"/>
                  </a:lnTo>
                  <a:lnTo>
                    <a:pt x="2538" y="15"/>
                  </a:lnTo>
                  <a:lnTo>
                    <a:pt x="2526" y="20"/>
                  </a:lnTo>
                  <a:lnTo>
                    <a:pt x="2514" y="26"/>
                  </a:lnTo>
                  <a:lnTo>
                    <a:pt x="2503" y="36"/>
                  </a:lnTo>
                  <a:lnTo>
                    <a:pt x="2492" y="48"/>
                  </a:lnTo>
                  <a:lnTo>
                    <a:pt x="2489" y="51"/>
                  </a:lnTo>
                  <a:lnTo>
                    <a:pt x="2486" y="57"/>
                  </a:lnTo>
                  <a:lnTo>
                    <a:pt x="2478" y="64"/>
                  </a:lnTo>
                  <a:lnTo>
                    <a:pt x="2471" y="74"/>
                  </a:lnTo>
                  <a:lnTo>
                    <a:pt x="2462" y="84"/>
                  </a:lnTo>
                  <a:lnTo>
                    <a:pt x="2454" y="93"/>
                  </a:lnTo>
                  <a:lnTo>
                    <a:pt x="2445" y="100"/>
                  </a:lnTo>
                  <a:lnTo>
                    <a:pt x="2440" y="104"/>
                  </a:lnTo>
                  <a:lnTo>
                    <a:pt x="2449" y="110"/>
                  </a:lnTo>
                  <a:lnTo>
                    <a:pt x="2460" y="117"/>
                  </a:lnTo>
                  <a:lnTo>
                    <a:pt x="2468" y="126"/>
                  </a:lnTo>
                  <a:lnTo>
                    <a:pt x="2478" y="135"/>
                  </a:lnTo>
                  <a:lnTo>
                    <a:pt x="2487" y="143"/>
                  </a:lnTo>
                  <a:lnTo>
                    <a:pt x="2496" y="153"/>
                  </a:lnTo>
                  <a:lnTo>
                    <a:pt x="2504" y="163"/>
                  </a:lnTo>
                  <a:lnTo>
                    <a:pt x="2512" y="173"/>
                  </a:lnTo>
                  <a:lnTo>
                    <a:pt x="2519" y="184"/>
                  </a:lnTo>
                  <a:lnTo>
                    <a:pt x="2525" y="195"/>
                  </a:lnTo>
                  <a:lnTo>
                    <a:pt x="2531" y="206"/>
                  </a:lnTo>
                  <a:lnTo>
                    <a:pt x="2536" y="217"/>
                  </a:lnTo>
                  <a:lnTo>
                    <a:pt x="2540" y="229"/>
                  </a:lnTo>
                  <a:lnTo>
                    <a:pt x="2541" y="241"/>
                  </a:lnTo>
                  <a:lnTo>
                    <a:pt x="2544" y="253"/>
                  </a:lnTo>
                  <a:lnTo>
                    <a:pt x="2544" y="265"/>
                  </a:lnTo>
                  <a:lnTo>
                    <a:pt x="2542" y="276"/>
                  </a:lnTo>
                  <a:lnTo>
                    <a:pt x="2541" y="285"/>
                  </a:lnTo>
                  <a:lnTo>
                    <a:pt x="2540" y="291"/>
                  </a:lnTo>
                  <a:lnTo>
                    <a:pt x="2539" y="297"/>
                  </a:lnTo>
                  <a:lnTo>
                    <a:pt x="2538" y="300"/>
                  </a:lnTo>
                  <a:lnTo>
                    <a:pt x="2536" y="302"/>
                  </a:lnTo>
                  <a:lnTo>
                    <a:pt x="2534" y="302"/>
                  </a:lnTo>
                  <a:lnTo>
                    <a:pt x="2533" y="302"/>
                  </a:lnTo>
                  <a:lnTo>
                    <a:pt x="2530" y="300"/>
                  </a:lnTo>
                  <a:lnTo>
                    <a:pt x="2529" y="297"/>
                  </a:lnTo>
                  <a:lnTo>
                    <a:pt x="2526" y="295"/>
                  </a:lnTo>
                  <a:lnTo>
                    <a:pt x="2525" y="291"/>
                  </a:lnTo>
                  <a:lnTo>
                    <a:pt x="2524" y="286"/>
                  </a:lnTo>
                  <a:lnTo>
                    <a:pt x="2523" y="283"/>
                  </a:lnTo>
                  <a:lnTo>
                    <a:pt x="2522" y="279"/>
                  </a:lnTo>
                  <a:lnTo>
                    <a:pt x="2520" y="275"/>
                  </a:lnTo>
                  <a:lnTo>
                    <a:pt x="2519" y="271"/>
                  </a:lnTo>
                  <a:lnTo>
                    <a:pt x="2518" y="266"/>
                  </a:lnTo>
                  <a:lnTo>
                    <a:pt x="2515" y="260"/>
                  </a:lnTo>
                  <a:lnTo>
                    <a:pt x="2513" y="255"/>
                  </a:lnTo>
                  <a:lnTo>
                    <a:pt x="2509" y="249"/>
                  </a:lnTo>
                  <a:lnTo>
                    <a:pt x="2504" y="243"/>
                  </a:lnTo>
                  <a:lnTo>
                    <a:pt x="2499" y="236"/>
                  </a:lnTo>
                  <a:lnTo>
                    <a:pt x="2494" y="229"/>
                  </a:lnTo>
                  <a:lnTo>
                    <a:pt x="2489" y="223"/>
                  </a:lnTo>
                  <a:lnTo>
                    <a:pt x="2483" y="217"/>
                  </a:lnTo>
                  <a:lnTo>
                    <a:pt x="2477" y="212"/>
                  </a:lnTo>
                  <a:lnTo>
                    <a:pt x="2471" y="206"/>
                  </a:lnTo>
                  <a:lnTo>
                    <a:pt x="2465" y="202"/>
                  </a:lnTo>
                  <a:lnTo>
                    <a:pt x="2459" y="199"/>
                  </a:lnTo>
                  <a:lnTo>
                    <a:pt x="2452" y="196"/>
                  </a:lnTo>
                  <a:lnTo>
                    <a:pt x="2446" y="194"/>
                  </a:lnTo>
                  <a:lnTo>
                    <a:pt x="2446" y="206"/>
                  </a:lnTo>
                  <a:lnTo>
                    <a:pt x="2446" y="217"/>
                  </a:lnTo>
                  <a:lnTo>
                    <a:pt x="2446" y="228"/>
                  </a:lnTo>
                  <a:lnTo>
                    <a:pt x="2446" y="238"/>
                  </a:lnTo>
                  <a:lnTo>
                    <a:pt x="2445" y="249"/>
                  </a:lnTo>
                  <a:lnTo>
                    <a:pt x="2444" y="259"/>
                  </a:lnTo>
                  <a:lnTo>
                    <a:pt x="2443" y="269"/>
                  </a:lnTo>
                  <a:lnTo>
                    <a:pt x="2440" y="279"/>
                  </a:lnTo>
                  <a:lnTo>
                    <a:pt x="2439" y="287"/>
                  </a:lnTo>
                  <a:lnTo>
                    <a:pt x="2436" y="295"/>
                  </a:lnTo>
                  <a:lnTo>
                    <a:pt x="2433" y="303"/>
                  </a:lnTo>
                  <a:lnTo>
                    <a:pt x="2430" y="311"/>
                  </a:lnTo>
                  <a:lnTo>
                    <a:pt x="2427" y="317"/>
                  </a:lnTo>
                  <a:lnTo>
                    <a:pt x="2423" y="323"/>
                  </a:lnTo>
                  <a:lnTo>
                    <a:pt x="2418" y="328"/>
                  </a:lnTo>
                  <a:lnTo>
                    <a:pt x="2414" y="333"/>
                  </a:lnTo>
                  <a:lnTo>
                    <a:pt x="2404" y="340"/>
                  </a:lnTo>
                  <a:lnTo>
                    <a:pt x="2398" y="344"/>
                  </a:lnTo>
                  <a:lnTo>
                    <a:pt x="2392" y="345"/>
                  </a:lnTo>
                  <a:lnTo>
                    <a:pt x="2388" y="345"/>
                  </a:lnTo>
                  <a:lnTo>
                    <a:pt x="2386" y="342"/>
                  </a:lnTo>
                  <a:lnTo>
                    <a:pt x="2386" y="337"/>
                  </a:lnTo>
                  <a:lnTo>
                    <a:pt x="2386" y="329"/>
                  </a:lnTo>
                  <a:lnTo>
                    <a:pt x="2387" y="321"/>
                  </a:lnTo>
                  <a:lnTo>
                    <a:pt x="2388" y="315"/>
                  </a:lnTo>
                  <a:lnTo>
                    <a:pt x="2390" y="310"/>
                  </a:lnTo>
                  <a:lnTo>
                    <a:pt x="2391" y="305"/>
                  </a:lnTo>
                  <a:lnTo>
                    <a:pt x="2392" y="299"/>
                  </a:lnTo>
                  <a:lnTo>
                    <a:pt x="2392" y="292"/>
                  </a:lnTo>
                  <a:lnTo>
                    <a:pt x="2393" y="286"/>
                  </a:lnTo>
                  <a:lnTo>
                    <a:pt x="2393" y="280"/>
                  </a:lnTo>
                  <a:lnTo>
                    <a:pt x="2393" y="273"/>
                  </a:lnTo>
                  <a:lnTo>
                    <a:pt x="2393" y="266"/>
                  </a:lnTo>
                  <a:lnTo>
                    <a:pt x="2392" y="260"/>
                  </a:lnTo>
                  <a:lnTo>
                    <a:pt x="2391" y="254"/>
                  </a:lnTo>
                  <a:lnTo>
                    <a:pt x="2390" y="248"/>
                  </a:lnTo>
                  <a:lnTo>
                    <a:pt x="2388" y="242"/>
                  </a:lnTo>
                  <a:lnTo>
                    <a:pt x="2387" y="237"/>
                  </a:lnTo>
                  <a:lnTo>
                    <a:pt x="2383" y="232"/>
                  </a:lnTo>
                  <a:lnTo>
                    <a:pt x="2381" y="226"/>
                  </a:lnTo>
                  <a:lnTo>
                    <a:pt x="2372" y="225"/>
                  </a:lnTo>
                  <a:lnTo>
                    <a:pt x="2364" y="222"/>
                  </a:lnTo>
                  <a:lnTo>
                    <a:pt x="2354" y="221"/>
                  </a:lnTo>
                  <a:lnTo>
                    <a:pt x="2345" y="218"/>
                  </a:lnTo>
                  <a:lnTo>
                    <a:pt x="2334" y="217"/>
                  </a:lnTo>
                  <a:lnTo>
                    <a:pt x="2325" y="215"/>
                  </a:lnTo>
                  <a:lnTo>
                    <a:pt x="2316" y="213"/>
                  </a:lnTo>
                  <a:lnTo>
                    <a:pt x="2306" y="211"/>
                  </a:lnTo>
                  <a:lnTo>
                    <a:pt x="2297" y="209"/>
                  </a:lnTo>
                  <a:lnTo>
                    <a:pt x="2287" y="206"/>
                  </a:lnTo>
                  <a:lnTo>
                    <a:pt x="2279" y="205"/>
                  </a:lnTo>
                  <a:lnTo>
                    <a:pt x="2271" y="202"/>
                  </a:lnTo>
                  <a:lnTo>
                    <a:pt x="2264" y="199"/>
                  </a:lnTo>
                  <a:lnTo>
                    <a:pt x="2256" y="196"/>
                  </a:lnTo>
                  <a:lnTo>
                    <a:pt x="2250" y="194"/>
                  </a:lnTo>
                  <a:lnTo>
                    <a:pt x="2245" y="191"/>
                  </a:lnTo>
                  <a:lnTo>
                    <a:pt x="2238" y="199"/>
                  </a:lnTo>
                  <a:lnTo>
                    <a:pt x="2231" y="206"/>
                  </a:lnTo>
                  <a:lnTo>
                    <a:pt x="2223" y="212"/>
                  </a:lnTo>
                  <a:lnTo>
                    <a:pt x="2216" y="220"/>
                  </a:lnTo>
                  <a:lnTo>
                    <a:pt x="2208" y="226"/>
                  </a:lnTo>
                  <a:lnTo>
                    <a:pt x="2201" y="232"/>
                  </a:lnTo>
                  <a:lnTo>
                    <a:pt x="2192" y="238"/>
                  </a:lnTo>
                  <a:lnTo>
                    <a:pt x="2185" y="244"/>
                  </a:lnTo>
                  <a:lnTo>
                    <a:pt x="2176" y="249"/>
                  </a:lnTo>
                  <a:lnTo>
                    <a:pt x="2168" y="254"/>
                  </a:lnTo>
                  <a:lnTo>
                    <a:pt x="2159" y="260"/>
                  </a:lnTo>
                  <a:lnTo>
                    <a:pt x="2149" y="265"/>
                  </a:lnTo>
                  <a:lnTo>
                    <a:pt x="2139" y="270"/>
                  </a:lnTo>
                  <a:lnTo>
                    <a:pt x="2131" y="275"/>
                  </a:lnTo>
                  <a:lnTo>
                    <a:pt x="2120" y="280"/>
                  </a:lnTo>
                  <a:lnTo>
                    <a:pt x="2108" y="285"/>
                  </a:lnTo>
                  <a:lnTo>
                    <a:pt x="2108" y="291"/>
                  </a:lnTo>
                  <a:lnTo>
                    <a:pt x="2106" y="296"/>
                  </a:lnTo>
                  <a:lnTo>
                    <a:pt x="2104" y="301"/>
                  </a:lnTo>
                  <a:lnTo>
                    <a:pt x="2100" y="306"/>
                  </a:lnTo>
                  <a:lnTo>
                    <a:pt x="2096" y="311"/>
                  </a:lnTo>
                  <a:lnTo>
                    <a:pt x="2092" y="316"/>
                  </a:lnTo>
                  <a:lnTo>
                    <a:pt x="2089" y="321"/>
                  </a:lnTo>
                  <a:lnTo>
                    <a:pt x="2084" y="324"/>
                  </a:lnTo>
                  <a:lnTo>
                    <a:pt x="2080" y="329"/>
                  </a:lnTo>
                  <a:lnTo>
                    <a:pt x="2075" y="333"/>
                  </a:lnTo>
                  <a:lnTo>
                    <a:pt x="2071" y="338"/>
                  </a:lnTo>
                  <a:lnTo>
                    <a:pt x="2069" y="343"/>
                  </a:lnTo>
                  <a:lnTo>
                    <a:pt x="2067" y="348"/>
                  </a:lnTo>
                  <a:lnTo>
                    <a:pt x="2064" y="352"/>
                  </a:lnTo>
                  <a:lnTo>
                    <a:pt x="2064" y="358"/>
                  </a:lnTo>
                  <a:lnTo>
                    <a:pt x="2064" y="363"/>
                  </a:lnTo>
                  <a:lnTo>
                    <a:pt x="2064" y="368"/>
                  </a:lnTo>
                  <a:lnTo>
                    <a:pt x="2065" y="373"/>
                  </a:lnTo>
                  <a:lnTo>
                    <a:pt x="2065" y="379"/>
                  </a:lnTo>
                  <a:lnTo>
                    <a:pt x="2067" y="382"/>
                  </a:lnTo>
                  <a:lnTo>
                    <a:pt x="2068" y="387"/>
                  </a:lnTo>
                  <a:lnTo>
                    <a:pt x="2069" y="392"/>
                  </a:lnTo>
                  <a:lnTo>
                    <a:pt x="2070" y="397"/>
                  </a:lnTo>
                  <a:lnTo>
                    <a:pt x="2071" y="401"/>
                  </a:lnTo>
                  <a:lnTo>
                    <a:pt x="2073" y="406"/>
                  </a:lnTo>
                  <a:lnTo>
                    <a:pt x="2075" y="410"/>
                  </a:lnTo>
                  <a:lnTo>
                    <a:pt x="2078" y="413"/>
                  </a:lnTo>
                  <a:lnTo>
                    <a:pt x="2080" y="417"/>
                  </a:lnTo>
                  <a:lnTo>
                    <a:pt x="2084" y="421"/>
                  </a:lnTo>
                  <a:lnTo>
                    <a:pt x="2087" y="424"/>
                  </a:lnTo>
                  <a:lnTo>
                    <a:pt x="2091" y="428"/>
                  </a:lnTo>
                  <a:lnTo>
                    <a:pt x="2096" y="431"/>
                  </a:lnTo>
                  <a:lnTo>
                    <a:pt x="2105" y="437"/>
                  </a:lnTo>
                  <a:lnTo>
                    <a:pt x="2111" y="444"/>
                  </a:lnTo>
                  <a:lnTo>
                    <a:pt x="2115" y="450"/>
                  </a:lnTo>
                  <a:lnTo>
                    <a:pt x="2116" y="456"/>
                  </a:lnTo>
                  <a:lnTo>
                    <a:pt x="2113" y="460"/>
                  </a:lnTo>
                  <a:lnTo>
                    <a:pt x="2108" y="461"/>
                  </a:lnTo>
                  <a:lnTo>
                    <a:pt x="2099" y="459"/>
                  </a:lnTo>
                  <a:lnTo>
                    <a:pt x="2086" y="453"/>
                  </a:lnTo>
                  <a:lnTo>
                    <a:pt x="2079" y="448"/>
                  </a:lnTo>
                  <a:lnTo>
                    <a:pt x="2069" y="443"/>
                  </a:lnTo>
                  <a:lnTo>
                    <a:pt x="2059" y="435"/>
                  </a:lnTo>
                  <a:lnTo>
                    <a:pt x="2049" y="427"/>
                  </a:lnTo>
                  <a:lnTo>
                    <a:pt x="2039" y="418"/>
                  </a:lnTo>
                  <a:lnTo>
                    <a:pt x="2030" y="408"/>
                  </a:lnTo>
                  <a:lnTo>
                    <a:pt x="2021" y="397"/>
                  </a:lnTo>
                  <a:lnTo>
                    <a:pt x="2012" y="385"/>
                  </a:lnTo>
                  <a:lnTo>
                    <a:pt x="2006" y="373"/>
                  </a:lnTo>
                  <a:lnTo>
                    <a:pt x="2002" y="359"/>
                  </a:lnTo>
                  <a:lnTo>
                    <a:pt x="2001" y="345"/>
                  </a:lnTo>
                  <a:lnTo>
                    <a:pt x="2001" y="331"/>
                  </a:lnTo>
                  <a:lnTo>
                    <a:pt x="2006" y="316"/>
                  </a:lnTo>
                  <a:lnTo>
                    <a:pt x="2014" y="301"/>
                  </a:lnTo>
                  <a:lnTo>
                    <a:pt x="2025" y="285"/>
                  </a:lnTo>
                  <a:lnTo>
                    <a:pt x="2041" y="269"/>
                  </a:lnTo>
                  <a:lnTo>
                    <a:pt x="2058" y="253"/>
                  </a:lnTo>
                  <a:lnTo>
                    <a:pt x="2073" y="241"/>
                  </a:lnTo>
                  <a:lnTo>
                    <a:pt x="2085" y="229"/>
                  </a:lnTo>
                  <a:lnTo>
                    <a:pt x="2095" y="221"/>
                  </a:lnTo>
                  <a:lnTo>
                    <a:pt x="2104" y="212"/>
                  </a:lnTo>
                  <a:lnTo>
                    <a:pt x="2111" y="206"/>
                  </a:lnTo>
                  <a:lnTo>
                    <a:pt x="2117" y="201"/>
                  </a:lnTo>
                  <a:lnTo>
                    <a:pt x="2121" y="196"/>
                  </a:lnTo>
                  <a:lnTo>
                    <a:pt x="2123" y="192"/>
                  </a:lnTo>
                  <a:lnTo>
                    <a:pt x="2126" y="189"/>
                  </a:lnTo>
                  <a:lnTo>
                    <a:pt x="2128" y="185"/>
                  </a:lnTo>
                  <a:lnTo>
                    <a:pt x="2128" y="181"/>
                  </a:lnTo>
                  <a:lnTo>
                    <a:pt x="2129" y="176"/>
                  </a:lnTo>
                  <a:lnTo>
                    <a:pt x="2129" y="172"/>
                  </a:lnTo>
                  <a:lnTo>
                    <a:pt x="2131" y="165"/>
                  </a:lnTo>
                  <a:lnTo>
                    <a:pt x="2132" y="158"/>
                  </a:lnTo>
                  <a:lnTo>
                    <a:pt x="2117" y="165"/>
                  </a:lnTo>
                  <a:lnTo>
                    <a:pt x="2104" y="172"/>
                  </a:lnTo>
                  <a:lnTo>
                    <a:pt x="2090" y="178"/>
                  </a:lnTo>
                  <a:lnTo>
                    <a:pt x="2078" y="183"/>
                  </a:lnTo>
                  <a:lnTo>
                    <a:pt x="2067" y="188"/>
                  </a:lnTo>
                  <a:lnTo>
                    <a:pt x="2055" y="192"/>
                  </a:lnTo>
                  <a:lnTo>
                    <a:pt x="2044" y="195"/>
                  </a:lnTo>
                  <a:lnTo>
                    <a:pt x="2034" y="199"/>
                  </a:lnTo>
                  <a:lnTo>
                    <a:pt x="2026" y="201"/>
                  </a:lnTo>
                  <a:lnTo>
                    <a:pt x="2017" y="202"/>
                  </a:lnTo>
                  <a:lnTo>
                    <a:pt x="2009" y="204"/>
                  </a:lnTo>
                  <a:lnTo>
                    <a:pt x="2000" y="205"/>
                  </a:lnTo>
                  <a:lnTo>
                    <a:pt x="1993" y="205"/>
                  </a:lnTo>
                  <a:lnTo>
                    <a:pt x="1984" y="204"/>
                  </a:lnTo>
                  <a:lnTo>
                    <a:pt x="1977" y="202"/>
                  </a:lnTo>
                  <a:lnTo>
                    <a:pt x="1969" y="200"/>
                  </a:lnTo>
                  <a:lnTo>
                    <a:pt x="1963" y="199"/>
                  </a:lnTo>
                  <a:lnTo>
                    <a:pt x="1957" y="196"/>
                  </a:lnTo>
                  <a:lnTo>
                    <a:pt x="1951" y="195"/>
                  </a:lnTo>
                  <a:lnTo>
                    <a:pt x="1946" y="195"/>
                  </a:lnTo>
                  <a:lnTo>
                    <a:pt x="1941" y="194"/>
                  </a:lnTo>
                  <a:lnTo>
                    <a:pt x="1937" y="194"/>
                  </a:lnTo>
                  <a:lnTo>
                    <a:pt x="1933" y="194"/>
                  </a:lnTo>
                  <a:lnTo>
                    <a:pt x="1931" y="195"/>
                  </a:lnTo>
                  <a:lnTo>
                    <a:pt x="1927" y="195"/>
                  </a:lnTo>
                  <a:lnTo>
                    <a:pt x="1925" y="196"/>
                  </a:lnTo>
                  <a:lnTo>
                    <a:pt x="1922" y="197"/>
                  </a:lnTo>
                  <a:lnTo>
                    <a:pt x="1919" y="199"/>
                  </a:lnTo>
                  <a:lnTo>
                    <a:pt x="1916" y="200"/>
                  </a:lnTo>
                  <a:lnTo>
                    <a:pt x="1914" y="201"/>
                  </a:lnTo>
                  <a:lnTo>
                    <a:pt x="1911" y="202"/>
                  </a:lnTo>
                  <a:lnTo>
                    <a:pt x="1907" y="204"/>
                  </a:lnTo>
                  <a:lnTo>
                    <a:pt x="1905" y="205"/>
                  </a:lnTo>
                  <a:lnTo>
                    <a:pt x="1901" y="207"/>
                  </a:lnTo>
                  <a:lnTo>
                    <a:pt x="1896" y="210"/>
                  </a:lnTo>
                  <a:lnTo>
                    <a:pt x="1891" y="211"/>
                  </a:lnTo>
                  <a:lnTo>
                    <a:pt x="1885" y="213"/>
                  </a:lnTo>
                  <a:lnTo>
                    <a:pt x="1879" y="216"/>
                  </a:lnTo>
                  <a:lnTo>
                    <a:pt x="1872" y="217"/>
                  </a:lnTo>
                  <a:lnTo>
                    <a:pt x="1863" y="218"/>
                  </a:lnTo>
                  <a:lnTo>
                    <a:pt x="1853" y="218"/>
                  </a:lnTo>
                  <a:lnTo>
                    <a:pt x="1843" y="217"/>
                  </a:lnTo>
                  <a:lnTo>
                    <a:pt x="1831" y="215"/>
                  </a:lnTo>
                  <a:lnTo>
                    <a:pt x="1819" y="211"/>
                  </a:lnTo>
                  <a:lnTo>
                    <a:pt x="1804" y="206"/>
                  </a:lnTo>
                  <a:lnTo>
                    <a:pt x="1789" y="200"/>
                  </a:lnTo>
                  <a:lnTo>
                    <a:pt x="1771" y="191"/>
                  </a:lnTo>
                  <a:lnTo>
                    <a:pt x="1752" y="181"/>
                  </a:lnTo>
                  <a:lnTo>
                    <a:pt x="1755" y="188"/>
                  </a:lnTo>
                  <a:lnTo>
                    <a:pt x="1757" y="195"/>
                  </a:lnTo>
                  <a:lnTo>
                    <a:pt x="1760" y="202"/>
                  </a:lnTo>
                  <a:lnTo>
                    <a:pt x="1762" y="210"/>
                  </a:lnTo>
                  <a:lnTo>
                    <a:pt x="1763" y="216"/>
                  </a:lnTo>
                  <a:lnTo>
                    <a:pt x="1766" y="223"/>
                  </a:lnTo>
                  <a:lnTo>
                    <a:pt x="1766" y="229"/>
                  </a:lnTo>
                  <a:lnTo>
                    <a:pt x="1767" y="236"/>
                  </a:lnTo>
                  <a:lnTo>
                    <a:pt x="1767" y="242"/>
                  </a:lnTo>
                  <a:lnTo>
                    <a:pt x="1767" y="248"/>
                  </a:lnTo>
                  <a:lnTo>
                    <a:pt x="1767" y="254"/>
                  </a:lnTo>
                  <a:lnTo>
                    <a:pt x="1766" y="260"/>
                  </a:lnTo>
                  <a:lnTo>
                    <a:pt x="1763" y="265"/>
                  </a:lnTo>
                  <a:lnTo>
                    <a:pt x="1761" y="271"/>
                  </a:lnTo>
                  <a:lnTo>
                    <a:pt x="1757" y="276"/>
                  </a:lnTo>
                  <a:lnTo>
                    <a:pt x="1752" y="281"/>
                  </a:lnTo>
                  <a:lnTo>
                    <a:pt x="1763" y="283"/>
                  </a:lnTo>
                  <a:lnTo>
                    <a:pt x="1773" y="283"/>
                  </a:lnTo>
                  <a:lnTo>
                    <a:pt x="1784" y="284"/>
                  </a:lnTo>
                  <a:lnTo>
                    <a:pt x="1794" y="285"/>
                  </a:lnTo>
                  <a:lnTo>
                    <a:pt x="1804" y="286"/>
                  </a:lnTo>
                  <a:lnTo>
                    <a:pt x="1815" y="289"/>
                  </a:lnTo>
                  <a:lnTo>
                    <a:pt x="1824" y="292"/>
                  </a:lnTo>
                  <a:lnTo>
                    <a:pt x="1832" y="297"/>
                  </a:lnTo>
                  <a:lnTo>
                    <a:pt x="1841" y="302"/>
                  </a:lnTo>
                  <a:lnTo>
                    <a:pt x="1847" y="310"/>
                  </a:lnTo>
                  <a:lnTo>
                    <a:pt x="1853" y="317"/>
                  </a:lnTo>
                  <a:lnTo>
                    <a:pt x="1858" y="327"/>
                  </a:lnTo>
                  <a:lnTo>
                    <a:pt x="1863" y="338"/>
                  </a:lnTo>
                  <a:lnTo>
                    <a:pt x="1866" y="352"/>
                  </a:lnTo>
                  <a:lnTo>
                    <a:pt x="1867" y="368"/>
                  </a:lnTo>
                  <a:lnTo>
                    <a:pt x="1866" y="385"/>
                  </a:lnTo>
                  <a:lnTo>
                    <a:pt x="1864" y="394"/>
                  </a:lnTo>
                  <a:lnTo>
                    <a:pt x="1861" y="400"/>
                  </a:lnTo>
                  <a:lnTo>
                    <a:pt x="1859" y="406"/>
                  </a:lnTo>
                  <a:lnTo>
                    <a:pt x="1857" y="412"/>
                  </a:lnTo>
                  <a:lnTo>
                    <a:pt x="1854" y="418"/>
                  </a:lnTo>
                  <a:lnTo>
                    <a:pt x="1852" y="423"/>
                  </a:lnTo>
                  <a:lnTo>
                    <a:pt x="1850" y="427"/>
                  </a:lnTo>
                  <a:lnTo>
                    <a:pt x="1848" y="432"/>
                  </a:lnTo>
                  <a:lnTo>
                    <a:pt x="1846" y="435"/>
                  </a:lnTo>
                  <a:lnTo>
                    <a:pt x="1843" y="439"/>
                  </a:lnTo>
                  <a:lnTo>
                    <a:pt x="1841" y="442"/>
                  </a:lnTo>
                  <a:lnTo>
                    <a:pt x="1838" y="444"/>
                  </a:lnTo>
                  <a:lnTo>
                    <a:pt x="1836" y="447"/>
                  </a:lnTo>
                  <a:lnTo>
                    <a:pt x="1833" y="449"/>
                  </a:lnTo>
                  <a:lnTo>
                    <a:pt x="1830" y="451"/>
                  </a:lnTo>
                  <a:lnTo>
                    <a:pt x="1827" y="453"/>
                  </a:lnTo>
                  <a:lnTo>
                    <a:pt x="1820" y="456"/>
                  </a:lnTo>
                  <a:lnTo>
                    <a:pt x="1813" y="458"/>
                  </a:lnTo>
                  <a:lnTo>
                    <a:pt x="1806" y="459"/>
                  </a:lnTo>
                  <a:lnTo>
                    <a:pt x="1800" y="456"/>
                  </a:lnTo>
                  <a:lnTo>
                    <a:pt x="1797" y="454"/>
                  </a:lnTo>
                  <a:lnTo>
                    <a:pt x="1797" y="449"/>
                  </a:lnTo>
                  <a:lnTo>
                    <a:pt x="1800" y="443"/>
                  </a:lnTo>
                  <a:lnTo>
                    <a:pt x="1808" y="434"/>
                  </a:lnTo>
                  <a:lnTo>
                    <a:pt x="1813" y="428"/>
                  </a:lnTo>
                  <a:lnTo>
                    <a:pt x="1817" y="423"/>
                  </a:lnTo>
                  <a:lnTo>
                    <a:pt x="1821" y="417"/>
                  </a:lnTo>
                  <a:lnTo>
                    <a:pt x="1824" y="410"/>
                  </a:lnTo>
                  <a:lnTo>
                    <a:pt x="1826" y="402"/>
                  </a:lnTo>
                  <a:lnTo>
                    <a:pt x="1827" y="396"/>
                  </a:lnTo>
                  <a:lnTo>
                    <a:pt x="1827" y="389"/>
                  </a:lnTo>
                  <a:lnTo>
                    <a:pt x="1826" y="382"/>
                  </a:lnTo>
                  <a:lnTo>
                    <a:pt x="1825" y="375"/>
                  </a:lnTo>
                  <a:lnTo>
                    <a:pt x="1822" y="369"/>
                  </a:lnTo>
                  <a:lnTo>
                    <a:pt x="1819" y="364"/>
                  </a:lnTo>
                  <a:lnTo>
                    <a:pt x="1813" y="359"/>
                  </a:lnTo>
                  <a:lnTo>
                    <a:pt x="1808" y="355"/>
                  </a:lnTo>
                  <a:lnTo>
                    <a:pt x="1800" y="352"/>
                  </a:lnTo>
                  <a:lnTo>
                    <a:pt x="1792" y="350"/>
                  </a:lnTo>
                  <a:lnTo>
                    <a:pt x="1782" y="349"/>
                  </a:lnTo>
                  <a:lnTo>
                    <a:pt x="1778" y="354"/>
                  </a:lnTo>
                  <a:lnTo>
                    <a:pt x="1773" y="359"/>
                  </a:lnTo>
                  <a:lnTo>
                    <a:pt x="1769" y="363"/>
                  </a:lnTo>
                  <a:lnTo>
                    <a:pt x="1766" y="366"/>
                  </a:lnTo>
                  <a:lnTo>
                    <a:pt x="1761" y="370"/>
                  </a:lnTo>
                  <a:lnTo>
                    <a:pt x="1756" y="374"/>
                  </a:lnTo>
                  <a:lnTo>
                    <a:pt x="1750" y="377"/>
                  </a:lnTo>
                  <a:lnTo>
                    <a:pt x="1743" y="380"/>
                  </a:lnTo>
                  <a:lnTo>
                    <a:pt x="1737" y="382"/>
                  </a:lnTo>
                  <a:lnTo>
                    <a:pt x="1730" y="385"/>
                  </a:lnTo>
                  <a:lnTo>
                    <a:pt x="1723" y="386"/>
                  </a:lnTo>
                  <a:lnTo>
                    <a:pt x="1713" y="387"/>
                  </a:lnTo>
                  <a:lnTo>
                    <a:pt x="1703" y="389"/>
                  </a:lnTo>
                  <a:lnTo>
                    <a:pt x="1692" y="389"/>
                  </a:lnTo>
                  <a:lnTo>
                    <a:pt x="1678" y="389"/>
                  </a:lnTo>
                  <a:lnTo>
                    <a:pt x="1665" y="389"/>
                  </a:lnTo>
                  <a:lnTo>
                    <a:pt x="1651" y="389"/>
                  </a:lnTo>
                  <a:lnTo>
                    <a:pt x="1637" y="389"/>
                  </a:lnTo>
                  <a:lnTo>
                    <a:pt x="1626" y="389"/>
                  </a:lnTo>
                  <a:lnTo>
                    <a:pt x="1615" y="390"/>
                  </a:lnTo>
                  <a:lnTo>
                    <a:pt x="1604" y="391"/>
                  </a:lnTo>
                  <a:lnTo>
                    <a:pt x="1596" y="392"/>
                  </a:lnTo>
                  <a:lnTo>
                    <a:pt x="1587" y="395"/>
                  </a:lnTo>
                  <a:lnTo>
                    <a:pt x="1579" y="397"/>
                  </a:lnTo>
                  <a:lnTo>
                    <a:pt x="1572" y="400"/>
                  </a:lnTo>
                  <a:lnTo>
                    <a:pt x="1566" y="402"/>
                  </a:lnTo>
                  <a:lnTo>
                    <a:pt x="1560" y="405"/>
                  </a:lnTo>
                  <a:lnTo>
                    <a:pt x="1556" y="407"/>
                  </a:lnTo>
                  <a:lnTo>
                    <a:pt x="1551" y="410"/>
                  </a:lnTo>
                  <a:lnTo>
                    <a:pt x="1547" y="412"/>
                  </a:lnTo>
                  <a:lnTo>
                    <a:pt x="1545" y="414"/>
                  </a:lnTo>
                  <a:lnTo>
                    <a:pt x="1541" y="417"/>
                  </a:lnTo>
                  <a:lnTo>
                    <a:pt x="1547" y="422"/>
                  </a:lnTo>
                  <a:lnTo>
                    <a:pt x="1552" y="426"/>
                  </a:lnTo>
                  <a:lnTo>
                    <a:pt x="1556" y="429"/>
                  </a:lnTo>
                  <a:lnTo>
                    <a:pt x="1561" y="433"/>
                  </a:lnTo>
                  <a:lnTo>
                    <a:pt x="1565" y="435"/>
                  </a:lnTo>
                  <a:lnTo>
                    <a:pt x="1570" y="438"/>
                  </a:lnTo>
                  <a:lnTo>
                    <a:pt x="1573" y="440"/>
                  </a:lnTo>
                  <a:lnTo>
                    <a:pt x="1577" y="442"/>
                  </a:lnTo>
                  <a:lnTo>
                    <a:pt x="1581" y="443"/>
                  </a:lnTo>
                  <a:lnTo>
                    <a:pt x="1584" y="444"/>
                  </a:lnTo>
                  <a:lnTo>
                    <a:pt x="1587" y="445"/>
                  </a:lnTo>
                  <a:lnTo>
                    <a:pt x="1591" y="445"/>
                  </a:lnTo>
                  <a:lnTo>
                    <a:pt x="1594" y="447"/>
                  </a:lnTo>
                  <a:lnTo>
                    <a:pt x="1598" y="447"/>
                  </a:lnTo>
                  <a:lnTo>
                    <a:pt x="1603" y="447"/>
                  </a:lnTo>
                  <a:lnTo>
                    <a:pt x="1607" y="447"/>
                  </a:lnTo>
                  <a:lnTo>
                    <a:pt x="1614" y="447"/>
                  </a:lnTo>
                  <a:lnTo>
                    <a:pt x="1621" y="448"/>
                  </a:lnTo>
                  <a:lnTo>
                    <a:pt x="1626" y="450"/>
                  </a:lnTo>
                  <a:lnTo>
                    <a:pt x="1629" y="453"/>
                  </a:lnTo>
                  <a:lnTo>
                    <a:pt x="1630" y="455"/>
                  </a:lnTo>
                  <a:lnTo>
                    <a:pt x="1628" y="458"/>
                  </a:lnTo>
                  <a:lnTo>
                    <a:pt x="1623" y="460"/>
                  </a:lnTo>
                  <a:lnTo>
                    <a:pt x="1613" y="463"/>
                  </a:lnTo>
                  <a:lnTo>
                    <a:pt x="1608" y="465"/>
                  </a:lnTo>
                  <a:lnTo>
                    <a:pt x="1602" y="466"/>
                  </a:lnTo>
                  <a:lnTo>
                    <a:pt x="1597" y="468"/>
                  </a:lnTo>
                  <a:lnTo>
                    <a:pt x="1591" y="470"/>
                  </a:lnTo>
                  <a:lnTo>
                    <a:pt x="1584" y="471"/>
                  </a:lnTo>
                  <a:lnTo>
                    <a:pt x="1577" y="474"/>
                  </a:lnTo>
                  <a:lnTo>
                    <a:pt x="1571" y="475"/>
                  </a:lnTo>
                  <a:lnTo>
                    <a:pt x="1563" y="477"/>
                  </a:lnTo>
                  <a:lnTo>
                    <a:pt x="1555" y="479"/>
                  </a:lnTo>
                  <a:lnTo>
                    <a:pt x="1547" y="480"/>
                  </a:lnTo>
                  <a:lnTo>
                    <a:pt x="1538" y="481"/>
                  </a:lnTo>
                  <a:lnTo>
                    <a:pt x="1529" y="481"/>
                  </a:lnTo>
                  <a:lnTo>
                    <a:pt x="1518" y="481"/>
                  </a:lnTo>
                  <a:lnTo>
                    <a:pt x="1508" y="481"/>
                  </a:lnTo>
                  <a:lnTo>
                    <a:pt x="1496" y="481"/>
                  </a:lnTo>
                  <a:lnTo>
                    <a:pt x="1483" y="479"/>
                  </a:lnTo>
                  <a:lnTo>
                    <a:pt x="1480" y="487"/>
                  </a:lnTo>
                  <a:lnTo>
                    <a:pt x="1475" y="495"/>
                  </a:lnTo>
                  <a:lnTo>
                    <a:pt x="1470" y="502"/>
                  </a:lnTo>
                  <a:lnTo>
                    <a:pt x="1465" y="508"/>
                  </a:lnTo>
                  <a:lnTo>
                    <a:pt x="1460" y="516"/>
                  </a:lnTo>
                  <a:lnTo>
                    <a:pt x="1455" y="522"/>
                  </a:lnTo>
                  <a:lnTo>
                    <a:pt x="1450" y="528"/>
                  </a:lnTo>
                  <a:lnTo>
                    <a:pt x="1444" y="534"/>
                  </a:lnTo>
                  <a:lnTo>
                    <a:pt x="1439" y="539"/>
                  </a:lnTo>
                  <a:lnTo>
                    <a:pt x="1433" y="544"/>
                  </a:lnTo>
                  <a:lnTo>
                    <a:pt x="1427" y="549"/>
                  </a:lnTo>
                  <a:lnTo>
                    <a:pt x="1420" y="554"/>
                  </a:lnTo>
                  <a:lnTo>
                    <a:pt x="1414" y="558"/>
                  </a:lnTo>
                  <a:lnTo>
                    <a:pt x="1407" y="561"/>
                  </a:lnTo>
                  <a:lnTo>
                    <a:pt x="1399" y="564"/>
                  </a:lnTo>
                  <a:lnTo>
                    <a:pt x="1393" y="566"/>
                  </a:lnTo>
                  <a:lnTo>
                    <a:pt x="1393" y="577"/>
                  </a:lnTo>
                  <a:lnTo>
                    <a:pt x="1392" y="587"/>
                  </a:lnTo>
                  <a:lnTo>
                    <a:pt x="1392" y="597"/>
                  </a:lnTo>
                  <a:lnTo>
                    <a:pt x="1392" y="606"/>
                  </a:lnTo>
                  <a:lnTo>
                    <a:pt x="1393" y="614"/>
                  </a:lnTo>
                  <a:lnTo>
                    <a:pt x="1393" y="623"/>
                  </a:lnTo>
                  <a:lnTo>
                    <a:pt x="1396" y="632"/>
                  </a:lnTo>
                  <a:lnTo>
                    <a:pt x="1397" y="639"/>
                  </a:lnTo>
                  <a:lnTo>
                    <a:pt x="1401" y="646"/>
                  </a:lnTo>
                  <a:lnTo>
                    <a:pt x="1404" y="653"/>
                  </a:lnTo>
                  <a:lnTo>
                    <a:pt x="1409" y="659"/>
                  </a:lnTo>
                  <a:lnTo>
                    <a:pt x="1416" y="664"/>
                  </a:lnTo>
                  <a:lnTo>
                    <a:pt x="1424" y="669"/>
                  </a:lnTo>
                  <a:lnTo>
                    <a:pt x="1434" y="672"/>
                  </a:lnTo>
                  <a:lnTo>
                    <a:pt x="1445" y="675"/>
                  </a:lnTo>
                  <a:lnTo>
                    <a:pt x="1457" y="677"/>
                  </a:lnTo>
                  <a:lnTo>
                    <a:pt x="1466" y="678"/>
                  </a:lnTo>
                  <a:lnTo>
                    <a:pt x="1473" y="682"/>
                  </a:lnTo>
                  <a:lnTo>
                    <a:pt x="1480" y="686"/>
                  </a:lnTo>
                  <a:lnTo>
                    <a:pt x="1483" y="690"/>
                  </a:lnTo>
                  <a:lnTo>
                    <a:pt x="1483" y="693"/>
                  </a:lnTo>
                  <a:lnTo>
                    <a:pt x="1478" y="697"/>
                  </a:lnTo>
                  <a:lnTo>
                    <a:pt x="1470" y="698"/>
                  </a:lnTo>
                  <a:lnTo>
                    <a:pt x="1455" y="699"/>
                  </a:lnTo>
                  <a:lnTo>
                    <a:pt x="1445" y="699"/>
                  </a:lnTo>
                  <a:lnTo>
                    <a:pt x="1435" y="698"/>
                  </a:lnTo>
                  <a:lnTo>
                    <a:pt x="1424" y="697"/>
                  </a:lnTo>
                  <a:lnTo>
                    <a:pt x="1414" y="696"/>
                  </a:lnTo>
                  <a:lnTo>
                    <a:pt x="1403" y="693"/>
                  </a:lnTo>
                  <a:lnTo>
                    <a:pt x="1392" y="690"/>
                  </a:lnTo>
                  <a:lnTo>
                    <a:pt x="1381" y="686"/>
                  </a:lnTo>
                  <a:lnTo>
                    <a:pt x="1371" y="681"/>
                  </a:lnTo>
                  <a:lnTo>
                    <a:pt x="1361" y="675"/>
                  </a:lnTo>
                  <a:lnTo>
                    <a:pt x="1353" y="667"/>
                  </a:lnTo>
                  <a:lnTo>
                    <a:pt x="1344" y="659"/>
                  </a:lnTo>
                  <a:lnTo>
                    <a:pt x="1337" y="649"/>
                  </a:lnTo>
                  <a:lnTo>
                    <a:pt x="1330" y="638"/>
                  </a:lnTo>
                  <a:lnTo>
                    <a:pt x="1327" y="625"/>
                  </a:lnTo>
                  <a:lnTo>
                    <a:pt x="1323" y="612"/>
                  </a:lnTo>
                  <a:lnTo>
                    <a:pt x="1322" y="596"/>
                  </a:lnTo>
                  <a:lnTo>
                    <a:pt x="1322" y="581"/>
                  </a:lnTo>
                  <a:lnTo>
                    <a:pt x="1322" y="567"/>
                  </a:lnTo>
                  <a:lnTo>
                    <a:pt x="1323" y="556"/>
                  </a:lnTo>
                  <a:lnTo>
                    <a:pt x="1326" y="546"/>
                  </a:lnTo>
                  <a:lnTo>
                    <a:pt x="1327" y="538"/>
                  </a:lnTo>
                  <a:lnTo>
                    <a:pt x="1330" y="530"/>
                  </a:lnTo>
                  <a:lnTo>
                    <a:pt x="1333" y="524"/>
                  </a:lnTo>
                  <a:lnTo>
                    <a:pt x="1337" y="518"/>
                  </a:lnTo>
                  <a:lnTo>
                    <a:pt x="1340" y="513"/>
                  </a:lnTo>
                  <a:lnTo>
                    <a:pt x="1344" y="508"/>
                  </a:lnTo>
                  <a:lnTo>
                    <a:pt x="1348" y="505"/>
                  </a:lnTo>
                  <a:lnTo>
                    <a:pt x="1351" y="498"/>
                  </a:lnTo>
                  <a:lnTo>
                    <a:pt x="1355" y="493"/>
                  </a:lnTo>
                  <a:lnTo>
                    <a:pt x="1358" y="487"/>
                  </a:lnTo>
                  <a:lnTo>
                    <a:pt x="1361" y="481"/>
                  </a:lnTo>
                  <a:lnTo>
                    <a:pt x="1364" y="472"/>
                  </a:lnTo>
                  <a:lnTo>
                    <a:pt x="1354" y="463"/>
                  </a:lnTo>
                  <a:lnTo>
                    <a:pt x="1348" y="454"/>
                  </a:lnTo>
                  <a:lnTo>
                    <a:pt x="1344" y="447"/>
                  </a:lnTo>
                  <a:lnTo>
                    <a:pt x="1340" y="442"/>
                  </a:lnTo>
                  <a:lnTo>
                    <a:pt x="1337" y="438"/>
                  </a:lnTo>
                  <a:lnTo>
                    <a:pt x="1332" y="435"/>
                  </a:lnTo>
                  <a:lnTo>
                    <a:pt x="1326" y="433"/>
                  </a:lnTo>
                  <a:lnTo>
                    <a:pt x="1316" y="431"/>
                  </a:lnTo>
                  <a:lnTo>
                    <a:pt x="1309" y="429"/>
                  </a:lnTo>
                  <a:lnTo>
                    <a:pt x="1305" y="428"/>
                  </a:lnTo>
                  <a:lnTo>
                    <a:pt x="1298" y="427"/>
                  </a:lnTo>
                  <a:lnTo>
                    <a:pt x="1293" y="424"/>
                  </a:lnTo>
                  <a:lnTo>
                    <a:pt x="1290" y="423"/>
                  </a:lnTo>
                  <a:lnTo>
                    <a:pt x="1285" y="421"/>
                  </a:lnTo>
                  <a:lnTo>
                    <a:pt x="1281" y="419"/>
                  </a:lnTo>
                  <a:lnTo>
                    <a:pt x="1277" y="417"/>
                  </a:lnTo>
                  <a:lnTo>
                    <a:pt x="1274" y="413"/>
                  </a:lnTo>
                  <a:lnTo>
                    <a:pt x="1271" y="411"/>
                  </a:lnTo>
                  <a:lnTo>
                    <a:pt x="1268" y="407"/>
                  </a:lnTo>
                  <a:lnTo>
                    <a:pt x="1264" y="403"/>
                  </a:lnTo>
                  <a:lnTo>
                    <a:pt x="1260" y="400"/>
                  </a:lnTo>
                  <a:lnTo>
                    <a:pt x="1258" y="395"/>
                  </a:lnTo>
                  <a:lnTo>
                    <a:pt x="1254" y="390"/>
                  </a:lnTo>
                  <a:lnTo>
                    <a:pt x="1250" y="385"/>
                  </a:lnTo>
                  <a:lnTo>
                    <a:pt x="1247" y="380"/>
                  </a:lnTo>
                  <a:lnTo>
                    <a:pt x="1243" y="375"/>
                  </a:lnTo>
                  <a:lnTo>
                    <a:pt x="1239" y="369"/>
                  </a:lnTo>
                  <a:lnTo>
                    <a:pt x="1237" y="364"/>
                  </a:lnTo>
                  <a:lnTo>
                    <a:pt x="1233" y="359"/>
                  </a:lnTo>
                  <a:lnTo>
                    <a:pt x="1228" y="354"/>
                  </a:lnTo>
                  <a:lnTo>
                    <a:pt x="1224" y="349"/>
                  </a:lnTo>
                  <a:lnTo>
                    <a:pt x="1219" y="345"/>
                  </a:lnTo>
                  <a:lnTo>
                    <a:pt x="1215" y="340"/>
                  </a:lnTo>
                  <a:lnTo>
                    <a:pt x="1208" y="337"/>
                  </a:lnTo>
                  <a:lnTo>
                    <a:pt x="1201" y="333"/>
                  </a:lnTo>
                  <a:lnTo>
                    <a:pt x="1192" y="331"/>
                  </a:lnTo>
                  <a:lnTo>
                    <a:pt x="1184" y="327"/>
                  </a:lnTo>
                  <a:lnTo>
                    <a:pt x="1174" y="324"/>
                  </a:lnTo>
                  <a:lnTo>
                    <a:pt x="1163" y="322"/>
                  </a:lnTo>
                  <a:lnTo>
                    <a:pt x="1149" y="321"/>
                  </a:lnTo>
                  <a:lnTo>
                    <a:pt x="1143" y="320"/>
                  </a:lnTo>
                  <a:lnTo>
                    <a:pt x="1137" y="318"/>
                  </a:lnTo>
                  <a:lnTo>
                    <a:pt x="1129" y="318"/>
                  </a:lnTo>
                  <a:lnTo>
                    <a:pt x="1123" y="317"/>
                  </a:lnTo>
                  <a:lnTo>
                    <a:pt x="1117" y="317"/>
                  </a:lnTo>
                  <a:lnTo>
                    <a:pt x="1110" y="317"/>
                  </a:lnTo>
                  <a:lnTo>
                    <a:pt x="1104" y="316"/>
                  </a:lnTo>
                  <a:lnTo>
                    <a:pt x="1097" y="315"/>
                  </a:lnTo>
                  <a:lnTo>
                    <a:pt x="1091" y="313"/>
                  </a:lnTo>
                  <a:lnTo>
                    <a:pt x="1085" y="312"/>
                  </a:lnTo>
                  <a:lnTo>
                    <a:pt x="1079" y="310"/>
                  </a:lnTo>
                  <a:lnTo>
                    <a:pt x="1073" y="307"/>
                  </a:lnTo>
                  <a:lnTo>
                    <a:pt x="1068" y="305"/>
                  </a:lnTo>
                  <a:lnTo>
                    <a:pt x="1062" y="301"/>
                  </a:lnTo>
                  <a:lnTo>
                    <a:pt x="1055" y="297"/>
                  </a:lnTo>
                  <a:lnTo>
                    <a:pt x="1051" y="292"/>
                  </a:lnTo>
                  <a:lnTo>
                    <a:pt x="1044" y="286"/>
                  </a:lnTo>
                  <a:lnTo>
                    <a:pt x="1039" y="280"/>
                  </a:lnTo>
                  <a:lnTo>
                    <a:pt x="1035" y="273"/>
                  </a:lnTo>
                  <a:lnTo>
                    <a:pt x="1030" y="264"/>
                  </a:lnTo>
                  <a:lnTo>
                    <a:pt x="1025" y="254"/>
                  </a:lnTo>
                  <a:lnTo>
                    <a:pt x="1021" y="244"/>
                  </a:lnTo>
                  <a:lnTo>
                    <a:pt x="1016" y="232"/>
                  </a:lnTo>
                  <a:lnTo>
                    <a:pt x="1011" y="220"/>
                  </a:lnTo>
                  <a:lnTo>
                    <a:pt x="1007" y="205"/>
                  </a:lnTo>
                  <a:lnTo>
                    <a:pt x="1004" y="189"/>
                  </a:lnTo>
                  <a:lnTo>
                    <a:pt x="1000" y="173"/>
                  </a:lnTo>
                  <a:lnTo>
                    <a:pt x="996" y="154"/>
                  </a:lnTo>
                  <a:lnTo>
                    <a:pt x="994" y="135"/>
                  </a:lnTo>
                  <a:lnTo>
                    <a:pt x="990" y="112"/>
                  </a:lnTo>
                  <a:lnTo>
                    <a:pt x="988" y="89"/>
                  </a:lnTo>
                  <a:lnTo>
                    <a:pt x="985" y="64"/>
                  </a:lnTo>
                  <a:lnTo>
                    <a:pt x="984" y="58"/>
                  </a:lnTo>
                  <a:lnTo>
                    <a:pt x="983" y="54"/>
                  </a:lnTo>
                  <a:lnTo>
                    <a:pt x="980" y="51"/>
                  </a:lnTo>
                  <a:lnTo>
                    <a:pt x="977" y="51"/>
                  </a:lnTo>
                  <a:lnTo>
                    <a:pt x="974" y="51"/>
                  </a:lnTo>
                  <a:lnTo>
                    <a:pt x="972" y="54"/>
                  </a:lnTo>
                  <a:lnTo>
                    <a:pt x="969" y="59"/>
                  </a:lnTo>
                  <a:lnTo>
                    <a:pt x="969" y="68"/>
                  </a:lnTo>
                  <a:lnTo>
                    <a:pt x="969" y="73"/>
                  </a:lnTo>
                  <a:lnTo>
                    <a:pt x="969" y="78"/>
                  </a:lnTo>
                  <a:lnTo>
                    <a:pt x="970" y="84"/>
                  </a:lnTo>
                  <a:lnTo>
                    <a:pt x="970" y="90"/>
                  </a:lnTo>
                  <a:lnTo>
                    <a:pt x="972" y="96"/>
                  </a:lnTo>
                  <a:lnTo>
                    <a:pt x="973" y="104"/>
                  </a:lnTo>
                  <a:lnTo>
                    <a:pt x="974" y="111"/>
                  </a:lnTo>
                  <a:lnTo>
                    <a:pt x="975" y="120"/>
                  </a:lnTo>
                  <a:lnTo>
                    <a:pt x="977" y="127"/>
                  </a:lnTo>
                  <a:lnTo>
                    <a:pt x="978" y="137"/>
                  </a:lnTo>
                  <a:lnTo>
                    <a:pt x="978" y="146"/>
                  </a:lnTo>
                  <a:lnTo>
                    <a:pt x="978" y="155"/>
                  </a:lnTo>
                  <a:lnTo>
                    <a:pt x="978" y="167"/>
                  </a:lnTo>
                  <a:lnTo>
                    <a:pt x="978" y="176"/>
                  </a:lnTo>
                  <a:lnTo>
                    <a:pt x="977" y="189"/>
                  </a:lnTo>
                  <a:lnTo>
                    <a:pt x="975" y="200"/>
                  </a:lnTo>
                  <a:lnTo>
                    <a:pt x="974" y="212"/>
                  </a:lnTo>
                  <a:lnTo>
                    <a:pt x="973" y="222"/>
                  </a:lnTo>
                  <a:lnTo>
                    <a:pt x="970" y="232"/>
                  </a:lnTo>
                  <a:lnTo>
                    <a:pt x="969" y="241"/>
                  </a:lnTo>
                  <a:lnTo>
                    <a:pt x="967" y="249"/>
                  </a:lnTo>
                  <a:lnTo>
                    <a:pt x="964" y="257"/>
                  </a:lnTo>
                  <a:lnTo>
                    <a:pt x="961" y="264"/>
                  </a:lnTo>
                  <a:lnTo>
                    <a:pt x="957" y="271"/>
                  </a:lnTo>
                  <a:lnTo>
                    <a:pt x="951" y="280"/>
                  </a:lnTo>
                  <a:lnTo>
                    <a:pt x="943" y="289"/>
                  </a:lnTo>
                  <a:lnTo>
                    <a:pt x="935" y="297"/>
                  </a:lnTo>
                  <a:lnTo>
                    <a:pt x="925" y="306"/>
                  </a:lnTo>
                  <a:lnTo>
                    <a:pt x="912" y="317"/>
                  </a:lnTo>
                  <a:lnTo>
                    <a:pt x="898" y="328"/>
                  </a:lnTo>
                  <a:lnTo>
                    <a:pt x="880" y="342"/>
                  </a:lnTo>
                  <a:lnTo>
                    <a:pt x="862" y="355"/>
                  </a:lnTo>
                  <a:lnTo>
                    <a:pt x="842" y="371"/>
                  </a:lnTo>
                  <a:lnTo>
                    <a:pt x="822" y="386"/>
                  </a:lnTo>
                  <a:lnTo>
                    <a:pt x="804" y="401"/>
                  </a:lnTo>
                  <a:lnTo>
                    <a:pt x="787" y="416"/>
                  </a:lnTo>
                  <a:lnTo>
                    <a:pt x="771" y="431"/>
                  </a:lnTo>
                  <a:lnTo>
                    <a:pt x="756" y="445"/>
                  </a:lnTo>
                  <a:lnTo>
                    <a:pt x="741" y="460"/>
                  </a:lnTo>
                  <a:lnTo>
                    <a:pt x="729" y="474"/>
                  </a:lnTo>
                  <a:lnTo>
                    <a:pt x="718" y="488"/>
                  </a:lnTo>
                  <a:lnTo>
                    <a:pt x="707" y="502"/>
                  </a:lnTo>
                  <a:lnTo>
                    <a:pt x="698" y="517"/>
                  </a:lnTo>
                  <a:lnTo>
                    <a:pt x="691" y="530"/>
                  </a:lnTo>
                  <a:lnTo>
                    <a:pt x="684" y="544"/>
                  </a:lnTo>
                  <a:lnTo>
                    <a:pt x="679" y="558"/>
                  </a:lnTo>
                  <a:lnTo>
                    <a:pt x="676" y="570"/>
                  </a:lnTo>
                  <a:lnTo>
                    <a:pt x="673" y="583"/>
                  </a:lnTo>
                  <a:lnTo>
                    <a:pt x="672" y="595"/>
                  </a:lnTo>
                  <a:lnTo>
                    <a:pt x="672" y="603"/>
                  </a:lnTo>
                  <a:lnTo>
                    <a:pt x="671" y="611"/>
                  </a:lnTo>
                  <a:lnTo>
                    <a:pt x="671" y="616"/>
                  </a:lnTo>
                  <a:lnTo>
                    <a:pt x="670" y="619"/>
                  </a:lnTo>
                  <a:lnTo>
                    <a:pt x="668" y="622"/>
                  </a:lnTo>
                  <a:lnTo>
                    <a:pt x="667" y="622"/>
                  </a:lnTo>
                  <a:lnTo>
                    <a:pt x="666" y="620"/>
                  </a:lnTo>
                  <a:lnTo>
                    <a:pt x="665" y="619"/>
                  </a:lnTo>
                  <a:lnTo>
                    <a:pt x="663" y="618"/>
                  </a:lnTo>
                  <a:lnTo>
                    <a:pt x="662" y="616"/>
                  </a:lnTo>
                  <a:lnTo>
                    <a:pt x="660" y="614"/>
                  </a:lnTo>
                  <a:lnTo>
                    <a:pt x="657" y="613"/>
                  </a:lnTo>
                  <a:lnTo>
                    <a:pt x="655" y="612"/>
                  </a:lnTo>
                  <a:lnTo>
                    <a:pt x="651" y="612"/>
                  </a:lnTo>
                  <a:lnTo>
                    <a:pt x="650" y="619"/>
                  </a:lnTo>
                  <a:lnTo>
                    <a:pt x="647" y="627"/>
                  </a:lnTo>
                  <a:lnTo>
                    <a:pt x="645" y="632"/>
                  </a:lnTo>
                  <a:lnTo>
                    <a:pt x="641" y="635"/>
                  </a:lnTo>
                  <a:lnTo>
                    <a:pt x="637" y="638"/>
                  </a:lnTo>
                  <a:lnTo>
                    <a:pt x="633" y="640"/>
                  </a:lnTo>
                  <a:lnTo>
                    <a:pt x="628" y="641"/>
                  </a:lnTo>
                  <a:lnTo>
                    <a:pt x="621" y="641"/>
                  </a:lnTo>
                  <a:lnTo>
                    <a:pt x="620" y="646"/>
                  </a:lnTo>
                  <a:lnTo>
                    <a:pt x="618" y="650"/>
                  </a:lnTo>
                  <a:lnTo>
                    <a:pt x="615" y="654"/>
                  </a:lnTo>
                  <a:lnTo>
                    <a:pt x="613" y="657"/>
                  </a:lnTo>
                  <a:lnTo>
                    <a:pt x="610" y="660"/>
                  </a:lnTo>
                  <a:lnTo>
                    <a:pt x="607" y="662"/>
                  </a:lnTo>
                  <a:lnTo>
                    <a:pt x="603" y="665"/>
                  </a:lnTo>
                  <a:lnTo>
                    <a:pt x="601" y="667"/>
                  </a:lnTo>
                  <a:lnTo>
                    <a:pt x="597" y="669"/>
                  </a:lnTo>
                  <a:lnTo>
                    <a:pt x="592" y="670"/>
                  </a:lnTo>
                  <a:lnTo>
                    <a:pt x="587" y="671"/>
                  </a:lnTo>
                  <a:lnTo>
                    <a:pt x="582" y="672"/>
                  </a:lnTo>
                  <a:lnTo>
                    <a:pt x="576" y="672"/>
                  </a:lnTo>
                  <a:lnTo>
                    <a:pt x="570" y="673"/>
                  </a:lnTo>
                  <a:lnTo>
                    <a:pt x="562" y="673"/>
                  </a:lnTo>
                  <a:lnTo>
                    <a:pt x="554" y="673"/>
                  </a:lnTo>
                  <a:lnTo>
                    <a:pt x="540" y="673"/>
                  </a:lnTo>
                  <a:lnTo>
                    <a:pt x="530" y="675"/>
                  </a:lnTo>
                  <a:lnTo>
                    <a:pt x="525" y="676"/>
                  </a:lnTo>
                  <a:lnTo>
                    <a:pt x="524" y="677"/>
                  </a:lnTo>
                  <a:lnTo>
                    <a:pt x="524" y="681"/>
                  </a:lnTo>
                  <a:lnTo>
                    <a:pt x="525" y="685"/>
                  </a:lnTo>
                  <a:lnTo>
                    <a:pt x="527" y="690"/>
                  </a:lnTo>
                  <a:lnTo>
                    <a:pt x="528" y="696"/>
                  </a:lnTo>
                  <a:lnTo>
                    <a:pt x="528" y="699"/>
                  </a:lnTo>
                  <a:lnTo>
                    <a:pt x="528" y="703"/>
                  </a:lnTo>
                  <a:lnTo>
                    <a:pt x="528" y="707"/>
                  </a:lnTo>
                  <a:lnTo>
                    <a:pt x="527" y="709"/>
                  </a:lnTo>
                  <a:lnTo>
                    <a:pt x="527" y="713"/>
                  </a:lnTo>
                  <a:lnTo>
                    <a:pt x="524" y="715"/>
                  </a:lnTo>
                  <a:lnTo>
                    <a:pt x="523" y="718"/>
                  </a:lnTo>
                  <a:lnTo>
                    <a:pt x="519" y="720"/>
                  </a:lnTo>
                  <a:lnTo>
                    <a:pt x="515" y="722"/>
                  </a:lnTo>
                  <a:lnTo>
                    <a:pt x="509" y="724"/>
                  </a:lnTo>
                  <a:lnTo>
                    <a:pt x="503" y="725"/>
                  </a:lnTo>
                  <a:lnTo>
                    <a:pt x="496" y="727"/>
                  </a:lnTo>
                  <a:lnTo>
                    <a:pt x="486" y="728"/>
                  </a:lnTo>
                  <a:lnTo>
                    <a:pt x="475" y="728"/>
                  </a:lnTo>
                  <a:lnTo>
                    <a:pt x="461" y="729"/>
                  </a:lnTo>
                  <a:lnTo>
                    <a:pt x="446" y="729"/>
                  </a:lnTo>
                  <a:lnTo>
                    <a:pt x="432" y="729"/>
                  </a:lnTo>
                  <a:lnTo>
                    <a:pt x="419" y="729"/>
                  </a:lnTo>
                  <a:lnTo>
                    <a:pt x="407" y="728"/>
                  </a:lnTo>
                  <a:lnTo>
                    <a:pt x="396" y="728"/>
                  </a:lnTo>
                  <a:lnTo>
                    <a:pt x="387" y="727"/>
                  </a:lnTo>
                  <a:lnTo>
                    <a:pt x="379" y="725"/>
                  </a:lnTo>
                  <a:lnTo>
                    <a:pt x="372" y="725"/>
                  </a:lnTo>
                  <a:lnTo>
                    <a:pt x="366" y="724"/>
                  </a:lnTo>
                  <a:lnTo>
                    <a:pt x="363" y="722"/>
                  </a:lnTo>
                  <a:lnTo>
                    <a:pt x="359" y="720"/>
                  </a:lnTo>
                  <a:lnTo>
                    <a:pt x="355" y="718"/>
                  </a:lnTo>
                  <a:lnTo>
                    <a:pt x="353" y="717"/>
                  </a:lnTo>
                  <a:lnTo>
                    <a:pt x="351" y="714"/>
                  </a:lnTo>
                  <a:lnTo>
                    <a:pt x="350" y="712"/>
                  </a:lnTo>
                  <a:lnTo>
                    <a:pt x="350" y="709"/>
                  </a:lnTo>
                  <a:lnTo>
                    <a:pt x="350" y="707"/>
                  </a:lnTo>
                  <a:lnTo>
                    <a:pt x="349" y="702"/>
                  </a:lnTo>
                  <a:lnTo>
                    <a:pt x="347" y="699"/>
                  </a:lnTo>
                  <a:lnTo>
                    <a:pt x="344" y="699"/>
                  </a:lnTo>
                  <a:lnTo>
                    <a:pt x="342" y="699"/>
                  </a:lnTo>
                  <a:lnTo>
                    <a:pt x="339" y="702"/>
                  </a:lnTo>
                  <a:lnTo>
                    <a:pt x="335" y="704"/>
                  </a:lnTo>
                  <a:lnTo>
                    <a:pt x="334" y="706"/>
                  </a:lnTo>
                  <a:lnTo>
                    <a:pt x="333" y="707"/>
                  </a:lnTo>
                  <a:lnTo>
                    <a:pt x="327" y="703"/>
                  </a:lnTo>
                  <a:lnTo>
                    <a:pt x="319" y="701"/>
                  </a:lnTo>
                  <a:lnTo>
                    <a:pt x="313" y="699"/>
                  </a:lnTo>
                  <a:lnTo>
                    <a:pt x="307" y="699"/>
                  </a:lnTo>
                  <a:lnTo>
                    <a:pt x="302" y="699"/>
                  </a:lnTo>
                  <a:lnTo>
                    <a:pt x="297" y="699"/>
                  </a:lnTo>
                  <a:lnTo>
                    <a:pt x="295" y="699"/>
                  </a:lnTo>
                  <a:lnTo>
                    <a:pt x="290" y="694"/>
                  </a:lnTo>
                  <a:lnTo>
                    <a:pt x="284" y="692"/>
                  </a:lnTo>
                  <a:lnTo>
                    <a:pt x="277" y="690"/>
                  </a:lnTo>
                  <a:lnTo>
                    <a:pt x="271" y="688"/>
                  </a:lnTo>
                  <a:lnTo>
                    <a:pt x="266" y="687"/>
                  </a:lnTo>
                  <a:lnTo>
                    <a:pt x="263" y="687"/>
                  </a:lnTo>
                  <a:lnTo>
                    <a:pt x="260" y="687"/>
                  </a:lnTo>
                  <a:lnTo>
                    <a:pt x="259" y="687"/>
                  </a:lnTo>
                  <a:lnTo>
                    <a:pt x="253" y="680"/>
                  </a:lnTo>
                  <a:lnTo>
                    <a:pt x="245" y="676"/>
                  </a:lnTo>
                  <a:lnTo>
                    <a:pt x="238" y="673"/>
                  </a:lnTo>
                  <a:lnTo>
                    <a:pt x="232" y="671"/>
                  </a:lnTo>
                  <a:lnTo>
                    <a:pt x="226" y="671"/>
                  </a:lnTo>
                  <a:lnTo>
                    <a:pt x="221" y="670"/>
                  </a:lnTo>
                  <a:lnTo>
                    <a:pt x="218" y="671"/>
                  </a:lnTo>
                  <a:lnTo>
                    <a:pt x="217" y="671"/>
                  </a:lnTo>
                  <a:lnTo>
                    <a:pt x="213" y="665"/>
                  </a:lnTo>
                  <a:lnTo>
                    <a:pt x="210" y="662"/>
                  </a:lnTo>
                  <a:lnTo>
                    <a:pt x="207" y="660"/>
                  </a:lnTo>
                  <a:lnTo>
                    <a:pt x="205" y="660"/>
                  </a:lnTo>
                  <a:lnTo>
                    <a:pt x="202" y="660"/>
                  </a:lnTo>
                  <a:lnTo>
                    <a:pt x="199" y="660"/>
                  </a:lnTo>
                  <a:lnTo>
                    <a:pt x="194" y="660"/>
                  </a:lnTo>
                  <a:lnTo>
                    <a:pt x="187" y="661"/>
                  </a:lnTo>
                  <a:lnTo>
                    <a:pt x="184" y="661"/>
                  </a:lnTo>
                  <a:lnTo>
                    <a:pt x="179" y="661"/>
                  </a:lnTo>
                  <a:lnTo>
                    <a:pt x="175" y="661"/>
                  </a:lnTo>
                  <a:lnTo>
                    <a:pt x="170" y="661"/>
                  </a:lnTo>
                  <a:lnTo>
                    <a:pt x="164" y="661"/>
                  </a:lnTo>
                  <a:lnTo>
                    <a:pt x="159" y="661"/>
                  </a:lnTo>
                  <a:lnTo>
                    <a:pt x="154" y="662"/>
                  </a:lnTo>
                  <a:lnTo>
                    <a:pt x="149" y="661"/>
                  </a:lnTo>
                  <a:lnTo>
                    <a:pt x="144" y="661"/>
                  </a:lnTo>
                  <a:lnTo>
                    <a:pt x="139" y="661"/>
                  </a:lnTo>
                  <a:lnTo>
                    <a:pt x="136" y="661"/>
                  </a:lnTo>
                  <a:lnTo>
                    <a:pt x="132" y="660"/>
                  </a:lnTo>
                  <a:lnTo>
                    <a:pt x="128" y="657"/>
                  </a:lnTo>
                  <a:lnTo>
                    <a:pt x="126" y="656"/>
                  </a:lnTo>
                  <a:lnTo>
                    <a:pt x="125" y="654"/>
                  </a:lnTo>
                  <a:lnTo>
                    <a:pt x="123" y="651"/>
                  </a:lnTo>
                  <a:lnTo>
                    <a:pt x="122" y="645"/>
                  </a:lnTo>
                  <a:lnTo>
                    <a:pt x="120" y="640"/>
                  </a:lnTo>
                  <a:lnTo>
                    <a:pt x="116" y="636"/>
                  </a:lnTo>
                  <a:lnTo>
                    <a:pt x="112" y="634"/>
                  </a:lnTo>
                  <a:lnTo>
                    <a:pt x="107" y="634"/>
                  </a:lnTo>
                  <a:lnTo>
                    <a:pt x="101" y="635"/>
                  </a:lnTo>
                  <a:lnTo>
                    <a:pt x="93" y="639"/>
                  </a:lnTo>
                  <a:lnTo>
                    <a:pt x="84" y="645"/>
                  </a:lnTo>
                  <a:lnTo>
                    <a:pt x="79" y="648"/>
                  </a:lnTo>
                  <a:lnTo>
                    <a:pt x="72" y="651"/>
                  </a:lnTo>
                  <a:lnTo>
                    <a:pt x="63" y="653"/>
                  </a:lnTo>
                  <a:lnTo>
                    <a:pt x="54" y="655"/>
                  </a:lnTo>
                  <a:lnTo>
                    <a:pt x="44" y="656"/>
                  </a:lnTo>
                  <a:lnTo>
                    <a:pt x="35" y="657"/>
                  </a:lnTo>
                  <a:lnTo>
                    <a:pt x="26" y="657"/>
                  </a:lnTo>
                  <a:lnTo>
                    <a:pt x="19" y="656"/>
                  </a:lnTo>
                  <a:lnTo>
                    <a:pt x="11" y="656"/>
                  </a:lnTo>
                  <a:lnTo>
                    <a:pt x="5" y="654"/>
                  </a:lnTo>
                  <a:lnTo>
                    <a:pt x="1" y="651"/>
                  </a:lnTo>
                  <a:lnTo>
                    <a:pt x="0" y="649"/>
                  </a:lnTo>
                  <a:lnTo>
                    <a:pt x="0" y="645"/>
                  </a:lnTo>
                  <a:lnTo>
                    <a:pt x="4" y="640"/>
                  </a:lnTo>
                  <a:lnTo>
                    <a:pt x="11" y="634"/>
                  </a:lnTo>
                  <a:lnTo>
                    <a:pt x="22" y="628"/>
                  </a:lnTo>
                  <a:lnTo>
                    <a:pt x="36" y="617"/>
                  </a:lnTo>
                  <a:lnTo>
                    <a:pt x="51" y="604"/>
                  </a:lnTo>
                  <a:lnTo>
                    <a:pt x="65" y="591"/>
                  </a:lnTo>
                  <a:lnTo>
                    <a:pt x="80" y="579"/>
                  </a:lnTo>
                  <a:lnTo>
                    <a:pt x="95" y="565"/>
                  </a:lnTo>
                  <a:lnTo>
                    <a:pt x="111" y="550"/>
                  </a:lnTo>
                  <a:lnTo>
                    <a:pt x="126" y="537"/>
                  </a:lnTo>
                  <a:lnTo>
                    <a:pt x="142" y="522"/>
                  </a:lnTo>
                  <a:lnTo>
                    <a:pt x="158" y="507"/>
                  </a:lnTo>
                  <a:lnTo>
                    <a:pt x="173" y="492"/>
                  </a:lnTo>
                  <a:lnTo>
                    <a:pt x="189" y="476"/>
                  </a:lnTo>
                  <a:lnTo>
                    <a:pt x="205" y="461"/>
                  </a:lnTo>
                  <a:lnTo>
                    <a:pt x="221" y="445"/>
                  </a:lnTo>
                  <a:lnTo>
                    <a:pt x="237" y="431"/>
                  </a:lnTo>
                  <a:lnTo>
                    <a:pt x="252" y="414"/>
                  </a:lnTo>
                  <a:lnTo>
                    <a:pt x="266" y="398"/>
                  </a:lnTo>
                  <a:lnTo>
                    <a:pt x="282" y="384"/>
                  </a:lnTo>
                  <a:lnTo>
                    <a:pt x="296" y="368"/>
                  </a:lnTo>
                  <a:lnTo>
                    <a:pt x="311" y="353"/>
                  </a:lnTo>
                  <a:lnTo>
                    <a:pt x="324" y="338"/>
                  </a:lnTo>
                  <a:lnTo>
                    <a:pt x="339" y="323"/>
                  </a:lnTo>
                  <a:lnTo>
                    <a:pt x="351" y="308"/>
                  </a:lnTo>
                  <a:lnTo>
                    <a:pt x="364" y="294"/>
                  </a:lnTo>
                  <a:lnTo>
                    <a:pt x="376" y="280"/>
                  </a:lnTo>
                  <a:lnTo>
                    <a:pt x="388" y="266"/>
                  </a:lnTo>
                  <a:lnTo>
                    <a:pt x="400" y="253"/>
                  </a:lnTo>
                  <a:lnTo>
                    <a:pt x="409" y="241"/>
                  </a:lnTo>
                  <a:lnTo>
                    <a:pt x="419" y="228"/>
                  </a:lnTo>
                  <a:lnTo>
                    <a:pt x="428" y="216"/>
                  </a:lnTo>
                  <a:lnTo>
                    <a:pt x="437" y="205"/>
                  </a:lnTo>
                  <a:lnTo>
                    <a:pt x="444" y="194"/>
                  </a:lnTo>
                  <a:lnTo>
                    <a:pt x="450" y="184"/>
                  </a:lnTo>
                  <a:lnTo>
                    <a:pt x="457" y="173"/>
                  </a:lnTo>
                  <a:lnTo>
                    <a:pt x="465" y="160"/>
                  </a:lnTo>
                  <a:lnTo>
                    <a:pt x="474" y="149"/>
                  </a:lnTo>
                  <a:lnTo>
                    <a:pt x="482" y="137"/>
                  </a:lnTo>
                  <a:lnTo>
                    <a:pt x="491" y="126"/>
                  </a:lnTo>
                  <a:lnTo>
                    <a:pt x="499" y="114"/>
                  </a:lnTo>
                  <a:lnTo>
                    <a:pt x="509" y="101"/>
                  </a:lnTo>
                  <a:lnTo>
                    <a:pt x="519" y="89"/>
                  </a:lnTo>
                  <a:lnTo>
                    <a:pt x="528" y="77"/>
                  </a:lnTo>
                  <a:lnTo>
                    <a:pt x="538" y="65"/>
                  </a:lnTo>
                  <a:lnTo>
                    <a:pt x="547" y="54"/>
                  </a:lnTo>
                  <a:lnTo>
                    <a:pt x="557" y="42"/>
                  </a:lnTo>
                  <a:lnTo>
                    <a:pt x="568" y="31"/>
                  </a:lnTo>
                  <a:lnTo>
                    <a:pt x="577" y="20"/>
                  </a:lnTo>
                  <a:lnTo>
                    <a:pt x="587" y="10"/>
                  </a:lnTo>
                  <a:lnTo>
                    <a:pt x="597" y="0"/>
                  </a:lnTo>
                  <a:lnTo>
                    <a:pt x="2104" y="0"/>
                  </a:lnTo>
                  <a:lnTo>
                    <a:pt x="2112" y="4"/>
                  </a:lnTo>
                  <a:lnTo>
                    <a:pt x="2122" y="9"/>
                  </a:lnTo>
                  <a:lnTo>
                    <a:pt x="2131" y="12"/>
                  </a:lnTo>
                  <a:lnTo>
                    <a:pt x="2139" y="17"/>
                  </a:lnTo>
                  <a:lnTo>
                    <a:pt x="2149" y="21"/>
                  </a:lnTo>
                  <a:lnTo>
                    <a:pt x="2158" y="26"/>
                  </a:lnTo>
                  <a:lnTo>
                    <a:pt x="2166" y="30"/>
                  </a:lnTo>
                  <a:lnTo>
                    <a:pt x="2176" y="33"/>
                  </a:lnTo>
                  <a:lnTo>
                    <a:pt x="2185" y="37"/>
                  </a:lnTo>
                  <a:lnTo>
                    <a:pt x="2194" y="41"/>
                  </a:lnTo>
                  <a:lnTo>
                    <a:pt x="2203" y="44"/>
                  </a:lnTo>
                  <a:lnTo>
                    <a:pt x="2212" y="47"/>
                  </a:lnTo>
                  <a:lnTo>
                    <a:pt x="2221" y="51"/>
                  </a:lnTo>
                  <a:lnTo>
                    <a:pt x="2231" y="53"/>
                  </a:lnTo>
                  <a:lnTo>
                    <a:pt x="2239" y="54"/>
                  </a:lnTo>
                  <a:lnTo>
                    <a:pt x="2248" y="57"/>
                  </a:lnTo>
                  <a:lnTo>
                    <a:pt x="2258" y="58"/>
                  </a:lnTo>
                  <a:lnTo>
                    <a:pt x="2266" y="59"/>
                  </a:lnTo>
                  <a:lnTo>
                    <a:pt x="2275" y="59"/>
                  </a:lnTo>
                  <a:lnTo>
                    <a:pt x="2285" y="61"/>
                  </a:lnTo>
                  <a:lnTo>
                    <a:pt x="2293" y="61"/>
                  </a:lnTo>
                  <a:lnTo>
                    <a:pt x="2302" y="59"/>
                  </a:lnTo>
                  <a:lnTo>
                    <a:pt x="2311" y="58"/>
                  </a:lnTo>
                  <a:lnTo>
                    <a:pt x="2319" y="57"/>
                  </a:lnTo>
                  <a:lnTo>
                    <a:pt x="2329" y="54"/>
                  </a:lnTo>
                  <a:lnTo>
                    <a:pt x="2338" y="52"/>
                  </a:lnTo>
                  <a:lnTo>
                    <a:pt x="2346" y="48"/>
                  </a:lnTo>
                  <a:lnTo>
                    <a:pt x="2355" y="44"/>
                  </a:lnTo>
                  <a:lnTo>
                    <a:pt x="2365" y="40"/>
                  </a:lnTo>
                  <a:lnTo>
                    <a:pt x="2374" y="35"/>
                  </a:lnTo>
                  <a:lnTo>
                    <a:pt x="2382" y="28"/>
                  </a:lnTo>
                  <a:lnTo>
                    <a:pt x="2391" y="22"/>
                  </a:lnTo>
                  <a:lnTo>
                    <a:pt x="2393" y="20"/>
                  </a:lnTo>
                  <a:lnTo>
                    <a:pt x="2395" y="16"/>
                  </a:lnTo>
                  <a:lnTo>
                    <a:pt x="2397" y="14"/>
                  </a:lnTo>
                  <a:lnTo>
                    <a:pt x="2399" y="11"/>
                  </a:lnTo>
                  <a:lnTo>
                    <a:pt x="2402" y="9"/>
                  </a:lnTo>
                  <a:lnTo>
                    <a:pt x="2404" y="5"/>
                  </a:lnTo>
                  <a:lnTo>
                    <a:pt x="2407" y="3"/>
                  </a:lnTo>
                  <a:lnTo>
                    <a:pt x="2408" y="0"/>
                  </a:lnTo>
                  <a:lnTo>
                    <a:pt x="2646" y="0"/>
                  </a:lnTo>
                  <a:close/>
                </a:path>
              </a:pathLst>
            </a:custGeom>
            <a:solidFill>
              <a:schemeClr val="accent1"/>
            </a:solidFill>
            <a:ln w="9525">
              <a:noFill/>
              <a:round/>
              <a:headEnd/>
              <a:tailEnd/>
            </a:ln>
          </p:spPr>
          <p:txBody>
            <a:bodyPr/>
            <a:lstStyle/>
            <a:p>
              <a:endParaRPr lang="ko-KR" altLang="en-US"/>
            </a:p>
          </p:txBody>
        </p:sp>
        <p:sp>
          <p:nvSpPr>
            <p:cNvPr id="258061" name="Freeform 16"/>
            <p:cNvSpPr>
              <a:spLocks/>
            </p:cNvSpPr>
            <p:nvPr/>
          </p:nvSpPr>
          <p:spPr bwMode="auto">
            <a:xfrm>
              <a:off x="3869" y="2524"/>
              <a:ext cx="834" cy="366"/>
            </a:xfrm>
            <a:custGeom>
              <a:avLst/>
              <a:gdLst>
                <a:gd name="T0" fmla="*/ 0 w 1670"/>
                <a:gd name="T1" fmla="*/ 1 h 730"/>
                <a:gd name="T2" fmla="*/ 0 w 1670"/>
                <a:gd name="T3" fmla="*/ 1 h 730"/>
                <a:gd name="T4" fmla="*/ 0 w 1670"/>
                <a:gd name="T5" fmla="*/ 1 h 730"/>
                <a:gd name="T6" fmla="*/ 0 w 1670"/>
                <a:gd name="T7" fmla="*/ 1 h 730"/>
                <a:gd name="T8" fmla="*/ 0 w 1670"/>
                <a:gd name="T9" fmla="*/ 1 h 730"/>
                <a:gd name="T10" fmla="*/ 0 w 1670"/>
                <a:gd name="T11" fmla="*/ 1 h 730"/>
                <a:gd name="T12" fmla="*/ 0 w 1670"/>
                <a:gd name="T13" fmla="*/ 1 h 730"/>
                <a:gd name="T14" fmla="*/ 0 w 1670"/>
                <a:gd name="T15" fmla="*/ 1 h 730"/>
                <a:gd name="T16" fmla="*/ 0 w 1670"/>
                <a:gd name="T17" fmla="*/ 1 h 730"/>
                <a:gd name="T18" fmla="*/ 0 w 1670"/>
                <a:gd name="T19" fmla="*/ 1 h 730"/>
                <a:gd name="T20" fmla="*/ 0 w 1670"/>
                <a:gd name="T21" fmla="*/ 1 h 730"/>
                <a:gd name="T22" fmla="*/ 0 w 1670"/>
                <a:gd name="T23" fmla="*/ 1 h 730"/>
                <a:gd name="T24" fmla="*/ 0 w 1670"/>
                <a:gd name="T25" fmla="*/ 1 h 730"/>
                <a:gd name="T26" fmla="*/ 0 w 1670"/>
                <a:gd name="T27" fmla="*/ 1 h 730"/>
                <a:gd name="T28" fmla="*/ 0 w 1670"/>
                <a:gd name="T29" fmla="*/ 1 h 730"/>
                <a:gd name="T30" fmla="*/ 0 w 1670"/>
                <a:gd name="T31" fmla="*/ 1 h 730"/>
                <a:gd name="T32" fmla="*/ 0 w 1670"/>
                <a:gd name="T33" fmla="*/ 1 h 730"/>
                <a:gd name="T34" fmla="*/ 0 w 1670"/>
                <a:gd name="T35" fmla="*/ 1 h 730"/>
                <a:gd name="T36" fmla="*/ 0 w 1670"/>
                <a:gd name="T37" fmla="*/ 1 h 730"/>
                <a:gd name="T38" fmla="*/ 0 w 1670"/>
                <a:gd name="T39" fmla="*/ 1 h 730"/>
                <a:gd name="T40" fmla="*/ 0 w 1670"/>
                <a:gd name="T41" fmla="*/ 1 h 730"/>
                <a:gd name="T42" fmla="*/ 0 w 1670"/>
                <a:gd name="T43" fmla="*/ 1 h 730"/>
                <a:gd name="T44" fmla="*/ 0 w 1670"/>
                <a:gd name="T45" fmla="*/ 1 h 730"/>
                <a:gd name="T46" fmla="*/ 0 w 1670"/>
                <a:gd name="T47" fmla="*/ 1 h 730"/>
                <a:gd name="T48" fmla="*/ 0 w 1670"/>
                <a:gd name="T49" fmla="*/ 1 h 730"/>
                <a:gd name="T50" fmla="*/ 0 w 1670"/>
                <a:gd name="T51" fmla="*/ 1 h 730"/>
                <a:gd name="T52" fmla="*/ 0 w 1670"/>
                <a:gd name="T53" fmla="*/ 1 h 730"/>
                <a:gd name="T54" fmla="*/ 0 w 1670"/>
                <a:gd name="T55" fmla="*/ 1 h 730"/>
                <a:gd name="T56" fmla="*/ 0 w 1670"/>
                <a:gd name="T57" fmla="*/ 1 h 730"/>
                <a:gd name="T58" fmla="*/ 0 w 1670"/>
                <a:gd name="T59" fmla="*/ 1 h 730"/>
                <a:gd name="T60" fmla="*/ 0 w 1670"/>
                <a:gd name="T61" fmla="*/ 1 h 730"/>
                <a:gd name="T62" fmla="*/ 0 w 1670"/>
                <a:gd name="T63" fmla="*/ 1 h 730"/>
                <a:gd name="T64" fmla="*/ 0 w 1670"/>
                <a:gd name="T65" fmla="*/ 1 h 730"/>
                <a:gd name="T66" fmla="*/ 0 w 1670"/>
                <a:gd name="T67" fmla="*/ 1 h 730"/>
                <a:gd name="T68" fmla="*/ 0 w 1670"/>
                <a:gd name="T69" fmla="*/ 1 h 730"/>
                <a:gd name="T70" fmla="*/ 0 w 1670"/>
                <a:gd name="T71" fmla="*/ 1 h 730"/>
                <a:gd name="T72" fmla="*/ 0 w 1670"/>
                <a:gd name="T73" fmla="*/ 1 h 730"/>
                <a:gd name="T74" fmla="*/ 0 w 1670"/>
                <a:gd name="T75" fmla="*/ 1 h 730"/>
                <a:gd name="T76" fmla="*/ 0 w 1670"/>
                <a:gd name="T77" fmla="*/ 1 h 730"/>
                <a:gd name="T78" fmla="*/ 0 w 1670"/>
                <a:gd name="T79" fmla="*/ 1 h 730"/>
                <a:gd name="T80" fmla="*/ 0 w 1670"/>
                <a:gd name="T81" fmla="*/ 1 h 730"/>
                <a:gd name="T82" fmla="*/ 0 w 1670"/>
                <a:gd name="T83" fmla="*/ 1 h 730"/>
                <a:gd name="T84" fmla="*/ 0 w 1670"/>
                <a:gd name="T85" fmla="*/ 1 h 730"/>
                <a:gd name="T86" fmla="*/ 0 w 1670"/>
                <a:gd name="T87" fmla="*/ 1 h 730"/>
                <a:gd name="T88" fmla="*/ 0 w 1670"/>
                <a:gd name="T89" fmla="*/ 1 h 730"/>
                <a:gd name="T90" fmla="*/ 0 w 1670"/>
                <a:gd name="T91" fmla="*/ 1 h 730"/>
                <a:gd name="T92" fmla="*/ 0 w 1670"/>
                <a:gd name="T93" fmla="*/ 1 h 730"/>
                <a:gd name="T94" fmla="*/ 0 w 1670"/>
                <a:gd name="T95" fmla="*/ 1 h 730"/>
                <a:gd name="T96" fmla="*/ 0 w 1670"/>
                <a:gd name="T97" fmla="*/ 1 h 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0"/>
                <a:gd name="T148" fmla="*/ 0 h 730"/>
                <a:gd name="T149" fmla="*/ 1670 w 1670"/>
                <a:gd name="T150" fmla="*/ 730 h 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0" h="730">
                  <a:moveTo>
                    <a:pt x="163" y="730"/>
                  </a:moveTo>
                  <a:lnTo>
                    <a:pt x="169" y="723"/>
                  </a:lnTo>
                  <a:lnTo>
                    <a:pt x="176" y="715"/>
                  </a:lnTo>
                  <a:lnTo>
                    <a:pt x="183" y="709"/>
                  </a:lnTo>
                  <a:lnTo>
                    <a:pt x="189" y="703"/>
                  </a:lnTo>
                  <a:lnTo>
                    <a:pt x="195" y="697"/>
                  </a:lnTo>
                  <a:lnTo>
                    <a:pt x="201" y="691"/>
                  </a:lnTo>
                  <a:lnTo>
                    <a:pt x="207" y="684"/>
                  </a:lnTo>
                  <a:lnTo>
                    <a:pt x="213" y="679"/>
                  </a:lnTo>
                  <a:lnTo>
                    <a:pt x="218" y="675"/>
                  </a:lnTo>
                  <a:lnTo>
                    <a:pt x="224" y="670"/>
                  </a:lnTo>
                  <a:lnTo>
                    <a:pt x="229" y="666"/>
                  </a:lnTo>
                  <a:lnTo>
                    <a:pt x="233" y="662"/>
                  </a:lnTo>
                  <a:lnTo>
                    <a:pt x="238" y="659"/>
                  </a:lnTo>
                  <a:lnTo>
                    <a:pt x="242" y="656"/>
                  </a:lnTo>
                  <a:lnTo>
                    <a:pt x="247" y="654"/>
                  </a:lnTo>
                  <a:lnTo>
                    <a:pt x="249" y="651"/>
                  </a:lnTo>
                  <a:lnTo>
                    <a:pt x="263" y="644"/>
                  </a:lnTo>
                  <a:lnTo>
                    <a:pt x="270" y="636"/>
                  </a:lnTo>
                  <a:lnTo>
                    <a:pt x="273" y="631"/>
                  </a:lnTo>
                  <a:lnTo>
                    <a:pt x="271" y="628"/>
                  </a:lnTo>
                  <a:lnTo>
                    <a:pt x="266" y="626"/>
                  </a:lnTo>
                  <a:lnTo>
                    <a:pt x="258" y="626"/>
                  </a:lnTo>
                  <a:lnTo>
                    <a:pt x="248" y="629"/>
                  </a:lnTo>
                  <a:lnTo>
                    <a:pt x="237" y="635"/>
                  </a:lnTo>
                  <a:lnTo>
                    <a:pt x="231" y="639"/>
                  </a:lnTo>
                  <a:lnTo>
                    <a:pt x="224" y="642"/>
                  </a:lnTo>
                  <a:lnTo>
                    <a:pt x="218" y="645"/>
                  </a:lnTo>
                  <a:lnTo>
                    <a:pt x="212" y="647"/>
                  </a:lnTo>
                  <a:lnTo>
                    <a:pt x="207" y="650"/>
                  </a:lnTo>
                  <a:lnTo>
                    <a:pt x="201" y="652"/>
                  </a:lnTo>
                  <a:lnTo>
                    <a:pt x="195" y="654"/>
                  </a:lnTo>
                  <a:lnTo>
                    <a:pt x="189" y="655"/>
                  </a:lnTo>
                  <a:lnTo>
                    <a:pt x="184" y="656"/>
                  </a:lnTo>
                  <a:lnTo>
                    <a:pt x="178" y="656"/>
                  </a:lnTo>
                  <a:lnTo>
                    <a:pt x="173" y="655"/>
                  </a:lnTo>
                  <a:lnTo>
                    <a:pt x="168" y="655"/>
                  </a:lnTo>
                  <a:lnTo>
                    <a:pt x="163" y="654"/>
                  </a:lnTo>
                  <a:lnTo>
                    <a:pt x="158" y="651"/>
                  </a:lnTo>
                  <a:lnTo>
                    <a:pt x="153" y="649"/>
                  </a:lnTo>
                  <a:lnTo>
                    <a:pt x="149" y="645"/>
                  </a:lnTo>
                  <a:lnTo>
                    <a:pt x="142" y="638"/>
                  </a:lnTo>
                  <a:lnTo>
                    <a:pt x="136" y="631"/>
                  </a:lnTo>
                  <a:lnTo>
                    <a:pt x="131" y="625"/>
                  </a:lnTo>
                  <a:lnTo>
                    <a:pt x="130" y="619"/>
                  </a:lnTo>
                  <a:lnTo>
                    <a:pt x="131" y="613"/>
                  </a:lnTo>
                  <a:lnTo>
                    <a:pt x="133" y="605"/>
                  </a:lnTo>
                  <a:lnTo>
                    <a:pt x="139" y="598"/>
                  </a:lnTo>
                  <a:lnTo>
                    <a:pt x="149" y="589"/>
                  </a:lnTo>
                  <a:lnTo>
                    <a:pt x="158" y="582"/>
                  </a:lnTo>
                  <a:lnTo>
                    <a:pt x="165" y="577"/>
                  </a:lnTo>
                  <a:lnTo>
                    <a:pt x="169" y="573"/>
                  </a:lnTo>
                  <a:lnTo>
                    <a:pt x="169" y="568"/>
                  </a:lnTo>
                  <a:lnTo>
                    <a:pt x="167" y="564"/>
                  </a:lnTo>
                  <a:lnTo>
                    <a:pt x="162" y="559"/>
                  </a:lnTo>
                  <a:lnTo>
                    <a:pt x="153" y="550"/>
                  </a:lnTo>
                  <a:lnTo>
                    <a:pt x="142" y="538"/>
                  </a:lnTo>
                  <a:lnTo>
                    <a:pt x="131" y="525"/>
                  </a:lnTo>
                  <a:lnTo>
                    <a:pt x="122" y="515"/>
                  </a:lnTo>
                  <a:lnTo>
                    <a:pt x="115" y="507"/>
                  </a:lnTo>
                  <a:lnTo>
                    <a:pt x="109" y="501"/>
                  </a:lnTo>
                  <a:lnTo>
                    <a:pt x="106" y="494"/>
                  </a:lnTo>
                  <a:lnTo>
                    <a:pt x="106" y="490"/>
                  </a:lnTo>
                  <a:lnTo>
                    <a:pt x="110" y="485"/>
                  </a:lnTo>
                  <a:lnTo>
                    <a:pt x="117" y="480"/>
                  </a:lnTo>
                  <a:lnTo>
                    <a:pt x="123" y="475"/>
                  </a:lnTo>
                  <a:lnTo>
                    <a:pt x="127" y="469"/>
                  </a:lnTo>
                  <a:lnTo>
                    <a:pt x="127" y="462"/>
                  </a:lnTo>
                  <a:lnTo>
                    <a:pt x="125" y="455"/>
                  </a:lnTo>
                  <a:lnTo>
                    <a:pt x="120" y="448"/>
                  </a:lnTo>
                  <a:lnTo>
                    <a:pt x="113" y="441"/>
                  </a:lnTo>
                  <a:lnTo>
                    <a:pt x="104" y="434"/>
                  </a:lnTo>
                  <a:lnTo>
                    <a:pt x="94" y="428"/>
                  </a:lnTo>
                  <a:lnTo>
                    <a:pt x="89" y="425"/>
                  </a:lnTo>
                  <a:lnTo>
                    <a:pt x="83" y="422"/>
                  </a:lnTo>
                  <a:lnTo>
                    <a:pt x="78" y="418"/>
                  </a:lnTo>
                  <a:lnTo>
                    <a:pt x="73" y="414"/>
                  </a:lnTo>
                  <a:lnTo>
                    <a:pt x="67" y="409"/>
                  </a:lnTo>
                  <a:lnTo>
                    <a:pt x="63" y="406"/>
                  </a:lnTo>
                  <a:lnTo>
                    <a:pt x="59" y="402"/>
                  </a:lnTo>
                  <a:lnTo>
                    <a:pt x="56" y="397"/>
                  </a:lnTo>
                  <a:lnTo>
                    <a:pt x="53" y="393"/>
                  </a:lnTo>
                  <a:lnTo>
                    <a:pt x="52" y="388"/>
                  </a:lnTo>
                  <a:lnTo>
                    <a:pt x="51" y="385"/>
                  </a:lnTo>
                  <a:lnTo>
                    <a:pt x="52" y="380"/>
                  </a:lnTo>
                  <a:lnTo>
                    <a:pt x="54" y="376"/>
                  </a:lnTo>
                  <a:lnTo>
                    <a:pt x="57" y="372"/>
                  </a:lnTo>
                  <a:lnTo>
                    <a:pt x="62" y="370"/>
                  </a:lnTo>
                  <a:lnTo>
                    <a:pt x="68" y="366"/>
                  </a:lnTo>
                  <a:lnTo>
                    <a:pt x="81" y="360"/>
                  </a:lnTo>
                  <a:lnTo>
                    <a:pt x="91" y="355"/>
                  </a:lnTo>
                  <a:lnTo>
                    <a:pt x="97" y="351"/>
                  </a:lnTo>
                  <a:lnTo>
                    <a:pt x="101" y="346"/>
                  </a:lnTo>
                  <a:lnTo>
                    <a:pt x="101" y="342"/>
                  </a:lnTo>
                  <a:lnTo>
                    <a:pt x="100" y="335"/>
                  </a:lnTo>
                  <a:lnTo>
                    <a:pt x="95" y="329"/>
                  </a:lnTo>
                  <a:lnTo>
                    <a:pt x="88" y="321"/>
                  </a:lnTo>
                  <a:lnTo>
                    <a:pt x="72" y="303"/>
                  </a:lnTo>
                  <a:lnTo>
                    <a:pt x="58" y="289"/>
                  </a:lnTo>
                  <a:lnTo>
                    <a:pt x="46" y="276"/>
                  </a:lnTo>
                  <a:lnTo>
                    <a:pt x="36" y="265"/>
                  </a:lnTo>
                  <a:lnTo>
                    <a:pt x="27" y="256"/>
                  </a:lnTo>
                  <a:lnTo>
                    <a:pt x="21" y="248"/>
                  </a:lnTo>
                  <a:lnTo>
                    <a:pt x="16" y="242"/>
                  </a:lnTo>
                  <a:lnTo>
                    <a:pt x="12" y="235"/>
                  </a:lnTo>
                  <a:lnTo>
                    <a:pt x="9" y="231"/>
                  </a:lnTo>
                  <a:lnTo>
                    <a:pt x="7" y="227"/>
                  </a:lnTo>
                  <a:lnTo>
                    <a:pt x="6" y="223"/>
                  </a:lnTo>
                  <a:lnTo>
                    <a:pt x="6" y="219"/>
                  </a:lnTo>
                  <a:lnTo>
                    <a:pt x="6" y="216"/>
                  </a:lnTo>
                  <a:lnTo>
                    <a:pt x="7" y="212"/>
                  </a:lnTo>
                  <a:lnTo>
                    <a:pt x="9" y="208"/>
                  </a:lnTo>
                  <a:lnTo>
                    <a:pt x="10" y="205"/>
                  </a:lnTo>
                  <a:lnTo>
                    <a:pt x="12" y="196"/>
                  </a:lnTo>
                  <a:lnTo>
                    <a:pt x="15" y="190"/>
                  </a:lnTo>
                  <a:lnTo>
                    <a:pt x="16" y="186"/>
                  </a:lnTo>
                  <a:lnTo>
                    <a:pt x="17" y="184"/>
                  </a:lnTo>
                  <a:lnTo>
                    <a:pt x="16" y="180"/>
                  </a:lnTo>
                  <a:lnTo>
                    <a:pt x="14" y="176"/>
                  </a:lnTo>
                  <a:lnTo>
                    <a:pt x="9" y="170"/>
                  </a:lnTo>
                  <a:lnTo>
                    <a:pt x="0" y="163"/>
                  </a:lnTo>
                  <a:lnTo>
                    <a:pt x="1" y="154"/>
                  </a:lnTo>
                  <a:lnTo>
                    <a:pt x="5" y="144"/>
                  </a:lnTo>
                  <a:lnTo>
                    <a:pt x="9" y="133"/>
                  </a:lnTo>
                  <a:lnTo>
                    <a:pt x="14" y="121"/>
                  </a:lnTo>
                  <a:lnTo>
                    <a:pt x="20" y="107"/>
                  </a:lnTo>
                  <a:lnTo>
                    <a:pt x="26" y="94"/>
                  </a:lnTo>
                  <a:lnTo>
                    <a:pt x="32" y="80"/>
                  </a:lnTo>
                  <a:lnTo>
                    <a:pt x="38" y="67"/>
                  </a:lnTo>
                  <a:lnTo>
                    <a:pt x="44" y="53"/>
                  </a:lnTo>
                  <a:lnTo>
                    <a:pt x="51" y="41"/>
                  </a:lnTo>
                  <a:lnTo>
                    <a:pt x="56" y="30"/>
                  </a:lnTo>
                  <a:lnTo>
                    <a:pt x="62" y="20"/>
                  </a:lnTo>
                  <a:lnTo>
                    <a:pt x="65" y="11"/>
                  </a:lnTo>
                  <a:lnTo>
                    <a:pt x="68" y="5"/>
                  </a:lnTo>
                  <a:lnTo>
                    <a:pt x="70" y="1"/>
                  </a:lnTo>
                  <a:lnTo>
                    <a:pt x="72" y="0"/>
                  </a:lnTo>
                  <a:lnTo>
                    <a:pt x="1147" y="20"/>
                  </a:lnTo>
                  <a:lnTo>
                    <a:pt x="1433" y="385"/>
                  </a:lnTo>
                  <a:lnTo>
                    <a:pt x="1427" y="388"/>
                  </a:lnTo>
                  <a:lnTo>
                    <a:pt x="1422" y="392"/>
                  </a:lnTo>
                  <a:lnTo>
                    <a:pt x="1416" y="397"/>
                  </a:lnTo>
                  <a:lnTo>
                    <a:pt x="1409" y="401"/>
                  </a:lnTo>
                  <a:lnTo>
                    <a:pt x="1404" y="404"/>
                  </a:lnTo>
                  <a:lnTo>
                    <a:pt x="1398" y="408"/>
                  </a:lnTo>
                  <a:lnTo>
                    <a:pt x="1392" y="412"/>
                  </a:lnTo>
                  <a:lnTo>
                    <a:pt x="1385" y="417"/>
                  </a:lnTo>
                  <a:lnTo>
                    <a:pt x="1379" y="420"/>
                  </a:lnTo>
                  <a:lnTo>
                    <a:pt x="1372" y="424"/>
                  </a:lnTo>
                  <a:lnTo>
                    <a:pt x="1366" y="428"/>
                  </a:lnTo>
                  <a:lnTo>
                    <a:pt x="1359" y="432"/>
                  </a:lnTo>
                  <a:lnTo>
                    <a:pt x="1353" y="437"/>
                  </a:lnTo>
                  <a:lnTo>
                    <a:pt x="1345" y="440"/>
                  </a:lnTo>
                  <a:lnTo>
                    <a:pt x="1339" y="444"/>
                  </a:lnTo>
                  <a:lnTo>
                    <a:pt x="1332" y="448"/>
                  </a:lnTo>
                  <a:lnTo>
                    <a:pt x="1339" y="455"/>
                  </a:lnTo>
                  <a:lnTo>
                    <a:pt x="1346" y="462"/>
                  </a:lnTo>
                  <a:lnTo>
                    <a:pt x="1354" y="470"/>
                  </a:lnTo>
                  <a:lnTo>
                    <a:pt x="1361" y="478"/>
                  </a:lnTo>
                  <a:lnTo>
                    <a:pt x="1369" y="486"/>
                  </a:lnTo>
                  <a:lnTo>
                    <a:pt x="1377" y="494"/>
                  </a:lnTo>
                  <a:lnTo>
                    <a:pt x="1386" y="503"/>
                  </a:lnTo>
                  <a:lnTo>
                    <a:pt x="1395" y="513"/>
                  </a:lnTo>
                  <a:lnTo>
                    <a:pt x="1403" y="522"/>
                  </a:lnTo>
                  <a:lnTo>
                    <a:pt x="1412" y="530"/>
                  </a:lnTo>
                  <a:lnTo>
                    <a:pt x="1420" y="540"/>
                  </a:lnTo>
                  <a:lnTo>
                    <a:pt x="1429" y="550"/>
                  </a:lnTo>
                  <a:lnTo>
                    <a:pt x="1439" y="559"/>
                  </a:lnTo>
                  <a:lnTo>
                    <a:pt x="1449" y="568"/>
                  </a:lnTo>
                  <a:lnTo>
                    <a:pt x="1457" y="578"/>
                  </a:lnTo>
                  <a:lnTo>
                    <a:pt x="1467" y="587"/>
                  </a:lnTo>
                  <a:lnTo>
                    <a:pt x="1477" y="597"/>
                  </a:lnTo>
                  <a:lnTo>
                    <a:pt x="1487" y="605"/>
                  </a:lnTo>
                  <a:lnTo>
                    <a:pt x="1497" y="614"/>
                  </a:lnTo>
                  <a:lnTo>
                    <a:pt x="1507" y="624"/>
                  </a:lnTo>
                  <a:lnTo>
                    <a:pt x="1517" y="633"/>
                  </a:lnTo>
                  <a:lnTo>
                    <a:pt x="1526" y="641"/>
                  </a:lnTo>
                  <a:lnTo>
                    <a:pt x="1538" y="650"/>
                  </a:lnTo>
                  <a:lnTo>
                    <a:pt x="1547" y="657"/>
                  </a:lnTo>
                  <a:lnTo>
                    <a:pt x="1557" y="666"/>
                  </a:lnTo>
                  <a:lnTo>
                    <a:pt x="1568" y="673"/>
                  </a:lnTo>
                  <a:lnTo>
                    <a:pt x="1578" y="679"/>
                  </a:lnTo>
                  <a:lnTo>
                    <a:pt x="1588" y="687"/>
                  </a:lnTo>
                  <a:lnTo>
                    <a:pt x="1599" y="693"/>
                  </a:lnTo>
                  <a:lnTo>
                    <a:pt x="1609" y="699"/>
                  </a:lnTo>
                  <a:lnTo>
                    <a:pt x="1619" y="704"/>
                  </a:lnTo>
                  <a:lnTo>
                    <a:pt x="1630" y="710"/>
                  </a:lnTo>
                  <a:lnTo>
                    <a:pt x="1635" y="712"/>
                  </a:lnTo>
                  <a:lnTo>
                    <a:pt x="1640" y="715"/>
                  </a:lnTo>
                  <a:lnTo>
                    <a:pt x="1645" y="717"/>
                  </a:lnTo>
                  <a:lnTo>
                    <a:pt x="1650" y="719"/>
                  </a:lnTo>
                  <a:lnTo>
                    <a:pt x="1655" y="723"/>
                  </a:lnTo>
                  <a:lnTo>
                    <a:pt x="1660" y="725"/>
                  </a:lnTo>
                  <a:lnTo>
                    <a:pt x="1665" y="726"/>
                  </a:lnTo>
                  <a:lnTo>
                    <a:pt x="1670" y="730"/>
                  </a:lnTo>
                  <a:lnTo>
                    <a:pt x="163" y="730"/>
                  </a:lnTo>
                  <a:close/>
                </a:path>
              </a:pathLst>
            </a:custGeom>
            <a:solidFill>
              <a:schemeClr val="accent1"/>
            </a:solidFill>
            <a:ln w="9525">
              <a:noFill/>
              <a:round/>
              <a:headEnd/>
              <a:tailEnd/>
            </a:ln>
          </p:spPr>
          <p:txBody>
            <a:bodyPr/>
            <a:lstStyle/>
            <a:p>
              <a:endParaRPr lang="ko-KR" altLang="en-US"/>
            </a:p>
          </p:txBody>
        </p:sp>
        <p:sp>
          <p:nvSpPr>
            <p:cNvPr id="258062" name="Freeform 17"/>
            <p:cNvSpPr>
              <a:spLocks/>
            </p:cNvSpPr>
            <p:nvPr/>
          </p:nvSpPr>
          <p:spPr bwMode="auto">
            <a:xfrm>
              <a:off x="4856" y="2854"/>
              <a:ext cx="119" cy="36"/>
            </a:xfrm>
            <a:custGeom>
              <a:avLst/>
              <a:gdLst>
                <a:gd name="T0" fmla="*/ 0 w 238"/>
                <a:gd name="T1" fmla="*/ 1 h 71"/>
                <a:gd name="T2" fmla="*/ 1 w 238"/>
                <a:gd name="T3" fmla="*/ 1 h 71"/>
                <a:gd name="T4" fmla="*/ 1 w 238"/>
                <a:gd name="T5" fmla="*/ 1 h 71"/>
                <a:gd name="T6" fmla="*/ 1 w 238"/>
                <a:gd name="T7" fmla="*/ 1 h 71"/>
                <a:gd name="T8" fmla="*/ 1 w 238"/>
                <a:gd name="T9" fmla="*/ 1 h 71"/>
                <a:gd name="T10" fmla="*/ 1 w 238"/>
                <a:gd name="T11" fmla="*/ 1 h 71"/>
                <a:gd name="T12" fmla="*/ 1 w 238"/>
                <a:gd name="T13" fmla="*/ 1 h 71"/>
                <a:gd name="T14" fmla="*/ 1 w 238"/>
                <a:gd name="T15" fmla="*/ 1 h 71"/>
                <a:gd name="T16" fmla="*/ 1 w 238"/>
                <a:gd name="T17" fmla="*/ 1 h 71"/>
                <a:gd name="T18" fmla="*/ 1 w 238"/>
                <a:gd name="T19" fmla="*/ 1 h 71"/>
                <a:gd name="T20" fmla="*/ 1 w 238"/>
                <a:gd name="T21" fmla="*/ 1 h 71"/>
                <a:gd name="T22" fmla="*/ 1 w 238"/>
                <a:gd name="T23" fmla="*/ 1 h 71"/>
                <a:gd name="T24" fmla="*/ 1 w 238"/>
                <a:gd name="T25" fmla="*/ 1 h 71"/>
                <a:gd name="T26" fmla="*/ 1 w 238"/>
                <a:gd name="T27" fmla="*/ 1 h 71"/>
                <a:gd name="T28" fmla="*/ 1 w 238"/>
                <a:gd name="T29" fmla="*/ 1 h 71"/>
                <a:gd name="T30" fmla="*/ 1 w 238"/>
                <a:gd name="T31" fmla="*/ 0 h 71"/>
                <a:gd name="T32" fmla="*/ 1 w 238"/>
                <a:gd name="T33" fmla="*/ 0 h 71"/>
                <a:gd name="T34" fmla="*/ 1 w 238"/>
                <a:gd name="T35" fmla="*/ 0 h 71"/>
                <a:gd name="T36" fmla="*/ 1 w 238"/>
                <a:gd name="T37" fmla="*/ 1 h 71"/>
                <a:gd name="T38" fmla="*/ 1 w 238"/>
                <a:gd name="T39" fmla="*/ 1 h 71"/>
                <a:gd name="T40" fmla="*/ 1 w 238"/>
                <a:gd name="T41" fmla="*/ 1 h 71"/>
                <a:gd name="T42" fmla="*/ 1 w 238"/>
                <a:gd name="T43" fmla="*/ 1 h 71"/>
                <a:gd name="T44" fmla="*/ 1 w 238"/>
                <a:gd name="T45" fmla="*/ 1 h 71"/>
                <a:gd name="T46" fmla="*/ 1 w 238"/>
                <a:gd name="T47" fmla="*/ 1 h 71"/>
                <a:gd name="T48" fmla="*/ 1 w 238"/>
                <a:gd name="T49" fmla="*/ 1 h 71"/>
                <a:gd name="T50" fmla="*/ 1 w 238"/>
                <a:gd name="T51" fmla="*/ 1 h 71"/>
                <a:gd name="T52" fmla="*/ 1 w 238"/>
                <a:gd name="T53" fmla="*/ 1 h 71"/>
                <a:gd name="T54" fmla="*/ 1 w 238"/>
                <a:gd name="T55" fmla="*/ 1 h 71"/>
                <a:gd name="T56" fmla="*/ 1 w 238"/>
                <a:gd name="T57" fmla="*/ 1 h 71"/>
                <a:gd name="T58" fmla="*/ 1 w 238"/>
                <a:gd name="T59" fmla="*/ 1 h 71"/>
                <a:gd name="T60" fmla="*/ 1 w 238"/>
                <a:gd name="T61" fmla="*/ 1 h 71"/>
                <a:gd name="T62" fmla="*/ 1 w 238"/>
                <a:gd name="T63" fmla="*/ 1 h 71"/>
                <a:gd name="T64" fmla="*/ 1 w 238"/>
                <a:gd name="T65" fmla="*/ 1 h 71"/>
                <a:gd name="T66" fmla="*/ 0 w 238"/>
                <a:gd name="T67" fmla="*/ 1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71"/>
                <a:gd name="T104" fmla="*/ 238 w 238"/>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71">
                  <a:moveTo>
                    <a:pt x="0" y="71"/>
                  </a:moveTo>
                  <a:lnTo>
                    <a:pt x="6" y="64"/>
                  </a:lnTo>
                  <a:lnTo>
                    <a:pt x="11" y="58"/>
                  </a:lnTo>
                  <a:lnTo>
                    <a:pt x="17" y="50"/>
                  </a:lnTo>
                  <a:lnTo>
                    <a:pt x="22" y="44"/>
                  </a:lnTo>
                  <a:lnTo>
                    <a:pt x="28" y="38"/>
                  </a:lnTo>
                  <a:lnTo>
                    <a:pt x="36" y="32"/>
                  </a:lnTo>
                  <a:lnTo>
                    <a:pt x="42" y="27"/>
                  </a:lnTo>
                  <a:lnTo>
                    <a:pt x="48" y="22"/>
                  </a:lnTo>
                  <a:lnTo>
                    <a:pt x="56" y="17"/>
                  </a:lnTo>
                  <a:lnTo>
                    <a:pt x="63" y="12"/>
                  </a:lnTo>
                  <a:lnTo>
                    <a:pt x="70" y="8"/>
                  </a:lnTo>
                  <a:lnTo>
                    <a:pt x="79" y="6"/>
                  </a:lnTo>
                  <a:lnTo>
                    <a:pt x="88" y="2"/>
                  </a:lnTo>
                  <a:lnTo>
                    <a:pt x="96" y="1"/>
                  </a:lnTo>
                  <a:lnTo>
                    <a:pt x="106" y="0"/>
                  </a:lnTo>
                  <a:lnTo>
                    <a:pt x="116" y="0"/>
                  </a:lnTo>
                  <a:lnTo>
                    <a:pt x="126" y="0"/>
                  </a:lnTo>
                  <a:lnTo>
                    <a:pt x="134" y="1"/>
                  </a:lnTo>
                  <a:lnTo>
                    <a:pt x="143" y="2"/>
                  </a:lnTo>
                  <a:lnTo>
                    <a:pt x="153" y="6"/>
                  </a:lnTo>
                  <a:lnTo>
                    <a:pt x="162" y="8"/>
                  </a:lnTo>
                  <a:lnTo>
                    <a:pt x="170" y="12"/>
                  </a:lnTo>
                  <a:lnTo>
                    <a:pt x="179" y="17"/>
                  </a:lnTo>
                  <a:lnTo>
                    <a:pt x="186" y="22"/>
                  </a:lnTo>
                  <a:lnTo>
                    <a:pt x="194" y="27"/>
                  </a:lnTo>
                  <a:lnTo>
                    <a:pt x="201" y="32"/>
                  </a:lnTo>
                  <a:lnTo>
                    <a:pt x="208" y="38"/>
                  </a:lnTo>
                  <a:lnTo>
                    <a:pt x="216" y="44"/>
                  </a:lnTo>
                  <a:lnTo>
                    <a:pt x="222" y="50"/>
                  </a:lnTo>
                  <a:lnTo>
                    <a:pt x="227" y="58"/>
                  </a:lnTo>
                  <a:lnTo>
                    <a:pt x="233" y="64"/>
                  </a:lnTo>
                  <a:lnTo>
                    <a:pt x="238" y="71"/>
                  </a:lnTo>
                  <a:lnTo>
                    <a:pt x="0" y="71"/>
                  </a:lnTo>
                  <a:close/>
                </a:path>
              </a:pathLst>
            </a:custGeom>
            <a:solidFill>
              <a:schemeClr val="accent1"/>
            </a:solidFill>
            <a:ln w="9525">
              <a:noFill/>
              <a:round/>
              <a:headEnd/>
              <a:tailEnd/>
            </a:ln>
          </p:spPr>
          <p:txBody>
            <a:bodyPr/>
            <a:lstStyle/>
            <a:p>
              <a:endParaRPr lang="ko-KR" altLang="en-US"/>
            </a:p>
          </p:txBody>
        </p:sp>
        <p:sp>
          <p:nvSpPr>
            <p:cNvPr id="258063" name="Freeform 18"/>
            <p:cNvSpPr>
              <a:spLocks/>
            </p:cNvSpPr>
            <p:nvPr/>
          </p:nvSpPr>
          <p:spPr bwMode="auto">
            <a:xfrm>
              <a:off x="4228" y="1816"/>
              <a:ext cx="77" cy="126"/>
            </a:xfrm>
            <a:custGeom>
              <a:avLst/>
              <a:gdLst>
                <a:gd name="T0" fmla="*/ 1 w 154"/>
                <a:gd name="T1" fmla="*/ 1 h 251"/>
                <a:gd name="T2" fmla="*/ 1 w 154"/>
                <a:gd name="T3" fmla="*/ 1 h 251"/>
                <a:gd name="T4" fmla="*/ 1 w 154"/>
                <a:gd name="T5" fmla="*/ 1 h 251"/>
                <a:gd name="T6" fmla="*/ 1 w 154"/>
                <a:gd name="T7" fmla="*/ 1 h 251"/>
                <a:gd name="T8" fmla="*/ 1 w 154"/>
                <a:gd name="T9" fmla="*/ 1 h 251"/>
                <a:gd name="T10" fmla="*/ 1 w 154"/>
                <a:gd name="T11" fmla="*/ 1 h 251"/>
                <a:gd name="T12" fmla="*/ 1 w 154"/>
                <a:gd name="T13" fmla="*/ 1 h 251"/>
                <a:gd name="T14" fmla="*/ 1 w 154"/>
                <a:gd name="T15" fmla="*/ 1 h 251"/>
                <a:gd name="T16" fmla="*/ 1 w 154"/>
                <a:gd name="T17" fmla="*/ 1 h 251"/>
                <a:gd name="T18" fmla="*/ 1 w 154"/>
                <a:gd name="T19" fmla="*/ 1 h 251"/>
                <a:gd name="T20" fmla="*/ 1 w 154"/>
                <a:gd name="T21" fmla="*/ 1 h 251"/>
                <a:gd name="T22" fmla="*/ 1 w 154"/>
                <a:gd name="T23" fmla="*/ 1 h 251"/>
                <a:gd name="T24" fmla="*/ 1 w 154"/>
                <a:gd name="T25" fmla="*/ 1 h 251"/>
                <a:gd name="T26" fmla="*/ 1 w 154"/>
                <a:gd name="T27" fmla="*/ 1 h 251"/>
                <a:gd name="T28" fmla="*/ 1 w 154"/>
                <a:gd name="T29" fmla="*/ 1 h 251"/>
                <a:gd name="T30" fmla="*/ 1 w 154"/>
                <a:gd name="T31" fmla="*/ 0 h 251"/>
                <a:gd name="T32" fmla="*/ 0 w 154"/>
                <a:gd name="T33" fmla="*/ 1 h 251"/>
                <a:gd name="T34" fmla="*/ 1 w 154"/>
                <a:gd name="T35" fmla="*/ 1 h 251"/>
                <a:gd name="T36" fmla="*/ 1 w 154"/>
                <a:gd name="T37" fmla="*/ 1 h 251"/>
                <a:gd name="T38" fmla="*/ 1 w 154"/>
                <a:gd name="T39" fmla="*/ 1 h 251"/>
                <a:gd name="T40" fmla="*/ 1 w 154"/>
                <a:gd name="T41" fmla="*/ 1 h 251"/>
                <a:gd name="T42" fmla="*/ 1 w 154"/>
                <a:gd name="T43" fmla="*/ 1 h 251"/>
                <a:gd name="T44" fmla="*/ 1 w 154"/>
                <a:gd name="T45" fmla="*/ 1 h 251"/>
                <a:gd name="T46" fmla="*/ 1 w 154"/>
                <a:gd name="T47" fmla="*/ 1 h 251"/>
                <a:gd name="T48" fmla="*/ 1 w 154"/>
                <a:gd name="T49" fmla="*/ 1 h 251"/>
                <a:gd name="T50" fmla="*/ 1 w 154"/>
                <a:gd name="T51" fmla="*/ 1 h 251"/>
                <a:gd name="T52" fmla="*/ 1 w 154"/>
                <a:gd name="T53" fmla="*/ 1 h 251"/>
                <a:gd name="T54" fmla="*/ 1 w 154"/>
                <a:gd name="T55" fmla="*/ 1 h 251"/>
                <a:gd name="T56" fmla="*/ 1 w 154"/>
                <a:gd name="T57" fmla="*/ 1 h 251"/>
                <a:gd name="T58" fmla="*/ 1 w 154"/>
                <a:gd name="T59" fmla="*/ 1 h 251"/>
                <a:gd name="T60" fmla="*/ 1 w 154"/>
                <a:gd name="T61" fmla="*/ 1 h 251"/>
                <a:gd name="T62" fmla="*/ 1 w 154"/>
                <a:gd name="T63" fmla="*/ 1 h 251"/>
                <a:gd name="T64" fmla="*/ 1 w 154"/>
                <a:gd name="T65" fmla="*/ 1 h 251"/>
                <a:gd name="T66" fmla="*/ 1 w 154"/>
                <a:gd name="T67" fmla="*/ 1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251"/>
                <a:gd name="T104" fmla="*/ 154 w 154"/>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251">
                  <a:moveTo>
                    <a:pt x="139" y="251"/>
                  </a:moveTo>
                  <a:lnTo>
                    <a:pt x="139" y="251"/>
                  </a:lnTo>
                  <a:lnTo>
                    <a:pt x="140" y="241"/>
                  </a:lnTo>
                  <a:lnTo>
                    <a:pt x="142" y="233"/>
                  </a:lnTo>
                  <a:lnTo>
                    <a:pt x="143" y="223"/>
                  </a:lnTo>
                  <a:lnTo>
                    <a:pt x="145" y="213"/>
                  </a:lnTo>
                  <a:lnTo>
                    <a:pt x="147" y="203"/>
                  </a:lnTo>
                  <a:lnTo>
                    <a:pt x="148" y="192"/>
                  </a:lnTo>
                  <a:lnTo>
                    <a:pt x="150" y="182"/>
                  </a:lnTo>
                  <a:lnTo>
                    <a:pt x="152" y="171"/>
                  </a:lnTo>
                  <a:lnTo>
                    <a:pt x="153" y="160"/>
                  </a:lnTo>
                  <a:lnTo>
                    <a:pt x="154" y="149"/>
                  </a:lnTo>
                  <a:lnTo>
                    <a:pt x="154" y="138"/>
                  </a:lnTo>
                  <a:lnTo>
                    <a:pt x="154" y="127"/>
                  </a:lnTo>
                  <a:lnTo>
                    <a:pt x="154" y="117"/>
                  </a:lnTo>
                  <a:lnTo>
                    <a:pt x="154" y="106"/>
                  </a:lnTo>
                  <a:lnTo>
                    <a:pt x="153" y="96"/>
                  </a:lnTo>
                  <a:lnTo>
                    <a:pt x="152" y="85"/>
                  </a:lnTo>
                  <a:lnTo>
                    <a:pt x="149" y="75"/>
                  </a:lnTo>
                  <a:lnTo>
                    <a:pt x="145" y="66"/>
                  </a:lnTo>
                  <a:lnTo>
                    <a:pt x="142" y="56"/>
                  </a:lnTo>
                  <a:lnTo>
                    <a:pt x="137" y="48"/>
                  </a:lnTo>
                  <a:lnTo>
                    <a:pt x="132" y="40"/>
                  </a:lnTo>
                  <a:lnTo>
                    <a:pt x="124" y="32"/>
                  </a:lnTo>
                  <a:lnTo>
                    <a:pt x="117" y="26"/>
                  </a:lnTo>
                  <a:lnTo>
                    <a:pt x="110" y="19"/>
                  </a:lnTo>
                  <a:lnTo>
                    <a:pt x="100" y="15"/>
                  </a:lnTo>
                  <a:lnTo>
                    <a:pt x="89" y="10"/>
                  </a:lnTo>
                  <a:lnTo>
                    <a:pt x="78" y="6"/>
                  </a:lnTo>
                  <a:lnTo>
                    <a:pt x="64" y="2"/>
                  </a:lnTo>
                  <a:lnTo>
                    <a:pt x="50" y="1"/>
                  </a:lnTo>
                  <a:lnTo>
                    <a:pt x="34" y="0"/>
                  </a:lnTo>
                  <a:lnTo>
                    <a:pt x="18" y="0"/>
                  </a:lnTo>
                  <a:lnTo>
                    <a:pt x="0" y="1"/>
                  </a:lnTo>
                  <a:lnTo>
                    <a:pt x="0" y="7"/>
                  </a:lnTo>
                  <a:lnTo>
                    <a:pt x="18" y="6"/>
                  </a:lnTo>
                  <a:lnTo>
                    <a:pt x="34" y="5"/>
                  </a:lnTo>
                  <a:lnTo>
                    <a:pt x="49" y="6"/>
                  </a:lnTo>
                  <a:lnTo>
                    <a:pt x="64" y="7"/>
                  </a:lnTo>
                  <a:lnTo>
                    <a:pt x="76" y="11"/>
                  </a:lnTo>
                  <a:lnTo>
                    <a:pt x="87" y="15"/>
                  </a:lnTo>
                  <a:lnTo>
                    <a:pt x="97" y="18"/>
                  </a:lnTo>
                  <a:lnTo>
                    <a:pt x="106" y="23"/>
                  </a:lnTo>
                  <a:lnTo>
                    <a:pt x="115" y="29"/>
                  </a:lnTo>
                  <a:lnTo>
                    <a:pt x="121" y="36"/>
                  </a:lnTo>
                  <a:lnTo>
                    <a:pt x="128" y="43"/>
                  </a:lnTo>
                  <a:lnTo>
                    <a:pt x="133" y="50"/>
                  </a:lnTo>
                  <a:lnTo>
                    <a:pt x="137" y="59"/>
                  </a:lnTo>
                  <a:lnTo>
                    <a:pt x="140" y="68"/>
                  </a:lnTo>
                  <a:lnTo>
                    <a:pt x="144" y="76"/>
                  </a:lnTo>
                  <a:lnTo>
                    <a:pt x="145" y="86"/>
                  </a:lnTo>
                  <a:lnTo>
                    <a:pt x="148" y="96"/>
                  </a:lnTo>
                  <a:lnTo>
                    <a:pt x="148" y="107"/>
                  </a:lnTo>
                  <a:lnTo>
                    <a:pt x="149" y="117"/>
                  </a:lnTo>
                  <a:lnTo>
                    <a:pt x="149" y="127"/>
                  </a:lnTo>
                  <a:lnTo>
                    <a:pt x="149" y="138"/>
                  </a:lnTo>
                  <a:lnTo>
                    <a:pt x="148" y="149"/>
                  </a:lnTo>
                  <a:lnTo>
                    <a:pt x="148" y="160"/>
                  </a:lnTo>
                  <a:lnTo>
                    <a:pt x="147" y="170"/>
                  </a:lnTo>
                  <a:lnTo>
                    <a:pt x="144" y="181"/>
                  </a:lnTo>
                  <a:lnTo>
                    <a:pt x="143" y="192"/>
                  </a:lnTo>
                  <a:lnTo>
                    <a:pt x="142" y="202"/>
                  </a:lnTo>
                  <a:lnTo>
                    <a:pt x="140" y="213"/>
                  </a:lnTo>
                  <a:lnTo>
                    <a:pt x="138" y="223"/>
                  </a:lnTo>
                  <a:lnTo>
                    <a:pt x="137" y="233"/>
                  </a:lnTo>
                  <a:lnTo>
                    <a:pt x="136" y="241"/>
                  </a:lnTo>
                  <a:lnTo>
                    <a:pt x="133" y="250"/>
                  </a:lnTo>
                  <a:lnTo>
                    <a:pt x="139" y="251"/>
                  </a:lnTo>
                  <a:close/>
                </a:path>
              </a:pathLst>
            </a:custGeom>
            <a:solidFill>
              <a:schemeClr val="accent1"/>
            </a:solidFill>
            <a:ln w="9525">
              <a:noFill/>
              <a:round/>
              <a:headEnd/>
              <a:tailEnd/>
            </a:ln>
          </p:spPr>
          <p:txBody>
            <a:bodyPr/>
            <a:lstStyle/>
            <a:p>
              <a:endParaRPr lang="ko-KR" altLang="en-US"/>
            </a:p>
          </p:txBody>
        </p:sp>
        <p:sp>
          <p:nvSpPr>
            <p:cNvPr id="258064" name="Freeform 19"/>
            <p:cNvSpPr>
              <a:spLocks/>
            </p:cNvSpPr>
            <p:nvPr/>
          </p:nvSpPr>
          <p:spPr bwMode="auto">
            <a:xfrm>
              <a:off x="4293" y="1941"/>
              <a:ext cx="30" cy="208"/>
            </a:xfrm>
            <a:custGeom>
              <a:avLst/>
              <a:gdLst>
                <a:gd name="T0" fmla="*/ 1 w 60"/>
                <a:gd name="T1" fmla="*/ 1 h 416"/>
                <a:gd name="T2" fmla="*/ 1 w 60"/>
                <a:gd name="T3" fmla="*/ 1 h 416"/>
                <a:gd name="T4" fmla="*/ 1 w 60"/>
                <a:gd name="T5" fmla="*/ 1 h 416"/>
                <a:gd name="T6" fmla="*/ 1 w 60"/>
                <a:gd name="T7" fmla="*/ 1 h 416"/>
                <a:gd name="T8" fmla="*/ 1 w 60"/>
                <a:gd name="T9" fmla="*/ 1 h 416"/>
                <a:gd name="T10" fmla="*/ 1 w 60"/>
                <a:gd name="T11" fmla="*/ 1 h 416"/>
                <a:gd name="T12" fmla="*/ 1 w 60"/>
                <a:gd name="T13" fmla="*/ 1 h 416"/>
                <a:gd name="T14" fmla="*/ 1 w 60"/>
                <a:gd name="T15" fmla="*/ 1 h 416"/>
                <a:gd name="T16" fmla="*/ 1 w 60"/>
                <a:gd name="T17" fmla="*/ 1 h 416"/>
                <a:gd name="T18" fmla="*/ 1 w 60"/>
                <a:gd name="T19" fmla="*/ 1 h 416"/>
                <a:gd name="T20" fmla="*/ 1 w 60"/>
                <a:gd name="T21" fmla="*/ 1 h 416"/>
                <a:gd name="T22" fmla="*/ 1 w 60"/>
                <a:gd name="T23" fmla="*/ 1 h 416"/>
                <a:gd name="T24" fmla="*/ 1 w 60"/>
                <a:gd name="T25" fmla="*/ 1 h 416"/>
                <a:gd name="T26" fmla="*/ 1 w 60"/>
                <a:gd name="T27" fmla="*/ 1 h 416"/>
                <a:gd name="T28" fmla="*/ 1 w 60"/>
                <a:gd name="T29" fmla="*/ 1 h 416"/>
                <a:gd name="T30" fmla="*/ 1 w 60"/>
                <a:gd name="T31" fmla="*/ 1 h 416"/>
                <a:gd name="T32" fmla="*/ 1 w 60"/>
                <a:gd name="T33" fmla="*/ 1 h 416"/>
                <a:gd name="T34" fmla="*/ 1 w 60"/>
                <a:gd name="T35" fmla="*/ 1 h 416"/>
                <a:gd name="T36" fmla="*/ 0 w 60"/>
                <a:gd name="T37" fmla="*/ 1 h 416"/>
                <a:gd name="T38" fmla="*/ 0 w 60"/>
                <a:gd name="T39" fmla="*/ 1 h 416"/>
                <a:gd name="T40" fmla="*/ 0 w 60"/>
                <a:gd name="T41" fmla="*/ 1 h 416"/>
                <a:gd name="T42" fmla="*/ 1 w 60"/>
                <a:gd name="T43" fmla="*/ 1 h 416"/>
                <a:gd name="T44" fmla="*/ 1 w 60"/>
                <a:gd name="T45" fmla="*/ 1 h 416"/>
                <a:gd name="T46" fmla="*/ 1 w 60"/>
                <a:gd name="T47" fmla="*/ 1 h 416"/>
                <a:gd name="T48" fmla="*/ 1 w 60"/>
                <a:gd name="T49" fmla="*/ 1 h 416"/>
                <a:gd name="T50" fmla="*/ 1 w 60"/>
                <a:gd name="T51" fmla="*/ 1 h 416"/>
                <a:gd name="T52" fmla="*/ 1 w 60"/>
                <a:gd name="T53" fmla="*/ 1 h 416"/>
                <a:gd name="T54" fmla="*/ 1 w 60"/>
                <a:gd name="T55" fmla="*/ 1 h 416"/>
                <a:gd name="T56" fmla="*/ 1 w 60"/>
                <a:gd name="T57" fmla="*/ 1 h 416"/>
                <a:gd name="T58" fmla="*/ 1 w 60"/>
                <a:gd name="T59" fmla="*/ 1 h 416"/>
                <a:gd name="T60" fmla="*/ 1 w 60"/>
                <a:gd name="T61" fmla="*/ 1 h 416"/>
                <a:gd name="T62" fmla="*/ 1 w 60"/>
                <a:gd name="T63" fmla="*/ 1 h 416"/>
                <a:gd name="T64" fmla="*/ 1 w 60"/>
                <a:gd name="T65" fmla="*/ 1 h 416"/>
                <a:gd name="T66" fmla="*/ 1 w 60"/>
                <a:gd name="T67" fmla="*/ 1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16"/>
                <a:gd name="T104" fmla="*/ 60 w 60"/>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16">
                  <a:moveTo>
                    <a:pt x="60" y="415"/>
                  </a:moveTo>
                  <a:lnTo>
                    <a:pt x="60" y="415"/>
                  </a:lnTo>
                  <a:lnTo>
                    <a:pt x="56" y="401"/>
                  </a:lnTo>
                  <a:lnTo>
                    <a:pt x="53" y="387"/>
                  </a:lnTo>
                  <a:lnTo>
                    <a:pt x="49" y="374"/>
                  </a:lnTo>
                  <a:lnTo>
                    <a:pt x="45" y="359"/>
                  </a:lnTo>
                  <a:lnTo>
                    <a:pt x="43" y="345"/>
                  </a:lnTo>
                  <a:lnTo>
                    <a:pt x="39" y="331"/>
                  </a:lnTo>
                  <a:lnTo>
                    <a:pt x="37" y="317"/>
                  </a:lnTo>
                  <a:lnTo>
                    <a:pt x="33" y="302"/>
                  </a:lnTo>
                  <a:lnTo>
                    <a:pt x="30" y="287"/>
                  </a:lnTo>
                  <a:lnTo>
                    <a:pt x="28" y="274"/>
                  </a:lnTo>
                  <a:lnTo>
                    <a:pt x="25" y="259"/>
                  </a:lnTo>
                  <a:lnTo>
                    <a:pt x="23" y="244"/>
                  </a:lnTo>
                  <a:lnTo>
                    <a:pt x="21" y="231"/>
                  </a:lnTo>
                  <a:lnTo>
                    <a:pt x="18" y="216"/>
                  </a:lnTo>
                  <a:lnTo>
                    <a:pt x="17" y="202"/>
                  </a:lnTo>
                  <a:lnTo>
                    <a:pt x="14" y="188"/>
                  </a:lnTo>
                  <a:lnTo>
                    <a:pt x="13" y="174"/>
                  </a:lnTo>
                  <a:lnTo>
                    <a:pt x="11" y="160"/>
                  </a:lnTo>
                  <a:lnTo>
                    <a:pt x="9" y="147"/>
                  </a:lnTo>
                  <a:lnTo>
                    <a:pt x="8" y="133"/>
                  </a:lnTo>
                  <a:lnTo>
                    <a:pt x="7" y="121"/>
                  </a:lnTo>
                  <a:lnTo>
                    <a:pt x="6" y="109"/>
                  </a:lnTo>
                  <a:lnTo>
                    <a:pt x="6" y="95"/>
                  </a:lnTo>
                  <a:lnTo>
                    <a:pt x="5" y="83"/>
                  </a:lnTo>
                  <a:lnTo>
                    <a:pt x="5" y="72"/>
                  </a:lnTo>
                  <a:lnTo>
                    <a:pt x="5" y="61"/>
                  </a:lnTo>
                  <a:lnTo>
                    <a:pt x="5" y="49"/>
                  </a:lnTo>
                  <a:lnTo>
                    <a:pt x="5" y="38"/>
                  </a:lnTo>
                  <a:lnTo>
                    <a:pt x="5" y="28"/>
                  </a:lnTo>
                  <a:lnTo>
                    <a:pt x="6" y="19"/>
                  </a:lnTo>
                  <a:lnTo>
                    <a:pt x="7" y="10"/>
                  </a:lnTo>
                  <a:lnTo>
                    <a:pt x="8" y="1"/>
                  </a:lnTo>
                  <a:lnTo>
                    <a:pt x="2" y="0"/>
                  </a:lnTo>
                  <a:lnTo>
                    <a:pt x="1" y="9"/>
                  </a:lnTo>
                  <a:lnTo>
                    <a:pt x="1" y="19"/>
                  </a:lnTo>
                  <a:lnTo>
                    <a:pt x="0" y="28"/>
                  </a:lnTo>
                  <a:lnTo>
                    <a:pt x="0" y="38"/>
                  </a:lnTo>
                  <a:lnTo>
                    <a:pt x="0" y="49"/>
                  </a:lnTo>
                  <a:lnTo>
                    <a:pt x="0" y="61"/>
                  </a:lnTo>
                  <a:lnTo>
                    <a:pt x="0" y="72"/>
                  </a:lnTo>
                  <a:lnTo>
                    <a:pt x="0" y="83"/>
                  </a:lnTo>
                  <a:lnTo>
                    <a:pt x="1" y="95"/>
                  </a:lnTo>
                  <a:lnTo>
                    <a:pt x="1" y="109"/>
                  </a:lnTo>
                  <a:lnTo>
                    <a:pt x="2" y="121"/>
                  </a:lnTo>
                  <a:lnTo>
                    <a:pt x="3" y="135"/>
                  </a:lnTo>
                  <a:lnTo>
                    <a:pt x="5" y="147"/>
                  </a:lnTo>
                  <a:lnTo>
                    <a:pt x="6" y="162"/>
                  </a:lnTo>
                  <a:lnTo>
                    <a:pt x="7" y="175"/>
                  </a:lnTo>
                  <a:lnTo>
                    <a:pt x="9" y="189"/>
                  </a:lnTo>
                  <a:lnTo>
                    <a:pt x="11" y="202"/>
                  </a:lnTo>
                  <a:lnTo>
                    <a:pt x="13" y="217"/>
                  </a:lnTo>
                  <a:lnTo>
                    <a:pt x="16" y="231"/>
                  </a:lnTo>
                  <a:lnTo>
                    <a:pt x="17" y="246"/>
                  </a:lnTo>
                  <a:lnTo>
                    <a:pt x="21" y="260"/>
                  </a:lnTo>
                  <a:lnTo>
                    <a:pt x="23" y="274"/>
                  </a:lnTo>
                  <a:lnTo>
                    <a:pt x="25" y="289"/>
                  </a:lnTo>
                  <a:lnTo>
                    <a:pt x="28" y="304"/>
                  </a:lnTo>
                  <a:lnTo>
                    <a:pt x="32" y="318"/>
                  </a:lnTo>
                  <a:lnTo>
                    <a:pt x="34" y="332"/>
                  </a:lnTo>
                  <a:lnTo>
                    <a:pt x="38" y="347"/>
                  </a:lnTo>
                  <a:lnTo>
                    <a:pt x="40" y="360"/>
                  </a:lnTo>
                  <a:lnTo>
                    <a:pt x="44" y="375"/>
                  </a:lnTo>
                  <a:lnTo>
                    <a:pt x="48" y="389"/>
                  </a:lnTo>
                  <a:lnTo>
                    <a:pt x="51" y="402"/>
                  </a:lnTo>
                  <a:lnTo>
                    <a:pt x="55" y="416"/>
                  </a:lnTo>
                  <a:lnTo>
                    <a:pt x="60" y="415"/>
                  </a:lnTo>
                  <a:close/>
                </a:path>
              </a:pathLst>
            </a:custGeom>
            <a:solidFill>
              <a:schemeClr val="accent1"/>
            </a:solidFill>
            <a:ln w="9525">
              <a:noFill/>
              <a:round/>
              <a:headEnd/>
              <a:tailEnd/>
            </a:ln>
          </p:spPr>
          <p:txBody>
            <a:bodyPr/>
            <a:lstStyle/>
            <a:p>
              <a:endParaRPr lang="ko-KR" altLang="en-US"/>
            </a:p>
          </p:txBody>
        </p:sp>
        <p:sp>
          <p:nvSpPr>
            <p:cNvPr id="258065" name="Freeform 20"/>
            <p:cNvSpPr>
              <a:spLocks/>
            </p:cNvSpPr>
            <p:nvPr/>
          </p:nvSpPr>
          <p:spPr bwMode="auto">
            <a:xfrm>
              <a:off x="4321" y="2148"/>
              <a:ext cx="150" cy="263"/>
            </a:xfrm>
            <a:custGeom>
              <a:avLst/>
              <a:gdLst>
                <a:gd name="T0" fmla="*/ 0 w 301"/>
                <a:gd name="T1" fmla="*/ 1 h 525"/>
                <a:gd name="T2" fmla="*/ 0 w 301"/>
                <a:gd name="T3" fmla="*/ 1 h 525"/>
                <a:gd name="T4" fmla="*/ 0 w 301"/>
                <a:gd name="T5" fmla="*/ 1 h 525"/>
                <a:gd name="T6" fmla="*/ 0 w 301"/>
                <a:gd name="T7" fmla="*/ 1 h 525"/>
                <a:gd name="T8" fmla="*/ 0 w 301"/>
                <a:gd name="T9" fmla="*/ 1 h 525"/>
                <a:gd name="T10" fmla="*/ 0 w 301"/>
                <a:gd name="T11" fmla="*/ 1 h 525"/>
                <a:gd name="T12" fmla="*/ 0 w 301"/>
                <a:gd name="T13" fmla="*/ 1 h 525"/>
                <a:gd name="T14" fmla="*/ 0 w 301"/>
                <a:gd name="T15" fmla="*/ 1 h 525"/>
                <a:gd name="T16" fmla="*/ 0 w 301"/>
                <a:gd name="T17" fmla="*/ 1 h 525"/>
                <a:gd name="T18" fmla="*/ 0 w 301"/>
                <a:gd name="T19" fmla="*/ 1 h 525"/>
                <a:gd name="T20" fmla="*/ 0 w 301"/>
                <a:gd name="T21" fmla="*/ 1 h 525"/>
                <a:gd name="T22" fmla="*/ 0 w 301"/>
                <a:gd name="T23" fmla="*/ 1 h 525"/>
                <a:gd name="T24" fmla="*/ 0 w 301"/>
                <a:gd name="T25" fmla="*/ 1 h 525"/>
                <a:gd name="T26" fmla="*/ 0 w 301"/>
                <a:gd name="T27" fmla="*/ 1 h 525"/>
                <a:gd name="T28" fmla="*/ 0 w 301"/>
                <a:gd name="T29" fmla="*/ 1 h 525"/>
                <a:gd name="T30" fmla="*/ 0 w 301"/>
                <a:gd name="T31" fmla="*/ 1 h 525"/>
                <a:gd name="T32" fmla="*/ 0 w 301"/>
                <a:gd name="T33" fmla="*/ 0 h 525"/>
                <a:gd name="T34" fmla="*/ 0 w 301"/>
                <a:gd name="T35" fmla="*/ 1 h 525"/>
                <a:gd name="T36" fmla="*/ 0 w 301"/>
                <a:gd name="T37" fmla="*/ 1 h 525"/>
                <a:gd name="T38" fmla="*/ 0 w 301"/>
                <a:gd name="T39" fmla="*/ 1 h 525"/>
                <a:gd name="T40" fmla="*/ 0 w 301"/>
                <a:gd name="T41" fmla="*/ 1 h 525"/>
                <a:gd name="T42" fmla="*/ 0 w 301"/>
                <a:gd name="T43" fmla="*/ 1 h 525"/>
                <a:gd name="T44" fmla="*/ 0 w 301"/>
                <a:gd name="T45" fmla="*/ 1 h 525"/>
                <a:gd name="T46" fmla="*/ 0 w 301"/>
                <a:gd name="T47" fmla="*/ 1 h 525"/>
                <a:gd name="T48" fmla="*/ 0 w 301"/>
                <a:gd name="T49" fmla="*/ 1 h 525"/>
                <a:gd name="T50" fmla="*/ 0 w 301"/>
                <a:gd name="T51" fmla="*/ 1 h 525"/>
                <a:gd name="T52" fmla="*/ 0 w 301"/>
                <a:gd name="T53" fmla="*/ 1 h 525"/>
                <a:gd name="T54" fmla="*/ 0 w 301"/>
                <a:gd name="T55" fmla="*/ 1 h 525"/>
                <a:gd name="T56" fmla="*/ 0 w 301"/>
                <a:gd name="T57" fmla="*/ 1 h 525"/>
                <a:gd name="T58" fmla="*/ 0 w 301"/>
                <a:gd name="T59" fmla="*/ 1 h 525"/>
                <a:gd name="T60" fmla="*/ 0 w 301"/>
                <a:gd name="T61" fmla="*/ 1 h 525"/>
                <a:gd name="T62" fmla="*/ 0 w 301"/>
                <a:gd name="T63" fmla="*/ 1 h 525"/>
                <a:gd name="T64" fmla="*/ 0 w 301"/>
                <a:gd name="T65" fmla="*/ 1 h 525"/>
                <a:gd name="T66" fmla="*/ 0 w 301"/>
                <a:gd name="T67" fmla="*/ 1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25"/>
                <a:gd name="T104" fmla="*/ 301 w 301"/>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25">
                  <a:moveTo>
                    <a:pt x="298" y="503"/>
                  </a:moveTo>
                  <a:lnTo>
                    <a:pt x="298" y="503"/>
                  </a:lnTo>
                  <a:lnTo>
                    <a:pt x="275" y="511"/>
                  </a:lnTo>
                  <a:lnTo>
                    <a:pt x="252" y="518"/>
                  </a:lnTo>
                  <a:lnTo>
                    <a:pt x="231" y="519"/>
                  </a:lnTo>
                  <a:lnTo>
                    <a:pt x="211" y="519"/>
                  </a:lnTo>
                  <a:lnTo>
                    <a:pt x="194" y="515"/>
                  </a:lnTo>
                  <a:lnTo>
                    <a:pt x="176" y="510"/>
                  </a:lnTo>
                  <a:lnTo>
                    <a:pt x="160" y="502"/>
                  </a:lnTo>
                  <a:lnTo>
                    <a:pt x="146" y="490"/>
                  </a:lnTo>
                  <a:lnTo>
                    <a:pt x="133" y="478"/>
                  </a:lnTo>
                  <a:lnTo>
                    <a:pt x="121" y="465"/>
                  </a:lnTo>
                  <a:lnTo>
                    <a:pt x="110" y="448"/>
                  </a:lnTo>
                  <a:lnTo>
                    <a:pt x="99" y="430"/>
                  </a:lnTo>
                  <a:lnTo>
                    <a:pt x="90" y="410"/>
                  </a:lnTo>
                  <a:lnTo>
                    <a:pt x="81" y="391"/>
                  </a:lnTo>
                  <a:lnTo>
                    <a:pt x="74" y="370"/>
                  </a:lnTo>
                  <a:lnTo>
                    <a:pt x="67" y="346"/>
                  </a:lnTo>
                  <a:lnTo>
                    <a:pt x="60" y="323"/>
                  </a:lnTo>
                  <a:lnTo>
                    <a:pt x="54" y="299"/>
                  </a:lnTo>
                  <a:lnTo>
                    <a:pt x="49" y="276"/>
                  </a:lnTo>
                  <a:lnTo>
                    <a:pt x="44" y="251"/>
                  </a:lnTo>
                  <a:lnTo>
                    <a:pt x="41" y="226"/>
                  </a:lnTo>
                  <a:lnTo>
                    <a:pt x="37" y="202"/>
                  </a:lnTo>
                  <a:lnTo>
                    <a:pt x="33" y="178"/>
                  </a:lnTo>
                  <a:lnTo>
                    <a:pt x="30" y="154"/>
                  </a:lnTo>
                  <a:lnTo>
                    <a:pt x="26" y="132"/>
                  </a:lnTo>
                  <a:lnTo>
                    <a:pt x="23" y="109"/>
                  </a:lnTo>
                  <a:lnTo>
                    <a:pt x="21" y="87"/>
                  </a:lnTo>
                  <a:lnTo>
                    <a:pt x="17" y="67"/>
                  </a:lnTo>
                  <a:lnTo>
                    <a:pt x="15" y="48"/>
                  </a:lnTo>
                  <a:lnTo>
                    <a:pt x="11" y="30"/>
                  </a:lnTo>
                  <a:lnTo>
                    <a:pt x="7" y="14"/>
                  </a:lnTo>
                  <a:lnTo>
                    <a:pt x="5" y="0"/>
                  </a:lnTo>
                  <a:lnTo>
                    <a:pt x="0" y="1"/>
                  </a:lnTo>
                  <a:lnTo>
                    <a:pt x="3" y="14"/>
                  </a:lnTo>
                  <a:lnTo>
                    <a:pt x="6" y="30"/>
                  </a:lnTo>
                  <a:lnTo>
                    <a:pt x="10" y="49"/>
                  </a:lnTo>
                  <a:lnTo>
                    <a:pt x="12" y="67"/>
                  </a:lnTo>
                  <a:lnTo>
                    <a:pt x="15" y="88"/>
                  </a:lnTo>
                  <a:lnTo>
                    <a:pt x="19" y="109"/>
                  </a:lnTo>
                  <a:lnTo>
                    <a:pt x="21" y="132"/>
                  </a:lnTo>
                  <a:lnTo>
                    <a:pt x="25" y="155"/>
                  </a:lnTo>
                  <a:lnTo>
                    <a:pt x="27" y="178"/>
                  </a:lnTo>
                  <a:lnTo>
                    <a:pt x="31" y="203"/>
                  </a:lnTo>
                  <a:lnTo>
                    <a:pt x="35" y="228"/>
                  </a:lnTo>
                  <a:lnTo>
                    <a:pt x="40" y="252"/>
                  </a:lnTo>
                  <a:lnTo>
                    <a:pt x="44" y="277"/>
                  </a:lnTo>
                  <a:lnTo>
                    <a:pt x="49" y="300"/>
                  </a:lnTo>
                  <a:lnTo>
                    <a:pt x="56" y="325"/>
                  </a:lnTo>
                  <a:lnTo>
                    <a:pt x="62" y="349"/>
                  </a:lnTo>
                  <a:lnTo>
                    <a:pt x="68" y="371"/>
                  </a:lnTo>
                  <a:lnTo>
                    <a:pt x="77" y="393"/>
                  </a:lnTo>
                  <a:lnTo>
                    <a:pt x="85" y="413"/>
                  </a:lnTo>
                  <a:lnTo>
                    <a:pt x="95" y="432"/>
                  </a:lnTo>
                  <a:lnTo>
                    <a:pt x="105" y="451"/>
                  </a:lnTo>
                  <a:lnTo>
                    <a:pt x="116" y="467"/>
                  </a:lnTo>
                  <a:lnTo>
                    <a:pt x="130" y="482"/>
                  </a:lnTo>
                  <a:lnTo>
                    <a:pt x="143" y="494"/>
                  </a:lnTo>
                  <a:lnTo>
                    <a:pt x="158" y="506"/>
                  </a:lnTo>
                  <a:lnTo>
                    <a:pt x="174" y="514"/>
                  </a:lnTo>
                  <a:lnTo>
                    <a:pt x="191" y="520"/>
                  </a:lnTo>
                  <a:lnTo>
                    <a:pt x="211" y="524"/>
                  </a:lnTo>
                  <a:lnTo>
                    <a:pt x="231" y="525"/>
                  </a:lnTo>
                  <a:lnTo>
                    <a:pt x="253" y="522"/>
                  </a:lnTo>
                  <a:lnTo>
                    <a:pt x="276" y="516"/>
                  </a:lnTo>
                  <a:lnTo>
                    <a:pt x="301" y="508"/>
                  </a:lnTo>
                  <a:lnTo>
                    <a:pt x="298" y="503"/>
                  </a:lnTo>
                  <a:close/>
                </a:path>
              </a:pathLst>
            </a:custGeom>
            <a:solidFill>
              <a:schemeClr val="accent1"/>
            </a:solidFill>
            <a:ln w="9525">
              <a:noFill/>
              <a:round/>
              <a:headEnd/>
              <a:tailEnd/>
            </a:ln>
          </p:spPr>
          <p:txBody>
            <a:bodyPr/>
            <a:lstStyle/>
            <a:p>
              <a:endParaRPr lang="ko-KR" altLang="en-US"/>
            </a:p>
          </p:txBody>
        </p:sp>
        <p:sp>
          <p:nvSpPr>
            <p:cNvPr id="258066" name="Freeform 21"/>
            <p:cNvSpPr>
              <a:spLocks/>
            </p:cNvSpPr>
            <p:nvPr/>
          </p:nvSpPr>
          <p:spPr bwMode="auto">
            <a:xfrm>
              <a:off x="4470" y="2350"/>
              <a:ext cx="193" cy="52"/>
            </a:xfrm>
            <a:custGeom>
              <a:avLst/>
              <a:gdLst>
                <a:gd name="T0" fmla="*/ 1 w 385"/>
                <a:gd name="T1" fmla="*/ 0 h 105"/>
                <a:gd name="T2" fmla="*/ 1 w 385"/>
                <a:gd name="T3" fmla="*/ 0 h 105"/>
                <a:gd name="T4" fmla="*/ 1 w 385"/>
                <a:gd name="T5" fmla="*/ 0 h 105"/>
                <a:gd name="T6" fmla="*/ 1 w 385"/>
                <a:gd name="T7" fmla="*/ 0 h 105"/>
                <a:gd name="T8" fmla="*/ 1 w 385"/>
                <a:gd name="T9" fmla="*/ 0 h 105"/>
                <a:gd name="T10" fmla="*/ 1 w 385"/>
                <a:gd name="T11" fmla="*/ 0 h 105"/>
                <a:gd name="T12" fmla="*/ 1 w 385"/>
                <a:gd name="T13" fmla="*/ 0 h 105"/>
                <a:gd name="T14" fmla="*/ 1 w 385"/>
                <a:gd name="T15" fmla="*/ 0 h 105"/>
                <a:gd name="T16" fmla="*/ 1 w 385"/>
                <a:gd name="T17" fmla="*/ 0 h 105"/>
                <a:gd name="T18" fmla="*/ 1 w 385"/>
                <a:gd name="T19" fmla="*/ 0 h 105"/>
                <a:gd name="T20" fmla="*/ 1 w 385"/>
                <a:gd name="T21" fmla="*/ 0 h 105"/>
                <a:gd name="T22" fmla="*/ 1 w 385"/>
                <a:gd name="T23" fmla="*/ 0 h 105"/>
                <a:gd name="T24" fmla="*/ 1 w 385"/>
                <a:gd name="T25" fmla="*/ 0 h 105"/>
                <a:gd name="T26" fmla="*/ 1 w 385"/>
                <a:gd name="T27" fmla="*/ 0 h 105"/>
                <a:gd name="T28" fmla="*/ 1 w 385"/>
                <a:gd name="T29" fmla="*/ 0 h 105"/>
                <a:gd name="T30" fmla="*/ 1 w 385"/>
                <a:gd name="T31" fmla="*/ 0 h 105"/>
                <a:gd name="T32" fmla="*/ 1 w 385"/>
                <a:gd name="T33" fmla="*/ 0 h 105"/>
                <a:gd name="T34" fmla="*/ 1 w 385"/>
                <a:gd name="T35" fmla="*/ 0 h 105"/>
                <a:gd name="T36" fmla="*/ 1 w 385"/>
                <a:gd name="T37" fmla="*/ 0 h 105"/>
                <a:gd name="T38" fmla="*/ 1 w 385"/>
                <a:gd name="T39" fmla="*/ 0 h 105"/>
                <a:gd name="T40" fmla="*/ 1 w 385"/>
                <a:gd name="T41" fmla="*/ 0 h 105"/>
                <a:gd name="T42" fmla="*/ 1 w 385"/>
                <a:gd name="T43" fmla="*/ 0 h 105"/>
                <a:gd name="T44" fmla="*/ 1 w 385"/>
                <a:gd name="T45" fmla="*/ 0 h 105"/>
                <a:gd name="T46" fmla="*/ 1 w 385"/>
                <a:gd name="T47" fmla="*/ 0 h 105"/>
                <a:gd name="T48" fmla="*/ 1 w 385"/>
                <a:gd name="T49" fmla="*/ 0 h 105"/>
                <a:gd name="T50" fmla="*/ 1 w 385"/>
                <a:gd name="T51" fmla="*/ 0 h 105"/>
                <a:gd name="T52" fmla="*/ 1 w 385"/>
                <a:gd name="T53" fmla="*/ 0 h 105"/>
                <a:gd name="T54" fmla="*/ 1 w 385"/>
                <a:gd name="T55" fmla="*/ 0 h 105"/>
                <a:gd name="T56" fmla="*/ 1 w 385"/>
                <a:gd name="T57" fmla="*/ 0 h 105"/>
                <a:gd name="T58" fmla="*/ 1 w 385"/>
                <a:gd name="T59" fmla="*/ 0 h 105"/>
                <a:gd name="T60" fmla="*/ 1 w 385"/>
                <a:gd name="T61" fmla="*/ 0 h 105"/>
                <a:gd name="T62" fmla="*/ 1 w 385"/>
                <a:gd name="T63" fmla="*/ 0 h 105"/>
                <a:gd name="T64" fmla="*/ 1 w 385"/>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105"/>
                <a:gd name="T101" fmla="*/ 385 w 38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105">
                  <a:moveTo>
                    <a:pt x="385" y="2"/>
                  </a:moveTo>
                  <a:lnTo>
                    <a:pt x="385" y="2"/>
                  </a:lnTo>
                  <a:lnTo>
                    <a:pt x="384" y="2"/>
                  </a:lnTo>
                  <a:lnTo>
                    <a:pt x="383" y="2"/>
                  </a:lnTo>
                  <a:lnTo>
                    <a:pt x="380" y="2"/>
                  </a:lnTo>
                  <a:lnTo>
                    <a:pt x="379" y="1"/>
                  </a:lnTo>
                  <a:lnTo>
                    <a:pt x="375" y="1"/>
                  </a:lnTo>
                  <a:lnTo>
                    <a:pt x="373" y="1"/>
                  </a:lnTo>
                  <a:lnTo>
                    <a:pt x="368" y="0"/>
                  </a:lnTo>
                  <a:lnTo>
                    <a:pt x="363" y="0"/>
                  </a:lnTo>
                  <a:lnTo>
                    <a:pt x="357" y="0"/>
                  </a:lnTo>
                  <a:lnTo>
                    <a:pt x="351" y="0"/>
                  </a:lnTo>
                  <a:lnTo>
                    <a:pt x="343" y="1"/>
                  </a:lnTo>
                  <a:lnTo>
                    <a:pt x="336" y="1"/>
                  </a:lnTo>
                  <a:lnTo>
                    <a:pt x="327" y="2"/>
                  </a:lnTo>
                  <a:lnTo>
                    <a:pt x="317" y="4"/>
                  </a:lnTo>
                  <a:lnTo>
                    <a:pt x="307" y="5"/>
                  </a:lnTo>
                  <a:lnTo>
                    <a:pt x="296" y="7"/>
                  </a:lnTo>
                  <a:lnTo>
                    <a:pt x="284" y="10"/>
                  </a:lnTo>
                  <a:lnTo>
                    <a:pt x="270" y="12"/>
                  </a:lnTo>
                  <a:lnTo>
                    <a:pt x="256" y="15"/>
                  </a:lnTo>
                  <a:lnTo>
                    <a:pt x="241" y="18"/>
                  </a:lnTo>
                  <a:lnTo>
                    <a:pt x="225" y="23"/>
                  </a:lnTo>
                  <a:lnTo>
                    <a:pt x="208" y="27"/>
                  </a:lnTo>
                  <a:lnTo>
                    <a:pt x="189" y="33"/>
                  </a:lnTo>
                  <a:lnTo>
                    <a:pt x="171" y="38"/>
                  </a:lnTo>
                  <a:lnTo>
                    <a:pt x="150" y="45"/>
                  </a:lnTo>
                  <a:lnTo>
                    <a:pt x="129" y="53"/>
                  </a:lnTo>
                  <a:lnTo>
                    <a:pt x="105" y="60"/>
                  </a:lnTo>
                  <a:lnTo>
                    <a:pt x="81" y="69"/>
                  </a:lnTo>
                  <a:lnTo>
                    <a:pt x="56" y="79"/>
                  </a:lnTo>
                  <a:lnTo>
                    <a:pt x="29" y="89"/>
                  </a:lnTo>
                  <a:lnTo>
                    <a:pt x="0" y="100"/>
                  </a:lnTo>
                  <a:lnTo>
                    <a:pt x="3" y="105"/>
                  </a:lnTo>
                  <a:lnTo>
                    <a:pt x="31" y="94"/>
                  </a:lnTo>
                  <a:lnTo>
                    <a:pt x="57" y="84"/>
                  </a:lnTo>
                  <a:lnTo>
                    <a:pt x="83" y="74"/>
                  </a:lnTo>
                  <a:lnTo>
                    <a:pt x="106" y="65"/>
                  </a:lnTo>
                  <a:lnTo>
                    <a:pt x="130" y="58"/>
                  </a:lnTo>
                  <a:lnTo>
                    <a:pt x="151" y="50"/>
                  </a:lnTo>
                  <a:lnTo>
                    <a:pt x="172" y="44"/>
                  </a:lnTo>
                  <a:lnTo>
                    <a:pt x="190" y="38"/>
                  </a:lnTo>
                  <a:lnTo>
                    <a:pt x="209" y="33"/>
                  </a:lnTo>
                  <a:lnTo>
                    <a:pt x="226" y="28"/>
                  </a:lnTo>
                  <a:lnTo>
                    <a:pt x="242" y="23"/>
                  </a:lnTo>
                  <a:lnTo>
                    <a:pt x="258" y="20"/>
                  </a:lnTo>
                  <a:lnTo>
                    <a:pt x="272" y="17"/>
                  </a:lnTo>
                  <a:lnTo>
                    <a:pt x="284" y="15"/>
                  </a:lnTo>
                  <a:lnTo>
                    <a:pt x="296" y="12"/>
                  </a:lnTo>
                  <a:lnTo>
                    <a:pt x="307" y="10"/>
                  </a:lnTo>
                  <a:lnTo>
                    <a:pt x="319" y="8"/>
                  </a:lnTo>
                  <a:lnTo>
                    <a:pt x="327" y="7"/>
                  </a:lnTo>
                  <a:lnTo>
                    <a:pt x="336" y="7"/>
                  </a:lnTo>
                  <a:lnTo>
                    <a:pt x="344" y="6"/>
                  </a:lnTo>
                  <a:lnTo>
                    <a:pt x="351" y="6"/>
                  </a:lnTo>
                  <a:lnTo>
                    <a:pt x="357" y="6"/>
                  </a:lnTo>
                  <a:lnTo>
                    <a:pt x="363" y="6"/>
                  </a:lnTo>
                  <a:lnTo>
                    <a:pt x="368" y="6"/>
                  </a:lnTo>
                  <a:lnTo>
                    <a:pt x="372" y="6"/>
                  </a:lnTo>
                  <a:lnTo>
                    <a:pt x="375" y="6"/>
                  </a:lnTo>
                  <a:lnTo>
                    <a:pt x="378" y="7"/>
                  </a:lnTo>
                  <a:lnTo>
                    <a:pt x="380" y="7"/>
                  </a:lnTo>
                  <a:lnTo>
                    <a:pt x="381" y="7"/>
                  </a:lnTo>
                  <a:lnTo>
                    <a:pt x="383" y="7"/>
                  </a:lnTo>
                  <a:lnTo>
                    <a:pt x="384" y="7"/>
                  </a:lnTo>
                  <a:lnTo>
                    <a:pt x="385" y="2"/>
                  </a:lnTo>
                  <a:close/>
                </a:path>
              </a:pathLst>
            </a:custGeom>
            <a:solidFill>
              <a:schemeClr val="accent1"/>
            </a:solidFill>
            <a:ln w="9525">
              <a:noFill/>
              <a:round/>
              <a:headEnd/>
              <a:tailEnd/>
            </a:ln>
          </p:spPr>
          <p:txBody>
            <a:bodyPr/>
            <a:lstStyle/>
            <a:p>
              <a:endParaRPr lang="ko-KR" altLang="en-US"/>
            </a:p>
          </p:txBody>
        </p:sp>
        <p:sp>
          <p:nvSpPr>
            <p:cNvPr id="258067" name="Freeform 22"/>
            <p:cNvSpPr>
              <a:spLocks/>
            </p:cNvSpPr>
            <p:nvPr/>
          </p:nvSpPr>
          <p:spPr bwMode="auto">
            <a:xfrm>
              <a:off x="4508" y="2380"/>
              <a:ext cx="372" cy="315"/>
            </a:xfrm>
            <a:custGeom>
              <a:avLst/>
              <a:gdLst>
                <a:gd name="T0" fmla="*/ 1 w 742"/>
                <a:gd name="T1" fmla="*/ 1 h 629"/>
                <a:gd name="T2" fmla="*/ 1 w 742"/>
                <a:gd name="T3" fmla="*/ 1 h 629"/>
                <a:gd name="T4" fmla="*/ 1 w 742"/>
                <a:gd name="T5" fmla="*/ 0 h 629"/>
                <a:gd name="T6" fmla="*/ 1 w 742"/>
                <a:gd name="T7" fmla="*/ 1 h 629"/>
                <a:gd name="T8" fmla="*/ 1 w 742"/>
                <a:gd name="T9" fmla="*/ 1 h 629"/>
                <a:gd name="T10" fmla="*/ 1 w 742"/>
                <a:gd name="T11" fmla="*/ 1 h 629"/>
                <a:gd name="T12" fmla="*/ 1 w 742"/>
                <a:gd name="T13" fmla="*/ 1 h 629"/>
                <a:gd name="T14" fmla="*/ 1 w 742"/>
                <a:gd name="T15" fmla="*/ 1 h 629"/>
                <a:gd name="T16" fmla="*/ 1 w 742"/>
                <a:gd name="T17" fmla="*/ 1 h 629"/>
                <a:gd name="T18" fmla="*/ 1 w 742"/>
                <a:gd name="T19" fmla="*/ 1 h 629"/>
                <a:gd name="T20" fmla="*/ 1 w 742"/>
                <a:gd name="T21" fmla="*/ 1 h 629"/>
                <a:gd name="T22" fmla="*/ 1 w 742"/>
                <a:gd name="T23" fmla="*/ 1 h 629"/>
                <a:gd name="T24" fmla="*/ 1 w 742"/>
                <a:gd name="T25" fmla="*/ 1 h 629"/>
                <a:gd name="T26" fmla="*/ 1 w 742"/>
                <a:gd name="T27" fmla="*/ 1 h 629"/>
                <a:gd name="T28" fmla="*/ 1 w 742"/>
                <a:gd name="T29" fmla="*/ 1 h 629"/>
                <a:gd name="T30" fmla="*/ 1 w 742"/>
                <a:gd name="T31" fmla="*/ 1 h 629"/>
                <a:gd name="T32" fmla="*/ 1 w 742"/>
                <a:gd name="T33" fmla="*/ 1 h 629"/>
                <a:gd name="T34" fmla="*/ 1 w 742"/>
                <a:gd name="T35" fmla="*/ 1 h 629"/>
                <a:gd name="T36" fmla="*/ 1 w 742"/>
                <a:gd name="T37" fmla="*/ 1 h 629"/>
                <a:gd name="T38" fmla="*/ 1 w 742"/>
                <a:gd name="T39" fmla="*/ 1 h 629"/>
                <a:gd name="T40" fmla="*/ 1 w 742"/>
                <a:gd name="T41" fmla="*/ 1 h 629"/>
                <a:gd name="T42" fmla="*/ 1 w 742"/>
                <a:gd name="T43" fmla="*/ 1 h 629"/>
                <a:gd name="T44" fmla="*/ 1 w 742"/>
                <a:gd name="T45" fmla="*/ 1 h 629"/>
                <a:gd name="T46" fmla="*/ 1 w 742"/>
                <a:gd name="T47" fmla="*/ 1 h 629"/>
                <a:gd name="T48" fmla="*/ 1 w 742"/>
                <a:gd name="T49" fmla="*/ 1 h 629"/>
                <a:gd name="T50" fmla="*/ 1 w 742"/>
                <a:gd name="T51" fmla="*/ 1 h 629"/>
                <a:gd name="T52" fmla="*/ 1 w 742"/>
                <a:gd name="T53" fmla="*/ 1 h 629"/>
                <a:gd name="T54" fmla="*/ 1 w 742"/>
                <a:gd name="T55" fmla="*/ 1 h 629"/>
                <a:gd name="T56" fmla="*/ 1 w 742"/>
                <a:gd name="T57" fmla="*/ 1 h 629"/>
                <a:gd name="T58" fmla="*/ 1 w 742"/>
                <a:gd name="T59" fmla="*/ 1 h 629"/>
                <a:gd name="T60" fmla="*/ 1 w 742"/>
                <a:gd name="T61" fmla="*/ 1 h 629"/>
                <a:gd name="T62" fmla="*/ 1 w 742"/>
                <a:gd name="T63" fmla="*/ 1 h 629"/>
                <a:gd name="T64" fmla="*/ 1 w 742"/>
                <a:gd name="T65" fmla="*/ 1 h 629"/>
                <a:gd name="T66" fmla="*/ 1 w 742"/>
                <a:gd name="T67" fmla="*/ 1 h 629"/>
                <a:gd name="T68" fmla="*/ 1 w 742"/>
                <a:gd name="T69" fmla="*/ 1 h 629"/>
                <a:gd name="T70" fmla="*/ 1 w 742"/>
                <a:gd name="T71" fmla="*/ 1 h 629"/>
                <a:gd name="T72" fmla="*/ 1 w 742"/>
                <a:gd name="T73" fmla="*/ 1 h 629"/>
                <a:gd name="T74" fmla="*/ 1 w 742"/>
                <a:gd name="T75" fmla="*/ 1 h 629"/>
                <a:gd name="T76" fmla="*/ 1 w 742"/>
                <a:gd name="T77" fmla="*/ 1 h 629"/>
                <a:gd name="T78" fmla="*/ 1 w 742"/>
                <a:gd name="T79" fmla="*/ 1 h 629"/>
                <a:gd name="T80" fmla="*/ 1 w 742"/>
                <a:gd name="T81" fmla="*/ 1 h 629"/>
                <a:gd name="T82" fmla="*/ 1 w 742"/>
                <a:gd name="T83" fmla="*/ 1 h 629"/>
                <a:gd name="T84" fmla="*/ 1 w 742"/>
                <a:gd name="T85" fmla="*/ 1 h 629"/>
                <a:gd name="T86" fmla="*/ 1 w 742"/>
                <a:gd name="T87" fmla="*/ 1 h 629"/>
                <a:gd name="T88" fmla="*/ 1 w 742"/>
                <a:gd name="T89" fmla="*/ 1 h 629"/>
                <a:gd name="T90" fmla="*/ 1 w 742"/>
                <a:gd name="T91" fmla="*/ 1 h 629"/>
                <a:gd name="T92" fmla="*/ 1 w 742"/>
                <a:gd name="T93" fmla="*/ 1 h 629"/>
                <a:gd name="T94" fmla="*/ 1 w 742"/>
                <a:gd name="T95" fmla="*/ 1 h 629"/>
                <a:gd name="T96" fmla="*/ 1 w 742"/>
                <a:gd name="T97" fmla="*/ 1 h 629"/>
                <a:gd name="T98" fmla="*/ 1 w 742"/>
                <a:gd name="T99" fmla="*/ 1 h 629"/>
                <a:gd name="T100" fmla="*/ 1 w 742"/>
                <a:gd name="T101" fmla="*/ 1 h 629"/>
                <a:gd name="T102" fmla="*/ 1 w 742"/>
                <a:gd name="T103" fmla="*/ 1 h 629"/>
                <a:gd name="T104" fmla="*/ 1 w 742"/>
                <a:gd name="T105" fmla="*/ 1 h 629"/>
                <a:gd name="T106" fmla="*/ 1 w 742"/>
                <a:gd name="T107" fmla="*/ 1 h 629"/>
                <a:gd name="T108" fmla="*/ 1 w 742"/>
                <a:gd name="T109" fmla="*/ 1 h 629"/>
                <a:gd name="T110" fmla="*/ 1 w 742"/>
                <a:gd name="T111" fmla="*/ 1 h 629"/>
                <a:gd name="T112" fmla="*/ 1 w 742"/>
                <a:gd name="T113" fmla="*/ 1 h 629"/>
                <a:gd name="T114" fmla="*/ 1 w 742"/>
                <a:gd name="T115" fmla="*/ 1 h 629"/>
                <a:gd name="T116" fmla="*/ 1 w 742"/>
                <a:gd name="T117" fmla="*/ 1 h 629"/>
                <a:gd name="T118" fmla="*/ 1 w 742"/>
                <a:gd name="T119" fmla="*/ 1 h 629"/>
                <a:gd name="T120" fmla="*/ 1 w 742"/>
                <a:gd name="T121" fmla="*/ 1 h 629"/>
                <a:gd name="T122" fmla="*/ 1 w 742"/>
                <a:gd name="T123" fmla="*/ 1 h 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2"/>
                <a:gd name="T187" fmla="*/ 0 h 629"/>
                <a:gd name="T188" fmla="*/ 742 w 742"/>
                <a:gd name="T189" fmla="*/ 629 h 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2" h="629">
                  <a:moveTo>
                    <a:pt x="62" y="72"/>
                  </a:moveTo>
                  <a:lnTo>
                    <a:pt x="65" y="67"/>
                  </a:lnTo>
                  <a:lnTo>
                    <a:pt x="69" y="62"/>
                  </a:lnTo>
                  <a:lnTo>
                    <a:pt x="74" y="56"/>
                  </a:lnTo>
                  <a:lnTo>
                    <a:pt x="79" y="51"/>
                  </a:lnTo>
                  <a:lnTo>
                    <a:pt x="83" y="45"/>
                  </a:lnTo>
                  <a:lnTo>
                    <a:pt x="89" y="39"/>
                  </a:lnTo>
                  <a:lnTo>
                    <a:pt x="94" y="34"/>
                  </a:lnTo>
                  <a:lnTo>
                    <a:pt x="100" y="27"/>
                  </a:lnTo>
                  <a:lnTo>
                    <a:pt x="106" y="22"/>
                  </a:lnTo>
                  <a:lnTo>
                    <a:pt x="112" y="18"/>
                  </a:lnTo>
                  <a:lnTo>
                    <a:pt x="118" y="13"/>
                  </a:lnTo>
                  <a:lnTo>
                    <a:pt x="126" y="9"/>
                  </a:lnTo>
                  <a:lnTo>
                    <a:pt x="133" y="6"/>
                  </a:lnTo>
                  <a:lnTo>
                    <a:pt x="140" y="4"/>
                  </a:lnTo>
                  <a:lnTo>
                    <a:pt x="148" y="2"/>
                  </a:lnTo>
                  <a:lnTo>
                    <a:pt x="155" y="0"/>
                  </a:lnTo>
                  <a:lnTo>
                    <a:pt x="159" y="0"/>
                  </a:lnTo>
                  <a:lnTo>
                    <a:pt x="165" y="0"/>
                  </a:lnTo>
                  <a:lnTo>
                    <a:pt x="170" y="0"/>
                  </a:lnTo>
                  <a:lnTo>
                    <a:pt x="176" y="0"/>
                  </a:lnTo>
                  <a:lnTo>
                    <a:pt x="182" y="0"/>
                  </a:lnTo>
                  <a:lnTo>
                    <a:pt x="190" y="0"/>
                  </a:lnTo>
                  <a:lnTo>
                    <a:pt x="197" y="0"/>
                  </a:lnTo>
                  <a:lnTo>
                    <a:pt x="206" y="0"/>
                  </a:lnTo>
                  <a:lnTo>
                    <a:pt x="216" y="0"/>
                  </a:lnTo>
                  <a:lnTo>
                    <a:pt x="224" y="2"/>
                  </a:lnTo>
                  <a:lnTo>
                    <a:pt x="234" y="2"/>
                  </a:lnTo>
                  <a:lnTo>
                    <a:pt x="244" y="3"/>
                  </a:lnTo>
                  <a:lnTo>
                    <a:pt x="255" y="3"/>
                  </a:lnTo>
                  <a:lnTo>
                    <a:pt x="266" y="4"/>
                  </a:lnTo>
                  <a:lnTo>
                    <a:pt x="279" y="5"/>
                  </a:lnTo>
                  <a:lnTo>
                    <a:pt x="290" y="6"/>
                  </a:lnTo>
                  <a:lnTo>
                    <a:pt x="303" y="9"/>
                  </a:lnTo>
                  <a:lnTo>
                    <a:pt x="316" y="10"/>
                  </a:lnTo>
                  <a:lnTo>
                    <a:pt x="329" y="13"/>
                  </a:lnTo>
                  <a:lnTo>
                    <a:pt x="341" y="15"/>
                  </a:lnTo>
                  <a:lnTo>
                    <a:pt x="356" y="18"/>
                  </a:lnTo>
                  <a:lnTo>
                    <a:pt x="370" y="20"/>
                  </a:lnTo>
                  <a:lnTo>
                    <a:pt x="385" y="22"/>
                  </a:lnTo>
                  <a:lnTo>
                    <a:pt x="399" y="26"/>
                  </a:lnTo>
                  <a:lnTo>
                    <a:pt x="414" y="30"/>
                  </a:lnTo>
                  <a:lnTo>
                    <a:pt x="429" y="34"/>
                  </a:lnTo>
                  <a:lnTo>
                    <a:pt x="445" y="37"/>
                  </a:lnTo>
                  <a:lnTo>
                    <a:pt x="460" y="42"/>
                  </a:lnTo>
                  <a:lnTo>
                    <a:pt x="476" y="46"/>
                  </a:lnTo>
                  <a:lnTo>
                    <a:pt x="492" y="51"/>
                  </a:lnTo>
                  <a:lnTo>
                    <a:pt x="508" y="57"/>
                  </a:lnTo>
                  <a:lnTo>
                    <a:pt x="525" y="62"/>
                  </a:lnTo>
                  <a:lnTo>
                    <a:pt x="535" y="64"/>
                  </a:lnTo>
                  <a:lnTo>
                    <a:pt x="544" y="66"/>
                  </a:lnTo>
                  <a:lnTo>
                    <a:pt x="552" y="68"/>
                  </a:lnTo>
                  <a:lnTo>
                    <a:pt x="561" y="69"/>
                  </a:lnTo>
                  <a:lnTo>
                    <a:pt x="568" y="69"/>
                  </a:lnTo>
                  <a:lnTo>
                    <a:pt x="576" y="71"/>
                  </a:lnTo>
                  <a:lnTo>
                    <a:pt x="582" y="73"/>
                  </a:lnTo>
                  <a:lnTo>
                    <a:pt x="589" y="74"/>
                  </a:lnTo>
                  <a:lnTo>
                    <a:pt x="594" y="76"/>
                  </a:lnTo>
                  <a:lnTo>
                    <a:pt x="600" y="78"/>
                  </a:lnTo>
                  <a:lnTo>
                    <a:pt x="605" y="82"/>
                  </a:lnTo>
                  <a:lnTo>
                    <a:pt x="610" y="84"/>
                  </a:lnTo>
                  <a:lnTo>
                    <a:pt x="615" y="89"/>
                  </a:lnTo>
                  <a:lnTo>
                    <a:pt x="620" y="94"/>
                  </a:lnTo>
                  <a:lnTo>
                    <a:pt x="624" y="100"/>
                  </a:lnTo>
                  <a:lnTo>
                    <a:pt x="629" y="108"/>
                  </a:lnTo>
                  <a:lnTo>
                    <a:pt x="632" y="115"/>
                  </a:lnTo>
                  <a:lnTo>
                    <a:pt x="637" y="122"/>
                  </a:lnTo>
                  <a:lnTo>
                    <a:pt x="641" y="130"/>
                  </a:lnTo>
                  <a:lnTo>
                    <a:pt x="645" y="136"/>
                  </a:lnTo>
                  <a:lnTo>
                    <a:pt x="648" y="142"/>
                  </a:lnTo>
                  <a:lnTo>
                    <a:pt x="653" y="148"/>
                  </a:lnTo>
                  <a:lnTo>
                    <a:pt x="657" y="153"/>
                  </a:lnTo>
                  <a:lnTo>
                    <a:pt x="661" y="159"/>
                  </a:lnTo>
                  <a:lnTo>
                    <a:pt x="666" y="164"/>
                  </a:lnTo>
                  <a:lnTo>
                    <a:pt x="669" y="169"/>
                  </a:lnTo>
                  <a:lnTo>
                    <a:pt x="673" y="173"/>
                  </a:lnTo>
                  <a:lnTo>
                    <a:pt x="678" y="178"/>
                  </a:lnTo>
                  <a:lnTo>
                    <a:pt x="682" y="182"/>
                  </a:lnTo>
                  <a:lnTo>
                    <a:pt x="687" y="185"/>
                  </a:lnTo>
                  <a:lnTo>
                    <a:pt x="692" y="188"/>
                  </a:lnTo>
                  <a:lnTo>
                    <a:pt x="697" y="191"/>
                  </a:lnTo>
                  <a:lnTo>
                    <a:pt x="701" y="195"/>
                  </a:lnTo>
                  <a:lnTo>
                    <a:pt x="705" y="199"/>
                  </a:lnTo>
                  <a:lnTo>
                    <a:pt x="710" y="201"/>
                  </a:lnTo>
                  <a:lnTo>
                    <a:pt x="714" y="205"/>
                  </a:lnTo>
                  <a:lnTo>
                    <a:pt x="717" y="210"/>
                  </a:lnTo>
                  <a:lnTo>
                    <a:pt x="720" y="214"/>
                  </a:lnTo>
                  <a:lnTo>
                    <a:pt x="724" y="217"/>
                  </a:lnTo>
                  <a:lnTo>
                    <a:pt x="726" y="222"/>
                  </a:lnTo>
                  <a:lnTo>
                    <a:pt x="729" y="226"/>
                  </a:lnTo>
                  <a:lnTo>
                    <a:pt x="731" y="230"/>
                  </a:lnTo>
                  <a:lnTo>
                    <a:pt x="732" y="235"/>
                  </a:lnTo>
                  <a:lnTo>
                    <a:pt x="735" y="240"/>
                  </a:lnTo>
                  <a:lnTo>
                    <a:pt x="736" y="243"/>
                  </a:lnTo>
                  <a:lnTo>
                    <a:pt x="737" y="248"/>
                  </a:lnTo>
                  <a:lnTo>
                    <a:pt x="738" y="252"/>
                  </a:lnTo>
                  <a:lnTo>
                    <a:pt x="738" y="257"/>
                  </a:lnTo>
                  <a:lnTo>
                    <a:pt x="740" y="261"/>
                  </a:lnTo>
                  <a:lnTo>
                    <a:pt x="740" y="267"/>
                  </a:lnTo>
                  <a:lnTo>
                    <a:pt x="741" y="272"/>
                  </a:lnTo>
                  <a:lnTo>
                    <a:pt x="741" y="278"/>
                  </a:lnTo>
                  <a:lnTo>
                    <a:pt x="741" y="284"/>
                  </a:lnTo>
                  <a:lnTo>
                    <a:pt x="741" y="290"/>
                  </a:lnTo>
                  <a:lnTo>
                    <a:pt x="741" y="298"/>
                  </a:lnTo>
                  <a:lnTo>
                    <a:pt x="741" y="302"/>
                  </a:lnTo>
                  <a:lnTo>
                    <a:pt x="740" y="310"/>
                  </a:lnTo>
                  <a:lnTo>
                    <a:pt x="738" y="315"/>
                  </a:lnTo>
                  <a:lnTo>
                    <a:pt x="738" y="321"/>
                  </a:lnTo>
                  <a:lnTo>
                    <a:pt x="736" y="326"/>
                  </a:lnTo>
                  <a:lnTo>
                    <a:pt x="735" y="330"/>
                  </a:lnTo>
                  <a:lnTo>
                    <a:pt x="732" y="333"/>
                  </a:lnTo>
                  <a:lnTo>
                    <a:pt x="729" y="336"/>
                  </a:lnTo>
                  <a:lnTo>
                    <a:pt x="726" y="337"/>
                  </a:lnTo>
                  <a:lnTo>
                    <a:pt x="719" y="339"/>
                  </a:lnTo>
                  <a:lnTo>
                    <a:pt x="713" y="341"/>
                  </a:lnTo>
                  <a:lnTo>
                    <a:pt x="708" y="342"/>
                  </a:lnTo>
                  <a:lnTo>
                    <a:pt x="703" y="342"/>
                  </a:lnTo>
                  <a:lnTo>
                    <a:pt x="698" y="342"/>
                  </a:lnTo>
                  <a:lnTo>
                    <a:pt x="694" y="343"/>
                  </a:lnTo>
                  <a:lnTo>
                    <a:pt x="690" y="343"/>
                  </a:lnTo>
                  <a:lnTo>
                    <a:pt x="687" y="344"/>
                  </a:lnTo>
                  <a:lnTo>
                    <a:pt x="683" y="346"/>
                  </a:lnTo>
                  <a:lnTo>
                    <a:pt x="681" y="347"/>
                  </a:lnTo>
                  <a:lnTo>
                    <a:pt x="678" y="349"/>
                  </a:lnTo>
                  <a:lnTo>
                    <a:pt x="677" y="352"/>
                  </a:lnTo>
                  <a:lnTo>
                    <a:pt x="678" y="354"/>
                  </a:lnTo>
                  <a:lnTo>
                    <a:pt x="681" y="357"/>
                  </a:lnTo>
                  <a:lnTo>
                    <a:pt x="684" y="360"/>
                  </a:lnTo>
                  <a:lnTo>
                    <a:pt x="690" y="363"/>
                  </a:lnTo>
                  <a:lnTo>
                    <a:pt x="698" y="368"/>
                  </a:lnTo>
                  <a:lnTo>
                    <a:pt x="705" y="372"/>
                  </a:lnTo>
                  <a:lnTo>
                    <a:pt x="713" y="378"/>
                  </a:lnTo>
                  <a:lnTo>
                    <a:pt x="719" y="384"/>
                  </a:lnTo>
                  <a:lnTo>
                    <a:pt x="725" y="391"/>
                  </a:lnTo>
                  <a:lnTo>
                    <a:pt x="731" y="399"/>
                  </a:lnTo>
                  <a:lnTo>
                    <a:pt x="735" y="409"/>
                  </a:lnTo>
                  <a:lnTo>
                    <a:pt x="738" y="418"/>
                  </a:lnTo>
                  <a:lnTo>
                    <a:pt x="740" y="425"/>
                  </a:lnTo>
                  <a:lnTo>
                    <a:pt x="741" y="432"/>
                  </a:lnTo>
                  <a:lnTo>
                    <a:pt x="742" y="438"/>
                  </a:lnTo>
                  <a:lnTo>
                    <a:pt x="742" y="447"/>
                  </a:lnTo>
                  <a:lnTo>
                    <a:pt x="742" y="455"/>
                  </a:lnTo>
                  <a:lnTo>
                    <a:pt x="742" y="464"/>
                  </a:lnTo>
                  <a:lnTo>
                    <a:pt x="742" y="474"/>
                  </a:lnTo>
                  <a:lnTo>
                    <a:pt x="742" y="484"/>
                  </a:lnTo>
                  <a:lnTo>
                    <a:pt x="741" y="494"/>
                  </a:lnTo>
                  <a:lnTo>
                    <a:pt x="738" y="505"/>
                  </a:lnTo>
                  <a:lnTo>
                    <a:pt x="737" y="515"/>
                  </a:lnTo>
                  <a:lnTo>
                    <a:pt x="735" y="526"/>
                  </a:lnTo>
                  <a:lnTo>
                    <a:pt x="731" y="536"/>
                  </a:lnTo>
                  <a:lnTo>
                    <a:pt x="726" y="547"/>
                  </a:lnTo>
                  <a:lnTo>
                    <a:pt x="721" y="558"/>
                  </a:lnTo>
                  <a:lnTo>
                    <a:pt x="716" y="568"/>
                  </a:lnTo>
                  <a:lnTo>
                    <a:pt x="711" y="578"/>
                  </a:lnTo>
                  <a:lnTo>
                    <a:pt x="708" y="587"/>
                  </a:lnTo>
                  <a:lnTo>
                    <a:pt x="704" y="596"/>
                  </a:lnTo>
                  <a:lnTo>
                    <a:pt x="700" y="602"/>
                  </a:lnTo>
                  <a:lnTo>
                    <a:pt x="697" y="608"/>
                  </a:lnTo>
                  <a:lnTo>
                    <a:pt x="693" y="613"/>
                  </a:lnTo>
                  <a:lnTo>
                    <a:pt x="690" y="617"/>
                  </a:lnTo>
                  <a:lnTo>
                    <a:pt x="687" y="619"/>
                  </a:lnTo>
                  <a:lnTo>
                    <a:pt x="684" y="606"/>
                  </a:lnTo>
                  <a:lnTo>
                    <a:pt x="681" y="591"/>
                  </a:lnTo>
                  <a:lnTo>
                    <a:pt x="677" y="575"/>
                  </a:lnTo>
                  <a:lnTo>
                    <a:pt x="673" y="558"/>
                  </a:lnTo>
                  <a:lnTo>
                    <a:pt x="667" y="541"/>
                  </a:lnTo>
                  <a:lnTo>
                    <a:pt x="661" y="522"/>
                  </a:lnTo>
                  <a:lnTo>
                    <a:pt x="653" y="505"/>
                  </a:lnTo>
                  <a:lnTo>
                    <a:pt x="646" y="486"/>
                  </a:lnTo>
                  <a:lnTo>
                    <a:pt x="636" y="470"/>
                  </a:lnTo>
                  <a:lnTo>
                    <a:pt x="625" y="454"/>
                  </a:lnTo>
                  <a:lnTo>
                    <a:pt x="614" y="439"/>
                  </a:lnTo>
                  <a:lnTo>
                    <a:pt x="600" y="426"/>
                  </a:lnTo>
                  <a:lnTo>
                    <a:pt x="586" y="413"/>
                  </a:lnTo>
                  <a:lnTo>
                    <a:pt x="570" y="405"/>
                  </a:lnTo>
                  <a:lnTo>
                    <a:pt x="551" y="397"/>
                  </a:lnTo>
                  <a:lnTo>
                    <a:pt x="531" y="393"/>
                  </a:lnTo>
                  <a:lnTo>
                    <a:pt x="525" y="391"/>
                  </a:lnTo>
                  <a:lnTo>
                    <a:pt x="520" y="391"/>
                  </a:lnTo>
                  <a:lnTo>
                    <a:pt x="515" y="391"/>
                  </a:lnTo>
                  <a:lnTo>
                    <a:pt x="512" y="394"/>
                  </a:lnTo>
                  <a:lnTo>
                    <a:pt x="510" y="396"/>
                  </a:lnTo>
                  <a:lnTo>
                    <a:pt x="510" y="400"/>
                  </a:lnTo>
                  <a:lnTo>
                    <a:pt x="513" y="405"/>
                  </a:lnTo>
                  <a:lnTo>
                    <a:pt x="518" y="412"/>
                  </a:lnTo>
                  <a:lnTo>
                    <a:pt x="524" y="418"/>
                  </a:lnTo>
                  <a:lnTo>
                    <a:pt x="529" y="425"/>
                  </a:lnTo>
                  <a:lnTo>
                    <a:pt x="534" y="431"/>
                  </a:lnTo>
                  <a:lnTo>
                    <a:pt x="539" y="437"/>
                  </a:lnTo>
                  <a:lnTo>
                    <a:pt x="544" y="443"/>
                  </a:lnTo>
                  <a:lnTo>
                    <a:pt x="549" y="449"/>
                  </a:lnTo>
                  <a:lnTo>
                    <a:pt x="552" y="455"/>
                  </a:lnTo>
                  <a:lnTo>
                    <a:pt x="557" y="460"/>
                  </a:lnTo>
                  <a:lnTo>
                    <a:pt x="561" y="467"/>
                  </a:lnTo>
                  <a:lnTo>
                    <a:pt x="566" y="474"/>
                  </a:lnTo>
                  <a:lnTo>
                    <a:pt x="570" y="480"/>
                  </a:lnTo>
                  <a:lnTo>
                    <a:pt x="573" y="486"/>
                  </a:lnTo>
                  <a:lnTo>
                    <a:pt x="577" y="494"/>
                  </a:lnTo>
                  <a:lnTo>
                    <a:pt x="579" y="502"/>
                  </a:lnTo>
                  <a:lnTo>
                    <a:pt x="583" y="510"/>
                  </a:lnTo>
                  <a:lnTo>
                    <a:pt x="586" y="520"/>
                  </a:lnTo>
                  <a:lnTo>
                    <a:pt x="589" y="528"/>
                  </a:lnTo>
                  <a:lnTo>
                    <a:pt x="593" y="537"/>
                  </a:lnTo>
                  <a:lnTo>
                    <a:pt x="597" y="545"/>
                  </a:lnTo>
                  <a:lnTo>
                    <a:pt x="600" y="553"/>
                  </a:lnTo>
                  <a:lnTo>
                    <a:pt x="604" y="560"/>
                  </a:lnTo>
                  <a:lnTo>
                    <a:pt x="608" y="565"/>
                  </a:lnTo>
                  <a:lnTo>
                    <a:pt x="610" y="570"/>
                  </a:lnTo>
                  <a:lnTo>
                    <a:pt x="614" y="574"/>
                  </a:lnTo>
                  <a:lnTo>
                    <a:pt x="616" y="575"/>
                  </a:lnTo>
                  <a:lnTo>
                    <a:pt x="619" y="575"/>
                  </a:lnTo>
                  <a:lnTo>
                    <a:pt x="621" y="573"/>
                  </a:lnTo>
                  <a:lnTo>
                    <a:pt x="623" y="569"/>
                  </a:lnTo>
                  <a:lnTo>
                    <a:pt x="624" y="561"/>
                  </a:lnTo>
                  <a:lnTo>
                    <a:pt x="624" y="553"/>
                  </a:lnTo>
                  <a:lnTo>
                    <a:pt x="624" y="541"/>
                  </a:lnTo>
                  <a:lnTo>
                    <a:pt x="621" y="526"/>
                  </a:lnTo>
                  <a:lnTo>
                    <a:pt x="629" y="532"/>
                  </a:lnTo>
                  <a:lnTo>
                    <a:pt x="635" y="539"/>
                  </a:lnTo>
                  <a:lnTo>
                    <a:pt x="641" y="548"/>
                  </a:lnTo>
                  <a:lnTo>
                    <a:pt x="646" y="557"/>
                  </a:lnTo>
                  <a:lnTo>
                    <a:pt x="650" y="565"/>
                  </a:lnTo>
                  <a:lnTo>
                    <a:pt x="652" y="571"/>
                  </a:lnTo>
                  <a:lnTo>
                    <a:pt x="653" y="576"/>
                  </a:lnTo>
                  <a:lnTo>
                    <a:pt x="655" y="578"/>
                  </a:lnTo>
                  <a:lnTo>
                    <a:pt x="651" y="590"/>
                  </a:lnTo>
                  <a:lnTo>
                    <a:pt x="647" y="601"/>
                  </a:lnTo>
                  <a:lnTo>
                    <a:pt x="642" y="610"/>
                  </a:lnTo>
                  <a:lnTo>
                    <a:pt x="640" y="617"/>
                  </a:lnTo>
                  <a:lnTo>
                    <a:pt x="636" y="622"/>
                  </a:lnTo>
                  <a:lnTo>
                    <a:pt x="634" y="627"/>
                  </a:lnTo>
                  <a:lnTo>
                    <a:pt x="632" y="628"/>
                  </a:lnTo>
                  <a:lnTo>
                    <a:pt x="631" y="629"/>
                  </a:lnTo>
                  <a:lnTo>
                    <a:pt x="621" y="618"/>
                  </a:lnTo>
                  <a:lnTo>
                    <a:pt x="610" y="606"/>
                  </a:lnTo>
                  <a:lnTo>
                    <a:pt x="600" y="592"/>
                  </a:lnTo>
                  <a:lnTo>
                    <a:pt x="589" y="579"/>
                  </a:lnTo>
                  <a:lnTo>
                    <a:pt x="578" y="565"/>
                  </a:lnTo>
                  <a:lnTo>
                    <a:pt x="567" y="550"/>
                  </a:lnTo>
                  <a:lnTo>
                    <a:pt x="557" y="534"/>
                  </a:lnTo>
                  <a:lnTo>
                    <a:pt x="547" y="520"/>
                  </a:lnTo>
                  <a:lnTo>
                    <a:pt x="537" y="505"/>
                  </a:lnTo>
                  <a:lnTo>
                    <a:pt x="529" y="489"/>
                  </a:lnTo>
                  <a:lnTo>
                    <a:pt x="520" y="474"/>
                  </a:lnTo>
                  <a:lnTo>
                    <a:pt x="513" y="459"/>
                  </a:lnTo>
                  <a:lnTo>
                    <a:pt x="507" y="443"/>
                  </a:lnTo>
                  <a:lnTo>
                    <a:pt x="500" y="430"/>
                  </a:lnTo>
                  <a:lnTo>
                    <a:pt x="496" y="416"/>
                  </a:lnTo>
                  <a:lnTo>
                    <a:pt x="492" y="402"/>
                  </a:lnTo>
                  <a:lnTo>
                    <a:pt x="491" y="397"/>
                  </a:lnTo>
                  <a:lnTo>
                    <a:pt x="488" y="394"/>
                  </a:lnTo>
                  <a:lnTo>
                    <a:pt x="486" y="389"/>
                  </a:lnTo>
                  <a:lnTo>
                    <a:pt x="482" y="385"/>
                  </a:lnTo>
                  <a:lnTo>
                    <a:pt x="480" y="383"/>
                  </a:lnTo>
                  <a:lnTo>
                    <a:pt x="477" y="380"/>
                  </a:lnTo>
                  <a:lnTo>
                    <a:pt x="475" y="379"/>
                  </a:lnTo>
                  <a:lnTo>
                    <a:pt x="471" y="379"/>
                  </a:lnTo>
                  <a:lnTo>
                    <a:pt x="470" y="379"/>
                  </a:lnTo>
                  <a:lnTo>
                    <a:pt x="467" y="381"/>
                  </a:lnTo>
                  <a:lnTo>
                    <a:pt x="467" y="385"/>
                  </a:lnTo>
                  <a:lnTo>
                    <a:pt x="466" y="389"/>
                  </a:lnTo>
                  <a:lnTo>
                    <a:pt x="467" y="395"/>
                  </a:lnTo>
                  <a:lnTo>
                    <a:pt x="467" y="404"/>
                  </a:lnTo>
                  <a:lnTo>
                    <a:pt x="470" y="413"/>
                  </a:lnTo>
                  <a:lnTo>
                    <a:pt x="473" y="425"/>
                  </a:lnTo>
                  <a:lnTo>
                    <a:pt x="464" y="426"/>
                  </a:lnTo>
                  <a:lnTo>
                    <a:pt x="454" y="426"/>
                  </a:lnTo>
                  <a:lnTo>
                    <a:pt x="445" y="427"/>
                  </a:lnTo>
                  <a:lnTo>
                    <a:pt x="436" y="427"/>
                  </a:lnTo>
                  <a:lnTo>
                    <a:pt x="428" y="428"/>
                  </a:lnTo>
                  <a:lnTo>
                    <a:pt x="419" y="428"/>
                  </a:lnTo>
                  <a:lnTo>
                    <a:pt x="412" y="430"/>
                  </a:lnTo>
                  <a:lnTo>
                    <a:pt x="403" y="431"/>
                  </a:lnTo>
                  <a:lnTo>
                    <a:pt x="394" y="432"/>
                  </a:lnTo>
                  <a:lnTo>
                    <a:pt x="387" y="434"/>
                  </a:lnTo>
                  <a:lnTo>
                    <a:pt x="378" y="437"/>
                  </a:lnTo>
                  <a:lnTo>
                    <a:pt x="370" y="441"/>
                  </a:lnTo>
                  <a:lnTo>
                    <a:pt x="361" y="444"/>
                  </a:lnTo>
                  <a:lnTo>
                    <a:pt x="353" y="449"/>
                  </a:lnTo>
                  <a:lnTo>
                    <a:pt x="343" y="454"/>
                  </a:lnTo>
                  <a:lnTo>
                    <a:pt x="334" y="460"/>
                  </a:lnTo>
                  <a:lnTo>
                    <a:pt x="324" y="467"/>
                  </a:lnTo>
                  <a:lnTo>
                    <a:pt x="317" y="474"/>
                  </a:lnTo>
                  <a:lnTo>
                    <a:pt x="309" y="479"/>
                  </a:lnTo>
                  <a:lnTo>
                    <a:pt x="303" y="484"/>
                  </a:lnTo>
                  <a:lnTo>
                    <a:pt x="297" y="489"/>
                  </a:lnTo>
                  <a:lnTo>
                    <a:pt x="292" y="494"/>
                  </a:lnTo>
                  <a:lnTo>
                    <a:pt x="288" y="497"/>
                  </a:lnTo>
                  <a:lnTo>
                    <a:pt x="285" y="501"/>
                  </a:lnTo>
                  <a:lnTo>
                    <a:pt x="281" y="505"/>
                  </a:lnTo>
                  <a:lnTo>
                    <a:pt x="277" y="507"/>
                  </a:lnTo>
                  <a:lnTo>
                    <a:pt x="275" y="510"/>
                  </a:lnTo>
                  <a:lnTo>
                    <a:pt x="271" y="512"/>
                  </a:lnTo>
                  <a:lnTo>
                    <a:pt x="267" y="515"/>
                  </a:lnTo>
                  <a:lnTo>
                    <a:pt x="264" y="516"/>
                  </a:lnTo>
                  <a:lnTo>
                    <a:pt x="260" y="517"/>
                  </a:lnTo>
                  <a:lnTo>
                    <a:pt x="255" y="520"/>
                  </a:lnTo>
                  <a:lnTo>
                    <a:pt x="246" y="521"/>
                  </a:lnTo>
                  <a:lnTo>
                    <a:pt x="238" y="522"/>
                  </a:lnTo>
                  <a:lnTo>
                    <a:pt x="230" y="523"/>
                  </a:lnTo>
                  <a:lnTo>
                    <a:pt x="224" y="523"/>
                  </a:lnTo>
                  <a:lnTo>
                    <a:pt x="219" y="523"/>
                  </a:lnTo>
                  <a:lnTo>
                    <a:pt x="217" y="523"/>
                  </a:lnTo>
                  <a:lnTo>
                    <a:pt x="214" y="522"/>
                  </a:lnTo>
                  <a:lnTo>
                    <a:pt x="213" y="522"/>
                  </a:lnTo>
                  <a:lnTo>
                    <a:pt x="216" y="517"/>
                  </a:lnTo>
                  <a:lnTo>
                    <a:pt x="218" y="512"/>
                  </a:lnTo>
                  <a:lnTo>
                    <a:pt x="221" y="507"/>
                  </a:lnTo>
                  <a:lnTo>
                    <a:pt x="223" y="502"/>
                  </a:lnTo>
                  <a:lnTo>
                    <a:pt x="226" y="499"/>
                  </a:lnTo>
                  <a:lnTo>
                    <a:pt x="228" y="494"/>
                  </a:lnTo>
                  <a:lnTo>
                    <a:pt x="230" y="490"/>
                  </a:lnTo>
                  <a:lnTo>
                    <a:pt x="232" y="486"/>
                  </a:lnTo>
                  <a:lnTo>
                    <a:pt x="234" y="481"/>
                  </a:lnTo>
                  <a:lnTo>
                    <a:pt x="235" y="478"/>
                  </a:lnTo>
                  <a:lnTo>
                    <a:pt x="237" y="474"/>
                  </a:lnTo>
                  <a:lnTo>
                    <a:pt x="238" y="470"/>
                  </a:lnTo>
                  <a:lnTo>
                    <a:pt x="238" y="467"/>
                  </a:lnTo>
                  <a:lnTo>
                    <a:pt x="238" y="463"/>
                  </a:lnTo>
                  <a:lnTo>
                    <a:pt x="238" y="459"/>
                  </a:lnTo>
                  <a:lnTo>
                    <a:pt x="237" y="454"/>
                  </a:lnTo>
                  <a:lnTo>
                    <a:pt x="234" y="447"/>
                  </a:lnTo>
                  <a:lnTo>
                    <a:pt x="234" y="439"/>
                  </a:lnTo>
                  <a:lnTo>
                    <a:pt x="235" y="433"/>
                  </a:lnTo>
                  <a:lnTo>
                    <a:pt x="237" y="430"/>
                  </a:lnTo>
                  <a:lnTo>
                    <a:pt x="237" y="428"/>
                  </a:lnTo>
                  <a:lnTo>
                    <a:pt x="237" y="430"/>
                  </a:lnTo>
                  <a:lnTo>
                    <a:pt x="234" y="433"/>
                  </a:lnTo>
                  <a:lnTo>
                    <a:pt x="229" y="442"/>
                  </a:lnTo>
                  <a:lnTo>
                    <a:pt x="223" y="450"/>
                  </a:lnTo>
                  <a:lnTo>
                    <a:pt x="218" y="458"/>
                  </a:lnTo>
                  <a:lnTo>
                    <a:pt x="212" y="463"/>
                  </a:lnTo>
                  <a:lnTo>
                    <a:pt x="207" y="468"/>
                  </a:lnTo>
                  <a:lnTo>
                    <a:pt x="203" y="470"/>
                  </a:lnTo>
                  <a:lnTo>
                    <a:pt x="201" y="473"/>
                  </a:lnTo>
                  <a:lnTo>
                    <a:pt x="198" y="474"/>
                  </a:lnTo>
                  <a:lnTo>
                    <a:pt x="197" y="474"/>
                  </a:lnTo>
                  <a:lnTo>
                    <a:pt x="197" y="467"/>
                  </a:lnTo>
                  <a:lnTo>
                    <a:pt x="197" y="460"/>
                  </a:lnTo>
                  <a:lnTo>
                    <a:pt x="197" y="454"/>
                  </a:lnTo>
                  <a:lnTo>
                    <a:pt x="197" y="448"/>
                  </a:lnTo>
                  <a:lnTo>
                    <a:pt x="197" y="443"/>
                  </a:lnTo>
                  <a:lnTo>
                    <a:pt x="197" y="438"/>
                  </a:lnTo>
                  <a:lnTo>
                    <a:pt x="197" y="433"/>
                  </a:lnTo>
                  <a:lnTo>
                    <a:pt x="197" y="428"/>
                  </a:lnTo>
                  <a:lnTo>
                    <a:pt x="198" y="425"/>
                  </a:lnTo>
                  <a:lnTo>
                    <a:pt x="200" y="421"/>
                  </a:lnTo>
                  <a:lnTo>
                    <a:pt x="200" y="418"/>
                  </a:lnTo>
                  <a:lnTo>
                    <a:pt x="201" y="415"/>
                  </a:lnTo>
                  <a:lnTo>
                    <a:pt x="203" y="412"/>
                  </a:lnTo>
                  <a:lnTo>
                    <a:pt x="205" y="410"/>
                  </a:lnTo>
                  <a:lnTo>
                    <a:pt x="207" y="407"/>
                  </a:lnTo>
                  <a:lnTo>
                    <a:pt x="211" y="406"/>
                  </a:lnTo>
                  <a:lnTo>
                    <a:pt x="200" y="406"/>
                  </a:lnTo>
                  <a:lnTo>
                    <a:pt x="191" y="406"/>
                  </a:lnTo>
                  <a:lnTo>
                    <a:pt x="185" y="406"/>
                  </a:lnTo>
                  <a:lnTo>
                    <a:pt x="179" y="406"/>
                  </a:lnTo>
                  <a:lnTo>
                    <a:pt x="174" y="406"/>
                  </a:lnTo>
                  <a:lnTo>
                    <a:pt x="171" y="406"/>
                  </a:lnTo>
                  <a:lnTo>
                    <a:pt x="169" y="406"/>
                  </a:lnTo>
                  <a:lnTo>
                    <a:pt x="174" y="395"/>
                  </a:lnTo>
                  <a:lnTo>
                    <a:pt x="180" y="385"/>
                  </a:lnTo>
                  <a:lnTo>
                    <a:pt x="185" y="376"/>
                  </a:lnTo>
                  <a:lnTo>
                    <a:pt x="191" y="369"/>
                  </a:lnTo>
                  <a:lnTo>
                    <a:pt x="195" y="363"/>
                  </a:lnTo>
                  <a:lnTo>
                    <a:pt x="197" y="358"/>
                  </a:lnTo>
                  <a:lnTo>
                    <a:pt x="200" y="356"/>
                  </a:lnTo>
                  <a:lnTo>
                    <a:pt x="201" y="354"/>
                  </a:lnTo>
                  <a:lnTo>
                    <a:pt x="196" y="354"/>
                  </a:lnTo>
                  <a:lnTo>
                    <a:pt x="190" y="354"/>
                  </a:lnTo>
                  <a:lnTo>
                    <a:pt x="185" y="356"/>
                  </a:lnTo>
                  <a:lnTo>
                    <a:pt x="180" y="357"/>
                  </a:lnTo>
                  <a:lnTo>
                    <a:pt x="174" y="358"/>
                  </a:lnTo>
                  <a:lnTo>
                    <a:pt x="169" y="359"/>
                  </a:lnTo>
                  <a:lnTo>
                    <a:pt x="164" y="362"/>
                  </a:lnTo>
                  <a:lnTo>
                    <a:pt x="159" y="363"/>
                  </a:lnTo>
                  <a:lnTo>
                    <a:pt x="154" y="365"/>
                  </a:lnTo>
                  <a:lnTo>
                    <a:pt x="149" y="368"/>
                  </a:lnTo>
                  <a:lnTo>
                    <a:pt x="145" y="369"/>
                  </a:lnTo>
                  <a:lnTo>
                    <a:pt x="143" y="370"/>
                  </a:lnTo>
                  <a:lnTo>
                    <a:pt x="139" y="372"/>
                  </a:lnTo>
                  <a:lnTo>
                    <a:pt x="138" y="373"/>
                  </a:lnTo>
                  <a:lnTo>
                    <a:pt x="136" y="373"/>
                  </a:lnTo>
                  <a:lnTo>
                    <a:pt x="140" y="365"/>
                  </a:lnTo>
                  <a:lnTo>
                    <a:pt x="145" y="358"/>
                  </a:lnTo>
                  <a:lnTo>
                    <a:pt x="150" y="349"/>
                  </a:lnTo>
                  <a:lnTo>
                    <a:pt x="154" y="342"/>
                  </a:lnTo>
                  <a:lnTo>
                    <a:pt x="159" y="335"/>
                  </a:lnTo>
                  <a:lnTo>
                    <a:pt x="163" y="328"/>
                  </a:lnTo>
                  <a:lnTo>
                    <a:pt x="166" y="321"/>
                  </a:lnTo>
                  <a:lnTo>
                    <a:pt x="170" y="315"/>
                  </a:lnTo>
                  <a:lnTo>
                    <a:pt x="173" y="310"/>
                  </a:lnTo>
                  <a:lnTo>
                    <a:pt x="176" y="305"/>
                  </a:lnTo>
                  <a:lnTo>
                    <a:pt x="179" y="300"/>
                  </a:lnTo>
                  <a:lnTo>
                    <a:pt x="180" y="296"/>
                  </a:lnTo>
                  <a:lnTo>
                    <a:pt x="182" y="293"/>
                  </a:lnTo>
                  <a:lnTo>
                    <a:pt x="184" y="291"/>
                  </a:lnTo>
                  <a:lnTo>
                    <a:pt x="184" y="289"/>
                  </a:lnTo>
                  <a:lnTo>
                    <a:pt x="185" y="289"/>
                  </a:lnTo>
                  <a:lnTo>
                    <a:pt x="170" y="289"/>
                  </a:lnTo>
                  <a:lnTo>
                    <a:pt x="158" y="290"/>
                  </a:lnTo>
                  <a:lnTo>
                    <a:pt x="147" y="290"/>
                  </a:lnTo>
                  <a:lnTo>
                    <a:pt x="136" y="289"/>
                  </a:lnTo>
                  <a:lnTo>
                    <a:pt x="128" y="289"/>
                  </a:lnTo>
                  <a:lnTo>
                    <a:pt x="121" y="288"/>
                  </a:lnTo>
                  <a:lnTo>
                    <a:pt x="115" y="288"/>
                  </a:lnTo>
                  <a:lnTo>
                    <a:pt x="111" y="286"/>
                  </a:lnTo>
                  <a:lnTo>
                    <a:pt x="107" y="284"/>
                  </a:lnTo>
                  <a:lnTo>
                    <a:pt x="105" y="283"/>
                  </a:lnTo>
                  <a:lnTo>
                    <a:pt x="102" y="282"/>
                  </a:lnTo>
                  <a:lnTo>
                    <a:pt x="102" y="280"/>
                  </a:lnTo>
                  <a:lnTo>
                    <a:pt x="102" y="278"/>
                  </a:lnTo>
                  <a:lnTo>
                    <a:pt x="103" y="277"/>
                  </a:lnTo>
                  <a:lnTo>
                    <a:pt x="105" y="275"/>
                  </a:lnTo>
                  <a:lnTo>
                    <a:pt x="107" y="273"/>
                  </a:lnTo>
                  <a:lnTo>
                    <a:pt x="112" y="268"/>
                  </a:lnTo>
                  <a:lnTo>
                    <a:pt x="116" y="263"/>
                  </a:lnTo>
                  <a:lnTo>
                    <a:pt x="119" y="257"/>
                  </a:lnTo>
                  <a:lnTo>
                    <a:pt x="123" y="249"/>
                  </a:lnTo>
                  <a:lnTo>
                    <a:pt x="126" y="243"/>
                  </a:lnTo>
                  <a:lnTo>
                    <a:pt x="128" y="238"/>
                  </a:lnTo>
                  <a:lnTo>
                    <a:pt x="129" y="235"/>
                  </a:lnTo>
                  <a:lnTo>
                    <a:pt x="129" y="233"/>
                  </a:lnTo>
                  <a:lnTo>
                    <a:pt x="121" y="235"/>
                  </a:lnTo>
                  <a:lnTo>
                    <a:pt x="113" y="235"/>
                  </a:lnTo>
                  <a:lnTo>
                    <a:pt x="106" y="235"/>
                  </a:lnTo>
                  <a:lnTo>
                    <a:pt x="100" y="235"/>
                  </a:lnTo>
                  <a:lnTo>
                    <a:pt x="94" y="235"/>
                  </a:lnTo>
                  <a:lnTo>
                    <a:pt x="87" y="235"/>
                  </a:lnTo>
                  <a:lnTo>
                    <a:pt x="83" y="233"/>
                  </a:lnTo>
                  <a:lnTo>
                    <a:pt x="79" y="233"/>
                  </a:lnTo>
                  <a:lnTo>
                    <a:pt x="74" y="233"/>
                  </a:lnTo>
                  <a:lnTo>
                    <a:pt x="70" y="232"/>
                  </a:lnTo>
                  <a:lnTo>
                    <a:pt x="68" y="232"/>
                  </a:lnTo>
                  <a:lnTo>
                    <a:pt x="65" y="232"/>
                  </a:lnTo>
                  <a:lnTo>
                    <a:pt x="63" y="231"/>
                  </a:lnTo>
                  <a:lnTo>
                    <a:pt x="62" y="231"/>
                  </a:lnTo>
                  <a:lnTo>
                    <a:pt x="64" y="225"/>
                  </a:lnTo>
                  <a:lnTo>
                    <a:pt x="66" y="219"/>
                  </a:lnTo>
                  <a:lnTo>
                    <a:pt x="69" y="212"/>
                  </a:lnTo>
                  <a:lnTo>
                    <a:pt x="73" y="207"/>
                  </a:lnTo>
                  <a:lnTo>
                    <a:pt x="75" y="201"/>
                  </a:lnTo>
                  <a:lnTo>
                    <a:pt x="79" y="198"/>
                  </a:lnTo>
                  <a:lnTo>
                    <a:pt x="83" y="193"/>
                  </a:lnTo>
                  <a:lnTo>
                    <a:pt x="86" y="189"/>
                  </a:lnTo>
                  <a:lnTo>
                    <a:pt x="90" y="185"/>
                  </a:lnTo>
                  <a:lnTo>
                    <a:pt x="94" y="182"/>
                  </a:lnTo>
                  <a:lnTo>
                    <a:pt x="96" y="179"/>
                  </a:lnTo>
                  <a:lnTo>
                    <a:pt x="100" y="177"/>
                  </a:lnTo>
                  <a:lnTo>
                    <a:pt x="103" y="174"/>
                  </a:lnTo>
                  <a:lnTo>
                    <a:pt x="107" y="172"/>
                  </a:lnTo>
                  <a:lnTo>
                    <a:pt x="110" y="170"/>
                  </a:lnTo>
                  <a:lnTo>
                    <a:pt x="113" y="169"/>
                  </a:lnTo>
                  <a:lnTo>
                    <a:pt x="105" y="167"/>
                  </a:lnTo>
                  <a:lnTo>
                    <a:pt x="96" y="166"/>
                  </a:lnTo>
                  <a:lnTo>
                    <a:pt x="89" y="163"/>
                  </a:lnTo>
                  <a:lnTo>
                    <a:pt x="81" y="161"/>
                  </a:lnTo>
                  <a:lnTo>
                    <a:pt x="74" y="158"/>
                  </a:lnTo>
                  <a:lnTo>
                    <a:pt x="66" y="157"/>
                  </a:lnTo>
                  <a:lnTo>
                    <a:pt x="59" y="156"/>
                  </a:lnTo>
                  <a:lnTo>
                    <a:pt x="52" y="154"/>
                  </a:lnTo>
                  <a:lnTo>
                    <a:pt x="44" y="153"/>
                  </a:lnTo>
                  <a:lnTo>
                    <a:pt x="38" y="153"/>
                  </a:lnTo>
                  <a:lnTo>
                    <a:pt x="31" y="154"/>
                  </a:lnTo>
                  <a:lnTo>
                    <a:pt x="25" y="157"/>
                  </a:lnTo>
                  <a:lnTo>
                    <a:pt x="18" y="159"/>
                  </a:lnTo>
                  <a:lnTo>
                    <a:pt x="12" y="163"/>
                  </a:lnTo>
                  <a:lnTo>
                    <a:pt x="6" y="169"/>
                  </a:lnTo>
                  <a:lnTo>
                    <a:pt x="0" y="175"/>
                  </a:lnTo>
                  <a:lnTo>
                    <a:pt x="6" y="168"/>
                  </a:lnTo>
                  <a:lnTo>
                    <a:pt x="15" y="161"/>
                  </a:lnTo>
                  <a:lnTo>
                    <a:pt x="25" y="153"/>
                  </a:lnTo>
                  <a:lnTo>
                    <a:pt x="33" y="145"/>
                  </a:lnTo>
                  <a:lnTo>
                    <a:pt x="43" y="137"/>
                  </a:lnTo>
                  <a:lnTo>
                    <a:pt x="53" y="130"/>
                  </a:lnTo>
                  <a:lnTo>
                    <a:pt x="63" y="122"/>
                  </a:lnTo>
                  <a:lnTo>
                    <a:pt x="73" y="115"/>
                  </a:lnTo>
                  <a:lnTo>
                    <a:pt x="83" y="109"/>
                  </a:lnTo>
                  <a:lnTo>
                    <a:pt x="91" y="104"/>
                  </a:lnTo>
                  <a:lnTo>
                    <a:pt x="99" y="98"/>
                  </a:lnTo>
                  <a:lnTo>
                    <a:pt x="106" y="93"/>
                  </a:lnTo>
                  <a:lnTo>
                    <a:pt x="112" y="90"/>
                  </a:lnTo>
                  <a:lnTo>
                    <a:pt x="116" y="87"/>
                  </a:lnTo>
                  <a:lnTo>
                    <a:pt x="118" y="85"/>
                  </a:lnTo>
                  <a:lnTo>
                    <a:pt x="119" y="85"/>
                  </a:lnTo>
                  <a:lnTo>
                    <a:pt x="108" y="82"/>
                  </a:lnTo>
                  <a:lnTo>
                    <a:pt x="97" y="80"/>
                  </a:lnTo>
                  <a:lnTo>
                    <a:pt x="86" y="78"/>
                  </a:lnTo>
                  <a:lnTo>
                    <a:pt x="79" y="76"/>
                  </a:lnTo>
                  <a:lnTo>
                    <a:pt x="71" y="74"/>
                  </a:lnTo>
                  <a:lnTo>
                    <a:pt x="65" y="73"/>
                  </a:lnTo>
                  <a:lnTo>
                    <a:pt x="63" y="72"/>
                  </a:lnTo>
                  <a:lnTo>
                    <a:pt x="62" y="72"/>
                  </a:lnTo>
                  <a:close/>
                </a:path>
              </a:pathLst>
            </a:custGeom>
            <a:solidFill>
              <a:schemeClr val="accent1"/>
            </a:solidFill>
            <a:ln w="9525">
              <a:noFill/>
              <a:round/>
              <a:headEnd/>
              <a:tailEnd/>
            </a:ln>
          </p:spPr>
          <p:txBody>
            <a:bodyPr/>
            <a:lstStyle/>
            <a:p>
              <a:endParaRPr lang="ko-KR" altLang="en-US"/>
            </a:p>
          </p:txBody>
        </p:sp>
        <p:sp>
          <p:nvSpPr>
            <p:cNvPr id="258068" name="Freeform 23"/>
            <p:cNvSpPr>
              <a:spLocks/>
            </p:cNvSpPr>
            <p:nvPr/>
          </p:nvSpPr>
          <p:spPr bwMode="auto">
            <a:xfrm>
              <a:off x="4742" y="2480"/>
              <a:ext cx="77" cy="81"/>
            </a:xfrm>
            <a:custGeom>
              <a:avLst/>
              <a:gdLst>
                <a:gd name="T0" fmla="*/ 1 w 153"/>
                <a:gd name="T1" fmla="*/ 0 h 163"/>
                <a:gd name="T2" fmla="*/ 1 w 153"/>
                <a:gd name="T3" fmla="*/ 0 h 163"/>
                <a:gd name="T4" fmla="*/ 1 w 153"/>
                <a:gd name="T5" fmla="*/ 0 h 163"/>
                <a:gd name="T6" fmla="*/ 1 w 153"/>
                <a:gd name="T7" fmla="*/ 0 h 163"/>
                <a:gd name="T8" fmla="*/ 1 w 153"/>
                <a:gd name="T9" fmla="*/ 0 h 163"/>
                <a:gd name="T10" fmla="*/ 1 w 153"/>
                <a:gd name="T11" fmla="*/ 0 h 163"/>
                <a:gd name="T12" fmla="*/ 1 w 153"/>
                <a:gd name="T13" fmla="*/ 0 h 163"/>
                <a:gd name="T14" fmla="*/ 1 w 153"/>
                <a:gd name="T15" fmla="*/ 0 h 163"/>
                <a:gd name="T16" fmla="*/ 1 w 153"/>
                <a:gd name="T17" fmla="*/ 0 h 163"/>
                <a:gd name="T18" fmla="*/ 1 w 153"/>
                <a:gd name="T19" fmla="*/ 0 h 163"/>
                <a:gd name="T20" fmla="*/ 1 w 153"/>
                <a:gd name="T21" fmla="*/ 0 h 163"/>
                <a:gd name="T22" fmla="*/ 1 w 153"/>
                <a:gd name="T23" fmla="*/ 0 h 163"/>
                <a:gd name="T24" fmla="*/ 1 w 153"/>
                <a:gd name="T25" fmla="*/ 0 h 163"/>
                <a:gd name="T26" fmla="*/ 1 w 153"/>
                <a:gd name="T27" fmla="*/ 0 h 163"/>
                <a:gd name="T28" fmla="*/ 1 w 153"/>
                <a:gd name="T29" fmla="*/ 0 h 163"/>
                <a:gd name="T30" fmla="*/ 1 w 153"/>
                <a:gd name="T31" fmla="*/ 0 h 163"/>
                <a:gd name="T32" fmla="*/ 1 w 153"/>
                <a:gd name="T33" fmla="*/ 0 h 163"/>
                <a:gd name="T34" fmla="*/ 1 w 153"/>
                <a:gd name="T35" fmla="*/ 0 h 163"/>
                <a:gd name="T36" fmla="*/ 1 w 153"/>
                <a:gd name="T37" fmla="*/ 0 h 163"/>
                <a:gd name="T38" fmla="*/ 1 w 153"/>
                <a:gd name="T39" fmla="*/ 0 h 163"/>
                <a:gd name="T40" fmla="*/ 1 w 153"/>
                <a:gd name="T41" fmla="*/ 0 h 163"/>
                <a:gd name="T42" fmla="*/ 1 w 153"/>
                <a:gd name="T43" fmla="*/ 0 h 163"/>
                <a:gd name="T44" fmla="*/ 1 w 153"/>
                <a:gd name="T45" fmla="*/ 0 h 163"/>
                <a:gd name="T46" fmla="*/ 1 w 153"/>
                <a:gd name="T47" fmla="*/ 0 h 163"/>
                <a:gd name="T48" fmla="*/ 1 w 153"/>
                <a:gd name="T49" fmla="*/ 0 h 163"/>
                <a:gd name="T50" fmla="*/ 1 w 153"/>
                <a:gd name="T51" fmla="*/ 0 h 163"/>
                <a:gd name="T52" fmla="*/ 0 w 153"/>
                <a:gd name="T53" fmla="*/ 0 h 163"/>
                <a:gd name="T54" fmla="*/ 1 w 153"/>
                <a:gd name="T55" fmla="*/ 0 h 163"/>
                <a:gd name="T56" fmla="*/ 1 w 153"/>
                <a:gd name="T57" fmla="*/ 0 h 163"/>
                <a:gd name="T58" fmla="*/ 1 w 153"/>
                <a:gd name="T59" fmla="*/ 0 h 163"/>
                <a:gd name="T60" fmla="*/ 1 w 153"/>
                <a:gd name="T61" fmla="*/ 0 h 163"/>
                <a:gd name="T62" fmla="*/ 1 w 153"/>
                <a:gd name="T63" fmla="*/ 0 h 163"/>
                <a:gd name="T64" fmla="*/ 1 w 153"/>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63"/>
                <a:gd name="T101" fmla="*/ 153 w 15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63">
                  <a:moveTo>
                    <a:pt x="22" y="25"/>
                  </a:moveTo>
                  <a:lnTo>
                    <a:pt x="17" y="21"/>
                  </a:lnTo>
                  <a:lnTo>
                    <a:pt x="15" y="16"/>
                  </a:lnTo>
                  <a:lnTo>
                    <a:pt x="13" y="10"/>
                  </a:lnTo>
                  <a:lnTo>
                    <a:pt x="13" y="5"/>
                  </a:lnTo>
                  <a:lnTo>
                    <a:pt x="15" y="1"/>
                  </a:lnTo>
                  <a:lnTo>
                    <a:pt x="19" y="0"/>
                  </a:lnTo>
                  <a:lnTo>
                    <a:pt x="26" y="3"/>
                  </a:lnTo>
                  <a:lnTo>
                    <a:pt x="35" y="7"/>
                  </a:lnTo>
                  <a:lnTo>
                    <a:pt x="41" y="12"/>
                  </a:lnTo>
                  <a:lnTo>
                    <a:pt x="47" y="19"/>
                  </a:lnTo>
                  <a:lnTo>
                    <a:pt x="54" y="26"/>
                  </a:lnTo>
                  <a:lnTo>
                    <a:pt x="62" y="33"/>
                  </a:lnTo>
                  <a:lnTo>
                    <a:pt x="69" y="42"/>
                  </a:lnTo>
                  <a:lnTo>
                    <a:pt x="78" y="51"/>
                  </a:lnTo>
                  <a:lnTo>
                    <a:pt x="85" y="59"/>
                  </a:lnTo>
                  <a:lnTo>
                    <a:pt x="94" y="69"/>
                  </a:lnTo>
                  <a:lnTo>
                    <a:pt x="101" y="78"/>
                  </a:lnTo>
                  <a:lnTo>
                    <a:pt x="110" y="86"/>
                  </a:lnTo>
                  <a:lnTo>
                    <a:pt x="117" y="95"/>
                  </a:lnTo>
                  <a:lnTo>
                    <a:pt x="123" y="102"/>
                  </a:lnTo>
                  <a:lnTo>
                    <a:pt x="130" y="110"/>
                  </a:lnTo>
                  <a:lnTo>
                    <a:pt x="136" y="116"/>
                  </a:lnTo>
                  <a:lnTo>
                    <a:pt x="141" y="121"/>
                  </a:lnTo>
                  <a:lnTo>
                    <a:pt x="146" y="125"/>
                  </a:lnTo>
                  <a:lnTo>
                    <a:pt x="151" y="131"/>
                  </a:lnTo>
                  <a:lnTo>
                    <a:pt x="153" y="137"/>
                  </a:lnTo>
                  <a:lnTo>
                    <a:pt x="153" y="141"/>
                  </a:lnTo>
                  <a:lnTo>
                    <a:pt x="152" y="144"/>
                  </a:lnTo>
                  <a:lnTo>
                    <a:pt x="148" y="147"/>
                  </a:lnTo>
                  <a:lnTo>
                    <a:pt x="142" y="148"/>
                  </a:lnTo>
                  <a:lnTo>
                    <a:pt x="136" y="146"/>
                  </a:lnTo>
                  <a:lnTo>
                    <a:pt x="130" y="141"/>
                  </a:lnTo>
                  <a:lnTo>
                    <a:pt x="121" y="146"/>
                  </a:lnTo>
                  <a:lnTo>
                    <a:pt x="112" y="149"/>
                  </a:lnTo>
                  <a:lnTo>
                    <a:pt x="104" y="153"/>
                  </a:lnTo>
                  <a:lnTo>
                    <a:pt x="95" y="157"/>
                  </a:lnTo>
                  <a:lnTo>
                    <a:pt x="88" y="159"/>
                  </a:lnTo>
                  <a:lnTo>
                    <a:pt x="79" y="160"/>
                  </a:lnTo>
                  <a:lnTo>
                    <a:pt x="70" y="162"/>
                  </a:lnTo>
                  <a:lnTo>
                    <a:pt x="63" y="163"/>
                  </a:lnTo>
                  <a:lnTo>
                    <a:pt x="56" y="162"/>
                  </a:lnTo>
                  <a:lnTo>
                    <a:pt x="48" y="160"/>
                  </a:lnTo>
                  <a:lnTo>
                    <a:pt x="42" y="159"/>
                  </a:lnTo>
                  <a:lnTo>
                    <a:pt x="35" y="157"/>
                  </a:lnTo>
                  <a:lnTo>
                    <a:pt x="29" y="153"/>
                  </a:lnTo>
                  <a:lnTo>
                    <a:pt x="24" y="149"/>
                  </a:lnTo>
                  <a:lnTo>
                    <a:pt x="17" y="144"/>
                  </a:lnTo>
                  <a:lnTo>
                    <a:pt x="13" y="137"/>
                  </a:lnTo>
                  <a:lnTo>
                    <a:pt x="8" y="131"/>
                  </a:lnTo>
                  <a:lnTo>
                    <a:pt x="4" y="123"/>
                  </a:lnTo>
                  <a:lnTo>
                    <a:pt x="3" y="116"/>
                  </a:lnTo>
                  <a:lnTo>
                    <a:pt x="0" y="109"/>
                  </a:lnTo>
                  <a:lnTo>
                    <a:pt x="0" y="101"/>
                  </a:lnTo>
                  <a:lnTo>
                    <a:pt x="0" y="94"/>
                  </a:lnTo>
                  <a:lnTo>
                    <a:pt x="1" y="86"/>
                  </a:lnTo>
                  <a:lnTo>
                    <a:pt x="4" y="79"/>
                  </a:lnTo>
                  <a:lnTo>
                    <a:pt x="6" y="72"/>
                  </a:lnTo>
                  <a:lnTo>
                    <a:pt x="9" y="65"/>
                  </a:lnTo>
                  <a:lnTo>
                    <a:pt x="13" y="61"/>
                  </a:lnTo>
                  <a:lnTo>
                    <a:pt x="17" y="54"/>
                  </a:lnTo>
                  <a:lnTo>
                    <a:pt x="21" y="49"/>
                  </a:lnTo>
                  <a:lnTo>
                    <a:pt x="27" y="46"/>
                  </a:lnTo>
                  <a:lnTo>
                    <a:pt x="32" y="42"/>
                  </a:lnTo>
                  <a:lnTo>
                    <a:pt x="38" y="41"/>
                  </a:lnTo>
                  <a:lnTo>
                    <a:pt x="22" y="25"/>
                  </a:lnTo>
                  <a:close/>
                </a:path>
              </a:pathLst>
            </a:custGeom>
            <a:solidFill>
              <a:schemeClr val="accent1"/>
            </a:solidFill>
            <a:ln w="9525">
              <a:noFill/>
              <a:round/>
              <a:headEnd/>
              <a:tailEnd/>
            </a:ln>
          </p:spPr>
          <p:txBody>
            <a:bodyPr/>
            <a:lstStyle/>
            <a:p>
              <a:endParaRPr lang="ko-KR" altLang="en-US"/>
            </a:p>
          </p:txBody>
        </p:sp>
        <p:sp>
          <p:nvSpPr>
            <p:cNvPr id="258069" name="Freeform 24"/>
            <p:cNvSpPr>
              <a:spLocks/>
            </p:cNvSpPr>
            <p:nvPr/>
          </p:nvSpPr>
          <p:spPr bwMode="auto">
            <a:xfrm>
              <a:off x="4751" y="2507"/>
              <a:ext cx="46" cy="41"/>
            </a:xfrm>
            <a:custGeom>
              <a:avLst/>
              <a:gdLst>
                <a:gd name="T0" fmla="*/ 1 w 91"/>
                <a:gd name="T1" fmla="*/ 0 h 83"/>
                <a:gd name="T2" fmla="*/ 1 w 91"/>
                <a:gd name="T3" fmla="*/ 0 h 83"/>
                <a:gd name="T4" fmla="*/ 1 w 91"/>
                <a:gd name="T5" fmla="*/ 0 h 83"/>
                <a:gd name="T6" fmla="*/ 1 w 91"/>
                <a:gd name="T7" fmla="*/ 0 h 83"/>
                <a:gd name="T8" fmla="*/ 1 w 91"/>
                <a:gd name="T9" fmla="*/ 0 h 83"/>
                <a:gd name="T10" fmla="*/ 1 w 91"/>
                <a:gd name="T11" fmla="*/ 0 h 83"/>
                <a:gd name="T12" fmla="*/ 1 w 91"/>
                <a:gd name="T13" fmla="*/ 0 h 83"/>
                <a:gd name="T14" fmla="*/ 1 w 91"/>
                <a:gd name="T15" fmla="*/ 0 h 83"/>
                <a:gd name="T16" fmla="*/ 1 w 91"/>
                <a:gd name="T17" fmla="*/ 0 h 83"/>
                <a:gd name="T18" fmla="*/ 1 w 91"/>
                <a:gd name="T19" fmla="*/ 0 h 83"/>
                <a:gd name="T20" fmla="*/ 1 w 91"/>
                <a:gd name="T21" fmla="*/ 0 h 83"/>
                <a:gd name="T22" fmla="*/ 0 w 91"/>
                <a:gd name="T23" fmla="*/ 0 h 83"/>
                <a:gd name="T24" fmla="*/ 0 w 91"/>
                <a:gd name="T25" fmla="*/ 0 h 83"/>
                <a:gd name="T26" fmla="*/ 0 w 91"/>
                <a:gd name="T27" fmla="*/ 0 h 83"/>
                <a:gd name="T28" fmla="*/ 0 w 91"/>
                <a:gd name="T29" fmla="*/ 0 h 83"/>
                <a:gd name="T30" fmla="*/ 1 w 91"/>
                <a:gd name="T31" fmla="*/ 0 h 83"/>
                <a:gd name="T32" fmla="*/ 1 w 91"/>
                <a:gd name="T33" fmla="*/ 0 h 83"/>
                <a:gd name="T34" fmla="*/ 1 w 91"/>
                <a:gd name="T35" fmla="*/ 0 h 83"/>
                <a:gd name="T36" fmla="*/ 1 w 91"/>
                <a:gd name="T37" fmla="*/ 0 h 83"/>
                <a:gd name="T38" fmla="*/ 1 w 91"/>
                <a:gd name="T39" fmla="*/ 0 h 83"/>
                <a:gd name="T40" fmla="*/ 1 w 91"/>
                <a:gd name="T41" fmla="*/ 0 h 83"/>
                <a:gd name="T42" fmla="*/ 1 w 91"/>
                <a:gd name="T43" fmla="*/ 0 h 83"/>
                <a:gd name="T44" fmla="*/ 1 w 91"/>
                <a:gd name="T45" fmla="*/ 0 h 83"/>
                <a:gd name="T46" fmla="*/ 1 w 91"/>
                <a:gd name="T47" fmla="*/ 0 h 83"/>
                <a:gd name="T48" fmla="*/ 1 w 91"/>
                <a:gd name="T49" fmla="*/ 0 h 83"/>
                <a:gd name="T50" fmla="*/ 1 w 91"/>
                <a:gd name="T51" fmla="*/ 0 h 83"/>
                <a:gd name="T52" fmla="*/ 1 w 91"/>
                <a:gd name="T53" fmla="*/ 0 h 83"/>
                <a:gd name="T54" fmla="*/ 1 w 91"/>
                <a:gd name="T55" fmla="*/ 0 h 83"/>
                <a:gd name="T56" fmla="*/ 1 w 91"/>
                <a:gd name="T57" fmla="*/ 0 h 83"/>
                <a:gd name="T58" fmla="*/ 1 w 91"/>
                <a:gd name="T59" fmla="*/ 0 h 83"/>
                <a:gd name="T60" fmla="*/ 1 w 91"/>
                <a:gd name="T61" fmla="*/ 0 h 83"/>
                <a:gd name="T62" fmla="*/ 1 w 91"/>
                <a:gd name="T63" fmla="*/ 0 h 83"/>
                <a:gd name="T64" fmla="*/ 1 w 91"/>
                <a:gd name="T65" fmla="*/ 0 h 83"/>
                <a:gd name="T66" fmla="*/ 1 w 91"/>
                <a:gd name="T67" fmla="*/ 0 h 83"/>
                <a:gd name="T68" fmla="*/ 1 w 91"/>
                <a:gd name="T69" fmla="*/ 0 h 83"/>
                <a:gd name="T70" fmla="*/ 1 w 91"/>
                <a:gd name="T71" fmla="*/ 0 h 83"/>
                <a:gd name="T72" fmla="*/ 1 w 91"/>
                <a:gd name="T73" fmla="*/ 0 h 83"/>
                <a:gd name="T74" fmla="*/ 1 w 91"/>
                <a:gd name="T75" fmla="*/ 0 h 83"/>
                <a:gd name="T76" fmla="*/ 1 w 91"/>
                <a:gd name="T77" fmla="*/ 0 h 83"/>
                <a:gd name="T78" fmla="*/ 1 w 91"/>
                <a:gd name="T79" fmla="*/ 0 h 83"/>
                <a:gd name="T80" fmla="*/ 1 w 91"/>
                <a:gd name="T81" fmla="*/ 0 h 83"/>
                <a:gd name="T82" fmla="*/ 1 w 91"/>
                <a:gd name="T83" fmla="*/ 0 h 83"/>
                <a:gd name="T84" fmla="*/ 1 w 91"/>
                <a:gd name="T85" fmla="*/ 0 h 83"/>
                <a:gd name="T86" fmla="*/ 1 w 91"/>
                <a:gd name="T87" fmla="*/ 0 h 83"/>
                <a:gd name="T88" fmla="*/ 1 w 91"/>
                <a:gd name="T89" fmla="*/ 0 h 83"/>
                <a:gd name="T90" fmla="*/ 1 w 91"/>
                <a:gd name="T91" fmla="*/ 0 h 83"/>
                <a:gd name="T92" fmla="*/ 1 w 91"/>
                <a:gd name="T93" fmla="*/ 0 h 83"/>
                <a:gd name="T94" fmla="*/ 1 w 91"/>
                <a:gd name="T95" fmla="*/ 0 h 83"/>
                <a:gd name="T96" fmla="*/ 1 w 91"/>
                <a:gd name="T97" fmla="*/ 0 h 83"/>
                <a:gd name="T98" fmla="*/ 1 w 91"/>
                <a:gd name="T99" fmla="*/ 0 h 83"/>
                <a:gd name="T100" fmla="*/ 1 w 91"/>
                <a:gd name="T101" fmla="*/ 0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
                <a:gd name="T154" fmla="*/ 0 h 83"/>
                <a:gd name="T155" fmla="*/ 91 w 9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 h="83">
                  <a:moveTo>
                    <a:pt x="35" y="14"/>
                  </a:moveTo>
                  <a:lnTo>
                    <a:pt x="23" y="0"/>
                  </a:lnTo>
                  <a:lnTo>
                    <a:pt x="19" y="6"/>
                  </a:lnTo>
                  <a:lnTo>
                    <a:pt x="16" y="11"/>
                  </a:lnTo>
                  <a:lnTo>
                    <a:pt x="12" y="17"/>
                  </a:lnTo>
                  <a:lnTo>
                    <a:pt x="10" y="22"/>
                  </a:lnTo>
                  <a:lnTo>
                    <a:pt x="7" y="26"/>
                  </a:lnTo>
                  <a:lnTo>
                    <a:pt x="5" y="31"/>
                  </a:lnTo>
                  <a:lnTo>
                    <a:pt x="3" y="35"/>
                  </a:lnTo>
                  <a:lnTo>
                    <a:pt x="2" y="38"/>
                  </a:lnTo>
                  <a:lnTo>
                    <a:pt x="1" y="42"/>
                  </a:lnTo>
                  <a:lnTo>
                    <a:pt x="0" y="46"/>
                  </a:lnTo>
                  <a:lnTo>
                    <a:pt x="0" y="49"/>
                  </a:lnTo>
                  <a:lnTo>
                    <a:pt x="0" y="53"/>
                  </a:lnTo>
                  <a:lnTo>
                    <a:pt x="0" y="56"/>
                  </a:lnTo>
                  <a:lnTo>
                    <a:pt x="1" y="59"/>
                  </a:lnTo>
                  <a:lnTo>
                    <a:pt x="1" y="62"/>
                  </a:lnTo>
                  <a:lnTo>
                    <a:pt x="3" y="66"/>
                  </a:lnTo>
                  <a:lnTo>
                    <a:pt x="5" y="68"/>
                  </a:lnTo>
                  <a:lnTo>
                    <a:pt x="8" y="70"/>
                  </a:lnTo>
                  <a:lnTo>
                    <a:pt x="11" y="73"/>
                  </a:lnTo>
                  <a:lnTo>
                    <a:pt x="14" y="75"/>
                  </a:lnTo>
                  <a:lnTo>
                    <a:pt x="18" y="78"/>
                  </a:lnTo>
                  <a:lnTo>
                    <a:pt x="23" y="80"/>
                  </a:lnTo>
                  <a:lnTo>
                    <a:pt x="28" y="82"/>
                  </a:lnTo>
                  <a:lnTo>
                    <a:pt x="33" y="83"/>
                  </a:lnTo>
                  <a:lnTo>
                    <a:pt x="39" y="83"/>
                  </a:lnTo>
                  <a:lnTo>
                    <a:pt x="45" y="83"/>
                  </a:lnTo>
                  <a:lnTo>
                    <a:pt x="51" y="83"/>
                  </a:lnTo>
                  <a:lnTo>
                    <a:pt x="59" y="83"/>
                  </a:lnTo>
                  <a:lnTo>
                    <a:pt x="66" y="82"/>
                  </a:lnTo>
                  <a:lnTo>
                    <a:pt x="74" y="80"/>
                  </a:lnTo>
                  <a:lnTo>
                    <a:pt x="82" y="78"/>
                  </a:lnTo>
                  <a:lnTo>
                    <a:pt x="91" y="75"/>
                  </a:lnTo>
                  <a:lnTo>
                    <a:pt x="77" y="56"/>
                  </a:lnTo>
                  <a:lnTo>
                    <a:pt x="72" y="57"/>
                  </a:lnTo>
                  <a:lnTo>
                    <a:pt x="66" y="58"/>
                  </a:lnTo>
                  <a:lnTo>
                    <a:pt x="60" y="59"/>
                  </a:lnTo>
                  <a:lnTo>
                    <a:pt x="54" y="61"/>
                  </a:lnTo>
                  <a:lnTo>
                    <a:pt x="48" y="62"/>
                  </a:lnTo>
                  <a:lnTo>
                    <a:pt x="42" y="62"/>
                  </a:lnTo>
                  <a:lnTo>
                    <a:pt x="35" y="62"/>
                  </a:lnTo>
                  <a:lnTo>
                    <a:pt x="31" y="61"/>
                  </a:lnTo>
                  <a:lnTo>
                    <a:pt x="27" y="59"/>
                  </a:lnTo>
                  <a:lnTo>
                    <a:pt x="23" y="57"/>
                  </a:lnTo>
                  <a:lnTo>
                    <a:pt x="22" y="53"/>
                  </a:lnTo>
                  <a:lnTo>
                    <a:pt x="21" y="48"/>
                  </a:lnTo>
                  <a:lnTo>
                    <a:pt x="22" y="42"/>
                  </a:lnTo>
                  <a:lnTo>
                    <a:pt x="24" y="35"/>
                  </a:lnTo>
                  <a:lnTo>
                    <a:pt x="29" y="25"/>
                  </a:lnTo>
                  <a:lnTo>
                    <a:pt x="35" y="14"/>
                  </a:lnTo>
                  <a:close/>
                </a:path>
              </a:pathLst>
            </a:custGeom>
            <a:solidFill>
              <a:schemeClr val="accent1"/>
            </a:solidFill>
            <a:ln w="9525">
              <a:noFill/>
              <a:round/>
              <a:headEnd/>
              <a:tailEnd/>
            </a:ln>
          </p:spPr>
          <p:txBody>
            <a:bodyPr/>
            <a:lstStyle/>
            <a:p>
              <a:endParaRPr lang="ko-KR" altLang="en-US"/>
            </a:p>
          </p:txBody>
        </p:sp>
        <p:sp>
          <p:nvSpPr>
            <p:cNvPr id="258070" name="Freeform 25"/>
            <p:cNvSpPr>
              <a:spLocks/>
            </p:cNvSpPr>
            <p:nvPr/>
          </p:nvSpPr>
          <p:spPr bwMode="auto">
            <a:xfrm>
              <a:off x="3682" y="2825"/>
              <a:ext cx="390" cy="413"/>
            </a:xfrm>
            <a:custGeom>
              <a:avLst/>
              <a:gdLst>
                <a:gd name="T0" fmla="*/ 1 w 779"/>
                <a:gd name="T1" fmla="*/ 0 h 826"/>
                <a:gd name="T2" fmla="*/ 1 w 779"/>
                <a:gd name="T3" fmla="*/ 1 h 826"/>
                <a:gd name="T4" fmla="*/ 1 w 779"/>
                <a:gd name="T5" fmla="*/ 1 h 826"/>
                <a:gd name="T6" fmla="*/ 1 w 779"/>
                <a:gd name="T7" fmla="*/ 1 h 826"/>
                <a:gd name="T8" fmla="*/ 1 w 779"/>
                <a:gd name="T9" fmla="*/ 1 h 826"/>
                <a:gd name="T10" fmla="*/ 1 w 779"/>
                <a:gd name="T11" fmla="*/ 1 h 826"/>
                <a:gd name="T12" fmla="*/ 1 w 779"/>
                <a:gd name="T13" fmla="*/ 1 h 826"/>
                <a:gd name="T14" fmla="*/ 1 w 779"/>
                <a:gd name="T15" fmla="*/ 1 h 826"/>
                <a:gd name="T16" fmla="*/ 1 w 779"/>
                <a:gd name="T17" fmla="*/ 1 h 826"/>
                <a:gd name="T18" fmla="*/ 1 w 779"/>
                <a:gd name="T19" fmla="*/ 1 h 826"/>
                <a:gd name="T20" fmla="*/ 1 w 779"/>
                <a:gd name="T21" fmla="*/ 1 h 826"/>
                <a:gd name="T22" fmla="*/ 1 w 779"/>
                <a:gd name="T23" fmla="*/ 1 h 826"/>
                <a:gd name="T24" fmla="*/ 1 w 779"/>
                <a:gd name="T25" fmla="*/ 1 h 826"/>
                <a:gd name="T26" fmla="*/ 1 w 779"/>
                <a:gd name="T27" fmla="*/ 1 h 826"/>
                <a:gd name="T28" fmla="*/ 1 w 779"/>
                <a:gd name="T29" fmla="*/ 1 h 826"/>
                <a:gd name="T30" fmla="*/ 1 w 779"/>
                <a:gd name="T31" fmla="*/ 1 h 826"/>
                <a:gd name="T32" fmla="*/ 1 w 779"/>
                <a:gd name="T33" fmla="*/ 1 h 826"/>
                <a:gd name="T34" fmla="*/ 1 w 779"/>
                <a:gd name="T35" fmla="*/ 1 h 826"/>
                <a:gd name="T36" fmla="*/ 1 w 779"/>
                <a:gd name="T37" fmla="*/ 1 h 826"/>
                <a:gd name="T38" fmla="*/ 1 w 779"/>
                <a:gd name="T39" fmla="*/ 1 h 826"/>
                <a:gd name="T40" fmla="*/ 1 w 779"/>
                <a:gd name="T41" fmla="*/ 1 h 826"/>
                <a:gd name="T42" fmla="*/ 1 w 779"/>
                <a:gd name="T43" fmla="*/ 1 h 826"/>
                <a:gd name="T44" fmla="*/ 1 w 779"/>
                <a:gd name="T45" fmla="*/ 1 h 826"/>
                <a:gd name="T46" fmla="*/ 1 w 779"/>
                <a:gd name="T47" fmla="*/ 1 h 826"/>
                <a:gd name="T48" fmla="*/ 1 w 779"/>
                <a:gd name="T49" fmla="*/ 1 h 826"/>
                <a:gd name="T50" fmla="*/ 1 w 779"/>
                <a:gd name="T51" fmla="*/ 1 h 826"/>
                <a:gd name="T52" fmla="*/ 1 w 779"/>
                <a:gd name="T53" fmla="*/ 1 h 826"/>
                <a:gd name="T54" fmla="*/ 1 w 779"/>
                <a:gd name="T55" fmla="*/ 1 h 826"/>
                <a:gd name="T56" fmla="*/ 1 w 779"/>
                <a:gd name="T57" fmla="*/ 1 h 826"/>
                <a:gd name="T58" fmla="*/ 1 w 779"/>
                <a:gd name="T59" fmla="*/ 1 h 826"/>
                <a:gd name="T60" fmla="*/ 1 w 779"/>
                <a:gd name="T61" fmla="*/ 1 h 826"/>
                <a:gd name="T62" fmla="*/ 1 w 779"/>
                <a:gd name="T63" fmla="*/ 1 h 826"/>
                <a:gd name="T64" fmla="*/ 1 w 779"/>
                <a:gd name="T65" fmla="*/ 1 h 826"/>
                <a:gd name="T66" fmla="*/ 1 w 779"/>
                <a:gd name="T67" fmla="*/ 1 h 826"/>
                <a:gd name="T68" fmla="*/ 1 w 779"/>
                <a:gd name="T69" fmla="*/ 1 h 826"/>
                <a:gd name="T70" fmla="*/ 1 w 779"/>
                <a:gd name="T71" fmla="*/ 1 h 826"/>
                <a:gd name="T72" fmla="*/ 1 w 779"/>
                <a:gd name="T73" fmla="*/ 1 h 826"/>
                <a:gd name="T74" fmla="*/ 1 w 779"/>
                <a:gd name="T75" fmla="*/ 1 h 826"/>
                <a:gd name="T76" fmla="*/ 1 w 779"/>
                <a:gd name="T77" fmla="*/ 1 h 826"/>
                <a:gd name="T78" fmla="*/ 1 w 779"/>
                <a:gd name="T79" fmla="*/ 1 h 826"/>
                <a:gd name="T80" fmla="*/ 1 w 779"/>
                <a:gd name="T81" fmla="*/ 1 h 826"/>
                <a:gd name="T82" fmla="*/ 1 w 779"/>
                <a:gd name="T83" fmla="*/ 1 h 826"/>
                <a:gd name="T84" fmla="*/ 1 w 779"/>
                <a:gd name="T85" fmla="*/ 1 h 826"/>
                <a:gd name="T86" fmla="*/ 1 w 779"/>
                <a:gd name="T87" fmla="*/ 1 h 826"/>
                <a:gd name="T88" fmla="*/ 1 w 779"/>
                <a:gd name="T89" fmla="*/ 1 h 826"/>
                <a:gd name="T90" fmla="*/ 1 w 779"/>
                <a:gd name="T91" fmla="*/ 1 h 826"/>
                <a:gd name="T92" fmla="*/ 1 w 779"/>
                <a:gd name="T93" fmla="*/ 1 h 826"/>
                <a:gd name="T94" fmla="*/ 1 w 779"/>
                <a:gd name="T95" fmla="*/ 1 h 826"/>
                <a:gd name="T96" fmla="*/ 1 w 779"/>
                <a:gd name="T97" fmla="*/ 1 h 826"/>
                <a:gd name="T98" fmla="*/ 1 w 779"/>
                <a:gd name="T99" fmla="*/ 1 h 826"/>
                <a:gd name="T100" fmla="*/ 1 w 779"/>
                <a:gd name="T101" fmla="*/ 1 h 826"/>
                <a:gd name="T102" fmla="*/ 1 w 779"/>
                <a:gd name="T103" fmla="*/ 1 h 826"/>
                <a:gd name="T104" fmla="*/ 1 w 779"/>
                <a:gd name="T105" fmla="*/ 1 h 826"/>
                <a:gd name="T106" fmla="*/ 1 w 779"/>
                <a:gd name="T107" fmla="*/ 1 h 826"/>
                <a:gd name="T108" fmla="*/ 1 w 779"/>
                <a:gd name="T109" fmla="*/ 1 h 826"/>
                <a:gd name="T110" fmla="*/ 1 w 779"/>
                <a:gd name="T111" fmla="*/ 1 h 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9"/>
                <a:gd name="T169" fmla="*/ 0 h 826"/>
                <a:gd name="T170" fmla="*/ 779 w 779"/>
                <a:gd name="T171" fmla="*/ 826 h 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9" h="826">
                  <a:moveTo>
                    <a:pt x="680" y="28"/>
                  </a:moveTo>
                  <a:lnTo>
                    <a:pt x="686" y="22"/>
                  </a:lnTo>
                  <a:lnTo>
                    <a:pt x="693" y="14"/>
                  </a:lnTo>
                  <a:lnTo>
                    <a:pt x="698" y="7"/>
                  </a:lnTo>
                  <a:lnTo>
                    <a:pt x="701" y="2"/>
                  </a:lnTo>
                  <a:lnTo>
                    <a:pt x="707" y="0"/>
                  </a:lnTo>
                  <a:lnTo>
                    <a:pt x="712" y="3"/>
                  </a:lnTo>
                  <a:lnTo>
                    <a:pt x="720" y="12"/>
                  </a:lnTo>
                  <a:lnTo>
                    <a:pt x="728" y="28"/>
                  </a:lnTo>
                  <a:lnTo>
                    <a:pt x="733" y="38"/>
                  </a:lnTo>
                  <a:lnTo>
                    <a:pt x="739" y="48"/>
                  </a:lnTo>
                  <a:lnTo>
                    <a:pt x="746" y="56"/>
                  </a:lnTo>
                  <a:lnTo>
                    <a:pt x="752" y="65"/>
                  </a:lnTo>
                  <a:lnTo>
                    <a:pt x="758" y="72"/>
                  </a:lnTo>
                  <a:lnTo>
                    <a:pt x="763" y="81"/>
                  </a:lnTo>
                  <a:lnTo>
                    <a:pt x="769" y="90"/>
                  </a:lnTo>
                  <a:lnTo>
                    <a:pt x="773" y="98"/>
                  </a:lnTo>
                  <a:lnTo>
                    <a:pt x="776" y="107"/>
                  </a:lnTo>
                  <a:lnTo>
                    <a:pt x="779" y="117"/>
                  </a:lnTo>
                  <a:lnTo>
                    <a:pt x="779" y="127"/>
                  </a:lnTo>
                  <a:lnTo>
                    <a:pt x="779" y="138"/>
                  </a:lnTo>
                  <a:lnTo>
                    <a:pt x="776" y="150"/>
                  </a:lnTo>
                  <a:lnTo>
                    <a:pt x="772" y="164"/>
                  </a:lnTo>
                  <a:lnTo>
                    <a:pt x="764" y="177"/>
                  </a:lnTo>
                  <a:lnTo>
                    <a:pt x="754" y="193"/>
                  </a:lnTo>
                  <a:lnTo>
                    <a:pt x="749" y="202"/>
                  </a:lnTo>
                  <a:lnTo>
                    <a:pt x="743" y="212"/>
                  </a:lnTo>
                  <a:lnTo>
                    <a:pt x="737" y="223"/>
                  </a:lnTo>
                  <a:lnTo>
                    <a:pt x="731" y="234"/>
                  </a:lnTo>
                  <a:lnTo>
                    <a:pt x="725" y="246"/>
                  </a:lnTo>
                  <a:lnTo>
                    <a:pt x="719" y="260"/>
                  </a:lnTo>
                  <a:lnTo>
                    <a:pt x="712" y="273"/>
                  </a:lnTo>
                  <a:lnTo>
                    <a:pt x="706" y="287"/>
                  </a:lnTo>
                  <a:lnTo>
                    <a:pt x="700" y="303"/>
                  </a:lnTo>
                  <a:lnTo>
                    <a:pt x="694" y="318"/>
                  </a:lnTo>
                  <a:lnTo>
                    <a:pt x="688" y="334"/>
                  </a:lnTo>
                  <a:lnTo>
                    <a:pt x="682" y="350"/>
                  </a:lnTo>
                  <a:lnTo>
                    <a:pt x="674" y="366"/>
                  </a:lnTo>
                  <a:lnTo>
                    <a:pt x="668" y="382"/>
                  </a:lnTo>
                  <a:lnTo>
                    <a:pt x="663" y="399"/>
                  </a:lnTo>
                  <a:lnTo>
                    <a:pt x="657" y="415"/>
                  </a:lnTo>
                  <a:lnTo>
                    <a:pt x="651" y="432"/>
                  </a:lnTo>
                  <a:lnTo>
                    <a:pt x="645" y="449"/>
                  </a:lnTo>
                  <a:lnTo>
                    <a:pt x="640" y="466"/>
                  </a:lnTo>
                  <a:lnTo>
                    <a:pt x="633" y="481"/>
                  </a:lnTo>
                  <a:lnTo>
                    <a:pt x="629" y="497"/>
                  </a:lnTo>
                  <a:lnTo>
                    <a:pt x="624" y="513"/>
                  </a:lnTo>
                  <a:lnTo>
                    <a:pt x="620" y="527"/>
                  </a:lnTo>
                  <a:lnTo>
                    <a:pt x="615" y="542"/>
                  </a:lnTo>
                  <a:lnTo>
                    <a:pt x="611" y="556"/>
                  </a:lnTo>
                  <a:lnTo>
                    <a:pt x="608" y="569"/>
                  </a:lnTo>
                  <a:lnTo>
                    <a:pt x="604" y="582"/>
                  </a:lnTo>
                  <a:lnTo>
                    <a:pt x="600" y="593"/>
                  </a:lnTo>
                  <a:lnTo>
                    <a:pt x="598" y="604"/>
                  </a:lnTo>
                  <a:lnTo>
                    <a:pt x="595" y="614"/>
                  </a:lnTo>
                  <a:lnTo>
                    <a:pt x="594" y="622"/>
                  </a:lnTo>
                  <a:lnTo>
                    <a:pt x="593" y="631"/>
                  </a:lnTo>
                  <a:lnTo>
                    <a:pt x="590" y="645"/>
                  </a:lnTo>
                  <a:lnTo>
                    <a:pt x="588" y="657"/>
                  </a:lnTo>
                  <a:lnTo>
                    <a:pt x="587" y="668"/>
                  </a:lnTo>
                  <a:lnTo>
                    <a:pt x="584" y="679"/>
                  </a:lnTo>
                  <a:lnTo>
                    <a:pt x="583" y="687"/>
                  </a:lnTo>
                  <a:lnTo>
                    <a:pt x="580" y="695"/>
                  </a:lnTo>
                  <a:lnTo>
                    <a:pt x="579" y="701"/>
                  </a:lnTo>
                  <a:lnTo>
                    <a:pt x="577" y="708"/>
                  </a:lnTo>
                  <a:lnTo>
                    <a:pt x="575" y="714"/>
                  </a:lnTo>
                  <a:lnTo>
                    <a:pt x="573" y="717"/>
                  </a:lnTo>
                  <a:lnTo>
                    <a:pt x="571" y="721"/>
                  </a:lnTo>
                  <a:lnTo>
                    <a:pt x="568" y="724"/>
                  </a:lnTo>
                  <a:lnTo>
                    <a:pt x="566" y="726"/>
                  </a:lnTo>
                  <a:lnTo>
                    <a:pt x="563" y="728"/>
                  </a:lnTo>
                  <a:lnTo>
                    <a:pt x="559" y="730"/>
                  </a:lnTo>
                  <a:lnTo>
                    <a:pt x="557" y="731"/>
                  </a:lnTo>
                  <a:lnTo>
                    <a:pt x="550" y="733"/>
                  </a:lnTo>
                  <a:lnTo>
                    <a:pt x="545" y="736"/>
                  </a:lnTo>
                  <a:lnTo>
                    <a:pt x="540" y="737"/>
                  </a:lnTo>
                  <a:lnTo>
                    <a:pt x="536" y="740"/>
                  </a:lnTo>
                  <a:lnTo>
                    <a:pt x="534" y="742"/>
                  </a:lnTo>
                  <a:lnTo>
                    <a:pt x="531" y="746"/>
                  </a:lnTo>
                  <a:lnTo>
                    <a:pt x="529" y="751"/>
                  </a:lnTo>
                  <a:lnTo>
                    <a:pt x="527" y="757"/>
                  </a:lnTo>
                  <a:lnTo>
                    <a:pt x="525" y="764"/>
                  </a:lnTo>
                  <a:lnTo>
                    <a:pt x="521" y="772"/>
                  </a:lnTo>
                  <a:lnTo>
                    <a:pt x="518" y="778"/>
                  </a:lnTo>
                  <a:lnTo>
                    <a:pt x="513" y="782"/>
                  </a:lnTo>
                  <a:lnTo>
                    <a:pt x="509" y="784"/>
                  </a:lnTo>
                  <a:lnTo>
                    <a:pt x="505" y="783"/>
                  </a:lnTo>
                  <a:lnTo>
                    <a:pt x="504" y="779"/>
                  </a:lnTo>
                  <a:lnTo>
                    <a:pt x="505" y="770"/>
                  </a:lnTo>
                  <a:lnTo>
                    <a:pt x="506" y="764"/>
                  </a:lnTo>
                  <a:lnTo>
                    <a:pt x="508" y="759"/>
                  </a:lnTo>
                  <a:lnTo>
                    <a:pt x="509" y="752"/>
                  </a:lnTo>
                  <a:lnTo>
                    <a:pt x="510" y="746"/>
                  </a:lnTo>
                  <a:lnTo>
                    <a:pt x="511" y="740"/>
                  </a:lnTo>
                  <a:lnTo>
                    <a:pt x="514" y="732"/>
                  </a:lnTo>
                  <a:lnTo>
                    <a:pt x="515" y="725"/>
                  </a:lnTo>
                  <a:lnTo>
                    <a:pt x="518" y="717"/>
                  </a:lnTo>
                  <a:lnTo>
                    <a:pt x="519" y="711"/>
                  </a:lnTo>
                  <a:lnTo>
                    <a:pt x="521" y="704"/>
                  </a:lnTo>
                  <a:lnTo>
                    <a:pt x="525" y="696"/>
                  </a:lnTo>
                  <a:lnTo>
                    <a:pt x="527" y="690"/>
                  </a:lnTo>
                  <a:lnTo>
                    <a:pt x="531" y="683"/>
                  </a:lnTo>
                  <a:lnTo>
                    <a:pt x="535" y="675"/>
                  </a:lnTo>
                  <a:lnTo>
                    <a:pt x="539" y="669"/>
                  </a:lnTo>
                  <a:lnTo>
                    <a:pt x="543" y="663"/>
                  </a:lnTo>
                  <a:lnTo>
                    <a:pt x="548" y="657"/>
                  </a:lnTo>
                  <a:lnTo>
                    <a:pt x="551" y="651"/>
                  </a:lnTo>
                  <a:lnTo>
                    <a:pt x="552" y="646"/>
                  </a:lnTo>
                  <a:lnTo>
                    <a:pt x="553" y="640"/>
                  </a:lnTo>
                  <a:lnTo>
                    <a:pt x="553" y="635"/>
                  </a:lnTo>
                  <a:lnTo>
                    <a:pt x="552" y="630"/>
                  </a:lnTo>
                  <a:lnTo>
                    <a:pt x="551" y="626"/>
                  </a:lnTo>
                  <a:lnTo>
                    <a:pt x="548" y="624"/>
                  </a:lnTo>
                  <a:lnTo>
                    <a:pt x="547" y="621"/>
                  </a:lnTo>
                  <a:lnTo>
                    <a:pt x="543" y="620"/>
                  </a:lnTo>
                  <a:lnTo>
                    <a:pt x="541" y="620"/>
                  </a:lnTo>
                  <a:lnTo>
                    <a:pt x="537" y="620"/>
                  </a:lnTo>
                  <a:lnTo>
                    <a:pt x="535" y="622"/>
                  </a:lnTo>
                  <a:lnTo>
                    <a:pt x="532" y="626"/>
                  </a:lnTo>
                  <a:lnTo>
                    <a:pt x="530" y="631"/>
                  </a:lnTo>
                  <a:lnTo>
                    <a:pt x="527" y="637"/>
                  </a:lnTo>
                  <a:lnTo>
                    <a:pt x="525" y="645"/>
                  </a:lnTo>
                  <a:lnTo>
                    <a:pt x="524" y="652"/>
                  </a:lnTo>
                  <a:lnTo>
                    <a:pt x="521" y="661"/>
                  </a:lnTo>
                  <a:lnTo>
                    <a:pt x="519" y="668"/>
                  </a:lnTo>
                  <a:lnTo>
                    <a:pt x="516" y="677"/>
                  </a:lnTo>
                  <a:lnTo>
                    <a:pt x="513" y="685"/>
                  </a:lnTo>
                  <a:lnTo>
                    <a:pt x="510" y="693"/>
                  </a:lnTo>
                  <a:lnTo>
                    <a:pt x="506" y="701"/>
                  </a:lnTo>
                  <a:lnTo>
                    <a:pt x="503" y="710"/>
                  </a:lnTo>
                  <a:lnTo>
                    <a:pt x="499" y="717"/>
                  </a:lnTo>
                  <a:lnTo>
                    <a:pt x="495" y="725"/>
                  </a:lnTo>
                  <a:lnTo>
                    <a:pt x="492" y="733"/>
                  </a:lnTo>
                  <a:lnTo>
                    <a:pt x="488" y="741"/>
                  </a:lnTo>
                  <a:lnTo>
                    <a:pt x="484" y="747"/>
                  </a:lnTo>
                  <a:lnTo>
                    <a:pt x="479" y="754"/>
                  </a:lnTo>
                  <a:lnTo>
                    <a:pt x="476" y="761"/>
                  </a:lnTo>
                  <a:lnTo>
                    <a:pt x="468" y="772"/>
                  </a:lnTo>
                  <a:lnTo>
                    <a:pt x="461" y="780"/>
                  </a:lnTo>
                  <a:lnTo>
                    <a:pt x="455" y="786"/>
                  </a:lnTo>
                  <a:lnTo>
                    <a:pt x="450" y="793"/>
                  </a:lnTo>
                  <a:lnTo>
                    <a:pt x="446" y="798"/>
                  </a:lnTo>
                  <a:lnTo>
                    <a:pt x="444" y="802"/>
                  </a:lnTo>
                  <a:lnTo>
                    <a:pt x="442" y="807"/>
                  </a:lnTo>
                  <a:lnTo>
                    <a:pt x="444" y="812"/>
                  </a:lnTo>
                  <a:lnTo>
                    <a:pt x="444" y="815"/>
                  </a:lnTo>
                  <a:lnTo>
                    <a:pt x="442" y="817"/>
                  </a:lnTo>
                  <a:lnTo>
                    <a:pt x="441" y="820"/>
                  </a:lnTo>
                  <a:lnTo>
                    <a:pt x="440" y="821"/>
                  </a:lnTo>
                  <a:lnTo>
                    <a:pt x="437" y="822"/>
                  </a:lnTo>
                  <a:lnTo>
                    <a:pt x="435" y="822"/>
                  </a:lnTo>
                  <a:lnTo>
                    <a:pt x="431" y="823"/>
                  </a:lnTo>
                  <a:lnTo>
                    <a:pt x="428" y="823"/>
                  </a:lnTo>
                  <a:lnTo>
                    <a:pt x="423" y="823"/>
                  </a:lnTo>
                  <a:lnTo>
                    <a:pt x="419" y="823"/>
                  </a:lnTo>
                  <a:lnTo>
                    <a:pt x="414" y="823"/>
                  </a:lnTo>
                  <a:lnTo>
                    <a:pt x="408" y="823"/>
                  </a:lnTo>
                  <a:lnTo>
                    <a:pt x="403" y="822"/>
                  </a:lnTo>
                  <a:lnTo>
                    <a:pt x="397" y="822"/>
                  </a:lnTo>
                  <a:lnTo>
                    <a:pt x="391" y="822"/>
                  </a:lnTo>
                  <a:lnTo>
                    <a:pt x="384" y="822"/>
                  </a:lnTo>
                  <a:lnTo>
                    <a:pt x="378" y="822"/>
                  </a:lnTo>
                  <a:lnTo>
                    <a:pt x="372" y="823"/>
                  </a:lnTo>
                  <a:lnTo>
                    <a:pt x="366" y="823"/>
                  </a:lnTo>
                  <a:lnTo>
                    <a:pt x="358" y="825"/>
                  </a:lnTo>
                  <a:lnTo>
                    <a:pt x="352" y="825"/>
                  </a:lnTo>
                  <a:lnTo>
                    <a:pt x="346" y="826"/>
                  </a:lnTo>
                  <a:lnTo>
                    <a:pt x="340" y="826"/>
                  </a:lnTo>
                  <a:lnTo>
                    <a:pt x="335" y="826"/>
                  </a:lnTo>
                  <a:lnTo>
                    <a:pt x="330" y="826"/>
                  </a:lnTo>
                  <a:lnTo>
                    <a:pt x="326" y="825"/>
                  </a:lnTo>
                  <a:lnTo>
                    <a:pt x="324" y="822"/>
                  </a:lnTo>
                  <a:lnTo>
                    <a:pt x="321" y="820"/>
                  </a:lnTo>
                  <a:lnTo>
                    <a:pt x="320" y="816"/>
                  </a:lnTo>
                  <a:lnTo>
                    <a:pt x="321" y="810"/>
                  </a:lnTo>
                  <a:lnTo>
                    <a:pt x="323" y="804"/>
                  </a:lnTo>
                  <a:lnTo>
                    <a:pt x="326" y="796"/>
                  </a:lnTo>
                  <a:lnTo>
                    <a:pt x="330" y="788"/>
                  </a:lnTo>
                  <a:lnTo>
                    <a:pt x="334" y="780"/>
                  </a:lnTo>
                  <a:lnTo>
                    <a:pt x="336" y="774"/>
                  </a:lnTo>
                  <a:lnTo>
                    <a:pt x="338" y="768"/>
                  </a:lnTo>
                  <a:lnTo>
                    <a:pt x="339" y="762"/>
                  </a:lnTo>
                  <a:lnTo>
                    <a:pt x="339" y="758"/>
                  </a:lnTo>
                  <a:lnTo>
                    <a:pt x="339" y="754"/>
                  </a:lnTo>
                  <a:lnTo>
                    <a:pt x="338" y="751"/>
                  </a:lnTo>
                  <a:lnTo>
                    <a:pt x="335" y="748"/>
                  </a:lnTo>
                  <a:lnTo>
                    <a:pt x="334" y="748"/>
                  </a:lnTo>
                  <a:lnTo>
                    <a:pt x="331" y="748"/>
                  </a:lnTo>
                  <a:lnTo>
                    <a:pt x="329" y="748"/>
                  </a:lnTo>
                  <a:lnTo>
                    <a:pt x="325" y="751"/>
                  </a:lnTo>
                  <a:lnTo>
                    <a:pt x="321" y="754"/>
                  </a:lnTo>
                  <a:lnTo>
                    <a:pt x="318" y="758"/>
                  </a:lnTo>
                  <a:lnTo>
                    <a:pt x="314" y="764"/>
                  </a:lnTo>
                  <a:lnTo>
                    <a:pt x="307" y="775"/>
                  </a:lnTo>
                  <a:lnTo>
                    <a:pt x="302" y="785"/>
                  </a:lnTo>
                  <a:lnTo>
                    <a:pt x="298" y="795"/>
                  </a:lnTo>
                  <a:lnTo>
                    <a:pt x="296" y="801"/>
                  </a:lnTo>
                  <a:lnTo>
                    <a:pt x="291" y="807"/>
                  </a:lnTo>
                  <a:lnTo>
                    <a:pt x="285" y="809"/>
                  </a:lnTo>
                  <a:lnTo>
                    <a:pt x="275" y="809"/>
                  </a:lnTo>
                  <a:lnTo>
                    <a:pt x="262" y="806"/>
                  </a:lnTo>
                  <a:lnTo>
                    <a:pt x="254" y="804"/>
                  </a:lnTo>
                  <a:lnTo>
                    <a:pt x="245" y="801"/>
                  </a:lnTo>
                  <a:lnTo>
                    <a:pt x="236" y="799"/>
                  </a:lnTo>
                  <a:lnTo>
                    <a:pt x="229" y="798"/>
                  </a:lnTo>
                  <a:lnTo>
                    <a:pt x="220" y="795"/>
                  </a:lnTo>
                  <a:lnTo>
                    <a:pt x="212" y="794"/>
                  </a:lnTo>
                  <a:lnTo>
                    <a:pt x="204" y="791"/>
                  </a:lnTo>
                  <a:lnTo>
                    <a:pt x="197" y="790"/>
                  </a:lnTo>
                  <a:lnTo>
                    <a:pt x="191" y="788"/>
                  </a:lnTo>
                  <a:lnTo>
                    <a:pt x="185" y="785"/>
                  </a:lnTo>
                  <a:lnTo>
                    <a:pt x="180" y="783"/>
                  </a:lnTo>
                  <a:lnTo>
                    <a:pt x="176" y="779"/>
                  </a:lnTo>
                  <a:lnTo>
                    <a:pt x="174" y="777"/>
                  </a:lnTo>
                  <a:lnTo>
                    <a:pt x="172" y="773"/>
                  </a:lnTo>
                  <a:lnTo>
                    <a:pt x="172" y="768"/>
                  </a:lnTo>
                  <a:lnTo>
                    <a:pt x="175" y="764"/>
                  </a:lnTo>
                  <a:lnTo>
                    <a:pt x="180" y="754"/>
                  </a:lnTo>
                  <a:lnTo>
                    <a:pt x="185" y="745"/>
                  </a:lnTo>
                  <a:lnTo>
                    <a:pt x="190" y="736"/>
                  </a:lnTo>
                  <a:lnTo>
                    <a:pt x="193" y="730"/>
                  </a:lnTo>
                  <a:lnTo>
                    <a:pt x="193" y="726"/>
                  </a:lnTo>
                  <a:lnTo>
                    <a:pt x="191" y="726"/>
                  </a:lnTo>
                  <a:lnTo>
                    <a:pt x="183" y="730"/>
                  </a:lnTo>
                  <a:lnTo>
                    <a:pt x="171" y="738"/>
                  </a:lnTo>
                  <a:lnTo>
                    <a:pt x="166" y="741"/>
                  </a:lnTo>
                  <a:lnTo>
                    <a:pt x="159" y="745"/>
                  </a:lnTo>
                  <a:lnTo>
                    <a:pt x="150" y="747"/>
                  </a:lnTo>
                  <a:lnTo>
                    <a:pt x="141" y="751"/>
                  </a:lnTo>
                  <a:lnTo>
                    <a:pt x="130" y="753"/>
                  </a:lnTo>
                  <a:lnTo>
                    <a:pt x="121" y="756"/>
                  </a:lnTo>
                  <a:lnTo>
                    <a:pt x="111" y="757"/>
                  </a:lnTo>
                  <a:lnTo>
                    <a:pt x="101" y="758"/>
                  </a:lnTo>
                  <a:lnTo>
                    <a:pt x="92" y="758"/>
                  </a:lnTo>
                  <a:lnTo>
                    <a:pt x="84" y="758"/>
                  </a:lnTo>
                  <a:lnTo>
                    <a:pt x="77" y="757"/>
                  </a:lnTo>
                  <a:lnTo>
                    <a:pt x="74" y="756"/>
                  </a:lnTo>
                  <a:lnTo>
                    <a:pt x="71" y="752"/>
                  </a:lnTo>
                  <a:lnTo>
                    <a:pt x="72" y="747"/>
                  </a:lnTo>
                  <a:lnTo>
                    <a:pt x="76" y="742"/>
                  </a:lnTo>
                  <a:lnTo>
                    <a:pt x="84" y="735"/>
                  </a:lnTo>
                  <a:lnTo>
                    <a:pt x="91" y="727"/>
                  </a:lnTo>
                  <a:lnTo>
                    <a:pt x="97" y="721"/>
                  </a:lnTo>
                  <a:lnTo>
                    <a:pt x="102" y="717"/>
                  </a:lnTo>
                  <a:lnTo>
                    <a:pt x="103" y="714"/>
                  </a:lnTo>
                  <a:lnTo>
                    <a:pt x="104" y="711"/>
                  </a:lnTo>
                  <a:lnTo>
                    <a:pt x="103" y="710"/>
                  </a:lnTo>
                  <a:lnTo>
                    <a:pt x="102" y="709"/>
                  </a:lnTo>
                  <a:lnTo>
                    <a:pt x="98" y="709"/>
                  </a:lnTo>
                  <a:lnTo>
                    <a:pt x="96" y="710"/>
                  </a:lnTo>
                  <a:lnTo>
                    <a:pt x="92" y="711"/>
                  </a:lnTo>
                  <a:lnTo>
                    <a:pt x="87" y="714"/>
                  </a:lnTo>
                  <a:lnTo>
                    <a:pt x="84" y="715"/>
                  </a:lnTo>
                  <a:lnTo>
                    <a:pt x="80" y="717"/>
                  </a:lnTo>
                  <a:lnTo>
                    <a:pt x="76" y="720"/>
                  </a:lnTo>
                  <a:lnTo>
                    <a:pt x="72" y="722"/>
                  </a:lnTo>
                  <a:lnTo>
                    <a:pt x="71" y="725"/>
                  </a:lnTo>
                  <a:lnTo>
                    <a:pt x="66" y="728"/>
                  </a:lnTo>
                  <a:lnTo>
                    <a:pt x="61" y="731"/>
                  </a:lnTo>
                  <a:lnTo>
                    <a:pt x="56" y="732"/>
                  </a:lnTo>
                  <a:lnTo>
                    <a:pt x="50" y="735"/>
                  </a:lnTo>
                  <a:lnTo>
                    <a:pt x="44" y="736"/>
                  </a:lnTo>
                  <a:lnTo>
                    <a:pt x="38" y="738"/>
                  </a:lnTo>
                  <a:lnTo>
                    <a:pt x="33" y="740"/>
                  </a:lnTo>
                  <a:lnTo>
                    <a:pt x="27" y="741"/>
                  </a:lnTo>
                  <a:lnTo>
                    <a:pt x="21" y="742"/>
                  </a:lnTo>
                  <a:lnTo>
                    <a:pt x="16" y="742"/>
                  </a:lnTo>
                  <a:lnTo>
                    <a:pt x="11" y="743"/>
                  </a:lnTo>
                  <a:lnTo>
                    <a:pt x="7" y="743"/>
                  </a:lnTo>
                  <a:lnTo>
                    <a:pt x="3" y="743"/>
                  </a:lnTo>
                  <a:lnTo>
                    <a:pt x="2" y="745"/>
                  </a:lnTo>
                  <a:lnTo>
                    <a:pt x="0" y="745"/>
                  </a:lnTo>
                  <a:lnTo>
                    <a:pt x="18" y="728"/>
                  </a:lnTo>
                  <a:lnTo>
                    <a:pt x="35" y="712"/>
                  </a:lnTo>
                  <a:lnTo>
                    <a:pt x="54" y="696"/>
                  </a:lnTo>
                  <a:lnTo>
                    <a:pt x="71" y="680"/>
                  </a:lnTo>
                  <a:lnTo>
                    <a:pt x="88" y="664"/>
                  </a:lnTo>
                  <a:lnTo>
                    <a:pt x="106" y="650"/>
                  </a:lnTo>
                  <a:lnTo>
                    <a:pt x="123" y="634"/>
                  </a:lnTo>
                  <a:lnTo>
                    <a:pt x="139" y="617"/>
                  </a:lnTo>
                  <a:lnTo>
                    <a:pt x="155" y="603"/>
                  </a:lnTo>
                  <a:lnTo>
                    <a:pt x="171" y="587"/>
                  </a:lnTo>
                  <a:lnTo>
                    <a:pt x="187" y="571"/>
                  </a:lnTo>
                  <a:lnTo>
                    <a:pt x="202" y="556"/>
                  </a:lnTo>
                  <a:lnTo>
                    <a:pt x="217" y="541"/>
                  </a:lnTo>
                  <a:lnTo>
                    <a:pt x="231" y="526"/>
                  </a:lnTo>
                  <a:lnTo>
                    <a:pt x="246" y="511"/>
                  </a:lnTo>
                  <a:lnTo>
                    <a:pt x="260" y="497"/>
                  </a:lnTo>
                  <a:lnTo>
                    <a:pt x="273" y="482"/>
                  </a:lnTo>
                  <a:lnTo>
                    <a:pt x="286" y="468"/>
                  </a:lnTo>
                  <a:lnTo>
                    <a:pt x="298" y="453"/>
                  </a:lnTo>
                  <a:lnTo>
                    <a:pt x="310" y="441"/>
                  </a:lnTo>
                  <a:lnTo>
                    <a:pt x="323" y="428"/>
                  </a:lnTo>
                  <a:lnTo>
                    <a:pt x="334" y="415"/>
                  </a:lnTo>
                  <a:lnTo>
                    <a:pt x="345" y="402"/>
                  </a:lnTo>
                  <a:lnTo>
                    <a:pt x="355" y="389"/>
                  </a:lnTo>
                  <a:lnTo>
                    <a:pt x="365" y="378"/>
                  </a:lnTo>
                  <a:lnTo>
                    <a:pt x="375" y="366"/>
                  </a:lnTo>
                  <a:lnTo>
                    <a:pt x="383" y="355"/>
                  </a:lnTo>
                  <a:lnTo>
                    <a:pt x="392" y="345"/>
                  </a:lnTo>
                  <a:lnTo>
                    <a:pt x="399" y="335"/>
                  </a:lnTo>
                  <a:lnTo>
                    <a:pt x="407" y="325"/>
                  </a:lnTo>
                  <a:lnTo>
                    <a:pt x="414" y="315"/>
                  </a:lnTo>
                  <a:lnTo>
                    <a:pt x="420" y="307"/>
                  </a:lnTo>
                  <a:lnTo>
                    <a:pt x="426" y="298"/>
                  </a:lnTo>
                  <a:lnTo>
                    <a:pt x="434" y="289"/>
                  </a:lnTo>
                  <a:lnTo>
                    <a:pt x="440" y="280"/>
                  </a:lnTo>
                  <a:lnTo>
                    <a:pt x="446" y="271"/>
                  </a:lnTo>
                  <a:lnTo>
                    <a:pt x="452" y="261"/>
                  </a:lnTo>
                  <a:lnTo>
                    <a:pt x="460" y="251"/>
                  </a:lnTo>
                  <a:lnTo>
                    <a:pt x="467" y="241"/>
                  </a:lnTo>
                  <a:lnTo>
                    <a:pt x="473" y="233"/>
                  </a:lnTo>
                  <a:lnTo>
                    <a:pt x="481" y="222"/>
                  </a:lnTo>
                  <a:lnTo>
                    <a:pt x="488" y="212"/>
                  </a:lnTo>
                  <a:lnTo>
                    <a:pt x="495" y="202"/>
                  </a:lnTo>
                  <a:lnTo>
                    <a:pt x="503" y="192"/>
                  </a:lnTo>
                  <a:lnTo>
                    <a:pt x="510" y="182"/>
                  </a:lnTo>
                  <a:lnTo>
                    <a:pt x="519" y="172"/>
                  </a:lnTo>
                  <a:lnTo>
                    <a:pt x="526" y="162"/>
                  </a:lnTo>
                  <a:lnTo>
                    <a:pt x="535" y="153"/>
                  </a:lnTo>
                  <a:lnTo>
                    <a:pt x="542" y="143"/>
                  </a:lnTo>
                  <a:lnTo>
                    <a:pt x="551" y="134"/>
                  </a:lnTo>
                  <a:lnTo>
                    <a:pt x="559" y="124"/>
                  </a:lnTo>
                  <a:lnTo>
                    <a:pt x="568" y="114"/>
                  </a:lnTo>
                  <a:lnTo>
                    <a:pt x="577" y="106"/>
                  </a:lnTo>
                  <a:lnTo>
                    <a:pt x="585" y="97"/>
                  </a:lnTo>
                  <a:lnTo>
                    <a:pt x="594" y="88"/>
                  </a:lnTo>
                  <a:lnTo>
                    <a:pt x="604" y="81"/>
                  </a:lnTo>
                  <a:lnTo>
                    <a:pt x="612" y="72"/>
                  </a:lnTo>
                  <a:lnTo>
                    <a:pt x="622" y="65"/>
                  </a:lnTo>
                  <a:lnTo>
                    <a:pt x="631" y="58"/>
                  </a:lnTo>
                  <a:lnTo>
                    <a:pt x="641" y="51"/>
                  </a:lnTo>
                  <a:lnTo>
                    <a:pt x="651" y="45"/>
                  </a:lnTo>
                  <a:lnTo>
                    <a:pt x="661" y="39"/>
                  </a:lnTo>
                  <a:lnTo>
                    <a:pt x="670" y="33"/>
                  </a:lnTo>
                  <a:lnTo>
                    <a:pt x="680" y="28"/>
                  </a:lnTo>
                  <a:close/>
                </a:path>
              </a:pathLst>
            </a:custGeom>
            <a:solidFill>
              <a:schemeClr val="accent1"/>
            </a:solidFill>
            <a:ln w="9525">
              <a:noFill/>
              <a:round/>
              <a:headEnd/>
              <a:tailEnd/>
            </a:ln>
          </p:spPr>
          <p:txBody>
            <a:bodyPr/>
            <a:lstStyle/>
            <a:p>
              <a:endParaRPr lang="ko-KR" altLang="en-US"/>
            </a:p>
          </p:txBody>
        </p:sp>
        <p:sp>
          <p:nvSpPr>
            <p:cNvPr id="258071" name="Freeform 26"/>
            <p:cNvSpPr>
              <a:spLocks/>
            </p:cNvSpPr>
            <p:nvPr/>
          </p:nvSpPr>
          <p:spPr bwMode="auto">
            <a:xfrm>
              <a:off x="4285" y="2742"/>
              <a:ext cx="270" cy="389"/>
            </a:xfrm>
            <a:custGeom>
              <a:avLst/>
              <a:gdLst>
                <a:gd name="T0" fmla="*/ 1 w 540"/>
                <a:gd name="T1" fmla="*/ 1 h 778"/>
                <a:gd name="T2" fmla="*/ 1 w 540"/>
                <a:gd name="T3" fmla="*/ 1 h 778"/>
                <a:gd name="T4" fmla="*/ 1 w 540"/>
                <a:gd name="T5" fmla="*/ 1 h 778"/>
                <a:gd name="T6" fmla="*/ 1 w 540"/>
                <a:gd name="T7" fmla="*/ 1 h 778"/>
                <a:gd name="T8" fmla="*/ 1 w 540"/>
                <a:gd name="T9" fmla="*/ 1 h 778"/>
                <a:gd name="T10" fmla="*/ 1 w 540"/>
                <a:gd name="T11" fmla="*/ 1 h 778"/>
                <a:gd name="T12" fmla="*/ 1 w 540"/>
                <a:gd name="T13" fmla="*/ 1 h 778"/>
                <a:gd name="T14" fmla="*/ 1 w 540"/>
                <a:gd name="T15" fmla="*/ 1 h 778"/>
                <a:gd name="T16" fmla="*/ 1 w 540"/>
                <a:gd name="T17" fmla="*/ 1 h 778"/>
                <a:gd name="T18" fmla="*/ 1 w 540"/>
                <a:gd name="T19" fmla="*/ 1 h 778"/>
                <a:gd name="T20" fmla="*/ 1 w 540"/>
                <a:gd name="T21" fmla="*/ 1 h 778"/>
                <a:gd name="T22" fmla="*/ 1 w 540"/>
                <a:gd name="T23" fmla="*/ 1 h 778"/>
                <a:gd name="T24" fmla="*/ 1 w 540"/>
                <a:gd name="T25" fmla="*/ 1 h 778"/>
                <a:gd name="T26" fmla="*/ 1 w 540"/>
                <a:gd name="T27" fmla="*/ 1 h 778"/>
                <a:gd name="T28" fmla="*/ 1 w 540"/>
                <a:gd name="T29" fmla="*/ 1 h 778"/>
                <a:gd name="T30" fmla="*/ 1 w 540"/>
                <a:gd name="T31" fmla="*/ 1 h 778"/>
                <a:gd name="T32" fmla="*/ 1 w 540"/>
                <a:gd name="T33" fmla="*/ 1 h 778"/>
                <a:gd name="T34" fmla="*/ 1 w 540"/>
                <a:gd name="T35" fmla="*/ 1 h 778"/>
                <a:gd name="T36" fmla="*/ 1 w 540"/>
                <a:gd name="T37" fmla="*/ 1 h 778"/>
                <a:gd name="T38" fmla="*/ 1 w 540"/>
                <a:gd name="T39" fmla="*/ 1 h 778"/>
                <a:gd name="T40" fmla="*/ 1 w 540"/>
                <a:gd name="T41" fmla="*/ 1 h 778"/>
                <a:gd name="T42" fmla="*/ 1 w 540"/>
                <a:gd name="T43" fmla="*/ 1 h 778"/>
                <a:gd name="T44" fmla="*/ 1 w 540"/>
                <a:gd name="T45" fmla="*/ 1 h 778"/>
                <a:gd name="T46" fmla="*/ 1 w 540"/>
                <a:gd name="T47" fmla="*/ 1 h 778"/>
                <a:gd name="T48" fmla="*/ 1 w 540"/>
                <a:gd name="T49" fmla="*/ 1 h 778"/>
                <a:gd name="T50" fmla="*/ 1 w 540"/>
                <a:gd name="T51" fmla="*/ 1 h 778"/>
                <a:gd name="T52" fmla="*/ 1 w 540"/>
                <a:gd name="T53" fmla="*/ 1 h 778"/>
                <a:gd name="T54" fmla="*/ 1 w 540"/>
                <a:gd name="T55" fmla="*/ 1 h 778"/>
                <a:gd name="T56" fmla="*/ 1 w 540"/>
                <a:gd name="T57" fmla="*/ 1 h 778"/>
                <a:gd name="T58" fmla="*/ 1 w 540"/>
                <a:gd name="T59" fmla="*/ 1 h 778"/>
                <a:gd name="T60" fmla="*/ 1 w 540"/>
                <a:gd name="T61" fmla="*/ 1 h 778"/>
                <a:gd name="T62" fmla="*/ 1 w 540"/>
                <a:gd name="T63" fmla="*/ 1 h 778"/>
                <a:gd name="T64" fmla="*/ 1 w 540"/>
                <a:gd name="T65" fmla="*/ 1 h 778"/>
                <a:gd name="T66" fmla="*/ 1 w 540"/>
                <a:gd name="T67" fmla="*/ 1 h 778"/>
                <a:gd name="T68" fmla="*/ 1 w 540"/>
                <a:gd name="T69" fmla="*/ 1 h 778"/>
                <a:gd name="T70" fmla="*/ 1 w 540"/>
                <a:gd name="T71" fmla="*/ 1 h 778"/>
                <a:gd name="T72" fmla="*/ 1 w 540"/>
                <a:gd name="T73" fmla="*/ 1 h 778"/>
                <a:gd name="T74" fmla="*/ 1 w 540"/>
                <a:gd name="T75" fmla="*/ 1 h 778"/>
                <a:gd name="T76" fmla="*/ 1 w 540"/>
                <a:gd name="T77" fmla="*/ 1 h 778"/>
                <a:gd name="T78" fmla="*/ 1 w 540"/>
                <a:gd name="T79" fmla="*/ 1 h 778"/>
                <a:gd name="T80" fmla="*/ 1 w 540"/>
                <a:gd name="T81" fmla="*/ 1 h 778"/>
                <a:gd name="T82" fmla="*/ 1 w 540"/>
                <a:gd name="T83" fmla="*/ 1 h 778"/>
                <a:gd name="T84" fmla="*/ 1 w 540"/>
                <a:gd name="T85" fmla="*/ 1 h 778"/>
                <a:gd name="T86" fmla="*/ 1 w 540"/>
                <a:gd name="T87" fmla="*/ 1 h 778"/>
                <a:gd name="T88" fmla="*/ 1 w 540"/>
                <a:gd name="T89" fmla="*/ 1 h 778"/>
                <a:gd name="T90" fmla="*/ 1 w 540"/>
                <a:gd name="T91" fmla="*/ 1 h 778"/>
                <a:gd name="T92" fmla="*/ 1 w 540"/>
                <a:gd name="T93" fmla="*/ 1 h 778"/>
                <a:gd name="T94" fmla="*/ 1 w 540"/>
                <a:gd name="T95" fmla="*/ 1 h 778"/>
                <a:gd name="T96" fmla="*/ 1 w 540"/>
                <a:gd name="T97" fmla="*/ 1 h 778"/>
                <a:gd name="T98" fmla="*/ 1 w 540"/>
                <a:gd name="T99" fmla="*/ 1 h 778"/>
                <a:gd name="T100" fmla="*/ 1 w 540"/>
                <a:gd name="T101" fmla="*/ 1 h 778"/>
                <a:gd name="T102" fmla="*/ 1 w 540"/>
                <a:gd name="T103" fmla="*/ 1 h 778"/>
                <a:gd name="T104" fmla="*/ 1 w 540"/>
                <a:gd name="T105" fmla="*/ 1 h 778"/>
                <a:gd name="T106" fmla="*/ 1 w 540"/>
                <a:gd name="T107" fmla="*/ 1 h 778"/>
                <a:gd name="T108" fmla="*/ 1 w 540"/>
                <a:gd name="T109" fmla="*/ 1 h 778"/>
                <a:gd name="T110" fmla="*/ 1 w 540"/>
                <a:gd name="T111" fmla="*/ 1 h 778"/>
                <a:gd name="T112" fmla="*/ 1 w 540"/>
                <a:gd name="T113" fmla="*/ 1 h 778"/>
                <a:gd name="T114" fmla="*/ 1 w 540"/>
                <a:gd name="T115" fmla="*/ 1 h 778"/>
                <a:gd name="T116" fmla="*/ 1 w 540"/>
                <a:gd name="T117" fmla="*/ 1 h 7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0"/>
                <a:gd name="T178" fmla="*/ 0 h 778"/>
                <a:gd name="T179" fmla="*/ 540 w 540"/>
                <a:gd name="T180" fmla="*/ 778 h 7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0" h="778">
                  <a:moveTo>
                    <a:pt x="514" y="0"/>
                  </a:moveTo>
                  <a:lnTo>
                    <a:pt x="505" y="9"/>
                  </a:lnTo>
                  <a:lnTo>
                    <a:pt x="495" y="17"/>
                  </a:lnTo>
                  <a:lnTo>
                    <a:pt x="484" y="27"/>
                  </a:lnTo>
                  <a:lnTo>
                    <a:pt x="471" y="37"/>
                  </a:lnTo>
                  <a:lnTo>
                    <a:pt x="457" y="47"/>
                  </a:lnTo>
                  <a:lnTo>
                    <a:pt x="442" y="58"/>
                  </a:lnTo>
                  <a:lnTo>
                    <a:pt x="427" y="69"/>
                  </a:lnTo>
                  <a:lnTo>
                    <a:pt x="410" y="80"/>
                  </a:lnTo>
                  <a:lnTo>
                    <a:pt x="394" y="93"/>
                  </a:lnTo>
                  <a:lnTo>
                    <a:pt x="376" y="104"/>
                  </a:lnTo>
                  <a:lnTo>
                    <a:pt x="357" y="116"/>
                  </a:lnTo>
                  <a:lnTo>
                    <a:pt x="339" y="128"/>
                  </a:lnTo>
                  <a:lnTo>
                    <a:pt x="320" y="141"/>
                  </a:lnTo>
                  <a:lnTo>
                    <a:pt x="300" y="152"/>
                  </a:lnTo>
                  <a:lnTo>
                    <a:pt x="281" y="164"/>
                  </a:lnTo>
                  <a:lnTo>
                    <a:pt x="262" y="176"/>
                  </a:lnTo>
                  <a:lnTo>
                    <a:pt x="242" y="188"/>
                  </a:lnTo>
                  <a:lnTo>
                    <a:pt x="224" y="199"/>
                  </a:lnTo>
                  <a:lnTo>
                    <a:pt x="204" y="210"/>
                  </a:lnTo>
                  <a:lnTo>
                    <a:pt x="187" y="221"/>
                  </a:lnTo>
                  <a:lnTo>
                    <a:pt x="168" y="232"/>
                  </a:lnTo>
                  <a:lnTo>
                    <a:pt x="151" y="242"/>
                  </a:lnTo>
                  <a:lnTo>
                    <a:pt x="135" y="250"/>
                  </a:lnTo>
                  <a:lnTo>
                    <a:pt x="119" y="260"/>
                  </a:lnTo>
                  <a:lnTo>
                    <a:pt x="104" y="268"/>
                  </a:lnTo>
                  <a:lnTo>
                    <a:pt x="91" y="276"/>
                  </a:lnTo>
                  <a:lnTo>
                    <a:pt x="78" y="283"/>
                  </a:lnTo>
                  <a:lnTo>
                    <a:pt x="66" y="289"/>
                  </a:lnTo>
                  <a:lnTo>
                    <a:pt x="56" y="295"/>
                  </a:lnTo>
                  <a:lnTo>
                    <a:pt x="48" y="299"/>
                  </a:lnTo>
                  <a:lnTo>
                    <a:pt x="40" y="302"/>
                  </a:lnTo>
                  <a:lnTo>
                    <a:pt x="34" y="305"/>
                  </a:lnTo>
                  <a:lnTo>
                    <a:pt x="18" y="313"/>
                  </a:lnTo>
                  <a:lnTo>
                    <a:pt x="7" y="320"/>
                  </a:lnTo>
                  <a:lnTo>
                    <a:pt x="1" y="324"/>
                  </a:lnTo>
                  <a:lnTo>
                    <a:pt x="0" y="329"/>
                  </a:lnTo>
                  <a:lnTo>
                    <a:pt x="2" y="334"/>
                  </a:lnTo>
                  <a:lnTo>
                    <a:pt x="6" y="338"/>
                  </a:lnTo>
                  <a:lnTo>
                    <a:pt x="13" y="343"/>
                  </a:lnTo>
                  <a:lnTo>
                    <a:pt x="21" y="347"/>
                  </a:lnTo>
                  <a:lnTo>
                    <a:pt x="25" y="350"/>
                  </a:lnTo>
                  <a:lnTo>
                    <a:pt x="29" y="353"/>
                  </a:lnTo>
                  <a:lnTo>
                    <a:pt x="33" y="355"/>
                  </a:lnTo>
                  <a:lnTo>
                    <a:pt x="37" y="358"/>
                  </a:lnTo>
                  <a:lnTo>
                    <a:pt x="40" y="361"/>
                  </a:lnTo>
                  <a:lnTo>
                    <a:pt x="43" y="365"/>
                  </a:lnTo>
                  <a:lnTo>
                    <a:pt x="45" y="369"/>
                  </a:lnTo>
                  <a:lnTo>
                    <a:pt x="48" y="373"/>
                  </a:lnTo>
                  <a:lnTo>
                    <a:pt x="51" y="376"/>
                  </a:lnTo>
                  <a:lnTo>
                    <a:pt x="53" y="381"/>
                  </a:lnTo>
                  <a:lnTo>
                    <a:pt x="55" y="385"/>
                  </a:lnTo>
                  <a:lnTo>
                    <a:pt x="58" y="390"/>
                  </a:lnTo>
                  <a:lnTo>
                    <a:pt x="59" y="396"/>
                  </a:lnTo>
                  <a:lnTo>
                    <a:pt x="60" y="401"/>
                  </a:lnTo>
                  <a:lnTo>
                    <a:pt x="62" y="406"/>
                  </a:lnTo>
                  <a:lnTo>
                    <a:pt x="64" y="412"/>
                  </a:lnTo>
                  <a:lnTo>
                    <a:pt x="66" y="423"/>
                  </a:lnTo>
                  <a:lnTo>
                    <a:pt x="71" y="432"/>
                  </a:lnTo>
                  <a:lnTo>
                    <a:pt x="77" y="438"/>
                  </a:lnTo>
                  <a:lnTo>
                    <a:pt x="83" y="442"/>
                  </a:lnTo>
                  <a:lnTo>
                    <a:pt x="91" y="445"/>
                  </a:lnTo>
                  <a:lnTo>
                    <a:pt x="99" y="447"/>
                  </a:lnTo>
                  <a:lnTo>
                    <a:pt x="109" y="448"/>
                  </a:lnTo>
                  <a:lnTo>
                    <a:pt x="118" y="448"/>
                  </a:lnTo>
                  <a:lnTo>
                    <a:pt x="128" y="448"/>
                  </a:lnTo>
                  <a:lnTo>
                    <a:pt x="135" y="449"/>
                  </a:lnTo>
                  <a:lnTo>
                    <a:pt x="143" y="450"/>
                  </a:lnTo>
                  <a:lnTo>
                    <a:pt x="148" y="453"/>
                  </a:lnTo>
                  <a:lnTo>
                    <a:pt x="152" y="456"/>
                  </a:lnTo>
                  <a:lnTo>
                    <a:pt x="156" y="461"/>
                  </a:lnTo>
                  <a:lnTo>
                    <a:pt x="159" y="469"/>
                  </a:lnTo>
                  <a:lnTo>
                    <a:pt x="161" y="477"/>
                  </a:lnTo>
                  <a:lnTo>
                    <a:pt x="161" y="486"/>
                  </a:lnTo>
                  <a:lnTo>
                    <a:pt x="161" y="491"/>
                  </a:lnTo>
                  <a:lnTo>
                    <a:pt x="161" y="496"/>
                  </a:lnTo>
                  <a:lnTo>
                    <a:pt x="160" y="498"/>
                  </a:lnTo>
                  <a:lnTo>
                    <a:pt x="159" y="500"/>
                  </a:lnTo>
                  <a:lnTo>
                    <a:pt x="157" y="500"/>
                  </a:lnTo>
                  <a:lnTo>
                    <a:pt x="150" y="500"/>
                  </a:lnTo>
                  <a:lnTo>
                    <a:pt x="143" y="500"/>
                  </a:lnTo>
                  <a:lnTo>
                    <a:pt x="135" y="500"/>
                  </a:lnTo>
                  <a:lnTo>
                    <a:pt x="129" y="500"/>
                  </a:lnTo>
                  <a:lnTo>
                    <a:pt x="123" y="500"/>
                  </a:lnTo>
                  <a:lnTo>
                    <a:pt x="117" y="501"/>
                  </a:lnTo>
                  <a:lnTo>
                    <a:pt x="112" y="501"/>
                  </a:lnTo>
                  <a:lnTo>
                    <a:pt x="107" y="502"/>
                  </a:lnTo>
                  <a:lnTo>
                    <a:pt x="103" y="505"/>
                  </a:lnTo>
                  <a:lnTo>
                    <a:pt x="99" y="507"/>
                  </a:lnTo>
                  <a:lnTo>
                    <a:pt x="97" y="512"/>
                  </a:lnTo>
                  <a:lnTo>
                    <a:pt x="93" y="517"/>
                  </a:lnTo>
                  <a:lnTo>
                    <a:pt x="92" y="523"/>
                  </a:lnTo>
                  <a:lnTo>
                    <a:pt x="90" y="530"/>
                  </a:lnTo>
                  <a:lnTo>
                    <a:pt x="90" y="540"/>
                  </a:lnTo>
                  <a:lnTo>
                    <a:pt x="90" y="551"/>
                  </a:lnTo>
                  <a:lnTo>
                    <a:pt x="90" y="564"/>
                  </a:lnTo>
                  <a:lnTo>
                    <a:pt x="90" y="575"/>
                  </a:lnTo>
                  <a:lnTo>
                    <a:pt x="91" y="586"/>
                  </a:lnTo>
                  <a:lnTo>
                    <a:pt x="91" y="596"/>
                  </a:lnTo>
                  <a:lnTo>
                    <a:pt x="92" y="606"/>
                  </a:lnTo>
                  <a:lnTo>
                    <a:pt x="93" y="616"/>
                  </a:lnTo>
                  <a:lnTo>
                    <a:pt x="94" y="624"/>
                  </a:lnTo>
                  <a:lnTo>
                    <a:pt x="96" y="633"/>
                  </a:lnTo>
                  <a:lnTo>
                    <a:pt x="97" y="641"/>
                  </a:lnTo>
                  <a:lnTo>
                    <a:pt x="97" y="650"/>
                  </a:lnTo>
                  <a:lnTo>
                    <a:pt x="97" y="657"/>
                  </a:lnTo>
                  <a:lnTo>
                    <a:pt x="97" y="666"/>
                  </a:lnTo>
                  <a:lnTo>
                    <a:pt x="97" y="673"/>
                  </a:lnTo>
                  <a:lnTo>
                    <a:pt x="96" y="682"/>
                  </a:lnTo>
                  <a:lnTo>
                    <a:pt x="94" y="690"/>
                  </a:lnTo>
                  <a:lnTo>
                    <a:pt x="92" y="697"/>
                  </a:lnTo>
                  <a:lnTo>
                    <a:pt x="87" y="712"/>
                  </a:lnTo>
                  <a:lnTo>
                    <a:pt x="82" y="724"/>
                  </a:lnTo>
                  <a:lnTo>
                    <a:pt x="77" y="734"/>
                  </a:lnTo>
                  <a:lnTo>
                    <a:pt x="74" y="743"/>
                  </a:lnTo>
                  <a:lnTo>
                    <a:pt x="69" y="749"/>
                  </a:lnTo>
                  <a:lnTo>
                    <a:pt x="66" y="752"/>
                  </a:lnTo>
                  <a:lnTo>
                    <a:pt x="64" y="755"/>
                  </a:lnTo>
                  <a:lnTo>
                    <a:pt x="64" y="756"/>
                  </a:lnTo>
                  <a:lnTo>
                    <a:pt x="82" y="778"/>
                  </a:lnTo>
                  <a:lnTo>
                    <a:pt x="90" y="770"/>
                  </a:lnTo>
                  <a:lnTo>
                    <a:pt x="94" y="760"/>
                  </a:lnTo>
                  <a:lnTo>
                    <a:pt x="99" y="751"/>
                  </a:lnTo>
                  <a:lnTo>
                    <a:pt x="104" y="744"/>
                  </a:lnTo>
                  <a:lnTo>
                    <a:pt x="108" y="736"/>
                  </a:lnTo>
                  <a:lnTo>
                    <a:pt x="112" y="729"/>
                  </a:lnTo>
                  <a:lnTo>
                    <a:pt x="114" y="722"/>
                  </a:lnTo>
                  <a:lnTo>
                    <a:pt x="117" y="714"/>
                  </a:lnTo>
                  <a:lnTo>
                    <a:pt x="118" y="708"/>
                  </a:lnTo>
                  <a:lnTo>
                    <a:pt x="119" y="701"/>
                  </a:lnTo>
                  <a:lnTo>
                    <a:pt x="120" y="693"/>
                  </a:lnTo>
                  <a:lnTo>
                    <a:pt x="120" y="685"/>
                  </a:lnTo>
                  <a:lnTo>
                    <a:pt x="120" y="677"/>
                  </a:lnTo>
                  <a:lnTo>
                    <a:pt x="120" y="669"/>
                  </a:lnTo>
                  <a:lnTo>
                    <a:pt x="119" y="659"/>
                  </a:lnTo>
                  <a:lnTo>
                    <a:pt x="118" y="649"/>
                  </a:lnTo>
                  <a:lnTo>
                    <a:pt x="117" y="639"/>
                  </a:lnTo>
                  <a:lnTo>
                    <a:pt x="117" y="628"/>
                  </a:lnTo>
                  <a:lnTo>
                    <a:pt x="115" y="617"/>
                  </a:lnTo>
                  <a:lnTo>
                    <a:pt x="114" y="606"/>
                  </a:lnTo>
                  <a:lnTo>
                    <a:pt x="114" y="596"/>
                  </a:lnTo>
                  <a:lnTo>
                    <a:pt x="114" y="586"/>
                  </a:lnTo>
                  <a:lnTo>
                    <a:pt x="114" y="576"/>
                  </a:lnTo>
                  <a:lnTo>
                    <a:pt x="115" y="567"/>
                  </a:lnTo>
                  <a:lnTo>
                    <a:pt x="117" y="559"/>
                  </a:lnTo>
                  <a:lnTo>
                    <a:pt x="119" y="551"/>
                  </a:lnTo>
                  <a:lnTo>
                    <a:pt x="122" y="544"/>
                  </a:lnTo>
                  <a:lnTo>
                    <a:pt x="124" y="538"/>
                  </a:lnTo>
                  <a:lnTo>
                    <a:pt x="128" y="534"/>
                  </a:lnTo>
                  <a:lnTo>
                    <a:pt x="133" y="530"/>
                  </a:lnTo>
                  <a:lnTo>
                    <a:pt x="138" y="529"/>
                  </a:lnTo>
                  <a:lnTo>
                    <a:pt x="144" y="529"/>
                  </a:lnTo>
                  <a:lnTo>
                    <a:pt x="151" y="529"/>
                  </a:lnTo>
                  <a:lnTo>
                    <a:pt x="156" y="530"/>
                  </a:lnTo>
                  <a:lnTo>
                    <a:pt x="161" y="532"/>
                  </a:lnTo>
                  <a:lnTo>
                    <a:pt x="165" y="534"/>
                  </a:lnTo>
                  <a:lnTo>
                    <a:pt x="168" y="535"/>
                  </a:lnTo>
                  <a:lnTo>
                    <a:pt x="171" y="538"/>
                  </a:lnTo>
                  <a:lnTo>
                    <a:pt x="175" y="540"/>
                  </a:lnTo>
                  <a:lnTo>
                    <a:pt x="177" y="543"/>
                  </a:lnTo>
                  <a:lnTo>
                    <a:pt x="180" y="545"/>
                  </a:lnTo>
                  <a:lnTo>
                    <a:pt x="183" y="548"/>
                  </a:lnTo>
                  <a:lnTo>
                    <a:pt x="187" y="550"/>
                  </a:lnTo>
                  <a:lnTo>
                    <a:pt x="191" y="553"/>
                  </a:lnTo>
                  <a:lnTo>
                    <a:pt x="194" y="555"/>
                  </a:lnTo>
                  <a:lnTo>
                    <a:pt x="199" y="558"/>
                  </a:lnTo>
                  <a:lnTo>
                    <a:pt x="205" y="560"/>
                  </a:lnTo>
                  <a:lnTo>
                    <a:pt x="212" y="561"/>
                  </a:lnTo>
                  <a:lnTo>
                    <a:pt x="219" y="562"/>
                  </a:lnTo>
                  <a:lnTo>
                    <a:pt x="226" y="564"/>
                  </a:lnTo>
                  <a:lnTo>
                    <a:pt x="233" y="565"/>
                  </a:lnTo>
                  <a:lnTo>
                    <a:pt x="239" y="565"/>
                  </a:lnTo>
                  <a:lnTo>
                    <a:pt x="244" y="565"/>
                  </a:lnTo>
                  <a:lnTo>
                    <a:pt x="249" y="565"/>
                  </a:lnTo>
                  <a:lnTo>
                    <a:pt x="254" y="564"/>
                  </a:lnTo>
                  <a:lnTo>
                    <a:pt x="258" y="562"/>
                  </a:lnTo>
                  <a:lnTo>
                    <a:pt x="263" y="561"/>
                  </a:lnTo>
                  <a:lnTo>
                    <a:pt x="268" y="559"/>
                  </a:lnTo>
                  <a:lnTo>
                    <a:pt x="272" y="556"/>
                  </a:lnTo>
                  <a:lnTo>
                    <a:pt x="277" y="553"/>
                  </a:lnTo>
                  <a:lnTo>
                    <a:pt x="281" y="549"/>
                  </a:lnTo>
                  <a:lnTo>
                    <a:pt x="284" y="545"/>
                  </a:lnTo>
                  <a:lnTo>
                    <a:pt x="289" y="540"/>
                  </a:lnTo>
                  <a:lnTo>
                    <a:pt x="293" y="535"/>
                  </a:lnTo>
                  <a:lnTo>
                    <a:pt x="298" y="529"/>
                  </a:lnTo>
                  <a:lnTo>
                    <a:pt x="302" y="524"/>
                  </a:lnTo>
                  <a:lnTo>
                    <a:pt x="304" y="518"/>
                  </a:lnTo>
                  <a:lnTo>
                    <a:pt x="308" y="512"/>
                  </a:lnTo>
                  <a:lnTo>
                    <a:pt x="310" y="506"/>
                  </a:lnTo>
                  <a:lnTo>
                    <a:pt x="314" y="500"/>
                  </a:lnTo>
                  <a:lnTo>
                    <a:pt x="316" y="493"/>
                  </a:lnTo>
                  <a:lnTo>
                    <a:pt x="320" y="488"/>
                  </a:lnTo>
                  <a:lnTo>
                    <a:pt x="323" y="484"/>
                  </a:lnTo>
                  <a:lnTo>
                    <a:pt x="325" y="480"/>
                  </a:lnTo>
                  <a:lnTo>
                    <a:pt x="329" y="476"/>
                  </a:lnTo>
                  <a:lnTo>
                    <a:pt x="332" y="474"/>
                  </a:lnTo>
                  <a:lnTo>
                    <a:pt x="336" y="472"/>
                  </a:lnTo>
                  <a:lnTo>
                    <a:pt x="340" y="471"/>
                  </a:lnTo>
                  <a:lnTo>
                    <a:pt x="344" y="472"/>
                  </a:lnTo>
                  <a:lnTo>
                    <a:pt x="348" y="474"/>
                  </a:lnTo>
                  <a:lnTo>
                    <a:pt x="348" y="469"/>
                  </a:lnTo>
                  <a:lnTo>
                    <a:pt x="350" y="465"/>
                  </a:lnTo>
                  <a:lnTo>
                    <a:pt x="351" y="460"/>
                  </a:lnTo>
                  <a:lnTo>
                    <a:pt x="352" y="455"/>
                  </a:lnTo>
                  <a:lnTo>
                    <a:pt x="353" y="449"/>
                  </a:lnTo>
                  <a:lnTo>
                    <a:pt x="355" y="445"/>
                  </a:lnTo>
                  <a:lnTo>
                    <a:pt x="357" y="440"/>
                  </a:lnTo>
                  <a:lnTo>
                    <a:pt x="360" y="435"/>
                  </a:lnTo>
                  <a:lnTo>
                    <a:pt x="362" y="432"/>
                  </a:lnTo>
                  <a:lnTo>
                    <a:pt x="366" y="428"/>
                  </a:lnTo>
                  <a:lnTo>
                    <a:pt x="369" y="426"/>
                  </a:lnTo>
                  <a:lnTo>
                    <a:pt x="373" y="423"/>
                  </a:lnTo>
                  <a:lnTo>
                    <a:pt x="378" y="421"/>
                  </a:lnTo>
                  <a:lnTo>
                    <a:pt x="384" y="421"/>
                  </a:lnTo>
                  <a:lnTo>
                    <a:pt x="390" y="421"/>
                  </a:lnTo>
                  <a:lnTo>
                    <a:pt x="397" y="422"/>
                  </a:lnTo>
                  <a:lnTo>
                    <a:pt x="388" y="414"/>
                  </a:lnTo>
                  <a:lnTo>
                    <a:pt x="379" y="407"/>
                  </a:lnTo>
                  <a:lnTo>
                    <a:pt x="369" y="398"/>
                  </a:lnTo>
                  <a:lnTo>
                    <a:pt x="360" y="390"/>
                  </a:lnTo>
                  <a:lnTo>
                    <a:pt x="350" y="380"/>
                  </a:lnTo>
                  <a:lnTo>
                    <a:pt x="340" y="370"/>
                  </a:lnTo>
                  <a:lnTo>
                    <a:pt x="330" y="359"/>
                  </a:lnTo>
                  <a:lnTo>
                    <a:pt x="320" y="349"/>
                  </a:lnTo>
                  <a:lnTo>
                    <a:pt x="309" y="339"/>
                  </a:lnTo>
                  <a:lnTo>
                    <a:pt x="299" y="329"/>
                  </a:lnTo>
                  <a:lnTo>
                    <a:pt x="289" y="321"/>
                  </a:lnTo>
                  <a:lnTo>
                    <a:pt x="281" y="312"/>
                  </a:lnTo>
                  <a:lnTo>
                    <a:pt x="271" y="305"/>
                  </a:lnTo>
                  <a:lnTo>
                    <a:pt x="261" y="297"/>
                  </a:lnTo>
                  <a:lnTo>
                    <a:pt x="254" y="292"/>
                  </a:lnTo>
                  <a:lnTo>
                    <a:pt x="245" y="289"/>
                  </a:lnTo>
                  <a:lnTo>
                    <a:pt x="238" y="285"/>
                  </a:lnTo>
                  <a:lnTo>
                    <a:pt x="230" y="283"/>
                  </a:lnTo>
                  <a:lnTo>
                    <a:pt x="223" y="279"/>
                  </a:lnTo>
                  <a:lnTo>
                    <a:pt x="217" y="275"/>
                  </a:lnTo>
                  <a:lnTo>
                    <a:pt x="212" y="271"/>
                  </a:lnTo>
                  <a:lnTo>
                    <a:pt x="207" y="266"/>
                  </a:lnTo>
                  <a:lnTo>
                    <a:pt x="202" y="263"/>
                  </a:lnTo>
                  <a:lnTo>
                    <a:pt x="199" y="259"/>
                  </a:lnTo>
                  <a:lnTo>
                    <a:pt x="197" y="254"/>
                  </a:lnTo>
                  <a:lnTo>
                    <a:pt x="196" y="249"/>
                  </a:lnTo>
                  <a:lnTo>
                    <a:pt x="194" y="244"/>
                  </a:lnTo>
                  <a:lnTo>
                    <a:pt x="196" y="241"/>
                  </a:lnTo>
                  <a:lnTo>
                    <a:pt x="197" y="236"/>
                  </a:lnTo>
                  <a:lnTo>
                    <a:pt x="199" y="231"/>
                  </a:lnTo>
                  <a:lnTo>
                    <a:pt x="204" y="226"/>
                  </a:lnTo>
                  <a:lnTo>
                    <a:pt x="209" y="221"/>
                  </a:lnTo>
                  <a:lnTo>
                    <a:pt x="215" y="216"/>
                  </a:lnTo>
                  <a:lnTo>
                    <a:pt x="223" y="212"/>
                  </a:lnTo>
                  <a:lnTo>
                    <a:pt x="229" y="207"/>
                  </a:lnTo>
                  <a:lnTo>
                    <a:pt x="236" y="204"/>
                  </a:lnTo>
                  <a:lnTo>
                    <a:pt x="244" y="199"/>
                  </a:lnTo>
                  <a:lnTo>
                    <a:pt x="252" y="195"/>
                  </a:lnTo>
                  <a:lnTo>
                    <a:pt x="260" y="191"/>
                  </a:lnTo>
                  <a:lnTo>
                    <a:pt x="268" y="188"/>
                  </a:lnTo>
                  <a:lnTo>
                    <a:pt x="277" y="184"/>
                  </a:lnTo>
                  <a:lnTo>
                    <a:pt x="284" y="180"/>
                  </a:lnTo>
                  <a:lnTo>
                    <a:pt x="293" y="176"/>
                  </a:lnTo>
                  <a:lnTo>
                    <a:pt x="302" y="173"/>
                  </a:lnTo>
                  <a:lnTo>
                    <a:pt x="309" y="169"/>
                  </a:lnTo>
                  <a:lnTo>
                    <a:pt x="318" y="164"/>
                  </a:lnTo>
                  <a:lnTo>
                    <a:pt x="325" y="160"/>
                  </a:lnTo>
                  <a:lnTo>
                    <a:pt x="332" y="155"/>
                  </a:lnTo>
                  <a:lnTo>
                    <a:pt x="344" y="149"/>
                  </a:lnTo>
                  <a:lnTo>
                    <a:pt x="352" y="143"/>
                  </a:lnTo>
                  <a:lnTo>
                    <a:pt x="361" y="138"/>
                  </a:lnTo>
                  <a:lnTo>
                    <a:pt x="367" y="133"/>
                  </a:lnTo>
                  <a:lnTo>
                    <a:pt x="372" y="130"/>
                  </a:lnTo>
                  <a:lnTo>
                    <a:pt x="376" y="127"/>
                  </a:lnTo>
                  <a:lnTo>
                    <a:pt x="379" y="123"/>
                  </a:lnTo>
                  <a:lnTo>
                    <a:pt x="383" y="121"/>
                  </a:lnTo>
                  <a:lnTo>
                    <a:pt x="387" y="117"/>
                  </a:lnTo>
                  <a:lnTo>
                    <a:pt x="390" y="114"/>
                  </a:lnTo>
                  <a:lnTo>
                    <a:pt x="395" y="111"/>
                  </a:lnTo>
                  <a:lnTo>
                    <a:pt x="400" y="107"/>
                  </a:lnTo>
                  <a:lnTo>
                    <a:pt x="406" y="102"/>
                  </a:lnTo>
                  <a:lnTo>
                    <a:pt x="414" y="97"/>
                  </a:lnTo>
                  <a:lnTo>
                    <a:pt x="422" y="91"/>
                  </a:lnTo>
                  <a:lnTo>
                    <a:pt x="432" y="85"/>
                  </a:lnTo>
                  <a:lnTo>
                    <a:pt x="441" y="79"/>
                  </a:lnTo>
                  <a:lnTo>
                    <a:pt x="448" y="74"/>
                  </a:lnTo>
                  <a:lnTo>
                    <a:pt x="456" y="69"/>
                  </a:lnTo>
                  <a:lnTo>
                    <a:pt x="464" y="63"/>
                  </a:lnTo>
                  <a:lnTo>
                    <a:pt x="472" y="58"/>
                  </a:lnTo>
                  <a:lnTo>
                    <a:pt x="479" y="52"/>
                  </a:lnTo>
                  <a:lnTo>
                    <a:pt x="487" y="47"/>
                  </a:lnTo>
                  <a:lnTo>
                    <a:pt x="494" y="42"/>
                  </a:lnTo>
                  <a:lnTo>
                    <a:pt x="500" y="37"/>
                  </a:lnTo>
                  <a:lnTo>
                    <a:pt x="508" y="32"/>
                  </a:lnTo>
                  <a:lnTo>
                    <a:pt x="514" y="28"/>
                  </a:lnTo>
                  <a:lnTo>
                    <a:pt x="520" y="25"/>
                  </a:lnTo>
                  <a:lnTo>
                    <a:pt x="525" y="22"/>
                  </a:lnTo>
                  <a:lnTo>
                    <a:pt x="531" y="19"/>
                  </a:lnTo>
                  <a:lnTo>
                    <a:pt x="536" y="17"/>
                  </a:lnTo>
                  <a:lnTo>
                    <a:pt x="540" y="16"/>
                  </a:lnTo>
                  <a:lnTo>
                    <a:pt x="514" y="0"/>
                  </a:lnTo>
                  <a:close/>
                </a:path>
              </a:pathLst>
            </a:custGeom>
            <a:solidFill>
              <a:schemeClr val="accent1"/>
            </a:solidFill>
            <a:ln w="9525">
              <a:noFill/>
              <a:round/>
              <a:headEnd/>
              <a:tailEnd/>
            </a:ln>
          </p:spPr>
          <p:txBody>
            <a:bodyPr/>
            <a:lstStyle/>
            <a:p>
              <a:endParaRPr lang="ko-KR" altLang="en-US"/>
            </a:p>
          </p:txBody>
        </p:sp>
        <p:sp>
          <p:nvSpPr>
            <p:cNvPr id="258072" name="Freeform 27"/>
            <p:cNvSpPr>
              <a:spLocks/>
            </p:cNvSpPr>
            <p:nvPr/>
          </p:nvSpPr>
          <p:spPr bwMode="auto">
            <a:xfrm>
              <a:off x="4335" y="2989"/>
              <a:ext cx="192" cy="168"/>
            </a:xfrm>
            <a:custGeom>
              <a:avLst/>
              <a:gdLst>
                <a:gd name="T0" fmla="*/ 0 w 385"/>
                <a:gd name="T1" fmla="*/ 1 h 335"/>
                <a:gd name="T2" fmla="*/ 0 w 385"/>
                <a:gd name="T3" fmla="*/ 1 h 335"/>
                <a:gd name="T4" fmla="*/ 0 w 385"/>
                <a:gd name="T5" fmla="*/ 1 h 335"/>
                <a:gd name="T6" fmla="*/ 0 w 385"/>
                <a:gd name="T7" fmla="*/ 1 h 335"/>
                <a:gd name="T8" fmla="*/ 0 w 385"/>
                <a:gd name="T9" fmla="*/ 1 h 335"/>
                <a:gd name="T10" fmla="*/ 0 w 385"/>
                <a:gd name="T11" fmla="*/ 1 h 335"/>
                <a:gd name="T12" fmla="*/ 0 w 385"/>
                <a:gd name="T13" fmla="*/ 1 h 335"/>
                <a:gd name="T14" fmla="*/ 0 w 385"/>
                <a:gd name="T15" fmla="*/ 1 h 335"/>
                <a:gd name="T16" fmla="*/ 0 w 385"/>
                <a:gd name="T17" fmla="*/ 1 h 335"/>
                <a:gd name="T18" fmla="*/ 0 w 385"/>
                <a:gd name="T19" fmla="*/ 1 h 335"/>
                <a:gd name="T20" fmla="*/ 0 w 385"/>
                <a:gd name="T21" fmla="*/ 1 h 335"/>
                <a:gd name="T22" fmla="*/ 0 w 385"/>
                <a:gd name="T23" fmla="*/ 1 h 335"/>
                <a:gd name="T24" fmla="*/ 0 w 385"/>
                <a:gd name="T25" fmla="*/ 1 h 335"/>
                <a:gd name="T26" fmla="*/ 0 w 385"/>
                <a:gd name="T27" fmla="*/ 1 h 335"/>
                <a:gd name="T28" fmla="*/ 0 w 385"/>
                <a:gd name="T29" fmla="*/ 1 h 335"/>
                <a:gd name="T30" fmla="*/ 0 w 385"/>
                <a:gd name="T31" fmla="*/ 1 h 335"/>
                <a:gd name="T32" fmla="*/ 0 w 385"/>
                <a:gd name="T33" fmla="*/ 1 h 335"/>
                <a:gd name="T34" fmla="*/ 0 w 385"/>
                <a:gd name="T35" fmla="*/ 1 h 335"/>
                <a:gd name="T36" fmla="*/ 0 w 385"/>
                <a:gd name="T37" fmla="*/ 1 h 335"/>
                <a:gd name="T38" fmla="*/ 0 w 385"/>
                <a:gd name="T39" fmla="*/ 1 h 335"/>
                <a:gd name="T40" fmla="*/ 0 w 385"/>
                <a:gd name="T41" fmla="*/ 1 h 335"/>
                <a:gd name="T42" fmla="*/ 0 w 385"/>
                <a:gd name="T43" fmla="*/ 1 h 335"/>
                <a:gd name="T44" fmla="*/ 0 w 385"/>
                <a:gd name="T45" fmla="*/ 1 h 335"/>
                <a:gd name="T46" fmla="*/ 0 w 385"/>
                <a:gd name="T47" fmla="*/ 1 h 335"/>
                <a:gd name="T48" fmla="*/ 0 w 385"/>
                <a:gd name="T49" fmla="*/ 1 h 335"/>
                <a:gd name="T50" fmla="*/ 0 w 385"/>
                <a:gd name="T51" fmla="*/ 1 h 335"/>
                <a:gd name="T52" fmla="*/ 0 w 385"/>
                <a:gd name="T53" fmla="*/ 1 h 335"/>
                <a:gd name="T54" fmla="*/ 0 w 385"/>
                <a:gd name="T55" fmla="*/ 1 h 335"/>
                <a:gd name="T56" fmla="*/ 0 w 385"/>
                <a:gd name="T57" fmla="*/ 1 h 335"/>
                <a:gd name="T58" fmla="*/ 0 w 385"/>
                <a:gd name="T59" fmla="*/ 1 h 335"/>
                <a:gd name="T60" fmla="*/ 0 w 385"/>
                <a:gd name="T61" fmla="*/ 1 h 335"/>
                <a:gd name="T62" fmla="*/ 0 w 385"/>
                <a:gd name="T63" fmla="*/ 1 h 335"/>
                <a:gd name="T64" fmla="*/ 0 w 385"/>
                <a:gd name="T65" fmla="*/ 1 h 335"/>
                <a:gd name="T66" fmla="*/ 0 w 385"/>
                <a:gd name="T67" fmla="*/ 1 h 335"/>
                <a:gd name="T68" fmla="*/ 0 w 385"/>
                <a:gd name="T69" fmla="*/ 1 h 335"/>
                <a:gd name="T70" fmla="*/ 0 w 385"/>
                <a:gd name="T71" fmla="*/ 1 h 335"/>
                <a:gd name="T72" fmla="*/ 0 w 385"/>
                <a:gd name="T73" fmla="*/ 1 h 335"/>
                <a:gd name="T74" fmla="*/ 0 w 385"/>
                <a:gd name="T75" fmla="*/ 1 h 335"/>
                <a:gd name="T76" fmla="*/ 0 w 385"/>
                <a:gd name="T77" fmla="*/ 1 h 335"/>
                <a:gd name="T78" fmla="*/ 0 w 385"/>
                <a:gd name="T79" fmla="*/ 1 h 335"/>
                <a:gd name="T80" fmla="*/ 0 w 385"/>
                <a:gd name="T81" fmla="*/ 1 h 335"/>
                <a:gd name="T82" fmla="*/ 0 w 385"/>
                <a:gd name="T83" fmla="*/ 1 h 335"/>
                <a:gd name="T84" fmla="*/ 0 w 385"/>
                <a:gd name="T85" fmla="*/ 1 h 335"/>
                <a:gd name="T86" fmla="*/ 0 w 385"/>
                <a:gd name="T87" fmla="*/ 1 h 335"/>
                <a:gd name="T88" fmla="*/ 0 w 385"/>
                <a:gd name="T89" fmla="*/ 1 h 335"/>
                <a:gd name="T90" fmla="*/ 0 w 385"/>
                <a:gd name="T91" fmla="*/ 1 h 335"/>
                <a:gd name="T92" fmla="*/ 0 w 385"/>
                <a:gd name="T93" fmla="*/ 1 h 335"/>
                <a:gd name="T94" fmla="*/ 0 w 385"/>
                <a:gd name="T95" fmla="*/ 1 h 335"/>
                <a:gd name="T96" fmla="*/ 0 w 385"/>
                <a:gd name="T97" fmla="*/ 1 h 335"/>
                <a:gd name="T98" fmla="*/ 0 w 385"/>
                <a:gd name="T99" fmla="*/ 1 h 335"/>
                <a:gd name="T100" fmla="*/ 0 w 385"/>
                <a:gd name="T101" fmla="*/ 1 h 335"/>
                <a:gd name="T102" fmla="*/ 0 w 385"/>
                <a:gd name="T103" fmla="*/ 1 h 335"/>
                <a:gd name="T104" fmla="*/ 0 w 385"/>
                <a:gd name="T105" fmla="*/ 1 h 335"/>
                <a:gd name="T106" fmla="*/ 0 w 385"/>
                <a:gd name="T107" fmla="*/ 1 h 335"/>
                <a:gd name="T108" fmla="*/ 0 w 385"/>
                <a:gd name="T109" fmla="*/ 1 h 335"/>
                <a:gd name="T110" fmla="*/ 0 w 385"/>
                <a:gd name="T111" fmla="*/ 1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335"/>
                <a:gd name="T170" fmla="*/ 385 w 385"/>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335">
                  <a:moveTo>
                    <a:pt x="50" y="60"/>
                  </a:moveTo>
                  <a:lnTo>
                    <a:pt x="54" y="54"/>
                  </a:lnTo>
                  <a:lnTo>
                    <a:pt x="59" y="53"/>
                  </a:lnTo>
                  <a:lnTo>
                    <a:pt x="63" y="55"/>
                  </a:lnTo>
                  <a:lnTo>
                    <a:pt x="67" y="59"/>
                  </a:lnTo>
                  <a:lnTo>
                    <a:pt x="69" y="65"/>
                  </a:lnTo>
                  <a:lnTo>
                    <a:pt x="70" y="70"/>
                  </a:lnTo>
                  <a:lnTo>
                    <a:pt x="72" y="75"/>
                  </a:lnTo>
                  <a:lnTo>
                    <a:pt x="72" y="76"/>
                  </a:lnTo>
                  <a:lnTo>
                    <a:pt x="73" y="76"/>
                  </a:lnTo>
                  <a:lnTo>
                    <a:pt x="74" y="77"/>
                  </a:lnTo>
                  <a:lnTo>
                    <a:pt x="78" y="80"/>
                  </a:lnTo>
                  <a:lnTo>
                    <a:pt x="82" y="82"/>
                  </a:lnTo>
                  <a:lnTo>
                    <a:pt x="85" y="85"/>
                  </a:lnTo>
                  <a:lnTo>
                    <a:pt x="91" y="87"/>
                  </a:lnTo>
                  <a:lnTo>
                    <a:pt x="98" y="91"/>
                  </a:lnTo>
                  <a:lnTo>
                    <a:pt x="104" y="93"/>
                  </a:lnTo>
                  <a:lnTo>
                    <a:pt x="111" y="96"/>
                  </a:lnTo>
                  <a:lnTo>
                    <a:pt x="120" y="97"/>
                  </a:lnTo>
                  <a:lnTo>
                    <a:pt x="128" y="98"/>
                  </a:lnTo>
                  <a:lnTo>
                    <a:pt x="137" y="98"/>
                  </a:lnTo>
                  <a:lnTo>
                    <a:pt x="146" y="97"/>
                  </a:lnTo>
                  <a:lnTo>
                    <a:pt x="154" y="95"/>
                  </a:lnTo>
                  <a:lnTo>
                    <a:pt x="163" y="91"/>
                  </a:lnTo>
                  <a:lnTo>
                    <a:pt x="173" y="86"/>
                  </a:lnTo>
                  <a:lnTo>
                    <a:pt x="181" y="80"/>
                  </a:lnTo>
                  <a:lnTo>
                    <a:pt x="189" y="74"/>
                  </a:lnTo>
                  <a:lnTo>
                    <a:pt x="195" y="69"/>
                  </a:lnTo>
                  <a:lnTo>
                    <a:pt x="200" y="64"/>
                  </a:lnTo>
                  <a:lnTo>
                    <a:pt x="205" y="59"/>
                  </a:lnTo>
                  <a:lnTo>
                    <a:pt x="209" y="55"/>
                  </a:lnTo>
                  <a:lnTo>
                    <a:pt x="212" y="50"/>
                  </a:lnTo>
                  <a:lnTo>
                    <a:pt x="215" y="47"/>
                  </a:lnTo>
                  <a:lnTo>
                    <a:pt x="217" y="43"/>
                  </a:lnTo>
                  <a:lnTo>
                    <a:pt x="220" y="39"/>
                  </a:lnTo>
                  <a:lnTo>
                    <a:pt x="221" y="35"/>
                  </a:lnTo>
                  <a:lnTo>
                    <a:pt x="223" y="32"/>
                  </a:lnTo>
                  <a:lnTo>
                    <a:pt x="226" y="28"/>
                  </a:lnTo>
                  <a:lnTo>
                    <a:pt x="228" y="24"/>
                  </a:lnTo>
                  <a:lnTo>
                    <a:pt x="231" y="22"/>
                  </a:lnTo>
                  <a:lnTo>
                    <a:pt x="234" y="18"/>
                  </a:lnTo>
                  <a:lnTo>
                    <a:pt x="242" y="11"/>
                  </a:lnTo>
                  <a:lnTo>
                    <a:pt x="248" y="6"/>
                  </a:lnTo>
                  <a:lnTo>
                    <a:pt x="254" y="2"/>
                  </a:lnTo>
                  <a:lnTo>
                    <a:pt x="262" y="0"/>
                  </a:lnTo>
                  <a:lnTo>
                    <a:pt x="267" y="0"/>
                  </a:lnTo>
                  <a:lnTo>
                    <a:pt x="273" y="0"/>
                  </a:lnTo>
                  <a:lnTo>
                    <a:pt x="278" y="2"/>
                  </a:lnTo>
                  <a:lnTo>
                    <a:pt x="283" y="5"/>
                  </a:lnTo>
                  <a:lnTo>
                    <a:pt x="287" y="10"/>
                  </a:lnTo>
                  <a:lnTo>
                    <a:pt x="292" y="16"/>
                  </a:lnTo>
                  <a:lnTo>
                    <a:pt x="296" y="22"/>
                  </a:lnTo>
                  <a:lnTo>
                    <a:pt x="297" y="30"/>
                  </a:lnTo>
                  <a:lnTo>
                    <a:pt x="299" y="38"/>
                  </a:lnTo>
                  <a:lnTo>
                    <a:pt x="297" y="47"/>
                  </a:lnTo>
                  <a:lnTo>
                    <a:pt x="292" y="55"/>
                  </a:lnTo>
                  <a:lnTo>
                    <a:pt x="286" y="63"/>
                  </a:lnTo>
                  <a:lnTo>
                    <a:pt x="278" y="70"/>
                  </a:lnTo>
                  <a:lnTo>
                    <a:pt x="271" y="76"/>
                  </a:lnTo>
                  <a:lnTo>
                    <a:pt x="267" y="80"/>
                  </a:lnTo>
                  <a:lnTo>
                    <a:pt x="262" y="85"/>
                  </a:lnTo>
                  <a:lnTo>
                    <a:pt x="257" y="90"/>
                  </a:lnTo>
                  <a:lnTo>
                    <a:pt x="252" y="95"/>
                  </a:lnTo>
                  <a:lnTo>
                    <a:pt x="247" y="100"/>
                  </a:lnTo>
                  <a:lnTo>
                    <a:pt x="241" y="106"/>
                  </a:lnTo>
                  <a:lnTo>
                    <a:pt x="236" y="112"/>
                  </a:lnTo>
                  <a:lnTo>
                    <a:pt x="232" y="118"/>
                  </a:lnTo>
                  <a:lnTo>
                    <a:pt x="230" y="123"/>
                  </a:lnTo>
                  <a:lnTo>
                    <a:pt x="231" y="128"/>
                  </a:lnTo>
                  <a:lnTo>
                    <a:pt x="233" y="130"/>
                  </a:lnTo>
                  <a:lnTo>
                    <a:pt x="238" y="130"/>
                  </a:lnTo>
                  <a:lnTo>
                    <a:pt x="247" y="128"/>
                  </a:lnTo>
                  <a:lnTo>
                    <a:pt x="257" y="122"/>
                  </a:lnTo>
                  <a:lnTo>
                    <a:pt x="263" y="117"/>
                  </a:lnTo>
                  <a:lnTo>
                    <a:pt x="269" y="114"/>
                  </a:lnTo>
                  <a:lnTo>
                    <a:pt x="275" y="111"/>
                  </a:lnTo>
                  <a:lnTo>
                    <a:pt x="281" y="108"/>
                  </a:lnTo>
                  <a:lnTo>
                    <a:pt x="286" y="107"/>
                  </a:lnTo>
                  <a:lnTo>
                    <a:pt x="292" y="106"/>
                  </a:lnTo>
                  <a:lnTo>
                    <a:pt x="299" y="104"/>
                  </a:lnTo>
                  <a:lnTo>
                    <a:pt x="305" y="103"/>
                  </a:lnTo>
                  <a:lnTo>
                    <a:pt x="310" y="103"/>
                  </a:lnTo>
                  <a:lnTo>
                    <a:pt x="316" y="103"/>
                  </a:lnTo>
                  <a:lnTo>
                    <a:pt x="321" y="103"/>
                  </a:lnTo>
                  <a:lnTo>
                    <a:pt x="327" y="103"/>
                  </a:lnTo>
                  <a:lnTo>
                    <a:pt x="333" y="103"/>
                  </a:lnTo>
                  <a:lnTo>
                    <a:pt x="339" y="104"/>
                  </a:lnTo>
                  <a:lnTo>
                    <a:pt x="345" y="104"/>
                  </a:lnTo>
                  <a:lnTo>
                    <a:pt x="350" y="106"/>
                  </a:lnTo>
                  <a:lnTo>
                    <a:pt x="363" y="108"/>
                  </a:lnTo>
                  <a:lnTo>
                    <a:pt x="373" y="113"/>
                  </a:lnTo>
                  <a:lnTo>
                    <a:pt x="380" y="121"/>
                  </a:lnTo>
                  <a:lnTo>
                    <a:pt x="385" y="128"/>
                  </a:lnTo>
                  <a:lnTo>
                    <a:pt x="385" y="137"/>
                  </a:lnTo>
                  <a:lnTo>
                    <a:pt x="381" y="144"/>
                  </a:lnTo>
                  <a:lnTo>
                    <a:pt x="373" y="150"/>
                  </a:lnTo>
                  <a:lnTo>
                    <a:pt x="358" y="154"/>
                  </a:lnTo>
                  <a:lnTo>
                    <a:pt x="349" y="155"/>
                  </a:lnTo>
                  <a:lnTo>
                    <a:pt x="340" y="156"/>
                  </a:lnTo>
                  <a:lnTo>
                    <a:pt x="333" y="156"/>
                  </a:lnTo>
                  <a:lnTo>
                    <a:pt x="327" y="158"/>
                  </a:lnTo>
                  <a:lnTo>
                    <a:pt x="320" y="159"/>
                  </a:lnTo>
                  <a:lnTo>
                    <a:pt x="313" y="159"/>
                  </a:lnTo>
                  <a:lnTo>
                    <a:pt x="308" y="160"/>
                  </a:lnTo>
                  <a:lnTo>
                    <a:pt x="304" y="160"/>
                  </a:lnTo>
                  <a:lnTo>
                    <a:pt x="297" y="160"/>
                  </a:lnTo>
                  <a:lnTo>
                    <a:pt x="292" y="160"/>
                  </a:lnTo>
                  <a:lnTo>
                    <a:pt x="289" y="161"/>
                  </a:lnTo>
                  <a:lnTo>
                    <a:pt x="284" y="161"/>
                  </a:lnTo>
                  <a:lnTo>
                    <a:pt x="279" y="162"/>
                  </a:lnTo>
                  <a:lnTo>
                    <a:pt x="274" y="162"/>
                  </a:lnTo>
                  <a:lnTo>
                    <a:pt x="269" y="162"/>
                  </a:lnTo>
                  <a:lnTo>
                    <a:pt x="263" y="164"/>
                  </a:lnTo>
                  <a:lnTo>
                    <a:pt x="258" y="164"/>
                  </a:lnTo>
                  <a:lnTo>
                    <a:pt x="252" y="165"/>
                  </a:lnTo>
                  <a:lnTo>
                    <a:pt x="246" y="165"/>
                  </a:lnTo>
                  <a:lnTo>
                    <a:pt x="239" y="166"/>
                  </a:lnTo>
                  <a:lnTo>
                    <a:pt x="232" y="167"/>
                  </a:lnTo>
                  <a:lnTo>
                    <a:pt x="226" y="167"/>
                  </a:lnTo>
                  <a:lnTo>
                    <a:pt x="218" y="169"/>
                  </a:lnTo>
                  <a:lnTo>
                    <a:pt x="212" y="170"/>
                  </a:lnTo>
                  <a:lnTo>
                    <a:pt x="206" y="171"/>
                  </a:lnTo>
                  <a:lnTo>
                    <a:pt x="200" y="172"/>
                  </a:lnTo>
                  <a:lnTo>
                    <a:pt x="194" y="175"/>
                  </a:lnTo>
                  <a:lnTo>
                    <a:pt x="189" y="176"/>
                  </a:lnTo>
                  <a:lnTo>
                    <a:pt x="184" y="178"/>
                  </a:lnTo>
                  <a:lnTo>
                    <a:pt x="179" y="181"/>
                  </a:lnTo>
                  <a:lnTo>
                    <a:pt x="175" y="183"/>
                  </a:lnTo>
                  <a:lnTo>
                    <a:pt x="173" y="186"/>
                  </a:lnTo>
                  <a:lnTo>
                    <a:pt x="168" y="192"/>
                  </a:lnTo>
                  <a:lnTo>
                    <a:pt x="162" y="197"/>
                  </a:lnTo>
                  <a:lnTo>
                    <a:pt x="156" y="199"/>
                  </a:lnTo>
                  <a:lnTo>
                    <a:pt x="149" y="202"/>
                  </a:lnTo>
                  <a:lnTo>
                    <a:pt x="143" y="201"/>
                  </a:lnTo>
                  <a:lnTo>
                    <a:pt x="138" y="198"/>
                  </a:lnTo>
                  <a:lnTo>
                    <a:pt x="133" y="192"/>
                  </a:lnTo>
                  <a:lnTo>
                    <a:pt x="131" y="183"/>
                  </a:lnTo>
                  <a:lnTo>
                    <a:pt x="128" y="172"/>
                  </a:lnTo>
                  <a:lnTo>
                    <a:pt x="126" y="165"/>
                  </a:lnTo>
                  <a:lnTo>
                    <a:pt x="123" y="159"/>
                  </a:lnTo>
                  <a:lnTo>
                    <a:pt x="121" y="155"/>
                  </a:lnTo>
                  <a:lnTo>
                    <a:pt x="119" y="154"/>
                  </a:lnTo>
                  <a:lnTo>
                    <a:pt x="115" y="154"/>
                  </a:lnTo>
                  <a:lnTo>
                    <a:pt x="110" y="158"/>
                  </a:lnTo>
                  <a:lnTo>
                    <a:pt x="105" y="164"/>
                  </a:lnTo>
                  <a:lnTo>
                    <a:pt x="101" y="167"/>
                  </a:lnTo>
                  <a:lnTo>
                    <a:pt x="99" y="171"/>
                  </a:lnTo>
                  <a:lnTo>
                    <a:pt x="95" y="175"/>
                  </a:lnTo>
                  <a:lnTo>
                    <a:pt x="91" y="178"/>
                  </a:lnTo>
                  <a:lnTo>
                    <a:pt x="88" y="183"/>
                  </a:lnTo>
                  <a:lnTo>
                    <a:pt x="84" y="187"/>
                  </a:lnTo>
                  <a:lnTo>
                    <a:pt x="82" y="191"/>
                  </a:lnTo>
                  <a:lnTo>
                    <a:pt x="78" y="196"/>
                  </a:lnTo>
                  <a:lnTo>
                    <a:pt x="75" y="201"/>
                  </a:lnTo>
                  <a:lnTo>
                    <a:pt x="74" y="206"/>
                  </a:lnTo>
                  <a:lnTo>
                    <a:pt x="73" y="211"/>
                  </a:lnTo>
                  <a:lnTo>
                    <a:pt x="72" y="215"/>
                  </a:lnTo>
                  <a:lnTo>
                    <a:pt x="72" y="220"/>
                  </a:lnTo>
                  <a:lnTo>
                    <a:pt x="73" y="227"/>
                  </a:lnTo>
                  <a:lnTo>
                    <a:pt x="75" y="233"/>
                  </a:lnTo>
                  <a:lnTo>
                    <a:pt x="79" y="238"/>
                  </a:lnTo>
                  <a:lnTo>
                    <a:pt x="82" y="244"/>
                  </a:lnTo>
                  <a:lnTo>
                    <a:pt x="85" y="250"/>
                  </a:lnTo>
                  <a:lnTo>
                    <a:pt x="87" y="255"/>
                  </a:lnTo>
                  <a:lnTo>
                    <a:pt x="89" y="261"/>
                  </a:lnTo>
                  <a:lnTo>
                    <a:pt x="90" y="266"/>
                  </a:lnTo>
                  <a:lnTo>
                    <a:pt x="91" y="271"/>
                  </a:lnTo>
                  <a:lnTo>
                    <a:pt x="91" y="276"/>
                  </a:lnTo>
                  <a:lnTo>
                    <a:pt x="90" y="281"/>
                  </a:lnTo>
                  <a:lnTo>
                    <a:pt x="89" y="286"/>
                  </a:lnTo>
                  <a:lnTo>
                    <a:pt x="88" y="289"/>
                  </a:lnTo>
                  <a:lnTo>
                    <a:pt x="85" y="294"/>
                  </a:lnTo>
                  <a:lnTo>
                    <a:pt x="83" y="298"/>
                  </a:lnTo>
                  <a:lnTo>
                    <a:pt x="79" y="303"/>
                  </a:lnTo>
                  <a:lnTo>
                    <a:pt x="75" y="307"/>
                  </a:lnTo>
                  <a:lnTo>
                    <a:pt x="70" y="312"/>
                  </a:lnTo>
                  <a:lnTo>
                    <a:pt x="66" y="315"/>
                  </a:lnTo>
                  <a:lnTo>
                    <a:pt x="61" y="320"/>
                  </a:lnTo>
                  <a:lnTo>
                    <a:pt x="53" y="324"/>
                  </a:lnTo>
                  <a:lnTo>
                    <a:pt x="47" y="326"/>
                  </a:lnTo>
                  <a:lnTo>
                    <a:pt x="41" y="330"/>
                  </a:lnTo>
                  <a:lnTo>
                    <a:pt x="33" y="331"/>
                  </a:lnTo>
                  <a:lnTo>
                    <a:pt x="27" y="334"/>
                  </a:lnTo>
                  <a:lnTo>
                    <a:pt x="21" y="335"/>
                  </a:lnTo>
                  <a:lnTo>
                    <a:pt x="16" y="335"/>
                  </a:lnTo>
                  <a:lnTo>
                    <a:pt x="11" y="335"/>
                  </a:lnTo>
                  <a:lnTo>
                    <a:pt x="6" y="334"/>
                  </a:lnTo>
                  <a:lnTo>
                    <a:pt x="4" y="331"/>
                  </a:lnTo>
                  <a:lnTo>
                    <a:pt x="1" y="329"/>
                  </a:lnTo>
                  <a:lnTo>
                    <a:pt x="0" y="324"/>
                  </a:lnTo>
                  <a:lnTo>
                    <a:pt x="1" y="319"/>
                  </a:lnTo>
                  <a:lnTo>
                    <a:pt x="3" y="313"/>
                  </a:lnTo>
                  <a:lnTo>
                    <a:pt x="8" y="306"/>
                  </a:lnTo>
                  <a:lnTo>
                    <a:pt x="13" y="298"/>
                  </a:lnTo>
                  <a:lnTo>
                    <a:pt x="16" y="291"/>
                  </a:lnTo>
                  <a:lnTo>
                    <a:pt x="20" y="282"/>
                  </a:lnTo>
                  <a:lnTo>
                    <a:pt x="24" y="275"/>
                  </a:lnTo>
                  <a:lnTo>
                    <a:pt x="26" y="266"/>
                  </a:lnTo>
                  <a:lnTo>
                    <a:pt x="30" y="259"/>
                  </a:lnTo>
                  <a:lnTo>
                    <a:pt x="31" y="250"/>
                  </a:lnTo>
                  <a:lnTo>
                    <a:pt x="33" y="243"/>
                  </a:lnTo>
                  <a:lnTo>
                    <a:pt x="35" y="234"/>
                  </a:lnTo>
                  <a:lnTo>
                    <a:pt x="37" y="225"/>
                  </a:lnTo>
                  <a:lnTo>
                    <a:pt x="37" y="217"/>
                  </a:lnTo>
                  <a:lnTo>
                    <a:pt x="38" y="208"/>
                  </a:lnTo>
                  <a:lnTo>
                    <a:pt x="40" y="199"/>
                  </a:lnTo>
                  <a:lnTo>
                    <a:pt x="40" y="191"/>
                  </a:lnTo>
                  <a:lnTo>
                    <a:pt x="40" y="182"/>
                  </a:lnTo>
                  <a:lnTo>
                    <a:pt x="40" y="174"/>
                  </a:lnTo>
                  <a:lnTo>
                    <a:pt x="40" y="164"/>
                  </a:lnTo>
                  <a:lnTo>
                    <a:pt x="40" y="155"/>
                  </a:lnTo>
                  <a:lnTo>
                    <a:pt x="41" y="145"/>
                  </a:lnTo>
                  <a:lnTo>
                    <a:pt x="41" y="137"/>
                  </a:lnTo>
                  <a:lnTo>
                    <a:pt x="41" y="127"/>
                  </a:lnTo>
                  <a:lnTo>
                    <a:pt x="41" y="118"/>
                  </a:lnTo>
                  <a:lnTo>
                    <a:pt x="42" y="111"/>
                  </a:lnTo>
                  <a:lnTo>
                    <a:pt x="42" y="102"/>
                  </a:lnTo>
                  <a:lnTo>
                    <a:pt x="43" y="95"/>
                  </a:lnTo>
                  <a:lnTo>
                    <a:pt x="43" y="87"/>
                  </a:lnTo>
                  <a:lnTo>
                    <a:pt x="45" y="81"/>
                  </a:lnTo>
                  <a:lnTo>
                    <a:pt x="45" y="75"/>
                  </a:lnTo>
                  <a:lnTo>
                    <a:pt x="46" y="70"/>
                  </a:lnTo>
                  <a:lnTo>
                    <a:pt x="47" y="65"/>
                  </a:lnTo>
                  <a:lnTo>
                    <a:pt x="48" y="61"/>
                  </a:lnTo>
                  <a:lnTo>
                    <a:pt x="50" y="60"/>
                  </a:lnTo>
                  <a:close/>
                </a:path>
              </a:pathLst>
            </a:custGeom>
            <a:solidFill>
              <a:schemeClr val="accent1"/>
            </a:solidFill>
            <a:ln w="9525">
              <a:noFill/>
              <a:round/>
              <a:headEnd/>
              <a:tailEnd/>
            </a:ln>
          </p:spPr>
          <p:txBody>
            <a:bodyPr/>
            <a:lstStyle/>
            <a:p>
              <a:endParaRPr lang="ko-KR" altLang="en-US"/>
            </a:p>
          </p:txBody>
        </p:sp>
        <p:sp>
          <p:nvSpPr>
            <p:cNvPr id="258073" name="Freeform 28"/>
            <p:cNvSpPr>
              <a:spLocks/>
            </p:cNvSpPr>
            <p:nvPr/>
          </p:nvSpPr>
          <p:spPr bwMode="auto">
            <a:xfrm>
              <a:off x="4486" y="2999"/>
              <a:ext cx="32" cy="27"/>
            </a:xfrm>
            <a:custGeom>
              <a:avLst/>
              <a:gdLst>
                <a:gd name="T0" fmla="*/ 0 w 66"/>
                <a:gd name="T1" fmla="*/ 1 h 54"/>
                <a:gd name="T2" fmla="*/ 0 w 66"/>
                <a:gd name="T3" fmla="*/ 1 h 54"/>
                <a:gd name="T4" fmla="*/ 0 w 66"/>
                <a:gd name="T5" fmla="*/ 1 h 54"/>
                <a:gd name="T6" fmla="*/ 0 w 66"/>
                <a:gd name="T7" fmla="*/ 1 h 54"/>
                <a:gd name="T8" fmla="*/ 0 w 66"/>
                <a:gd name="T9" fmla="*/ 1 h 54"/>
                <a:gd name="T10" fmla="*/ 0 w 66"/>
                <a:gd name="T11" fmla="*/ 1 h 54"/>
                <a:gd name="T12" fmla="*/ 0 w 66"/>
                <a:gd name="T13" fmla="*/ 1 h 54"/>
                <a:gd name="T14" fmla="*/ 0 w 66"/>
                <a:gd name="T15" fmla="*/ 1 h 54"/>
                <a:gd name="T16" fmla="*/ 0 w 66"/>
                <a:gd name="T17" fmla="*/ 1 h 54"/>
                <a:gd name="T18" fmla="*/ 0 w 66"/>
                <a:gd name="T19" fmla="*/ 1 h 54"/>
                <a:gd name="T20" fmla="*/ 0 w 66"/>
                <a:gd name="T21" fmla="*/ 1 h 54"/>
                <a:gd name="T22" fmla="*/ 0 w 66"/>
                <a:gd name="T23" fmla="*/ 0 h 54"/>
                <a:gd name="T24" fmla="*/ 0 w 66"/>
                <a:gd name="T25" fmla="*/ 0 h 54"/>
                <a:gd name="T26" fmla="*/ 0 w 66"/>
                <a:gd name="T27" fmla="*/ 1 h 54"/>
                <a:gd name="T28" fmla="*/ 0 w 66"/>
                <a:gd name="T29" fmla="*/ 1 h 54"/>
                <a:gd name="T30" fmla="*/ 0 w 66"/>
                <a:gd name="T31" fmla="*/ 1 h 54"/>
                <a:gd name="T32" fmla="*/ 0 w 66"/>
                <a:gd name="T33" fmla="*/ 1 h 54"/>
                <a:gd name="T34" fmla="*/ 0 w 66"/>
                <a:gd name="T35" fmla="*/ 1 h 54"/>
                <a:gd name="T36" fmla="*/ 0 w 66"/>
                <a:gd name="T37" fmla="*/ 1 h 54"/>
                <a:gd name="T38" fmla="*/ 0 w 66"/>
                <a:gd name="T39" fmla="*/ 1 h 54"/>
                <a:gd name="T40" fmla="*/ 0 w 66"/>
                <a:gd name="T41" fmla="*/ 1 h 54"/>
                <a:gd name="T42" fmla="*/ 0 w 66"/>
                <a:gd name="T43" fmla="*/ 1 h 54"/>
                <a:gd name="T44" fmla="*/ 0 w 66"/>
                <a:gd name="T45" fmla="*/ 1 h 54"/>
                <a:gd name="T46" fmla="*/ 0 w 66"/>
                <a:gd name="T47" fmla="*/ 1 h 54"/>
                <a:gd name="T48" fmla="*/ 0 w 66"/>
                <a:gd name="T49" fmla="*/ 1 h 54"/>
                <a:gd name="T50" fmla="*/ 0 w 66"/>
                <a:gd name="T51" fmla="*/ 1 h 54"/>
                <a:gd name="T52" fmla="*/ 0 w 66"/>
                <a:gd name="T53" fmla="*/ 1 h 54"/>
                <a:gd name="T54" fmla="*/ 0 w 66"/>
                <a:gd name="T55" fmla="*/ 1 h 54"/>
                <a:gd name="T56" fmla="*/ 0 w 66"/>
                <a:gd name="T57" fmla="*/ 1 h 54"/>
                <a:gd name="T58" fmla="*/ 0 w 66"/>
                <a:gd name="T59" fmla="*/ 1 h 54"/>
                <a:gd name="T60" fmla="*/ 0 w 66"/>
                <a:gd name="T61" fmla="*/ 1 h 54"/>
                <a:gd name="T62" fmla="*/ 0 w 66"/>
                <a:gd name="T63" fmla="*/ 1 h 54"/>
                <a:gd name="T64" fmla="*/ 0 w 66"/>
                <a:gd name="T65" fmla="*/ 1 h 54"/>
                <a:gd name="T66" fmla="*/ 0 w 66"/>
                <a:gd name="T67" fmla="*/ 1 h 54"/>
                <a:gd name="T68" fmla="*/ 0 w 66"/>
                <a:gd name="T69" fmla="*/ 1 h 54"/>
                <a:gd name="T70" fmla="*/ 0 w 66"/>
                <a:gd name="T71" fmla="*/ 1 h 54"/>
                <a:gd name="T72" fmla="*/ 0 w 66"/>
                <a:gd name="T73" fmla="*/ 1 h 54"/>
                <a:gd name="T74" fmla="*/ 0 w 66"/>
                <a:gd name="T75" fmla="*/ 1 h 54"/>
                <a:gd name="T76" fmla="*/ 0 w 66"/>
                <a:gd name="T77" fmla="*/ 1 h 54"/>
                <a:gd name="T78" fmla="*/ 0 w 66"/>
                <a:gd name="T79" fmla="*/ 1 h 54"/>
                <a:gd name="T80" fmla="*/ 0 w 66"/>
                <a:gd name="T81" fmla="*/ 1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4"/>
                <a:gd name="T125" fmla="*/ 66 w 66"/>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4">
                  <a:moveTo>
                    <a:pt x="0" y="51"/>
                  </a:moveTo>
                  <a:lnTo>
                    <a:pt x="4" y="45"/>
                  </a:lnTo>
                  <a:lnTo>
                    <a:pt x="8" y="39"/>
                  </a:lnTo>
                  <a:lnTo>
                    <a:pt x="10" y="33"/>
                  </a:lnTo>
                  <a:lnTo>
                    <a:pt x="14" y="27"/>
                  </a:lnTo>
                  <a:lnTo>
                    <a:pt x="18" y="21"/>
                  </a:lnTo>
                  <a:lnTo>
                    <a:pt x="21" y="16"/>
                  </a:lnTo>
                  <a:lnTo>
                    <a:pt x="24" y="11"/>
                  </a:lnTo>
                  <a:lnTo>
                    <a:pt x="27" y="7"/>
                  </a:lnTo>
                  <a:lnTo>
                    <a:pt x="31" y="3"/>
                  </a:lnTo>
                  <a:lnTo>
                    <a:pt x="34" y="1"/>
                  </a:lnTo>
                  <a:lnTo>
                    <a:pt x="37" y="0"/>
                  </a:lnTo>
                  <a:lnTo>
                    <a:pt x="40" y="0"/>
                  </a:lnTo>
                  <a:lnTo>
                    <a:pt x="43" y="1"/>
                  </a:lnTo>
                  <a:lnTo>
                    <a:pt x="46" y="2"/>
                  </a:lnTo>
                  <a:lnTo>
                    <a:pt x="50" y="7"/>
                  </a:lnTo>
                  <a:lnTo>
                    <a:pt x="52" y="13"/>
                  </a:lnTo>
                  <a:lnTo>
                    <a:pt x="57" y="24"/>
                  </a:lnTo>
                  <a:lnTo>
                    <a:pt x="61" y="33"/>
                  </a:lnTo>
                  <a:lnTo>
                    <a:pt x="63" y="39"/>
                  </a:lnTo>
                  <a:lnTo>
                    <a:pt x="64" y="43"/>
                  </a:lnTo>
                  <a:lnTo>
                    <a:pt x="66" y="44"/>
                  </a:lnTo>
                  <a:lnTo>
                    <a:pt x="66" y="45"/>
                  </a:lnTo>
                  <a:lnTo>
                    <a:pt x="59" y="48"/>
                  </a:lnTo>
                  <a:lnTo>
                    <a:pt x="55" y="49"/>
                  </a:lnTo>
                  <a:lnTo>
                    <a:pt x="50" y="51"/>
                  </a:lnTo>
                  <a:lnTo>
                    <a:pt x="45" y="51"/>
                  </a:lnTo>
                  <a:lnTo>
                    <a:pt x="38" y="53"/>
                  </a:lnTo>
                  <a:lnTo>
                    <a:pt x="34" y="53"/>
                  </a:lnTo>
                  <a:lnTo>
                    <a:pt x="29" y="53"/>
                  </a:lnTo>
                  <a:lnTo>
                    <a:pt x="22" y="54"/>
                  </a:lnTo>
                  <a:lnTo>
                    <a:pt x="19" y="53"/>
                  </a:lnTo>
                  <a:lnTo>
                    <a:pt x="14" y="53"/>
                  </a:lnTo>
                  <a:lnTo>
                    <a:pt x="10" y="53"/>
                  </a:lnTo>
                  <a:lnTo>
                    <a:pt x="6" y="53"/>
                  </a:lnTo>
                  <a:lnTo>
                    <a:pt x="4" y="51"/>
                  </a:lnTo>
                  <a:lnTo>
                    <a:pt x="3" y="51"/>
                  </a:lnTo>
                  <a:lnTo>
                    <a:pt x="0" y="51"/>
                  </a:lnTo>
                  <a:close/>
                </a:path>
              </a:pathLst>
            </a:custGeom>
            <a:solidFill>
              <a:schemeClr val="accent1"/>
            </a:solidFill>
            <a:ln w="9525">
              <a:noFill/>
              <a:round/>
              <a:headEnd/>
              <a:tailEnd/>
            </a:ln>
          </p:spPr>
          <p:txBody>
            <a:bodyPr/>
            <a:lstStyle/>
            <a:p>
              <a:endParaRPr lang="ko-KR" altLang="en-US"/>
            </a:p>
          </p:txBody>
        </p:sp>
        <p:sp>
          <p:nvSpPr>
            <p:cNvPr id="258074" name="Freeform 29"/>
            <p:cNvSpPr>
              <a:spLocks/>
            </p:cNvSpPr>
            <p:nvPr/>
          </p:nvSpPr>
          <p:spPr bwMode="auto">
            <a:xfrm>
              <a:off x="4702" y="2877"/>
              <a:ext cx="17" cy="101"/>
            </a:xfrm>
            <a:custGeom>
              <a:avLst/>
              <a:gdLst>
                <a:gd name="T0" fmla="*/ 0 w 35"/>
                <a:gd name="T1" fmla="*/ 0 h 204"/>
                <a:gd name="T2" fmla="*/ 0 w 35"/>
                <a:gd name="T3" fmla="*/ 0 h 204"/>
                <a:gd name="T4" fmla="*/ 0 w 35"/>
                <a:gd name="T5" fmla="*/ 0 h 204"/>
                <a:gd name="T6" fmla="*/ 0 w 35"/>
                <a:gd name="T7" fmla="*/ 0 h 204"/>
                <a:gd name="T8" fmla="*/ 0 w 35"/>
                <a:gd name="T9" fmla="*/ 0 h 204"/>
                <a:gd name="T10" fmla="*/ 0 w 35"/>
                <a:gd name="T11" fmla="*/ 0 h 204"/>
                <a:gd name="T12" fmla="*/ 0 w 35"/>
                <a:gd name="T13" fmla="*/ 0 h 204"/>
                <a:gd name="T14" fmla="*/ 0 w 35"/>
                <a:gd name="T15" fmla="*/ 0 h 204"/>
                <a:gd name="T16" fmla="*/ 0 w 35"/>
                <a:gd name="T17" fmla="*/ 0 h 204"/>
                <a:gd name="T18" fmla="*/ 0 w 35"/>
                <a:gd name="T19" fmla="*/ 0 h 204"/>
                <a:gd name="T20" fmla="*/ 0 w 35"/>
                <a:gd name="T21" fmla="*/ 0 h 204"/>
                <a:gd name="T22" fmla="*/ 0 w 35"/>
                <a:gd name="T23" fmla="*/ 0 h 204"/>
                <a:gd name="T24" fmla="*/ 0 w 35"/>
                <a:gd name="T25" fmla="*/ 0 h 204"/>
                <a:gd name="T26" fmla="*/ 0 w 35"/>
                <a:gd name="T27" fmla="*/ 0 h 204"/>
                <a:gd name="T28" fmla="*/ 0 w 35"/>
                <a:gd name="T29" fmla="*/ 0 h 204"/>
                <a:gd name="T30" fmla="*/ 0 w 35"/>
                <a:gd name="T31" fmla="*/ 0 h 204"/>
                <a:gd name="T32" fmla="*/ 0 w 35"/>
                <a:gd name="T33" fmla="*/ 0 h 204"/>
                <a:gd name="T34" fmla="*/ 0 w 35"/>
                <a:gd name="T35" fmla="*/ 0 h 204"/>
                <a:gd name="T36" fmla="*/ 0 w 35"/>
                <a:gd name="T37" fmla="*/ 0 h 204"/>
                <a:gd name="T38" fmla="*/ 0 w 35"/>
                <a:gd name="T39" fmla="*/ 0 h 204"/>
                <a:gd name="T40" fmla="*/ 0 w 35"/>
                <a:gd name="T41" fmla="*/ 0 h 204"/>
                <a:gd name="T42" fmla="*/ 0 w 35"/>
                <a:gd name="T43" fmla="*/ 0 h 204"/>
                <a:gd name="T44" fmla="*/ 0 w 35"/>
                <a:gd name="T45" fmla="*/ 0 h 204"/>
                <a:gd name="T46" fmla="*/ 0 w 35"/>
                <a:gd name="T47" fmla="*/ 0 h 204"/>
                <a:gd name="T48" fmla="*/ 0 w 35"/>
                <a:gd name="T49" fmla="*/ 0 h 204"/>
                <a:gd name="T50" fmla="*/ 0 w 35"/>
                <a:gd name="T51" fmla="*/ 0 h 204"/>
                <a:gd name="T52" fmla="*/ 0 w 35"/>
                <a:gd name="T53" fmla="*/ 0 h 204"/>
                <a:gd name="T54" fmla="*/ 0 w 35"/>
                <a:gd name="T55" fmla="*/ 0 h 204"/>
                <a:gd name="T56" fmla="*/ 0 w 35"/>
                <a:gd name="T57" fmla="*/ 0 h 204"/>
                <a:gd name="T58" fmla="*/ 0 w 35"/>
                <a:gd name="T59" fmla="*/ 0 h 204"/>
                <a:gd name="T60" fmla="*/ 0 w 35"/>
                <a:gd name="T61" fmla="*/ 0 h 204"/>
                <a:gd name="T62" fmla="*/ 0 w 35"/>
                <a:gd name="T63" fmla="*/ 0 h 204"/>
                <a:gd name="T64" fmla="*/ 0 w 35"/>
                <a:gd name="T65" fmla="*/ 0 h 204"/>
                <a:gd name="T66" fmla="*/ 0 w 35"/>
                <a:gd name="T67" fmla="*/ 0 h 204"/>
                <a:gd name="T68" fmla="*/ 0 w 35"/>
                <a:gd name="T69" fmla="*/ 0 h 204"/>
                <a:gd name="T70" fmla="*/ 0 w 35"/>
                <a:gd name="T71" fmla="*/ 0 h 204"/>
                <a:gd name="T72" fmla="*/ 0 w 35"/>
                <a:gd name="T73" fmla="*/ 0 h 204"/>
                <a:gd name="T74" fmla="*/ 0 w 35"/>
                <a:gd name="T75" fmla="*/ 0 h 204"/>
                <a:gd name="T76" fmla="*/ 0 w 35"/>
                <a:gd name="T77" fmla="*/ 0 h 204"/>
                <a:gd name="T78" fmla="*/ 0 w 35"/>
                <a:gd name="T79" fmla="*/ 0 h 204"/>
                <a:gd name="T80" fmla="*/ 0 w 35"/>
                <a:gd name="T81" fmla="*/ 0 h 204"/>
                <a:gd name="T82" fmla="*/ 0 w 35"/>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04"/>
                <a:gd name="T128" fmla="*/ 35 w 35"/>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04">
                  <a:moveTo>
                    <a:pt x="35" y="13"/>
                  </a:moveTo>
                  <a:lnTo>
                    <a:pt x="33" y="22"/>
                  </a:lnTo>
                  <a:lnTo>
                    <a:pt x="32" y="35"/>
                  </a:lnTo>
                  <a:lnTo>
                    <a:pt x="32" y="47"/>
                  </a:lnTo>
                  <a:lnTo>
                    <a:pt x="31" y="59"/>
                  </a:lnTo>
                  <a:lnTo>
                    <a:pt x="31" y="73"/>
                  </a:lnTo>
                  <a:lnTo>
                    <a:pt x="31" y="87"/>
                  </a:lnTo>
                  <a:lnTo>
                    <a:pt x="31" y="100"/>
                  </a:lnTo>
                  <a:lnTo>
                    <a:pt x="31" y="115"/>
                  </a:lnTo>
                  <a:lnTo>
                    <a:pt x="31" y="127"/>
                  </a:lnTo>
                  <a:lnTo>
                    <a:pt x="31" y="141"/>
                  </a:lnTo>
                  <a:lnTo>
                    <a:pt x="31" y="153"/>
                  </a:lnTo>
                  <a:lnTo>
                    <a:pt x="31" y="163"/>
                  </a:lnTo>
                  <a:lnTo>
                    <a:pt x="30" y="173"/>
                  </a:lnTo>
                  <a:lnTo>
                    <a:pt x="28" y="181"/>
                  </a:lnTo>
                  <a:lnTo>
                    <a:pt x="27" y="189"/>
                  </a:lnTo>
                  <a:lnTo>
                    <a:pt x="25" y="194"/>
                  </a:lnTo>
                  <a:lnTo>
                    <a:pt x="11" y="204"/>
                  </a:lnTo>
                  <a:lnTo>
                    <a:pt x="11" y="193"/>
                  </a:lnTo>
                  <a:lnTo>
                    <a:pt x="10" y="179"/>
                  </a:lnTo>
                  <a:lnTo>
                    <a:pt x="10" y="167"/>
                  </a:lnTo>
                  <a:lnTo>
                    <a:pt x="7" y="152"/>
                  </a:lnTo>
                  <a:lnTo>
                    <a:pt x="6" y="137"/>
                  </a:lnTo>
                  <a:lnTo>
                    <a:pt x="5" y="122"/>
                  </a:lnTo>
                  <a:lnTo>
                    <a:pt x="4" y="107"/>
                  </a:lnTo>
                  <a:lnTo>
                    <a:pt x="3" y="93"/>
                  </a:lnTo>
                  <a:lnTo>
                    <a:pt x="1" y="79"/>
                  </a:lnTo>
                  <a:lnTo>
                    <a:pt x="0" y="66"/>
                  </a:lnTo>
                  <a:lnTo>
                    <a:pt x="0" y="53"/>
                  </a:lnTo>
                  <a:lnTo>
                    <a:pt x="0" y="41"/>
                  </a:lnTo>
                  <a:lnTo>
                    <a:pt x="1" y="31"/>
                  </a:lnTo>
                  <a:lnTo>
                    <a:pt x="3" y="22"/>
                  </a:lnTo>
                  <a:lnTo>
                    <a:pt x="5" y="15"/>
                  </a:lnTo>
                  <a:lnTo>
                    <a:pt x="7" y="9"/>
                  </a:lnTo>
                  <a:lnTo>
                    <a:pt x="15" y="3"/>
                  </a:lnTo>
                  <a:lnTo>
                    <a:pt x="20" y="0"/>
                  </a:lnTo>
                  <a:lnTo>
                    <a:pt x="25" y="0"/>
                  </a:lnTo>
                  <a:lnTo>
                    <a:pt x="28" y="3"/>
                  </a:lnTo>
                  <a:lnTo>
                    <a:pt x="31" y="5"/>
                  </a:lnTo>
                  <a:lnTo>
                    <a:pt x="32" y="9"/>
                  </a:lnTo>
                  <a:lnTo>
                    <a:pt x="33" y="11"/>
                  </a:lnTo>
                  <a:lnTo>
                    <a:pt x="35" y="13"/>
                  </a:lnTo>
                  <a:close/>
                </a:path>
              </a:pathLst>
            </a:custGeom>
            <a:solidFill>
              <a:schemeClr val="accent1"/>
            </a:solidFill>
            <a:ln w="9525">
              <a:noFill/>
              <a:round/>
              <a:headEnd/>
              <a:tailEnd/>
            </a:ln>
          </p:spPr>
          <p:txBody>
            <a:bodyPr/>
            <a:lstStyle/>
            <a:p>
              <a:endParaRPr lang="ko-KR" altLang="en-US"/>
            </a:p>
          </p:txBody>
        </p:sp>
        <p:sp>
          <p:nvSpPr>
            <p:cNvPr id="258075" name="Freeform 30"/>
            <p:cNvSpPr>
              <a:spLocks/>
            </p:cNvSpPr>
            <p:nvPr/>
          </p:nvSpPr>
          <p:spPr bwMode="auto">
            <a:xfrm>
              <a:off x="4711" y="2886"/>
              <a:ext cx="180" cy="125"/>
            </a:xfrm>
            <a:custGeom>
              <a:avLst/>
              <a:gdLst>
                <a:gd name="T0" fmla="*/ 1 w 360"/>
                <a:gd name="T1" fmla="*/ 1 h 249"/>
                <a:gd name="T2" fmla="*/ 1 w 360"/>
                <a:gd name="T3" fmla="*/ 1 h 249"/>
                <a:gd name="T4" fmla="*/ 1 w 360"/>
                <a:gd name="T5" fmla="*/ 1 h 249"/>
                <a:gd name="T6" fmla="*/ 1 w 360"/>
                <a:gd name="T7" fmla="*/ 1 h 249"/>
                <a:gd name="T8" fmla="*/ 1 w 360"/>
                <a:gd name="T9" fmla="*/ 1 h 249"/>
                <a:gd name="T10" fmla="*/ 1 w 360"/>
                <a:gd name="T11" fmla="*/ 1 h 249"/>
                <a:gd name="T12" fmla="*/ 1 w 360"/>
                <a:gd name="T13" fmla="*/ 1 h 249"/>
                <a:gd name="T14" fmla="*/ 1 w 360"/>
                <a:gd name="T15" fmla="*/ 1 h 249"/>
                <a:gd name="T16" fmla="*/ 1 w 360"/>
                <a:gd name="T17" fmla="*/ 1 h 249"/>
                <a:gd name="T18" fmla="*/ 1 w 360"/>
                <a:gd name="T19" fmla="*/ 1 h 249"/>
                <a:gd name="T20" fmla="*/ 1 w 360"/>
                <a:gd name="T21" fmla="*/ 1 h 249"/>
                <a:gd name="T22" fmla="*/ 1 w 360"/>
                <a:gd name="T23" fmla="*/ 1 h 249"/>
                <a:gd name="T24" fmla="*/ 1 w 360"/>
                <a:gd name="T25" fmla="*/ 1 h 249"/>
                <a:gd name="T26" fmla="*/ 1 w 360"/>
                <a:gd name="T27" fmla="*/ 1 h 249"/>
                <a:gd name="T28" fmla="*/ 1 w 360"/>
                <a:gd name="T29" fmla="*/ 1 h 249"/>
                <a:gd name="T30" fmla="*/ 1 w 360"/>
                <a:gd name="T31" fmla="*/ 1 h 249"/>
                <a:gd name="T32" fmla="*/ 1 w 360"/>
                <a:gd name="T33" fmla="*/ 1 h 249"/>
                <a:gd name="T34" fmla="*/ 1 w 360"/>
                <a:gd name="T35" fmla="*/ 1 h 249"/>
                <a:gd name="T36" fmla="*/ 1 w 360"/>
                <a:gd name="T37" fmla="*/ 1 h 249"/>
                <a:gd name="T38" fmla="*/ 1 w 360"/>
                <a:gd name="T39" fmla="*/ 1 h 249"/>
                <a:gd name="T40" fmla="*/ 1 w 360"/>
                <a:gd name="T41" fmla="*/ 1 h 249"/>
                <a:gd name="T42" fmla="*/ 1 w 360"/>
                <a:gd name="T43" fmla="*/ 1 h 249"/>
                <a:gd name="T44" fmla="*/ 1 w 360"/>
                <a:gd name="T45" fmla="*/ 1 h 249"/>
                <a:gd name="T46" fmla="*/ 1 w 360"/>
                <a:gd name="T47" fmla="*/ 1 h 249"/>
                <a:gd name="T48" fmla="*/ 1 w 360"/>
                <a:gd name="T49" fmla="*/ 1 h 249"/>
                <a:gd name="T50" fmla="*/ 1 w 360"/>
                <a:gd name="T51" fmla="*/ 1 h 249"/>
                <a:gd name="T52" fmla="*/ 1 w 360"/>
                <a:gd name="T53" fmla="*/ 1 h 249"/>
                <a:gd name="T54" fmla="*/ 1 w 360"/>
                <a:gd name="T55" fmla="*/ 1 h 249"/>
                <a:gd name="T56" fmla="*/ 1 w 360"/>
                <a:gd name="T57" fmla="*/ 1 h 249"/>
                <a:gd name="T58" fmla="*/ 1 w 360"/>
                <a:gd name="T59" fmla="*/ 1 h 249"/>
                <a:gd name="T60" fmla="*/ 1 w 360"/>
                <a:gd name="T61" fmla="*/ 1 h 249"/>
                <a:gd name="T62" fmla="*/ 1 w 360"/>
                <a:gd name="T63" fmla="*/ 1 h 249"/>
                <a:gd name="T64" fmla="*/ 1 w 360"/>
                <a:gd name="T65" fmla="*/ 1 h 249"/>
                <a:gd name="T66" fmla="*/ 1 w 360"/>
                <a:gd name="T67" fmla="*/ 1 h 249"/>
                <a:gd name="T68" fmla="*/ 1 w 360"/>
                <a:gd name="T69" fmla="*/ 1 h 249"/>
                <a:gd name="T70" fmla="*/ 1 w 360"/>
                <a:gd name="T71" fmla="*/ 1 h 249"/>
                <a:gd name="T72" fmla="*/ 1 w 360"/>
                <a:gd name="T73" fmla="*/ 1 h 249"/>
                <a:gd name="T74" fmla="*/ 1 w 360"/>
                <a:gd name="T75" fmla="*/ 1 h 249"/>
                <a:gd name="T76" fmla="*/ 1 w 360"/>
                <a:gd name="T77" fmla="*/ 1 h 249"/>
                <a:gd name="T78" fmla="*/ 1 w 360"/>
                <a:gd name="T79" fmla="*/ 1 h 249"/>
                <a:gd name="T80" fmla="*/ 0 w 360"/>
                <a:gd name="T81" fmla="*/ 1 h 249"/>
                <a:gd name="T82" fmla="*/ 1 w 360"/>
                <a:gd name="T83" fmla="*/ 1 h 249"/>
                <a:gd name="T84" fmla="*/ 1 w 360"/>
                <a:gd name="T85" fmla="*/ 1 h 249"/>
                <a:gd name="T86" fmla="*/ 1 w 360"/>
                <a:gd name="T87" fmla="*/ 1 h 249"/>
                <a:gd name="T88" fmla="*/ 1 w 360"/>
                <a:gd name="T89" fmla="*/ 1 h 249"/>
                <a:gd name="T90" fmla="*/ 1 w 360"/>
                <a:gd name="T91" fmla="*/ 1 h 249"/>
                <a:gd name="T92" fmla="*/ 1 w 360"/>
                <a:gd name="T93" fmla="*/ 1 h 249"/>
                <a:gd name="T94" fmla="*/ 1 w 360"/>
                <a:gd name="T95" fmla="*/ 1 h 249"/>
                <a:gd name="T96" fmla="*/ 1 w 360"/>
                <a:gd name="T97" fmla="*/ 1 h 249"/>
                <a:gd name="T98" fmla="*/ 1 w 360"/>
                <a:gd name="T99" fmla="*/ 1 h 249"/>
                <a:gd name="T100" fmla="*/ 1 w 360"/>
                <a:gd name="T101" fmla="*/ 1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249"/>
                <a:gd name="T155" fmla="*/ 360 w 360"/>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249">
                  <a:moveTo>
                    <a:pt x="36" y="48"/>
                  </a:moveTo>
                  <a:lnTo>
                    <a:pt x="43" y="52"/>
                  </a:lnTo>
                  <a:lnTo>
                    <a:pt x="51" y="55"/>
                  </a:lnTo>
                  <a:lnTo>
                    <a:pt x="60" y="59"/>
                  </a:lnTo>
                  <a:lnTo>
                    <a:pt x="68" y="62"/>
                  </a:lnTo>
                  <a:lnTo>
                    <a:pt x="77" y="65"/>
                  </a:lnTo>
                  <a:lnTo>
                    <a:pt x="87" y="68"/>
                  </a:lnTo>
                  <a:lnTo>
                    <a:pt x="95" y="70"/>
                  </a:lnTo>
                  <a:lnTo>
                    <a:pt x="105" y="71"/>
                  </a:lnTo>
                  <a:lnTo>
                    <a:pt x="115" y="74"/>
                  </a:lnTo>
                  <a:lnTo>
                    <a:pt x="124" y="75"/>
                  </a:lnTo>
                  <a:lnTo>
                    <a:pt x="132" y="76"/>
                  </a:lnTo>
                  <a:lnTo>
                    <a:pt x="141" y="78"/>
                  </a:lnTo>
                  <a:lnTo>
                    <a:pt x="150" y="79"/>
                  </a:lnTo>
                  <a:lnTo>
                    <a:pt x="157" y="79"/>
                  </a:lnTo>
                  <a:lnTo>
                    <a:pt x="163" y="80"/>
                  </a:lnTo>
                  <a:lnTo>
                    <a:pt x="169" y="80"/>
                  </a:lnTo>
                  <a:lnTo>
                    <a:pt x="175" y="79"/>
                  </a:lnTo>
                  <a:lnTo>
                    <a:pt x="182" y="79"/>
                  </a:lnTo>
                  <a:lnTo>
                    <a:pt x="189" y="78"/>
                  </a:lnTo>
                  <a:lnTo>
                    <a:pt x="198" y="76"/>
                  </a:lnTo>
                  <a:lnTo>
                    <a:pt x="206" y="74"/>
                  </a:lnTo>
                  <a:lnTo>
                    <a:pt x="216" y="71"/>
                  </a:lnTo>
                  <a:lnTo>
                    <a:pt x="225" y="69"/>
                  </a:lnTo>
                  <a:lnTo>
                    <a:pt x="235" y="65"/>
                  </a:lnTo>
                  <a:lnTo>
                    <a:pt x="244" y="62"/>
                  </a:lnTo>
                  <a:lnTo>
                    <a:pt x="253" y="58"/>
                  </a:lnTo>
                  <a:lnTo>
                    <a:pt x="263" y="53"/>
                  </a:lnTo>
                  <a:lnTo>
                    <a:pt x="272" y="48"/>
                  </a:lnTo>
                  <a:lnTo>
                    <a:pt x="280" y="43"/>
                  </a:lnTo>
                  <a:lnTo>
                    <a:pt x="289" y="37"/>
                  </a:lnTo>
                  <a:lnTo>
                    <a:pt x="296" y="31"/>
                  </a:lnTo>
                  <a:lnTo>
                    <a:pt x="302" y="25"/>
                  </a:lnTo>
                  <a:lnTo>
                    <a:pt x="309" y="18"/>
                  </a:lnTo>
                  <a:lnTo>
                    <a:pt x="315" y="13"/>
                  </a:lnTo>
                  <a:lnTo>
                    <a:pt x="322" y="9"/>
                  </a:lnTo>
                  <a:lnTo>
                    <a:pt x="328" y="5"/>
                  </a:lnTo>
                  <a:lnTo>
                    <a:pt x="334" y="2"/>
                  </a:lnTo>
                  <a:lnTo>
                    <a:pt x="341" y="1"/>
                  </a:lnTo>
                  <a:lnTo>
                    <a:pt x="347" y="0"/>
                  </a:lnTo>
                  <a:lnTo>
                    <a:pt x="352" y="0"/>
                  </a:lnTo>
                  <a:lnTo>
                    <a:pt x="355" y="1"/>
                  </a:lnTo>
                  <a:lnTo>
                    <a:pt x="358" y="4"/>
                  </a:lnTo>
                  <a:lnTo>
                    <a:pt x="360" y="7"/>
                  </a:lnTo>
                  <a:lnTo>
                    <a:pt x="360" y="12"/>
                  </a:lnTo>
                  <a:lnTo>
                    <a:pt x="359" y="17"/>
                  </a:lnTo>
                  <a:lnTo>
                    <a:pt x="355" y="25"/>
                  </a:lnTo>
                  <a:lnTo>
                    <a:pt x="350" y="32"/>
                  </a:lnTo>
                  <a:lnTo>
                    <a:pt x="344" y="41"/>
                  </a:lnTo>
                  <a:lnTo>
                    <a:pt x="337" y="50"/>
                  </a:lnTo>
                  <a:lnTo>
                    <a:pt x="330" y="59"/>
                  </a:lnTo>
                  <a:lnTo>
                    <a:pt x="322" y="67"/>
                  </a:lnTo>
                  <a:lnTo>
                    <a:pt x="316" y="74"/>
                  </a:lnTo>
                  <a:lnTo>
                    <a:pt x="311" y="80"/>
                  </a:lnTo>
                  <a:lnTo>
                    <a:pt x="305" y="85"/>
                  </a:lnTo>
                  <a:lnTo>
                    <a:pt x="299" y="90"/>
                  </a:lnTo>
                  <a:lnTo>
                    <a:pt x="293" y="94"/>
                  </a:lnTo>
                  <a:lnTo>
                    <a:pt x="288" y="97"/>
                  </a:lnTo>
                  <a:lnTo>
                    <a:pt x="281" y="101"/>
                  </a:lnTo>
                  <a:lnTo>
                    <a:pt x="275" y="102"/>
                  </a:lnTo>
                  <a:lnTo>
                    <a:pt x="269" y="105"/>
                  </a:lnTo>
                  <a:lnTo>
                    <a:pt x="262" y="106"/>
                  </a:lnTo>
                  <a:lnTo>
                    <a:pt x="254" y="106"/>
                  </a:lnTo>
                  <a:lnTo>
                    <a:pt x="247" y="106"/>
                  </a:lnTo>
                  <a:lnTo>
                    <a:pt x="237" y="106"/>
                  </a:lnTo>
                  <a:lnTo>
                    <a:pt x="221" y="105"/>
                  </a:lnTo>
                  <a:lnTo>
                    <a:pt x="209" y="104"/>
                  </a:lnTo>
                  <a:lnTo>
                    <a:pt x="200" y="104"/>
                  </a:lnTo>
                  <a:lnTo>
                    <a:pt x="193" y="104"/>
                  </a:lnTo>
                  <a:lnTo>
                    <a:pt x="189" y="102"/>
                  </a:lnTo>
                  <a:lnTo>
                    <a:pt x="186" y="102"/>
                  </a:lnTo>
                  <a:lnTo>
                    <a:pt x="185" y="102"/>
                  </a:lnTo>
                  <a:lnTo>
                    <a:pt x="185" y="154"/>
                  </a:lnTo>
                  <a:lnTo>
                    <a:pt x="194" y="158"/>
                  </a:lnTo>
                  <a:lnTo>
                    <a:pt x="203" y="163"/>
                  </a:lnTo>
                  <a:lnTo>
                    <a:pt x="211" y="166"/>
                  </a:lnTo>
                  <a:lnTo>
                    <a:pt x="219" y="171"/>
                  </a:lnTo>
                  <a:lnTo>
                    <a:pt x="225" y="176"/>
                  </a:lnTo>
                  <a:lnTo>
                    <a:pt x="231" y="181"/>
                  </a:lnTo>
                  <a:lnTo>
                    <a:pt x="237" y="185"/>
                  </a:lnTo>
                  <a:lnTo>
                    <a:pt x="241" y="190"/>
                  </a:lnTo>
                  <a:lnTo>
                    <a:pt x="244" y="194"/>
                  </a:lnTo>
                  <a:lnTo>
                    <a:pt x="247" y="196"/>
                  </a:lnTo>
                  <a:lnTo>
                    <a:pt x="247" y="200"/>
                  </a:lnTo>
                  <a:lnTo>
                    <a:pt x="247" y="201"/>
                  </a:lnTo>
                  <a:lnTo>
                    <a:pt x="246" y="202"/>
                  </a:lnTo>
                  <a:lnTo>
                    <a:pt x="242" y="202"/>
                  </a:lnTo>
                  <a:lnTo>
                    <a:pt x="237" y="202"/>
                  </a:lnTo>
                  <a:lnTo>
                    <a:pt x="231" y="200"/>
                  </a:lnTo>
                  <a:lnTo>
                    <a:pt x="223" y="197"/>
                  </a:lnTo>
                  <a:lnTo>
                    <a:pt x="215" y="195"/>
                  </a:lnTo>
                  <a:lnTo>
                    <a:pt x="207" y="192"/>
                  </a:lnTo>
                  <a:lnTo>
                    <a:pt x="199" y="189"/>
                  </a:lnTo>
                  <a:lnTo>
                    <a:pt x="189" y="186"/>
                  </a:lnTo>
                  <a:lnTo>
                    <a:pt x="182" y="182"/>
                  </a:lnTo>
                  <a:lnTo>
                    <a:pt x="173" y="180"/>
                  </a:lnTo>
                  <a:lnTo>
                    <a:pt x="164" y="178"/>
                  </a:lnTo>
                  <a:lnTo>
                    <a:pt x="157" y="175"/>
                  </a:lnTo>
                  <a:lnTo>
                    <a:pt x="150" y="173"/>
                  </a:lnTo>
                  <a:lnTo>
                    <a:pt x="143" y="170"/>
                  </a:lnTo>
                  <a:lnTo>
                    <a:pt x="138" y="168"/>
                  </a:lnTo>
                  <a:lnTo>
                    <a:pt x="133" y="166"/>
                  </a:lnTo>
                  <a:lnTo>
                    <a:pt x="130" y="165"/>
                  </a:lnTo>
                  <a:lnTo>
                    <a:pt x="129" y="165"/>
                  </a:lnTo>
                  <a:lnTo>
                    <a:pt x="127" y="164"/>
                  </a:lnTo>
                  <a:lnTo>
                    <a:pt x="120" y="171"/>
                  </a:lnTo>
                  <a:lnTo>
                    <a:pt x="111" y="179"/>
                  </a:lnTo>
                  <a:lnTo>
                    <a:pt x="103" y="186"/>
                  </a:lnTo>
                  <a:lnTo>
                    <a:pt x="95" y="194"/>
                  </a:lnTo>
                  <a:lnTo>
                    <a:pt x="87" y="200"/>
                  </a:lnTo>
                  <a:lnTo>
                    <a:pt x="79" y="206"/>
                  </a:lnTo>
                  <a:lnTo>
                    <a:pt x="71" y="212"/>
                  </a:lnTo>
                  <a:lnTo>
                    <a:pt x="63" y="218"/>
                  </a:lnTo>
                  <a:lnTo>
                    <a:pt x="55" y="224"/>
                  </a:lnTo>
                  <a:lnTo>
                    <a:pt x="47" y="229"/>
                  </a:lnTo>
                  <a:lnTo>
                    <a:pt x="39" y="234"/>
                  </a:lnTo>
                  <a:lnTo>
                    <a:pt x="31" y="238"/>
                  </a:lnTo>
                  <a:lnTo>
                    <a:pt x="24" y="242"/>
                  </a:lnTo>
                  <a:lnTo>
                    <a:pt x="15" y="244"/>
                  </a:lnTo>
                  <a:lnTo>
                    <a:pt x="8" y="247"/>
                  </a:lnTo>
                  <a:lnTo>
                    <a:pt x="0" y="249"/>
                  </a:lnTo>
                  <a:lnTo>
                    <a:pt x="0" y="244"/>
                  </a:lnTo>
                  <a:lnTo>
                    <a:pt x="0" y="239"/>
                  </a:lnTo>
                  <a:lnTo>
                    <a:pt x="2" y="235"/>
                  </a:lnTo>
                  <a:lnTo>
                    <a:pt x="3" y="232"/>
                  </a:lnTo>
                  <a:lnTo>
                    <a:pt x="4" y="228"/>
                  </a:lnTo>
                  <a:lnTo>
                    <a:pt x="6" y="224"/>
                  </a:lnTo>
                  <a:lnTo>
                    <a:pt x="9" y="222"/>
                  </a:lnTo>
                  <a:lnTo>
                    <a:pt x="11" y="218"/>
                  </a:lnTo>
                  <a:lnTo>
                    <a:pt x="14" y="215"/>
                  </a:lnTo>
                  <a:lnTo>
                    <a:pt x="16" y="211"/>
                  </a:lnTo>
                  <a:lnTo>
                    <a:pt x="19" y="207"/>
                  </a:lnTo>
                  <a:lnTo>
                    <a:pt x="23" y="202"/>
                  </a:lnTo>
                  <a:lnTo>
                    <a:pt x="25" y="197"/>
                  </a:lnTo>
                  <a:lnTo>
                    <a:pt x="29" y="192"/>
                  </a:lnTo>
                  <a:lnTo>
                    <a:pt x="31" y="186"/>
                  </a:lnTo>
                  <a:lnTo>
                    <a:pt x="34" y="180"/>
                  </a:lnTo>
                  <a:lnTo>
                    <a:pt x="36" y="174"/>
                  </a:lnTo>
                  <a:lnTo>
                    <a:pt x="37" y="165"/>
                  </a:lnTo>
                  <a:lnTo>
                    <a:pt x="40" y="157"/>
                  </a:lnTo>
                  <a:lnTo>
                    <a:pt x="41" y="148"/>
                  </a:lnTo>
                  <a:lnTo>
                    <a:pt x="42" y="139"/>
                  </a:lnTo>
                  <a:lnTo>
                    <a:pt x="43" y="129"/>
                  </a:lnTo>
                  <a:lnTo>
                    <a:pt x="45" y="120"/>
                  </a:lnTo>
                  <a:lnTo>
                    <a:pt x="45" y="110"/>
                  </a:lnTo>
                  <a:lnTo>
                    <a:pt x="45" y="101"/>
                  </a:lnTo>
                  <a:lnTo>
                    <a:pt x="45" y="91"/>
                  </a:lnTo>
                  <a:lnTo>
                    <a:pt x="45" y="83"/>
                  </a:lnTo>
                  <a:lnTo>
                    <a:pt x="43" y="74"/>
                  </a:lnTo>
                  <a:lnTo>
                    <a:pt x="42" y="67"/>
                  </a:lnTo>
                  <a:lnTo>
                    <a:pt x="41" y="59"/>
                  </a:lnTo>
                  <a:lnTo>
                    <a:pt x="39" y="53"/>
                  </a:lnTo>
                  <a:lnTo>
                    <a:pt x="36" y="48"/>
                  </a:lnTo>
                  <a:close/>
                </a:path>
              </a:pathLst>
            </a:custGeom>
            <a:solidFill>
              <a:schemeClr val="accent1"/>
            </a:solidFill>
            <a:ln w="9525">
              <a:noFill/>
              <a:round/>
              <a:headEnd/>
              <a:tailEnd/>
            </a:ln>
          </p:spPr>
          <p:txBody>
            <a:bodyPr/>
            <a:lstStyle/>
            <a:p>
              <a:endParaRPr lang="ko-KR" alt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正方形/長方形 1"/>
          <p:cNvSpPr>
            <a:spLocks noChangeArrowheads="1"/>
          </p:cNvSpPr>
          <p:nvPr/>
        </p:nvSpPr>
        <p:spPr bwMode="auto">
          <a:xfrm>
            <a:off x="1000125" y="2643188"/>
            <a:ext cx="6786563" cy="2949575"/>
          </a:xfrm>
          <a:prstGeom prst="rect">
            <a:avLst/>
          </a:prstGeom>
          <a:noFill/>
          <a:ln w="9525">
            <a:noFill/>
            <a:miter lim="800000"/>
            <a:headEnd/>
            <a:tailEnd/>
          </a:ln>
        </p:spPr>
        <p:txBody>
          <a:bodyPr>
            <a:spAutoFit/>
          </a:bodyPr>
          <a:lstStyle/>
          <a:p>
            <a:pPr latinLnBrk="0">
              <a:lnSpc>
                <a:spcPct val="130000"/>
              </a:lnSpc>
            </a:pPr>
            <a:r>
              <a:rPr lang="ja-JP" altLang="en-US" sz="1800">
                <a:solidFill>
                  <a:schemeClr val="bg2"/>
                </a:solidFill>
                <a:latin typeface="A-OTF カクミン Pro R"/>
                <a:ea typeface="A-OTF カクミン Pro R"/>
                <a:cs typeface="A-OTF カクミン Pro R"/>
              </a:rPr>
              <a:t>私が人を疑う時、私は苦痛を感じます。</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私が人を審判する時、私は耐えられなくなります。</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私が人を憎悪する時、私は存在価値を失ってしまいます。</a:t>
            </a:r>
            <a:endParaRPr lang="en-US" altLang="ja-JP" sz="1800">
              <a:solidFill>
                <a:schemeClr val="bg2"/>
              </a:solidFill>
              <a:latin typeface="A-OTF カクミン Pro R"/>
              <a:ea typeface="A-OTF カクミン Pro R"/>
              <a:cs typeface="A-OTF カクミン Pro R"/>
            </a:endParaRPr>
          </a:p>
          <a:p>
            <a:pPr latinLnBrk="0">
              <a:lnSpc>
                <a:spcPct val="130000"/>
              </a:lnSpc>
            </a:pPr>
            <a:r>
              <a:rPr lang="ja-JP" altLang="en-US" sz="1800">
                <a:solidFill>
                  <a:schemeClr val="bg2"/>
                </a:solidFill>
                <a:latin typeface="A-OTF カクミン Pro R"/>
                <a:ea typeface="A-OTF カクミン Pro R"/>
                <a:cs typeface="A-OTF カクミン Pro R"/>
              </a:rPr>
              <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しかし、もし私が信じれば、私はだまされてしまいます。</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この夕べ、私は頭を抱え、苦痛と悲しさに震えています。</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私が間違っているのでしょうか。</a:t>
            </a:r>
            <a:endParaRPr lang="en-US" altLang="ja-JP" sz="1800">
              <a:solidFill>
                <a:schemeClr val="bg2"/>
              </a:solidFill>
              <a:latin typeface="A-OTF カクミン Pro R"/>
              <a:ea typeface="A-OTF カクミン Pro R"/>
              <a:cs typeface="A-OTF カクミン Pro R"/>
            </a:endParaRPr>
          </a:p>
          <a:p>
            <a:pPr latinLnBrk="0">
              <a:lnSpc>
                <a:spcPct val="130000"/>
              </a:lnSpc>
            </a:pPr>
            <a:r>
              <a:rPr lang="ja-JP" altLang="en-US" sz="1800">
                <a:solidFill>
                  <a:schemeClr val="bg2"/>
                </a:solidFill>
                <a:latin typeface="A-OTF カクミン Pro R"/>
                <a:ea typeface="A-OTF カクミン Pro R"/>
                <a:cs typeface="A-OTF カクミン Pro R"/>
              </a:rPr>
              <a:t>そうです。私が間違っているのです。</a:t>
            </a:r>
          </a:p>
        </p:txBody>
      </p:sp>
      <p:sp>
        <p:nvSpPr>
          <p:cNvPr id="39938" name="Text Box 6"/>
          <p:cNvSpPr txBox="1">
            <a:spLocks noChangeArrowheads="1"/>
          </p:cNvSpPr>
          <p:nvPr/>
        </p:nvSpPr>
        <p:spPr bwMode="auto">
          <a:xfrm>
            <a:off x="304800" y="152400"/>
            <a:ext cx="1098550"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「参考」</a:t>
            </a:r>
          </a:p>
        </p:txBody>
      </p:sp>
      <p:sp>
        <p:nvSpPr>
          <p:cNvPr id="39939" name="テキスト ボックス 3"/>
          <p:cNvSpPr txBox="1">
            <a:spLocks noChangeArrowheads="1"/>
          </p:cNvSpPr>
          <p:nvPr/>
        </p:nvSpPr>
        <p:spPr bwMode="auto">
          <a:xfrm>
            <a:off x="919163" y="1265238"/>
            <a:ext cx="7040562" cy="1092200"/>
          </a:xfrm>
          <a:prstGeom prst="rect">
            <a:avLst/>
          </a:prstGeom>
          <a:noFill/>
          <a:ln w="9525">
            <a:noFill/>
            <a:miter lim="800000"/>
            <a:headEnd/>
            <a:tailEnd/>
          </a:ln>
        </p:spPr>
        <p:txBody>
          <a:bodyPr>
            <a:spAutoFit/>
          </a:bodyPr>
          <a:lstStyle/>
          <a:p>
            <a:pPr latinLnBrk="0">
              <a:lnSpc>
                <a:spcPct val="120000"/>
              </a:lnSpc>
            </a:pPr>
            <a:r>
              <a:rPr lang="ja-JP" altLang="en-US" sz="1400" b="0">
                <a:solidFill>
                  <a:schemeClr val="bg2"/>
                </a:solidFill>
                <a:latin typeface="ＭＳ Ｐ明朝" pitchFamily="18" charset="-128"/>
                <a:ea typeface="ＭＳ Ｐ明朝" pitchFamily="18" charset="-128"/>
              </a:rPr>
              <a:t>お父様が</a:t>
            </a:r>
            <a:r>
              <a:rPr lang="en-US" altLang="ja-JP" sz="1400" b="0">
                <a:solidFill>
                  <a:schemeClr val="bg2"/>
                </a:solidFill>
                <a:latin typeface="ＭＳ Ｐ明朝" pitchFamily="18" charset="-128"/>
                <a:ea typeface="ＭＳ Ｐ明朝" pitchFamily="18" charset="-128"/>
              </a:rPr>
              <a:t>16</a:t>
            </a:r>
            <a:r>
              <a:rPr lang="ja-JP" altLang="en-US" sz="1400" b="0">
                <a:solidFill>
                  <a:schemeClr val="bg2"/>
                </a:solidFill>
                <a:latin typeface="ＭＳ Ｐ明朝" pitchFamily="18" charset="-128"/>
                <a:ea typeface="ＭＳ Ｐ明朝" pitchFamily="18" charset="-128"/>
              </a:rPr>
              <a:t>歳になられた</a:t>
            </a:r>
            <a:r>
              <a:rPr lang="en-US" altLang="ja-JP" sz="1400" b="0">
                <a:solidFill>
                  <a:schemeClr val="bg2"/>
                </a:solidFill>
                <a:latin typeface="ＭＳ Ｐ明朝" pitchFamily="18" charset="-128"/>
                <a:ea typeface="ＭＳ Ｐ明朝" pitchFamily="18" charset="-128"/>
              </a:rPr>
              <a:t>1935</a:t>
            </a:r>
            <a:r>
              <a:rPr lang="ja-JP" altLang="en-US" sz="1400" b="0">
                <a:solidFill>
                  <a:schemeClr val="bg2"/>
                </a:solidFill>
                <a:latin typeface="ＭＳ Ｐ明朝" pitchFamily="18" charset="-128"/>
                <a:ea typeface="ＭＳ Ｐ明朝" pitchFamily="18" charset="-128"/>
              </a:rPr>
              <a:t>年に書かれた祈祷文の詩。</a:t>
            </a:r>
            <a:endParaRPr lang="en-US" altLang="ja-JP" sz="1400" b="0">
              <a:solidFill>
                <a:schemeClr val="bg2"/>
              </a:solidFill>
              <a:latin typeface="ＭＳ Ｐ明朝" pitchFamily="18" charset="-128"/>
              <a:ea typeface="ＭＳ Ｐ明朝" pitchFamily="18" charset="-128"/>
            </a:endParaRPr>
          </a:p>
          <a:p>
            <a:pPr latinLnBrk="0">
              <a:lnSpc>
                <a:spcPct val="120000"/>
              </a:lnSpc>
            </a:pPr>
            <a:r>
              <a:rPr lang="ja-JP" altLang="en-US" sz="1400" b="0">
                <a:solidFill>
                  <a:schemeClr val="bg2"/>
                </a:solidFill>
                <a:latin typeface="ＭＳ Ｐ明朝" pitchFamily="18" charset="-128"/>
                <a:ea typeface="ＭＳ Ｐ明朝" pitchFamily="18" charset="-128"/>
              </a:rPr>
              <a:t>この祈祷の詩が紹介された本の中でお父様は「私は</a:t>
            </a:r>
            <a:r>
              <a:rPr lang="en-US" altLang="ja-JP" sz="1400" b="0">
                <a:solidFill>
                  <a:schemeClr val="bg2"/>
                </a:solidFill>
                <a:latin typeface="ＭＳ Ｐ明朝" pitchFamily="18" charset="-128"/>
                <a:ea typeface="ＭＳ Ｐ明朝" pitchFamily="18" charset="-128"/>
              </a:rPr>
              <a:t>16</a:t>
            </a:r>
            <a:r>
              <a:rPr lang="ja-JP" altLang="en-US" sz="1400" b="0">
                <a:solidFill>
                  <a:schemeClr val="bg2"/>
                </a:solidFill>
                <a:latin typeface="ＭＳ Ｐ明朝" pitchFamily="18" charset="-128"/>
                <a:ea typeface="ＭＳ Ｐ明朝" pitchFamily="18" charset="-128"/>
              </a:rPr>
              <a:t>歳になった歳の復活祭の聖日の朝に</a:t>
            </a:r>
            <a:endParaRPr lang="en-US" altLang="ja-JP" sz="1400" b="0">
              <a:solidFill>
                <a:schemeClr val="bg2"/>
              </a:solidFill>
              <a:latin typeface="ＭＳ Ｐ明朝" pitchFamily="18" charset="-128"/>
              <a:ea typeface="ＭＳ Ｐ明朝" pitchFamily="18" charset="-128"/>
            </a:endParaRPr>
          </a:p>
          <a:p>
            <a:pPr latinLnBrk="0">
              <a:lnSpc>
                <a:spcPct val="120000"/>
              </a:lnSpc>
            </a:pPr>
            <a:r>
              <a:rPr lang="ja-JP" altLang="en-US" sz="1400" b="0">
                <a:solidFill>
                  <a:schemeClr val="bg2"/>
                </a:solidFill>
                <a:latin typeface="ＭＳ Ｐ明朝" pitchFamily="18" charset="-128"/>
                <a:ea typeface="ＭＳ Ｐ明朝" pitchFamily="18" charset="-128"/>
              </a:rPr>
              <a:t>神様が現れた。この日から私は神様の御旨を成就させるために天の命ずるままに御旨の道を歩んできた」とあいさつの言葉を残されている。</a:t>
            </a:r>
          </a:p>
        </p:txBody>
      </p:sp>
      <p:sp>
        <p:nvSpPr>
          <p:cNvPr id="39940" name="正方形/長方形 4"/>
          <p:cNvSpPr>
            <a:spLocks noChangeArrowheads="1"/>
          </p:cNvSpPr>
          <p:nvPr/>
        </p:nvSpPr>
        <p:spPr bwMode="auto">
          <a:xfrm>
            <a:off x="0" y="571500"/>
            <a:ext cx="9144000" cy="457200"/>
          </a:xfrm>
          <a:prstGeom prst="rect">
            <a:avLst/>
          </a:prstGeom>
          <a:noFill/>
          <a:ln w="9525">
            <a:noFill/>
            <a:miter lim="800000"/>
            <a:headEnd/>
            <a:tailEnd/>
          </a:ln>
        </p:spPr>
        <p:txBody>
          <a:bodyPr>
            <a:spAutoFit/>
          </a:bodyPr>
          <a:lstStyle/>
          <a:p>
            <a:pPr algn="ctr" latinLnBrk="0"/>
            <a:r>
              <a:rPr lang="ja-JP" altLang="en-US" sz="2400">
                <a:solidFill>
                  <a:schemeClr val="bg2"/>
                </a:solidFill>
                <a:latin typeface="A-OTF カクミン Pro M"/>
                <a:ea typeface="A-OTF カクミン Pro M"/>
                <a:cs typeface="A-OTF カクミン Pro M"/>
              </a:rPr>
              <a:t>榮光の冕旒冠</a:t>
            </a:r>
            <a:r>
              <a:rPr lang="ja-JP" altLang="en-US" sz="2400" b="0">
                <a:solidFill>
                  <a:schemeClr val="bg2"/>
                </a:solidFill>
                <a:latin typeface="A-OTF カクミン Pro M"/>
                <a:ea typeface="A-OTF カクミン Pro M"/>
                <a:cs typeface="A-OTF カクミン Pro M"/>
              </a:rPr>
              <a:t>  </a:t>
            </a:r>
            <a:r>
              <a:rPr lang="ja-JP" altLang="en-US" sz="2200" b="0">
                <a:solidFill>
                  <a:schemeClr val="bg2"/>
                </a:solidFill>
                <a:cs typeface="Times New Roman" pitchFamily="18" charset="0"/>
              </a:rPr>
              <a:t>（ </a:t>
            </a:r>
            <a:r>
              <a:rPr lang="en-US" altLang="ja-JP" sz="2200" b="0">
                <a:solidFill>
                  <a:schemeClr val="bg2"/>
                </a:solidFill>
                <a:cs typeface="Times New Roman" pitchFamily="18" charset="0"/>
              </a:rPr>
              <a:t>Crown of Glory </a:t>
            </a:r>
            <a:r>
              <a:rPr lang="ja-JP" altLang="en-US" sz="2200" b="0">
                <a:solidFill>
                  <a:schemeClr val="bg2"/>
                </a:solidFill>
                <a:cs typeface="Times New Roman" pitchFamily="18" charset="0"/>
              </a:rPr>
              <a:t>）</a:t>
            </a:r>
            <a:endParaRPr lang="en-US" altLang="ja-JP" sz="2200" b="0">
              <a:solidFill>
                <a:schemeClr val="bg2"/>
              </a:solidFill>
              <a:cs typeface="Times New Roman" pitchFamily="18" charset="0"/>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flipH="1">
            <a:off x="7204133" y="4206991"/>
            <a:ext cx="1214437" cy="1447800"/>
            <a:chOff x="3407" y="1008"/>
            <a:chExt cx="1578" cy="2246"/>
          </a:xfrm>
          <a:solidFill>
            <a:schemeClr val="tx1">
              <a:lumMod val="75000"/>
            </a:schemeClr>
          </a:solidFill>
        </p:grpSpPr>
        <p:sp>
          <p:nvSpPr>
            <p:cNvPr id="58" name="Freeform 9"/>
            <p:cNvSpPr>
              <a:spLocks/>
            </p:cNvSpPr>
            <p:nvPr/>
          </p:nvSpPr>
          <p:spPr bwMode="auto">
            <a:xfrm>
              <a:off x="4050" y="1870"/>
              <a:ext cx="843" cy="956"/>
            </a:xfrm>
            <a:custGeom>
              <a:avLst/>
              <a:gdLst>
                <a:gd name="T0" fmla="*/ 70 w 1686"/>
                <a:gd name="T1" fmla="*/ 103 h 1913"/>
                <a:gd name="T2" fmla="*/ 73 w 1686"/>
                <a:gd name="T3" fmla="*/ 100 h 1913"/>
                <a:gd name="T4" fmla="*/ 76 w 1686"/>
                <a:gd name="T5" fmla="*/ 98 h 1913"/>
                <a:gd name="T6" fmla="*/ 77 w 1686"/>
                <a:gd name="T7" fmla="*/ 96 h 1913"/>
                <a:gd name="T8" fmla="*/ 80 w 1686"/>
                <a:gd name="T9" fmla="*/ 93 h 1913"/>
                <a:gd name="T10" fmla="*/ 82 w 1686"/>
                <a:gd name="T11" fmla="*/ 92 h 1913"/>
                <a:gd name="T12" fmla="*/ 85 w 1686"/>
                <a:gd name="T13" fmla="*/ 92 h 1913"/>
                <a:gd name="T14" fmla="*/ 88 w 1686"/>
                <a:gd name="T15" fmla="*/ 92 h 1913"/>
                <a:gd name="T16" fmla="*/ 90 w 1686"/>
                <a:gd name="T17" fmla="*/ 95 h 1913"/>
                <a:gd name="T18" fmla="*/ 92 w 1686"/>
                <a:gd name="T19" fmla="*/ 99 h 1913"/>
                <a:gd name="T20" fmla="*/ 95 w 1686"/>
                <a:gd name="T21" fmla="*/ 103 h 1913"/>
                <a:gd name="T22" fmla="*/ 97 w 1686"/>
                <a:gd name="T23" fmla="*/ 105 h 1913"/>
                <a:gd name="T24" fmla="*/ 98 w 1686"/>
                <a:gd name="T25" fmla="*/ 106 h 1913"/>
                <a:gd name="T26" fmla="*/ 98 w 1686"/>
                <a:gd name="T27" fmla="*/ 105 h 1913"/>
                <a:gd name="T28" fmla="*/ 99 w 1686"/>
                <a:gd name="T29" fmla="*/ 104 h 1913"/>
                <a:gd name="T30" fmla="*/ 99 w 1686"/>
                <a:gd name="T31" fmla="*/ 105 h 1913"/>
                <a:gd name="T32" fmla="*/ 100 w 1686"/>
                <a:gd name="T33" fmla="*/ 107 h 1913"/>
                <a:gd name="T34" fmla="*/ 100 w 1686"/>
                <a:gd name="T35" fmla="*/ 106 h 1913"/>
                <a:gd name="T36" fmla="*/ 101 w 1686"/>
                <a:gd name="T37" fmla="*/ 105 h 1913"/>
                <a:gd name="T38" fmla="*/ 101 w 1686"/>
                <a:gd name="T39" fmla="*/ 104 h 1913"/>
                <a:gd name="T40" fmla="*/ 102 w 1686"/>
                <a:gd name="T41" fmla="*/ 102 h 1913"/>
                <a:gd name="T42" fmla="*/ 104 w 1686"/>
                <a:gd name="T43" fmla="*/ 100 h 1913"/>
                <a:gd name="T44" fmla="*/ 105 w 1686"/>
                <a:gd name="T45" fmla="*/ 97 h 1913"/>
                <a:gd name="T46" fmla="*/ 105 w 1686"/>
                <a:gd name="T47" fmla="*/ 92 h 1913"/>
                <a:gd name="T48" fmla="*/ 105 w 1686"/>
                <a:gd name="T49" fmla="*/ 88 h 1913"/>
                <a:gd name="T50" fmla="*/ 105 w 1686"/>
                <a:gd name="T51" fmla="*/ 86 h 1913"/>
                <a:gd name="T52" fmla="*/ 105 w 1686"/>
                <a:gd name="T53" fmla="*/ 85 h 1913"/>
                <a:gd name="T54" fmla="*/ 105 w 1686"/>
                <a:gd name="T55" fmla="*/ 84 h 1913"/>
                <a:gd name="T56" fmla="*/ 105 w 1686"/>
                <a:gd name="T57" fmla="*/ 83 h 1913"/>
                <a:gd name="T58" fmla="*/ 105 w 1686"/>
                <a:gd name="T59" fmla="*/ 82 h 1913"/>
                <a:gd name="T60" fmla="*/ 105 w 1686"/>
                <a:gd name="T61" fmla="*/ 81 h 1913"/>
                <a:gd name="T62" fmla="*/ 105 w 1686"/>
                <a:gd name="T63" fmla="*/ 79 h 1913"/>
                <a:gd name="T64" fmla="*/ 105 w 1686"/>
                <a:gd name="T65" fmla="*/ 78 h 1913"/>
                <a:gd name="T66" fmla="*/ 104 w 1686"/>
                <a:gd name="T67" fmla="*/ 77 h 1913"/>
                <a:gd name="T68" fmla="*/ 103 w 1686"/>
                <a:gd name="T69" fmla="*/ 76 h 1913"/>
                <a:gd name="T70" fmla="*/ 102 w 1686"/>
                <a:gd name="T71" fmla="*/ 75 h 1913"/>
                <a:gd name="T72" fmla="*/ 101 w 1686"/>
                <a:gd name="T73" fmla="*/ 73 h 1913"/>
                <a:gd name="T74" fmla="*/ 100 w 1686"/>
                <a:gd name="T75" fmla="*/ 71 h 1913"/>
                <a:gd name="T76" fmla="*/ 98 w 1686"/>
                <a:gd name="T77" fmla="*/ 69 h 1913"/>
                <a:gd name="T78" fmla="*/ 97 w 1686"/>
                <a:gd name="T79" fmla="*/ 68 h 1913"/>
                <a:gd name="T80" fmla="*/ 95 w 1686"/>
                <a:gd name="T81" fmla="*/ 68 h 1913"/>
                <a:gd name="T82" fmla="*/ 93 w 1686"/>
                <a:gd name="T83" fmla="*/ 67 h 1913"/>
                <a:gd name="T84" fmla="*/ 91 w 1686"/>
                <a:gd name="T85" fmla="*/ 66 h 1913"/>
                <a:gd name="T86" fmla="*/ 89 w 1686"/>
                <a:gd name="T87" fmla="*/ 65 h 1913"/>
                <a:gd name="T88" fmla="*/ 86 w 1686"/>
                <a:gd name="T89" fmla="*/ 65 h 1913"/>
                <a:gd name="T90" fmla="*/ 83 w 1686"/>
                <a:gd name="T91" fmla="*/ 64 h 1913"/>
                <a:gd name="T92" fmla="*/ 80 w 1686"/>
                <a:gd name="T93" fmla="*/ 64 h 1913"/>
                <a:gd name="T94" fmla="*/ 77 w 1686"/>
                <a:gd name="T95" fmla="*/ 63 h 1913"/>
                <a:gd name="T96" fmla="*/ 73 w 1686"/>
                <a:gd name="T97" fmla="*/ 63 h 1913"/>
                <a:gd name="T98" fmla="*/ 69 w 1686"/>
                <a:gd name="T99" fmla="*/ 62 h 1913"/>
                <a:gd name="T100" fmla="*/ 66 w 1686"/>
                <a:gd name="T101" fmla="*/ 58 h 1913"/>
                <a:gd name="T102" fmla="*/ 65 w 1686"/>
                <a:gd name="T103" fmla="*/ 52 h 1913"/>
                <a:gd name="T104" fmla="*/ 63 w 1686"/>
                <a:gd name="T105" fmla="*/ 48 h 1913"/>
                <a:gd name="T106" fmla="*/ 62 w 1686"/>
                <a:gd name="T107" fmla="*/ 44 h 1913"/>
                <a:gd name="T108" fmla="*/ 62 w 1686"/>
                <a:gd name="T109" fmla="*/ 40 h 1913"/>
                <a:gd name="T110" fmla="*/ 62 w 1686"/>
                <a:gd name="T111" fmla="*/ 37 h 1913"/>
                <a:gd name="T112" fmla="*/ 63 w 1686"/>
                <a:gd name="T113" fmla="*/ 34 h 1913"/>
                <a:gd name="T114" fmla="*/ 65 w 1686"/>
                <a:gd name="T115" fmla="*/ 31 h 1913"/>
                <a:gd name="T116" fmla="*/ 66 w 1686"/>
                <a:gd name="T117" fmla="*/ 105 h 1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6"/>
                <a:gd name="T178" fmla="*/ 0 h 1913"/>
                <a:gd name="T179" fmla="*/ 1686 w 1686"/>
                <a:gd name="T180" fmla="*/ 1913 h 1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6" h="1913">
                  <a:moveTo>
                    <a:pt x="1070" y="1695"/>
                  </a:moveTo>
                  <a:lnTo>
                    <a:pt x="1086" y="1682"/>
                  </a:lnTo>
                  <a:lnTo>
                    <a:pt x="1102" y="1670"/>
                  </a:lnTo>
                  <a:lnTo>
                    <a:pt x="1115" y="1659"/>
                  </a:lnTo>
                  <a:lnTo>
                    <a:pt x="1129" y="1647"/>
                  </a:lnTo>
                  <a:lnTo>
                    <a:pt x="1143" y="1636"/>
                  </a:lnTo>
                  <a:lnTo>
                    <a:pt x="1155" y="1624"/>
                  </a:lnTo>
                  <a:lnTo>
                    <a:pt x="1166" y="1613"/>
                  </a:lnTo>
                  <a:lnTo>
                    <a:pt x="1176" y="1602"/>
                  </a:lnTo>
                  <a:lnTo>
                    <a:pt x="1186" y="1591"/>
                  </a:lnTo>
                  <a:lnTo>
                    <a:pt x="1194" y="1581"/>
                  </a:lnTo>
                  <a:lnTo>
                    <a:pt x="1203" y="1571"/>
                  </a:lnTo>
                  <a:lnTo>
                    <a:pt x="1210" y="1563"/>
                  </a:lnTo>
                  <a:lnTo>
                    <a:pt x="1218" y="1553"/>
                  </a:lnTo>
                  <a:lnTo>
                    <a:pt x="1224" y="1545"/>
                  </a:lnTo>
                  <a:lnTo>
                    <a:pt x="1229" y="1537"/>
                  </a:lnTo>
                  <a:lnTo>
                    <a:pt x="1234" y="1531"/>
                  </a:lnTo>
                  <a:lnTo>
                    <a:pt x="1247" y="1518"/>
                  </a:lnTo>
                  <a:lnTo>
                    <a:pt x="1260" y="1508"/>
                  </a:lnTo>
                  <a:lnTo>
                    <a:pt x="1271" y="1501"/>
                  </a:lnTo>
                  <a:lnTo>
                    <a:pt x="1282" y="1494"/>
                  </a:lnTo>
                  <a:lnTo>
                    <a:pt x="1292" y="1489"/>
                  </a:lnTo>
                  <a:lnTo>
                    <a:pt x="1302" y="1485"/>
                  </a:lnTo>
                  <a:lnTo>
                    <a:pt x="1311" y="1483"/>
                  </a:lnTo>
                  <a:lnTo>
                    <a:pt x="1321" y="1480"/>
                  </a:lnTo>
                  <a:lnTo>
                    <a:pt x="1331" y="1480"/>
                  </a:lnTo>
                  <a:lnTo>
                    <a:pt x="1341" y="1479"/>
                  </a:lnTo>
                  <a:lnTo>
                    <a:pt x="1350" y="1480"/>
                  </a:lnTo>
                  <a:lnTo>
                    <a:pt x="1361" y="1480"/>
                  </a:lnTo>
                  <a:lnTo>
                    <a:pt x="1371" y="1480"/>
                  </a:lnTo>
                  <a:lnTo>
                    <a:pt x="1382" y="1481"/>
                  </a:lnTo>
                  <a:lnTo>
                    <a:pt x="1394" y="1481"/>
                  </a:lnTo>
                  <a:lnTo>
                    <a:pt x="1406" y="1481"/>
                  </a:lnTo>
                  <a:lnTo>
                    <a:pt x="1411" y="1499"/>
                  </a:lnTo>
                  <a:lnTo>
                    <a:pt x="1419" y="1515"/>
                  </a:lnTo>
                  <a:lnTo>
                    <a:pt x="1426" y="1532"/>
                  </a:lnTo>
                  <a:lnTo>
                    <a:pt x="1436" y="1548"/>
                  </a:lnTo>
                  <a:lnTo>
                    <a:pt x="1446" y="1564"/>
                  </a:lnTo>
                  <a:lnTo>
                    <a:pt x="1456" y="1580"/>
                  </a:lnTo>
                  <a:lnTo>
                    <a:pt x="1466" y="1595"/>
                  </a:lnTo>
                  <a:lnTo>
                    <a:pt x="1477" y="1610"/>
                  </a:lnTo>
                  <a:lnTo>
                    <a:pt x="1488" y="1624"/>
                  </a:lnTo>
                  <a:lnTo>
                    <a:pt x="1498" y="1637"/>
                  </a:lnTo>
                  <a:lnTo>
                    <a:pt x="1507" y="1649"/>
                  </a:lnTo>
                  <a:lnTo>
                    <a:pt x="1516" y="1659"/>
                  </a:lnTo>
                  <a:lnTo>
                    <a:pt x="1525" y="1669"/>
                  </a:lnTo>
                  <a:lnTo>
                    <a:pt x="1532" y="1677"/>
                  </a:lnTo>
                  <a:lnTo>
                    <a:pt x="1537" y="1684"/>
                  </a:lnTo>
                  <a:lnTo>
                    <a:pt x="1542" y="1690"/>
                  </a:lnTo>
                  <a:lnTo>
                    <a:pt x="1548" y="1697"/>
                  </a:lnTo>
                  <a:lnTo>
                    <a:pt x="1553" y="1701"/>
                  </a:lnTo>
                  <a:lnTo>
                    <a:pt x="1557" y="1703"/>
                  </a:lnTo>
                  <a:lnTo>
                    <a:pt x="1559" y="1703"/>
                  </a:lnTo>
                  <a:lnTo>
                    <a:pt x="1562" y="1701"/>
                  </a:lnTo>
                  <a:lnTo>
                    <a:pt x="1563" y="1695"/>
                  </a:lnTo>
                  <a:lnTo>
                    <a:pt x="1564" y="1687"/>
                  </a:lnTo>
                  <a:lnTo>
                    <a:pt x="1564" y="1676"/>
                  </a:lnTo>
                  <a:lnTo>
                    <a:pt x="1567" y="1668"/>
                  </a:lnTo>
                  <a:lnTo>
                    <a:pt x="1569" y="1664"/>
                  </a:lnTo>
                  <a:lnTo>
                    <a:pt x="1572" y="1666"/>
                  </a:lnTo>
                  <a:lnTo>
                    <a:pt x="1575" y="1670"/>
                  </a:lnTo>
                  <a:lnTo>
                    <a:pt x="1578" y="1677"/>
                  </a:lnTo>
                  <a:lnTo>
                    <a:pt x="1580" y="1685"/>
                  </a:lnTo>
                  <a:lnTo>
                    <a:pt x="1583" y="1693"/>
                  </a:lnTo>
                  <a:lnTo>
                    <a:pt x="1584" y="1698"/>
                  </a:lnTo>
                  <a:lnTo>
                    <a:pt x="1586" y="1703"/>
                  </a:lnTo>
                  <a:lnTo>
                    <a:pt x="1588" y="1708"/>
                  </a:lnTo>
                  <a:lnTo>
                    <a:pt x="1590" y="1712"/>
                  </a:lnTo>
                  <a:lnTo>
                    <a:pt x="1593" y="1714"/>
                  </a:lnTo>
                  <a:lnTo>
                    <a:pt x="1595" y="1716"/>
                  </a:lnTo>
                  <a:lnTo>
                    <a:pt x="1598" y="1713"/>
                  </a:lnTo>
                  <a:lnTo>
                    <a:pt x="1599" y="1708"/>
                  </a:lnTo>
                  <a:lnTo>
                    <a:pt x="1600" y="1698"/>
                  </a:lnTo>
                  <a:lnTo>
                    <a:pt x="1601" y="1693"/>
                  </a:lnTo>
                  <a:lnTo>
                    <a:pt x="1602" y="1689"/>
                  </a:lnTo>
                  <a:lnTo>
                    <a:pt x="1604" y="1685"/>
                  </a:lnTo>
                  <a:lnTo>
                    <a:pt x="1606" y="1680"/>
                  </a:lnTo>
                  <a:lnTo>
                    <a:pt x="1607" y="1676"/>
                  </a:lnTo>
                  <a:lnTo>
                    <a:pt x="1610" y="1671"/>
                  </a:lnTo>
                  <a:lnTo>
                    <a:pt x="1614" y="1666"/>
                  </a:lnTo>
                  <a:lnTo>
                    <a:pt x="1617" y="1661"/>
                  </a:lnTo>
                  <a:lnTo>
                    <a:pt x="1621" y="1656"/>
                  </a:lnTo>
                  <a:lnTo>
                    <a:pt x="1625" y="1650"/>
                  </a:lnTo>
                  <a:lnTo>
                    <a:pt x="1630" y="1644"/>
                  </a:lnTo>
                  <a:lnTo>
                    <a:pt x="1636" y="1637"/>
                  </a:lnTo>
                  <a:lnTo>
                    <a:pt x="1641" y="1628"/>
                  </a:lnTo>
                  <a:lnTo>
                    <a:pt x="1648" y="1618"/>
                  </a:lnTo>
                  <a:lnTo>
                    <a:pt x="1654" y="1607"/>
                  </a:lnTo>
                  <a:lnTo>
                    <a:pt x="1662" y="1595"/>
                  </a:lnTo>
                  <a:lnTo>
                    <a:pt x="1669" y="1582"/>
                  </a:lnTo>
                  <a:lnTo>
                    <a:pt x="1675" y="1568"/>
                  </a:lnTo>
                  <a:lnTo>
                    <a:pt x="1679" y="1552"/>
                  </a:lnTo>
                  <a:lnTo>
                    <a:pt x="1683" y="1536"/>
                  </a:lnTo>
                  <a:lnTo>
                    <a:pt x="1685" y="1518"/>
                  </a:lnTo>
                  <a:lnTo>
                    <a:pt x="1686" y="1501"/>
                  </a:lnTo>
                  <a:lnTo>
                    <a:pt x="1686" y="1484"/>
                  </a:lnTo>
                  <a:lnTo>
                    <a:pt x="1686" y="1468"/>
                  </a:lnTo>
                  <a:lnTo>
                    <a:pt x="1685" y="1452"/>
                  </a:lnTo>
                  <a:lnTo>
                    <a:pt x="1684" y="1436"/>
                  </a:lnTo>
                  <a:lnTo>
                    <a:pt x="1683" y="1421"/>
                  </a:lnTo>
                  <a:lnTo>
                    <a:pt x="1680" y="1407"/>
                  </a:lnTo>
                  <a:lnTo>
                    <a:pt x="1678" y="1396"/>
                  </a:lnTo>
                  <a:lnTo>
                    <a:pt x="1676" y="1385"/>
                  </a:lnTo>
                  <a:lnTo>
                    <a:pt x="1674" y="1378"/>
                  </a:lnTo>
                  <a:lnTo>
                    <a:pt x="1671" y="1372"/>
                  </a:lnTo>
                  <a:lnTo>
                    <a:pt x="1673" y="1369"/>
                  </a:lnTo>
                  <a:lnTo>
                    <a:pt x="1673" y="1368"/>
                  </a:lnTo>
                  <a:lnTo>
                    <a:pt x="1674" y="1365"/>
                  </a:lnTo>
                  <a:lnTo>
                    <a:pt x="1675" y="1362"/>
                  </a:lnTo>
                  <a:lnTo>
                    <a:pt x="1676" y="1357"/>
                  </a:lnTo>
                  <a:lnTo>
                    <a:pt x="1678" y="1353"/>
                  </a:lnTo>
                  <a:lnTo>
                    <a:pt x="1678" y="1348"/>
                  </a:lnTo>
                  <a:lnTo>
                    <a:pt x="1679" y="1343"/>
                  </a:lnTo>
                  <a:lnTo>
                    <a:pt x="1680" y="1338"/>
                  </a:lnTo>
                  <a:lnTo>
                    <a:pt x="1681" y="1333"/>
                  </a:lnTo>
                  <a:lnTo>
                    <a:pt x="1683" y="1327"/>
                  </a:lnTo>
                  <a:lnTo>
                    <a:pt x="1684" y="1323"/>
                  </a:lnTo>
                  <a:lnTo>
                    <a:pt x="1684" y="1319"/>
                  </a:lnTo>
                  <a:lnTo>
                    <a:pt x="1685" y="1314"/>
                  </a:lnTo>
                  <a:lnTo>
                    <a:pt x="1685" y="1310"/>
                  </a:lnTo>
                  <a:lnTo>
                    <a:pt x="1685" y="1306"/>
                  </a:lnTo>
                  <a:lnTo>
                    <a:pt x="1684" y="1301"/>
                  </a:lnTo>
                  <a:lnTo>
                    <a:pt x="1684" y="1296"/>
                  </a:lnTo>
                  <a:lnTo>
                    <a:pt x="1683" y="1291"/>
                  </a:lnTo>
                  <a:lnTo>
                    <a:pt x="1681" y="1286"/>
                  </a:lnTo>
                  <a:lnTo>
                    <a:pt x="1680" y="1280"/>
                  </a:lnTo>
                  <a:lnTo>
                    <a:pt x="1679" y="1274"/>
                  </a:lnTo>
                  <a:lnTo>
                    <a:pt x="1678" y="1269"/>
                  </a:lnTo>
                  <a:lnTo>
                    <a:pt x="1675" y="1263"/>
                  </a:lnTo>
                  <a:lnTo>
                    <a:pt x="1674" y="1258"/>
                  </a:lnTo>
                  <a:lnTo>
                    <a:pt x="1670" y="1252"/>
                  </a:lnTo>
                  <a:lnTo>
                    <a:pt x="1668" y="1247"/>
                  </a:lnTo>
                  <a:lnTo>
                    <a:pt x="1665" y="1243"/>
                  </a:lnTo>
                  <a:lnTo>
                    <a:pt x="1663" y="1238"/>
                  </a:lnTo>
                  <a:lnTo>
                    <a:pt x="1659" y="1236"/>
                  </a:lnTo>
                  <a:lnTo>
                    <a:pt x="1655" y="1232"/>
                  </a:lnTo>
                  <a:lnTo>
                    <a:pt x="1652" y="1230"/>
                  </a:lnTo>
                  <a:lnTo>
                    <a:pt x="1648" y="1226"/>
                  </a:lnTo>
                  <a:lnTo>
                    <a:pt x="1643" y="1222"/>
                  </a:lnTo>
                  <a:lnTo>
                    <a:pt x="1639" y="1219"/>
                  </a:lnTo>
                  <a:lnTo>
                    <a:pt x="1634" y="1214"/>
                  </a:lnTo>
                  <a:lnTo>
                    <a:pt x="1631" y="1208"/>
                  </a:lnTo>
                  <a:lnTo>
                    <a:pt x="1626" y="1203"/>
                  </a:lnTo>
                  <a:lnTo>
                    <a:pt x="1621" y="1196"/>
                  </a:lnTo>
                  <a:lnTo>
                    <a:pt x="1616" y="1190"/>
                  </a:lnTo>
                  <a:lnTo>
                    <a:pt x="1611" y="1183"/>
                  </a:lnTo>
                  <a:lnTo>
                    <a:pt x="1606" y="1175"/>
                  </a:lnTo>
                  <a:lnTo>
                    <a:pt x="1601" y="1169"/>
                  </a:lnTo>
                  <a:lnTo>
                    <a:pt x="1596" y="1162"/>
                  </a:lnTo>
                  <a:lnTo>
                    <a:pt x="1591" y="1153"/>
                  </a:lnTo>
                  <a:lnTo>
                    <a:pt x="1586" y="1146"/>
                  </a:lnTo>
                  <a:lnTo>
                    <a:pt x="1581" y="1138"/>
                  </a:lnTo>
                  <a:lnTo>
                    <a:pt x="1577" y="1131"/>
                  </a:lnTo>
                  <a:lnTo>
                    <a:pt x="1572" y="1124"/>
                  </a:lnTo>
                  <a:lnTo>
                    <a:pt x="1567" y="1117"/>
                  </a:lnTo>
                  <a:lnTo>
                    <a:pt x="1563" y="1113"/>
                  </a:lnTo>
                  <a:lnTo>
                    <a:pt x="1557" y="1109"/>
                  </a:lnTo>
                  <a:lnTo>
                    <a:pt x="1552" y="1104"/>
                  </a:lnTo>
                  <a:lnTo>
                    <a:pt x="1547" y="1100"/>
                  </a:lnTo>
                  <a:lnTo>
                    <a:pt x="1541" y="1097"/>
                  </a:lnTo>
                  <a:lnTo>
                    <a:pt x="1535" y="1094"/>
                  </a:lnTo>
                  <a:lnTo>
                    <a:pt x="1527" y="1090"/>
                  </a:lnTo>
                  <a:lnTo>
                    <a:pt x="1519" y="1088"/>
                  </a:lnTo>
                  <a:lnTo>
                    <a:pt x="1510" y="1084"/>
                  </a:lnTo>
                  <a:lnTo>
                    <a:pt x="1500" y="1082"/>
                  </a:lnTo>
                  <a:lnTo>
                    <a:pt x="1489" y="1078"/>
                  </a:lnTo>
                  <a:lnTo>
                    <a:pt x="1478" y="1074"/>
                  </a:lnTo>
                  <a:lnTo>
                    <a:pt x="1464" y="1071"/>
                  </a:lnTo>
                  <a:lnTo>
                    <a:pt x="1457" y="1068"/>
                  </a:lnTo>
                  <a:lnTo>
                    <a:pt x="1450" y="1066"/>
                  </a:lnTo>
                  <a:lnTo>
                    <a:pt x="1442" y="1063"/>
                  </a:lnTo>
                  <a:lnTo>
                    <a:pt x="1434" y="1061"/>
                  </a:lnTo>
                  <a:lnTo>
                    <a:pt x="1426" y="1060"/>
                  </a:lnTo>
                  <a:lnTo>
                    <a:pt x="1417" y="1057"/>
                  </a:lnTo>
                  <a:lnTo>
                    <a:pt x="1409" y="1055"/>
                  </a:lnTo>
                  <a:lnTo>
                    <a:pt x="1400" y="1052"/>
                  </a:lnTo>
                  <a:lnTo>
                    <a:pt x="1390" y="1050"/>
                  </a:lnTo>
                  <a:lnTo>
                    <a:pt x="1381" y="1047"/>
                  </a:lnTo>
                  <a:lnTo>
                    <a:pt x="1371" y="1045"/>
                  </a:lnTo>
                  <a:lnTo>
                    <a:pt x="1361" y="1042"/>
                  </a:lnTo>
                  <a:lnTo>
                    <a:pt x="1350" y="1041"/>
                  </a:lnTo>
                  <a:lnTo>
                    <a:pt x="1339" y="1037"/>
                  </a:lnTo>
                  <a:lnTo>
                    <a:pt x="1327" y="1036"/>
                  </a:lnTo>
                  <a:lnTo>
                    <a:pt x="1315" y="1034"/>
                  </a:lnTo>
                  <a:lnTo>
                    <a:pt x="1304" y="1031"/>
                  </a:lnTo>
                  <a:lnTo>
                    <a:pt x="1292" y="1029"/>
                  </a:lnTo>
                  <a:lnTo>
                    <a:pt x="1278" y="1026"/>
                  </a:lnTo>
                  <a:lnTo>
                    <a:pt x="1266" y="1024"/>
                  </a:lnTo>
                  <a:lnTo>
                    <a:pt x="1252" y="1021"/>
                  </a:lnTo>
                  <a:lnTo>
                    <a:pt x="1239" y="1019"/>
                  </a:lnTo>
                  <a:lnTo>
                    <a:pt x="1225" y="1018"/>
                  </a:lnTo>
                  <a:lnTo>
                    <a:pt x="1210" y="1015"/>
                  </a:lnTo>
                  <a:lnTo>
                    <a:pt x="1196" y="1013"/>
                  </a:lnTo>
                  <a:lnTo>
                    <a:pt x="1181" y="1010"/>
                  </a:lnTo>
                  <a:lnTo>
                    <a:pt x="1165" y="1009"/>
                  </a:lnTo>
                  <a:lnTo>
                    <a:pt x="1149" y="1006"/>
                  </a:lnTo>
                  <a:lnTo>
                    <a:pt x="1133" y="1004"/>
                  </a:lnTo>
                  <a:lnTo>
                    <a:pt x="1117" y="1003"/>
                  </a:lnTo>
                  <a:lnTo>
                    <a:pt x="1099" y="1000"/>
                  </a:lnTo>
                  <a:lnTo>
                    <a:pt x="1082" y="999"/>
                  </a:lnTo>
                  <a:lnTo>
                    <a:pt x="1072" y="976"/>
                  </a:lnTo>
                  <a:lnTo>
                    <a:pt x="1064" y="952"/>
                  </a:lnTo>
                  <a:lnTo>
                    <a:pt x="1055" y="930"/>
                  </a:lnTo>
                  <a:lnTo>
                    <a:pt x="1048" y="908"/>
                  </a:lnTo>
                  <a:lnTo>
                    <a:pt x="1040" y="887"/>
                  </a:lnTo>
                  <a:lnTo>
                    <a:pt x="1034" y="866"/>
                  </a:lnTo>
                  <a:lnTo>
                    <a:pt x="1029" y="846"/>
                  </a:lnTo>
                  <a:lnTo>
                    <a:pt x="1023" y="828"/>
                  </a:lnTo>
                  <a:lnTo>
                    <a:pt x="1019" y="808"/>
                  </a:lnTo>
                  <a:lnTo>
                    <a:pt x="1014" y="789"/>
                  </a:lnTo>
                  <a:lnTo>
                    <a:pt x="1012" y="772"/>
                  </a:lnTo>
                  <a:lnTo>
                    <a:pt x="1008" y="755"/>
                  </a:lnTo>
                  <a:lnTo>
                    <a:pt x="1007" y="739"/>
                  </a:lnTo>
                  <a:lnTo>
                    <a:pt x="1004" y="723"/>
                  </a:lnTo>
                  <a:lnTo>
                    <a:pt x="1003" y="707"/>
                  </a:lnTo>
                  <a:lnTo>
                    <a:pt x="1002" y="692"/>
                  </a:lnTo>
                  <a:lnTo>
                    <a:pt x="1001" y="677"/>
                  </a:lnTo>
                  <a:lnTo>
                    <a:pt x="1001" y="664"/>
                  </a:lnTo>
                  <a:lnTo>
                    <a:pt x="1002" y="649"/>
                  </a:lnTo>
                  <a:lnTo>
                    <a:pt x="1002" y="635"/>
                  </a:lnTo>
                  <a:lnTo>
                    <a:pt x="1003" y="623"/>
                  </a:lnTo>
                  <a:lnTo>
                    <a:pt x="1004" y="611"/>
                  </a:lnTo>
                  <a:lnTo>
                    <a:pt x="1006" y="598"/>
                  </a:lnTo>
                  <a:lnTo>
                    <a:pt x="1008" y="586"/>
                  </a:lnTo>
                  <a:lnTo>
                    <a:pt x="1011" y="574"/>
                  </a:lnTo>
                  <a:lnTo>
                    <a:pt x="1012" y="562"/>
                  </a:lnTo>
                  <a:lnTo>
                    <a:pt x="1016" y="551"/>
                  </a:lnTo>
                  <a:lnTo>
                    <a:pt x="1018" y="542"/>
                  </a:lnTo>
                  <a:lnTo>
                    <a:pt x="1022" y="530"/>
                  </a:lnTo>
                  <a:lnTo>
                    <a:pt x="1024" y="521"/>
                  </a:lnTo>
                  <a:lnTo>
                    <a:pt x="1028" y="511"/>
                  </a:lnTo>
                  <a:lnTo>
                    <a:pt x="1032" y="501"/>
                  </a:lnTo>
                  <a:lnTo>
                    <a:pt x="0" y="0"/>
                  </a:lnTo>
                  <a:lnTo>
                    <a:pt x="91" y="1913"/>
                  </a:lnTo>
                  <a:lnTo>
                    <a:pt x="1056" y="1692"/>
                  </a:lnTo>
                  <a:lnTo>
                    <a:pt x="1070" y="1695"/>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59" name="Freeform 10"/>
            <p:cNvSpPr>
              <a:spLocks/>
            </p:cNvSpPr>
            <p:nvPr/>
          </p:nvSpPr>
          <p:spPr bwMode="auto">
            <a:xfrm>
              <a:off x="3407" y="1200"/>
              <a:ext cx="764" cy="795"/>
            </a:xfrm>
            <a:custGeom>
              <a:avLst/>
              <a:gdLst>
                <a:gd name="T0" fmla="*/ 25 w 1527"/>
                <a:gd name="T1" fmla="*/ 96 h 1590"/>
                <a:gd name="T2" fmla="*/ 27 w 1527"/>
                <a:gd name="T3" fmla="*/ 93 h 1590"/>
                <a:gd name="T4" fmla="*/ 24 w 1527"/>
                <a:gd name="T5" fmla="*/ 90 h 1590"/>
                <a:gd name="T6" fmla="*/ 17 w 1527"/>
                <a:gd name="T7" fmla="*/ 84 h 1590"/>
                <a:gd name="T8" fmla="*/ 10 w 1527"/>
                <a:gd name="T9" fmla="*/ 78 h 1590"/>
                <a:gd name="T10" fmla="*/ 8 w 1527"/>
                <a:gd name="T11" fmla="*/ 73 h 1590"/>
                <a:gd name="T12" fmla="*/ 13 w 1527"/>
                <a:gd name="T13" fmla="*/ 70 h 1590"/>
                <a:gd name="T14" fmla="*/ 21 w 1527"/>
                <a:gd name="T15" fmla="*/ 73 h 1590"/>
                <a:gd name="T16" fmla="*/ 28 w 1527"/>
                <a:gd name="T17" fmla="*/ 76 h 1590"/>
                <a:gd name="T18" fmla="*/ 23 w 1527"/>
                <a:gd name="T19" fmla="*/ 72 h 1590"/>
                <a:gd name="T20" fmla="*/ 10 w 1527"/>
                <a:gd name="T21" fmla="*/ 61 h 1590"/>
                <a:gd name="T22" fmla="*/ 2 w 1527"/>
                <a:gd name="T23" fmla="*/ 52 h 1590"/>
                <a:gd name="T24" fmla="*/ 3 w 1527"/>
                <a:gd name="T25" fmla="*/ 46 h 1590"/>
                <a:gd name="T26" fmla="*/ 12 w 1527"/>
                <a:gd name="T27" fmla="*/ 50 h 1590"/>
                <a:gd name="T28" fmla="*/ 19 w 1527"/>
                <a:gd name="T29" fmla="*/ 54 h 1590"/>
                <a:gd name="T30" fmla="*/ 24 w 1527"/>
                <a:gd name="T31" fmla="*/ 57 h 1590"/>
                <a:gd name="T32" fmla="*/ 20 w 1527"/>
                <a:gd name="T33" fmla="*/ 52 h 1590"/>
                <a:gd name="T34" fmla="*/ 12 w 1527"/>
                <a:gd name="T35" fmla="*/ 48 h 1590"/>
                <a:gd name="T36" fmla="*/ 5 w 1527"/>
                <a:gd name="T37" fmla="*/ 40 h 1590"/>
                <a:gd name="T38" fmla="*/ 4 w 1527"/>
                <a:gd name="T39" fmla="*/ 30 h 1590"/>
                <a:gd name="T40" fmla="*/ 2 w 1527"/>
                <a:gd name="T41" fmla="*/ 22 h 1590"/>
                <a:gd name="T42" fmla="*/ 14 w 1527"/>
                <a:gd name="T43" fmla="*/ 31 h 1590"/>
                <a:gd name="T44" fmla="*/ 27 w 1527"/>
                <a:gd name="T45" fmla="*/ 45 h 1590"/>
                <a:gd name="T46" fmla="*/ 33 w 1527"/>
                <a:gd name="T47" fmla="*/ 50 h 1590"/>
                <a:gd name="T48" fmla="*/ 29 w 1527"/>
                <a:gd name="T49" fmla="*/ 44 h 1590"/>
                <a:gd name="T50" fmla="*/ 19 w 1527"/>
                <a:gd name="T51" fmla="*/ 34 h 1590"/>
                <a:gd name="T52" fmla="*/ 15 w 1527"/>
                <a:gd name="T53" fmla="*/ 20 h 1590"/>
                <a:gd name="T54" fmla="*/ 17 w 1527"/>
                <a:gd name="T55" fmla="*/ 7 h 1590"/>
                <a:gd name="T56" fmla="*/ 24 w 1527"/>
                <a:gd name="T57" fmla="*/ 5 h 1590"/>
                <a:gd name="T58" fmla="*/ 26 w 1527"/>
                <a:gd name="T59" fmla="*/ 12 h 1590"/>
                <a:gd name="T60" fmla="*/ 26 w 1527"/>
                <a:gd name="T61" fmla="*/ 19 h 1590"/>
                <a:gd name="T62" fmla="*/ 30 w 1527"/>
                <a:gd name="T63" fmla="*/ 28 h 1590"/>
                <a:gd name="T64" fmla="*/ 35 w 1527"/>
                <a:gd name="T65" fmla="*/ 37 h 1590"/>
                <a:gd name="T66" fmla="*/ 37 w 1527"/>
                <a:gd name="T67" fmla="*/ 44 h 1590"/>
                <a:gd name="T68" fmla="*/ 39 w 1527"/>
                <a:gd name="T69" fmla="*/ 49 h 1590"/>
                <a:gd name="T70" fmla="*/ 40 w 1527"/>
                <a:gd name="T71" fmla="*/ 48 h 1590"/>
                <a:gd name="T72" fmla="*/ 37 w 1527"/>
                <a:gd name="T73" fmla="*/ 37 h 1590"/>
                <a:gd name="T74" fmla="*/ 35 w 1527"/>
                <a:gd name="T75" fmla="*/ 19 h 1590"/>
                <a:gd name="T76" fmla="*/ 39 w 1527"/>
                <a:gd name="T77" fmla="*/ 3 h 1590"/>
                <a:gd name="T78" fmla="*/ 44 w 1527"/>
                <a:gd name="T79" fmla="*/ 1 h 1590"/>
                <a:gd name="T80" fmla="*/ 47 w 1527"/>
                <a:gd name="T81" fmla="*/ 10 h 1590"/>
                <a:gd name="T82" fmla="*/ 50 w 1527"/>
                <a:gd name="T83" fmla="*/ 27 h 1590"/>
                <a:gd name="T84" fmla="*/ 53 w 1527"/>
                <a:gd name="T85" fmla="*/ 40 h 1590"/>
                <a:gd name="T86" fmla="*/ 56 w 1527"/>
                <a:gd name="T87" fmla="*/ 52 h 1590"/>
                <a:gd name="T88" fmla="*/ 59 w 1527"/>
                <a:gd name="T89" fmla="*/ 55 h 1590"/>
                <a:gd name="T90" fmla="*/ 56 w 1527"/>
                <a:gd name="T91" fmla="*/ 47 h 1590"/>
                <a:gd name="T92" fmla="*/ 53 w 1527"/>
                <a:gd name="T93" fmla="*/ 34 h 1590"/>
                <a:gd name="T94" fmla="*/ 56 w 1527"/>
                <a:gd name="T95" fmla="*/ 17 h 1590"/>
                <a:gd name="T96" fmla="*/ 61 w 1527"/>
                <a:gd name="T97" fmla="*/ 9 h 1590"/>
                <a:gd name="T98" fmla="*/ 66 w 1527"/>
                <a:gd name="T99" fmla="*/ 17 h 1590"/>
                <a:gd name="T100" fmla="*/ 67 w 1527"/>
                <a:gd name="T101" fmla="*/ 31 h 1590"/>
                <a:gd name="T102" fmla="*/ 69 w 1527"/>
                <a:gd name="T103" fmla="*/ 41 h 1590"/>
                <a:gd name="T104" fmla="*/ 70 w 1527"/>
                <a:gd name="T105" fmla="*/ 50 h 1590"/>
                <a:gd name="T106" fmla="*/ 71 w 1527"/>
                <a:gd name="T107" fmla="*/ 60 h 1590"/>
                <a:gd name="T108" fmla="*/ 72 w 1527"/>
                <a:gd name="T109" fmla="*/ 50 h 1590"/>
                <a:gd name="T110" fmla="*/ 72 w 1527"/>
                <a:gd name="T111" fmla="*/ 39 h 1590"/>
                <a:gd name="T112" fmla="*/ 77 w 1527"/>
                <a:gd name="T113" fmla="*/ 31 h 1590"/>
                <a:gd name="T114" fmla="*/ 82 w 1527"/>
                <a:gd name="T115" fmla="*/ 42 h 1590"/>
                <a:gd name="T116" fmla="*/ 82 w 1527"/>
                <a:gd name="T117" fmla="*/ 51 h 1590"/>
                <a:gd name="T118" fmla="*/ 84 w 1527"/>
                <a:gd name="T119" fmla="*/ 58 h 15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7"/>
                <a:gd name="T181" fmla="*/ 0 h 1590"/>
                <a:gd name="T182" fmla="*/ 1527 w 1527"/>
                <a:gd name="T183" fmla="*/ 1590 h 15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7" h="1590">
                  <a:moveTo>
                    <a:pt x="455" y="1590"/>
                  </a:moveTo>
                  <a:lnTo>
                    <a:pt x="450" y="1587"/>
                  </a:lnTo>
                  <a:lnTo>
                    <a:pt x="446" y="1583"/>
                  </a:lnTo>
                  <a:lnTo>
                    <a:pt x="442" y="1581"/>
                  </a:lnTo>
                  <a:lnTo>
                    <a:pt x="437" y="1577"/>
                  </a:lnTo>
                  <a:lnTo>
                    <a:pt x="432" y="1572"/>
                  </a:lnTo>
                  <a:lnTo>
                    <a:pt x="429" y="1569"/>
                  </a:lnTo>
                  <a:lnTo>
                    <a:pt x="422" y="1564"/>
                  </a:lnTo>
                  <a:lnTo>
                    <a:pt x="418" y="1559"/>
                  </a:lnTo>
                  <a:lnTo>
                    <a:pt x="413" y="1555"/>
                  </a:lnTo>
                  <a:lnTo>
                    <a:pt x="406" y="1549"/>
                  </a:lnTo>
                  <a:lnTo>
                    <a:pt x="400" y="1544"/>
                  </a:lnTo>
                  <a:lnTo>
                    <a:pt x="394" y="1538"/>
                  </a:lnTo>
                  <a:lnTo>
                    <a:pt x="387" y="1532"/>
                  </a:lnTo>
                  <a:lnTo>
                    <a:pt x="381" y="1526"/>
                  </a:lnTo>
                  <a:lnTo>
                    <a:pt x="376" y="1519"/>
                  </a:lnTo>
                  <a:lnTo>
                    <a:pt x="371" y="1513"/>
                  </a:lnTo>
                  <a:lnTo>
                    <a:pt x="367" y="1507"/>
                  </a:lnTo>
                  <a:lnTo>
                    <a:pt x="366" y="1502"/>
                  </a:lnTo>
                  <a:lnTo>
                    <a:pt x="365" y="1496"/>
                  </a:lnTo>
                  <a:lnTo>
                    <a:pt x="366" y="1491"/>
                  </a:lnTo>
                  <a:lnTo>
                    <a:pt x="369" y="1487"/>
                  </a:lnTo>
                  <a:lnTo>
                    <a:pt x="374" y="1485"/>
                  </a:lnTo>
                  <a:lnTo>
                    <a:pt x="383" y="1482"/>
                  </a:lnTo>
                  <a:lnTo>
                    <a:pt x="394" y="1481"/>
                  </a:lnTo>
                  <a:lnTo>
                    <a:pt x="406" y="1481"/>
                  </a:lnTo>
                  <a:lnTo>
                    <a:pt x="416" y="1480"/>
                  </a:lnTo>
                  <a:lnTo>
                    <a:pt x="424" y="1479"/>
                  </a:lnTo>
                  <a:lnTo>
                    <a:pt x="430" y="1479"/>
                  </a:lnTo>
                  <a:lnTo>
                    <a:pt x="435" y="1477"/>
                  </a:lnTo>
                  <a:lnTo>
                    <a:pt x="437" y="1475"/>
                  </a:lnTo>
                  <a:lnTo>
                    <a:pt x="438" y="1474"/>
                  </a:lnTo>
                  <a:lnTo>
                    <a:pt x="437" y="1471"/>
                  </a:lnTo>
                  <a:lnTo>
                    <a:pt x="435" y="1469"/>
                  </a:lnTo>
                  <a:lnTo>
                    <a:pt x="432" y="1465"/>
                  </a:lnTo>
                  <a:lnTo>
                    <a:pt x="427" y="1461"/>
                  </a:lnTo>
                  <a:lnTo>
                    <a:pt x="420" y="1456"/>
                  </a:lnTo>
                  <a:lnTo>
                    <a:pt x="413" y="1450"/>
                  </a:lnTo>
                  <a:lnTo>
                    <a:pt x="405" y="1444"/>
                  </a:lnTo>
                  <a:lnTo>
                    <a:pt x="395" y="1438"/>
                  </a:lnTo>
                  <a:lnTo>
                    <a:pt x="385" y="1429"/>
                  </a:lnTo>
                  <a:lnTo>
                    <a:pt x="379" y="1426"/>
                  </a:lnTo>
                  <a:lnTo>
                    <a:pt x="373" y="1421"/>
                  </a:lnTo>
                  <a:lnTo>
                    <a:pt x="366" y="1415"/>
                  </a:lnTo>
                  <a:lnTo>
                    <a:pt x="360" y="1410"/>
                  </a:lnTo>
                  <a:lnTo>
                    <a:pt x="351" y="1403"/>
                  </a:lnTo>
                  <a:lnTo>
                    <a:pt x="344" y="1397"/>
                  </a:lnTo>
                  <a:lnTo>
                    <a:pt x="335" y="1391"/>
                  </a:lnTo>
                  <a:lnTo>
                    <a:pt x="326" y="1385"/>
                  </a:lnTo>
                  <a:lnTo>
                    <a:pt x="318" y="1379"/>
                  </a:lnTo>
                  <a:lnTo>
                    <a:pt x="309" y="1371"/>
                  </a:lnTo>
                  <a:lnTo>
                    <a:pt x="299" y="1364"/>
                  </a:lnTo>
                  <a:lnTo>
                    <a:pt x="291" y="1357"/>
                  </a:lnTo>
                  <a:lnTo>
                    <a:pt x="281" y="1349"/>
                  </a:lnTo>
                  <a:lnTo>
                    <a:pt x="271" y="1343"/>
                  </a:lnTo>
                  <a:lnTo>
                    <a:pt x="262" y="1336"/>
                  </a:lnTo>
                  <a:lnTo>
                    <a:pt x="252" y="1328"/>
                  </a:lnTo>
                  <a:lnTo>
                    <a:pt x="242" y="1321"/>
                  </a:lnTo>
                  <a:lnTo>
                    <a:pt x="234" y="1313"/>
                  </a:lnTo>
                  <a:lnTo>
                    <a:pt x="224" y="1306"/>
                  </a:lnTo>
                  <a:lnTo>
                    <a:pt x="215" y="1299"/>
                  </a:lnTo>
                  <a:lnTo>
                    <a:pt x="207" y="1291"/>
                  </a:lnTo>
                  <a:lnTo>
                    <a:pt x="198" y="1285"/>
                  </a:lnTo>
                  <a:lnTo>
                    <a:pt x="191" y="1278"/>
                  </a:lnTo>
                  <a:lnTo>
                    <a:pt x="183" y="1271"/>
                  </a:lnTo>
                  <a:lnTo>
                    <a:pt x="176" y="1265"/>
                  </a:lnTo>
                  <a:lnTo>
                    <a:pt x="168" y="1259"/>
                  </a:lnTo>
                  <a:lnTo>
                    <a:pt x="162" y="1253"/>
                  </a:lnTo>
                  <a:lnTo>
                    <a:pt x="156" y="1247"/>
                  </a:lnTo>
                  <a:lnTo>
                    <a:pt x="151" y="1242"/>
                  </a:lnTo>
                  <a:lnTo>
                    <a:pt x="146" y="1237"/>
                  </a:lnTo>
                  <a:lnTo>
                    <a:pt x="143" y="1232"/>
                  </a:lnTo>
                  <a:lnTo>
                    <a:pt x="139" y="1228"/>
                  </a:lnTo>
                  <a:lnTo>
                    <a:pt x="133" y="1221"/>
                  </a:lnTo>
                  <a:lnTo>
                    <a:pt x="128" y="1213"/>
                  </a:lnTo>
                  <a:lnTo>
                    <a:pt x="123" y="1207"/>
                  </a:lnTo>
                  <a:lnTo>
                    <a:pt x="119" y="1201"/>
                  </a:lnTo>
                  <a:lnTo>
                    <a:pt x="117" y="1195"/>
                  </a:lnTo>
                  <a:lnTo>
                    <a:pt x="114" y="1190"/>
                  </a:lnTo>
                  <a:lnTo>
                    <a:pt x="112" y="1185"/>
                  </a:lnTo>
                  <a:lnTo>
                    <a:pt x="112" y="1179"/>
                  </a:lnTo>
                  <a:lnTo>
                    <a:pt x="111" y="1174"/>
                  </a:lnTo>
                  <a:lnTo>
                    <a:pt x="112" y="1170"/>
                  </a:lnTo>
                  <a:lnTo>
                    <a:pt x="113" y="1164"/>
                  </a:lnTo>
                  <a:lnTo>
                    <a:pt x="115" y="1159"/>
                  </a:lnTo>
                  <a:lnTo>
                    <a:pt x="118" y="1154"/>
                  </a:lnTo>
                  <a:lnTo>
                    <a:pt x="122" y="1149"/>
                  </a:lnTo>
                  <a:lnTo>
                    <a:pt x="127" y="1143"/>
                  </a:lnTo>
                  <a:lnTo>
                    <a:pt x="133" y="1138"/>
                  </a:lnTo>
                  <a:lnTo>
                    <a:pt x="139" y="1132"/>
                  </a:lnTo>
                  <a:lnTo>
                    <a:pt x="145" y="1127"/>
                  </a:lnTo>
                  <a:lnTo>
                    <a:pt x="151" y="1123"/>
                  </a:lnTo>
                  <a:lnTo>
                    <a:pt x="159" y="1120"/>
                  </a:lnTo>
                  <a:lnTo>
                    <a:pt x="165" y="1116"/>
                  </a:lnTo>
                  <a:lnTo>
                    <a:pt x="172" y="1115"/>
                  </a:lnTo>
                  <a:lnTo>
                    <a:pt x="181" y="1112"/>
                  </a:lnTo>
                  <a:lnTo>
                    <a:pt x="188" y="1112"/>
                  </a:lnTo>
                  <a:lnTo>
                    <a:pt x="196" y="1112"/>
                  </a:lnTo>
                  <a:lnTo>
                    <a:pt x="204" y="1112"/>
                  </a:lnTo>
                  <a:lnTo>
                    <a:pt x="213" y="1114"/>
                  </a:lnTo>
                  <a:lnTo>
                    <a:pt x="221" y="1116"/>
                  </a:lnTo>
                  <a:lnTo>
                    <a:pt x="230" y="1117"/>
                  </a:lnTo>
                  <a:lnTo>
                    <a:pt x="240" y="1121"/>
                  </a:lnTo>
                  <a:lnTo>
                    <a:pt x="249" y="1125"/>
                  </a:lnTo>
                  <a:lnTo>
                    <a:pt x="258" y="1128"/>
                  </a:lnTo>
                  <a:lnTo>
                    <a:pt x="268" y="1132"/>
                  </a:lnTo>
                  <a:lnTo>
                    <a:pt x="277" y="1137"/>
                  </a:lnTo>
                  <a:lnTo>
                    <a:pt x="287" y="1142"/>
                  </a:lnTo>
                  <a:lnTo>
                    <a:pt x="295" y="1146"/>
                  </a:lnTo>
                  <a:lnTo>
                    <a:pt x="305" y="1151"/>
                  </a:lnTo>
                  <a:lnTo>
                    <a:pt x="314" y="1156"/>
                  </a:lnTo>
                  <a:lnTo>
                    <a:pt x="323" y="1160"/>
                  </a:lnTo>
                  <a:lnTo>
                    <a:pt x="331" y="1164"/>
                  </a:lnTo>
                  <a:lnTo>
                    <a:pt x="340" y="1169"/>
                  </a:lnTo>
                  <a:lnTo>
                    <a:pt x="348" y="1174"/>
                  </a:lnTo>
                  <a:lnTo>
                    <a:pt x="357" y="1178"/>
                  </a:lnTo>
                  <a:lnTo>
                    <a:pt x="366" y="1181"/>
                  </a:lnTo>
                  <a:lnTo>
                    <a:pt x="374" y="1185"/>
                  </a:lnTo>
                  <a:lnTo>
                    <a:pt x="383" y="1189"/>
                  </a:lnTo>
                  <a:lnTo>
                    <a:pt x="393" y="1193"/>
                  </a:lnTo>
                  <a:lnTo>
                    <a:pt x="401" y="1196"/>
                  </a:lnTo>
                  <a:lnTo>
                    <a:pt x="410" y="1199"/>
                  </a:lnTo>
                  <a:lnTo>
                    <a:pt x="418" y="1201"/>
                  </a:lnTo>
                  <a:lnTo>
                    <a:pt x="425" y="1202"/>
                  </a:lnTo>
                  <a:lnTo>
                    <a:pt x="430" y="1204"/>
                  </a:lnTo>
                  <a:lnTo>
                    <a:pt x="435" y="1204"/>
                  </a:lnTo>
                  <a:lnTo>
                    <a:pt x="438" y="1204"/>
                  </a:lnTo>
                  <a:lnTo>
                    <a:pt x="441" y="1202"/>
                  </a:lnTo>
                  <a:lnTo>
                    <a:pt x="441" y="1201"/>
                  </a:lnTo>
                  <a:lnTo>
                    <a:pt x="441" y="1199"/>
                  </a:lnTo>
                  <a:lnTo>
                    <a:pt x="438" y="1196"/>
                  </a:lnTo>
                  <a:lnTo>
                    <a:pt x="435" y="1193"/>
                  </a:lnTo>
                  <a:lnTo>
                    <a:pt x="430" y="1189"/>
                  </a:lnTo>
                  <a:lnTo>
                    <a:pt x="424" y="1184"/>
                  </a:lnTo>
                  <a:lnTo>
                    <a:pt x="415" y="1179"/>
                  </a:lnTo>
                  <a:lnTo>
                    <a:pt x="404" y="1173"/>
                  </a:lnTo>
                  <a:lnTo>
                    <a:pt x="392" y="1167"/>
                  </a:lnTo>
                  <a:lnTo>
                    <a:pt x="378" y="1160"/>
                  </a:lnTo>
                  <a:lnTo>
                    <a:pt x="366" y="1154"/>
                  </a:lnTo>
                  <a:lnTo>
                    <a:pt x="353" y="1148"/>
                  </a:lnTo>
                  <a:lnTo>
                    <a:pt x="342" y="1142"/>
                  </a:lnTo>
                  <a:lnTo>
                    <a:pt x="330" y="1136"/>
                  </a:lnTo>
                  <a:lnTo>
                    <a:pt x="319" y="1130"/>
                  </a:lnTo>
                  <a:lnTo>
                    <a:pt x="307" y="1123"/>
                  </a:lnTo>
                  <a:lnTo>
                    <a:pt x="295" y="1115"/>
                  </a:lnTo>
                  <a:lnTo>
                    <a:pt x="283" y="1106"/>
                  </a:lnTo>
                  <a:lnTo>
                    <a:pt x="270" y="1098"/>
                  </a:lnTo>
                  <a:lnTo>
                    <a:pt x="256" y="1086"/>
                  </a:lnTo>
                  <a:lnTo>
                    <a:pt x="242" y="1074"/>
                  </a:lnTo>
                  <a:lnTo>
                    <a:pt x="226" y="1061"/>
                  </a:lnTo>
                  <a:lnTo>
                    <a:pt x="210" y="1044"/>
                  </a:lnTo>
                  <a:lnTo>
                    <a:pt x="193" y="1027"/>
                  </a:lnTo>
                  <a:lnTo>
                    <a:pt x="175" y="1007"/>
                  </a:lnTo>
                  <a:lnTo>
                    <a:pt x="156" y="988"/>
                  </a:lnTo>
                  <a:lnTo>
                    <a:pt x="139" y="970"/>
                  </a:lnTo>
                  <a:lnTo>
                    <a:pt x="124" y="954"/>
                  </a:lnTo>
                  <a:lnTo>
                    <a:pt x="111" y="940"/>
                  </a:lnTo>
                  <a:lnTo>
                    <a:pt x="97" y="927"/>
                  </a:lnTo>
                  <a:lnTo>
                    <a:pt x="86" y="915"/>
                  </a:lnTo>
                  <a:lnTo>
                    <a:pt x="76" y="905"/>
                  </a:lnTo>
                  <a:lnTo>
                    <a:pt x="67" y="895"/>
                  </a:lnTo>
                  <a:lnTo>
                    <a:pt x="59" y="887"/>
                  </a:lnTo>
                  <a:lnTo>
                    <a:pt x="53" y="878"/>
                  </a:lnTo>
                  <a:lnTo>
                    <a:pt x="45" y="871"/>
                  </a:lnTo>
                  <a:lnTo>
                    <a:pt x="39" y="864"/>
                  </a:lnTo>
                  <a:lnTo>
                    <a:pt x="34" y="857"/>
                  </a:lnTo>
                  <a:lnTo>
                    <a:pt x="29" y="850"/>
                  </a:lnTo>
                  <a:lnTo>
                    <a:pt x="24" y="843"/>
                  </a:lnTo>
                  <a:lnTo>
                    <a:pt x="19" y="836"/>
                  </a:lnTo>
                  <a:lnTo>
                    <a:pt x="14" y="827"/>
                  </a:lnTo>
                  <a:lnTo>
                    <a:pt x="9" y="819"/>
                  </a:lnTo>
                  <a:lnTo>
                    <a:pt x="6" y="808"/>
                  </a:lnTo>
                  <a:lnTo>
                    <a:pt x="3" y="798"/>
                  </a:lnTo>
                  <a:lnTo>
                    <a:pt x="1" y="785"/>
                  </a:lnTo>
                  <a:lnTo>
                    <a:pt x="0" y="774"/>
                  </a:lnTo>
                  <a:lnTo>
                    <a:pt x="0" y="763"/>
                  </a:lnTo>
                  <a:lnTo>
                    <a:pt x="1" y="753"/>
                  </a:lnTo>
                  <a:lnTo>
                    <a:pt x="4" y="745"/>
                  </a:lnTo>
                  <a:lnTo>
                    <a:pt x="9" y="736"/>
                  </a:lnTo>
                  <a:lnTo>
                    <a:pt x="17" y="731"/>
                  </a:lnTo>
                  <a:lnTo>
                    <a:pt x="24" y="728"/>
                  </a:lnTo>
                  <a:lnTo>
                    <a:pt x="35" y="725"/>
                  </a:lnTo>
                  <a:lnTo>
                    <a:pt x="49" y="726"/>
                  </a:lnTo>
                  <a:lnTo>
                    <a:pt x="65" y="731"/>
                  </a:lnTo>
                  <a:lnTo>
                    <a:pt x="83" y="739"/>
                  </a:lnTo>
                  <a:lnTo>
                    <a:pt x="93" y="744"/>
                  </a:lnTo>
                  <a:lnTo>
                    <a:pt x="104" y="748"/>
                  </a:lnTo>
                  <a:lnTo>
                    <a:pt x="114" y="755"/>
                  </a:lnTo>
                  <a:lnTo>
                    <a:pt x="123" y="760"/>
                  </a:lnTo>
                  <a:lnTo>
                    <a:pt x="134" y="765"/>
                  </a:lnTo>
                  <a:lnTo>
                    <a:pt x="143" y="771"/>
                  </a:lnTo>
                  <a:lnTo>
                    <a:pt x="152" y="776"/>
                  </a:lnTo>
                  <a:lnTo>
                    <a:pt x="162" y="782"/>
                  </a:lnTo>
                  <a:lnTo>
                    <a:pt x="172" y="787"/>
                  </a:lnTo>
                  <a:lnTo>
                    <a:pt x="181" y="793"/>
                  </a:lnTo>
                  <a:lnTo>
                    <a:pt x="191" y="799"/>
                  </a:lnTo>
                  <a:lnTo>
                    <a:pt x="199" y="804"/>
                  </a:lnTo>
                  <a:lnTo>
                    <a:pt x="208" y="810"/>
                  </a:lnTo>
                  <a:lnTo>
                    <a:pt x="217" y="816"/>
                  </a:lnTo>
                  <a:lnTo>
                    <a:pt x="225" y="821"/>
                  </a:lnTo>
                  <a:lnTo>
                    <a:pt x="234" y="827"/>
                  </a:lnTo>
                  <a:lnTo>
                    <a:pt x="242" y="832"/>
                  </a:lnTo>
                  <a:lnTo>
                    <a:pt x="250" y="839"/>
                  </a:lnTo>
                  <a:lnTo>
                    <a:pt x="257" y="843"/>
                  </a:lnTo>
                  <a:lnTo>
                    <a:pt x="266" y="850"/>
                  </a:lnTo>
                  <a:lnTo>
                    <a:pt x="272" y="855"/>
                  </a:lnTo>
                  <a:lnTo>
                    <a:pt x="279" y="859"/>
                  </a:lnTo>
                  <a:lnTo>
                    <a:pt x="287" y="864"/>
                  </a:lnTo>
                  <a:lnTo>
                    <a:pt x="293" y="869"/>
                  </a:lnTo>
                  <a:lnTo>
                    <a:pt x="299" y="874"/>
                  </a:lnTo>
                  <a:lnTo>
                    <a:pt x="305" y="878"/>
                  </a:lnTo>
                  <a:lnTo>
                    <a:pt x="310" y="883"/>
                  </a:lnTo>
                  <a:lnTo>
                    <a:pt x="315" y="887"/>
                  </a:lnTo>
                  <a:lnTo>
                    <a:pt x="320" y="890"/>
                  </a:lnTo>
                  <a:lnTo>
                    <a:pt x="325" y="894"/>
                  </a:lnTo>
                  <a:lnTo>
                    <a:pt x="329" y="898"/>
                  </a:lnTo>
                  <a:lnTo>
                    <a:pt x="332" y="901"/>
                  </a:lnTo>
                  <a:lnTo>
                    <a:pt x="340" y="906"/>
                  </a:lnTo>
                  <a:lnTo>
                    <a:pt x="347" y="911"/>
                  </a:lnTo>
                  <a:lnTo>
                    <a:pt x="353" y="915"/>
                  </a:lnTo>
                  <a:lnTo>
                    <a:pt x="360" y="919"/>
                  </a:lnTo>
                  <a:lnTo>
                    <a:pt x="366" y="921"/>
                  </a:lnTo>
                  <a:lnTo>
                    <a:pt x="371" y="922"/>
                  </a:lnTo>
                  <a:lnTo>
                    <a:pt x="374" y="922"/>
                  </a:lnTo>
                  <a:lnTo>
                    <a:pt x="377" y="922"/>
                  </a:lnTo>
                  <a:lnTo>
                    <a:pt x="378" y="921"/>
                  </a:lnTo>
                  <a:lnTo>
                    <a:pt x="379" y="919"/>
                  </a:lnTo>
                  <a:lnTo>
                    <a:pt x="379" y="915"/>
                  </a:lnTo>
                  <a:lnTo>
                    <a:pt x="377" y="911"/>
                  </a:lnTo>
                  <a:lnTo>
                    <a:pt x="373" y="906"/>
                  </a:lnTo>
                  <a:lnTo>
                    <a:pt x="368" y="900"/>
                  </a:lnTo>
                  <a:lnTo>
                    <a:pt x="362" y="893"/>
                  </a:lnTo>
                  <a:lnTo>
                    <a:pt x="352" y="884"/>
                  </a:lnTo>
                  <a:lnTo>
                    <a:pt x="344" y="877"/>
                  </a:lnTo>
                  <a:lnTo>
                    <a:pt x="334" y="868"/>
                  </a:lnTo>
                  <a:lnTo>
                    <a:pt x="324" y="859"/>
                  </a:lnTo>
                  <a:lnTo>
                    <a:pt x="314" y="852"/>
                  </a:lnTo>
                  <a:lnTo>
                    <a:pt x="305" y="845"/>
                  </a:lnTo>
                  <a:lnTo>
                    <a:pt x="295" y="837"/>
                  </a:lnTo>
                  <a:lnTo>
                    <a:pt x="287" y="830"/>
                  </a:lnTo>
                  <a:lnTo>
                    <a:pt x="278" y="822"/>
                  </a:lnTo>
                  <a:lnTo>
                    <a:pt x="270" y="816"/>
                  </a:lnTo>
                  <a:lnTo>
                    <a:pt x="261" y="810"/>
                  </a:lnTo>
                  <a:lnTo>
                    <a:pt x="252" y="804"/>
                  </a:lnTo>
                  <a:lnTo>
                    <a:pt x="244" y="799"/>
                  </a:lnTo>
                  <a:lnTo>
                    <a:pt x="236" y="794"/>
                  </a:lnTo>
                  <a:lnTo>
                    <a:pt x="229" y="789"/>
                  </a:lnTo>
                  <a:lnTo>
                    <a:pt x="220" y="784"/>
                  </a:lnTo>
                  <a:lnTo>
                    <a:pt x="213" y="781"/>
                  </a:lnTo>
                  <a:lnTo>
                    <a:pt x="205" y="777"/>
                  </a:lnTo>
                  <a:lnTo>
                    <a:pt x="197" y="773"/>
                  </a:lnTo>
                  <a:lnTo>
                    <a:pt x="187" y="768"/>
                  </a:lnTo>
                  <a:lnTo>
                    <a:pt x="177" y="762"/>
                  </a:lnTo>
                  <a:lnTo>
                    <a:pt x="166" y="757"/>
                  </a:lnTo>
                  <a:lnTo>
                    <a:pt x="156" y="750"/>
                  </a:lnTo>
                  <a:lnTo>
                    <a:pt x="145" y="744"/>
                  </a:lnTo>
                  <a:lnTo>
                    <a:pt x="134" y="735"/>
                  </a:lnTo>
                  <a:lnTo>
                    <a:pt x="124" y="728"/>
                  </a:lnTo>
                  <a:lnTo>
                    <a:pt x="115" y="718"/>
                  </a:lnTo>
                  <a:lnTo>
                    <a:pt x="107" y="708"/>
                  </a:lnTo>
                  <a:lnTo>
                    <a:pt x="98" y="698"/>
                  </a:lnTo>
                  <a:lnTo>
                    <a:pt x="92" y="687"/>
                  </a:lnTo>
                  <a:lnTo>
                    <a:pt x="86" y="674"/>
                  </a:lnTo>
                  <a:lnTo>
                    <a:pt x="82" y="662"/>
                  </a:lnTo>
                  <a:lnTo>
                    <a:pt x="81" y="649"/>
                  </a:lnTo>
                  <a:lnTo>
                    <a:pt x="80" y="635"/>
                  </a:lnTo>
                  <a:lnTo>
                    <a:pt x="78" y="621"/>
                  </a:lnTo>
                  <a:lnTo>
                    <a:pt x="77" y="609"/>
                  </a:lnTo>
                  <a:lnTo>
                    <a:pt x="76" y="596"/>
                  </a:lnTo>
                  <a:lnTo>
                    <a:pt x="75" y="584"/>
                  </a:lnTo>
                  <a:lnTo>
                    <a:pt x="74" y="573"/>
                  </a:lnTo>
                  <a:lnTo>
                    <a:pt x="72" y="562"/>
                  </a:lnTo>
                  <a:lnTo>
                    <a:pt x="71" y="552"/>
                  </a:lnTo>
                  <a:lnTo>
                    <a:pt x="70" y="543"/>
                  </a:lnTo>
                  <a:lnTo>
                    <a:pt x="67" y="533"/>
                  </a:lnTo>
                  <a:lnTo>
                    <a:pt x="65" y="524"/>
                  </a:lnTo>
                  <a:lnTo>
                    <a:pt x="62" y="517"/>
                  </a:lnTo>
                  <a:lnTo>
                    <a:pt x="61" y="508"/>
                  </a:lnTo>
                  <a:lnTo>
                    <a:pt x="57" y="502"/>
                  </a:lnTo>
                  <a:lnTo>
                    <a:pt x="54" y="494"/>
                  </a:lnTo>
                  <a:lnTo>
                    <a:pt x="51" y="489"/>
                  </a:lnTo>
                  <a:lnTo>
                    <a:pt x="46" y="482"/>
                  </a:lnTo>
                  <a:lnTo>
                    <a:pt x="41" y="472"/>
                  </a:lnTo>
                  <a:lnTo>
                    <a:pt x="37" y="460"/>
                  </a:lnTo>
                  <a:lnTo>
                    <a:pt x="30" y="446"/>
                  </a:lnTo>
                  <a:lnTo>
                    <a:pt x="24" y="430"/>
                  </a:lnTo>
                  <a:lnTo>
                    <a:pt x="19" y="415"/>
                  </a:lnTo>
                  <a:lnTo>
                    <a:pt x="16" y="399"/>
                  </a:lnTo>
                  <a:lnTo>
                    <a:pt x="12" y="385"/>
                  </a:lnTo>
                  <a:lnTo>
                    <a:pt x="9" y="371"/>
                  </a:lnTo>
                  <a:lnTo>
                    <a:pt x="9" y="360"/>
                  </a:lnTo>
                  <a:lnTo>
                    <a:pt x="12" y="350"/>
                  </a:lnTo>
                  <a:lnTo>
                    <a:pt x="16" y="344"/>
                  </a:lnTo>
                  <a:lnTo>
                    <a:pt x="23" y="343"/>
                  </a:lnTo>
                  <a:lnTo>
                    <a:pt x="33" y="344"/>
                  </a:lnTo>
                  <a:lnTo>
                    <a:pt x="46" y="350"/>
                  </a:lnTo>
                  <a:lnTo>
                    <a:pt x="64" y="362"/>
                  </a:lnTo>
                  <a:lnTo>
                    <a:pt x="75" y="371"/>
                  </a:lnTo>
                  <a:lnTo>
                    <a:pt x="86" y="380"/>
                  </a:lnTo>
                  <a:lnTo>
                    <a:pt x="97" y="391"/>
                  </a:lnTo>
                  <a:lnTo>
                    <a:pt x="111" y="402"/>
                  </a:lnTo>
                  <a:lnTo>
                    <a:pt x="124" y="414"/>
                  </a:lnTo>
                  <a:lnTo>
                    <a:pt x="138" y="428"/>
                  </a:lnTo>
                  <a:lnTo>
                    <a:pt x="154" y="441"/>
                  </a:lnTo>
                  <a:lnTo>
                    <a:pt x="168" y="456"/>
                  </a:lnTo>
                  <a:lnTo>
                    <a:pt x="184" y="471"/>
                  </a:lnTo>
                  <a:lnTo>
                    <a:pt x="199" y="486"/>
                  </a:lnTo>
                  <a:lnTo>
                    <a:pt x="217" y="502"/>
                  </a:lnTo>
                  <a:lnTo>
                    <a:pt x="233" y="518"/>
                  </a:lnTo>
                  <a:lnTo>
                    <a:pt x="250" y="534"/>
                  </a:lnTo>
                  <a:lnTo>
                    <a:pt x="266" y="551"/>
                  </a:lnTo>
                  <a:lnTo>
                    <a:pt x="283" y="567"/>
                  </a:lnTo>
                  <a:lnTo>
                    <a:pt x="299" y="584"/>
                  </a:lnTo>
                  <a:lnTo>
                    <a:pt x="315" y="600"/>
                  </a:lnTo>
                  <a:lnTo>
                    <a:pt x="331" y="617"/>
                  </a:lnTo>
                  <a:lnTo>
                    <a:pt x="347" y="633"/>
                  </a:lnTo>
                  <a:lnTo>
                    <a:pt x="362" y="649"/>
                  </a:lnTo>
                  <a:lnTo>
                    <a:pt x="377" y="665"/>
                  </a:lnTo>
                  <a:lnTo>
                    <a:pt x="392" y="679"/>
                  </a:lnTo>
                  <a:lnTo>
                    <a:pt x="405" y="693"/>
                  </a:lnTo>
                  <a:lnTo>
                    <a:pt x="418" y="707"/>
                  </a:lnTo>
                  <a:lnTo>
                    <a:pt x="430" y="720"/>
                  </a:lnTo>
                  <a:lnTo>
                    <a:pt x="441" y="731"/>
                  </a:lnTo>
                  <a:lnTo>
                    <a:pt x="451" y="742"/>
                  </a:lnTo>
                  <a:lnTo>
                    <a:pt x="461" y="752"/>
                  </a:lnTo>
                  <a:lnTo>
                    <a:pt x="468" y="762"/>
                  </a:lnTo>
                  <a:lnTo>
                    <a:pt x="475" y="769"/>
                  </a:lnTo>
                  <a:lnTo>
                    <a:pt x="482" y="776"/>
                  </a:lnTo>
                  <a:lnTo>
                    <a:pt x="485" y="781"/>
                  </a:lnTo>
                  <a:lnTo>
                    <a:pt x="493" y="789"/>
                  </a:lnTo>
                  <a:lnTo>
                    <a:pt x="500" y="795"/>
                  </a:lnTo>
                  <a:lnTo>
                    <a:pt x="506" y="800"/>
                  </a:lnTo>
                  <a:lnTo>
                    <a:pt x="512" y="804"/>
                  </a:lnTo>
                  <a:lnTo>
                    <a:pt x="517" y="805"/>
                  </a:lnTo>
                  <a:lnTo>
                    <a:pt x="522" y="805"/>
                  </a:lnTo>
                  <a:lnTo>
                    <a:pt x="527" y="804"/>
                  </a:lnTo>
                  <a:lnTo>
                    <a:pt x="530" y="802"/>
                  </a:lnTo>
                  <a:lnTo>
                    <a:pt x="532" y="799"/>
                  </a:lnTo>
                  <a:lnTo>
                    <a:pt x="532" y="794"/>
                  </a:lnTo>
                  <a:lnTo>
                    <a:pt x="532" y="788"/>
                  </a:lnTo>
                  <a:lnTo>
                    <a:pt x="531" y="783"/>
                  </a:lnTo>
                  <a:lnTo>
                    <a:pt x="527" y="776"/>
                  </a:lnTo>
                  <a:lnTo>
                    <a:pt x="522" y="768"/>
                  </a:lnTo>
                  <a:lnTo>
                    <a:pt x="516" y="761"/>
                  </a:lnTo>
                  <a:lnTo>
                    <a:pt x="509" y="752"/>
                  </a:lnTo>
                  <a:lnTo>
                    <a:pt x="499" y="742"/>
                  </a:lnTo>
                  <a:lnTo>
                    <a:pt x="488" y="734"/>
                  </a:lnTo>
                  <a:lnTo>
                    <a:pt x="477" y="723"/>
                  </a:lnTo>
                  <a:lnTo>
                    <a:pt x="466" y="713"/>
                  </a:lnTo>
                  <a:lnTo>
                    <a:pt x="453" y="700"/>
                  </a:lnTo>
                  <a:lnTo>
                    <a:pt x="440" y="689"/>
                  </a:lnTo>
                  <a:lnTo>
                    <a:pt x="427" y="677"/>
                  </a:lnTo>
                  <a:lnTo>
                    <a:pt x="414" y="663"/>
                  </a:lnTo>
                  <a:lnTo>
                    <a:pt x="401" y="651"/>
                  </a:lnTo>
                  <a:lnTo>
                    <a:pt x="388" y="639"/>
                  </a:lnTo>
                  <a:lnTo>
                    <a:pt x="376" y="625"/>
                  </a:lnTo>
                  <a:lnTo>
                    <a:pt x="363" y="613"/>
                  </a:lnTo>
                  <a:lnTo>
                    <a:pt x="351" y="600"/>
                  </a:lnTo>
                  <a:lnTo>
                    <a:pt x="340" y="588"/>
                  </a:lnTo>
                  <a:lnTo>
                    <a:pt x="330" y="576"/>
                  </a:lnTo>
                  <a:lnTo>
                    <a:pt x="320" y="563"/>
                  </a:lnTo>
                  <a:lnTo>
                    <a:pt x="311" y="552"/>
                  </a:lnTo>
                  <a:lnTo>
                    <a:pt x="302" y="541"/>
                  </a:lnTo>
                  <a:lnTo>
                    <a:pt x="294" y="529"/>
                  </a:lnTo>
                  <a:lnTo>
                    <a:pt x="286" y="518"/>
                  </a:lnTo>
                  <a:lnTo>
                    <a:pt x="278" y="506"/>
                  </a:lnTo>
                  <a:lnTo>
                    <a:pt x="271" y="492"/>
                  </a:lnTo>
                  <a:lnTo>
                    <a:pt x="263" y="480"/>
                  </a:lnTo>
                  <a:lnTo>
                    <a:pt x="257" y="466"/>
                  </a:lnTo>
                  <a:lnTo>
                    <a:pt x="252" y="452"/>
                  </a:lnTo>
                  <a:lnTo>
                    <a:pt x="247" y="438"/>
                  </a:lnTo>
                  <a:lnTo>
                    <a:pt x="242" y="422"/>
                  </a:lnTo>
                  <a:lnTo>
                    <a:pt x="240" y="407"/>
                  </a:lnTo>
                  <a:lnTo>
                    <a:pt x="238" y="390"/>
                  </a:lnTo>
                  <a:lnTo>
                    <a:pt x="236" y="372"/>
                  </a:lnTo>
                  <a:lnTo>
                    <a:pt x="235" y="354"/>
                  </a:lnTo>
                  <a:lnTo>
                    <a:pt x="236" y="334"/>
                  </a:lnTo>
                  <a:lnTo>
                    <a:pt x="238" y="314"/>
                  </a:lnTo>
                  <a:lnTo>
                    <a:pt x="238" y="296"/>
                  </a:lnTo>
                  <a:lnTo>
                    <a:pt x="239" y="277"/>
                  </a:lnTo>
                  <a:lnTo>
                    <a:pt x="239" y="260"/>
                  </a:lnTo>
                  <a:lnTo>
                    <a:pt x="240" y="243"/>
                  </a:lnTo>
                  <a:lnTo>
                    <a:pt x="241" y="228"/>
                  </a:lnTo>
                  <a:lnTo>
                    <a:pt x="242" y="212"/>
                  </a:lnTo>
                  <a:lnTo>
                    <a:pt x="244" y="198"/>
                  </a:lnTo>
                  <a:lnTo>
                    <a:pt x="245" y="184"/>
                  </a:lnTo>
                  <a:lnTo>
                    <a:pt x="249" y="171"/>
                  </a:lnTo>
                  <a:lnTo>
                    <a:pt x="251" y="159"/>
                  </a:lnTo>
                  <a:lnTo>
                    <a:pt x="255" y="147"/>
                  </a:lnTo>
                  <a:lnTo>
                    <a:pt x="260" y="135"/>
                  </a:lnTo>
                  <a:lnTo>
                    <a:pt x="265" y="124"/>
                  </a:lnTo>
                  <a:lnTo>
                    <a:pt x="271" y="113"/>
                  </a:lnTo>
                  <a:lnTo>
                    <a:pt x="278" y="103"/>
                  </a:lnTo>
                  <a:lnTo>
                    <a:pt x="286" y="94"/>
                  </a:lnTo>
                  <a:lnTo>
                    <a:pt x="294" y="85"/>
                  </a:lnTo>
                  <a:lnTo>
                    <a:pt x="302" y="76"/>
                  </a:lnTo>
                  <a:lnTo>
                    <a:pt x="310" y="69"/>
                  </a:lnTo>
                  <a:lnTo>
                    <a:pt x="319" y="61"/>
                  </a:lnTo>
                  <a:lnTo>
                    <a:pt x="326" y="57"/>
                  </a:lnTo>
                  <a:lnTo>
                    <a:pt x="335" y="52"/>
                  </a:lnTo>
                  <a:lnTo>
                    <a:pt x="342" y="49"/>
                  </a:lnTo>
                  <a:lnTo>
                    <a:pt x="350" y="48"/>
                  </a:lnTo>
                  <a:lnTo>
                    <a:pt x="357" y="49"/>
                  </a:lnTo>
                  <a:lnTo>
                    <a:pt x="365" y="53"/>
                  </a:lnTo>
                  <a:lnTo>
                    <a:pt x="371" y="58"/>
                  </a:lnTo>
                  <a:lnTo>
                    <a:pt x="378" y="66"/>
                  </a:lnTo>
                  <a:lnTo>
                    <a:pt x="384" y="76"/>
                  </a:lnTo>
                  <a:lnTo>
                    <a:pt x="389" y="90"/>
                  </a:lnTo>
                  <a:lnTo>
                    <a:pt x="394" y="107"/>
                  </a:lnTo>
                  <a:lnTo>
                    <a:pt x="397" y="116"/>
                  </a:lnTo>
                  <a:lnTo>
                    <a:pt x="399" y="124"/>
                  </a:lnTo>
                  <a:lnTo>
                    <a:pt x="400" y="133"/>
                  </a:lnTo>
                  <a:lnTo>
                    <a:pt x="401" y="142"/>
                  </a:lnTo>
                  <a:lnTo>
                    <a:pt x="403" y="150"/>
                  </a:lnTo>
                  <a:lnTo>
                    <a:pt x="404" y="159"/>
                  </a:lnTo>
                  <a:lnTo>
                    <a:pt x="405" y="166"/>
                  </a:lnTo>
                  <a:lnTo>
                    <a:pt x="405" y="174"/>
                  </a:lnTo>
                  <a:lnTo>
                    <a:pt x="405" y="182"/>
                  </a:lnTo>
                  <a:lnTo>
                    <a:pt x="405" y="190"/>
                  </a:lnTo>
                  <a:lnTo>
                    <a:pt x="405" y="197"/>
                  </a:lnTo>
                  <a:lnTo>
                    <a:pt x="405" y="205"/>
                  </a:lnTo>
                  <a:lnTo>
                    <a:pt x="405" y="212"/>
                  </a:lnTo>
                  <a:lnTo>
                    <a:pt x="405" y="221"/>
                  </a:lnTo>
                  <a:lnTo>
                    <a:pt x="405" y="227"/>
                  </a:lnTo>
                  <a:lnTo>
                    <a:pt x="405" y="234"/>
                  </a:lnTo>
                  <a:lnTo>
                    <a:pt x="405" y="242"/>
                  </a:lnTo>
                  <a:lnTo>
                    <a:pt x="405" y="249"/>
                  </a:lnTo>
                  <a:lnTo>
                    <a:pt x="405" y="256"/>
                  </a:lnTo>
                  <a:lnTo>
                    <a:pt x="405" y="263"/>
                  </a:lnTo>
                  <a:lnTo>
                    <a:pt x="406" y="270"/>
                  </a:lnTo>
                  <a:lnTo>
                    <a:pt x="406" y="277"/>
                  </a:lnTo>
                  <a:lnTo>
                    <a:pt x="408" y="285"/>
                  </a:lnTo>
                  <a:lnTo>
                    <a:pt x="408" y="292"/>
                  </a:lnTo>
                  <a:lnTo>
                    <a:pt x="409" y="298"/>
                  </a:lnTo>
                  <a:lnTo>
                    <a:pt x="410" y="306"/>
                  </a:lnTo>
                  <a:lnTo>
                    <a:pt x="411" y="313"/>
                  </a:lnTo>
                  <a:lnTo>
                    <a:pt x="414" y="320"/>
                  </a:lnTo>
                  <a:lnTo>
                    <a:pt x="416" y="328"/>
                  </a:lnTo>
                  <a:lnTo>
                    <a:pt x="418" y="335"/>
                  </a:lnTo>
                  <a:lnTo>
                    <a:pt x="421" y="343"/>
                  </a:lnTo>
                  <a:lnTo>
                    <a:pt x="424" y="350"/>
                  </a:lnTo>
                  <a:lnTo>
                    <a:pt x="431" y="365"/>
                  </a:lnTo>
                  <a:lnTo>
                    <a:pt x="437" y="381"/>
                  </a:lnTo>
                  <a:lnTo>
                    <a:pt x="443" y="397"/>
                  </a:lnTo>
                  <a:lnTo>
                    <a:pt x="450" y="413"/>
                  </a:lnTo>
                  <a:lnTo>
                    <a:pt x="456" y="428"/>
                  </a:lnTo>
                  <a:lnTo>
                    <a:pt x="462" y="444"/>
                  </a:lnTo>
                  <a:lnTo>
                    <a:pt x="468" y="459"/>
                  </a:lnTo>
                  <a:lnTo>
                    <a:pt x="474" y="472"/>
                  </a:lnTo>
                  <a:lnTo>
                    <a:pt x="479" y="487"/>
                  </a:lnTo>
                  <a:lnTo>
                    <a:pt x="485" y="499"/>
                  </a:lnTo>
                  <a:lnTo>
                    <a:pt x="491" y="512"/>
                  </a:lnTo>
                  <a:lnTo>
                    <a:pt x="498" y="523"/>
                  </a:lnTo>
                  <a:lnTo>
                    <a:pt x="504" y="533"/>
                  </a:lnTo>
                  <a:lnTo>
                    <a:pt x="509" y="541"/>
                  </a:lnTo>
                  <a:lnTo>
                    <a:pt x="515" y="549"/>
                  </a:lnTo>
                  <a:lnTo>
                    <a:pt x="521" y="555"/>
                  </a:lnTo>
                  <a:lnTo>
                    <a:pt x="527" y="560"/>
                  </a:lnTo>
                  <a:lnTo>
                    <a:pt x="532" y="563"/>
                  </a:lnTo>
                  <a:lnTo>
                    <a:pt x="537" y="568"/>
                  </a:lnTo>
                  <a:lnTo>
                    <a:pt x="542" y="573"/>
                  </a:lnTo>
                  <a:lnTo>
                    <a:pt x="546" y="578"/>
                  </a:lnTo>
                  <a:lnTo>
                    <a:pt x="549" y="583"/>
                  </a:lnTo>
                  <a:lnTo>
                    <a:pt x="553" y="589"/>
                  </a:lnTo>
                  <a:lnTo>
                    <a:pt x="557" y="594"/>
                  </a:lnTo>
                  <a:lnTo>
                    <a:pt x="559" y="602"/>
                  </a:lnTo>
                  <a:lnTo>
                    <a:pt x="562" y="608"/>
                  </a:lnTo>
                  <a:lnTo>
                    <a:pt x="565" y="615"/>
                  </a:lnTo>
                  <a:lnTo>
                    <a:pt x="568" y="624"/>
                  </a:lnTo>
                  <a:lnTo>
                    <a:pt x="570" y="633"/>
                  </a:lnTo>
                  <a:lnTo>
                    <a:pt x="573" y="642"/>
                  </a:lnTo>
                  <a:lnTo>
                    <a:pt x="577" y="654"/>
                  </a:lnTo>
                  <a:lnTo>
                    <a:pt x="579" y="665"/>
                  </a:lnTo>
                  <a:lnTo>
                    <a:pt x="583" y="676"/>
                  </a:lnTo>
                  <a:lnTo>
                    <a:pt x="585" y="686"/>
                  </a:lnTo>
                  <a:lnTo>
                    <a:pt x="588" y="695"/>
                  </a:lnTo>
                  <a:lnTo>
                    <a:pt x="589" y="704"/>
                  </a:lnTo>
                  <a:lnTo>
                    <a:pt x="591" y="710"/>
                  </a:lnTo>
                  <a:lnTo>
                    <a:pt x="593" y="716"/>
                  </a:lnTo>
                  <a:lnTo>
                    <a:pt x="594" y="723"/>
                  </a:lnTo>
                  <a:lnTo>
                    <a:pt x="596" y="728"/>
                  </a:lnTo>
                  <a:lnTo>
                    <a:pt x="598" y="732"/>
                  </a:lnTo>
                  <a:lnTo>
                    <a:pt x="599" y="737"/>
                  </a:lnTo>
                  <a:lnTo>
                    <a:pt x="600" y="742"/>
                  </a:lnTo>
                  <a:lnTo>
                    <a:pt x="602" y="746"/>
                  </a:lnTo>
                  <a:lnTo>
                    <a:pt x="604" y="750"/>
                  </a:lnTo>
                  <a:lnTo>
                    <a:pt x="606" y="755"/>
                  </a:lnTo>
                  <a:lnTo>
                    <a:pt x="609" y="760"/>
                  </a:lnTo>
                  <a:lnTo>
                    <a:pt x="612" y="765"/>
                  </a:lnTo>
                  <a:lnTo>
                    <a:pt x="615" y="769"/>
                  </a:lnTo>
                  <a:lnTo>
                    <a:pt x="618" y="776"/>
                  </a:lnTo>
                  <a:lnTo>
                    <a:pt x="622" y="779"/>
                  </a:lnTo>
                  <a:lnTo>
                    <a:pt x="626" y="783"/>
                  </a:lnTo>
                  <a:lnTo>
                    <a:pt x="628" y="787"/>
                  </a:lnTo>
                  <a:lnTo>
                    <a:pt x="632" y="788"/>
                  </a:lnTo>
                  <a:lnTo>
                    <a:pt x="635" y="789"/>
                  </a:lnTo>
                  <a:lnTo>
                    <a:pt x="637" y="790"/>
                  </a:lnTo>
                  <a:lnTo>
                    <a:pt x="639" y="789"/>
                  </a:lnTo>
                  <a:lnTo>
                    <a:pt x="641" y="787"/>
                  </a:lnTo>
                  <a:lnTo>
                    <a:pt x="642" y="784"/>
                  </a:lnTo>
                  <a:lnTo>
                    <a:pt x="642" y="778"/>
                  </a:lnTo>
                  <a:lnTo>
                    <a:pt x="641" y="772"/>
                  </a:lnTo>
                  <a:lnTo>
                    <a:pt x="638" y="765"/>
                  </a:lnTo>
                  <a:lnTo>
                    <a:pt x="636" y="755"/>
                  </a:lnTo>
                  <a:lnTo>
                    <a:pt x="631" y="742"/>
                  </a:lnTo>
                  <a:lnTo>
                    <a:pt x="628" y="735"/>
                  </a:lnTo>
                  <a:lnTo>
                    <a:pt x="626" y="728"/>
                  </a:lnTo>
                  <a:lnTo>
                    <a:pt x="622" y="719"/>
                  </a:lnTo>
                  <a:lnTo>
                    <a:pt x="618" y="708"/>
                  </a:lnTo>
                  <a:lnTo>
                    <a:pt x="615" y="697"/>
                  </a:lnTo>
                  <a:lnTo>
                    <a:pt x="611" y="686"/>
                  </a:lnTo>
                  <a:lnTo>
                    <a:pt x="607" y="673"/>
                  </a:lnTo>
                  <a:lnTo>
                    <a:pt x="602" y="660"/>
                  </a:lnTo>
                  <a:lnTo>
                    <a:pt x="599" y="645"/>
                  </a:lnTo>
                  <a:lnTo>
                    <a:pt x="594" y="630"/>
                  </a:lnTo>
                  <a:lnTo>
                    <a:pt x="589" y="614"/>
                  </a:lnTo>
                  <a:lnTo>
                    <a:pt x="585" y="598"/>
                  </a:lnTo>
                  <a:lnTo>
                    <a:pt x="580" y="581"/>
                  </a:lnTo>
                  <a:lnTo>
                    <a:pt x="577" y="563"/>
                  </a:lnTo>
                  <a:lnTo>
                    <a:pt x="573" y="545"/>
                  </a:lnTo>
                  <a:lnTo>
                    <a:pt x="569" y="526"/>
                  </a:lnTo>
                  <a:lnTo>
                    <a:pt x="565" y="508"/>
                  </a:lnTo>
                  <a:lnTo>
                    <a:pt x="562" y="488"/>
                  </a:lnTo>
                  <a:lnTo>
                    <a:pt x="559" y="469"/>
                  </a:lnTo>
                  <a:lnTo>
                    <a:pt x="557" y="449"/>
                  </a:lnTo>
                  <a:lnTo>
                    <a:pt x="554" y="428"/>
                  </a:lnTo>
                  <a:lnTo>
                    <a:pt x="553" y="407"/>
                  </a:lnTo>
                  <a:lnTo>
                    <a:pt x="552" y="386"/>
                  </a:lnTo>
                  <a:lnTo>
                    <a:pt x="551" y="365"/>
                  </a:lnTo>
                  <a:lnTo>
                    <a:pt x="551" y="344"/>
                  </a:lnTo>
                  <a:lnTo>
                    <a:pt x="552" y="322"/>
                  </a:lnTo>
                  <a:lnTo>
                    <a:pt x="553" y="301"/>
                  </a:lnTo>
                  <a:lnTo>
                    <a:pt x="554" y="280"/>
                  </a:lnTo>
                  <a:lnTo>
                    <a:pt x="557" y="258"/>
                  </a:lnTo>
                  <a:lnTo>
                    <a:pt x="561" y="237"/>
                  </a:lnTo>
                  <a:lnTo>
                    <a:pt x="564" y="216"/>
                  </a:lnTo>
                  <a:lnTo>
                    <a:pt x="569" y="195"/>
                  </a:lnTo>
                  <a:lnTo>
                    <a:pt x="575" y="174"/>
                  </a:lnTo>
                  <a:lnTo>
                    <a:pt x="580" y="155"/>
                  </a:lnTo>
                  <a:lnTo>
                    <a:pt x="586" y="137"/>
                  </a:lnTo>
                  <a:lnTo>
                    <a:pt x="593" y="119"/>
                  </a:lnTo>
                  <a:lnTo>
                    <a:pt x="598" y="105"/>
                  </a:lnTo>
                  <a:lnTo>
                    <a:pt x="604" y="90"/>
                  </a:lnTo>
                  <a:lnTo>
                    <a:pt x="609" y="76"/>
                  </a:lnTo>
                  <a:lnTo>
                    <a:pt x="615" y="64"/>
                  </a:lnTo>
                  <a:lnTo>
                    <a:pt x="620" y="52"/>
                  </a:lnTo>
                  <a:lnTo>
                    <a:pt x="626" y="42"/>
                  </a:lnTo>
                  <a:lnTo>
                    <a:pt x="631" y="33"/>
                  </a:lnTo>
                  <a:lnTo>
                    <a:pt x="637" y="26"/>
                  </a:lnTo>
                  <a:lnTo>
                    <a:pt x="642" y="18"/>
                  </a:lnTo>
                  <a:lnTo>
                    <a:pt x="648" y="12"/>
                  </a:lnTo>
                  <a:lnTo>
                    <a:pt x="653" y="8"/>
                  </a:lnTo>
                  <a:lnTo>
                    <a:pt x="658" y="5"/>
                  </a:lnTo>
                  <a:lnTo>
                    <a:pt x="664" y="2"/>
                  </a:lnTo>
                  <a:lnTo>
                    <a:pt x="669" y="0"/>
                  </a:lnTo>
                  <a:lnTo>
                    <a:pt x="674" y="0"/>
                  </a:lnTo>
                  <a:lnTo>
                    <a:pt x="679" y="0"/>
                  </a:lnTo>
                  <a:lnTo>
                    <a:pt x="684" y="2"/>
                  </a:lnTo>
                  <a:lnTo>
                    <a:pt x="688" y="5"/>
                  </a:lnTo>
                  <a:lnTo>
                    <a:pt x="692" y="7"/>
                  </a:lnTo>
                  <a:lnTo>
                    <a:pt x="697" y="12"/>
                  </a:lnTo>
                  <a:lnTo>
                    <a:pt x="701" y="18"/>
                  </a:lnTo>
                  <a:lnTo>
                    <a:pt x="705" y="24"/>
                  </a:lnTo>
                  <a:lnTo>
                    <a:pt x="709" y="32"/>
                  </a:lnTo>
                  <a:lnTo>
                    <a:pt x="712" y="41"/>
                  </a:lnTo>
                  <a:lnTo>
                    <a:pt x="716" y="50"/>
                  </a:lnTo>
                  <a:lnTo>
                    <a:pt x="720" y="60"/>
                  </a:lnTo>
                  <a:lnTo>
                    <a:pt x="722" y="71"/>
                  </a:lnTo>
                  <a:lnTo>
                    <a:pt x="726" y="84"/>
                  </a:lnTo>
                  <a:lnTo>
                    <a:pt x="728" y="97"/>
                  </a:lnTo>
                  <a:lnTo>
                    <a:pt x="731" y="112"/>
                  </a:lnTo>
                  <a:lnTo>
                    <a:pt x="733" y="127"/>
                  </a:lnTo>
                  <a:lnTo>
                    <a:pt x="737" y="143"/>
                  </a:lnTo>
                  <a:lnTo>
                    <a:pt x="741" y="160"/>
                  </a:lnTo>
                  <a:lnTo>
                    <a:pt x="743" y="179"/>
                  </a:lnTo>
                  <a:lnTo>
                    <a:pt x="747" y="196"/>
                  </a:lnTo>
                  <a:lnTo>
                    <a:pt x="750" y="216"/>
                  </a:lnTo>
                  <a:lnTo>
                    <a:pt x="753" y="234"/>
                  </a:lnTo>
                  <a:lnTo>
                    <a:pt x="757" y="254"/>
                  </a:lnTo>
                  <a:lnTo>
                    <a:pt x="760" y="275"/>
                  </a:lnTo>
                  <a:lnTo>
                    <a:pt x="764" y="295"/>
                  </a:lnTo>
                  <a:lnTo>
                    <a:pt x="768" y="316"/>
                  </a:lnTo>
                  <a:lnTo>
                    <a:pt x="771" y="335"/>
                  </a:lnTo>
                  <a:lnTo>
                    <a:pt x="775" y="356"/>
                  </a:lnTo>
                  <a:lnTo>
                    <a:pt x="779" y="376"/>
                  </a:lnTo>
                  <a:lnTo>
                    <a:pt x="782" y="397"/>
                  </a:lnTo>
                  <a:lnTo>
                    <a:pt x="786" y="417"/>
                  </a:lnTo>
                  <a:lnTo>
                    <a:pt x="789" y="436"/>
                  </a:lnTo>
                  <a:lnTo>
                    <a:pt x="792" y="456"/>
                  </a:lnTo>
                  <a:lnTo>
                    <a:pt x="796" y="475"/>
                  </a:lnTo>
                  <a:lnTo>
                    <a:pt x="800" y="493"/>
                  </a:lnTo>
                  <a:lnTo>
                    <a:pt x="802" y="510"/>
                  </a:lnTo>
                  <a:lnTo>
                    <a:pt x="806" y="528"/>
                  </a:lnTo>
                  <a:lnTo>
                    <a:pt x="810" y="544"/>
                  </a:lnTo>
                  <a:lnTo>
                    <a:pt x="812" y="559"/>
                  </a:lnTo>
                  <a:lnTo>
                    <a:pt x="816" y="572"/>
                  </a:lnTo>
                  <a:lnTo>
                    <a:pt x="818" y="586"/>
                  </a:lnTo>
                  <a:lnTo>
                    <a:pt x="821" y="598"/>
                  </a:lnTo>
                  <a:lnTo>
                    <a:pt x="824" y="608"/>
                  </a:lnTo>
                  <a:lnTo>
                    <a:pt x="827" y="618"/>
                  </a:lnTo>
                  <a:lnTo>
                    <a:pt x="829" y="625"/>
                  </a:lnTo>
                  <a:lnTo>
                    <a:pt x="834" y="640"/>
                  </a:lnTo>
                  <a:lnTo>
                    <a:pt x="838" y="656"/>
                  </a:lnTo>
                  <a:lnTo>
                    <a:pt x="843" y="672"/>
                  </a:lnTo>
                  <a:lnTo>
                    <a:pt x="847" y="688"/>
                  </a:lnTo>
                  <a:lnTo>
                    <a:pt x="850" y="704"/>
                  </a:lnTo>
                  <a:lnTo>
                    <a:pt x="854" y="720"/>
                  </a:lnTo>
                  <a:lnTo>
                    <a:pt x="858" y="736"/>
                  </a:lnTo>
                  <a:lnTo>
                    <a:pt x="861" y="751"/>
                  </a:lnTo>
                  <a:lnTo>
                    <a:pt x="865" y="767"/>
                  </a:lnTo>
                  <a:lnTo>
                    <a:pt x="868" y="782"/>
                  </a:lnTo>
                  <a:lnTo>
                    <a:pt x="871" y="797"/>
                  </a:lnTo>
                  <a:lnTo>
                    <a:pt x="875" y="810"/>
                  </a:lnTo>
                  <a:lnTo>
                    <a:pt x="879" y="822"/>
                  </a:lnTo>
                  <a:lnTo>
                    <a:pt x="882" y="835"/>
                  </a:lnTo>
                  <a:lnTo>
                    <a:pt x="886" y="846"/>
                  </a:lnTo>
                  <a:lnTo>
                    <a:pt x="891" y="856"/>
                  </a:lnTo>
                  <a:lnTo>
                    <a:pt x="895" y="864"/>
                  </a:lnTo>
                  <a:lnTo>
                    <a:pt x="900" y="872"/>
                  </a:lnTo>
                  <a:lnTo>
                    <a:pt x="905" y="879"/>
                  </a:lnTo>
                  <a:lnTo>
                    <a:pt x="908" y="885"/>
                  </a:lnTo>
                  <a:lnTo>
                    <a:pt x="912" y="892"/>
                  </a:lnTo>
                  <a:lnTo>
                    <a:pt x="917" y="895"/>
                  </a:lnTo>
                  <a:lnTo>
                    <a:pt x="921" y="898"/>
                  </a:lnTo>
                  <a:lnTo>
                    <a:pt x="924" y="899"/>
                  </a:lnTo>
                  <a:lnTo>
                    <a:pt x="927" y="899"/>
                  </a:lnTo>
                  <a:lnTo>
                    <a:pt x="928" y="898"/>
                  </a:lnTo>
                  <a:lnTo>
                    <a:pt x="930" y="895"/>
                  </a:lnTo>
                  <a:lnTo>
                    <a:pt x="930" y="890"/>
                  </a:lnTo>
                  <a:lnTo>
                    <a:pt x="930" y="883"/>
                  </a:lnTo>
                  <a:lnTo>
                    <a:pt x="929" y="876"/>
                  </a:lnTo>
                  <a:lnTo>
                    <a:pt x="927" y="864"/>
                  </a:lnTo>
                  <a:lnTo>
                    <a:pt x="923" y="852"/>
                  </a:lnTo>
                  <a:lnTo>
                    <a:pt x="921" y="846"/>
                  </a:lnTo>
                  <a:lnTo>
                    <a:pt x="918" y="837"/>
                  </a:lnTo>
                  <a:lnTo>
                    <a:pt x="916" y="830"/>
                  </a:lnTo>
                  <a:lnTo>
                    <a:pt x="912" y="820"/>
                  </a:lnTo>
                  <a:lnTo>
                    <a:pt x="909" y="811"/>
                  </a:lnTo>
                  <a:lnTo>
                    <a:pt x="906" y="802"/>
                  </a:lnTo>
                  <a:lnTo>
                    <a:pt x="902" y="790"/>
                  </a:lnTo>
                  <a:lnTo>
                    <a:pt x="898" y="779"/>
                  </a:lnTo>
                  <a:lnTo>
                    <a:pt x="895" y="768"/>
                  </a:lnTo>
                  <a:lnTo>
                    <a:pt x="891" y="756"/>
                  </a:lnTo>
                  <a:lnTo>
                    <a:pt x="887" y="744"/>
                  </a:lnTo>
                  <a:lnTo>
                    <a:pt x="884" y="731"/>
                  </a:lnTo>
                  <a:lnTo>
                    <a:pt x="880" y="718"/>
                  </a:lnTo>
                  <a:lnTo>
                    <a:pt x="876" y="704"/>
                  </a:lnTo>
                  <a:lnTo>
                    <a:pt x="872" y="691"/>
                  </a:lnTo>
                  <a:lnTo>
                    <a:pt x="869" y="677"/>
                  </a:lnTo>
                  <a:lnTo>
                    <a:pt x="865" y="662"/>
                  </a:lnTo>
                  <a:lnTo>
                    <a:pt x="863" y="647"/>
                  </a:lnTo>
                  <a:lnTo>
                    <a:pt x="859" y="633"/>
                  </a:lnTo>
                  <a:lnTo>
                    <a:pt x="856" y="618"/>
                  </a:lnTo>
                  <a:lnTo>
                    <a:pt x="854" y="602"/>
                  </a:lnTo>
                  <a:lnTo>
                    <a:pt x="852" y="587"/>
                  </a:lnTo>
                  <a:lnTo>
                    <a:pt x="849" y="571"/>
                  </a:lnTo>
                  <a:lnTo>
                    <a:pt x="848" y="555"/>
                  </a:lnTo>
                  <a:lnTo>
                    <a:pt x="845" y="540"/>
                  </a:lnTo>
                  <a:lnTo>
                    <a:pt x="845" y="524"/>
                  </a:lnTo>
                  <a:lnTo>
                    <a:pt x="844" y="508"/>
                  </a:lnTo>
                  <a:lnTo>
                    <a:pt x="844" y="492"/>
                  </a:lnTo>
                  <a:lnTo>
                    <a:pt x="844" y="476"/>
                  </a:lnTo>
                  <a:lnTo>
                    <a:pt x="845" y="460"/>
                  </a:lnTo>
                  <a:lnTo>
                    <a:pt x="847" y="444"/>
                  </a:lnTo>
                  <a:lnTo>
                    <a:pt x="848" y="428"/>
                  </a:lnTo>
                  <a:lnTo>
                    <a:pt x="853" y="397"/>
                  </a:lnTo>
                  <a:lnTo>
                    <a:pt x="858" y="370"/>
                  </a:lnTo>
                  <a:lnTo>
                    <a:pt x="863" y="345"/>
                  </a:lnTo>
                  <a:lnTo>
                    <a:pt x="869" y="322"/>
                  </a:lnTo>
                  <a:lnTo>
                    <a:pt x="875" y="301"/>
                  </a:lnTo>
                  <a:lnTo>
                    <a:pt x="881" y="283"/>
                  </a:lnTo>
                  <a:lnTo>
                    <a:pt x="886" y="266"/>
                  </a:lnTo>
                  <a:lnTo>
                    <a:pt x="892" y="253"/>
                  </a:lnTo>
                  <a:lnTo>
                    <a:pt x="898" y="240"/>
                  </a:lnTo>
                  <a:lnTo>
                    <a:pt x="903" y="230"/>
                  </a:lnTo>
                  <a:lnTo>
                    <a:pt x="908" y="222"/>
                  </a:lnTo>
                  <a:lnTo>
                    <a:pt x="912" y="216"/>
                  </a:lnTo>
                  <a:lnTo>
                    <a:pt x="916" y="211"/>
                  </a:lnTo>
                  <a:lnTo>
                    <a:pt x="917" y="207"/>
                  </a:lnTo>
                  <a:lnTo>
                    <a:pt x="919" y="205"/>
                  </a:lnTo>
                  <a:lnTo>
                    <a:pt x="928" y="191"/>
                  </a:lnTo>
                  <a:lnTo>
                    <a:pt x="937" y="177"/>
                  </a:lnTo>
                  <a:lnTo>
                    <a:pt x="946" y="164"/>
                  </a:lnTo>
                  <a:lnTo>
                    <a:pt x="955" y="152"/>
                  </a:lnTo>
                  <a:lnTo>
                    <a:pt x="965" y="140"/>
                  </a:lnTo>
                  <a:lnTo>
                    <a:pt x="974" y="131"/>
                  </a:lnTo>
                  <a:lnTo>
                    <a:pt x="982" y="123"/>
                  </a:lnTo>
                  <a:lnTo>
                    <a:pt x="991" y="118"/>
                  </a:lnTo>
                  <a:lnTo>
                    <a:pt x="999" y="116"/>
                  </a:lnTo>
                  <a:lnTo>
                    <a:pt x="1008" y="117"/>
                  </a:lnTo>
                  <a:lnTo>
                    <a:pt x="1016" y="122"/>
                  </a:lnTo>
                  <a:lnTo>
                    <a:pt x="1022" y="131"/>
                  </a:lnTo>
                  <a:lnTo>
                    <a:pt x="1028" y="144"/>
                  </a:lnTo>
                  <a:lnTo>
                    <a:pt x="1034" y="163"/>
                  </a:lnTo>
                  <a:lnTo>
                    <a:pt x="1039" y="187"/>
                  </a:lnTo>
                  <a:lnTo>
                    <a:pt x="1043" y="217"/>
                  </a:lnTo>
                  <a:lnTo>
                    <a:pt x="1043" y="234"/>
                  </a:lnTo>
                  <a:lnTo>
                    <a:pt x="1043" y="251"/>
                  </a:lnTo>
                  <a:lnTo>
                    <a:pt x="1044" y="269"/>
                  </a:lnTo>
                  <a:lnTo>
                    <a:pt x="1044" y="286"/>
                  </a:lnTo>
                  <a:lnTo>
                    <a:pt x="1045" y="304"/>
                  </a:lnTo>
                  <a:lnTo>
                    <a:pt x="1046" y="322"/>
                  </a:lnTo>
                  <a:lnTo>
                    <a:pt x="1046" y="339"/>
                  </a:lnTo>
                  <a:lnTo>
                    <a:pt x="1049" y="357"/>
                  </a:lnTo>
                  <a:lnTo>
                    <a:pt x="1050" y="375"/>
                  </a:lnTo>
                  <a:lnTo>
                    <a:pt x="1051" y="392"/>
                  </a:lnTo>
                  <a:lnTo>
                    <a:pt x="1053" y="409"/>
                  </a:lnTo>
                  <a:lnTo>
                    <a:pt x="1054" y="427"/>
                  </a:lnTo>
                  <a:lnTo>
                    <a:pt x="1056" y="443"/>
                  </a:lnTo>
                  <a:lnTo>
                    <a:pt x="1057" y="459"/>
                  </a:lnTo>
                  <a:lnTo>
                    <a:pt x="1060" y="476"/>
                  </a:lnTo>
                  <a:lnTo>
                    <a:pt x="1061" y="491"/>
                  </a:lnTo>
                  <a:lnTo>
                    <a:pt x="1064" y="507"/>
                  </a:lnTo>
                  <a:lnTo>
                    <a:pt x="1065" y="522"/>
                  </a:lnTo>
                  <a:lnTo>
                    <a:pt x="1067" y="535"/>
                  </a:lnTo>
                  <a:lnTo>
                    <a:pt x="1070" y="549"/>
                  </a:lnTo>
                  <a:lnTo>
                    <a:pt x="1072" y="562"/>
                  </a:lnTo>
                  <a:lnTo>
                    <a:pt x="1073" y="575"/>
                  </a:lnTo>
                  <a:lnTo>
                    <a:pt x="1076" y="587"/>
                  </a:lnTo>
                  <a:lnTo>
                    <a:pt x="1078" y="598"/>
                  </a:lnTo>
                  <a:lnTo>
                    <a:pt x="1081" y="609"/>
                  </a:lnTo>
                  <a:lnTo>
                    <a:pt x="1083" y="618"/>
                  </a:lnTo>
                  <a:lnTo>
                    <a:pt x="1085" y="628"/>
                  </a:lnTo>
                  <a:lnTo>
                    <a:pt x="1087" y="635"/>
                  </a:lnTo>
                  <a:lnTo>
                    <a:pt x="1090" y="642"/>
                  </a:lnTo>
                  <a:lnTo>
                    <a:pt x="1091" y="649"/>
                  </a:lnTo>
                  <a:lnTo>
                    <a:pt x="1093" y="654"/>
                  </a:lnTo>
                  <a:lnTo>
                    <a:pt x="1094" y="658"/>
                  </a:lnTo>
                  <a:lnTo>
                    <a:pt x="1098" y="666"/>
                  </a:lnTo>
                  <a:lnTo>
                    <a:pt x="1101" y="674"/>
                  </a:lnTo>
                  <a:lnTo>
                    <a:pt x="1103" y="684"/>
                  </a:lnTo>
                  <a:lnTo>
                    <a:pt x="1104" y="695"/>
                  </a:lnTo>
                  <a:lnTo>
                    <a:pt x="1107" y="707"/>
                  </a:lnTo>
                  <a:lnTo>
                    <a:pt x="1107" y="719"/>
                  </a:lnTo>
                  <a:lnTo>
                    <a:pt x="1108" y="731"/>
                  </a:lnTo>
                  <a:lnTo>
                    <a:pt x="1108" y="745"/>
                  </a:lnTo>
                  <a:lnTo>
                    <a:pt x="1109" y="758"/>
                  </a:lnTo>
                  <a:lnTo>
                    <a:pt x="1109" y="771"/>
                  </a:lnTo>
                  <a:lnTo>
                    <a:pt x="1108" y="784"/>
                  </a:lnTo>
                  <a:lnTo>
                    <a:pt x="1108" y="798"/>
                  </a:lnTo>
                  <a:lnTo>
                    <a:pt x="1108" y="810"/>
                  </a:lnTo>
                  <a:lnTo>
                    <a:pt x="1108" y="822"/>
                  </a:lnTo>
                  <a:lnTo>
                    <a:pt x="1108" y="835"/>
                  </a:lnTo>
                  <a:lnTo>
                    <a:pt x="1108" y="846"/>
                  </a:lnTo>
                  <a:lnTo>
                    <a:pt x="1108" y="858"/>
                  </a:lnTo>
                  <a:lnTo>
                    <a:pt x="1109" y="871"/>
                  </a:lnTo>
                  <a:lnTo>
                    <a:pt x="1110" y="884"/>
                  </a:lnTo>
                  <a:lnTo>
                    <a:pt x="1113" y="899"/>
                  </a:lnTo>
                  <a:lnTo>
                    <a:pt x="1115" y="913"/>
                  </a:lnTo>
                  <a:lnTo>
                    <a:pt x="1118" y="926"/>
                  </a:lnTo>
                  <a:lnTo>
                    <a:pt x="1120" y="938"/>
                  </a:lnTo>
                  <a:lnTo>
                    <a:pt x="1124" y="948"/>
                  </a:lnTo>
                  <a:lnTo>
                    <a:pt x="1126" y="956"/>
                  </a:lnTo>
                  <a:lnTo>
                    <a:pt x="1130" y="961"/>
                  </a:lnTo>
                  <a:lnTo>
                    <a:pt x="1133" y="963"/>
                  </a:lnTo>
                  <a:lnTo>
                    <a:pt x="1135" y="961"/>
                  </a:lnTo>
                  <a:lnTo>
                    <a:pt x="1138" y="954"/>
                  </a:lnTo>
                  <a:lnTo>
                    <a:pt x="1139" y="943"/>
                  </a:lnTo>
                  <a:lnTo>
                    <a:pt x="1140" y="926"/>
                  </a:lnTo>
                  <a:lnTo>
                    <a:pt x="1140" y="904"/>
                  </a:lnTo>
                  <a:lnTo>
                    <a:pt x="1140" y="892"/>
                  </a:lnTo>
                  <a:lnTo>
                    <a:pt x="1140" y="879"/>
                  </a:lnTo>
                  <a:lnTo>
                    <a:pt x="1140" y="866"/>
                  </a:lnTo>
                  <a:lnTo>
                    <a:pt x="1140" y="853"/>
                  </a:lnTo>
                  <a:lnTo>
                    <a:pt x="1140" y="840"/>
                  </a:lnTo>
                  <a:lnTo>
                    <a:pt x="1140" y="826"/>
                  </a:lnTo>
                  <a:lnTo>
                    <a:pt x="1140" y="814"/>
                  </a:lnTo>
                  <a:lnTo>
                    <a:pt x="1140" y="800"/>
                  </a:lnTo>
                  <a:lnTo>
                    <a:pt x="1140" y="788"/>
                  </a:lnTo>
                  <a:lnTo>
                    <a:pt x="1140" y="774"/>
                  </a:lnTo>
                  <a:lnTo>
                    <a:pt x="1140" y="762"/>
                  </a:lnTo>
                  <a:lnTo>
                    <a:pt x="1140" y="750"/>
                  </a:lnTo>
                  <a:lnTo>
                    <a:pt x="1140" y="736"/>
                  </a:lnTo>
                  <a:lnTo>
                    <a:pt x="1141" y="724"/>
                  </a:lnTo>
                  <a:lnTo>
                    <a:pt x="1141" y="713"/>
                  </a:lnTo>
                  <a:lnTo>
                    <a:pt x="1141" y="700"/>
                  </a:lnTo>
                  <a:lnTo>
                    <a:pt x="1143" y="688"/>
                  </a:lnTo>
                  <a:lnTo>
                    <a:pt x="1144" y="677"/>
                  </a:lnTo>
                  <a:lnTo>
                    <a:pt x="1144" y="666"/>
                  </a:lnTo>
                  <a:lnTo>
                    <a:pt x="1145" y="655"/>
                  </a:lnTo>
                  <a:lnTo>
                    <a:pt x="1146" y="644"/>
                  </a:lnTo>
                  <a:lnTo>
                    <a:pt x="1147" y="634"/>
                  </a:lnTo>
                  <a:lnTo>
                    <a:pt x="1149" y="624"/>
                  </a:lnTo>
                  <a:lnTo>
                    <a:pt x="1151" y="614"/>
                  </a:lnTo>
                  <a:lnTo>
                    <a:pt x="1152" y="605"/>
                  </a:lnTo>
                  <a:lnTo>
                    <a:pt x="1155" y="597"/>
                  </a:lnTo>
                  <a:lnTo>
                    <a:pt x="1157" y="588"/>
                  </a:lnTo>
                  <a:lnTo>
                    <a:pt x="1160" y="581"/>
                  </a:lnTo>
                  <a:lnTo>
                    <a:pt x="1163" y="573"/>
                  </a:lnTo>
                  <a:lnTo>
                    <a:pt x="1166" y="566"/>
                  </a:lnTo>
                  <a:lnTo>
                    <a:pt x="1170" y="560"/>
                  </a:lnTo>
                  <a:lnTo>
                    <a:pt x="1172" y="555"/>
                  </a:lnTo>
                  <a:lnTo>
                    <a:pt x="1181" y="544"/>
                  </a:lnTo>
                  <a:lnTo>
                    <a:pt x="1189" y="533"/>
                  </a:lnTo>
                  <a:lnTo>
                    <a:pt x="1200" y="523"/>
                  </a:lnTo>
                  <a:lnTo>
                    <a:pt x="1210" y="513"/>
                  </a:lnTo>
                  <a:lnTo>
                    <a:pt x="1223" y="506"/>
                  </a:lnTo>
                  <a:lnTo>
                    <a:pt x="1234" y="499"/>
                  </a:lnTo>
                  <a:lnTo>
                    <a:pt x="1245" y="494"/>
                  </a:lnTo>
                  <a:lnTo>
                    <a:pt x="1257" y="493"/>
                  </a:lnTo>
                  <a:lnTo>
                    <a:pt x="1267" y="494"/>
                  </a:lnTo>
                  <a:lnTo>
                    <a:pt x="1277" y="499"/>
                  </a:lnTo>
                  <a:lnTo>
                    <a:pt x="1286" y="507"/>
                  </a:lnTo>
                  <a:lnTo>
                    <a:pt x="1293" y="519"/>
                  </a:lnTo>
                  <a:lnTo>
                    <a:pt x="1298" y="535"/>
                  </a:lnTo>
                  <a:lnTo>
                    <a:pt x="1302" y="556"/>
                  </a:lnTo>
                  <a:lnTo>
                    <a:pt x="1303" y="582"/>
                  </a:lnTo>
                  <a:lnTo>
                    <a:pt x="1302" y="613"/>
                  </a:lnTo>
                  <a:lnTo>
                    <a:pt x="1302" y="629"/>
                  </a:lnTo>
                  <a:lnTo>
                    <a:pt x="1300" y="645"/>
                  </a:lnTo>
                  <a:lnTo>
                    <a:pt x="1299" y="661"/>
                  </a:lnTo>
                  <a:lnTo>
                    <a:pt x="1298" y="674"/>
                  </a:lnTo>
                  <a:lnTo>
                    <a:pt x="1298" y="689"/>
                  </a:lnTo>
                  <a:lnTo>
                    <a:pt x="1298" y="702"/>
                  </a:lnTo>
                  <a:lnTo>
                    <a:pt x="1298" y="715"/>
                  </a:lnTo>
                  <a:lnTo>
                    <a:pt x="1298" y="728"/>
                  </a:lnTo>
                  <a:lnTo>
                    <a:pt x="1298" y="739"/>
                  </a:lnTo>
                  <a:lnTo>
                    <a:pt x="1298" y="750"/>
                  </a:lnTo>
                  <a:lnTo>
                    <a:pt x="1298" y="761"/>
                  </a:lnTo>
                  <a:lnTo>
                    <a:pt x="1298" y="772"/>
                  </a:lnTo>
                  <a:lnTo>
                    <a:pt x="1299" y="782"/>
                  </a:lnTo>
                  <a:lnTo>
                    <a:pt x="1299" y="792"/>
                  </a:lnTo>
                  <a:lnTo>
                    <a:pt x="1300" y="800"/>
                  </a:lnTo>
                  <a:lnTo>
                    <a:pt x="1302" y="810"/>
                  </a:lnTo>
                  <a:lnTo>
                    <a:pt x="1303" y="819"/>
                  </a:lnTo>
                  <a:lnTo>
                    <a:pt x="1304" y="827"/>
                  </a:lnTo>
                  <a:lnTo>
                    <a:pt x="1305" y="836"/>
                  </a:lnTo>
                  <a:lnTo>
                    <a:pt x="1307" y="843"/>
                  </a:lnTo>
                  <a:lnTo>
                    <a:pt x="1308" y="852"/>
                  </a:lnTo>
                  <a:lnTo>
                    <a:pt x="1310" y="861"/>
                  </a:lnTo>
                  <a:lnTo>
                    <a:pt x="1311" y="868"/>
                  </a:lnTo>
                  <a:lnTo>
                    <a:pt x="1314" y="877"/>
                  </a:lnTo>
                  <a:lnTo>
                    <a:pt x="1316" y="884"/>
                  </a:lnTo>
                  <a:lnTo>
                    <a:pt x="1319" y="892"/>
                  </a:lnTo>
                  <a:lnTo>
                    <a:pt x="1320" y="900"/>
                  </a:lnTo>
                  <a:lnTo>
                    <a:pt x="1324" y="909"/>
                  </a:lnTo>
                  <a:lnTo>
                    <a:pt x="1326" y="917"/>
                  </a:lnTo>
                  <a:lnTo>
                    <a:pt x="1329" y="926"/>
                  </a:lnTo>
                  <a:lnTo>
                    <a:pt x="1331" y="935"/>
                  </a:lnTo>
                  <a:lnTo>
                    <a:pt x="1335" y="943"/>
                  </a:lnTo>
                  <a:lnTo>
                    <a:pt x="1337" y="951"/>
                  </a:lnTo>
                  <a:lnTo>
                    <a:pt x="1340" y="958"/>
                  </a:lnTo>
                  <a:lnTo>
                    <a:pt x="1342" y="964"/>
                  </a:lnTo>
                  <a:lnTo>
                    <a:pt x="1346" y="972"/>
                  </a:lnTo>
                  <a:lnTo>
                    <a:pt x="1348" y="979"/>
                  </a:lnTo>
                  <a:lnTo>
                    <a:pt x="1352" y="987"/>
                  </a:lnTo>
                  <a:lnTo>
                    <a:pt x="1356" y="994"/>
                  </a:lnTo>
                  <a:lnTo>
                    <a:pt x="1360" y="1003"/>
                  </a:lnTo>
                  <a:lnTo>
                    <a:pt x="1487" y="1371"/>
                  </a:lnTo>
                  <a:lnTo>
                    <a:pt x="1527" y="1590"/>
                  </a:lnTo>
                  <a:lnTo>
                    <a:pt x="455" y="159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0" name="Freeform 11"/>
            <p:cNvSpPr>
              <a:spLocks/>
            </p:cNvSpPr>
            <p:nvPr/>
          </p:nvSpPr>
          <p:spPr bwMode="auto">
            <a:xfrm>
              <a:off x="3634" y="1995"/>
              <a:ext cx="675" cy="753"/>
            </a:xfrm>
            <a:custGeom>
              <a:avLst/>
              <a:gdLst>
                <a:gd name="T0" fmla="*/ 29 w 1350"/>
                <a:gd name="T1" fmla="*/ 77 h 1506"/>
                <a:gd name="T2" fmla="*/ 27 w 1350"/>
                <a:gd name="T3" fmla="*/ 75 h 1506"/>
                <a:gd name="T4" fmla="*/ 28 w 1350"/>
                <a:gd name="T5" fmla="*/ 73 h 1506"/>
                <a:gd name="T6" fmla="*/ 28 w 1350"/>
                <a:gd name="T7" fmla="*/ 72 h 1506"/>
                <a:gd name="T8" fmla="*/ 27 w 1350"/>
                <a:gd name="T9" fmla="*/ 70 h 1506"/>
                <a:gd name="T10" fmla="*/ 26 w 1350"/>
                <a:gd name="T11" fmla="*/ 69 h 1506"/>
                <a:gd name="T12" fmla="*/ 25 w 1350"/>
                <a:gd name="T13" fmla="*/ 68 h 1506"/>
                <a:gd name="T14" fmla="*/ 25 w 1350"/>
                <a:gd name="T15" fmla="*/ 67 h 1506"/>
                <a:gd name="T16" fmla="*/ 26 w 1350"/>
                <a:gd name="T17" fmla="*/ 66 h 1506"/>
                <a:gd name="T18" fmla="*/ 27 w 1350"/>
                <a:gd name="T19" fmla="*/ 65 h 1506"/>
                <a:gd name="T20" fmla="*/ 25 w 1350"/>
                <a:gd name="T21" fmla="*/ 63 h 1506"/>
                <a:gd name="T22" fmla="*/ 24 w 1350"/>
                <a:gd name="T23" fmla="*/ 62 h 1506"/>
                <a:gd name="T24" fmla="*/ 23 w 1350"/>
                <a:gd name="T25" fmla="*/ 61 h 1506"/>
                <a:gd name="T26" fmla="*/ 22 w 1350"/>
                <a:gd name="T27" fmla="*/ 60 h 1506"/>
                <a:gd name="T28" fmla="*/ 22 w 1350"/>
                <a:gd name="T29" fmla="*/ 58 h 1506"/>
                <a:gd name="T30" fmla="*/ 21 w 1350"/>
                <a:gd name="T31" fmla="*/ 55 h 1506"/>
                <a:gd name="T32" fmla="*/ 21 w 1350"/>
                <a:gd name="T33" fmla="*/ 54 h 1506"/>
                <a:gd name="T34" fmla="*/ 21 w 1350"/>
                <a:gd name="T35" fmla="*/ 53 h 1506"/>
                <a:gd name="T36" fmla="*/ 21 w 1350"/>
                <a:gd name="T37" fmla="*/ 52 h 1506"/>
                <a:gd name="T38" fmla="*/ 20 w 1350"/>
                <a:gd name="T39" fmla="*/ 50 h 1506"/>
                <a:gd name="T40" fmla="*/ 19 w 1350"/>
                <a:gd name="T41" fmla="*/ 49 h 1506"/>
                <a:gd name="T42" fmla="*/ 19 w 1350"/>
                <a:gd name="T43" fmla="*/ 48 h 1506"/>
                <a:gd name="T44" fmla="*/ 20 w 1350"/>
                <a:gd name="T45" fmla="*/ 48 h 1506"/>
                <a:gd name="T46" fmla="*/ 21 w 1350"/>
                <a:gd name="T47" fmla="*/ 48 h 1506"/>
                <a:gd name="T48" fmla="*/ 21 w 1350"/>
                <a:gd name="T49" fmla="*/ 48 h 1506"/>
                <a:gd name="T50" fmla="*/ 20 w 1350"/>
                <a:gd name="T51" fmla="*/ 47 h 1506"/>
                <a:gd name="T52" fmla="*/ 19 w 1350"/>
                <a:gd name="T53" fmla="*/ 46 h 1506"/>
                <a:gd name="T54" fmla="*/ 19 w 1350"/>
                <a:gd name="T55" fmla="*/ 45 h 1506"/>
                <a:gd name="T56" fmla="*/ 19 w 1350"/>
                <a:gd name="T57" fmla="*/ 43 h 1506"/>
                <a:gd name="T58" fmla="*/ 19 w 1350"/>
                <a:gd name="T59" fmla="*/ 41 h 1506"/>
                <a:gd name="T60" fmla="*/ 18 w 1350"/>
                <a:gd name="T61" fmla="*/ 40 h 1506"/>
                <a:gd name="T62" fmla="*/ 17 w 1350"/>
                <a:gd name="T63" fmla="*/ 39 h 1506"/>
                <a:gd name="T64" fmla="*/ 17 w 1350"/>
                <a:gd name="T65" fmla="*/ 38 h 1506"/>
                <a:gd name="T66" fmla="*/ 15 w 1350"/>
                <a:gd name="T67" fmla="*/ 37 h 1506"/>
                <a:gd name="T68" fmla="*/ 17 w 1350"/>
                <a:gd name="T69" fmla="*/ 35 h 1506"/>
                <a:gd name="T70" fmla="*/ 18 w 1350"/>
                <a:gd name="T71" fmla="*/ 33 h 1506"/>
                <a:gd name="T72" fmla="*/ 15 w 1350"/>
                <a:gd name="T73" fmla="*/ 31 h 1506"/>
                <a:gd name="T74" fmla="*/ 14 w 1350"/>
                <a:gd name="T75" fmla="*/ 30 h 1506"/>
                <a:gd name="T76" fmla="*/ 15 w 1350"/>
                <a:gd name="T77" fmla="*/ 28 h 1506"/>
                <a:gd name="T78" fmla="*/ 17 w 1350"/>
                <a:gd name="T79" fmla="*/ 26 h 1506"/>
                <a:gd name="T80" fmla="*/ 15 w 1350"/>
                <a:gd name="T81" fmla="*/ 25 h 1506"/>
                <a:gd name="T82" fmla="*/ 14 w 1350"/>
                <a:gd name="T83" fmla="*/ 24 h 1506"/>
                <a:gd name="T84" fmla="*/ 13 w 1350"/>
                <a:gd name="T85" fmla="*/ 24 h 1506"/>
                <a:gd name="T86" fmla="*/ 12 w 1350"/>
                <a:gd name="T87" fmla="*/ 23 h 1506"/>
                <a:gd name="T88" fmla="*/ 11 w 1350"/>
                <a:gd name="T89" fmla="*/ 22 h 1506"/>
                <a:gd name="T90" fmla="*/ 11 w 1350"/>
                <a:gd name="T91" fmla="*/ 21 h 1506"/>
                <a:gd name="T92" fmla="*/ 11 w 1350"/>
                <a:gd name="T93" fmla="*/ 19 h 1506"/>
                <a:gd name="T94" fmla="*/ 7 w 1350"/>
                <a:gd name="T95" fmla="*/ 15 h 1506"/>
                <a:gd name="T96" fmla="*/ 5 w 1350"/>
                <a:gd name="T97" fmla="*/ 13 h 1506"/>
                <a:gd name="T98" fmla="*/ 3 w 1350"/>
                <a:gd name="T99" fmla="*/ 11 h 1506"/>
                <a:gd name="T100" fmla="*/ 5 w 1350"/>
                <a:gd name="T101" fmla="*/ 9 h 1506"/>
                <a:gd name="T102" fmla="*/ 3 w 1350"/>
                <a:gd name="T103" fmla="*/ 6 h 1506"/>
                <a:gd name="T104" fmla="*/ 1 w 1350"/>
                <a:gd name="T105" fmla="*/ 3 h 1506"/>
                <a:gd name="T106" fmla="*/ 1 w 1350"/>
                <a:gd name="T107" fmla="*/ 3 h 1506"/>
                <a:gd name="T108" fmla="*/ 1 w 1350"/>
                <a:gd name="T109" fmla="*/ 1 h 1506"/>
                <a:gd name="T110" fmla="*/ 1 w 1350"/>
                <a:gd name="T111" fmla="*/ 1 h 1506"/>
                <a:gd name="T112" fmla="*/ 0 w 1350"/>
                <a:gd name="T113" fmla="*/ 0 h 1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0"/>
                <a:gd name="T172" fmla="*/ 0 h 1506"/>
                <a:gd name="T173" fmla="*/ 1350 w 1350"/>
                <a:gd name="T174" fmla="*/ 1506 h 1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0" h="1506">
                  <a:moveTo>
                    <a:pt x="1072" y="0"/>
                  </a:moveTo>
                  <a:lnTo>
                    <a:pt x="1350" y="1480"/>
                  </a:lnTo>
                  <a:lnTo>
                    <a:pt x="753" y="1506"/>
                  </a:lnTo>
                  <a:lnTo>
                    <a:pt x="472" y="1227"/>
                  </a:lnTo>
                  <a:lnTo>
                    <a:pt x="462" y="1217"/>
                  </a:lnTo>
                  <a:lnTo>
                    <a:pt x="454" y="1208"/>
                  </a:lnTo>
                  <a:lnTo>
                    <a:pt x="450" y="1200"/>
                  </a:lnTo>
                  <a:lnTo>
                    <a:pt x="446" y="1191"/>
                  </a:lnTo>
                  <a:lnTo>
                    <a:pt x="443" y="1184"/>
                  </a:lnTo>
                  <a:lnTo>
                    <a:pt x="443" y="1178"/>
                  </a:lnTo>
                  <a:lnTo>
                    <a:pt x="445" y="1173"/>
                  </a:lnTo>
                  <a:lnTo>
                    <a:pt x="448" y="1168"/>
                  </a:lnTo>
                  <a:lnTo>
                    <a:pt x="453" y="1164"/>
                  </a:lnTo>
                  <a:lnTo>
                    <a:pt x="454" y="1159"/>
                  </a:lnTo>
                  <a:lnTo>
                    <a:pt x="456" y="1154"/>
                  </a:lnTo>
                  <a:lnTo>
                    <a:pt x="454" y="1148"/>
                  </a:lnTo>
                  <a:lnTo>
                    <a:pt x="453" y="1141"/>
                  </a:lnTo>
                  <a:lnTo>
                    <a:pt x="451" y="1134"/>
                  </a:lnTo>
                  <a:lnTo>
                    <a:pt x="446" y="1127"/>
                  </a:lnTo>
                  <a:lnTo>
                    <a:pt x="442" y="1120"/>
                  </a:lnTo>
                  <a:lnTo>
                    <a:pt x="440" y="1116"/>
                  </a:lnTo>
                  <a:lnTo>
                    <a:pt x="436" y="1112"/>
                  </a:lnTo>
                  <a:lnTo>
                    <a:pt x="432" y="1107"/>
                  </a:lnTo>
                  <a:lnTo>
                    <a:pt x="429" y="1102"/>
                  </a:lnTo>
                  <a:lnTo>
                    <a:pt x="425" y="1099"/>
                  </a:lnTo>
                  <a:lnTo>
                    <a:pt x="420" y="1094"/>
                  </a:lnTo>
                  <a:lnTo>
                    <a:pt x="416" y="1089"/>
                  </a:lnTo>
                  <a:lnTo>
                    <a:pt x="414" y="1084"/>
                  </a:lnTo>
                  <a:lnTo>
                    <a:pt x="410" y="1079"/>
                  </a:lnTo>
                  <a:lnTo>
                    <a:pt x="408" y="1074"/>
                  </a:lnTo>
                  <a:lnTo>
                    <a:pt x="406" y="1069"/>
                  </a:lnTo>
                  <a:lnTo>
                    <a:pt x="406" y="1065"/>
                  </a:lnTo>
                  <a:lnTo>
                    <a:pt x="406" y="1060"/>
                  </a:lnTo>
                  <a:lnTo>
                    <a:pt x="408" y="1057"/>
                  </a:lnTo>
                  <a:lnTo>
                    <a:pt x="411" y="1052"/>
                  </a:lnTo>
                  <a:lnTo>
                    <a:pt x="416" y="1048"/>
                  </a:lnTo>
                  <a:lnTo>
                    <a:pt x="425" y="1042"/>
                  </a:lnTo>
                  <a:lnTo>
                    <a:pt x="431" y="1036"/>
                  </a:lnTo>
                  <a:lnTo>
                    <a:pt x="432" y="1031"/>
                  </a:lnTo>
                  <a:lnTo>
                    <a:pt x="432" y="1027"/>
                  </a:lnTo>
                  <a:lnTo>
                    <a:pt x="430" y="1023"/>
                  </a:lnTo>
                  <a:lnTo>
                    <a:pt x="425" y="1020"/>
                  </a:lnTo>
                  <a:lnTo>
                    <a:pt x="417" y="1016"/>
                  </a:lnTo>
                  <a:lnTo>
                    <a:pt x="410" y="1012"/>
                  </a:lnTo>
                  <a:lnTo>
                    <a:pt x="405" y="1011"/>
                  </a:lnTo>
                  <a:lnTo>
                    <a:pt x="400" y="1009"/>
                  </a:lnTo>
                  <a:lnTo>
                    <a:pt x="397" y="1006"/>
                  </a:lnTo>
                  <a:lnTo>
                    <a:pt x="392" y="1002"/>
                  </a:lnTo>
                  <a:lnTo>
                    <a:pt x="388" y="1000"/>
                  </a:lnTo>
                  <a:lnTo>
                    <a:pt x="383" y="996"/>
                  </a:lnTo>
                  <a:lnTo>
                    <a:pt x="379" y="993"/>
                  </a:lnTo>
                  <a:lnTo>
                    <a:pt x="374" y="988"/>
                  </a:lnTo>
                  <a:lnTo>
                    <a:pt x="371" y="983"/>
                  </a:lnTo>
                  <a:lnTo>
                    <a:pt x="367" y="976"/>
                  </a:lnTo>
                  <a:lnTo>
                    <a:pt x="364" y="970"/>
                  </a:lnTo>
                  <a:lnTo>
                    <a:pt x="362" y="963"/>
                  </a:lnTo>
                  <a:lnTo>
                    <a:pt x="358" y="956"/>
                  </a:lnTo>
                  <a:lnTo>
                    <a:pt x="357" y="947"/>
                  </a:lnTo>
                  <a:lnTo>
                    <a:pt x="355" y="938"/>
                  </a:lnTo>
                  <a:lnTo>
                    <a:pt x="355" y="928"/>
                  </a:lnTo>
                  <a:lnTo>
                    <a:pt x="353" y="919"/>
                  </a:lnTo>
                  <a:lnTo>
                    <a:pt x="353" y="910"/>
                  </a:lnTo>
                  <a:lnTo>
                    <a:pt x="352" y="901"/>
                  </a:lnTo>
                  <a:lnTo>
                    <a:pt x="351" y="895"/>
                  </a:lnTo>
                  <a:lnTo>
                    <a:pt x="350" y="888"/>
                  </a:lnTo>
                  <a:lnTo>
                    <a:pt x="348" y="882"/>
                  </a:lnTo>
                  <a:lnTo>
                    <a:pt x="346" y="877"/>
                  </a:lnTo>
                  <a:lnTo>
                    <a:pt x="345" y="872"/>
                  </a:lnTo>
                  <a:lnTo>
                    <a:pt x="342" y="868"/>
                  </a:lnTo>
                  <a:lnTo>
                    <a:pt x="340" y="863"/>
                  </a:lnTo>
                  <a:lnTo>
                    <a:pt x="337" y="859"/>
                  </a:lnTo>
                  <a:lnTo>
                    <a:pt x="335" y="854"/>
                  </a:lnTo>
                  <a:lnTo>
                    <a:pt x="332" y="851"/>
                  </a:lnTo>
                  <a:lnTo>
                    <a:pt x="329" y="847"/>
                  </a:lnTo>
                  <a:lnTo>
                    <a:pt x="325" y="842"/>
                  </a:lnTo>
                  <a:lnTo>
                    <a:pt x="323" y="837"/>
                  </a:lnTo>
                  <a:lnTo>
                    <a:pt x="319" y="832"/>
                  </a:lnTo>
                  <a:lnTo>
                    <a:pt x="315" y="827"/>
                  </a:lnTo>
                  <a:lnTo>
                    <a:pt x="311" y="821"/>
                  </a:lnTo>
                  <a:lnTo>
                    <a:pt x="309" y="815"/>
                  </a:lnTo>
                  <a:lnTo>
                    <a:pt x="305" y="809"/>
                  </a:lnTo>
                  <a:lnTo>
                    <a:pt x="303" y="804"/>
                  </a:lnTo>
                  <a:lnTo>
                    <a:pt x="300" y="798"/>
                  </a:lnTo>
                  <a:lnTo>
                    <a:pt x="299" y="793"/>
                  </a:lnTo>
                  <a:lnTo>
                    <a:pt x="297" y="788"/>
                  </a:lnTo>
                  <a:lnTo>
                    <a:pt x="297" y="784"/>
                  </a:lnTo>
                  <a:lnTo>
                    <a:pt x="297" y="780"/>
                  </a:lnTo>
                  <a:lnTo>
                    <a:pt x="298" y="778"/>
                  </a:lnTo>
                  <a:lnTo>
                    <a:pt x="299" y="777"/>
                  </a:lnTo>
                  <a:lnTo>
                    <a:pt x="302" y="775"/>
                  </a:lnTo>
                  <a:lnTo>
                    <a:pt x="305" y="777"/>
                  </a:lnTo>
                  <a:lnTo>
                    <a:pt x="309" y="779"/>
                  </a:lnTo>
                  <a:lnTo>
                    <a:pt x="314" y="782"/>
                  </a:lnTo>
                  <a:lnTo>
                    <a:pt x="316" y="783"/>
                  </a:lnTo>
                  <a:lnTo>
                    <a:pt x="320" y="783"/>
                  </a:lnTo>
                  <a:lnTo>
                    <a:pt x="321" y="782"/>
                  </a:lnTo>
                  <a:lnTo>
                    <a:pt x="323" y="780"/>
                  </a:lnTo>
                  <a:lnTo>
                    <a:pt x="323" y="778"/>
                  </a:lnTo>
                  <a:lnTo>
                    <a:pt x="323" y="774"/>
                  </a:lnTo>
                  <a:lnTo>
                    <a:pt x="321" y="771"/>
                  </a:lnTo>
                  <a:lnTo>
                    <a:pt x="320" y="766"/>
                  </a:lnTo>
                  <a:lnTo>
                    <a:pt x="318" y="761"/>
                  </a:lnTo>
                  <a:lnTo>
                    <a:pt x="315" y="756"/>
                  </a:lnTo>
                  <a:lnTo>
                    <a:pt x="313" y="750"/>
                  </a:lnTo>
                  <a:lnTo>
                    <a:pt x="310" y="745"/>
                  </a:lnTo>
                  <a:lnTo>
                    <a:pt x="307" y="738"/>
                  </a:lnTo>
                  <a:lnTo>
                    <a:pt x="303" y="732"/>
                  </a:lnTo>
                  <a:lnTo>
                    <a:pt x="299" y="727"/>
                  </a:lnTo>
                  <a:lnTo>
                    <a:pt x="293" y="719"/>
                  </a:lnTo>
                  <a:lnTo>
                    <a:pt x="290" y="713"/>
                  </a:lnTo>
                  <a:lnTo>
                    <a:pt x="289" y="708"/>
                  </a:lnTo>
                  <a:lnTo>
                    <a:pt x="290" y="705"/>
                  </a:lnTo>
                  <a:lnTo>
                    <a:pt x="292" y="701"/>
                  </a:lnTo>
                  <a:lnTo>
                    <a:pt x="294" y="697"/>
                  </a:lnTo>
                  <a:lnTo>
                    <a:pt x="295" y="689"/>
                  </a:lnTo>
                  <a:lnTo>
                    <a:pt x="297" y="678"/>
                  </a:lnTo>
                  <a:lnTo>
                    <a:pt x="295" y="673"/>
                  </a:lnTo>
                  <a:lnTo>
                    <a:pt x="295" y="667"/>
                  </a:lnTo>
                  <a:lnTo>
                    <a:pt x="294" y="662"/>
                  </a:lnTo>
                  <a:lnTo>
                    <a:pt x="293" y="656"/>
                  </a:lnTo>
                  <a:lnTo>
                    <a:pt x="290" y="651"/>
                  </a:lnTo>
                  <a:lnTo>
                    <a:pt x="288" y="646"/>
                  </a:lnTo>
                  <a:lnTo>
                    <a:pt x="286" y="641"/>
                  </a:lnTo>
                  <a:lnTo>
                    <a:pt x="283" y="636"/>
                  </a:lnTo>
                  <a:lnTo>
                    <a:pt x="281" y="632"/>
                  </a:lnTo>
                  <a:lnTo>
                    <a:pt x="278" y="627"/>
                  </a:lnTo>
                  <a:lnTo>
                    <a:pt x="274" y="624"/>
                  </a:lnTo>
                  <a:lnTo>
                    <a:pt x="272" y="620"/>
                  </a:lnTo>
                  <a:lnTo>
                    <a:pt x="268" y="615"/>
                  </a:lnTo>
                  <a:lnTo>
                    <a:pt x="266" y="611"/>
                  </a:lnTo>
                  <a:lnTo>
                    <a:pt x="263" y="608"/>
                  </a:lnTo>
                  <a:lnTo>
                    <a:pt x="261" y="604"/>
                  </a:lnTo>
                  <a:lnTo>
                    <a:pt x="255" y="598"/>
                  </a:lnTo>
                  <a:lnTo>
                    <a:pt x="251" y="592"/>
                  </a:lnTo>
                  <a:lnTo>
                    <a:pt x="246" y="587"/>
                  </a:lnTo>
                  <a:lnTo>
                    <a:pt x="244" y="582"/>
                  </a:lnTo>
                  <a:lnTo>
                    <a:pt x="244" y="577"/>
                  </a:lnTo>
                  <a:lnTo>
                    <a:pt x="245" y="572"/>
                  </a:lnTo>
                  <a:lnTo>
                    <a:pt x="251" y="565"/>
                  </a:lnTo>
                  <a:lnTo>
                    <a:pt x="261" y="556"/>
                  </a:lnTo>
                  <a:lnTo>
                    <a:pt x="270" y="546"/>
                  </a:lnTo>
                  <a:lnTo>
                    <a:pt x="274" y="539"/>
                  </a:lnTo>
                  <a:lnTo>
                    <a:pt x="276" y="532"/>
                  </a:lnTo>
                  <a:lnTo>
                    <a:pt x="273" y="526"/>
                  </a:lnTo>
                  <a:lnTo>
                    <a:pt x="270" y="521"/>
                  </a:lnTo>
                  <a:lnTo>
                    <a:pt x="263" y="516"/>
                  </a:lnTo>
                  <a:lnTo>
                    <a:pt x="258" y="512"/>
                  </a:lnTo>
                  <a:lnTo>
                    <a:pt x="255" y="507"/>
                  </a:lnTo>
                  <a:lnTo>
                    <a:pt x="250" y="502"/>
                  </a:lnTo>
                  <a:lnTo>
                    <a:pt x="245" y="497"/>
                  </a:lnTo>
                  <a:lnTo>
                    <a:pt x="241" y="492"/>
                  </a:lnTo>
                  <a:lnTo>
                    <a:pt x="237" y="487"/>
                  </a:lnTo>
                  <a:lnTo>
                    <a:pt x="236" y="481"/>
                  </a:lnTo>
                  <a:lnTo>
                    <a:pt x="237" y="472"/>
                  </a:lnTo>
                  <a:lnTo>
                    <a:pt x="242" y="463"/>
                  </a:lnTo>
                  <a:lnTo>
                    <a:pt x="251" y="452"/>
                  </a:lnTo>
                  <a:lnTo>
                    <a:pt x="255" y="446"/>
                  </a:lnTo>
                  <a:lnTo>
                    <a:pt x="258" y="440"/>
                  </a:lnTo>
                  <a:lnTo>
                    <a:pt x="258" y="434"/>
                  </a:lnTo>
                  <a:lnTo>
                    <a:pt x="258" y="429"/>
                  </a:lnTo>
                  <a:lnTo>
                    <a:pt x="256" y="423"/>
                  </a:lnTo>
                  <a:lnTo>
                    <a:pt x="254" y="418"/>
                  </a:lnTo>
                  <a:lnTo>
                    <a:pt x="250" y="413"/>
                  </a:lnTo>
                  <a:lnTo>
                    <a:pt x="245" y="408"/>
                  </a:lnTo>
                  <a:lnTo>
                    <a:pt x="240" y="403"/>
                  </a:lnTo>
                  <a:lnTo>
                    <a:pt x="235" y="399"/>
                  </a:lnTo>
                  <a:lnTo>
                    <a:pt x="230" y="394"/>
                  </a:lnTo>
                  <a:lnTo>
                    <a:pt x="225" y="389"/>
                  </a:lnTo>
                  <a:lnTo>
                    <a:pt x="220" y="386"/>
                  </a:lnTo>
                  <a:lnTo>
                    <a:pt x="215" y="382"/>
                  </a:lnTo>
                  <a:lnTo>
                    <a:pt x="212" y="377"/>
                  </a:lnTo>
                  <a:lnTo>
                    <a:pt x="209" y="373"/>
                  </a:lnTo>
                  <a:lnTo>
                    <a:pt x="205" y="371"/>
                  </a:lnTo>
                  <a:lnTo>
                    <a:pt x="204" y="367"/>
                  </a:lnTo>
                  <a:lnTo>
                    <a:pt x="202" y="365"/>
                  </a:lnTo>
                  <a:lnTo>
                    <a:pt x="199" y="361"/>
                  </a:lnTo>
                  <a:lnTo>
                    <a:pt x="197" y="359"/>
                  </a:lnTo>
                  <a:lnTo>
                    <a:pt x="194" y="355"/>
                  </a:lnTo>
                  <a:lnTo>
                    <a:pt x="193" y="352"/>
                  </a:lnTo>
                  <a:lnTo>
                    <a:pt x="191" y="349"/>
                  </a:lnTo>
                  <a:lnTo>
                    <a:pt x="189" y="345"/>
                  </a:lnTo>
                  <a:lnTo>
                    <a:pt x="188" y="340"/>
                  </a:lnTo>
                  <a:lnTo>
                    <a:pt x="187" y="335"/>
                  </a:lnTo>
                  <a:lnTo>
                    <a:pt x="187" y="330"/>
                  </a:lnTo>
                  <a:lnTo>
                    <a:pt x="186" y="324"/>
                  </a:lnTo>
                  <a:lnTo>
                    <a:pt x="186" y="317"/>
                  </a:lnTo>
                  <a:lnTo>
                    <a:pt x="186" y="308"/>
                  </a:lnTo>
                  <a:lnTo>
                    <a:pt x="186" y="299"/>
                  </a:lnTo>
                  <a:lnTo>
                    <a:pt x="167" y="286"/>
                  </a:lnTo>
                  <a:lnTo>
                    <a:pt x="149" y="275"/>
                  </a:lnTo>
                  <a:lnTo>
                    <a:pt x="131" y="262"/>
                  </a:lnTo>
                  <a:lnTo>
                    <a:pt x="115" y="251"/>
                  </a:lnTo>
                  <a:lnTo>
                    <a:pt x="101" y="241"/>
                  </a:lnTo>
                  <a:lnTo>
                    <a:pt x="87" y="232"/>
                  </a:lnTo>
                  <a:lnTo>
                    <a:pt x="76" y="222"/>
                  </a:lnTo>
                  <a:lnTo>
                    <a:pt x="67" y="212"/>
                  </a:lnTo>
                  <a:lnTo>
                    <a:pt x="61" y="202"/>
                  </a:lnTo>
                  <a:lnTo>
                    <a:pt x="56" y="193"/>
                  </a:lnTo>
                  <a:lnTo>
                    <a:pt x="54" y="183"/>
                  </a:lnTo>
                  <a:lnTo>
                    <a:pt x="55" y="174"/>
                  </a:lnTo>
                  <a:lnTo>
                    <a:pt x="60" y="164"/>
                  </a:lnTo>
                  <a:lnTo>
                    <a:pt x="67" y="153"/>
                  </a:lnTo>
                  <a:lnTo>
                    <a:pt x="77" y="143"/>
                  </a:lnTo>
                  <a:lnTo>
                    <a:pt x="92" y="132"/>
                  </a:lnTo>
                  <a:lnTo>
                    <a:pt x="80" y="122"/>
                  </a:lnTo>
                  <a:lnTo>
                    <a:pt x="67" y="112"/>
                  </a:lnTo>
                  <a:lnTo>
                    <a:pt x="57" y="102"/>
                  </a:lnTo>
                  <a:lnTo>
                    <a:pt x="48" y="93"/>
                  </a:lnTo>
                  <a:lnTo>
                    <a:pt x="39" y="86"/>
                  </a:lnTo>
                  <a:lnTo>
                    <a:pt x="32" y="77"/>
                  </a:lnTo>
                  <a:lnTo>
                    <a:pt x="25" y="70"/>
                  </a:lnTo>
                  <a:lnTo>
                    <a:pt x="20" y="63"/>
                  </a:lnTo>
                  <a:lnTo>
                    <a:pt x="17" y="55"/>
                  </a:lnTo>
                  <a:lnTo>
                    <a:pt x="16" y="48"/>
                  </a:lnTo>
                  <a:lnTo>
                    <a:pt x="13" y="42"/>
                  </a:lnTo>
                  <a:lnTo>
                    <a:pt x="14" y="34"/>
                  </a:lnTo>
                  <a:lnTo>
                    <a:pt x="16" y="28"/>
                  </a:lnTo>
                  <a:lnTo>
                    <a:pt x="18" y="22"/>
                  </a:lnTo>
                  <a:lnTo>
                    <a:pt x="22" y="14"/>
                  </a:lnTo>
                  <a:lnTo>
                    <a:pt x="27" y="8"/>
                  </a:lnTo>
                  <a:lnTo>
                    <a:pt x="23" y="8"/>
                  </a:lnTo>
                  <a:lnTo>
                    <a:pt x="19" y="7"/>
                  </a:lnTo>
                  <a:lnTo>
                    <a:pt x="16" y="7"/>
                  </a:lnTo>
                  <a:lnTo>
                    <a:pt x="12" y="6"/>
                  </a:lnTo>
                  <a:lnTo>
                    <a:pt x="9" y="5"/>
                  </a:lnTo>
                  <a:lnTo>
                    <a:pt x="6" y="3"/>
                  </a:lnTo>
                  <a:lnTo>
                    <a:pt x="2" y="2"/>
                  </a:lnTo>
                  <a:lnTo>
                    <a:pt x="0" y="0"/>
                  </a:lnTo>
                  <a:lnTo>
                    <a:pt x="1072"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1" name="Freeform 12"/>
            <p:cNvSpPr>
              <a:spLocks/>
            </p:cNvSpPr>
            <p:nvPr/>
          </p:nvSpPr>
          <p:spPr bwMode="auto">
            <a:xfrm>
              <a:off x="3927" y="1704"/>
              <a:ext cx="813" cy="652"/>
            </a:xfrm>
            <a:custGeom>
              <a:avLst/>
              <a:gdLst>
                <a:gd name="T0" fmla="*/ 95 w 1627"/>
                <a:gd name="T1" fmla="*/ 1 h 1304"/>
                <a:gd name="T2" fmla="*/ 95 w 1627"/>
                <a:gd name="T3" fmla="*/ 3 h 1304"/>
                <a:gd name="T4" fmla="*/ 95 w 1627"/>
                <a:gd name="T5" fmla="*/ 3 h 1304"/>
                <a:gd name="T6" fmla="*/ 95 w 1627"/>
                <a:gd name="T7" fmla="*/ 5 h 1304"/>
                <a:gd name="T8" fmla="*/ 93 w 1627"/>
                <a:gd name="T9" fmla="*/ 6 h 1304"/>
                <a:gd name="T10" fmla="*/ 90 w 1627"/>
                <a:gd name="T11" fmla="*/ 10 h 1304"/>
                <a:gd name="T12" fmla="*/ 88 w 1627"/>
                <a:gd name="T13" fmla="*/ 11 h 1304"/>
                <a:gd name="T14" fmla="*/ 87 w 1627"/>
                <a:gd name="T15" fmla="*/ 14 h 1304"/>
                <a:gd name="T16" fmla="*/ 87 w 1627"/>
                <a:gd name="T17" fmla="*/ 17 h 1304"/>
                <a:gd name="T18" fmla="*/ 88 w 1627"/>
                <a:gd name="T19" fmla="*/ 18 h 1304"/>
                <a:gd name="T20" fmla="*/ 88 w 1627"/>
                <a:gd name="T21" fmla="*/ 18 h 1304"/>
                <a:gd name="T22" fmla="*/ 89 w 1627"/>
                <a:gd name="T23" fmla="*/ 15 h 1304"/>
                <a:gd name="T24" fmla="*/ 91 w 1627"/>
                <a:gd name="T25" fmla="*/ 12 h 1304"/>
                <a:gd name="T26" fmla="*/ 92 w 1627"/>
                <a:gd name="T27" fmla="*/ 10 h 1304"/>
                <a:gd name="T28" fmla="*/ 93 w 1627"/>
                <a:gd name="T29" fmla="*/ 9 h 1304"/>
                <a:gd name="T30" fmla="*/ 95 w 1627"/>
                <a:gd name="T31" fmla="*/ 6 h 1304"/>
                <a:gd name="T32" fmla="*/ 97 w 1627"/>
                <a:gd name="T33" fmla="*/ 5 h 1304"/>
                <a:gd name="T34" fmla="*/ 100 w 1627"/>
                <a:gd name="T35" fmla="*/ 5 h 1304"/>
                <a:gd name="T36" fmla="*/ 101 w 1627"/>
                <a:gd name="T37" fmla="*/ 6 h 1304"/>
                <a:gd name="T38" fmla="*/ 100 w 1627"/>
                <a:gd name="T39" fmla="*/ 10 h 1304"/>
                <a:gd name="T40" fmla="*/ 98 w 1627"/>
                <a:gd name="T41" fmla="*/ 14 h 1304"/>
                <a:gd name="T42" fmla="*/ 95 w 1627"/>
                <a:gd name="T43" fmla="*/ 19 h 1304"/>
                <a:gd name="T44" fmla="*/ 93 w 1627"/>
                <a:gd name="T45" fmla="*/ 22 h 1304"/>
                <a:gd name="T46" fmla="*/ 91 w 1627"/>
                <a:gd name="T47" fmla="*/ 26 h 1304"/>
                <a:gd name="T48" fmla="*/ 89 w 1627"/>
                <a:gd name="T49" fmla="*/ 30 h 1304"/>
                <a:gd name="T50" fmla="*/ 87 w 1627"/>
                <a:gd name="T51" fmla="*/ 35 h 1304"/>
                <a:gd name="T52" fmla="*/ 85 w 1627"/>
                <a:gd name="T53" fmla="*/ 39 h 1304"/>
                <a:gd name="T54" fmla="*/ 84 w 1627"/>
                <a:gd name="T55" fmla="*/ 41 h 1304"/>
                <a:gd name="T56" fmla="*/ 83 w 1627"/>
                <a:gd name="T57" fmla="*/ 44 h 1304"/>
                <a:gd name="T58" fmla="*/ 82 w 1627"/>
                <a:gd name="T59" fmla="*/ 46 h 1304"/>
                <a:gd name="T60" fmla="*/ 81 w 1627"/>
                <a:gd name="T61" fmla="*/ 48 h 1304"/>
                <a:gd name="T62" fmla="*/ 80 w 1627"/>
                <a:gd name="T63" fmla="*/ 50 h 1304"/>
                <a:gd name="T64" fmla="*/ 9 w 1627"/>
                <a:gd name="T65" fmla="*/ 0 h 1304"/>
                <a:gd name="T66" fmla="*/ 21 w 1627"/>
                <a:gd name="T67" fmla="*/ 1 h 1304"/>
                <a:gd name="T68" fmla="*/ 23 w 1627"/>
                <a:gd name="T69" fmla="*/ 5 h 1304"/>
                <a:gd name="T70" fmla="*/ 26 w 1627"/>
                <a:gd name="T71" fmla="*/ 9 h 1304"/>
                <a:gd name="T72" fmla="*/ 29 w 1627"/>
                <a:gd name="T73" fmla="*/ 11 h 1304"/>
                <a:gd name="T74" fmla="*/ 33 w 1627"/>
                <a:gd name="T75" fmla="*/ 14 h 1304"/>
                <a:gd name="T76" fmla="*/ 37 w 1627"/>
                <a:gd name="T77" fmla="*/ 15 h 1304"/>
                <a:gd name="T78" fmla="*/ 38 w 1627"/>
                <a:gd name="T79" fmla="*/ 14 h 1304"/>
                <a:gd name="T80" fmla="*/ 38 w 1627"/>
                <a:gd name="T81" fmla="*/ 15 h 1304"/>
                <a:gd name="T82" fmla="*/ 38 w 1627"/>
                <a:gd name="T83" fmla="*/ 17 h 1304"/>
                <a:gd name="T84" fmla="*/ 38 w 1627"/>
                <a:gd name="T85" fmla="*/ 15 h 1304"/>
                <a:gd name="T86" fmla="*/ 38 w 1627"/>
                <a:gd name="T87" fmla="*/ 15 h 1304"/>
                <a:gd name="T88" fmla="*/ 38 w 1627"/>
                <a:gd name="T89" fmla="*/ 14 h 1304"/>
                <a:gd name="T90" fmla="*/ 37 w 1627"/>
                <a:gd name="T91" fmla="*/ 13 h 1304"/>
                <a:gd name="T92" fmla="*/ 33 w 1627"/>
                <a:gd name="T93" fmla="*/ 11 h 1304"/>
                <a:gd name="T94" fmla="*/ 30 w 1627"/>
                <a:gd name="T95" fmla="*/ 10 h 1304"/>
                <a:gd name="T96" fmla="*/ 28 w 1627"/>
                <a:gd name="T97" fmla="*/ 9 h 1304"/>
                <a:gd name="T98" fmla="*/ 25 w 1627"/>
                <a:gd name="T99" fmla="*/ 5 h 1304"/>
                <a:gd name="T100" fmla="*/ 23 w 1627"/>
                <a:gd name="T101" fmla="*/ 1 h 1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7"/>
                <a:gd name="T154" fmla="*/ 0 h 1304"/>
                <a:gd name="T155" fmla="*/ 1627 w 1627"/>
                <a:gd name="T156" fmla="*/ 1304 h 1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7" h="1304">
                  <a:moveTo>
                    <a:pt x="1527" y="0"/>
                  </a:moveTo>
                  <a:lnTo>
                    <a:pt x="1525" y="8"/>
                  </a:lnTo>
                  <a:lnTo>
                    <a:pt x="1524" y="14"/>
                  </a:lnTo>
                  <a:lnTo>
                    <a:pt x="1524" y="20"/>
                  </a:lnTo>
                  <a:lnTo>
                    <a:pt x="1524" y="26"/>
                  </a:lnTo>
                  <a:lnTo>
                    <a:pt x="1523" y="33"/>
                  </a:lnTo>
                  <a:lnTo>
                    <a:pt x="1523" y="37"/>
                  </a:lnTo>
                  <a:lnTo>
                    <a:pt x="1522" y="42"/>
                  </a:lnTo>
                  <a:lnTo>
                    <a:pt x="1522" y="47"/>
                  </a:lnTo>
                  <a:lnTo>
                    <a:pt x="1522" y="52"/>
                  </a:lnTo>
                  <a:lnTo>
                    <a:pt x="1522" y="56"/>
                  </a:lnTo>
                  <a:lnTo>
                    <a:pt x="1522" y="60"/>
                  </a:lnTo>
                  <a:lnTo>
                    <a:pt x="1522" y="63"/>
                  </a:lnTo>
                  <a:lnTo>
                    <a:pt x="1522" y="66"/>
                  </a:lnTo>
                  <a:lnTo>
                    <a:pt x="1522" y="68"/>
                  </a:lnTo>
                  <a:lnTo>
                    <a:pt x="1522" y="71"/>
                  </a:lnTo>
                  <a:lnTo>
                    <a:pt x="1523" y="72"/>
                  </a:lnTo>
                  <a:lnTo>
                    <a:pt x="1512" y="83"/>
                  </a:lnTo>
                  <a:lnTo>
                    <a:pt x="1502" y="94"/>
                  </a:lnTo>
                  <a:lnTo>
                    <a:pt x="1492" y="105"/>
                  </a:lnTo>
                  <a:lnTo>
                    <a:pt x="1482" y="116"/>
                  </a:lnTo>
                  <a:lnTo>
                    <a:pt x="1472" y="126"/>
                  </a:lnTo>
                  <a:lnTo>
                    <a:pt x="1463" y="137"/>
                  </a:lnTo>
                  <a:lnTo>
                    <a:pt x="1454" y="147"/>
                  </a:lnTo>
                  <a:lnTo>
                    <a:pt x="1444" y="158"/>
                  </a:lnTo>
                  <a:lnTo>
                    <a:pt x="1437" y="168"/>
                  </a:lnTo>
                  <a:lnTo>
                    <a:pt x="1429" y="178"/>
                  </a:lnTo>
                  <a:lnTo>
                    <a:pt x="1422" y="188"/>
                  </a:lnTo>
                  <a:lnTo>
                    <a:pt x="1417" y="198"/>
                  </a:lnTo>
                  <a:lnTo>
                    <a:pt x="1412" y="208"/>
                  </a:lnTo>
                  <a:lnTo>
                    <a:pt x="1408" y="216"/>
                  </a:lnTo>
                  <a:lnTo>
                    <a:pt x="1406" y="226"/>
                  </a:lnTo>
                  <a:lnTo>
                    <a:pt x="1406" y="235"/>
                  </a:lnTo>
                  <a:lnTo>
                    <a:pt x="1406" y="242"/>
                  </a:lnTo>
                  <a:lnTo>
                    <a:pt x="1406" y="251"/>
                  </a:lnTo>
                  <a:lnTo>
                    <a:pt x="1406" y="257"/>
                  </a:lnTo>
                  <a:lnTo>
                    <a:pt x="1406" y="263"/>
                  </a:lnTo>
                  <a:lnTo>
                    <a:pt x="1407" y="269"/>
                  </a:lnTo>
                  <a:lnTo>
                    <a:pt x="1408" y="273"/>
                  </a:lnTo>
                  <a:lnTo>
                    <a:pt x="1409" y="277"/>
                  </a:lnTo>
                  <a:lnTo>
                    <a:pt x="1411" y="278"/>
                  </a:lnTo>
                  <a:lnTo>
                    <a:pt x="1413" y="278"/>
                  </a:lnTo>
                  <a:lnTo>
                    <a:pt x="1416" y="278"/>
                  </a:lnTo>
                  <a:lnTo>
                    <a:pt x="1418" y="276"/>
                  </a:lnTo>
                  <a:lnTo>
                    <a:pt x="1422" y="271"/>
                  </a:lnTo>
                  <a:lnTo>
                    <a:pt x="1427" y="264"/>
                  </a:lnTo>
                  <a:lnTo>
                    <a:pt x="1432" y="257"/>
                  </a:lnTo>
                  <a:lnTo>
                    <a:pt x="1438" y="247"/>
                  </a:lnTo>
                  <a:lnTo>
                    <a:pt x="1444" y="235"/>
                  </a:lnTo>
                  <a:lnTo>
                    <a:pt x="1451" y="221"/>
                  </a:lnTo>
                  <a:lnTo>
                    <a:pt x="1458" y="209"/>
                  </a:lnTo>
                  <a:lnTo>
                    <a:pt x="1464" y="198"/>
                  </a:lnTo>
                  <a:lnTo>
                    <a:pt x="1469" y="188"/>
                  </a:lnTo>
                  <a:lnTo>
                    <a:pt x="1474" y="178"/>
                  </a:lnTo>
                  <a:lnTo>
                    <a:pt x="1479" y="169"/>
                  </a:lnTo>
                  <a:lnTo>
                    <a:pt x="1483" y="161"/>
                  </a:lnTo>
                  <a:lnTo>
                    <a:pt x="1487" y="152"/>
                  </a:lnTo>
                  <a:lnTo>
                    <a:pt x="1492" y="145"/>
                  </a:lnTo>
                  <a:lnTo>
                    <a:pt x="1497" y="139"/>
                  </a:lnTo>
                  <a:lnTo>
                    <a:pt x="1502" y="132"/>
                  </a:lnTo>
                  <a:lnTo>
                    <a:pt x="1508" y="126"/>
                  </a:lnTo>
                  <a:lnTo>
                    <a:pt x="1513" y="120"/>
                  </a:lnTo>
                  <a:lnTo>
                    <a:pt x="1520" y="115"/>
                  </a:lnTo>
                  <a:lnTo>
                    <a:pt x="1528" y="109"/>
                  </a:lnTo>
                  <a:lnTo>
                    <a:pt x="1535" y="105"/>
                  </a:lnTo>
                  <a:lnTo>
                    <a:pt x="1544" y="100"/>
                  </a:lnTo>
                  <a:lnTo>
                    <a:pt x="1554" y="95"/>
                  </a:lnTo>
                  <a:lnTo>
                    <a:pt x="1565" y="92"/>
                  </a:lnTo>
                  <a:lnTo>
                    <a:pt x="1576" y="88"/>
                  </a:lnTo>
                  <a:lnTo>
                    <a:pt x="1586" y="86"/>
                  </a:lnTo>
                  <a:lnTo>
                    <a:pt x="1596" y="84"/>
                  </a:lnTo>
                  <a:lnTo>
                    <a:pt x="1606" y="84"/>
                  </a:lnTo>
                  <a:lnTo>
                    <a:pt x="1613" y="87"/>
                  </a:lnTo>
                  <a:lnTo>
                    <a:pt x="1619" y="91"/>
                  </a:lnTo>
                  <a:lnTo>
                    <a:pt x="1624" y="98"/>
                  </a:lnTo>
                  <a:lnTo>
                    <a:pt x="1627" y="105"/>
                  </a:lnTo>
                  <a:lnTo>
                    <a:pt x="1627" y="118"/>
                  </a:lnTo>
                  <a:lnTo>
                    <a:pt x="1623" y="132"/>
                  </a:lnTo>
                  <a:lnTo>
                    <a:pt x="1617" y="150"/>
                  </a:lnTo>
                  <a:lnTo>
                    <a:pt x="1608" y="171"/>
                  </a:lnTo>
                  <a:lnTo>
                    <a:pt x="1593" y="195"/>
                  </a:lnTo>
                  <a:lnTo>
                    <a:pt x="1586" y="209"/>
                  </a:lnTo>
                  <a:lnTo>
                    <a:pt x="1577" y="223"/>
                  </a:lnTo>
                  <a:lnTo>
                    <a:pt x="1570" y="237"/>
                  </a:lnTo>
                  <a:lnTo>
                    <a:pt x="1561" y="252"/>
                  </a:lnTo>
                  <a:lnTo>
                    <a:pt x="1553" y="267"/>
                  </a:lnTo>
                  <a:lnTo>
                    <a:pt x="1544" y="282"/>
                  </a:lnTo>
                  <a:lnTo>
                    <a:pt x="1535" y="297"/>
                  </a:lnTo>
                  <a:lnTo>
                    <a:pt x="1525" y="313"/>
                  </a:lnTo>
                  <a:lnTo>
                    <a:pt x="1517" y="329"/>
                  </a:lnTo>
                  <a:lnTo>
                    <a:pt x="1508" y="345"/>
                  </a:lnTo>
                  <a:lnTo>
                    <a:pt x="1500" y="361"/>
                  </a:lnTo>
                  <a:lnTo>
                    <a:pt x="1490" y="377"/>
                  </a:lnTo>
                  <a:lnTo>
                    <a:pt x="1481" y="393"/>
                  </a:lnTo>
                  <a:lnTo>
                    <a:pt x="1472" y="409"/>
                  </a:lnTo>
                  <a:lnTo>
                    <a:pt x="1464" y="425"/>
                  </a:lnTo>
                  <a:lnTo>
                    <a:pt x="1455" y="441"/>
                  </a:lnTo>
                  <a:lnTo>
                    <a:pt x="1446" y="457"/>
                  </a:lnTo>
                  <a:lnTo>
                    <a:pt x="1438" y="474"/>
                  </a:lnTo>
                  <a:lnTo>
                    <a:pt x="1429" y="490"/>
                  </a:lnTo>
                  <a:lnTo>
                    <a:pt x="1422" y="506"/>
                  </a:lnTo>
                  <a:lnTo>
                    <a:pt x="1413" y="521"/>
                  </a:lnTo>
                  <a:lnTo>
                    <a:pt x="1406" y="537"/>
                  </a:lnTo>
                  <a:lnTo>
                    <a:pt x="1397" y="553"/>
                  </a:lnTo>
                  <a:lnTo>
                    <a:pt x="1390" y="568"/>
                  </a:lnTo>
                  <a:lnTo>
                    <a:pt x="1384" y="584"/>
                  </a:lnTo>
                  <a:lnTo>
                    <a:pt x="1376" y="599"/>
                  </a:lnTo>
                  <a:lnTo>
                    <a:pt x="1370" y="613"/>
                  </a:lnTo>
                  <a:lnTo>
                    <a:pt x="1364" y="628"/>
                  </a:lnTo>
                  <a:lnTo>
                    <a:pt x="1358" y="642"/>
                  </a:lnTo>
                  <a:lnTo>
                    <a:pt x="1352" y="655"/>
                  </a:lnTo>
                  <a:lnTo>
                    <a:pt x="1347" y="669"/>
                  </a:lnTo>
                  <a:lnTo>
                    <a:pt x="1340" y="681"/>
                  </a:lnTo>
                  <a:lnTo>
                    <a:pt x="1338" y="690"/>
                  </a:lnTo>
                  <a:lnTo>
                    <a:pt x="1334" y="699"/>
                  </a:lnTo>
                  <a:lnTo>
                    <a:pt x="1331" y="707"/>
                  </a:lnTo>
                  <a:lnTo>
                    <a:pt x="1327" y="716"/>
                  </a:lnTo>
                  <a:lnTo>
                    <a:pt x="1322" y="724"/>
                  </a:lnTo>
                  <a:lnTo>
                    <a:pt x="1318" y="733"/>
                  </a:lnTo>
                  <a:lnTo>
                    <a:pt x="1315" y="742"/>
                  </a:lnTo>
                  <a:lnTo>
                    <a:pt x="1310" y="750"/>
                  </a:lnTo>
                  <a:lnTo>
                    <a:pt x="1306" y="759"/>
                  </a:lnTo>
                  <a:lnTo>
                    <a:pt x="1302" y="769"/>
                  </a:lnTo>
                  <a:lnTo>
                    <a:pt x="1297" y="778"/>
                  </a:lnTo>
                  <a:lnTo>
                    <a:pt x="1294" y="786"/>
                  </a:lnTo>
                  <a:lnTo>
                    <a:pt x="1290" y="796"/>
                  </a:lnTo>
                  <a:lnTo>
                    <a:pt x="1285" y="805"/>
                  </a:lnTo>
                  <a:lnTo>
                    <a:pt x="1281" y="815"/>
                  </a:lnTo>
                  <a:lnTo>
                    <a:pt x="1278" y="824"/>
                  </a:lnTo>
                  <a:lnTo>
                    <a:pt x="835" y="1304"/>
                  </a:lnTo>
                  <a:lnTo>
                    <a:pt x="0" y="1271"/>
                  </a:lnTo>
                  <a:lnTo>
                    <a:pt x="156" y="0"/>
                  </a:lnTo>
                  <a:lnTo>
                    <a:pt x="326" y="0"/>
                  </a:lnTo>
                  <a:lnTo>
                    <a:pt x="334" y="15"/>
                  </a:lnTo>
                  <a:lnTo>
                    <a:pt x="343" y="30"/>
                  </a:lnTo>
                  <a:lnTo>
                    <a:pt x="353" y="45"/>
                  </a:lnTo>
                  <a:lnTo>
                    <a:pt x="361" y="60"/>
                  </a:lnTo>
                  <a:lnTo>
                    <a:pt x="373" y="73"/>
                  </a:lnTo>
                  <a:lnTo>
                    <a:pt x="382" y="87"/>
                  </a:lnTo>
                  <a:lnTo>
                    <a:pt x="392" y="102"/>
                  </a:lnTo>
                  <a:lnTo>
                    <a:pt x="403" y="114"/>
                  </a:lnTo>
                  <a:lnTo>
                    <a:pt x="414" y="128"/>
                  </a:lnTo>
                  <a:lnTo>
                    <a:pt x="426" y="140"/>
                  </a:lnTo>
                  <a:lnTo>
                    <a:pt x="437" y="152"/>
                  </a:lnTo>
                  <a:lnTo>
                    <a:pt x="448" y="163"/>
                  </a:lnTo>
                  <a:lnTo>
                    <a:pt x="459" y="174"/>
                  </a:lnTo>
                  <a:lnTo>
                    <a:pt x="470" y="184"/>
                  </a:lnTo>
                  <a:lnTo>
                    <a:pt x="481" y="193"/>
                  </a:lnTo>
                  <a:lnTo>
                    <a:pt x="492" y="202"/>
                  </a:lnTo>
                  <a:lnTo>
                    <a:pt x="514" y="218"/>
                  </a:lnTo>
                  <a:lnTo>
                    <a:pt x="534" y="229"/>
                  </a:lnTo>
                  <a:lnTo>
                    <a:pt x="551" y="236"/>
                  </a:lnTo>
                  <a:lnTo>
                    <a:pt x="567" y="242"/>
                  </a:lnTo>
                  <a:lnTo>
                    <a:pt x="581" y="245"/>
                  </a:lnTo>
                  <a:lnTo>
                    <a:pt x="593" y="245"/>
                  </a:lnTo>
                  <a:lnTo>
                    <a:pt x="602" y="245"/>
                  </a:lnTo>
                  <a:lnTo>
                    <a:pt x="611" y="242"/>
                  </a:lnTo>
                  <a:lnTo>
                    <a:pt x="615" y="240"/>
                  </a:lnTo>
                  <a:lnTo>
                    <a:pt x="620" y="239"/>
                  </a:lnTo>
                  <a:lnTo>
                    <a:pt x="623" y="236"/>
                  </a:lnTo>
                  <a:lnTo>
                    <a:pt x="622" y="237"/>
                  </a:lnTo>
                  <a:lnTo>
                    <a:pt x="619" y="240"/>
                  </a:lnTo>
                  <a:lnTo>
                    <a:pt x="614" y="246"/>
                  </a:lnTo>
                  <a:lnTo>
                    <a:pt x="608" y="255"/>
                  </a:lnTo>
                  <a:lnTo>
                    <a:pt x="607" y="258"/>
                  </a:lnTo>
                  <a:lnTo>
                    <a:pt x="608" y="261"/>
                  </a:lnTo>
                  <a:lnTo>
                    <a:pt x="612" y="260"/>
                  </a:lnTo>
                  <a:lnTo>
                    <a:pt x="617" y="258"/>
                  </a:lnTo>
                  <a:lnTo>
                    <a:pt x="620" y="256"/>
                  </a:lnTo>
                  <a:lnTo>
                    <a:pt x="620" y="253"/>
                  </a:lnTo>
                  <a:lnTo>
                    <a:pt x="618" y="253"/>
                  </a:lnTo>
                  <a:lnTo>
                    <a:pt x="608" y="255"/>
                  </a:lnTo>
                  <a:lnTo>
                    <a:pt x="613" y="252"/>
                  </a:lnTo>
                  <a:lnTo>
                    <a:pt x="615" y="251"/>
                  </a:lnTo>
                  <a:lnTo>
                    <a:pt x="618" y="248"/>
                  </a:lnTo>
                  <a:lnTo>
                    <a:pt x="619" y="245"/>
                  </a:lnTo>
                  <a:lnTo>
                    <a:pt x="618" y="241"/>
                  </a:lnTo>
                  <a:lnTo>
                    <a:pt x="615" y="237"/>
                  </a:lnTo>
                  <a:lnTo>
                    <a:pt x="612" y="232"/>
                  </a:lnTo>
                  <a:lnTo>
                    <a:pt x="608" y="227"/>
                  </a:lnTo>
                  <a:lnTo>
                    <a:pt x="601" y="223"/>
                  </a:lnTo>
                  <a:lnTo>
                    <a:pt x="593" y="216"/>
                  </a:lnTo>
                  <a:lnTo>
                    <a:pt x="583" y="210"/>
                  </a:lnTo>
                  <a:lnTo>
                    <a:pt x="571" y="204"/>
                  </a:lnTo>
                  <a:lnTo>
                    <a:pt x="557" y="198"/>
                  </a:lnTo>
                  <a:lnTo>
                    <a:pt x="543" y="190"/>
                  </a:lnTo>
                  <a:lnTo>
                    <a:pt x="524" y="183"/>
                  </a:lnTo>
                  <a:lnTo>
                    <a:pt x="506" y="176"/>
                  </a:lnTo>
                  <a:lnTo>
                    <a:pt x="500" y="173"/>
                  </a:lnTo>
                  <a:lnTo>
                    <a:pt x="492" y="168"/>
                  </a:lnTo>
                  <a:lnTo>
                    <a:pt x="484" y="163"/>
                  </a:lnTo>
                  <a:lnTo>
                    <a:pt x="475" y="156"/>
                  </a:lnTo>
                  <a:lnTo>
                    <a:pt x="465" y="146"/>
                  </a:lnTo>
                  <a:lnTo>
                    <a:pt x="455" y="136"/>
                  </a:lnTo>
                  <a:lnTo>
                    <a:pt x="444" y="125"/>
                  </a:lnTo>
                  <a:lnTo>
                    <a:pt x="433" y="114"/>
                  </a:lnTo>
                  <a:lnTo>
                    <a:pt x="422" y="102"/>
                  </a:lnTo>
                  <a:lnTo>
                    <a:pt x="411" y="88"/>
                  </a:lnTo>
                  <a:lnTo>
                    <a:pt x="400" y="74"/>
                  </a:lnTo>
                  <a:lnTo>
                    <a:pt x="390" y="60"/>
                  </a:lnTo>
                  <a:lnTo>
                    <a:pt x="380" y="45"/>
                  </a:lnTo>
                  <a:lnTo>
                    <a:pt x="370" y="30"/>
                  </a:lnTo>
                  <a:lnTo>
                    <a:pt x="360" y="15"/>
                  </a:lnTo>
                  <a:lnTo>
                    <a:pt x="353" y="0"/>
                  </a:lnTo>
                  <a:lnTo>
                    <a:pt x="1527"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2" name="Freeform 13"/>
            <p:cNvSpPr>
              <a:spLocks/>
            </p:cNvSpPr>
            <p:nvPr/>
          </p:nvSpPr>
          <p:spPr bwMode="auto">
            <a:xfrm>
              <a:off x="4005" y="1695"/>
              <a:ext cx="85" cy="9"/>
            </a:xfrm>
            <a:custGeom>
              <a:avLst/>
              <a:gdLst>
                <a:gd name="T0" fmla="*/ 0 w 170"/>
                <a:gd name="T1" fmla="*/ 1 h 18"/>
                <a:gd name="T2" fmla="*/ 10 w 170"/>
                <a:gd name="T3" fmla="*/ 0 h 18"/>
                <a:gd name="T4" fmla="*/ 11 w 170"/>
                <a:gd name="T5" fmla="*/ 1 h 18"/>
                <a:gd name="T6" fmla="*/ 11 w 170"/>
                <a:gd name="T7" fmla="*/ 1 h 18"/>
                <a:gd name="T8" fmla="*/ 11 w 170"/>
                <a:gd name="T9" fmla="*/ 1 h 18"/>
                <a:gd name="T10" fmla="*/ 11 w 170"/>
                <a:gd name="T11" fmla="*/ 1 h 18"/>
                <a:gd name="T12" fmla="*/ 11 w 170"/>
                <a:gd name="T13" fmla="*/ 1 h 18"/>
                <a:gd name="T14" fmla="*/ 11 w 170"/>
                <a:gd name="T15" fmla="*/ 1 h 18"/>
                <a:gd name="T16" fmla="*/ 11 w 170"/>
                <a:gd name="T17" fmla="*/ 1 h 18"/>
                <a:gd name="T18" fmla="*/ 11 w 170"/>
                <a:gd name="T19" fmla="*/ 1 h 18"/>
                <a:gd name="T20" fmla="*/ 0 w 170"/>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8"/>
                <a:gd name="T35" fmla="*/ 170 w 170"/>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8">
                  <a:moveTo>
                    <a:pt x="0" y="18"/>
                  </a:moveTo>
                  <a:lnTo>
                    <a:pt x="160" y="0"/>
                  </a:lnTo>
                  <a:lnTo>
                    <a:pt x="161" y="2"/>
                  </a:lnTo>
                  <a:lnTo>
                    <a:pt x="162" y="5"/>
                  </a:lnTo>
                  <a:lnTo>
                    <a:pt x="164" y="7"/>
                  </a:lnTo>
                  <a:lnTo>
                    <a:pt x="165" y="10"/>
                  </a:lnTo>
                  <a:lnTo>
                    <a:pt x="166" y="12"/>
                  </a:lnTo>
                  <a:lnTo>
                    <a:pt x="167" y="14"/>
                  </a:lnTo>
                  <a:lnTo>
                    <a:pt x="168" y="17"/>
                  </a:lnTo>
                  <a:lnTo>
                    <a:pt x="170" y="18"/>
                  </a:lnTo>
                  <a:lnTo>
                    <a:pt x="0" y="18"/>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3" name="Freeform 14"/>
            <p:cNvSpPr>
              <a:spLocks/>
            </p:cNvSpPr>
            <p:nvPr/>
          </p:nvSpPr>
          <p:spPr bwMode="auto">
            <a:xfrm>
              <a:off x="4088" y="1008"/>
              <a:ext cx="705" cy="696"/>
            </a:xfrm>
            <a:custGeom>
              <a:avLst/>
              <a:gdLst>
                <a:gd name="T0" fmla="*/ 1 w 1409"/>
                <a:gd name="T1" fmla="*/ 82 h 1392"/>
                <a:gd name="T2" fmla="*/ 3 w 1409"/>
                <a:gd name="T3" fmla="*/ 76 h 1392"/>
                <a:gd name="T4" fmla="*/ 9 w 1409"/>
                <a:gd name="T5" fmla="*/ 76 h 1392"/>
                <a:gd name="T6" fmla="*/ 16 w 1409"/>
                <a:gd name="T7" fmla="*/ 81 h 1392"/>
                <a:gd name="T8" fmla="*/ 22 w 1409"/>
                <a:gd name="T9" fmla="*/ 84 h 1392"/>
                <a:gd name="T10" fmla="*/ 22 w 1409"/>
                <a:gd name="T11" fmla="*/ 82 h 1392"/>
                <a:gd name="T12" fmla="*/ 10 w 1409"/>
                <a:gd name="T13" fmla="*/ 74 h 1392"/>
                <a:gd name="T14" fmla="*/ 4 w 1409"/>
                <a:gd name="T15" fmla="*/ 66 h 1392"/>
                <a:gd name="T16" fmla="*/ 12 w 1409"/>
                <a:gd name="T17" fmla="*/ 66 h 1392"/>
                <a:gd name="T18" fmla="*/ 22 w 1409"/>
                <a:gd name="T19" fmla="*/ 71 h 1392"/>
                <a:gd name="T20" fmla="*/ 26 w 1409"/>
                <a:gd name="T21" fmla="*/ 72 h 1392"/>
                <a:gd name="T22" fmla="*/ 17 w 1409"/>
                <a:gd name="T23" fmla="*/ 66 h 1392"/>
                <a:gd name="T24" fmla="*/ 9 w 1409"/>
                <a:gd name="T25" fmla="*/ 55 h 1392"/>
                <a:gd name="T26" fmla="*/ 8 w 1409"/>
                <a:gd name="T27" fmla="*/ 44 h 1392"/>
                <a:gd name="T28" fmla="*/ 14 w 1409"/>
                <a:gd name="T29" fmla="*/ 44 h 1392"/>
                <a:gd name="T30" fmla="*/ 22 w 1409"/>
                <a:gd name="T31" fmla="*/ 51 h 1392"/>
                <a:gd name="T32" fmla="*/ 27 w 1409"/>
                <a:gd name="T33" fmla="*/ 56 h 1392"/>
                <a:gd name="T34" fmla="*/ 27 w 1409"/>
                <a:gd name="T35" fmla="*/ 53 h 1392"/>
                <a:gd name="T36" fmla="*/ 22 w 1409"/>
                <a:gd name="T37" fmla="*/ 47 h 1392"/>
                <a:gd name="T38" fmla="*/ 18 w 1409"/>
                <a:gd name="T39" fmla="*/ 42 h 1392"/>
                <a:gd name="T40" fmla="*/ 17 w 1409"/>
                <a:gd name="T41" fmla="*/ 35 h 1392"/>
                <a:gd name="T42" fmla="*/ 17 w 1409"/>
                <a:gd name="T43" fmla="*/ 25 h 1392"/>
                <a:gd name="T44" fmla="*/ 21 w 1409"/>
                <a:gd name="T45" fmla="*/ 22 h 1392"/>
                <a:gd name="T46" fmla="*/ 29 w 1409"/>
                <a:gd name="T47" fmla="*/ 34 h 1392"/>
                <a:gd name="T48" fmla="*/ 32 w 1409"/>
                <a:gd name="T49" fmla="*/ 42 h 1392"/>
                <a:gd name="T50" fmla="*/ 34 w 1409"/>
                <a:gd name="T51" fmla="*/ 40 h 1392"/>
                <a:gd name="T52" fmla="*/ 31 w 1409"/>
                <a:gd name="T53" fmla="*/ 33 h 1392"/>
                <a:gd name="T54" fmla="*/ 29 w 1409"/>
                <a:gd name="T55" fmla="*/ 25 h 1392"/>
                <a:gd name="T56" fmla="*/ 30 w 1409"/>
                <a:gd name="T57" fmla="*/ 14 h 1392"/>
                <a:gd name="T58" fmla="*/ 35 w 1409"/>
                <a:gd name="T59" fmla="*/ 6 h 1392"/>
                <a:gd name="T60" fmla="*/ 41 w 1409"/>
                <a:gd name="T61" fmla="*/ 5 h 1392"/>
                <a:gd name="T62" fmla="*/ 43 w 1409"/>
                <a:gd name="T63" fmla="*/ 18 h 1392"/>
                <a:gd name="T64" fmla="*/ 44 w 1409"/>
                <a:gd name="T65" fmla="*/ 30 h 1392"/>
                <a:gd name="T66" fmla="*/ 46 w 1409"/>
                <a:gd name="T67" fmla="*/ 40 h 1392"/>
                <a:gd name="T68" fmla="*/ 48 w 1409"/>
                <a:gd name="T69" fmla="*/ 45 h 1392"/>
                <a:gd name="T70" fmla="*/ 49 w 1409"/>
                <a:gd name="T71" fmla="*/ 35 h 1392"/>
                <a:gd name="T72" fmla="*/ 50 w 1409"/>
                <a:gd name="T73" fmla="*/ 20 h 1392"/>
                <a:gd name="T74" fmla="*/ 52 w 1409"/>
                <a:gd name="T75" fmla="*/ 7 h 1392"/>
                <a:gd name="T76" fmla="*/ 60 w 1409"/>
                <a:gd name="T77" fmla="*/ 1 h 1392"/>
                <a:gd name="T78" fmla="*/ 60 w 1409"/>
                <a:gd name="T79" fmla="*/ 17 h 1392"/>
                <a:gd name="T80" fmla="*/ 59 w 1409"/>
                <a:gd name="T81" fmla="*/ 33 h 1392"/>
                <a:gd name="T82" fmla="*/ 59 w 1409"/>
                <a:gd name="T83" fmla="*/ 44 h 1392"/>
                <a:gd name="T84" fmla="*/ 60 w 1409"/>
                <a:gd name="T85" fmla="*/ 48 h 1392"/>
                <a:gd name="T86" fmla="*/ 63 w 1409"/>
                <a:gd name="T87" fmla="*/ 38 h 1392"/>
                <a:gd name="T88" fmla="*/ 68 w 1409"/>
                <a:gd name="T89" fmla="*/ 28 h 1392"/>
                <a:gd name="T90" fmla="*/ 74 w 1409"/>
                <a:gd name="T91" fmla="*/ 21 h 1392"/>
                <a:gd name="T92" fmla="*/ 82 w 1409"/>
                <a:gd name="T93" fmla="*/ 20 h 1392"/>
                <a:gd name="T94" fmla="*/ 77 w 1409"/>
                <a:gd name="T95" fmla="*/ 33 h 1392"/>
                <a:gd name="T96" fmla="*/ 73 w 1409"/>
                <a:gd name="T97" fmla="*/ 45 h 1392"/>
                <a:gd name="T98" fmla="*/ 70 w 1409"/>
                <a:gd name="T99" fmla="*/ 54 h 1392"/>
                <a:gd name="T100" fmla="*/ 69 w 1409"/>
                <a:gd name="T101" fmla="*/ 63 h 1392"/>
                <a:gd name="T102" fmla="*/ 67 w 1409"/>
                <a:gd name="T103" fmla="*/ 70 h 1392"/>
                <a:gd name="T104" fmla="*/ 71 w 1409"/>
                <a:gd name="T105" fmla="*/ 66 h 1392"/>
                <a:gd name="T106" fmla="*/ 72 w 1409"/>
                <a:gd name="T107" fmla="*/ 56 h 1392"/>
                <a:gd name="T108" fmla="*/ 79 w 1409"/>
                <a:gd name="T109" fmla="*/ 48 h 1392"/>
                <a:gd name="T110" fmla="*/ 87 w 1409"/>
                <a:gd name="T111" fmla="*/ 46 h 1392"/>
                <a:gd name="T112" fmla="*/ 84 w 1409"/>
                <a:gd name="T113" fmla="*/ 56 h 1392"/>
                <a:gd name="T114" fmla="*/ 80 w 1409"/>
                <a:gd name="T115" fmla="*/ 62 h 1392"/>
                <a:gd name="T116" fmla="*/ 78 w 1409"/>
                <a:gd name="T117" fmla="*/ 67 h 1392"/>
                <a:gd name="T118" fmla="*/ 77 w 1409"/>
                <a:gd name="T119" fmla="*/ 74 h 1392"/>
                <a:gd name="T120" fmla="*/ 77 w 1409"/>
                <a:gd name="T121" fmla="*/ 80 h 1392"/>
                <a:gd name="T122" fmla="*/ 76 w 1409"/>
                <a:gd name="T123" fmla="*/ 87 h 1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9"/>
                <a:gd name="T187" fmla="*/ 0 h 1392"/>
                <a:gd name="T188" fmla="*/ 1409 w 1409"/>
                <a:gd name="T189" fmla="*/ 1392 h 1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9" h="1392">
                  <a:moveTo>
                    <a:pt x="31" y="1392"/>
                  </a:moveTo>
                  <a:lnTo>
                    <a:pt x="28" y="1388"/>
                  </a:lnTo>
                  <a:lnTo>
                    <a:pt x="26" y="1383"/>
                  </a:lnTo>
                  <a:lnTo>
                    <a:pt x="23" y="1378"/>
                  </a:lnTo>
                  <a:lnTo>
                    <a:pt x="22" y="1373"/>
                  </a:lnTo>
                  <a:lnTo>
                    <a:pt x="20" y="1368"/>
                  </a:lnTo>
                  <a:lnTo>
                    <a:pt x="17" y="1364"/>
                  </a:lnTo>
                  <a:lnTo>
                    <a:pt x="16" y="1359"/>
                  </a:lnTo>
                  <a:lnTo>
                    <a:pt x="15" y="1354"/>
                  </a:lnTo>
                  <a:lnTo>
                    <a:pt x="10" y="1338"/>
                  </a:lnTo>
                  <a:lnTo>
                    <a:pt x="6" y="1325"/>
                  </a:lnTo>
                  <a:lnTo>
                    <a:pt x="4" y="1310"/>
                  </a:lnTo>
                  <a:lnTo>
                    <a:pt x="1" y="1298"/>
                  </a:lnTo>
                  <a:lnTo>
                    <a:pt x="0" y="1285"/>
                  </a:lnTo>
                  <a:lnTo>
                    <a:pt x="0" y="1273"/>
                  </a:lnTo>
                  <a:lnTo>
                    <a:pt x="0" y="1263"/>
                  </a:lnTo>
                  <a:lnTo>
                    <a:pt x="1" y="1253"/>
                  </a:lnTo>
                  <a:lnTo>
                    <a:pt x="4" y="1243"/>
                  </a:lnTo>
                  <a:lnTo>
                    <a:pt x="7" y="1236"/>
                  </a:lnTo>
                  <a:lnTo>
                    <a:pt x="11" y="1228"/>
                  </a:lnTo>
                  <a:lnTo>
                    <a:pt x="16" y="1222"/>
                  </a:lnTo>
                  <a:lnTo>
                    <a:pt x="22" y="1216"/>
                  </a:lnTo>
                  <a:lnTo>
                    <a:pt x="30" y="1211"/>
                  </a:lnTo>
                  <a:lnTo>
                    <a:pt x="38" y="1207"/>
                  </a:lnTo>
                  <a:lnTo>
                    <a:pt x="47" y="1205"/>
                  </a:lnTo>
                  <a:lnTo>
                    <a:pt x="57" y="1203"/>
                  </a:lnTo>
                  <a:lnTo>
                    <a:pt x="65" y="1201"/>
                  </a:lnTo>
                  <a:lnTo>
                    <a:pt x="74" y="1200"/>
                  </a:lnTo>
                  <a:lnTo>
                    <a:pt x="83" y="1200"/>
                  </a:lnTo>
                  <a:lnTo>
                    <a:pt x="90" y="1200"/>
                  </a:lnTo>
                  <a:lnTo>
                    <a:pt x="97" y="1201"/>
                  </a:lnTo>
                  <a:lnTo>
                    <a:pt x="106" y="1203"/>
                  </a:lnTo>
                  <a:lnTo>
                    <a:pt x="113" y="1205"/>
                  </a:lnTo>
                  <a:lnTo>
                    <a:pt x="122" y="1207"/>
                  </a:lnTo>
                  <a:lnTo>
                    <a:pt x="129" y="1211"/>
                  </a:lnTo>
                  <a:lnTo>
                    <a:pt x="138" y="1215"/>
                  </a:lnTo>
                  <a:lnTo>
                    <a:pt x="148" y="1220"/>
                  </a:lnTo>
                  <a:lnTo>
                    <a:pt x="157" y="1225"/>
                  </a:lnTo>
                  <a:lnTo>
                    <a:pt x="168" y="1231"/>
                  </a:lnTo>
                  <a:lnTo>
                    <a:pt x="178" y="1237"/>
                  </a:lnTo>
                  <a:lnTo>
                    <a:pt x="190" y="1244"/>
                  </a:lnTo>
                  <a:lnTo>
                    <a:pt x="201" y="1251"/>
                  </a:lnTo>
                  <a:lnTo>
                    <a:pt x="212" y="1257"/>
                  </a:lnTo>
                  <a:lnTo>
                    <a:pt x="221" y="1263"/>
                  </a:lnTo>
                  <a:lnTo>
                    <a:pt x="229" y="1269"/>
                  </a:lnTo>
                  <a:lnTo>
                    <a:pt x="238" y="1274"/>
                  </a:lnTo>
                  <a:lnTo>
                    <a:pt x="244" y="1279"/>
                  </a:lnTo>
                  <a:lnTo>
                    <a:pt x="252" y="1284"/>
                  </a:lnTo>
                  <a:lnTo>
                    <a:pt x="258" y="1288"/>
                  </a:lnTo>
                  <a:lnTo>
                    <a:pt x="264" y="1291"/>
                  </a:lnTo>
                  <a:lnTo>
                    <a:pt x="271" y="1296"/>
                  </a:lnTo>
                  <a:lnTo>
                    <a:pt x="277" y="1300"/>
                  </a:lnTo>
                  <a:lnTo>
                    <a:pt x="284" y="1304"/>
                  </a:lnTo>
                  <a:lnTo>
                    <a:pt x="290" y="1309"/>
                  </a:lnTo>
                  <a:lnTo>
                    <a:pt x="297" y="1312"/>
                  </a:lnTo>
                  <a:lnTo>
                    <a:pt x="305" y="1317"/>
                  </a:lnTo>
                  <a:lnTo>
                    <a:pt x="313" y="1322"/>
                  </a:lnTo>
                  <a:lnTo>
                    <a:pt x="321" y="1326"/>
                  </a:lnTo>
                  <a:lnTo>
                    <a:pt x="329" y="1330"/>
                  </a:lnTo>
                  <a:lnTo>
                    <a:pt x="338" y="1332"/>
                  </a:lnTo>
                  <a:lnTo>
                    <a:pt x="345" y="1333"/>
                  </a:lnTo>
                  <a:lnTo>
                    <a:pt x="351" y="1335"/>
                  </a:lnTo>
                  <a:lnTo>
                    <a:pt x="358" y="1335"/>
                  </a:lnTo>
                  <a:lnTo>
                    <a:pt x="362" y="1333"/>
                  </a:lnTo>
                  <a:lnTo>
                    <a:pt x="366" y="1332"/>
                  </a:lnTo>
                  <a:lnTo>
                    <a:pt x="369" y="1330"/>
                  </a:lnTo>
                  <a:lnTo>
                    <a:pt x="369" y="1326"/>
                  </a:lnTo>
                  <a:lnTo>
                    <a:pt x="369" y="1322"/>
                  </a:lnTo>
                  <a:lnTo>
                    <a:pt x="365" y="1317"/>
                  </a:lnTo>
                  <a:lnTo>
                    <a:pt x="360" y="1311"/>
                  </a:lnTo>
                  <a:lnTo>
                    <a:pt x="354" y="1305"/>
                  </a:lnTo>
                  <a:lnTo>
                    <a:pt x="344" y="1298"/>
                  </a:lnTo>
                  <a:lnTo>
                    <a:pt x="332" y="1289"/>
                  </a:lnTo>
                  <a:lnTo>
                    <a:pt x="318" y="1280"/>
                  </a:lnTo>
                  <a:lnTo>
                    <a:pt x="302" y="1272"/>
                  </a:lnTo>
                  <a:lnTo>
                    <a:pt x="286" y="1262"/>
                  </a:lnTo>
                  <a:lnTo>
                    <a:pt x="270" y="1252"/>
                  </a:lnTo>
                  <a:lnTo>
                    <a:pt x="253" y="1242"/>
                  </a:lnTo>
                  <a:lnTo>
                    <a:pt x="235" y="1232"/>
                  </a:lnTo>
                  <a:lnTo>
                    <a:pt x="218" y="1222"/>
                  </a:lnTo>
                  <a:lnTo>
                    <a:pt x="201" y="1211"/>
                  </a:lnTo>
                  <a:lnTo>
                    <a:pt x="184" y="1201"/>
                  </a:lnTo>
                  <a:lnTo>
                    <a:pt x="168" y="1191"/>
                  </a:lnTo>
                  <a:lnTo>
                    <a:pt x="153" y="1182"/>
                  </a:lnTo>
                  <a:lnTo>
                    <a:pt x="139" y="1170"/>
                  </a:lnTo>
                  <a:lnTo>
                    <a:pt x="126" y="1162"/>
                  </a:lnTo>
                  <a:lnTo>
                    <a:pt x="115" y="1152"/>
                  </a:lnTo>
                  <a:lnTo>
                    <a:pt x="106" y="1142"/>
                  </a:lnTo>
                  <a:lnTo>
                    <a:pt x="99" y="1133"/>
                  </a:lnTo>
                  <a:lnTo>
                    <a:pt x="92" y="1125"/>
                  </a:lnTo>
                  <a:lnTo>
                    <a:pt x="85" y="1114"/>
                  </a:lnTo>
                  <a:lnTo>
                    <a:pt x="76" y="1101"/>
                  </a:lnTo>
                  <a:lnTo>
                    <a:pt x="69" y="1089"/>
                  </a:lnTo>
                  <a:lnTo>
                    <a:pt x="62" y="1076"/>
                  </a:lnTo>
                  <a:lnTo>
                    <a:pt x="54" y="1063"/>
                  </a:lnTo>
                  <a:lnTo>
                    <a:pt x="49" y="1051"/>
                  </a:lnTo>
                  <a:lnTo>
                    <a:pt x="46" y="1039"/>
                  </a:lnTo>
                  <a:lnTo>
                    <a:pt x="46" y="1029"/>
                  </a:lnTo>
                  <a:lnTo>
                    <a:pt x="47" y="1019"/>
                  </a:lnTo>
                  <a:lnTo>
                    <a:pt x="53" y="1011"/>
                  </a:lnTo>
                  <a:lnTo>
                    <a:pt x="62" y="1006"/>
                  </a:lnTo>
                  <a:lnTo>
                    <a:pt x="75" y="1005"/>
                  </a:lnTo>
                  <a:lnTo>
                    <a:pt x="92" y="1005"/>
                  </a:lnTo>
                  <a:lnTo>
                    <a:pt x="116" y="1009"/>
                  </a:lnTo>
                  <a:lnTo>
                    <a:pt x="144" y="1018"/>
                  </a:lnTo>
                  <a:lnTo>
                    <a:pt x="160" y="1025"/>
                  </a:lnTo>
                  <a:lnTo>
                    <a:pt x="175" y="1034"/>
                  </a:lnTo>
                  <a:lnTo>
                    <a:pt x="189" y="1042"/>
                  </a:lnTo>
                  <a:lnTo>
                    <a:pt x="202" y="1050"/>
                  </a:lnTo>
                  <a:lnTo>
                    <a:pt x="217" y="1057"/>
                  </a:lnTo>
                  <a:lnTo>
                    <a:pt x="229" y="1066"/>
                  </a:lnTo>
                  <a:lnTo>
                    <a:pt x="243" y="1073"/>
                  </a:lnTo>
                  <a:lnTo>
                    <a:pt x="256" y="1080"/>
                  </a:lnTo>
                  <a:lnTo>
                    <a:pt x="269" y="1088"/>
                  </a:lnTo>
                  <a:lnTo>
                    <a:pt x="281" y="1094"/>
                  </a:lnTo>
                  <a:lnTo>
                    <a:pt x="293" y="1101"/>
                  </a:lnTo>
                  <a:lnTo>
                    <a:pt x="306" y="1109"/>
                  </a:lnTo>
                  <a:lnTo>
                    <a:pt x="319" y="1115"/>
                  </a:lnTo>
                  <a:lnTo>
                    <a:pt x="332" y="1121"/>
                  </a:lnTo>
                  <a:lnTo>
                    <a:pt x="344" y="1127"/>
                  </a:lnTo>
                  <a:lnTo>
                    <a:pt x="358" y="1133"/>
                  </a:lnTo>
                  <a:lnTo>
                    <a:pt x="370" y="1140"/>
                  </a:lnTo>
                  <a:lnTo>
                    <a:pt x="382" y="1143"/>
                  </a:lnTo>
                  <a:lnTo>
                    <a:pt x="392" y="1147"/>
                  </a:lnTo>
                  <a:lnTo>
                    <a:pt x="399" y="1150"/>
                  </a:lnTo>
                  <a:lnTo>
                    <a:pt x="407" y="1150"/>
                  </a:lnTo>
                  <a:lnTo>
                    <a:pt x="412" y="1151"/>
                  </a:lnTo>
                  <a:lnTo>
                    <a:pt x="416" y="1150"/>
                  </a:lnTo>
                  <a:lnTo>
                    <a:pt x="418" y="1147"/>
                  </a:lnTo>
                  <a:lnTo>
                    <a:pt x="418" y="1145"/>
                  </a:lnTo>
                  <a:lnTo>
                    <a:pt x="417" y="1142"/>
                  </a:lnTo>
                  <a:lnTo>
                    <a:pt x="414" y="1137"/>
                  </a:lnTo>
                  <a:lnTo>
                    <a:pt x="409" y="1132"/>
                  </a:lnTo>
                  <a:lnTo>
                    <a:pt x="402" y="1127"/>
                  </a:lnTo>
                  <a:lnTo>
                    <a:pt x="393" y="1121"/>
                  </a:lnTo>
                  <a:lnTo>
                    <a:pt x="383" y="1115"/>
                  </a:lnTo>
                  <a:lnTo>
                    <a:pt x="371" y="1108"/>
                  </a:lnTo>
                  <a:lnTo>
                    <a:pt x="358" y="1100"/>
                  </a:lnTo>
                  <a:lnTo>
                    <a:pt x="343" y="1092"/>
                  </a:lnTo>
                  <a:lnTo>
                    <a:pt x="328" y="1083"/>
                  </a:lnTo>
                  <a:lnTo>
                    <a:pt x="313" y="1074"/>
                  </a:lnTo>
                  <a:lnTo>
                    <a:pt x="298" y="1064"/>
                  </a:lnTo>
                  <a:lnTo>
                    <a:pt x="282" y="1055"/>
                  </a:lnTo>
                  <a:lnTo>
                    <a:pt x="268" y="1043"/>
                  </a:lnTo>
                  <a:lnTo>
                    <a:pt x="253" y="1034"/>
                  </a:lnTo>
                  <a:lnTo>
                    <a:pt x="238" y="1022"/>
                  </a:lnTo>
                  <a:lnTo>
                    <a:pt x="224" y="1010"/>
                  </a:lnTo>
                  <a:lnTo>
                    <a:pt x="212" y="999"/>
                  </a:lnTo>
                  <a:lnTo>
                    <a:pt x="200" y="988"/>
                  </a:lnTo>
                  <a:lnTo>
                    <a:pt x="189" y="976"/>
                  </a:lnTo>
                  <a:lnTo>
                    <a:pt x="179" y="963"/>
                  </a:lnTo>
                  <a:lnTo>
                    <a:pt x="170" y="952"/>
                  </a:lnTo>
                  <a:lnTo>
                    <a:pt x="164" y="940"/>
                  </a:lnTo>
                  <a:lnTo>
                    <a:pt x="158" y="926"/>
                  </a:lnTo>
                  <a:lnTo>
                    <a:pt x="150" y="911"/>
                  </a:lnTo>
                  <a:lnTo>
                    <a:pt x="143" y="895"/>
                  </a:lnTo>
                  <a:lnTo>
                    <a:pt x="136" y="878"/>
                  </a:lnTo>
                  <a:lnTo>
                    <a:pt x="128" y="860"/>
                  </a:lnTo>
                  <a:lnTo>
                    <a:pt x="122" y="841"/>
                  </a:lnTo>
                  <a:lnTo>
                    <a:pt x="116" y="823"/>
                  </a:lnTo>
                  <a:lnTo>
                    <a:pt x="111" y="804"/>
                  </a:lnTo>
                  <a:lnTo>
                    <a:pt x="106" y="787"/>
                  </a:lnTo>
                  <a:lnTo>
                    <a:pt x="104" y="770"/>
                  </a:lnTo>
                  <a:lnTo>
                    <a:pt x="101" y="754"/>
                  </a:lnTo>
                  <a:lnTo>
                    <a:pt x="102" y="739"/>
                  </a:lnTo>
                  <a:lnTo>
                    <a:pt x="104" y="725"/>
                  </a:lnTo>
                  <a:lnTo>
                    <a:pt x="108" y="714"/>
                  </a:lnTo>
                  <a:lnTo>
                    <a:pt x="115" y="705"/>
                  </a:lnTo>
                  <a:lnTo>
                    <a:pt x="125" y="699"/>
                  </a:lnTo>
                  <a:lnTo>
                    <a:pt x="136" y="694"/>
                  </a:lnTo>
                  <a:lnTo>
                    <a:pt x="145" y="691"/>
                  </a:lnTo>
                  <a:lnTo>
                    <a:pt x="154" y="688"/>
                  </a:lnTo>
                  <a:lnTo>
                    <a:pt x="163" y="686"/>
                  </a:lnTo>
                  <a:lnTo>
                    <a:pt x="171" y="686"/>
                  </a:lnTo>
                  <a:lnTo>
                    <a:pt x="179" y="686"/>
                  </a:lnTo>
                  <a:lnTo>
                    <a:pt x="187" y="687"/>
                  </a:lnTo>
                  <a:lnTo>
                    <a:pt x="195" y="689"/>
                  </a:lnTo>
                  <a:lnTo>
                    <a:pt x="203" y="692"/>
                  </a:lnTo>
                  <a:lnTo>
                    <a:pt x="212" y="697"/>
                  </a:lnTo>
                  <a:lnTo>
                    <a:pt x="222" y="702"/>
                  </a:lnTo>
                  <a:lnTo>
                    <a:pt x="232" y="709"/>
                  </a:lnTo>
                  <a:lnTo>
                    <a:pt x="242" y="718"/>
                  </a:lnTo>
                  <a:lnTo>
                    <a:pt x="254" y="728"/>
                  </a:lnTo>
                  <a:lnTo>
                    <a:pt x="266" y="739"/>
                  </a:lnTo>
                  <a:lnTo>
                    <a:pt x="280" y="751"/>
                  </a:lnTo>
                  <a:lnTo>
                    <a:pt x="293" y="765"/>
                  </a:lnTo>
                  <a:lnTo>
                    <a:pt x="306" y="776"/>
                  </a:lnTo>
                  <a:lnTo>
                    <a:pt x="317" y="787"/>
                  </a:lnTo>
                  <a:lnTo>
                    <a:pt x="327" y="797"/>
                  </a:lnTo>
                  <a:lnTo>
                    <a:pt x="335" y="807"/>
                  </a:lnTo>
                  <a:lnTo>
                    <a:pt x="343" y="815"/>
                  </a:lnTo>
                  <a:lnTo>
                    <a:pt x="350" y="823"/>
                  </a:lnTo>
                  <a:lnTo>
                    <a:pt x="356" y="830"/>
                  </a:lnTo>
                  <a:lnTo>
                    <a:pt x="362" y="837"/>
                  </a:lnTo>
                  <a:lnTo>
                    <a:pt x="367" y="845"/>
                  </a:lnTo>
                  <a:lnTo>
                    <a:pt x="374" y="851"/>
                  </a:lnTo>
                  <a:lnTo>
                    <a:pt x="379" y="857"/>
                  </a:lnTo>
                  <a:lnTo>
                    <a:pt x="383" y="863"/>
                  </a:lnTo>
                  <a:lnTo>
                    <a:pt x="390" y="868"/>
                  </a:lnTo>
                  <a:lnTo>
                    <a:pt x="396" y="874"/>
                  </a:lnTo>
                  <a:lnTo>
                    <a:pt x="403" y="881"/>
                  </a:lnTo>
                  <a:lnTo>
                    <a:pt x="411" y="887"/>
                  </a:lnTo>
                  <a:lnTo>
                    <a:pt x="418" y="892"/>
                  </a:lnTo>
                  <a:lnTo>
                    <a:pt x="425" y="897"/>
                  </a:lnTo>
                  <a:lnTo>
                    <a:pt x="433" y="902"/>
                  </a:lnTo>
                  <a:lnTo>
                    <a:pt x="439" y="904"/>
                  </a:lnTo>
                  <a:lnTo>
                    <a:pt x="445" y="907"/>
                  </a:lnTo>
                  <a:lnTo>
                    <a:pt x="450" y="908"/>
                  </a:lnTo>
                  <a:lnTo>
                    <a:pt x="454" y="907"/>
                  </a:lnTo>
                  <a:lnTo>
                    <a:pt x="456" y="905"/>
                  </a:lnTo>
                  <a:lnTo>
                    <a:pt x="456" y="902"/>
                  </a:lnTo>
                  <a:lnTo>
                    <a:pt x="455" y="895"/>
                  </a:lnTo>
                  <a:lnTo>
                    <a:pt x="453" y="888"/>
                  </a:lnTo>
                  <a:lnTo>
                    <a:pt x="448" y="878"/>
                  </a:lnTo>
                  <a:lnTo>
                    <a:pt x="439" y="867"/>
                  </a:lnTo>
                  <a:lnTo>
                    <a:pt x="429" y="852"/>
                  </a:lnTo>
                  <a:lnTo>
                    <a:pt x="416" y="835"/>
                  </a:lnTo>
                  <a:lnTo>
                    <a:pt x="408" y="826"/>
                  </a:lnTo>
                  <a:lnTo>
                    <a:pt x="402" y="818"/>
                  </a:lnTo>
                  <a:lnTo>
                    <a:pt x="395" y="810"/>
                  </a:lnTo>
                  <a:lnTo>
                    <a:pt x="387" y="802"/>
                  </a:lnTo>
                  <a:lnTo>
                    <a:pt x="381" y="794"/>
                  </a:lnTo>
                  <a:lnTo>
                    <a:pt x="374" y="787"/>
                  </a:lnTo>
                  <a:lnTo>
                    <a:pt x="367" y="780"/>
                  </a:lnTo>
                  <a:lnTo>
                    <a:pt x="361" y="772"/>
                  </a:lnTo>
                  <a:lnTo>
                    <a:pt x="355" y="765"/>
                  </a:lnTo>
                  <a:lnTo>
                    <a:pt x="348" y="759"/>
                  </a:lnTo>
                  <a:lnTo>
                    <a:pt x="342" y="752"/>
                  </a:lnTo>
                  <a:lnTo>
                    <a:pt x="335" y="745"/>
                  </a:lnTo>
                  <a:lnTo>
                    <a:pt x="330" y="739"/>
                  </a:lnTo>
                  <a:lnTo>
                    <a:pt x="324" y="731"/>
                  </a:lnTo>
                  <a:lnTo>
                    <a:pt x="319" y="725"/>
                  </a:lnTo>
                  <a:lnTo>
                    <a:pt x="314" y="719"/>
                  </a:lnTo>
                  <a:lnTo>
                    <a:pt x="309" y="712"/>
                  </a:lnTo>
                  <a:lnTo>
                    <a:pt x="305" y="705"/>
                  </a:lnTo>
                  <a:lnTo>
                    <a:pt x="300" y="698"/>
                  </a:lnTo>
                  <a:lnTo>
                    <a:pt x="295" y="691"/>
                  </a:lnTo>
                  <a:lnTo>
                    <a:pt x="291" y="685"/>
                  </a:lnTo>
                  <a:lnTo>
                    <a:pt x="286" y="676"/>
                  </a:lnTo>
                  <a:lnTo>
                    <a:pt x="282" y="668"/>
                  </a:lnTo>
                  <a:lnTo>
                    <a:pt x="280" y="661"/>
                  </a:lnTo>
                  <a:lnTo>
                    <a:pt x="276" y="652"/>
                  </a:lnTo>
                  <a:lnTo>
                    <a:pt x="274" y="644"/>
                  </a:lnTo>
                  <a:lnTo>
                    <a:pt x="270" y="634"/>
                  </a:lnTo>
                  <a:lnTo>
                    <a:pt x="268" y="625"/>
                  </a:lnTo>
                  <a:lnTo>
                    <a:pt x="265" y="615"/>
                  </a:lnTo>
                  <a:lnTo>
                    <a:pt x="264" y="604"/>
                  </a:lnTo>
                  <a:lnTo>
                    <a:pt x="263" y="593"/>
                  </a:lnTo>
                  <a:lnTo>
                    <a:pt x="260" y="582"/>
                  </a:lnTo>
                  <a:lnTo>
                    <a:pt x="260" y="571"/>
                  </a:lnTo>
                  <a:lnTo>
                    <a:pt x="259" y="559"/>
                  </a:lnTo>
                  <a:lnTo>
                    <a:pt x="258" y="546"/>
                  </a:lnTo>
                  <a:lnTo>
                    <a:pt x="258" y="534"/>
                  </a:lnTo>
                  <a:lnTo>
                    <a:pt x="256" y="522"/>
                  </a:lnTo>
                  <a:lnTo>
                    <a:pt x="256" y="509"/>
                  </a:lnTo>
                  <a:lnTo>
                    <a:pt x="258" y="497"/>
                  </a:lnTo>
                  <a:lnTo>
                    <a:pt x="258" y="483"/>
                  </a:lnTo>
                  <a:lnTo>
                    <a:pt x="259" y="471"/>
                  </a:lnTo>
                  <a:lnTo>
                    <a:pt x="259" y="460"/>
                  </a:lnTo>
                  <a:lnTo>
                    <a:pt x="260" y="449"/>
                  </a:lnTo>
                  <a:lnTo>
                    <a:pt x="263" y="437"/>
                  </a:lnTo>
                  <a:lnTo>
                    <a:pt x="264" y="426"/>
                  </a:lnTo>
                  <a:lnTo>
                    <a:pt x="266" y="416"/>
                  </a:lnTo>
                  <a:lnTo>
                    <a:pt x="269" y="406"/>
                  </a:lnTo>
                  <a:lnTo>
                    <a:pt x="271" y="397"/>
                  </a:lnTo>
                  <a:lnTo>
                    <a:pt x="274" y="389"/>
                  </a:lnTo>
                  <a:lnTo>
                    <a:pt x="277" y="381"/>
                  </a:lnTo>
                  <a:lnTo>
                    <a:pt x="281" y="375"/>
                  </a:lnTo>
                  <a:lnTo>
                    <a:pt x="285" y="369"/>
                  </a:lnTo>
                  <a:lnTo>
                    <a:pt x="290" y="365"/>
                  </a:lnTo>
                  <a:lnTo>
                    <a:pt x="295" y="361"/>
                  </a:lnTo>
                  <a:lnTo>
                    <a:pt x="300" y="359"/>
                  </a:lnTo>
                  <a:lnTo>
                    <a:pt x="306" y="358"/>
                  </a:lnTo>
                  <a:lnTo>
                    <a:pt x="311" y="358"/>
                  </a:lnTo>
                  <a:lnTo>
                    <a:pt x="317" y="359"/>
                  </a:lnTo>
                  <a:lnTo>
                    <a:pt x="324" y="363"/>
                  </a:lnTo>
                  <a:lnTo>
                    <a:pt x="332" y="366"/>
                  </a:lnTo>
                  <a:lnTo>
                    <a:pt x="339" y="372"/>
                  </a:lnTo>
                  <a:lnTo>
                    <a:pt x="346" y="380"/>
                  </a:lnTo>
                  <a:lnTo>
                    <a:pt x="355" y="390"/>
                  </a:lnTo>
                  <a:lnTo>
                    <a:pt x="364" y="401"/>
                  </a:lnTo>
                  <a:lnTo>
                    <a:pt x="381" y="424"/>
                  </a:lnTo>
                  <a:lnTo>
                    <a:pt x="397" y="446"/>
                  </a:lnTo>
                  <a:lnTo>
                    <a:pt x="411" y="467"/>
                  </a:lnTo>
                  <a:lnTo>
                    <a:pt x="422" y="487"/>
                  </a:lnTo>
                  <a:lnTo>
                    <a:pt x="432" y="506"/>
                  </a:lnTo>
                  <a:lnTo>
                    <a:pt x="441" y="522"/>
                  </a:lnTo>
                  <a:lnTo>
                    <a:pt x="449" y="538"/>
                  </a:lnTo>
                  <a:lnTo>
                    <a:pt x="456" y="553"/>
                  </a:lnTo>
                  <a:lnTo>
                    <a:pt x="462" y="566"/>
                  </a:lnTo>
                  <a:lnTo>
                    <a:pt x="467" y="580"/>
                  </a:lnTo>
                  <a:lnTo>
                    <a:pt x="472" y="591"/>
                  </a:lnTo>
                  <a:lnTo>
                    <a:pt x="477" y="603"/>
                  </a:lnTo>
                  <a:lnTo>
                    <a:pt x="481" y="613"/>
                  </a:lnTo>
                  <a:lnTo>
                    <a:pt x="485" y="623"/>
                  </a:lnTo>
                  <a:lnTo>
                    <a:pt x="489" y="631"/>
                  </a:lnTo>
                  <a:lnTo>
                    <a:pt x="494" y="641"/>
                  </a:lnTo>
                  <a:lnTo>
                    <a:pt x="499" y="649"/>
                  </a:lnTo>
                  <a:lnTo>
                    <a:pt x="504" y="656"/>
                  </a:lnTo>
                  <a:lnTo>
                    <a:pt x="509" y="664"/>
                  </a:lnTo>
                  <a:lnTo>
                    <a:pt x="514" y="668"/>
                  </a:lnTo>
                  <a:lnTo>
                    <a:pt x="518" y="673"/>
                  </a:lnTo>
                  <a:lnTo>
                    <a:pt x="523" y="677"/>
                  </a:lnTo>
                  <a:lnTo>
                    <a:pt x="526" y="680"/>
                  </a:lnTo>
                  <a:lnTo>
                    <a:pt x="530" y="680"/>
                  </a:lnTo>
                  <a:lnTo>
                    <a:pt x="533" y="680"/>
                  </a:lnTo>
                  <a:lnTo>
                    <a:pt x="534" y="677"/>
                  </a:lnTo>
                  <a:lnTo>
                    <a:pt x="535" y="672"/>
                  </a:lnTo>
                  <a:lnTo>
                    <a:pt x="536" y="666"/>
                  </a:lnTo>
                  <a:lnTo>
                    <a:pt x="535" y="659"/>
                  </a:lnTo>
                  <a:lnTo>
                    <a:pt x="534" y="649"/>
                  </a:lnTo>
                  <a:lnTo>
                    <a:pt x="530" y="636"/>
                  </a:lnTo>
                  <a:lnTo>
                    <a:pt x="526" y="622"/>
                  </a:lnTo>
                  <a:lnTo>
                    <a:pt x="524" y="613"/>
                  </a:lnTo>
                  <a:lnTo>
                    <a:pt x="520" y="606"/>
                  </a:lnTo>
                  <a:lnTo>
                    <a:pt x="518" y="597"/>
                  </a:lnTo>
                  <a:lnTo>
                    <a:pt x="514" y="588"/>
                  </a:lnTo>
                  <a:lnTo>
                    <a:pt x="512" y="580"/>
                  </a:lnTo>
                  <a:lnTo>
                    <a:pt x="508" y="571"/>
                  </a:lnTo>
                  <a:lnTo>
                    <a:pt x="504" y="562"/>
                  </a:lnTo>
                  <a:lnTo>
                    <a:pt x="499" y="553"/>
                  </a:lnTo>
                  <a:lnTo>
                    <a:pt x="496" y="544"/>
                  </a:lnTo>
                  <a:lnTo>
                    <a:pt x="492" y="534"/>
                  </a:lnTo>
                  <a:lnTo>
                    <a:pt x="488" y="524"/>
                  </a:lnTo>
                  <a:lnTo>
                    <a:pt x="485" y="514"/>
                  </a:lnTo>
                  <a:lnTo>
                    <a:pt x="480" y="504"/>
                  </a:lnTo>
                  <a:lnTo>
                    <a:pt x="476" y="495"/>
                  </a:lnTo>
                  <a:lnTo>
                    <a:pt x="472" y="485"/>
                  </a:lnTo>
                  <a:lnTo>
                    <a:pt x="469" y="474"/>
                  </a:lnTo>
                  <a:lnTo>
                    <a:pt x="466" y="464"/>
                  </a:lnTo>
                  <a:lnTo>
                    <a:pt x="462" y="453"/>
                  </a:lnTo>
                  <a:lnTo>
                    <a:pt x="459" y="443"/>
                  </a:lnTo>
                  <a:lnTo>
                    <a:pt x="456" y="432"/>
                  </a:lnTo>
                  <a:lnTo>
                    <a:pt x="454" y="421"/>
                  </a:lnTo>
                  <a:lnTo>
                    <a:pt x="453" y="411"/>
                  </a:lnTo>
                  <a:lnTo>
                    <a:pt x="450" y="400"/>
                  </a:lnTo>
                  <a:lnTo>
                    <a:pt x="449" y="389"/>
                  </a:lnTo>
                  <a:lnTo>
                    <a:pt x="448" y="377"/>
                  </a:lnTo>
                  <a:lnTo>
                    <a:pt x="448" y="365"/>
                  </a:lnTo>
                  <a:lnTo>
                    <a:pt x="448" y="354"/>
                  </a:lnTo>
                  <a:lnTo>
                    <a:pt x="448" y="343"/>
                  </a:lnTo>
                  <a:lnTo>
                    <a:pt x="449" y="332"/>
                  </a:lnTo>
                  <a:lnTo>
                    <a:pt x="450" y="321"/>
                  </a:lnTo>
                  <a:lnTo>
                    <a:pt x="453" y="308"/>
                  </a:lnTo>
                  <a:lnTo>
                    <a:pt x="455" y="297"/>
                  </a:lnTo>
                  <a:lnTo>
                    <a:pt x="461" y="275"/>
                  </a:lnTo>
                  <a:lnTo>
                    <a:pt x="467" y="254"/>
                  </a:lnTo>
                  <a:lnTo>
                    <a:pt x="473" y="236"/>
                  </a:lnTo>
                  <a:lnTo>
                    <a:pt x="480" y="218"/>
                  </a:lnTo>
                  <a:lnTo>
                    <a:pt x="486" y="202"/>
                  </a:lnTo>
                  <a:lnTo>
                    <a:pt x="492" y="187"/>
                  </a:lnTo>
                  <a:lnTo>
                    <a:pt x="498" y="174"/>
                  </a:lnTo>
                  <a:lnTo>
                    <a:pt x="504" y="162"/>
                  </a:lnTo>
                  <a:lnTo>
                    <a:pt x="510" y="150"/>
                  </a:lnTo>
                  <a:lnTo>
                    <a:pt x="518" y="139"/>
                  </a:lnTo>
                  <a:lnTo>
                    <a:pt x="524" y="131"/>
                  </a:lnTo>
                  <a:lnTo>
                    <a:pt x="530" y="121"/>
                  </a:lnTo>
                  <a:lnTo>
                    <a:pt x="538" y="113"/>
                  </a:lnTo>
                  <a:lnTo>
                    <a:pt x="545" y="105"/>
                  </a:lnTo>
                  <a:lnTo>
                    <a:pt x="551" y="97"/>
                  </a:lnTo>
                  <a:lnTo>
                    <a:pt x="559" y="90"/>
                  </a:lnTo>
                  <a:lnTo>
                    <a:pt x="566" y="83"/>
                  </a:lnTo>
                  <a:lnTo>
                    <a:pt x="575" y="75"/>
                  </a:lnTo>
                  <a:lnTo>
                    <a:pt x="583" y="69"/>
                  </a:lnTo>
                  <a:lnTo>
                    <a:pt x="592" y="63"/>
                  </a:lnTo>
                  <a:lnTo>
                    <a:pt x="602" y="59"/>
                  </a:lnTo>
                  <a:lnTo>
                    <a:pt x="610" y="57"/>
                  </a:lnTo>
                  <a:lnTo>
                    <a:pt x="619" y="56"/>
                  </a:lnTo>
                  <a:lnTo>
                    <a:pt x="629" y="56"/>
                  </a:lnTo>
                  <a:lnTo>
                    <a:pt x="636" y="59"/>
                  </a:lnTo>
                  <a:lnTo>
                    <a:pt x="645" y="64"/>
                  </a:lnTo>
                  <a:lnTo>
                    <a:pt x="651" y="73"/>
                  </a:lnTo>
                  <a:lnTo>
                    <a:pt x="657" y="84"/>
                  </a:lnTo>
                  <a:lnTo>
                    <a:pt x="662" y="100"/>
                  </a:lnTo>
                  <a:lnTo>
                    <a:pt x="666" y="118"/>
                  </a:lnTo>
                  <a:lnTo>
                    <a:pt x="668" y="141"/>
                  </a:lnTo>
                  <a:lnTo>
                    <a:pt x="668" y="168"/>
                  </a:lnTo>
                  <a:lnTo>
                    <a:pt x="668" y="183"/>
                  </a:lnTo>
                  <a:lnTo>
                    <a:pt x="670" y="197"/>
                  </a:lnTo>
                  <a:lnTo>
                    <a:pt x="670" y="213"/>
                  </a:lnTo>
                  <a:lnTo>
                    <a:pt x="671" y="231"/>
                  </a:lnTo>
                  <a:lnTo>
                    <a:pt x="672" y="247"/>
                  </a:lnTo>
                  <a:lnTo>
                    <a:pt x="673" y="264"/>
                  </a:lnTo>
                  <a:lnTo>
                    <a:pt x="674" y="281"/>
                  </a:lnTo>
                  <a:lnTo>
                    <a:pt x="676" y="298"/>
                  </a:lnTo>
                  <a:lnTo>
                    <a:pt x="678" y="316"/>
                  </a:lnTo>
                  <a:lnTo>
                    <a:pt x="679" y="333"/>
                  </a:lnTo>
                  <a:lnTo>
                    <a:pt x="682" y="352"/>
                  </a:lnTo>
                  <a:lnTo>
                    <a:pt x="684" y="369"/>
                  </a:lnTo>
                  <a:lnTo>
                    <a:pt x="687" y="386"/>
                  </a:lnTo>
                  <a:lnTo>
                    <a:pt x="688" y="403"/>
                  </a:lnTo>
                  <a:lnTo>
                    <a:pt x="690" y="422"/>
                  </a:lnTo>
                  <a:lnTo>
                    <a:pt x="693" y="438"/>
                  </a:lnTo>
                  <a:lnTo>
                    <a:pt x="695" y="455"/>
                  </a:lnTo>
                  <a:lnTo>
                    <a:pt x="698" y="471"/>
                  </a:lnTo>
                  <a:lnTo>
                    <a:pt x="700" y="488"/>
                  </a:lnTo>
                  <a:lnTo>
                    <a:pt x="703" y="503"/>
                  </a:lnTo>
                  <a:lnTo>
                    <a:pt x="705" y="519"/>
                  </a:lnTo>
                  <a:lnTo>
                    <a:pt x="708" y="534"/>
                  </a:lnTo>
                  <a:lnTo>
                    <a:pt x="710" y="548"/>
                  </a:lnTo>
                  <a:lnTo>
                    <a:pt x="713" y="561"/>
                  </a:lnTo>
                  <a:lnTo>
                    <a:pt x="715" y="575"/>
                  </a:lnTo>
                  <a:lnTo>
                    <a:pt x="718" y="586"/>
                  </a:lnTo>
                  <a:lnTo>
                    <a:pt x="719" y="598"/>
                  </a:lnTo>
                  <a:lnTo>
                    <a:pt x="721" y="608"/>
                  </a:lnTo>
                  <a:lnTo>
                    <a:pt x="723" y="618"/>
                  </a:lnTo>
                  <a:lnTo>
                    <a:pt x="725" y="627"/>
                  </a:lnTo>
                  <a:lnTo>
                    <a:pt x="726" y="634"/>
                  </a:lnTo>
                  <a:lnTo>
                    <a:pt x="727" y="641"/>
                  </a:lnTo>
                  <a:lnTo>
                    <a:pt x="730" y="654"/>
                  </a:lnTo>
                  <a:lnTo>
                    <a:pt x="732" y="666"/>
                  </a:lnTo>
                  <a:lnTo>
                    <a:pt x="736" y="678"/>
                  </a:lnTo>
                  <a:lnTo>
                    <a:pt x="739" y="689"/>
                  </a:lnTo>
                  <a:lnTo>
                    <a:pt x="742" y="701"/>
                  </a:lnTo>
                  <a:lnTo>
                    <a:pt x="745" y="709"/>
                  </a:lnTo>
                  <a:lnTo>
                    <a:pt x="748" y="717"/>
                  </a:lnTo>
                  <a:lnTo>
                    <a:pt x="752" y="723"/>
                  </a:lnTo>
                  <a:lnTo>
                    <a:pt x="755" y="726"/>
                  </a:lnTo>
                  <a:lnTo>
                    <a:pt x="757" y="726"/>
                  </a:lnTo>
                  <a:lnTo>
                    <a:pt x="760" y="724"/>
                  </a:lnTo>
                  <a:lnTo>
                    <a:pt x="762" y="719"/>
                  </a:lnTo>
                  <a:lnTo>
                    <a:pt x="763" y="709"/>
                  </a:lnTo>
                  <a:lnTo>
                    <a:pt x="764" y="696"/>
                  </a:lnTo>
                  <a:lnTo>
                    <a:pt x="766" y="677"/>
                  </a:lnTo>
                  <a:lnTo>
                    <a:pt x="766" y="654"/>
                  </a:lnTo>
                  <a:lnTo>
                    <a:pt x="766" y="640"/>
                  </a:lnTo>
                  <a:lnTo>
                    <a:pt x="767" y="627"/>
                  </a:lnTo>
                  <a:lnTo>
                    <a:pt x="767" y="612"/>
                  </a:lnTo>
                  <a:lnTo>
                    <a:pt x="767" y="597"/>
                  </a:lnTo>
                  <a:lnTo>
                    <a:pt x="767" y="581"/>
                  </a:lnTo>
                  <a:lnTo>
                    <a:pt x="768" y="564"/>
                  </a:lnTo>
                  <a:lnTo>
                    <a:pt x="769" y="546"/>
                  </a:lnTo>
                  <a:lnTo>
                    <a:pt x="769" y="529"/>
                  </a:lnTo>
                  <a:lnTo>
                    <a:pt x="771" y="511"/>
                  </a:lnTo>
                  <a:lnTo>
                    <a:pt x="772" y="492"/>
                  </a:lnTo>
                  <a:lnTo>
                    <a:pt x="773" y="474"/>
                  </a:lnTo>
                  <a:lnTo>
                    <a:pt x="774" y="454"/>
                  </a:lnTo>
                  <a:lnTo>
                    <a:pt x="777" y="435"/>
                  </a:lnTo>
                  <a:lnTo>
                    <a:pt x="778" y="416"/>
                  </a:lnTo>
                  <a:lnTo>
                    <a:pt x="780" y="396"/>
                  </a:lnTo>
                  <a:lnTo>
                    <a:pt x="782" y="376"/>
                  </a:lnTo>
                  <a:lnTo>
                    <a:pt x="784" y="358"/>
                  </a:lnTo>
                  <a:lnTo>
                    <a:pt x="787" y="338"/>
                  </a:lnTo>
                  <a:lnTo>
                    <a:pt x="789" y="319"/>
                  </a:lnTo>
                  <a:lnTo>
                    <a:pt x="792" y="300"/>
                  </a:lnTo>
                  <a:lnTo>
                    <a:pt x="795" y="281"/>
                  </a:lnTo>
                  <a:lnTo>
                    <a:pt x="798" y="263"/>
                  </a:lnTo>
                  <a:lnTo>
                    <a:pt x="801" y="244"/>
                  </a:lnTo>
                  <a:lnTo>
                    <a:pt x="805" y="227"/>
                  </a:lnTo>
                  <a:lnTo>
                    <a:pt x="808" y="210"/>
                  </a:lnTo>
                  <a:lnTo>
                    <a:pt x="811" y="194"/>
                  </a:lnTo>
                  <a:lnTo>
                    <a:pt x="816" y="178"/>
                  </a:lnTo>
                  <a:lnTo>
                    <a:pt x="820" y="163"/>
                  </a:lnTo>
                  <a:lnTo>
                    <a:pt x="824" y="148"/>
                  </a:lnTo>
                  <a:lnTo>
                    <a:pt x="829" y="134"/>
                  </a:lnTo>
                  <a:lnTo>
                    <a:pt x="832" y="121"/>
                  </a:lnTo>
                  <a:lnTo>
                    <a:pt x="837" y="110"/>
                  </a:lnTo>
                  <a:lnTo>
                    <a:pt x="847" y="86"/>
                  </a:lnTo>
                  <a:lnTo>
                    <a:pt x="858" y="67"/>
                  </a:lnTo>
                  <a:lnTo>
                    <a:pt x="869" y="48"/>
                  </a:lnTo>
                  <a:lnTo>
                    <a:pt x="880" y="33"/>
                  </a:lnTo>
                  <a:lnTo>
                    <a:pt x="891" y="20"/>
                  </a:lnTo>
                  <a:lnTo>
                    <a:pt x="903" y="10"/>
                  </a:lnTo>
                  <a:lnTo>
                    <a:pt x="914" y="4"/>
                  </a:lnTo>
                  <a:lnTo>
                    <a:pt x="924" y="0"/>
                  </a:lnTo>
                  <a:lnTo>
                    <a:pt x="932" y="0"/>
                  </a:lnTo>
                  <a:lnTo>
                    <a:pt x="941" y="5"/>
                  </a:lnTo>
                  <a:lnTo>
                    <a:pt x="948" y="14"/>
                  </a:lnTo>
                  <a:lnTo>
                    <a:pt x="954" y="26"/>
                  </a:lnTo>
                  <a:lnTo>
                    <a:pt x="958" y="44"/>
                  </a:lnTo>
                  <a:lnTo>
                    <a:pt x="962" y="67"/>
                  </a:lnTo>
                  <a:lnTo>
                    <a:pt x="962" y="95"/>
                  </a:lnTo>
                  <a:lnTo>
                    <a:pt x="960" y="128"/>
                  </a:lnTo>
                  <a:lnTo>
                    <a:pt x="959" y="147"/>
                  </a:lnTo>
                  <a:lnTo>
                    <a:pt x="958" y="167"/>
                  </a:lnTo>
                  <a:lnTo>
                    <a:pt x="957" y="186"/>
                  </a:lnTo>
                  <a:lnTo>
                    <a:pt x="956" y="206"/>
                  </a:lnTo>
                  <a:lnTo>
                    <a:pt x="954" y="227"/>
                  </a:lnTo>
                  <a:lnTo>
                    <a:pt x="953" y="248"/>
                  </a:lnTo>
                  <a:lnTo>
                    <a:pt x="952" y="269"/>
                  </a:lnTo>
                  <a:lnTo>
                    <a:pt x="951" y="291"/>
                  </a:lnTo>
                  <a:lnTo>
                    <a:pt x="949" y="313"/>
                  </a:lnTo>
                  <a:lnTo>
                    <a:pt x="948" y="334"/>
                  </a:lnTo>
                  <a:lnTo>
                    <a:pt x="946" y="356"/>
                  </a:lnTo>
                  <a:lnTo>
                    <a:pt x="946" y="379"/>
                  </a:lnTo>
                  <a:lnTo>
                    <a:pt x="943" y="401"/>
                  </a:lnTo>
                  <a:lnTo>
                    <a:pt x="942" y="422"/>
                  </a:lnTo>
                  <a:lnTo>
                    <a:pt x="942" y="444"/>
                  </a:lnTo>
                  <a:lnTo>
                    <a:pt x="941" y="465"/>
                  </a:lnTo>
                  <a:lnTo>
                    <a:pt x="940" y="486"/>
                  </a:lnTo>
                  <a:lnTo>
                    <a:pt x="938" y="507"/>
                  </a:lnTo>
                  <a:lnTo>
                    <a:pt x="937" y="527"/>
                  </a:lnTo>
                  <a:lnTo>
                    <a:pt x="937" y="546"/>
                  </a:lnTo>
                  <a:lnTo>
                    <a:pt x="936" y="565"/>
                  </a:lnTo>
                  <a:lnTo>
                    <a:pt x="935" y="583"/>
                  </a:lnTo>
                  <a:lnTo>
                    <a:pt x="935" y="601"/>
                  </a:lnTo>
                  <a:lnTo>
                    <a:pt x="935" y="618"/>
                  </a:lnTo>
                  <a:lnTo>
                    <a:pt x="933" y="634"/>
                  </a:lnTo>
                  <a:lnTo>
                    <a:pt x="933" y="650"/>
                  </a:lnTo>
                  <a:lnTo>
                    <a:pt x="933" y="664"/>
                  </a:lnTo>
                  <a:lnTo>
                    <a:pt x="933" y="677"/>
                  </a:lnTo>
                  <a:lnTo>
                    <a:pt x="933" y="689"/>
                  </a:lnTo>
                  <a:lnTo>
                    <a:pt x="933" y="701"/>
                  </a:lnTo>
                  <a:lnTo>
                    <a:pt x="935" y="710"/>
                  </a:lnTo>
                  <a:lnTo>
                    <a:pt x="935" y="719"/>
                  </a:lnTo>
                  <a:lnTo>
                    <a:pt x="936" y="734"/>
                  </a:lnTo>
                  <a:lnTo>
                    <a:pt x="938" y="747"/>
                  </a:lnTo>
                  <a:lnTo>
                    <a:pt x="940" y="760"/>
                  </a:lnTo>
                  <a:lnTo>
                    <a:pt x="942" y="770"/>
                  </a:lnTo>
                  <a:lnTo>
                    <a:pt x="946" y="778"/>
                  </a:lnTo>
                  <a:lnTo>
                    <a:pt x="948" y="784"/>
                  </a:lnTo>
                  <a:lnTo>
                    <a:pt x="951" y="788"/>
                  </a:lnTo>
                  <a:lnTo>
                    <a:pt x="953" y="791"/>
                  </a:lnTo>
                  <a:lnTo>
                    <a:pt x="956" y="789"/>
                  </a:lnTo>
                  <a:lnTo>
                    <a:pt x="958" y="787"/>
                  </a:lnTo>
                  <a:lnTo>
                    <a:pt x="960" y="781"/>
                  </a:lnTo>
                  <a:lnTo>
                    <a:pt x="963" y="772"/>
                  </a:lnTo>
                  <a:lnTo>
                    <a:pt x="964" y="760"/>
                  </a:lnTo>
                  <a:lnTo>
                    <a:pt x="965" y="745"/>
                  </a:lnTo>
                  <a:lnTo>
                    <a:pt x="967" y="728"/>
                  </a:lnTo>
                  <a:lnTo>
                    <a:pt x="967" y="705"/>
                  </a:lnTo>
                  <a:lnTo>
                    <a:pt x="970" y="692"/>
                  </a:lnTo>
                  <a:lnTo>
                    <a:pt x="975" y="677"/>
                  </a:lnTo>
                  <a:lnTo>
                    <a:pt x="979" y="662"/>
                  </a:lnTo>
                  <a:lnTo>
                    <a:pt x="984" y="648"/>
                  </a:lnTo>
                  <a:lnTo>
                    <a:pt x="989" y="633"/>
                  </a:lnTo>
                  <a:lnTo>
                    <a:pt x="995" y="619"/>
                  </a:lnTo>
                  <a:lnTo>
                    <a:pt x="1000" y="604"/>
                  </a:lnTo>
                  <a:lnTo>
                    <a:pt x="1006" y="591"/>
                  </a:lnTo>
                  <a:lnTo>
                    <a:pt x="1012" y="576"/>
                  </a:lnTo>
                  <a:lnTo>
                    <a:pt x="1018" y="562"/>
                  </a:lnTo>
                  <a:lnTo>
                    <a:pt x="1025" y="549"/>
                  </a:lnTo>
                  <a:lnTo>
                    <a:pt x="1031" y="535"/>
                  </a:lnTo>
                  <a:lnTo>
                    <a:pt x="1038" y="522"/>
                  </a:lnTo>
                  <a:lnTo>
                    <a:pt x="1046" y="509"/>
                  </a:lnTo>
                  <a:lnTo>
                    <a:pt x="1053" y="496"/>
                  </a:lnTo>
                  <a:lnTo>
                    <a:pt x="1059" y="483"/>
                  </a:lnTo>
                  <a:lnTo>
                    <a:pt x="1067" y="471"/>
                  </a:lnTo>
                  <a:lnTo>
                    <a:pt x="1074" y="459"/>
                  </a:lnTo>
                  <a:lnTo>
                    <a:pt x="1081" y="448"/>
                  </a:lnTo>
                  <a:lnTo>
                    <a:pt x="1090" y="437"/>
                  </a:lnTo>
                  <a:lnTo>
                    <a:pt x="1097" y="426"/>
                  </a:lnTo>
                  <a:lnTo>
                    <a:pt x="1105" y="414"/>
                  </a:lnTo>
                  <a:lnTo>
                    <a:pt x="1112" y="403"/>
                  </a:lnTo>
                  <a:lnTo>
                    <a:pt x="1121" y="393"/>
                  </a:lnTo>
                  <a:lnTo>
                    <a:pt x="1128" y="384"/>
                  </a:lnTo>
                  <a:lnTo>
                    <a:pt x="1136" y="375"/>
                  </a:lnTo>
                  <a:lnTo>
                    <a:pt x="1143" y="366"/>
                  </a:lnTo>
                  <a:lnTo>
                    <a:pt x="1152" y="358"/>
                  </a:lnTo>
                  <a:lnTo>
                    <a:pt x="1159" y="350"/>
                  </a:lnTo>
                  <a:lnTo>
                    <a:pt x="1166" y="343"/>
                  </a:lnTo>
                  <a:lnTo>
                    <a:pt x="1174" y="335"/>
                  </a:lnTo>
                  <a:lnTo>
                    <a:pt x="1181" y="329"/>
                  </a:lnTo>
                  <a:lnTo>
                    <a:pt x="1196" y="318"/>
                  </a:lnTo>
                  <a:lnTo>
                    <a:pt x="1211" y="307"/>
                  </a:lnTo>
                  <a:lnTo>
                    <a:pt x="1226" y="298"/>
                  </a:lnTo>
                  <a:lnTo>
                    <a:pt x="1240" y="292"/>
                  </a:lnTo>
                  <a:lnTo>
                    <a:pt x="1255" y="286"/>
                  </a:lnTo>
                  <a:lnTo>
                    <a:pt x="1268" y="284"/>
                  </a:lnTo>
                  <a:lnTo>
                    <a:pt x="1280" y="282"/>
                  </a:lnTo>
                  <a:lnTo>
                    <a:pt x="1290" y="285"/>
                  </a:lnTo>
                  <a:lnTo>
                    <a:pt x="1298" y="289"/>
                  </a:lnTo>
                  <a:lnTo>
                    <a:pt x="1305" y="296"/>
                  </a:lnTo>
                  <a:lnTo>
                    <a:pt x="1308" y="307"/>
                  </a:lnTo>
                  <a:lnTo>
                    <a:pt x="1309" y="321"/>
                  </a:lnTo>
                  <a:lnTo>
                    <a:pt x="1307" y="338"/>
                  </a:lnTo>
                  <a:lnTo>
                    <a:pt x="1301" y="359"/>
                  </a:lnTo>
                  <a:lnTo>
                    <a:pt x="1292" y="385"/>
                  </a:lnTo>
                  <a:lnTo>
                    <a:pt x="1279" y="414"/>
                  </a:lnTo>
                  <a:lnTo>
                    <a:pt x="1270" y="430"/>
                  </a:lnTo>
                  <a:lnTo>
                    <a:pt x="1263" y="446"/>
                  </a:lnTo>
                  <a:lnTo>
                    <a:pt x="1255" y="463"/>
                  </a:lnTo>
                  <a:lnTo>
                    <a:pt x="1248" y="479"/>
                  </a:lnTo>
                  <a:lnTo>
                    <a:pt x="1240" y="495"/>
                  </a:lnTo>
                  <a:lnTo>
                    <a:pt x="1233" y="512"/>
                  </a:lnTo>
                  <a:lnTo>
                    <a:pt x="1226" y="528"/>
                  </a:lnTo>
                  <a:lnTo>
                    <a:pt x="1219" y="544"/>
                  </a:lnTo>
                  <a:lnTo>
                    <a:pt x="1212" y="561"/>
                  </a:lnTo>
                  <a:lnTo>
                    <a:pt x="1206" y="577"/>
                  </a:lnTo>
                  <a:lnTo>
                    <a:pt x="1200" y="594"/>
                  </a:lnTo>
                  <a:lnTo>
                    <a:pt x="1194" y="611"/>
                  </a:lnTo>
                  <a:lnTo>
                    <a:pt x="1187" y="627"/>
                  </a:lnTo>
                  <a:lnTo>
                    <a:pt x="1181" y="644"/>
                  </a:lnTo>
                  <a:lnTo>
                    <a:pt x="1176" y="659"/>
                  </a:lnTo>
                  <a:lnTo>
                    <a:pt x="1170" y="675"/>
                  </a:lnTo>
                  <a:lnTo>
                    <a:pt x="1165" y="691"/>
                  </a:lnTo>
                  <a:lnTo>
                    <a:pt x="1160" y="707"/>
                  </a:lnTo>
                  <a:lnTo>
                    <a:pt x="1155" y="722"/>
                  </a:lnTo>
                  <a:lnTo>
                    <a:pt x="1152" y="736"/>
                  </a:lnTo>
                  <a:lnTo>
                    <a:pt x="1147" y="751"/>
                  </a:lnTo>
                  <a:lnTo>
                    <a:pt x="1143" y="766"/>
                  </a:lnTo>
                  <a:lnTo>
                    <a:pt x="1139" y="780"/>
                  </a:lnTo>
                  <a:lnTo>
                    <a:pt x="1136" y="793"/>
                  </a:lnTo>
                  <a:lnTo>
                    <a:pt x="1132" y="807"/>
                  </a:lnTo>
                  <a:lnTo>
                    <a:pt x="1129" y="819"/>
                  </a:lnTo>
                  <a:lnTo>
                    <a:pt x="1126" y="833"/>
                  </a:lnTo>
                  <a:lnTo>
                    <a:pt x="1123" y="844"/>
                  </a:lnTo>
                  <a:lnTo>
                    <a:pt x="1121" y="856"/>
                  </a:lnTo>
                  <a:lnTo>
                    <a:pt x="1120" y="867"/>
                  </a:lnTo>
                  <a:lnTo>
                    <a:pt x="1118" y="877"/>
                  </a:lnTo>
                  <a:lnTo>
                    <a:pt x="1116" y="887"/>
                  </a:lnTo>
                  <a:lnTo>
                    <a:pt x="1113" y="907"/>
                  </a:lnTo>
                  <a:lnTo>
                    <a:pt x="1112" y="923"/>
                  </a:lnTo>
                  <a:lnTo>
                    <a:pt x="1110" y="939"/>
                  </a:lnTo>
                  <a:lnTo>
                    <a:pt x="1108" y="952"/>
                  </a:lnTo>
                  <a:lnTo>
                    <a:pt x="1107" y="965"/>
                  </a:lnTo>
                  <a:lnTo>
                    <a:pt x="1106" y="976"/>
                  </a:lnTo>
                  <a:lnTo>
                    <a:pt x="1104" y="987"/>
                  </a:lnTo>
                  <a:lnTo>
                    <a:pt x="1102" y="997"/>
                  </a:lnTo>
                  <a:lnTo>
                    <a:pt x="1101" y="1005"/>
                  </a:lnTo>
                  <a:lnTo>
                    <a:pt x="1099" y="1014"/>
                  </a:lnTo>
                  <a:lnTo>
                    <a:pt x="1097" y="1022"/>
                  </a:lnTo>
                  <a:lnTo>
                    <a:pt x="1095" y="1030"/>
                  </a:lnTo>
                  <a:lnTo>
                    <a:pt x="1092" y="1039"/>
                  </a:lnTo>
                  <a:lnTo>
                    <a:pt x="1090" y="1046"/>
                  </a:lnTo>
                  <a:lnTo>
                    <a:pt x="1087" y="1055"/>
                  </a:lnTo>
                  <a:lnTo>
                    <a:pt x="1084" y="1062"/>
                  </a:lnTo>
                  <a:lnTo>
                    <a:pt x="1080" y="1071"/>
                  </a:lnTo>
                  <a:lnTo>
                    <a:pt x="1078" y="1078"/>
                  </a:lnTo>
                  <a:lnTo>
                    <a:pt x="1075" y="1085"/>
                  </a:lnTo>
                  <a:lnTo>
                    <a:pt x="1073" y="1092"/>
                  </a:lnTo>
                  <a:lnTo>
                    <a:pt x="1071" y="1098"/>
                  </a:lnTo>
                  <a:lnTo>
                    <a:pt x="1071" y="1101"/>
                  </a:lnTo>
                  <a:lnTo>
                    <a:pt x="1071" y="1105"/>
                  </a:lnTo>
                  <a:lnTo>
                    <a:pt x="1073" y="1108"/>
                  </a:lnTo>
                  <a:lnTo>
                    <a:pt x="1074" y="1109"/>
                  </a:lnTo>
                  <a:lnTo>
                    <a:pt x="1076" y="1109"/>
                  </a:lnTo>
                  <a:lnTo>
                    <a:pt x="1080" y="1108"/>
                  </a:lnTo>
                  <a:lnTo>
                    <a:pt x="1084" y="1104"/>
                  </a:lnTo>
                  <a:lnTo>
                    <a:pt x="1089" y="1100"/>
                  </a:lnTo>
                  <a:lnTo>
                    <a:pt x="1095" y="1093"/>
                  </a:lnTo>
                  <a:lnTo>
                    <a:pt x="1102" y="1085"/>
                  </a:lnTo>
                  <a:lnTo>
                    <a:pt x="1110" y="1076"/>
                  </a:lnTo>
                  <a:lnTo>
                    <a:pt x="1117" y="1064"/>
                  </a:lnTo>
                  <a:lnTo>
                    <a:pt x="1124" y="1052"/>
                  </a:lnTo>
                  <a:lnTo>
                    <a:pt x="1129" y="1041"/>
                  </a:lnTo>
                  <a:lnTo>
                    <a:pt x="1134" y="1029"/>
                  </a:lnTo>
                  <a:lnTo>
                    <a:pt x="1137" y="1016"/>
                  </a:lnTo>
                  <a:lnTo>
                    <a:pt x="1141" y="1004"/>
                  </a:lnTo>
                  <a:lnTo>
                    <a:pt x="1142" y="992"/>
                  </a:lnTo>
                  <a:lnTo>
                    <a:pt x="1144" y="979"/>
                  </a:lnTo>
                  <a:lnTo>
                    <a:pt x="1144" y="967"/>
                  </a:lnTo>
                  <a:lnTo>
                    <a:pt x="1145" y="955"/>
                  </a:lnTo>
                  <a:lnTo>
                    <a:pt x="1145" y="942"/>
                  </a:lnTo>
                  <a:lnTo>
                    <a:pt x="1147" y="930"/>
                  </a:lnTo>
                  <a:lnTo>
                    <a:pt x="1147" y="919"/>
                  </a:lnTo>
                  <a:lnTo>
                    <a:pt x="1147" y="908"/>
                  </a:lnTo>
                  <a:lnTo>
                    <a:pt x="1148" y="898"/>
                  </a:lnTo>
                  <a:lnTo>
                    <a:pt x="1148" y="887"/>
                  </a:lnTo>
                  <a:lnTo>
                    <a:pt x="1160" y="872"/>
                  </a:lnTo>
                  <a:lnTo>
                    <a:pt x="1171" y="858"/>
                  </a:lnTo>
                  <a:lnTo>
                    <a:pt x="1181" y="845"/>
                  </a:lnTo>
                  <a:lnTo>
                    <a:pt x="1190" y="834"/>
                  </a:lnTo>
                  <a:lnTo>
                    <a:pt x="1198" y="823"/>
                  </a:lnTo>
                  <a:lnTo>
                    <a:pt x="1207" y="813"/>
                  </a:lnTo>
                  <a:lnTo>
                    <a:pt x="1216" y="803"/>
                  </a:lnTo>
                  <a:lnTo>
                    <a:pt x="1224" y="796"/>
                  </a:lnTo>
                  <a:lnTo>
                    <a:pt x="1232" y="788"/>
                  </a:lnTo>
                  <a:lnTo>
                    <a:pt x="1240" y="781"/>
                  </a:lnTo>
                  <a:lnTo>
                    <a:pt x="1249" y="775"/>
                  </a:lnTo>
                  <a:lnTo>
                    <a:pt x="1259" y="768"/>
                  </a:lnTo>
                  <a:lnTo>
                    <a:pt x="1269" y="763"/>
                  </a:lnTo>
                  <a:lnTo>
                    <a:pt x="1280" y="759"/>
                  </a:lnTo>
                  <a:lnTo>
                    <a:pt x="1291" y="755"/>
                  </a:lnTo>
                  <a:lnTo>
                    <a:pt x="1305" y="751"/>
                  </a:lnTo>
                  <a:lnTo>
                    <a:pt x="1318" y="747"/>
                  </a:lnTo>
                  <a:lnTo>
                    <a:pt x="1332" y="745"/>
                  </a:lnTo>
                  <a:lnTo>
                    <a:pt x="1345" y="742"/>
                  </a:lnTo>
                  <a:lnTo>
                    <a:pt x="1358" y="741"/>
                  </a:lnTo>
                  <a:lnTo>
                    <a:pt x="1370" y="741"/>
                  </a:lnTo>
                  <a:lnTo>
                    <a:pt x="1381" y="742"/>
                  </a:lnTo>
                  <a:lnTo>
                    <a:pt x="1391" y="745"/>
                  </a:lnTo>
                  <a:lnTo>
                    <a:pt x="1399" y="749"/>
                  </a:lnTo>
                  <a:lnTo>
                    <a:pt x="1404" y="755"/>
                  </a:lnTo>
                  <a:lnTo>
                    <a:pt x="1408" y="763"/>
                  </a:lnTo>
                  <a:lnTo>
                    <a:pt x="1409" y="773"/>
                  </a:lnTo>
                  <a:lnTo>
                    <a:pt x="1407" y="787"/>
                  </a:lnTo>
                  <a:lnTo>
                    <a:pt x="1402" y="803"/>
                  </a:lnTo>
                  <a:lnTo>
                    <a:pt x="1392" y="821"/>
                  </a:lnTo>
                  <a:lnTo>
                    <a:pt x="1380" y="842"/>
                  </a:lnTo>
                  <a:lnTo>
                    <a:pt x="1362" y="868"/>
                  </a:lnTo>
                  <a:lnTo>
                    <a:pt x="1354" y="881"/>
                  </a:lnTo>
                  <a:lnTo>
                    <a:pt x="1344" y="893"/>
                  </a:lnTo>
                  <a:lnTo>
                    <a:pt x="1335" y="904"/>
                  </a:lnTo>
                  <a:lnTo>
                    <a:pt x="1328" y="915"/>
                  </a:lnTo>
                  <a:lnTo>
                    <a:pt x="1321" y="925"/>
                  </a:lnTo>
                  <a:lnTo>
                    <a:pt x="1313" y="934"/>
                  </a:lnTo>
                  <a:lnTo>
                    <a:pt x="1307" y="942"/>
                  </a:lnTo>
                  <a:lnTo>
                    <a:pt x="1301" y="951"/>
                  </a:lnTo>
                  <a:lnTo>
                    <a:pt x="1296" y="958"/>
                  </a:lnTo>
                  <a:lnTo>
                    <a:pt x="1291" y="966"/>
                  </a:lnTo>
                  <a:lnTo>
                    <a:pt x="1286" y="973"/>
                  </a:lnTo>
                  <a:lnTo>
                    <a:pt x="1281" y="979"/>
                  </a:lnTo>
                  <a:lnTo>
                    <a:pt x="1277" y="985"/>
                  </a:lnTo>
                  <a:lnTo>
                    <a:pt x="1274" y="992"/>
                  </a:lnTo>
                  <a:lnTo>
                    <a:pt x="1270" y="998"/>
                  </a:lnTo>
                  <a:lnTo>
                    <a:pt x="1266" y="1003"/>
                  </a:lnTo>
                  <a:lnTo>
                    <a:pt x="1264" y="1009"/>
                  </a:lnTo>
                  <a:lnTo>
                    <a:pt x="1261" y="1014"/>
                  </a:lnTo>
                  <a:lnTo>
                    <a:pt x="1259" y="1020"/>
                  </a:lnTo>
                  <a:lnTo>
                    <a:pt x="1256" y="1025"/>
                  </a:lnTo>
                  <a:lnTo>
                    <a:pt x="1255" y="1031"/>
                  </a:lnTo>
                  <a:lnTo>
                    <a:pt x="1253" y="1037"/>
                  </a:lnTo>
                  <a:lnTo>
                    <a:pt x="1251" y="1043"/>
                  </a:lnTo>
                  <a:lnTo>
                    <a:pt x="1249" y="1050"/>
                  </a:lnTo>
                  <a:lnTo>
                    <a:pt x="1248" y="1056"/>
                  </a:lnTo>
                  <a:lnTo>
                    <a:pt x="1247" y="1063"/>
                  </a:lnTo>
                  <a:lnTo>
                    <a:pt x="1245" y="1071"/>
                  </a:lnTo>
                  <a:lnTo>
                    <a:pt x="1244" y="1078"/>
                  </a:lnTo>
                  <a:lnTo>
                    <a:pt x="1243" y="1085"/>
                  </a:lnTo>
                  <a:lnTo>
                    <a:pt x="1242" y="1095"/>
                  </a:lnTo>
                  <a:lnTo>
                    <a:pt x="1240" y="1104"/>
                  </a:lnTo>
                  <a:lnTo>
                    <a:pt x="1239" y="1114"/>
                  </a:lnTo>
                  <a:lnTo>
                    <a:pt x="1239" y="1121"/>
                  </a:lnTo>
                  <a:lnTo>
                    <a:pt x="1238" y="1129"/>
                  </a:lnTo>
                  <a:lnTo>
                    <a:pt x="1237" y="1137"/>
                  </a:lnTo>
                  <a:lnTo>
                    <a:pt x="1235" y="1145"/>
                  </a:lnTo>
                  <a:lnTo>
                    <a:pt x="1234" y="1153"/>
                  </a:lnTo>
                  <a:lnTo>
                    <a:pt x="1233" y="1162"/>
                  </a:lnTo>
                  <a:lnTo>
                    <a:pt x="1232" y="1169"/>
                  </a:lnTo>
                  <a:lnTo>
                    <a:pt x="1232" y="1178"/>
                  </a:lnTo>
                  <a:lnTo>
                    <a:pt x="1231" y="1188"/>
                  </a:lnTo>
                  <a:lnTo>
                    <a:pt x="1229" y="1196"/>
                  </a:lnTo>
                  <a:lnTo>
                    <a:pt x="1228" y="1205"/>
                  </a:lnTo>
                  <a:lnTo>
                    <a:pt x="1227" y="1215"/>
                  </a:lnTo>
                  <a:lnTo>
                    <a:pt x="1226" y="1224"/>
                  </a:lnTo>
                  <a:lnTo>
                    <a:pt x="1224" y="1233"/>
                  </a:lnTo>
                  <a:lnTo>
                    <a:pt x="1223" y="1243"/>
                  </a:lnTo>
                  <a:lnTo>
                    <a:pt x="1222" y="1252"/>
                  </a:lnTo>
                  <a:lnTo>
                    <a:pt x="1221" y="1262"/>
                  </a:lnTo>
                  <a:lnTo>
                    <a:pt x="1219" y="1272"/>
                  </a:lnTo>
                  <a:lnTo>
                    <a:pt x="1218" y="1280"/>
                  </a:lnTo>
                  <a:lnTo>
                    <a:pt x="1217" y="1290"/>
                  </a:lnTo>
                  <a:lnTo>
                    <a:pt x="1216" y="1299"/>
                  </a:lnTo>
                  <a:lnTo>
                    <a:pt x="1214" y="1309"/>
                  </a:lnTo>
                  <a:lnTo>
                    <a:pt x="1213" y="1317"/>
                  </a:lnTo>
                  <a:lnTo>
                    <a:pt x="1212" y="1326"/>
                  </a:lnTo>
                  <a:lnTo>
                    <a:pt x="1211" y="1336"/>
                  </a:lnTo>
                  <a:lnTo>
                    <a:pt x="1210" y="1344"/>
                  </a:lnTo>
                  <a:lnTo>
                    <a:pt x="1208" y="1353"/>
                  </a:lnTo>
                  <a:lnTo>
                    <a:pt x="1207" y="1362"/>
                  </a:lnTo>
                  <a:lnTo>
                    <a:pt x="1207" y="1369"/>
                  </a:lnTo>
                  <a:lnTo>
                    <a:pt x="1206" y="1378"/>
                  </a:lnTo>
                  <a:lnTo>
                    <a:pt x="1205" y="1385"/>
                  </a:lnTo>
                  <a:lnTo>
                    <a:pt x="1205" y="1392"/>
                  </a:lnTo>
                  <a:lnTo>
                    <a:pt x="31" y="1392"/>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4" name="Freeform 15"/>
            <p:cNvSpPr>
              <a:spLocks/>
            </p:cNvSpPr>
            <p:nvPr/>
          </p:nvSpPr>
          <p:spPr bwMode="auto">
            <a:xfrm>
              <a:off x="3652" y="2890"/>
              <a:ext cx="1333" cy="364"/>
            </a:xfrm>
            <a:custGeom>
              <a:avLst/>
              <a:gdLst>
                <a:gd name="T0" fmla="*/ 166 w 2667"/>
                <a:gd name="T1" fmla="*/ 4 h 729"/>
                <a:gd name="T2" fmla="*/ 159 w 2667"/>
                <a:gd name="T3" fmla="*/ 0 h 729"/>
                <a:gd name="T4" fmla="*/ 153 w 2667"/>
                <a:gd name="T5" fmla="*/ 6 h 729"/>
                <a:gd name="T6" fmla="*/ 159 w 2667"/>
                <a:gd name="T7" fmla="*/ 15 h 729"/>
                <a:gd name="T8" fmla="*/ 157 w 2667"/>
                <a:gd name="T9" fmla="*/ 17 h 729"/>
                <a:gd name="T10" fmla="*/ 154 w 2667"/>
                <a:gd name="T11" fmla="*/ 13 h 729"/>
                <a:gd name="T12" fmla="*/ 152 w 2667"/>
                <a:gd name="T13" fmla="*/ 17 h 729"/>
                <a:gd name="T14" fmla="*/ 149 w 2667"/>
                <a:gd name="T15" fmla="*/ 20 h 729"/>
                <a:gd name="T16" fmla="*/ 149 w 2667"/>
                <a:gd name="T17" fmla="*/ 15 h 729"/>
                <a:gd name="T18" fmla="*/ 142 w 2667"/>
                <a:gd name="T19" fmla="*/ 12 h 729"/>
                <a:gd name="T20" fmla="*/ 136 w 2667"/>
                <a:gd name="T21" fmla="*/ 15 h 729"/>
                <a:gd name="T22" fmla="*/ 130 w 2667"/>
                <a:gd name="T23" fmla="*/ 20 h 729"/>
                <a:gd name="T24" fmla="*/ 129 w 2667"/>
                <a:gd name="T25" fmla="*/ 24 h 729"/>
                <a:gd name="T26" fmla="*/ 132 w 2667"/>
                <a:gd name="T27" fmla="*/ 28 h 729"/>
                <a:gd name="T28" fmla="*/ 125 w 2667"/>
                <a:gd name="T29" fmla="*/ 23 h 729"/>
                <a:gd name="T30" fmla="*/ 132 w 2667"/>
                <a:gd name="T31" fmla="*/ 12 h 729"/>
                <a:gd name="T32" fmla="*/ 129 w 2667"/>
                <a:gd name="T33" fmla="*/ 11 h 729"/>
                <a:gd name="T34" fmla="*/ 121 w 2667"/>
                <a:gd name="T35" fmla="*/ 12 h 729"/>
                <a:gd name="T36" fmla="*/ 119 w 2667"/>
                <a:gd name="T37" fmla="*/ 12 h 729"/>
                <a:gd name="T38" fmla="*/ 110 w 2667"/>
                <a:gd name="T39" fmla="*/ 11 h 729"/>
                <a:gd name="T40" fmla="*/ 110 w 2667"/>
                <a:gd name="T41" fmla="*/ 16 h 729"/>
                <a:gd name="T42" fmla="*/ 115 w 2667"/>
                <a:gd name="T43" fmla="*/ 19 h 729"/>
                <a:gd name="T44" fmla="*/ 115 w 2667"/>
                <a:gd name="T45" fmla="*/ 27 h 729"/>
                <a:gd name="T46" fmla="*/ 112 w 2667"/>
                <a:gd name="T47" fmla="*/ 27 h 729"/>
                <a:gd name="T48" fmla="*/ 113 w 2667"/>
                <a:gd name="T49" fmla="*/ 22 h 729"/>
                <a:gd name="T50" fmla="*/ 107 w 2667"/>
                <a:gd name="T51" fmla="*/ 24 h 729"/>
                <a:gd name="T52" fmla="*/ 98 w 2667"/>
                <a:gd name="T53" fmla="*/ 25 h 729"/>
                <a:gd name="T54" fmla="*/ 98 w 2667"/>
                <a:gd name="T55" fmla="*/ 27 h 729"/>
                <a:gd name="T56" fmla="*/ 101 w 2667"/>
                <a:gd name="T57" fmla="*/ 28 h 729"/>
                <a:gd name="T58" fmla="*/ 96 w 2667"/>
                <a:gd name="T59" fmla="*/ 30 h 729"/>
                <a:gd name="T60" fmla="*/ 89 w 2667"/>
                <a:gd name="T61" fmla="*/ 33 h 729"/>
                <a:gd name="T62" fmla="*/ 87 w 2667"/>
                <a:gd name="T63" fmla="*/ 39 h 729"/>
                <a:gd name="T64" fmla="*/ 92 w 2667"/>
                <a:gd name="T65" fmla="*/ 43 h 729"/>
                <a:gd name="T66" fmla="*/ 84 w 2667"/>
                <a:gd name="T67" fmla="*/ 41 h 729"/>
                <a:gd name="T68" fmla="*/ 83 w 2667"/>
                <a:gd name="T69" fmla="*/ 32 h 729"/>
                <a:gd name="T70" fmla="*/ 82 w 2667"/>
                <a:gd name="T71" fmla="*/ 27 h 729"/>
                <a:gd name="T72" fmla="*/ 78 w 2667"/>
                <a:gd name="T73" fmla="*/ 25 h 729"/>
                <a:gd name="T74" fmla="*/ 75 w 2667"/>
                <a:gd name="T75" fmla="*/ 20 h 729"/>
                <a:gd name="T76" fmla="*/ 68 w 2667"/>
                <a:gd name="T77" fmla="*/ 19 h 729"/>
                <a:gd name="T78" fmla="*/ 63 w 2667"/>
                <a:gd name="T79" fmla="*/ 14 h 729"/>
                <a:gd name="T80" fmla="*/ 60 w 2667"/>
                <a:gd name="T81" fmla="*/ 3 h 729"/>
                <a:gd name="T82" fmla="*/ 61 w 2667"/>
                <a:gd name="T83" fmla="*/ 9 h 729"/>
                <a:gd name="T84" fmla="*/ 59 w 2667"/>
                <a:gd name="T85" fmla="*/ 17 h 729"/>
                <a:gd name="T86" fmla="*/ 46 w 2667"/>
                <a:gd name="T87" fmla="*/ 28 h 729"/>
                <a:gd name="T88" fmla="*/ 41 w 2667"/>
                <a:gd name="T89" fmla="*/ 38 h 729"/>
                <a:gd name="T90" fmla="*/ 40 w 2667"/>
                <a:gd name="T91" fmla="*/ 39 h 729"/>
                <a:gd name="T92" fmla="*/ 37 w 2667"/>
                <a:gd name="T93" fmla="*/ 41 h 729"/>
                <a:gd name="T94" fmla="*/ 32 w 2667"/>
                <a:gd name="T95" fmla="*/ 43 h 729"/>
                <a:gd name="T96" fmla="*/ 30 w 2667"/>
                <a:gd name="T97" fmla="*/ 45 h 729"/>
                <a:gd name="T98" fmla="*/ 22 w 2667"/>
                <a:gd name="T99" fmla="*/ 44 h 729"/>
                <a:gd name="T100" fmla="*/ 20 w 2667"/>
                <a:gd name="T101" fmla="*/ 43 h 729"/>
                <a:gd name="T102" fmla="*/ 16 w 2667"/>
                <a:gd name="T103" fmla="*/ 42 h 729"/>
                <a:gd name="T104" fmla="*/ 12 w 2667"/>
                <a:gd name="T105" fmla="*/ 41 h 729"/>
                <a:gd name="T106" fmla="*/ 8 w 2667"/>
                <a:gd name="T107" fmla="*/ 41 h 729"/>
                <a:gd name="T108" fmla="*/ 4 w 2667"/>
                <a:gd name="T109" fmla="*/ 40 h 729"/>
                <a:gd name="T110" fmla="*/ 0 w 2667"/>
                <a:gd name="T111" fmla="*/ 39 h 729"/>
                <a:gd name="T112" fmla="*/ 13 w 2667"/>
                <a:gd name="T113" fmla="*/ 27 h 729"/>
                <a:gd name="T114" fmla="*/ 25 w 2667"/>
                <a:gd name="T115" fmla="*/ 15 h 729"/>
                <a:gd name="T116" fmla="*/ 33 w 2667"/>
                <a:gd name="T117" fmla="*/ 4 h 729"/>
                <a:gd name="T118" fmla="*/ 134 w 2667"/>
                <a:gd name="T119" fmla="*/ 1 h 729"/>
                <a:gd name="T120" fmla="*/ 142 w 2667"/>
                <a:gd name="T121" fmla="*/ 3 h 729"/>
                <a:gd name="T122" fmla="*/ 149 w 2667"/>
                <a:gd name="T123" fmla="*/ 1 h 7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7"/>
                <a:gd name="T187" fmla="*/ 0 h 729"/>
                <a:gd name="T188" fmla="*/ 2667 w 2667"/>
                <a:gd name="T189" fmla="*/ 729 h 7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7" h="729">
                  <a:moveTo>
                    <a:pt x="2646" y="0"/>
                  </a:moveTo>
                  <a:lnTo>
                    <a:pt x="2649" y="4"/>
                  </a:lnTo>
                  <a:lnTo>
                    <a:pt x="2651" y="7"/>
                  </a:lnTo>
                  <a:lnTo>
                    <a:pt x="2652" y="11"/>
                  </a:lnTo>
                  <a:lnTo>
                    <a:pt x="2655" y="14"/>
                  </a:lnTo>
                  <a:lnTo>
                    <a:pt x="2656" y="17"/>
                  </a:lnTo>
                  <a:lnTo>
                    <a:pt x="2657" y="21"/>
                  </a:lnTo>
                  <a:lnTo>
                    <a:pt x="2658" y="25"/>
                  </a:lnTo>
                  <a:lnTo>
                    <a:pt x="2660" y="28"/>
                  </a:lnTo>
                  <a:lnTo>
                    <a:pt x="2665" y="43"/>
                  </a:lnTo>
                  <a:lnTo>
                    <a:pt x="2666" y="54"/>
                  </a:lnTo>
                  <a:lnTo>
                    <a:pt x="2667" y="62"/>
                  </a:lnTo>
                  <a:lnTo>
                    <a:pt x="2666" y="68"/>
                  </a:lnTo>
                  <a:lnTo>
                    <a:pt x="2663" y="69"/>
                  </a:lnTo>
                  <a:lnTo>
                    <a:pt x="2658" y="69"/>
                  </a:lnTo>
                  <a:lnTo>
                    <a:pt x="2653" y="65"/>
                  </a:lnTo>
                  <a:lnTo>
                    <a:pt x="2647" y="58"/>
                  </a:lnTo>
                  <a:lnTo>
                    <a:pt x="2642" y="53"/>
                  </a:lnTo>
                  <a:lnTo>
                    <a:pt x="2637" y="48"/>
                  </a:lnTo>
                  <a:lnTo>
                    <a:pt x="2630" y="42"/>
                  </a:lnTo>
                  <a:lnTo>
                    <a:pt x="2623" y="36"/>
                  </a:lnTo>
                  <a:lnTo>
                    <a:pt x="2614" y="31"/>
                  </a:lnTo>
                  <a:lnTo>
                    <a:pt x="2604" y="25"/>
                  </a:lnTo>
                  <a:lnTo>
                    <a:pt x="2594" y="20"/>
                  </a:lnTo>
                  <a:lnTo>
                    <a:pt x="2584" y="16"/>
                  </a:lnTo>
                  <a:lnTo>
                    <a:pt x="2573" y="14"/>
                  </a:lnTo>
                  <a:lnTo>
                    <a:pt x="2561" y="12"/>
                  </a:lnTo>
                  <a:lnTo>
                    <a:pt x="2550" y="12"/>
                  </a:lnTo>
                  <a:lnTo>
                    <a:pt x="2538" y="15"/>
                  </a:lnTo>
                  <a:lnTo>
                    <a:pt x="2526" y="20"/>
                  </a:lnTo>
                  <a:lnTo>
                    <a:pt x="2514" y="26"/>
                  </a:lnTo>
                  <a:lnTo>
                    <a:pt x="2503" y="36"/>
                  </a:lnTo>
                  <a:lnTo>
                    <a:pt x="2492" y="48"/>
                  </a:lnTo>
                  <a:lnTo>
                    <a:pt x="2489" y="51"/>
                  </a:lnTo>
                  <a:lnTo>
                    <a:pt x="2486" y="57"/>
                  </a:lnTo>
                  <a:lnTo>
                    <a:pt x="2478" y="64"/>
                  </a:lnTo>
                  <a:lnTo>
                    <a:pt x="2471" y="74"/>
                  </a:lnTo>
                  <a:lnTo>
                    <a:pt x="2462" y="84"/>
                  </a:lnTo>
                  <a:lnTo>
                    <a:pt x="2454" y="93"/>
                  </a:lnTo>
                  <a:lnTo>
                    <a:pt x="2445" y="100"/>
                  </a:lnTo>
                  <a:lnTo>
                    <a:pt x="2440" y="104"/>
                  </a:lnTo>
                  <a:lnTo>
                    <a:pt x="2449" y="110"/>
                  </a:lnTo>
                  <a:lnTo>
                    <a:pt x="2460" y="117"/>
                  </a:lnTo>
                  <a:lnTo>
                    <a:pt x="2468" y="126"/>
                  </a:lnTo>
                  <a:lnTo>
                    <a:pt x="2478" y="135"/>
                  </a:lnTo>
                  <a:lnTo>
                    <a:pt x="2487" y="143"/>
                  </a:lnTo>
                  <a:lnTo>
                    <a:pt x="2496" y="153"/>
                  </a:lnTo>
                  <a:lnTo>
                    <a:pt x="2504" y="163"/>
                  </a:lnTo>
                  <a:lnTo>
                    <a:pt x="2512" y="173"/>
                  </a:lnTo>
                  <a:lnTo>
                    <a:pt x="2519" y="184"/>
                  </a:lnTo>
                  <a:lnTo>
                    <a:pt x="2525" y="195"/>
                  </a:lnTo>
                  <a:lnTo>
                    <a:pt x="2531" y="206"/>
                  </a:lnTo>
                  <a:lnTo>
                    <a:pt x="2536" y="217"/>
                  </a:lnTo>
                  <a:lnTo>
                    <a:pt x="2540" y="229"/>
                  </a:lnTo>
                  <a:lnTo>
                    <a:pt x="2541" y="241"/>
                  </a:lnTo>
                  <a:lnTo>
                    <a:pt x="2544" y="253"/>
                  </a:lnTo>
                  <a:lnTo>
                    <a:pt x="2544" y="265"/>
                  </a:lnTo>
                  <a:lnTo>
                    <a:pt x="2542" y="276"/>
                  </a:lnTo>
                  <a:lnTo>
                    <a:pt x="2541" y="285"/>
                  </a:lnTo>
                  <a:lnTo>
                    <a:pt x="2540" y="291"/>
                  </a:lnTo>
                  <a:lnTo>
                    <a:pt x="2539" y="297"/>
                  </a:lnTo>
                  <a:lnTo>
                    <a:pt x="2538" y="300"/>
                  </a:lnTo>
                  <a:lnTo>
                    <a:pt x="2536" y="302"/>
                  </a:lnTo>
                  <a:lnTo>
                    <a:pt x="2534" y="302"/>
                  </a:lnTo>
                  <a:lnTo>
                    <a:pt x="2533" y="302"/>
                  </a:lnTo>
                  <a:lnTo>
                    <a:pt x="2530" y="300"/>
                  </a:lnTo>
                  <a:lnTo>
                    <a:pt x="2529" y="297"/>
                  </a:lnTo>
                  <a:lnTo>
                    <a:pt x="2526" y="295"/>
                  </a:lnTo>
                  <a:lnTo>
                    <a:pt x="2525" y="291"/>
                  </a:lnTo>
                  <a:lnTo>
                    <a:pt x="2524" y="286"/>
                  </a:lnTo>
                  <a:lnTo>
                    <a:pt x="2523" y="283"/>
                  </a:lnTo>
                  <a:lnTo>
                    <a:pt x="2522" y="279"/>
                  </a:lnTo>
                  <a:lnTo>
                    <a:pt x="2520" y="275"/>
                  </a:lnTo>
                  <a:lnTo>
                    <a:pt x="2519" y="271"/>
                  </a:lnTo>
                  <a:lnTo>
                    <a:pt x="2518" y="266"/>
                  </a:lnTo>
                  <a:lnTo>
                    <a:pt x="2515" y="260"/>
                  </a:lnTo>
                  <a:lnTo>
                    <a:pt x="2513" y="255"/>
                  </a:lnTo>
                  <a:lnTo>
                    <a:pt x="2509" y="249"/>
                  </a:lnTo>
                  <a:lnTo>
                    <a:pt x="2504" y="243"/>
                  </a:lnTo>
                  <a:lnTo>
                    <a:pt x="2499" y="236"/>
                  </a:lnTo>
                  <a:lnTo>
                    <a:pt x="2494" y="229"/>
                  </a:lnTo>
                  <a:lnTo>
                    <a:pt x="2489" y="223"/>
                  </a:lnTo>
                  <a:lnTo>
                    <a:pt x="2483" y="217"/>
                  </a:lnTo>
                  <a:lnTo>
                    <a:pt x="2477" y="212"/>
                  </a:lnTo>
                  <a:lnTo>
                    <a:pt x="2471" y="206"/>
                  </a:lnTo>
                  <a:lnTo>
                    <a:pt x="2465" y="202"/>
                  </a:lnTo>
                  <a:lnTo>
                    <a:pt x="2459" y="199"/>
                  </a:lnTo>
                  <a:lnTo>
                    <a:pt x="2452" y="196"/>
                  </a:lnTo>
                  <a:lnTo>
                    <a:pt x="2446" y="194"/>
                  </a:lnTo>
                  <a:lnTo>
                    <a:pt x="2446" y="206"/>
                  </a:lnTo>
                  <a:lnTo>
                    <a:pt x="2446" y="217"/>
                  </a:lnTo>
                  <a:lnTo>
                    <a:pt x="2446" y="228"/>
                  </a:lnTo>
                  <a:lnTo>
                    <a:pt x="2446" y="238"/>
                  </a:lnTo>
                  <a:lnTo>
                    <a:pt x="2445" y="249"/>
                  </a:lnTo>
                  <a:lnTo>
                    <a:pt x="2444" y="259"/>
                  </a:lnTo>
                  <a:lnTo>
                    <a:pt x="2443" y="269"/>
                  </a:lnTo>
                  <a:lnTo>
                    <a:pt x="2440" y="279"/>
                  </a:lnTo>
                  <a:lnTo>
                    <a:pt x="2439" y="287"/>
                  </a:lnTo>
                  <a:lnTo>
                    <a:pt x="2436" y="295"/>
                  </a:lnTo>
                  <a:lnTo>
                    <a:pt x="2433" y="303"/>
                  </a:lnTo>
                  <a:lnTo>
                    <a:pt x="2430" y="311"/>
                  </a:lnTo>
                  <a:lnTo>
                    <a:pt x="2427" y="317"/>
                  </a:lnTo>
                  <a:lnTo>
                    <a:pt x="2423" y="323"/>
                  </a:lnTo>
                  <a:lnTo>
                    <a:pt x="2418" y="328"/>
                  </a:lnTo>
                  <a:lnTo>
                    <a:pt x="2414" y="333"/>
                  </a:lnTo>
                  <a:lnTo>
                    <a:pt x="2404" y="340"/>
                  </a:lnTo>
                  <a:lnTo>
                    <a:pt x="2398" y="344"/>
                  </a:lnTo>
                  <a:lnTo>
                    <a:pt x="2392" y="345"/>
                  </a:lnTo>
                  <a:lnTo>
                    <a:pt x="2388" y="345"/>
                  </a:lnTo>
                  <a:lnTo>
                    <a:pt x="2386" y="342"/>
                  </a:lnTo>
                  <a:lnTo>
                    <a:pt x="2386" y="337"/>
                  </a:lnTo>
                  <a:lnTo>
                    <a:pt x="2386" y="329"/>
                  </a:lnTo>
                  <a:lnTo>
                    <a:pt x="2387" y="321"/>
                  </a:lnTo>
                  <a:lnTo>
                    <a:pt x="2388" y="315"/>
                  </a:lnTo>
                  <a:lnTo>
                    <a:pt x="2390" y="310"/>
                  </a:lnTo>
                  <a:lnTo>
                    <a:pt x="2391" y="305"/>
                  </a:lnTo>
                  <a:lnTo>
                    <a:pt x="2392" y="299"/>
                  </a:lnTo>
                  <a:lnTo>
                    <a:pt x="2392" y="292"/>
                  </a:lnTo>
                  <a:lnTo>
                    <a:pt x="2393" y="286"/>
                  </a:lnTo>
                  <a:lnTo>
                    <a:pt x="2393" y="280"/>
                  </a:lnTo>
                  <a:lnTo>
                    <a:pt x="2393" y="273"/>
                  </a:lnTo>
                  <a:lnTo>
                    <a:pt x="2393" y="266"/>
                  </a:lnTo>
                  <a:lnTo>
                    <a:pt x="2392" y="260"/>
                  </a:lnTo>
                  <a:lnTo>
                    <a:pt x="2391" y="254"/>
                  </a:lnTo>
                  <a:lnTo>
                    <a:pt x="2390" y="248"/>
                  </a:lnTo>
                  <a:lnTo>
                    <a:pt x="2388" y="242"/>
                  </a:lnTo>
                  <a:lnTo>
                    <a:pt x="2387" y="237"/>
                  </a:lnTo>
                  <a:lnTo>
                    <a:pt x="2383" y="232"/>
                  </a:lnTo>
                  <a:lnTo>
                    <a:pt x="2381" y="226"/>
                  </a:lnTo>
                  <a:lnTo>
                    <a:pt x="2372" y="225"/>
                  </a:lnTo>
                  <a:lnTo>
                    <a:pt x="2364" y="222"/>
                  </a:lnTo>
                  <a:lnTo>
                    <a:pt x="2354" y="221"/>
                  </a:lnTo>
                  <a:lnTo>
                    <a:pt x="2345" y="218"/>
                  </a:lnTo>
                  <a:lnTo>
                    <a:pt x="2334" y="217"/>
                  </a:lnTo>
                  <a:lnTo>
                    <a:pt x="2325" y="215"/>
                  </a:lnTo>
                  <a:lnTo>
                    <a:pt x="2316" y="213"/>
                  </a:lnTo>
                  <a:lnTo>
                    <a:pt x="2306" y="211"/>
                  </a:lnTo>
                  <a:lnTo>
                    <a:pt x="2297" y="209"/>
                  </a:lnTo>
                  <a:lnTo>
                    <a:pt x="2287" y="206"/>
                  </a:lnTo>
                  <a:lnTo>
                    <a:pt x="2279" y="205"/>
                  </a:lnTo>
                  <a:lnTo>
                    <a:pt x="2271" y="202"/>
                  </a:lnTo>
                  <a:lnTo>
                    <a:pt x="2264" y="199"/>
                  </a:lnTo>
                  <a:lnTo>
                    <a:pt x="2256" y="196"/>
                  </a:lnTo>
                  <a:lnTo>
                    <a:pt x="2250" y="194"/>
                  </a:lnTo>
                  <a:lnTo>
                    <a:pt x="2245" y="191"/>
                  </a:lnTo>
                  <a:lnTo>
                    <a:pt x="2238" y="199"/>
                  </a:lnTo>
                  <a:lnTo>
                    <a:pt x="2231" y="206"/>
                  </a:lnTo>
                  <a:lnTo>
                    <a:pt x="2223" y="212"/>
                  </a:lnTo>
                  <a:lnTo>
                    <a:pt x="2216" y="220"/>
                  </a:lnTo>
                  <a:lnTo>
                    <a:pt x="2208" y="226"/>
                  </a:lnTo>
                  <a:lnTo>
                    <a:pt x="2201" y="232"/>
                  </a:lnTo>
                  <a:lnTo>
                    <a:pt x="2192" y="238"/>
                  </a:lnTo>
                  <a:lnTo>
                    <a:pt x="2185" y="244"/>
                  </a:lnTo>
                  <a:lnTo>
                    <a:pt x="2176" y="249"/>
                  </a:lnTo>
                  <a:lnTo>
                    <a:pt x="2168" y="254"/>
                  </a:lnTo>
                  <a:lnTo>
                    <a:pt x="2159" y="260"/>
                  </a:lnTo>
                  <a:lnTo>
                    <a:pt x="2149" y="265"/>
                  </a:lnTo>
                  <a:lnTo>
                    <a:pt x="2139" y="270"/>
                  </a:lnTo>
                  <a:lnTo>
                    <a:pt x="2131" y="275"/>
                  </a:lnTo>
                  <a:lnTo>
                    <a:pt x="2120" y="280"/>
                  </a:lnTo>
                  <a:lnTo>
                    <a:pt x="2108" y="285"/>
                  </a:lnTo>
                  <a:lnTo>
                    <a:pt x="2108" y="291"/>
                  </a:lnTo>
                  <a:lnTo>
                    <a:pt x="2106" y="296"/>
                  </a:lnTo>
                  <a:lnTo>
                    <a:pt x="2104" y="301"/>
                  </a:lnTo>
                  <a:lnTo>
                    <a:pt x="2100" y="306"/>
                  </a:lnTo>
                  <a:lnTo>
                    <a:pt x="2096" y="311"/>
                  </a:lnTo>
                  <a:lnTo>
                    <a:pt x="2092" y="316"/>
                  </a:lnTo>
                  <a:lnTo>
                    <a:pt x="2089" y="321"/>
                  </a:lnTo>
                  <a:lnTo>
                    <a:pt x="2084" y="324"/>
                  </a:lnTo>
                  <a:lnTo>
                    <a:pt x="2080" y="329"/>
                  </a:lnTo>
                  <a:lnTo>
                    <a:pt x="2075" y="333"/>
                  </a:lnTo>
                  <a:lnTo>
                    <a:pt x="2071" y="338"/>
                  </a:lnTo>
                  <a:lnTo>
                    <a:pt x="2069" y="343"/>
                  </a:lnTo>
                  <a:lnTo>
                    <a:pt x="2067" y="348"/>
                  </a:lnTo>
                  <a:lnTo>
                    <a:pt x="2064" y="352"/>
                  </a:lnTo>
                  <a:lnTo>
                    <a:pt x="2064" y="358"/>
                  </a:lnTo>
                  <a:lnTo>
                    <a:pt x="2064" y="363"/>
                  </a:lnTo>
                  <a:lnTo>
                    <a:pt x="2064" y="368"/>
                  </a:lnTo>
                  <a:lnTo>
                    <a:pt x="2065" y="373"/>
                  </a:lnTo>
                  <a:lnTo>
                    <a:pt x="2065" y="379"/>
                  </a:lnTo>
                  <a:lnTo>
                    <a:pt x="2067" y="382"/>
                  </a:lnTo>
                  <a:lnTo>
                    <a:pt x="2068" y="387"/>
                  </a:lnTo>
                  <a:lnTo>
                    <a:pt x="2069" y="392"/>
                  </a:lnTo>
                  <a:lnTo>
                    <a:pt x="2070" y="397"/>
                  </a:lnTo>
                  <a:lnTo>
                    <a:pt x="2071" y="401"/>
                  </a:lnTo>
                  <a:lnTo>
                    <a:pt x="2073" y="406"/>
                  </a:lnTo>
                  <a:lnTo>
                    <a:pt x="2075" y="410"/>
                  </a:lnTo>
                  <a:lnTo>
                    <a:pt x="2078" y="413"/>
                  </a:lnTo>
                  <a:lnTo>
                    <a:pt x="2080" y="417"/>
                  </a:lnTo>
                  <a:lnTo>
                    <a:pt x="2084" y="421"/>
                  </a:lnTo>
                  <a:lnTo>
                    <a:pt x="2087" y="424"/>
                  </a:lnTo>
                  <a:lnTo>
                    <a:pt x="2091" y="428"/>
                  </a:lnTo>
                  <a:lnTo>
                    <a:pt x="2096" y="431"/>
                  </a:lnTo>
                  <a:lnTo>
                    <a:pt x="2105" y="437"/>
                  </a:lnTo>
                  <a:lnTo>
                    <a:pt x="2111" y="444"/>
                  </a:lnTo>
                  <a:lnTo>
                    <a:pt x="2115" y="450"/>
                  </a:lnTo>
                  <a:lnTo>
                    <a:pt x="2116" y="456"/>
                  </a:lnTo>
                  <a:lnTo>
                    <a:pt x="2113" y="460"/>
                  </a:lnTo>
                  <a:lnTo>
                    <a:pt x="2108" y="461"/>
                  </a:lnTo>
                  <a:lnTo>
                    <a:pt x="2099" y="459"/>
                  </a:lnTo>
                  <a:lnTo>
                    <a:pt x="2086" y="453"/>
                  </a:lnTo>
                  <a:lnTo>
                    <a:pt x="2079" y="448"/>
                  </a:lnTo>
                  <a:lnTo>
                    <a:pt x="2069" y="443"/>
                  </a:lnTo>
                  <a:lnTo>
                    <a:pt x="2059" y="435"/>
                  </a:lnTo>
                  <a:lnTo>
                    <a:pt x="2049" y="427"/>
                  </a:lnTo>
                  <a:lnTo>
                    <a:pt x="2039" y="418"/>
                  </a:lnTo>
                  <a:lnTo>
                    <a:pt x="2030" y="408"/>
                  </a:lnTo>
                  <a:lnTo>
                    <a:pt x="2021" y="397"/>
                  </a:lnTo>
                  <a:lnTo>
                    <a:pt x="2012" y="385"/>
                  </a:lnTo>
                  <a:lnTo>
                    <a:pt x="2006" y="373"/>
                  </a:lnTo>
                  <a:lnTo>
                    <a:pt x="2002" y="359"/>
                  </a:lnTo>
                  <a:lnTo>
                    <a:pt x="2001" y="345"/>
                  </a:lnTo>
                  <a:lnTo>
                    <a:pt x="2001" y="331"/>
                  </a:lnTo>
                  <a:lnTo>
                    <a:pt x="2006" y="316"/>
                  </a:lnTo>
                  <a:lnTo>
                    <a:pt x="2014" y="301"/>
                  </a:lnTo>
                  <a:lnTo>
                    <a:pt x="2025" y="285"/>
                  </a:lnTo>
                  <a:lnTo>
                    <a:pt x="2041" y="269"/>
                  </a:lnTo>
                  <a:lnTo>
                    <a:pt x="2058" y="253"/>
                  </a:lnTo>
                  <a:lnTo>
                    <a:pt x="2073" y="241"/>
                  </a:lnTo>
                  <a:lnTo>
                    <a:pt x="2085" y="229"/>
                  </a:lnTo>
                  <a:lnTo>
                    <a:pt x="2095" y="221"/>
                  </a:lnTo>
                  <a:lnTo>
                    <a:pt x="2104" y="212"/>
                  </a:lnTo>
                  <a:lnTo>
                    <a:pt x="2111" y="206"/>
                  </a:lnTo>
                  <a:lnTo>
                    <a:pt x="2117" y="201"/>
                  </a:lnTo>
                  <a:lnTo>
                    <a:pt x="2121" y="196"/>
                  </a:lnTo>
                  <a:lnTo>
                    <a:pt x="2123" y="192"/>
                  </a:lnTo>
                  <a:lnTo>
                    <a:pt x="2126" y="189"/>
                  </a:lnTo>
                  <a:lnTo>
                    <a:pt x="2128" y="185"/>
                  </a:lnTo>
                  <a:lnTo>
                    <a:pt x="2128" y="181"/>
                  </a:lnTo>
                  <a:lnTo>
                    <a:pt x="2129" y="176"/>
                  </a:lnTo>
                  <a:lnTo>
                    <a:pt x="2129" y="172"/>
                  </a:lnTo>
                  <a:lnTo>
                    <a:pt x="2131" y="165"/>
                  </a:lnTo>
                  <a:lnTo>
                    <a:pt x="2132" y="158"/>
                  </a:lnTo>
                  <a:lnTo>
                    <a:pt x="2117" y="165"/>
                  </a:lnTo>
                  <a:lnTo>
                    <a:pt x="2104" y="172"/>
                  </a:lnTo>
                  <a:lnTo>
                    <a:pt x="2090" y="178"/>
                  </a:lnTo>
                  <a:lnTo>
                    <a:pt x="2078" y="183"/>
                  </a:lnTo>
                  <a:lnTo>
                    <a:pt x="2067" y="188"/>
                  </a:lnTo>
                  <a:lnTo>
                    <a:pt x="2055" y="192"/>
                  </a:lnTo>
                  <a:lnTo>
                    <a:pt x="2044" y="195"/>
                  </a:lnTo>
                  <a:lnTo>
                    <a:pt x="2034" y="199"/>
                  </a:lnTo>
                  <a:lnTo>
                    <a:pt x="2026" y="201"/>
                  </a:lnTo>
                  <a:lnTo>
                    <a:pt x="2017" y="202"/>
                  </a:lnTo>
                  <a:lnTo>
                    <a:pt x="2009" y="204"/>
                  </a:lnTo>
                  <a:lnTo>
                    <a:pt x="2000" y="205"/>
                  </a:lnTo>
                  <a:lnTo>
                    <a:pt x="1993" y="205"/>
                  </a:lnTo>
                  <a:lnTo>
                    <a:pt x="1984" y="204"/>
                  </a:lnTo>
                  <a:lnTo>
                    <a:pt x="1977" y="202"/>
                  </a:lnTo>
                  <a:lnTo>
                    <a:pt x="1969" y="200"/>
                  </a:lnTo>
                  <a:lnTo>
                    <a:pt x="1963" y="199"/>
                  </a:lnTo>
                  <a:lnTo>
                    <a:pt x="1957" y="196"/>
                  </a:lnTo>
                  <a:lnTo>
                    <a:pt x="1951" y="195"/>
                  </a:lnTo>
                  <a:lnTo>
                    <a:pt x="1946" y="195"/>
                  </a:lnTo>
                  <a:lnTo>
                    <a:pt x="1941" y="194"/>
                  </a:lnTo>
                  <a:lnTo>
                    <a:pt x="1937" y="194"/>
                  </a:lnTo>
                  <a:lnTo>
                    <a:pt x="1933" y="194"/>
                  </a:lnTo>
                  <a:lnTo>
                    <a:pt x="1931" y="195"/>
                  </a:lnTo>
                  <a:lnTo>
                    <a:pt x="1927" y="195"/>
                  </a:lnTo>
                  <a:lnTo>
                    <a:pt x="1925" y="196"/>
                  </a:lnTo>
                  <a:lnTo>
                    <a:pt x="1922" y="197"/>
                  </a:lnTo>
                  <a:lnTo>
                    <a:pt x="1919" y="199"/>
                  </a:lnTo>
                  <a:lnTo>
                    <a:pt x="1916" y="200"/>
                  </a:lnTo>
                  <a:lnTo>
                    <a:pt x="1914" y="201"/>
                  </a:lnTo>
                  <a:lnTo>
                    <a:pt x="1911" y="202"/>
                  </a:lnTo>
                  <a:lnTo>
                    <a:pt x="1907" y="204"/>
                  </a:lnTo>
                  <a:lnTo>
                    <a:pt x="1905" y="205"/>
                  </a:lnTo>
                  <a:lnTo>
                    <a:pt x="1901" y="207"/>
                  </a:lnTo>
                  <a:lnTo>
                    <a:pt x="1896" y="210"/>
                  </a:lnTo>
                  <a:lnTo>
                    <a:pt x="1891" y="211"/>
                  </a:lnTo>
                  <a:lnTo>
                    <a:pt x="1885" y="213"/>
                  </a:lnTo>
                  <a:lnTo>
                    <a:pt x="1879" y="216"/>
                  </a:lnTo>
                  <a:lnTo>
                    <a:pt x="1872" y="217"/>
                  </a:lnTo>
                  <a:lnTo>
                    <a:pt x="1863" y="218"/>
                  </a:lnTo>
                  <a:lnTo>
                    <a:pt x="1853" y="218"/>
                  </a:lnTo>
                  <a:lnTo>
                    <a:pt x="1843" y="217"/>
                  </a:lnTo>
                  <a:lnTo>
                    <a:pt x="1831" y="215"/>
                  </a:lnTo>
                  <a:lnTo>
                    <a:pt x="1819" y="211"/>
                  </a:lnTo>
                  <a:lnTo>
                    <a:pt x="1804" y="206"/>
                  </a:lnTo>
                  <a:lnTo>
                    <a:pt x="1789" y="200"/>
                  </a:lnTo>
                  <a:lnTo>
                    <a:pt x="1771" y="191"/>
                  </a:lnTo>
                  <a:lnTo>
                    <a:pt x="1752" y="181"/>
                  </a:lnTo>
                  <a:lnTo>
                    <a:pt x="1755" y="188"/>
                  </a:lnTo>
                  <a:lnTo>
                    <a:pt x="1757" y="195"/>
                  </a:lnTo>
                  <a:lnTo>
                    <a:pt x="1760" y="202"/>
                  </a:lnTo>
                  <a:lnTo>
                    <a:pt x="1762" y="210"/>
                  </a:lnTo>
                  <a:lnTo>
                    <a:pt x="1763" y="216"/>
                  </a:lnTo>
                  <a:lnTo>
                    <a:pt x="1766" y="223"/>
                  </a:lnTo>
                  <a:lnTo>
                    <a:pt x="1766" y="229"/>
                  </a:lnTo>
                  <a:lnTo>
                    <a:pt x="1767" y="236"/>
                  </a:lnTo>
                  <a:lnTo>
                    <a:pt x="1767" y="242"/>
                  </a:lnTo>
                  <a:lnTo>
                    <a:pt x="1767" y="248"/>
                  </a:lnTo>
                  <a:lnTo>
                    <a:pt x="1767" y="254"/>
                  </a:lnTo>
                  <a:lnTo>
                    <a:pt x="1766" y="260"/>
                  </a:lnTo>
                  <a:lnTo>
                    <a:pt x="1763" y="265"/>
                  </a:lnTo>
                  <a:lnTo>
                    <a:pt x="1761" y="271"/>
                  </a:lnTo>
                  <a:lnTo>
                    <a:pt x="1757" y="276"/>
                  </a:lnTo>
                  <a:lnTo>
                    <a:pt x="1752" y="281"/>
                  </a:lnTo>
                  <a:lnTo>
                    <a:pt x="1763" y="283"/>
                  </a:lnTo>
                  <a:lnTo>
                    <a:pt x="1773" y="283"/>
                  </a:lnTo>
                  <a:lnTo>
                    <a:pt x="1784" y="284"/>
                  </a:lnTo>
                  <a:lnTo>
                    <a:pt x="1794" y="285"/>
                  </a:lnTo>
                  <a:lnTo>
                    <a:pt x="1804" y="286"/>
                  </a:lnTo>
                  <a:lnTo>
                    <a:pt x="1815" y="289"/>
                  </a:lnTo>
                  <a:lnTo>
                    <a:pt x="1824" y="292"/>
                  </a:lnTo>
                  <a:lnTo>
                    <a:pt x="1832" y="297"/>
                  </a:lnTo>
                  <a:lnTo>
                    <a:pt x="1841" y="302"/>
                  </a:lnTo>
                  <a:lnTo>
                    <a:pt x="1847" y="310"/>
                  </a:lnTo>
                  <a:lnTo>
                    <a:pt x="1853" y="317"/>
                  </a:lnTo>
                  <a:lnTo>
                    <a:pt x="1858" y="327"/>
                  </a:lnTo>
                  <a:lnTo>
                    <a:pt x="1863" y="338"/>
                  </a:lnTo>
                  <a:lnTo>
                    <a:pt x="1866" y="352"/>
                  </a:lnTo>
                  <a:lnTo>
                    <a:pt x="1867" y="368"/>
                  </a:lnTo>
                  <a:lnTo>
                    <a:pt x="1866" y="385"/>
                  </a:lnTo>
                  <a:lnTo>
                    <a:pt x="1864" y="394"/>
                  </a:lnTo>
                  <a:lnTo>
                    <a:pt x="1861" y="400"/>
                  </a:lnTo>
                  <a:lnTo>
                    <a:pt x="1859" y="406"/>
                  </a:lnTo>
                  <a:lnTo>
                    <a:pt x="1857" y="412"/>
                  </a:lnTo>
                  <a:lnTo>
                    <a:pt x="1854" y="418"/>
                  </a:lnTo>
                  <a:lnTo>
                    <a:pt x="1852" y="423"/>
                  </a:lnTo>
                  <a:lnTo>
                    <a:pt x="1850" y="427"/>
                  </a:lnTo>
                  <a:lnTo>
                    <a:pt x="1848" y="432"/>
                  </a:lnTo>
                  <a:lnTo>
                    <a:pt x="1846" y="435"/>
                  </a:lnTo>
                  <a:lnTo>
                    <a:pt x="1843" y="439"/>
                  </a:lnTo>
                  <a:lnTo>
                    <a:pt x="1841" y="442"/>
                  </a:lnTo>
                  <a:lnTo>
                    <a:pt x="1838" y="444"/>
                  </a:lnTo>
                  <a:lnTo>
                    <a:pt x="1836" y="447"/>
                  </a:lnTo>
                  <a:lnTo>
                    <a:pt x="1833" y="449"/>
                  </a:lnTo>
                  <a:lnTo>
                    <a:pt x="1830" y="451"/>
                  </a:lnTo>
                  <a:lnTo>
                    <a:pt x="1827" y="453"/>
                  </a:lnTo>
                  <a:lnTo>
                    <a:pt x="1820" y="456"/>
                  </a:lnTo>
                  <a:lnTo>
                    <a:pt x="1813" y="458"/>
                  </a:lnTo>
                  <a:lnTo>
                    <a:pt x="1806" y="459"/>
                  </a:lnTo>
                  <a:lnTo>
                    <a:pt x="1800" y="456"/>
                  </a:lnTo>
                  <a:lnTo>
                    <a:pt x="1797" y="454"/>
                  </a:lnTo>
                  <a:lnTo>
                    <a:pt x="1797" y="449"/>
                  </a:lnTo>
                  <a:lnTo>
                    <a:pt x="1800" y="443"/>
                  </a:lnTo>
                  <a:lnTo>
                    <a:pt x="1808" y="434"/>
                  </a:lnTo>
                  <a:lnTo>
                    <a:pt x="1813" y="428"/>
                  </a:lnTo>
                  <a:lnTo>
                    <a:pt x="1817" y="423"/>
                  </a:lnTo>
                  <a:lnTo>
                    <a:pt x="1821" y="417"/>
                  </a:lnTo>
                  <a:lnTo>
                    <a:pt x="1824" y="410"/>
                  </a:lnTo>
                  <a:lnTo>
                    <a:pt x="1826" y="402"/>
                  </a:lnTo>
                  <a:lnTo>
                    <a:pt x="1827" y="396"/>
                  </a:lnTo>
                  <a:lnTo>
                    <a:pt x="1827" y="389"/>
                  </a:lnTo>
                  <a:lnTo>
                    <a:pt x="1826" y="382"/>
                  </a:lnTo>
                  <a:lnTo>
                    <a:pt x="1825" y="375"/>
                  </a:lnTo>
                  <a:lnTo>
                    <a:pt x="1822" y="369"/>
                  </a:lnTo>
                  <a:lnTo>
                    <a:pt x="1819" y="364"/>
                  </a:lnTo>
                  <a:lnTo>
                    <a:pt x="1813" y="359"/>
                  </a:lnTo>
                  <a:lnTo>
                    <a:pt x="1808" y="355"/>
                  </a:lnTo>
                  <a:lnTo>
                    <a:pt x="1800" y="352"/>
                  </a:lnTo>
                  <a:lnTo>
                    <a:pt x="1792" y="350"/>
                  </a:lnTo>
                  <a:lnTo>
                    <a:pt x="1782" y="349"/>
                  </a:lnTo>
                  <a:lnTo>
                    <a:pt x="1778" y="354"/>
                  </a:lnTo>
                  <a:lnTo>
                    <a:pt x="1773" y="359"/>
                  </a:lnTo>
                  <a:lnTo>
                    <a:pt x="1769" y="363"/>
                  </a:lnTo>
                  <a:lnTo>
                    <a:pt x="1766" y="366"/>
                  </a:lnTo>
                  <a:lnTo>
                    <a:pt x="1761" y="370"/>
                  </a:lnTo>
                  <a:lnTo>
                    <a:pt x="1756" y="374"/>
                  </a:lnTo>
                  <a:lnTo>
                    <a:pt x="1750" y="377"/>
                  </a:lnTo>
                  <a:lnTo>
                    <a:pt x="1743" y="380"/>
                  </a:lnTo>
                  <a:lnTo>
                    <a:pt x="1737" y="382"/>
                  </a:lnTo>
                  <a:lnTo>
                    <a:pt x="1730" y="385"/>
                  </a:lnTo>
                  <a:lnTo>
                    <a:pt x="1723" y="386"/>
                  </a:lnTo>
                  <a:lnTo>
                    <a:pt x="1713" y="387"/>
                  </a:lnTo>
                  <a:lnTo>
                    <a:pt x="1703" y="389"/>
                  </a:lnTo>
                  <a:lnTo>
                    <a:pt x="1692" y="389"/>
                  </a:lnTo>
                  <a:lnTo>
                    <a:pt x="1678" y="389"/>
                  </a:lnTo>
                  <a:lnTo>
                    <a:pt x="1665" y="389"/>
                  </a:lnTo>
                  <a:lnTo>
                    <a:pt x="1651" y="389"/>
                  </a:lnTo>
                  <a:lnTo>
                    <a:pt x="1637" y="389"/>
                  </a:lnTo>
                  <a:lnTo>
                    <a:pt x="1626" y="389"/>
                  </a:lnTo>
                  <a:lnTo>
                    <a:pt x="1615" y="390"/>
                  </a:lnTo>
                  <a:lnTo>
                    <a:pt x="1604" y="391"/>
                  </a:lnTo>
                  <a:lnTo>
                    <a:pt x="1596" y="392"/>
                  </a:lnTo>
                  <a:lnTo>
                    <a:pt x="1587" y="395"/>
                  </a:lnTo>
                  <a:lnTo>
                    <a:pt x="1579" y="397"/>
                  </a:lnTo>
                  <a:lnTo>
                    <a:pt x="1572" y="400"/>
                  </a:lnTo>
                  <a:lnTo>
                    <a:pt x="1566" y="402"/>
                  </a:lnTo>
                  <a:lnTo>
                    <a:pt x="1560" y="405"/>
                  </a:lnTo>
                  <a:lnTo>
                    <a:pt x="1556" y="407"/>
                  </a:lnTo>
                  <a:lnTo>
                    <a:pt x="1551" y="410"/>
                  </a:lnTo>
                  <a:lnTo>
                    <a:pt x="1547" y="412"/>
                  </a:lnTo>
                  <a:lnTo>
                    <a:pt x="1545" y="414"/>
                  </a:lnTo>
                  <a:lnTo>
                    <a:pt x="1541" y="417"/>
                  </a:lnTo>
                  <a:lnTo>
                    <a:pt x="1547" y="422"/>
                  </a:lnTo>
                  <a:lnTo>
                    <a:pt x="1552" y="426"/>
                  </a:lnTo>
                  <a:lnTo>
                    <a:pt x="1556" y="429"/>
                  </a:lnTo>
                  <a:lnTo>
                    <a:pt x="1561" y="433"/>
                  </a:lnTo>
                  <a:lnTo>
                    <a:pt x="1565" y="435"/>
                  </a:lnTo>
                  <a:lnTo>
                    <a:pt x="1570" y="438"/>
                  </a:lnTo>
                  <a:lnTo>
                    <a:pt x="1573" y="440"/>
                  </a:lnTo>
                  <a:lnTo>
                    <a:pt x="1577" y="442"/>
                  </a:lnTo>
                  <a:lnTo>
                    <a:pt x="1581" y="443"/>
                  </a:lnTo>
                  <a:lnTo>
                    <a:pt x="1584" y="444"/>
                  </a:lnTo>
                  <a:lnTo>
                    <a:pt x="1587" y="445"/>
                  </a:lnTo>
                  <a:lnTo>
                    <a:pt x="1591" y="445"/>
                  </a:lnTo>
                  <a:lnTo>
                    <a:pt x="1594" y="447"/>
                  </a:lnTo>
                  <a:lnTo>
                    <a:pt x="1598" y="447"/>
                  </a:lnTo>
                  <a:lnTo>
                    <a:pt x="1603" y="447"/>
                  </a:lnTo>
                  <a:lnTo>
                    <a:pt x="1607" y="447"/>
                  </a:lnTo>
                  <a:lnTo>
                    <a:pt x="1614" y="447"/>
                  </a:lnTo>
                  <a:lnTo>
                    <a:pt x="1621" y="448"/>
                  </a:lnTo>
                  <a:lnTo>
                    <a:pt x="1626" y="450"/>
                  </a:lnTo>
                  <a:lnTo>
                    <a:pt x="1629" y="453"/>
                  </a:lnTo>
                  <a:lnTo>
                    <a:pt x="1630" y="455"/>
                  </a:lnTo>
                  <a:lnTo>
                    <a:pt x="1628" y="458"/>
                  </a:lnTo>
                  <a:lnTo>
                    <a:pt x="1623" y="460"/>
                  </a:lnTo>
                  <a:lnTo>
                    <a:pt x="1613" y="463"/>
                  </a:lnTo>
                  <a:lnTo>
                    <a:pt x="1608" y="465"/>
                  </a:lnTo>
                  <a:lnTo>
                    <a:pt x="1602" y="466"/>
                  </a:lnTo>
                  <a:lnTo>
                    <a:pt x="1597" y="468"/>
                  </a:lnTo>
                  <a:lnTo>
                    <a:pt x="1591" y="470"/>
                  </a:lnTo>
                  <a:lnTo>
                    <a:pt x="1584" y="471"/>
                  </a:lnTo>
                  <a:lnTo>
                    <a:pt x="1577" y="474"/>
                  </a:lnTo>
                  <a:lnTo>
                    <a:pt x="1571" y="475"/>
                  </a:lnTo>
                  <a:lnTo>
                    <a:pt x="1563" y="477"/>
                  </a:lnTo>
                  <a:lnTo>
                    <a:pt x="1555" y="479"/>
                  </a:lnTo>
                  <a:lnTo>
                    <a:pt x="1547" y="480"/>
                  </a:lnTo>
                  <a:lnTo>
                    <a:pt x="1538" y="481"/>
                  </a:lnTo>
                  <a:lnTo>
                    <a:pt x="1529" y="481"/>
                  </a:lnTo>
                  <a:lnTo>
                    <a:pt x="1518" y="481"/>
                  </a:lnTo>
                  <a:lnTo>
                    <a:pt x="1508" y="481"/>
                  </a:lnTo>
                  <a:lnTo>
                    <a:pt x="1496" y="481"/>
                  </a:lnTo>
                  <a:lnTo>
                    <a:pt x="1483" y="479"/>
                  </a:lnTo>
                  <a:lnTo>
                    <a:pt x="1480" y="487"/>
                  </a:lnTo>
                  <a:lnTo>
                    <a:pt x="1475" y="495"/>
                  </a:lnTo>
                  <a:lnTo>
                    <a:pt x="1470" y="502"/>
                  </a:lnTo>
                  <a:lnTo>
                    <a:pt x="1465" y="508"/>
                  </a:lnTo>
                  <a:lnTo>
                    <a:pt x="1460" y="516"/>
                  </a:lnTo>
                  <a:lnTo>
                    <a:pt x="1455" y="522"/>
                  </a:lnTo>
                  <a:lnTo>
                    <a:pt x="1450" y="528"/>
                  </a:lnTo>
                  <a:lnTo>
                    <a:pt x="1444" y="534"/>
                  </a:lnTo>
                  <a:lnTo>
                    <a:pt x="1439" y="539"/>
                  </a:lnTo>
                  <a:lnTo>
                    <a:pt x="1433" y="544"/>
                  </a:lnTo>
                  <a:lnTo>
                    <a:pt x="1427" y="549"/>
                  </a:lnTo>
                  <a:lnTo>
                    <a:pt x="1420" y="554"/>
                  </a:lnTo>
                  <a:lnTo>
                    <a:pt x="1414" y="558"/>
                  </a:lnTo>
                  <a:lnTo>
                    <a:pt x="1407" y="561"/>
                  </a:lnTo>
                  <a:lnTo>
                    <a:pt x="1399" y="564"/>
                  </a:lnTo>
                  <a:lnTo>
                    <a:pt x="1393" y="566"/>
                  </a:lnTo>
                  <a:lnTo>
                    <a:pt x="1393" y="577"/>
                  </a:lnTo>
                  <a:lnTo>
                    <a:pt x="1392" y="587"/>
                  </a:lnTo>
                  <a:lnTo>
                    <a:pt x="1392" y="597"/>
                  </a:lnTo>
                  <a:lnTo>
                    <a:pt x="1392" y="606"/>
                  </a:lnTo>
                  <a:lnTo>
                    <a:pt x="1393" y="614"/>
                  </a:lnTo>
                  <a:lnTo>
                    <a:pt x="1393" y="623"/>
                  </a:lnTo>
                  <a:lnTo>
                    <a:pt x="1396" y="632"/>
                  </a:lnTo>
                  <a:lnTo>
                    <a:pt x="1397" y="639"/>
                  </a:lnTo>
                  <a:lnTo>
                    <a:pt x="1401" y="646"/>
                  </a:lnTo>
                  <a:lnTo>
                    <a:pt x="1404" y="653"/>
                  </a:lnTo>
                  <a:lnTo>
                    <a:pt x="1409" y="659"/>
                  </a:lnTo>
                  <a:lnTo>
                    <a:pt x="1416" y="664"/>
                  </a:lnTo>
                  <a:lnTo>
                    <a:pt x="1424" y="669"/>
                  </a:lnTo>
                  <a:lnTo>
                    <a:pt x="1434" y="672"/>
                  </a:lnTo>
                  <a:lnTo>
                    <a:pt x="1445" y="675"/>
                  </a:lnTo>
                  <a:lnTo>
                    <a:pt x="1457" y="677"/>
                  </a:lnTo>
                  <a:lnTo>
                    <a:pt x="1466" y="678"/>
                  </a:lnTo>
                  <a:lnTo>
                    <a:pt x="1473" y="682"/>
                  </a:lnTo>
                  <a:lnTo>
                    <a:pt x="1480" y="686"/>
                  </a:lnTo>
                  <a:lnTo>
                    <a:pt x="1483" y="690"/>
                  </a:lnTo>
                  <a:lnTo>
                    <a:pt x="1483" y="693"/>
                  </a:lnTo>
                  <a:lnTo>
                    <a:pt x="1478" y="697"/>
                  </a:lnTo>
                  <a:lnTo>
                    <a:pt x="1470" y="698"/>
                  </a:lnTo>
                  <a:lnTo>
                    <a:pt x="1455" y="699"/>
                  </a:lnTo>
                  <a:lnTo>
                    <a:pt x="1445" y="699"/>
                  </a:lnTo>
                  <a:lnTo>
                    <a:pt x="1435" y="698"/>
                  </a:lnTo>
                  <a:lnTo>
                    <a:pt x="1424" y="697"/>
                  </a:lnTo>
                  <a:lnTo>
                    <a:pt x="1414" y="696"/>
                  </a:lnTo>
                  <a:lnTo>
                    <a:pt x="1403" y="693"/>
                  </a:lnTo>
                  <a:lnTo>
                    <a:pt x="1392" y="690"/>
                  </a:lnTo>
                  <a:lnTo>
                    <a:pt x="1381" y="686"/>
                  </a:lnTo>
                  <a:lnTo>
                    <a:pt x="1371" y="681"/>
                  </a:lnTo>
                  <a:lnTo>
                    <a:pt x="1361" y="675"/>
                  </a:lnTo>
                  <a:lnTo>
                    <a:pt x="1353" y="667"/>
                  </a:lnTo>
                  <a:lnTo>
                    <a:pt x="1344" y="659"/>
                  </a:lnTo>
                  <a:lnTo>
                    <a:pt x="1337" y="649"/>
                  </a:lnTo>
                  <a:lnTo>
                    <a:pt x="1330" y="638"/>
                  </a:lnTo>
                  <a:lnTo>
                    <a:pt x="1327" y="625"/>
                  </a:lnTo>
                  <a:lnTo>
                    <a:pt x="1323" y="612"/>
                  </a:lnTo>
                  <a:lnTo>
                    <a:pt x="1322" y="596"/>
                  </a:lnTo>
                  <a:lnTo>
                    <a:pt x="1322" y="581"/>
                  </a:lnTo>
                  <a:lnTo>
                    <a:pt x="1322" y="567"/>
                  </a:lnTo>
                  <a:lnTo>
                    <a:pt x="1323" y="556"/>
                  </a:lnTo>
                  <a:lnTo>
                    <a:pt x="1326" y="546"/>
                  </a:lnTo>
                  <a:lnTo>
                    <a:pt x="1327" y="538"/>
                  </a:lnTo>
                  <a:lnTo>
                    <a:pt x="1330" y="530"/>
                  </a:lnTo>
                  <a:lnTo>
                    <a:pt x="1333" y="524"/>
                  </a:lnTo>
                  <a:lnTo>
                    <a:pt x="1337" y="518"/>
                  </a:lnTo>
                  <a:lnTo>
                    <a:pt x="1340" y="513"/>
                  </a:lnTo>
                  <a:lnTo>
                    <a:pt x="1344" y="508"/>
                  </a:lnTo>
                  <a:lnTo>
                    <a:pt x="1348" y="505"/>
                  </a:lnTo>
                  <a:lnTo>
                    <a:pt x="1351" y="498"/>
                  </a:lnTo>
                  <a:lnTo>
                    <a:pt x="1355" y="493"/>
                  </a:lnTo>
                  <a:lnTo>
                    <a:pt x="1358" y="487"/>
                  </a:lnTo>
                  <a:lnTo>
                    <a:pt x="1361" y="481"/>
                  </a:lnTo>
                  <a:lnTo>
                    <a:pt x="1364" y="472"/>
                  </a:lnTo>
                  <a:lnTo>
                    <a:pt x="1354" y="463"/>
                  </a:lnTo>
                  <a:lnTo>
                    <a:pt x="1348" y="454"/>
                  </a:lnTo>
                  <a:lnTo>
                    <a:pt x="1344" y="447"/>
                  </a:lnTo>
                  <a:lnTo>
                    <a:pt x="1340" y="442"/>
                  </a:lnTo>
                  <a:lnTo>
                    <a:pt x="1337" y="438"/>
                  </a:lnTo>
                  <a:lnTo>
                    <a:pt x="1332" y="435"/>
                  </a:lnTo>
                  <a:lnTo>
                    <a:pt x="1326" y="433"/>
                  </a:lnTo>
                  <a:lnTo>
                    <a:pt x="1316" y="431"/>
                  </a:lnTo>
                  <a:lnTo>
                    <a:pt x="1309" y="429"/>
                  </a:lnTo>
                  <a:lnTo>
                    <a:pt x="1305" y="428"/>
                  </a:lnTo>
                  <a:lnTo>
                    <a:pt x="1298" y="427"/>
                  </a:lnTo>
                  <a:lnTo>
                    <a:pt x="1293" y="424"/>
                  </a:lnTo>
                  <a:lnTo>
                    <a:pt x="1290" y="423"/>
                  </a:lnTo>
                  <a:lnTo>
                    <a:pt x="1285" y="421"/>
                  </a:lnTo>
                  <a:lnTo>
                    <a:pt x="1281" y="419"/>
                  </a:lnTo>
                  <a:lnTo>
                    <a:pt x="1277" y="417"/>
                  </a:lnTo>
                  <a:lnTo>
                    <a:pt x="1274" y="413"/>
                  </a:lnTo>
                  <a:lnTo>
                    <a:pt x="1271" y="411"/>
                  </a:lnTo>
                  <a:lnTo>
                    <a:pt x="1268" y="407"/>
                  </a:lnTo>
                  <a:lnTo>
                    <a:pt x="1264" y="403"/>
                  </a:lnTo>
                  <a:lnTo>
                    <a:pt x="1260" y="400"/>
                  </a:lnTo>
                  <a:lnTo>
                    <a:pt x="1258" y="395"/>
                  </a:lnTo>
                  <a:lnTo>
                    <a:pt x="1254" y="390"/>
                  </a:lnTo>
                  <a:lnTo>
                    <a:pt x="1250" y="385"/>
                  </a:lnTo>
                  <a:lnTo>
                    <a:pt x="1247" y="380"/>
                  </a:lnTo>
                  <a:lnTo>
                    <a:pt x="1243" y="375"/>
                  </a:lnTo>
                  <a:lnTo>
                    <a:pt x="1239" y="369"/>
                  </a:lnTo>
                  <a:lnTo>
                    <a:pt x="1237" y="364"/>
                  </a:lnTo>
                  <a:lnTo>
                    <a:pt x="1233" y="359"/>
                  </a:lnTo>
                  <a:lnTo>
                    <a:pt x="1228" y="354"/>
                  </a:lnTo>
                  <a:lnTo>
                    <a:pt x="1224" y="349"/>
                  </a:lnTo>
                  <a:lnTo>
                    <a:pt x="1219" y="345"/>
                  </a:lnTo>
                  <a:lnTo>
                    <a:pt x="1215" y="340"/>
                  </a:lnTo>
                  <a:lnTo>
                    <a:pt x="1208" y="337"/>
                  </a:lnTo>
                  <a:lnTo>
                    <a:pt x="1201" y="333"/>
                  </a:lnTo>
                  <a:lnTo>
                    <a:pt x="1192" y="331"/>
                  </a:lnTo>
                  <a:lnTo>
                    <a:pt x="1184" y="327"/>
                  </a:lnTo>
                  <a:lnTo>
                    <a:pt x="1174" y="324"/>
                  </a:lnTo>
                  <a:lnTo>
                    <a:pt x="1163" y="322"/>
                  </a:lnTo>
                  <a:lnTo>
                    <a:pt x="1149" y="321"/>
                  </a:lnTo>
                  <a:lnTo>
                    <a:pt x="1143" y="320"/>
                  </a:lnTo>
                  <a:lnTo>
                    <a:pt x="1137" y="318"/>
                  </a:lnTo>
                  <a:lnTo>
                    <a:pt x="1129" y="318"/>
                  </a:lnTo>
                  <a:lnTo>
                    <a:pt x="1123" y="317"/>
                  </a:lnTo>
                  <a:lnTo>
                    <a:pt x="1117" y="317"/>
                  </a:lnTo>
                  <a:lnTo>
                    <a:pt x="1110" y="317"/>
                  </a:lnTo>
                  <a:lnTo>
                    <a:pt x="1104" y="316"/>
                  </a:lnTo>
                  <a:lnTo>
                    <a:pt x="1097" y="315"/>
                  </a:lnTo>
                  <a:lnTo>
                    <a:pt x="1091" y="313"/>
                  </a:lnTo>
                  <a:lnTo>
                    <a:pt x="1085" y="312"/>
                  </a:lnTo>
                  <a:lnTo>
                    <a:pt x="1079" y="310"/>
                  </a:lnTo>
                  <a:lnTo>
                    <a:pt x="1073" y="307"/>
                  </a:lnTo>
                  <a:lnTo>
                    <a:pt x="1068" y="305"/>
                  </a:lnTo>
                  <a:lnTo>
                    <a:pt x="1062" y="301"/>
                  </a:lnTo>
                  <a:lnTo>
                    <a:pt x="1055" y="297"/>
                  </a:lnTo>
                  <a:lnTo>
                    <a:pt x="1051" y="292"/>
                  </a:lnTo>
                  <a:lnTo>
                    <a:pt x="1044" y="286"/>
                  </a:lnTo>
                  <a:lnTo>
                    <a:pt x="1039" y="280"/>
                  </a:lnTo>
                  <a:lnTo>
                    <a:pt x="1035" y="273"/>
                  </a:lnTo>
                  <a:lnTo>
                    <a:pt x="1030" y="264"/>
                  </a:lnTo>
                  <a:lnTo>
                    <a:pt x="1025" y="254"/>
                  </a:lnTo>
                  <a:lnTo>
                    <a:pt x="1021" y="244"/>
                  </a:lnTo>
                  <a:lnTo>
                    <a:pt x="1016" y="232"/>
                  </a:lnTo>
                  <a:lnTo>
                    <a:pt x="1011" y="220"/>
                  </a:lnTo>
                  <a:lnTo>
                    <a:pt x="1007" y="205"/>
                  </a:lnTo>
                  <a:lnTo>
                    <a:pt x="1004" y="189"/>
                  </a:lnTo>
                  <a:lnTo>
                    <a:pt x="1000" y="173"/>
                  </a:lnTo>
                  <a:lnTo>
                    <a:pt x="996" y="154"/>
                  </a:lnTo>
                  <a:lnTo>
                    <a:pt x="994" y="135"/>
                  </a:lnTo>
                  <a:lnTo>
                    <a:pt x="990" y="112"/>
                  </a:lnTo>
                  <a:lnTo>
                    <a:pt x="988" y="89"/>
                  </a:lnTo>
                  <a:lnTo>
                    <a:pt x="985" y="64"/>
                  </a:lnTo>
                  <a:lnTo>
                    <a:pt x="984" y="58"/>
                  </a:lnTo>
                  <a:lnTo>
                    <a:pt x="983" y="54"/>
                  </a:lnTo>
                  <a:lnTo>
                    <a:pt x="980" y="51"/>
                  </a:lnTo>
                  <a:lnTo>
                    <a:pt x="977" y="51"/>
                  </a:lnTo>
                  <a:lnTo>
                    <a:pt x="974" y="51"/>
                  </a:lnTo>
                  <a:lnTo>
                    <a:pt x="972" y="54"/>
                  </a:lnTo>
                  <a:lnTo>
                    <a:pt x="969" y="59"/>
                  </a:lnTo>
                  <a:lnTo>
                    <a:pt x="969" y="68"/>
                  </a:lnTo>
                  <a:lnTo>
                    <a:pt x="969" y="73"/>
                  </a:lnTo>
                  <a:lnTo>
                    <a:pt x="969" y="78"/>
                  </a:lnTo>
                  <a:lnTo>
                    <a:pt x="970" y="84"/>
                  </a:lnTo>
                  <a:lnTo>
                    <a:pt x="970" y="90"/>
                  </a:lnTo>
                  <a:lnTo>
                    <a:pt x="972" y="96"/>
                  </a:lnTo>
                  <a:lnTo>
                    <a:pt x="973" y="104"/>
                  </a:lnTo>
                  <a:lnTo>
                    <a:pt x="974" y="111"/>
                  </a:lnTo>
                  <a:lnTo>
                    <a:pt x="975" y="120"/>
                  </a:lnTo>
                  <a:lnTo>
                    <a:pt x="977" y="127"/>
                  </a:lnTo>
                  <a:lnTo>
                    <a:pt x="978" y="137"/>
                  </a:lnTo>
                  <a:lnTo>
                    <a:pt x="978" y="146"/>
                  </a:lnTo>
                  <a:lnTo>
                    <a:pt x="978" y="155"/>
                  </a:lnTo>
                  <a:lnTo>
                    <a:pt x="978" y="167"/>
                  </a:lnTo>
                  <a:lnTo>
                    <a:pt x="978" y="176"/>
                  </a:lnTo>
                  <a:lnTo>
                    <a:pt x="977" y="189"/>
                  </a:lnTo>
                  <a:lnTo>
                    <a:pt x="975" y="200"/>
                  </a:lnTo>
                  <a:lnTo>
                    <a:pt x="974" y="212"/>
                  </a:lnTo>
                  <a:lnTo>
                    <a:pt x="973" y="222"/>
                  </a:lnTo>
                  <a:lnTo>
                    <a:pt x="970" y="232"/>
                  </a:lnTo>
                  <a:lnTo>
                    <a:pt x="969" y="241"/>
                  </a:lnTo>
                  <a:lnTo>
                    <a:pt x="967" y="249"/>
                  </a:lnTo>
                  <a:lnTo>
                    <a:pt x="964" y="257"/>
                  </a:lnTo>
                  <a:lnTo>
                    <a:pt x="961" y="264"/>
                  </a:lnTo>
                  <a:lnTo>
                    <a:pt x="957" y="271"/>
                  </a:lnTo>
                  <a:lnTo>
                    <a:pt x="951" y="280"/>
                  </a:lnTo>
                  <a:lnTo>
                    <a:pt x="943" y="289"/>
                  </a:lnTo>
                  <a:lnTo>
                    <a:pt x="935" y="297"/>
                  </a:lnTo>
                  <a:lnTo>
                    <a:pt x="925" y="306"/>
                  </a:lnTo>
                  <a:lnTo>
                    <a:pt x="912" y="317"/>
                  </a:lnTo>
                  <a:lnTo>
                    <a:pt x="898" y="328"/>
                  </a:lnTo>
                  <a:lnTo>
                    <a:pt x="880" y="342"/>
                  </a:lnTo>
                  <a:lnTo>
                    <a:pt x="862" y="355"/>
                  </a:lnTo>
                  <a:lnTo>
                    <a:pt x="842" y="371"/>
                  </a:lnTo>
                  <a:lnTo>
                    <a:pt x="822" y="386"/>
                  </a:lnTo>
                  <a:lnTo>
                    <a:pt x="804" y="401"/>
                  </a:lnTo>
                  <a:lnTo>
                    <a:pt x="787" y="416"/>
                  </a:lnTo>
                  <a:lnTo>
                    <a:pt x="771" y="431"/>
                  </a:lnTo>
                  <a:lnTo>
                    <a:pt x="756" y="445"/>
                  </a:lnTo>
                  <a:lnTo>
                    <a:pt x="741" y="460"/>
                  </a:lnTo>
                  <a:lnTo>
                    <a:pt x="729" y="474"/>
                  </a:lnTo>
                  <a:lnTo>
                    <a:pt x="718" y="488"/>
                  </a:lnTo>
                  <a:lnTo>
                    <a:pt x="707" y="502"/>
                  </a:lnTo>
                  <a:lnTo>
                    <a:pt x="698" y="517"/>
                  </a:lnTo>
                  <a:lnTo>
                    <a:pt x="691" y="530"/>
                  </a:lnTo>
                  <a:lnTo>
                    <a:pt x="684" y="544"/>
                  </a:lnTo>
                  <a:lnTo>
                    <a:pt x="679" y="558"/>
                  </a:lnTo>
                  <a:lnTo>
                    <a:pt x="676" y="570"/>
                  </a:lnTo>
                  <a:lnTo>
                    <a:pt x="673" y="583"/>
                  </a:lnTo>
                  <a:lnTo>
                    <a:pt x="672" y="595"/>
                  </a:lnTo>
                  <a:lnTo>
                    <a:pt x="672" y="603"/>
                  </a:lnTo>
                  <a:lnTo>
                    <a:pt x="671" y="611"/>
                  </a:lnTo>
                  <a:lnTo>
                    <a:pt x="671" y="616"/>
                  </a:lnTo>
                  <a:lnTo>
                    <a:pt x="670" y="619"/>
                  </a:lnTo>
                  <a:lnTo>
                    <a:pt x="668" y="622"/>
                  </a:lnTo>
                  <a:lnTo>
                    <a:pt x="667" y="622"/>
                  </a:lnTo>
                  <a:lnTo>
                    <a:pt x="666" y="620"/>
                  </a:lnTo>
                  <a:lnTo>
                    <a:pt x="665" y="619"/>
                  </a:lnTo>
                  <a:lnTo>
                    <a:pt x="663" y="618"/>
                  </a:lnTo>
                  <a:lnTo>
                    <a:pt x="662" y="616"/>
                  </a:lnTo>
                  <a:lnTo>
                    <a:pt x="660" y="614"/>
                  </a:lnTo>
                  <a:lnTo>
                    <a:pt x="657" y="613"/>
                  </a:lnTo>
                  <a:lnTo>
                    <a:pt x="655" y="612"/>
                  </a:lnTo>
                  <a:lnTo>
                    <a:pt x="651" y="612"/>
                  </a:lnTo>
                  <a:lnTo>
                    <a:pt x="650" y="619"/>
                  </a:lnTo>
                  <a:lnTo>
                    <a:pt x="647" y="627"/>
                  </a:lnTo>
                  <a:lnTo>
                    <a:pt x="645" y="632"/>
                  </a:lnTo>
                  <a:lnTo>
                    <a:pt x="641" y="635"/>
                  </a:lnTo>
                  <a:lnTo>
                    <a:pt x="637" y="638"/>
                  </a:lnTo>
                  <a:lnTo>
                    <a:pt x="633" y="640"/>
                  </a:lnTo>
                  <a:lnTo>
                    <a:pt x="628" y="641"/>
                  </a:lnTo>
                  <a:lnTo>
                    <a:pt x="621" y="641"/>
                  </a:lnTo>
                  <a:lnTo>
                    <a:pt x="620" y="646"/>
                  </a:lnTo>
                  <a:lnTo>
                    <a:pt x="618" y="650"/>
                  </a:lnTo>
                  <a:lnTo>
                    <a:pt x="615" y="654"/>
                  </a:lnTo>
                  <a:lnTo>
                    <a:pt x="613" y="657"/>
                  </a:lnTo>
                  <a:lnTo>
                    <a:pt x="610" y="660"/>
                  </a:lnTo>
                  <a:lnTo>
                    <a:pt x="607" y="662"/>
                  </a:lnTo>
                  <a:lnTo>
                    <a:pt x="603" y="665"/>
                  </a:lnTo>
                  <a:lnTo>
                    <a:pt x="601" y="667"/>
                  </a:lnTo>
                  <a:lnTo>
                    <a:pt x="597" y="669"/>
                  </a:lnTo>
                  <a:lnTo>
                    <a:pt x="592" y="670"/>
                  </a:lnTo>
                  <a:lnTo>
                    <a:pt x="587" y="671"/>
                  </a:lnTo>
                  <a:lnTo>
                    <a:pt x="582" y="672"/>
                  </a:lnTo>
                  <a:lnTo>
                    <a:pt x="576" y="672"/>
                  </a:lnTo>
                  <a:lnTo>
                    <a:pt x="570" y="673"/>
                  </a:lnTo>
                  <a:lnTo>
                    <a:pt x="562" y="673"/>
                  </a:lnTo>
                  <a:lnTo>
                    <a:pt x="554" y="673"/>
                  </a:lnTo>
                  <a:lnTo>
                    <a:pt x="540" y="673"/>
                  </a:lnTo>
                  <a:lnTo>
                    <a:pt x="530" y="675"/>
                  </a:lnTo>
                  <a:lnTo>
                    <a:pt x="525" y="676"/>
                  </a:lnTo>
                  <a:lnTo>
                    <a:pt x="524" y="677"/>
                  </a:lnTo>
                  <a:lnTo>
                    <a:pt x="524" y="681"/>
                  </a:lnTo>
                  <a:lnTo>
                    <a:pt x="525" y="685"/>
                  </a:lnTo>
                  <a:lnTo>
                    <a:pt x="527" y="690"/>
                  </a:lnTo>
                  <a:lnTo>
                    <a:pt x="528" y="696"/>
                  </a:lnTo>
                  <a:lnTo>
                    <a:pt x="528" y="699"/>
                  </a:lnTo>
                  <a:lnTo>
                    <a:pt x="528" y="703"/>
                  </a:lnTo>
                  <a:lnTo>
                    <a:pt x="528" y="707"/>
                  </a:lnTo>
                  <a:lnTo>
                    <a:pt x="527" y="709"/>
                  </a:lnTo>
                  <a:lnTo>
                    <a:pt x="527" y="713"/>
                  </a:lnTo>
                  <a:lnTo>
                    <a:pt x="524" y="715"/>
                  </a:lnTo>
                  <a:lnTo>
                    <a:pt x="523" y="718"/>
                  </a:lnTo>
                  <a:lnTo>
                    <a:pt x="519" y="720"/>
                  </a:lnTo>
                  <a:lnTo>
                    <a:pt x="515" y="722"/>
                  </a:lnTo>
                  <a:lnTo>
                    <a:pt x="509" y="724"/>
                  </a:lnTo>
                  <a:lnTo>
                    <a:pt x="503" y="725"/>
                  </a:lnTo>
                  <a:lnTo>
                    <a:pt x="496" y="727"/>
                  </a:lnTo>
                  <a:lnTo>
                    <a:pt x="486" y="728"/>
                  </a:lnTo>
                  <a:lnTo>
                    <a:pt x="475" y="728"/>
                  </a:lnTo>
                  <a:lnTo>
                    <a:pt x="461" y="729"/>
                  </a:lnTo>
                  <a:lnTo>
                    <a:pt x="446" y="729"/>
                  </a:lnTo>
                  <a:lnTo>
                    <a:pt x="432" y="729"/>
                  </a:lnTo>
                  <a:lnTo>
                    <a:pt x="419" y="729"/>
                  </a:lnTo>
                  <a:lnTo>
                    <a:pt x="407" y="728"/>
                  </a:lnTo>
                  <a:lnTo>
                    <a:pt x="396" y="728"/>
                  </a:lnTo>
                  <a:lnTo>
                    <a:pt x="387" y="727"/>
                  </a:lnTo>
                  <a:lnTo>
                    <a:pt x="379" y="725"/>
                  </a:lnTo>
                  <a:lnTo>
                    <a:pt x="372" y="725"/>
                  </a:lnTo>
                  <a:lnTo>
                    <a:pt x="366" y="724"/>
                  </a:lnTo>
                  <a:lnTo>
                    <a:pt x="363" y="722"/>
                  </a:lnTo>
                  <a:lnTo>
                    <a:pt x="359" y="720"/>
                  </a:lnTo>
                  <a:lnTo>
                    <a:pt x="355" y="718"/>
                  </a:lnTo>
                  <a:lnTo>
                    <a:pt x="353" y="717"/>
                  </a:lnTo>
                  <a:lnTo>
                    <a:pt x="351" y="714"/>
                  </a:lnTo>
                  <a:lnTo>
                    <a:pt x="350" y="712"/>
                  </a:lnTo>
                  <a:lnTo>
                    <a:pt x="350" y="709"/>
                  </a:lnTo>
                  <a:lnTo>
                    <a:pt x="350" y="707"/>
                  </a:lnTo>
                  <a:lnTo>
                    <a:pt x="349" y="702"/>
                  </a:lnTo>
                  <a:lnTo>
                    <a:pt x="347" y="699"/>
                  </a:lnTo>
                  <a:lnTo>
                    <a:pt x="344" y="699"/>
                  </a:lnTo>
                  <a:lnTo>
                    <a:pt x="342" y="699"/>
                  </a:lnTo>
                  <a:lnTo>
                    <a:pt x="339" y="702"/>
                  </a:lnTo>
                  <a:lnTo>
                    <a:pt x="335" y="704"/>
                  </a:lnTo>
                  <a:lnTo>
                    <a:pt x="334" y="706"/>
                  </a:lnTo>
                  <a:lnTo>
                    <a:pt x="333" y="707"/>
                  </a:lnTo>
                  <a:lnTo>
                    <a:pt x="327" y="703"/>
                  </a:lnTo>
                  <a:lnTo>
                    <a:pt x="319" y="701"/>
                  </a:lnTo>
                  <a:lnTo>
                    <a:pt x="313" y="699"/>
                  </a:lnTo>
                  <a:lnTo>
                    <a:pt x="307" y="699"/>
                  </a:lnTo>
                  <a:lnTo>
                    <a:pt x="302" y="699"/>
                  </a:lnTo>
                  <a:lnTo>
                    <a:pt x="297" y="699"/>
                  </a:lnTo>
                  <a:lnTo>
                    <a:pt x="295" y="699"/>
                  </a:lnTo>
                  <a:lnTo>
                    <a:pt x="290" y="694"/>
                  </a:lnTo>
                  <a:lnTo>
                    <a:pt x="284" y="692"/>
                  </a:lnTo>
                  <a:lnTo>
                    <a:pt x="277" y="690"/>
                  </a:lnTo>
                  <a:lnTo>
                    <a:pt x="271" y="688"/>
                  </a:lnTo>
                  <a:lnTo>
                    <a:pt x="266" y="687"/>
                  </a:lnTo>
                  <a:lnTo>
                    <a:pt x="263" y="687"/>
                  </a:lnTo>
                  <a:lnTo>
                    <a:pt x="260" y="687"/>
                  </a:lnTo>
                  <a:lnTo>
                    <a:pt x="259" y="687"/>
                  </a:lnTo>
                  <a:lnTo>
                    <a:pt x="253" y="680"/>
                  </a:lnTo>
                  <a:lnTo>
                    <a:pt x="245" y="676"/>
                  </a:lnTo>
                  <a:lnTo>
                    <a:pt x="238" y="673"/>
                  </a:lnTo>
                  <a:lnTo>
                    <a:pt x="232" y="671"/>
                  </a:lnTo>
                  <a:lnTo>
                    <a:pt x="226" y="671"/>
                  </a:lnTo>
                  <a:lnTo>
                    <a:pt x="221" y="670"/>
                  </a:lnTo>
                  <a:lnTo>
                    <a:pt x="218" y="671"/>
                  </a:lnTo>
                  <a:lnTo>
                    <a:pt x="217" y="671"/>
                  </a:lnTo>
                  <a:lnTo>
                    <a:pt x="213" y="665"/>
                  </a:lnTo>
                  <a:lnTo>
                    <a:pt x="210" y="662"/>
                  </a:lnTo>
                  <a:lnTo>
                    <a:pt x="207" y="660"/>
                  </a:lnTo>
                  <a:lnTo>
                    <a:pt x="205" y="660"/>
                  </a:lnTo>
                  <a:lnTo>
                    <a:pt x="202" y="660"/>
                  </a:lnTo>
                  <a:lnTo>
                    <a:pt x="199" y="660"/>
                  </a:lnTo>
                  <a:lnTo>
                    <a:pt x="194" y="660"/>
                  </a:lnTo>
                  <a:lnTo>
                    <a:pt x="187" y="661"/>
                  </a:lnTo>
                  <a:lnTo>
                    <a:pt x="184" y="661"/>
                  </a:lnTo>
                  <a:lnTo>
                    <a:pt x="179" y="661"/>
                  </a:lnTo>
                  <a:lnTo>
                    <a:pt x="175" y="661"/>
                  </a:lnTo>
                  <a:lnTo>
                    <a:pt x="170" y="661"/>
                  </a:lnTo>
                  <a:lnTo>
                    <a:pt x="164" y="661"/>
                  </a:lnTo>
                  <a:lnTo>
                    <a:pt x="159" y="661"/>
                  </a:lnTo>
                  <a:lnTo>
                    <a:pt x="154" y="662"/>
                  </a:lnTo>
                  <a:lnTo>
                    <a:pt x="149" y="661"/>
                  </a:lnTo>
                  <a:lnTo>
                    <a:pt x="144" y="661"/>
                  </a:lnTo>
                  <a:lnTo>
                    <a:pt x="139" y="661"/>
                  </a:lnTo>
                  <a:lnTo>
                    <a:pt x="136" y="661"/>
                  </a:lnTo>
                  <a:lnTo>
                    <a:pt x="132" y="660"/>
                  </a:lnTo>
                  <a:lnTo>
                    <a:pt x="128" y="657"/>
                  </a:lnTo>
                  <a:lnTo>
                    <a:pt x="126" y="656"/>
                  </a:lnTo>
                  <a:lnTo>
                    <a:pt x="125" y="654"/>
                  </a:lnTo>
                  <a:lnTo>
                    <a:pt x="123" y="651"/>
                  </a:lnTo>
                  <a:lnTo>
                    <a:pt x="122" y="645"/>
                  </a:lnTo>
                  <a:lnTo>
                    <a:pt x="120" y="640"/>
                  </a:lnTo>
                  <a:lnTo>
                    <a:pt x="116" y="636"/>
                  </a:lnTo>
                  <a:lnTo>
                    <a:pt x="112" y="634"/>
                  </a:lnTo>
                  <a:lnTo>
                    <a:pt x="107" y="634"/>
                  </a:lnTo>
                  <a:lnTo>
                    <a:pt x="101" y="635"/>
                  </a:lnTo>
                  <a:lnTo>
                    <a:pt x="93" y="639"/>
                  </a:lnTo>
                  <a:lnTo>
                    <a:pt x="84" y="645"/>
                  </a:lnTo>
                  <a:lnTo>
                    <a:pt x="79" y="648"/>
                  </a:lnTo>
                  <a:lnTo>
                    <a:pt x="72" y="651"/>
                  </a:lnTo>
                  <a:lnTo>
                    <a:pt x="63" y="653"/>
                  </a:lnTo>
                  <a:lnTo>
                    <a:pt x="54" y="655"/>
                  </a:lnTo>
                  <a:lnTo>
                    <a:pt x="44" y="656"/>
                  </a:lnTo>
                  <a:lnTo>
                    <a:pt x="35" y="657"/>
                  </a:lnTo>
                  <a:lnTo>
                    <a:pt x="26" y="657"/>
                  </a:lnTo>
                  <a:lnTo>
                    <a:pt x="19" y="656"/>
                  </a:lnTo>
                  <a:lnTo>
                    <a:pt x="11" y="656"/>
                  </a:lnTo>
                  <a:lnTo>
                    <a:pt x="5" y="654"/>
                  </a:lnTo>
                  <a:lnTo>
                    <a:pt x="1" y="651"/>
                  </a:lnTo>
                  <a:lnTo>
                    <a:pt x="0" y="649"/>
                  </a:lnTo>
                  <a:lnTo>
                    <a:pt x="0" y="645"/>
                  </a:lnTo>
                  <a:lnTo>
                    <a:pt x="4" y="640"/>
                  </a:lnTo>
                  <a:lnTo>
                    <a:pt x="11" y="634"/>
                  </a:lnTo>
                  <a:lnTo>
                    <a:pt x="22" y="628"/>
                  </a:lnTo>
                  <a:lnTo>
                    <a:pt x="36" y="617"/>
                  </a:lnTo>
                  <a:lnTo>
                    <a:pt x="51" y="604"/>
                  </a:lnTo>
                  <a:lnTo>
                    <a:pt x="65" y="591"/>
                  </a:lnTo>
                  <a:lnTo>
                    <a:pt x="80" y="579"/>
                  </a:lnTo>
                  <a:lnTo>
                    <a:pt x="95" y="565"/>
                  </a:lnTo>
                  <a:lnTo>
                    <a:pt x="111" y="550"/>
                  </a:lnTo>
                  <a:lnTo>
                    <a:pt x="126" y="537"/>
                  </a:lnTo>
                  <a:lnTo>
                    <a:pt x="142" y="522"/>
                  </a:lnTo>
                  <a:lnTo>
                    <a:pt x="158" y="507"/>
                  </a:lnTo>
                  <a:lnTo>
                    <a:pt x="173" y="492"/>
                  </a:lnTo>
                  <a:lnTo>
                    <a:pt x="189" y="476"/>
                  </a:lnTo>
                  <a:lnTo>
                    <a:pt x="205" y="461"/>
                  </a:lnTo>
                  <a:lnTo>
                    <a:pt x="221" y="445"/>
                  </a:lnTo>
                  <a:lnTo>
                    <a:pt x="237" y="431"/>
                  </a:lnTo>
                  <a:lnTo>
                    <a:pt x="252" y="414"/>
                  </a:lnTo>
                  <a:lnTo>
                    <a:pt x="266" y="398"/>
                  </a:lnTo>
                  <a:lnTo>
                    <a:pt x="282" y="384"/>
                  </a:lnTo>
                  <a:lnTo>
                    <a:pt x="296" y="368"/>
                  </a:lnTo>
                  <a:lnTo>
                    <a:pt x="311" y="353"/>
                  </a:lnTo>
                  <a:lnTo>
                    <a:pt x="324" y="338"/>
                  </a:lnTo>
                  <a:lnTo>
                    <a:pt x="339" y="323"/>
                  </a:lnTo>
                  <a:lnTo>
                    <a:pt x="351" y="308"/>
                  </a:lnTo>
                  <a:lnTo>
                    <a:pt x="364" y="294"/>
                  </a:lnTo>
                  <a:lnTo>
                    <a:pt x="376" y="280"/>
                  </a:lnTo>
                  <a:lnTo>
                    <a:pt x="388" y="266"/>
                  </a:lnTo>
                  <a:lnTo>
                    <a:pt x="400" y="253"/>
                  </a:lnTo>
                  <a:lnTo>
                    <a:pt x="409" y="241"/>
                  </a:lnTo>
                  <a:lnTo>
                    <a:pt x="419" y="228"/>
                  </a:lnTo>
                  <a:lnTo>
                    <a:pt x="428" y="216"/>
                  </a:lnTo>
                  <a:lnTo>
                    <a:pt x="437" y="205"/>
                  </a:lnTo>
                  <a:lnTo>
                    <a:pt x="444" y="194"/>
                  </a:lnTo>
                  <a:lnTo>
                    <a:pt x="450" y="184"/>
                  </a:lnTo>
                  <a:lnTo>
                    <a:pt x="457" y="173"/>
                  </a:lnTo>
                  <a:lnTo>
                    <a:pt x="465" y="160"/>
                  </a:lnTo>
                  <a:lnTo>
                    <a:pt x="474" y="149"/>
                  </a:lnTo>
                  <a:lnTo>
                    <a:pt x="482" y="137"/>
                  </a:lnTo>
                  <a:lnTo>
                    <a:pt x="491" y="126"/>
                  </a:lnTo>
                  <a:lnTo>
                    <a:pt x="499" y="114"/>
                  </a:lnTo>
                  <a:lnTo>
                    <a:pt x="509" y="101"/>
                  </a:lnTo>
                  <a:lnTo>
                    <a:pt x="519" y="89"/>
                  </a:lnTo>
                  <a:lnTo>
                    <a:pt x="528" y="77"/>
                  </a:lnTo>
                  <a:lnTo>
                    <a:pt x="538" y="65"/>
                  </a:lnTo>
                  <a:lnTo>
                    <a:pt x="547" y="54"/>
                  </a:lnTo>
                  <a:lnTo>
                    <a:pt x="557" y="42"/>
                  </a:lnTo>
                  <a:lnTo>
                    <a:pt x="568" y="31"/>
                  </a:lnTo>
                  <a:lnTo>
                    <a:pt x="577" y="20"/>
                  </a:lnTo>
                  <a:lnTo>
                    <a:pt x="587" y="10"/>
                  </a:lnTo>
                  <a:lnTo>
                    <a:pt x="597" y="0"/>
                  </a:lnTo>
                  <a:lnTo>
                    <a:pt x="2104" y="0"/>
                  </a:lnTo>
                  <a:lnTo>
                    <a:pt x="2112" y="4"/>
                  </a:lnTo>
                  <a:lnTo>
                    <a:pt x="2122" y="9"/>
                  </a:lnTo>
                  <a:lnTo>
                    <a:pt x="2131" y="12"/>
                  </a:lnTo>
                  <a:lnTo>
                    <a:pt x="2139" y="17"/>
                  </a:lnTo>
                  <a:lnTo>
                    <a:pt x="2149" y="21"/>
                  </a:lnTo>
                  <a:lnTo>
                    <a:pt x="2158" y="26"/>
                  </a:lnTo>
                  <a:lnTo>
                    <a:pt x="2166" y="30"/>
                  </a:lnTo>
                  <a:lnTo>
                    <a:pt x="2176" y="33"/>
                  </a:lnTo>
                  <a:lnTo>
                    <a:pt x="2185" y="37"/>
                  </a:lnTo>
                  <a:lnTo>
                    <a:pt x="2194" y="41"/>
                  </a:lnTo>
                  <a:lnTo>
                    <a:pt x="2203" y="44"/>
                  </a:lnTo>
                  <a:lnTo>
                    <a:pt x="2212" y="47"/>
                  </a:lnTo>
                  <a:lnTo>
                    <a:pt x="2221" y="51"/>
                  </a:lnTo>
                  <a:lnTo>
                    <a:pt x="2231" y="53"/>
                  </a:lnTo>
                  <a:lnTo>
                    <a:pt x="2239" y="54"/>
                  </a:lnTo>
                  <a:lnTo>
                    <a:pt x="2248" y="57"/>
                  </a:lnTo>
                  <a:lnTo>
                    <a:pt x="2258" y="58"/>
                  </a:lnTo>
                  <a:lnTo>
                    <a:pt x="2266" y="59"/>
                  </a:lnTo>
                  <a:lnTo>
                    <a:pt x="2275" y="59"/>
                  </a:lnTo>
                  <a:lnTo>
                    <a:pt x="2285" y="61"/>
                  </a:lnTo>
                  <a:lnTo>
                    <a:pt x="2293" y="61"/>
                  </a:lnTo>
                  <a:lnTo>
                    <a:pt x="2302" y="59"/>
                  </a:lnTo>
                  <a:lnTo>
                    <a:pt x="2311" y="58"/>
                  </a:lnTo>
                  <a:lnTo>
                    <a:pt x="2319" y="57"/>
                  </a:lnTo>
                  <a:lnTo>
                    <a:pt x="2329" y="54"/>
                  </a:lnTo>
                  <a:lnTo>
                    <a:pt x="2338" y="52"/>
                  </a:lnTo>
                  <a:lnTo>
                    <a:pt x="2346" y="48"/>
                  </a:lnTo>
                  <a:lnTo>
                    <a:pt x="2355" y="44"/>
                  </a:lnTo>
                  <a:lnTo>
                    <a:pt x="2365" y="40"/>
                  </a:lnTo>
                  <a:lnTo>
                    <a:pt x="2374" y="35"/>
                  </a:lnTo>
                  <a:lnTo>
                    <a:pt x="2382" y="28"/>
                  </a:lnTo>
                  <a:lnTo>
                    <a:pt x="2391" y="22"/>
                  </a:lnTo>
                  <a:lnTo>
                    <a:pt x="2393" y="20"/>
                  </a:lnTo>
                  <a:lnTo>
                    <a:pt x="2395" y="16"/>
                  </a:lnTo>
                  <a:lnTo>
                    <a:pt x="2397" y="14"/>
                  </a:lnTo>
                  <a:lnTo>
                    <a:pt x="2399" y="11"/>
                  </a:lnTo>
                  <a:lnTo>
                    <a:pt x="2402" y="9"/>
                  </a:lnTo>
                  <a:lnTo>
                    <a:pt x="2404" y="5"/>
                  </a:lnTo>
                  <a:lnTo>
                    <a:pt x="2407" y="3"/>
                  </a:lnTo>
                  <a:lnTo>
                    <a:pt x="2408" y="0"/>
                  </a:lnTo>
                  <a:lnTo>
                    <a:pt x="2646"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5" name="Freeform 16"/>
            <p:cNvSpPr>
              <a:spLocks/>
            </p:cNvSpPr>
            <p:nvPr/>
          </p:nvSpPr>
          <p:spPr bwMode="auto">
            <a:xfrm>
              <a:off x="3869" y="2524"/>
              <a:ext cx="834" cy="366"/>
            </a:xfrm>
            <a:custGeom>
              <a:avLst/>
              <a:gdLst>
                <a:gd name="T0" fmla="*/ 11 w 1670"/>
                <a:gd name="T1" fmla="*/ 45 h 730"/>
                <a:gd name="T2" fmla="*/ 12 w 1670"/>
                <a:gd name="T3" fmla="*/ 43 h 730"/>
                <a:gd name="T4" fmla="*/ 14 w 1670"/>
                <a:gd name="T5" fmla="*/ 42 h 730"/>
                <a:gd name="T6" fmla="*/ 15 w 1670"/>
                <a:gd name="T7" fmla="*/ 41 h 730"/>
                <a:gd name="T8" fmla="*/ 17 w 1670"/>
                <a:gd name="T9" fmla="*/ 40 h 730"/>
                <a:gd name="T10" fmla="*/ 15 w 1670"/>
                <a:gd name="T11" fmla="*/ 40 h 730"/>
                <a:gd name="T12" fmla="*/ 13 w 1670"/>
                <a:gd name="T13" fmla="*/ 41 h 730"/>
                <a:gd name="T14" fmla="*/ 12 w 1670"/>
                <a:gd name="T15" fmla="*/ 41 h 730"/>
                <a:gd name="T16" fmla="*/ 10 w 1670"/>
                <a:gd name="T17" fmla="*/ 41 h 730"/>
                <a:gd name="T18" fmla="*/ 9 w 1670"/>
                <a:gd name="T19" fmla="*/ 41 h 730"/>
                <a:gd name="T20" fmla="*/ 8 w 1670"/>
                <a:gd name="T21" fmla="*/ 40 h 730"/>
                <a:gd name="T22" fmla="*/ 8 w 1670"/>
                <a:gd name="T23" fmla="*/ 38 h 730"/>
                <a:gd name="T24" fmla="*/ 10 w 1670"/>
                <a:gd name="T25" fmla="*/ 36 h 730"/>
                <a:gd name="T26" fmla="*/ 9 w 1670"/>
                <a:gd name="T27" fmla="*/ 35 h 730"/>
                <a:gd name="T28" fmla="*/ 7 w 1670"/>
                <a:gd name="T29" fmla="*/ 32 h 730"/>
                <a:gd name="T30" fmla="*/ 6 w 1670"/>
                <a:gd name="T31" fmla="*/ 31 h 730"/>
                <a:gd name="T32" fmla="*/ 7 w 1670"/>
                <a:gd name="T33" fmla="*/ 29 h 730"/>
                <a:gd name="T34" fmla="*/ 6 w 1670"/>
                <a:gd name="T35" fmla="*/ 28 h 730"/>
                <a:gd name="T36" fmla="*/ 4 w 1670"/>
                <a:gd name="T37" fmla="*/ 27 h 730"/>
                <a:gd name="T38" fmla="*/ 3 w 1670"/>
                <a:gd name="T39" fmla="*/ 26 h 730"/>
                <a:gd name="T40" fmla="*/ 3 w 1670"/>
                <a:gd name="T41" fmla="*/ 25 h 730"/>
                <a:gd name="T42" fmla="*/ 3 w 1670"/>
                <a:gd name="T43" fmla="*/ 24 h 730"/>
                <a:gd name="T44" fmla="*/ 6 w 1670"/>
                <a:gd name="T45" fmla="*/ 22 h 730"/>
                <a:gd name="T46" fmla="*/ 5 w 1670"/>
                <a:gd name="T47" fmla="*/ 21 h 730"/>
                <a:gd name="T48" fmla="*/ 2 w 1670"/>
                <a:gd name="T49" fmla="*/ 18 h 730"/>
                <a:gd name="T50" fmla="*/ 1 w 1670"/>
                <a:gd name="T51" fmla="*/ 16 h 730"/>
                <a:gd name="T52" fmla="*/ 0 w 1670"/>
                <a:gd name="T53" fmla="*/ 14 h 730"/>
                <a:gd name="T54" fmla="*/ 0 w 1670"/>
                <a:gd name="T55" fmla="*/ 13 h 730"/>
                <a:gd name="T56" fmla="*/ 1 w 1670"/>
                <a:gd name="T57" fmla="*/ 12 h 730"/>
                <a:gd name="T58" fmla="*/ 0 w 1670"/>
                <a:gd name="T59" fmla="*/ 11 h 730"/>
                <a:gd name="T60" fmla="*/ 0 w 1670"/>
                <a:gd name="T61" fmla="*/ 9 h 730"/>
                <a:gd name="T62" fmla="*/ 2 w 1670"/>
                <a:gd name="T63" fmla="*/ 5 h 730"/>
                <a:gd name="T64" fmla="*/ 3 w 1670"/>
                <a:gd name="T65" fmla="*/ 2 h 730"/>
                <a:gd name="T66" fmla="*/ 4 w 1670"/>
                <a:gd name="T67" fmla="*/ 1 h 730"/>
                <a:gd name="T68" fmla="*/ 89 w 1670"/>
                <a:gd name="T69" fmla="*/ 25 h 730"/>
                <a:gd name="T70" fmla="*/ 87 w 1670"/>
                <a:gd name="T71" fmla="*/ 26 h 730"/>
                <a:gd name="T72" fmla="*/ 86 w 1670"/>
                <a:gd name="T73" fmla="*/ 27 h 730"/>
                <a:gd name="T74" fmla="*/ 84 w 1670"/>
                <a:gd name="T75" fmla="*/ 28 h 730"/>
                <a:gd name="T76" fmla="*/ 83 w 1670"/>
                <a:gd name="T77" fmla="*/ 29 h 730"/>
                <a:gd name="T78" fmla="*/ 85 w 1670"/>
                <a:gd name="T79" fmla="*/ 31 h 730"/>
                <a:gd name="T80" fmla="*/ 87 w 1670"/>
                <a:gd name="T81" fmla="*/ 33 h 730"/>
                <a:gd name="T82" fmla="*/ 89 w 1670"/>
                <a:gd name="T83" fmla="*/ 35 h 730"/>
                <a:gd name="T84" fmla="*/ 92 w 1670"/>
                <a:gd name="T85" fmla="*/ 38 h 730"/>
                <a:gd name="T86" fmla="*/ 94 w 1670"/>
                <a:gd name="T87" fmla="*/ 40 h 730"/>
                <a:gd name="T88" fmla="*/ 97 w 1670"/>
                <a:gd name="T89" fmla="*/ 42 h 730"/>
                <a:gd name="T90" fmla="*/ 99 w 1670"/>
                <a:gd name="T91" fmla="*/ 44 h 730"/>
                <a:gd name="T92" fmla="*/ 102 w 1670"/>
                <a:gd name="T93" fmla="*/ 45 h 730"/>
                <a:gd name="T94" fmla="*/ 103 w 1670"/>
                <a:gd name="T95" fmla="*/ 46 h 730"/>
                <a:gd name="T96" fmla="*/ 10 w 1670"/>
                <a:gd name="T97" fmla="*/ 46 h 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0"/>
                <a:gd name="T148" fmla="*/ 0 h 730"/>
                <a:gd name="T149" fmla="*/ 1670 w 1670"/>
                <a:gd name="T150" fmla="*/ 730 h 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0" h="730">
                  <a:moveTo>
                    <a:pt x="163" y="730"/>
                  </a:moveTo>
                  <a:lnTo>
                    <a:pt x="169" y="723"/>
                  </a:lnTo>
                  <a:lnTo>
                    <a:pt x="176" y="715"/>
                  </a:lnTo>
                  <a:lnTo>
                    <a:pt x="183" y="709"/>
                  </a:lnTo>
                  <a:lnTo>
                    <a:pt x="189" y="703"/>
                  </a:lnTo>
                  <a:lnTo>
                    <a:pt x="195" y="697"/>
                  </a:lnTo>
                  <a:lnTo>
                    <a:pt x="201" y="691"/>
                  </a:lnTo>
                  <a:lnTo>
                    <a:pt x="207" y="684"/>
                  </a:lnTo>
                  <a:lnTo>
                    <a:pt x="213" y="679"/>
                  </a:lnTo>
                  <a:lnTo>
                    <a:pt x="218" y="675"/>
                  </a:lnTo>
                  <a:lnTo>
                    <a:pt x="224" y="670"/>
                  </a:lnTo>
                  <a:lnTo>
                    <a:pt x="229" y="666"/>
                  </a:lnTo>
                  <a:lnTo>
                    <a:pt x="233" y="662"/>
                  </a:lnTo>
                  <a:lnTo>
                    <a:pt x="238" y="659"/>
                  </a:lnTo>
                  <a:lnTo>
                    <a:pt x="242" y="656"/>
                  </a:lnTo>
                  <a:lnTo>
                    <a:pt x="247" y="654"/>
                  </a:lnTo>
                  <a:lnTo>
                    <a:pt x="249" y="651"/>
                  </a:lnTo>
                  <a:lnTo>
                    <a:pt x="263" y="644"/>
                  </a:lnTo>
                  <a:lnTo>
                    <a:pt x="270" y="636"/>
                  </a:lnTo>
                  <a:lnTo>
                    <a:pt x="273" y="631"/>
                  </a:lnTo>
                  <a:lnTo>
                    <a:pt x="271" y="628"/>
                  </a:lnTo>
                  <a:lnTo>
                    <a:pt x="266" y="626"/>
                  </a:lnTo>
                  <a:lnTo>
                    <a:pt x="258" y="626"/>
                  </a:lnTo>
                  <a:lnTo>
                    <a:pt x="248" y="629"/>
                  </a:lnTo>
                  <a:lnTo>
                    <a:pt x="237" y="635"/>
                  </a:lnTo>
                  <a:lnTo>
                    <a:pt x="231" y="639"/>
                  </a:lnTo>
                  <a:lnTo>
                    <a:pt x="224" y="642"/>
                  </a:lnTo>
                  <a:lnTo>
                    <a:pt x="218" y="645"/>
                  </a:lnTo>
                  <a:lnTo>
                    <a:pt x="212" y="647"/>
                  </a:lnTo>
                  <a:lnTo>
                    <a:pt x="207" y="650"/>
                  </a:lnTo>
                  <a:lnTo>
                    <a:pt x="201" y="652"/>
                  </a:lnTo>
                  <a:lnTo>
                    <a:pt x="195" y="654"/>
                  </a:lnTo>
                  <a:lnTo>
                    <a:pt x="189" y="655"/>
                  </a:lnTo>
                  <a:lnTo>
                    <a:pt x="184" y="656"/>
                  </a:lnTo>
                  <a:lnTo>
                    <a:pt x="178" y="656"/>
                  </a:lnTo>
                  <a:lnTo>
                    <a:pt x="173" y="655"/>
                  </a:lnTo>
                  <a:lnTo>
                    <a:pt x="168" y="655"/>
                  </a:lnTo>
                  <a:lnTo>
                    <a:pt x="163" y="654"/>
                  </a:lnTo>
                  <a:lnTo>
                    <a:pt x="158" y="651"/>
                  </a:lnTo>
                  <a:lnTo>
                    <a:pt x="153" y="649"/>
                  </a:lnTo>
                  <a:lnTo>
                    <a:pt x="149" y="645"/>
                  </a:lnTo>
                  <a:lnTo>
                    <a:pt x="142" y="638"/>
                  </a:lnTo>
                  <a:lnTo>
                    <a:pt x="136" y="631"/>
                  </a:lnTo>
                  <a:lnTo>
                    <a:pt x="131" y="625"/>
                  </a:lnTo>
                  <a:lnTo>
                    <a:pt x="130" y="619"/>
                  </a:lnTo>
                  <a:lnTo>
                    <a:pt x="131" y="613"/>
                  </a:lnTo>
                  <a:lnTo>
                    <a:pt x="133" y="605"/>
                  </a:lnTo>
                  <a:lnTo>
                    <a:pt x="139" y="598"/>
                  </a:lnTo>
                  <a:lnTo>
                    <a:pt x="149" y="589"/>
                  </a:lnTo>
                  <a:lnTo>
                    <a:pt x="158" y="582"/>
                  </a:lnTo>
                  <a:lnTo>
                    <a:pt x="165" y="577"/>
                  </a:lnTo>
                  <a:lnTo>
                    <a:pt x="169" y="573"/>
                  </a:lnTo>
                  <a:lnTo>
                    <a:pt x="169" y="568"/>
                  </a:lnTo>
                  <a:lnTo>
                    <a:pt x="167" y="564"/>
                  </a:lnTo>
                  <a:lnTo>
                    <a:pt x="162" y="559"/>
                  </a:lnTo>
                  <a:lnTo>
                    <a:pt x="153" y="550"/>
                  </a:lnTo>
                  <a:lnTo>
                    <a:pt x="142" y="538"/>
                  </a:lnTo>
                  <a:lnTo>
                    <a:pt x="131" y="525"/>
                  </a:lnTo>
                  <a:lnTo>
                    <a:pt x="122" y="515"/>
                  </a:lnTo>
                  <a:lnTo>
                    <a:pt x="115" y="507"/>
                  </a:lnTo>
                  <a:lnTo>
                    <a:pt x="109" y="501"/>
                  </a:lnTo>
                  <a:lnTo>
                    <a:pt x="106" y="494"/>
                  </a:lnTo>
                  <a:lnTo>
                    <a:pt x="106" y="490"/>
                  </a:lnTo>
                  <a:lnTo>
                    <a:pt x="110" y="485"/>
                  </a:lnTo>
                  <a:lnTo>
                    <a:pt x="117" y="480"/>
                  </a:lnTo>
                  <a:lnTo>
                    <a:pt x="123" y="475"/>
                  </a:lnTo>
                  <a:lnTo>
                    <a:pt x="127" y="469"/>
                  </a:lnTo>
                  <a:lnTo>
                    <a:pt x="127" y="462"/>
                  </a:lnTo>
                  <a:lnTo>
                    <a:pt x="125" y="455"/>
                  </a:lnTo>
                  <a:lnTo>
                    <a:pt x="120" y="448"/>
                  </a:lnTo>
                  <a:lnTo>
                    <a:pt x="113" y="441"/>
                  </a:lnTo>
                  <a:lnTo>
                    <a:pt x="104" y="434"/>
                  </a:lnTo>
                  <a:lnTo>
                    <a:pt x="94" y="428"/>
                  </a:lnTo>
                  <a:lnTo>
                    <a:pt x="89" y="425"/>
                  </a:lnTo>
                  <a:lnTo>
                    <a:pt x="83" y="422"/>
                  </a:lnTo>
                  <a:lnTo>
                    <a:pt x="78" y="418"/>
                  </a:lnTo>
                  <a:lnTo>
                    <a:pt x="73" y="414"/>
                  </a:lnTo>
                  <a:lnTo>
                    <a:pt x="67" y="409"/>
                  </a:lnTo>
                  <a:lnTo>
                    <a:pt x="63" y="406"/>
                  </a:lnTo>
                  <a:lnTo>
                    <a:pt x="59" y="402"/>
                  </a:lnTo>
                  <a:lnTo>
                    <a:pt x="56" y="397"/>
                  </a:lnTo>
                  <a:lnTo>
                    <a:pt x="53" y="393"/>
                  </a:lnTo>
                  <a:lnTo>
                    <a:pt x="52" y="388"/>
                  </a:lnTo>
                  <a:lnTo>
                    <a:pt x="51" y="385"/>
                  </a:lnTo>
                  <a:lnTo>
                    <a:pt x="52" y="380"/>
                  </a:lnTo>
                  <a:lnTo>
                    <a:pt x="54" y="376"/>
                  </a:lnTo>
                  <a:lnTo>
                    <a:pt x="57" y="372"/>
                  </a:lnTo>
                  <a:lnTo>
                    <a:pt x="62" y="370"/>
                  </a:lnTo>
                  <a:lnTo>
                    <a:pt x="68" y="366"/>
                  </a:lnTo>
                  <a:lnTo>
                    <a:pt x="81" y="360"/>
                  </a:lnTo>
                  <a:lnTo>
                    <a:pt x="91" y="355"/>
                  </a:lnTo>
                  <a:lnTo>
                    <a:pt x="97" y="351"/>
                  </a:lnTo>
                  <a:lnTo>
                    <a:pt x="101" y="346"/>
                  </a:lnTo>
                  <a:lnTo>
                    <a:pt x="101" y="342"/>
                  </a:lnTo>
                  <a:lnTo>
                    <a:pt x="100" y="335"/>
                  </a:lnTo>
                  <a:lnTo>
                    <a:pt x="95" y="329"/>
                  </a:lnTo>
                  <a:lnTo>
                    <a:pt x="88" y="321"/>
                  </a:lnTo>
                  <a:lnTo>
                    <a:pt x="72" y="303"/>
                  </a:lnTo>
                  <a:lnTo>
                    <a:pt x="58" y="289"/>
                  </a:lnTo>
                  <a:lnTo>
                    <a:pt x="46" y="276"/>
                  </a:lnTo>
                  <a:lnTo>
                    <a:pt x="36" y="265"/>
                  </a:lnTo>
                  <a:lnTo>
                    <a:pt x="27" y="256"/>
                  </a:lnTo>
                  <a:lnTo>
                    <a:pt x="21" y="248"/>
                  </a:lnTo>
                  <a:lnTo>
                    <a:pt x="16" y="242"/>
                  </a:lnTo>
                  <a:lnTo>
                    <a:pt x="12" y="235"/>
                  </a:lnTo>
                  <a:lnTo>
                    <a:pt x="9" y="231"/>
                  </a:lnTo>
                  <a:lnTo>
                    <a:pt x="7" y="227"/>
                  </a:lnTo>
                  <a:lnTo>
                    <a:pt x="6" y="223"/>
                  </a:lnTo>
                  <a:lnTo>
                    <a:pt x="6" y="219"/>
                  </a:lnTo>
                  <a:lnTo>
                    <a:pt x="6" y="216"/>
                  </a:lnTo>
                  <a:lnTo>
                    <a:pt x="7" y="212"/>
                  </a:lnTo>
                  <a:lnTo>
                    <a:pt x="9" y="208"/>
                  </a:lnTo>
                  <a:lnTo>
                    <a:pt x="10" y="205"/>
                  </a:lnTo>
                  <a:lnTo>
                    <a:pt x="12" y="196"/>
                  </a:lnTo>
                  <a:lnTo>
                    <a:pt x="15" y="190"/>
                  </a:lnTo>
                  <a:lnTo>
                    <a:pt x="16" y="186"/>
                  </a:lnTo>
                  <a:lnTo>
                    <a:pt x="17" y="184"/>
                  </a:lnTo>
                  <a:lnTo>
                    <a:pt x="16" y="180"/>
                  </a:lnTo>
                  <a:lnTo>
                    <a:pt x="14" y="176"/>
                  </a:lnTo>
                  <a:lnTo>
                    <a:pt x="9" y="170"/>
                  </a:lnTo>
                  <a:lnTo>
                    <a:pt x="0" y="163"/>
                  </a:lnTo>
                  <a:lnTo>
                    <a:pt x="1" y="154"/>
                  </a:lnTo>
                  <a:lnTo>
                    <a:pt x="5" y="144"/>
                  </a:lnTo>
                  <a:lnTo>
                    <a:pt x="9" y="133"/>
                  </a:lnTo>
                  <a:lnTo>
                    <a:pt x="14" y="121"/>
                  </a:lnTo>
                  <a:lnTo>
                    <a:pt x="20" y="107"/>
                  </a:lnTo>
                  <a:lnTo>
                    <a:pt x="26" y="94"/>
                  </a:lnTo>
                  <a:lnTo>
                    <a:pt x="32" y="80"/>
                  </a:lnTo>
                  <a:lnTo>
                    <a:pt x="38" y="67"/>
                  </a:lnTo>
                  <a:lnTo>
                    <a:pt x="44" y="53"/>
                  </a:lnTo>
                  <a:lnTo>
                    <a:pt x="51" y="41"/>
                  </a:lnTo>
                  <a:lnTo>
                    <a:pt x="56" y="30"/>
                  </a:lnTo>
                  <a:lnTo>
                    <a:pt x="62" y="20"/>
                  </a:lnTo>
                  <a:lnTo>
                    <a:pt x="65" y="11"/>
                  </a:lnTo>
                  <a:lnTo>
                    <a:pt x="68" y="5"/>
                  </a:lnTo>
                  <a:lnTo>
                    <a:pt x="70" y="1"/>
                  </a:lnTo>
                  <a:lnTo>
                    <a:pt x="72" y="0"/>
                  </a:lnTo>
                  <a:lnTo>
                    <a:pt x="1147" y="20"/>
                  </a:lnTo>
                  <a:lnTo>
                    <a:pt x="1433" y="385"/>
                  </a:lnTo>
                  <a:lnTo>
                    <a:pt x="1427" y="388"/>
                  </a:lnTo>
                  <a:lnTo>
                    <a:pt x="1422" y="392"/>
                  </a:lnTo>
                  <a:lnTo>
                    <a:pt x="1416" y="397"/>
                  </a:lnTo>
                  <a:lnTo>
                    <a:pt x="1409" y="401"/>
                  </a:lnTo>
                  <a:lnTo>
                    <a:pt x="1404" y="404"/>
                  </a:lnTo>
                  <a:lnTo>
                    <a:pt x="1398" y="408"/>
                  </a:lnTo>
                  <a:lnTo>
                    <a:pt x="1392" y="412"/>
                  </a:lnTo>
                  <a:lnTo>
                    <a:pt x="1385" y="417"/>
                  </a:lnTo>
                  <a:lnTo>
                    <a:pt x="1379" y="420"/>
                  </a:lnTo>
                  <a:lnTo>
                    <a:pt x="1372" y="424"/>
                  </a:lnTo>
                  <a:lnTo>
                    <a:pt x="1366" y="428"/>
                  </a:lnTo>
                  <a:lnTo>
                    <a:pt x="1359" y="432"/>
                  </a:lnTo>
                  <a:lnTo>
                    <a:pt x="1353" y="437"/>
                  </a:lnTo>
                  <a:lnTo>
                    <a:pt x="1345" y="440"/>
                  </a:lnTo>
                  <a:lnTo>
                    <a:pt x="1339" y="444"/>
                  </a:lnTo>
                  <a:lnTo>
                    <a:pt x="1332" y="448"/>
                  </a:lnTo>
                  <a:lnTo>
                    <a:pt x="1339" y="455"/>
                  </a:lnTo>
                  <a:lnTo>
                    <a:pt x="1346" y="462"/>
                  </a:lnTo>
                  <a:lnTo>
                    <a:pt x="1354" y="470"/>
                  </a:lnTo>
                  <a:lnTo>
                    <a:pt x="1361" y="478"/>
                  </a:lnTo>
                  <a:lnTo>
                    <a:pt x="1369" y="486"/>
                  </a:lnTo>
                  <a:lnTo>
                    <a:pt x="1377" y="494"/>
                  </a:lnTo>
                  <a:lnTo>
                    <a:pt x="1386" y="503"/>
                  </a:lnTo>
                  <a:lnTo>
                    <a:pt x="1395" y="513"/>
                  </a:lnTo>
                  <a:lnTo>
                    <a:pt x="1403" y="522"/>
                  </a:lnTo>
                  <a:lnTo>
                    <a:pt x="1412" y="530"/>
                  </a:lnTo>
                  <a:lnTo>
                    <a:pt x="1420" y="540"/>
                  </a:lnTo>
                  <a:lnTo>
                    <a:pt x="1429" y="550"/>
                  </a:lnTo>
                  <a:lnTo>
                    <a:pt x="1439" y="559"/>
                  </a:lnTo>
                  <a:lnTo>
                    <a:pt x="1449" y="568"/>
                  </a:lnTo>
                  <a:lnTo>
                    <a:pt x="1457" y="578"/>
                  </a:lnTo>
                  <a:lnTo>
                    <a:pt x="1467" y="587"/>
                  </a:lnTo>
                  <a:lnTo>
                    <a:pt x="1477" y="597"/>
                  </a:lnTo>
                  <a:lnTo>
                    <a:pt x="1487" y="605"/>
                  </a:lnTo>
                  <a:lnTo>
                    <a:pt x="1497" y="614"/>
                  </a:lnTo>
                  <a:lnTo>
                    <a:pt x="1507" y="624"/>
                  </a:lnTo>
                  <a:lnTo>
                    <a:pt x="1517" y="633"/>
                  </a:lnTo>
                  <a:lnTo>
                    <a:pt x="1526" y="641"/>
                  </a:lnTo>
                  <a:lnTo>
                    <a:pt x="1538" y="650"/>
                  </a:lnTo>
                  <a:lnTo>
                    <a:pt x="1547" y="657"/>
                  </a:lnTo>
                  <a:lnTo>
                    <a:pt x="1557" y="666"/>
                  </a:lnTo>
                  <a:lnTo>
                    <a:pt x="1568" y="673"/>
                  </a:lnTo>
                  <a:lnTo>
                    <a:pt x="1578" y="679"/>
                  </a:lnTo>
                  <a:lnTo>
                    <a:pt x="1588" y="687"/>
                  </a:lnTo>
                  <a:lnTo>
                    <a:pt x="1599" y="693"/>
                  </a:lnTo>
                  <a:lnTo>
                    <a:pt x="1609" y="699"/>
                  </a:lnTo>
                  <a:lnTo>
                    <a:pt x="1619" y="704"/>
                  </a:lnTo>
                  <a:lnTo>
                    <a:pt x="1630" y="710"/>
                  </a:lnTo>
                  <a:lnTo>
                    <a:pt x="1635" y="712"/>
                  </a:lnTo>
                  <a:lnTo>
                    <a:pt x="1640" y="715"/>
                  </a:lnTo>
                  <a:lnTo>
                    <a:pt x="1645" y="717"/>
                  </a:lnTo>
                  <a:lnTo>
                    <a:pt x="1650" y="719"/>
                  </a:lnTo>
                  <a:lnTo>
                    <a:pt x="1655" y="723"/>
                  </a:lnTo>
                  <a:lnTo>
                    <a:pt x="1660" y="725"/>
                  </a:lnTo>
                  <a:lnTo>
                    <a:pt x="1665" y="726"/>
                  </a:lnTo>
                  <a:lnTo>
                    <a:pt x="1670" y="730"/>
                  </a:lnTo>
                  <a:lnTo>
                    <a:pt x="163" y="73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6" name="Freeform 17"/>
            <p:cNvSpPr>
              <a:spLocks/>
            </p:cNvSpPr>
            <p:nvPr/>
          </p:nvSpPr>
          <p:spPr bwMode="auto">
            <a:xfrm>
              <a:off x="4856" y="2854"/>
              <a:ext cx="119" cy="36"/>
            </a:xfrm>
            <a:custGeom>
              <a:avLst/>
              <a:gdLst>
                <a:gd name="T0" fmla="*/ 0 w 238"/>
                <a:gd name="T1" fmla="*/ 5 h 71"/>
                <a:gd name="T2" fmla="*/ 1 w 238"/>
                <a:gd name="T3" fmla="*/ 4 h 71"/>
                <a:gd name="T4" fmla="*/ 1 w 238"/>
                <a:gd name="T5" fmla="*/ 4 h 71"/>
                <a:gd name="T6" fmla="*/ 2 w 238"/>
                <a:gd name="T7" fmla="*/ 4 h 71"/>
                <a:gd name="T8" fmla="*/ 2 w 238"/>
                <a:gd name="T9" fmla="*/ 3 h 71"/>
                <a:gd name="T10" fmla="*/ 2 w 238"/>
                <a:gd name="T11" fmla="*/ 3 h 71"/>
                <a:gd name="T12" fmla="*/ 3 w 238"/>
                <a:gd name="T13" fmla="*/ 2 h 71"/>
                <a:gd name="T14" fmla="*/ 3 w 238"/>
                <a:gd name="T15" fmla="*/ 2 h 71"/>
                <a:gd name="T16" fmla="*/ 3 w 238"/>
                <a:gd name="T17" fmla="*/ 2 h 71"/>
                <a:gd name="T18" fmla="*/ 4 w 238"/>
                <a:gd name="T19" fmla="*/ 2 h 71"/>
                <a:gd name="T20" fmla="*/ 4 w 238"/>
                <a:gd name="T21" fmla="*/ 1 h 71"/>
                <a:gd name="T22" fmla="*/ 5 w 238"/>
                <a:gd name="T23" fmla="*/ 1 h 71"/>
                <a:gd name="T24" fmla="*/ 5 w 238"/>
                <a:gd name="T25" fmla="*/ 1 h 71"/>
                <a:gd name="T26" fmla="*/ 6 w 238"/>
                <a:gd name="T27" fmla="*/ 1 h 71"/>
                <a:gd name="T28" fmla="*/ 6 w 238"/>
                <a:gd name="T29" fmla="*/ 1 h 71"/>
                <a:gd name="T30" fmla="*/ 7 w 238"/>
                <a:gd name="T31" fmla="*/ 0 h 71"/>
                <a:gd name="T32" fmla="*/ 7 w 238"/>
                <a:gd name="T33" fmla="*/ 0 h 71"/>
                <a:gd name="T34" fmla="*/ 7 w 238"/>
                <a:gd name="T35" fmla="*/ 0 h 71"/>
                <a:gd name="T36" fmla="*/ 9 w 238"/>
                <a:gd name="T37" fmla="*/ 1 h 71"/>
                <a:gd name="T38" fmla="*/ 9 w 238"/>
                <a:gd name="T39" fmla="*/ 1 h 71"/>
                <a:gd name="T40" fmla="*/ 10 w 238"/>
                <a:gd name="T41" fmla="*/ 1 h 71"/>
                <a:gd name="T42" fmla="*/ 11 w 238"/>
                <a:gd name="T43" fmla="*/ 1 h 71"/>
                <a:gd name="T44" fmla="*/ 11 w 238"/>
                <a:gd name="T45" fmla="*/ 1 h 71"/>
                <a:gd name="T46" fmla="*/ 12 w 238"/>
                <a:gd name="T47" fmla="*/ 2 h 71"/>
                <a:gd name="T48" fmla="*/ 12 w 238"/>
                <a:gd name="T49" fmla="*/ 2 h 71"/>
                <a:gd name="T50" fmla="*/ 13 w 238"/>
                <a:gd name="T51" fmla="*/ 2 h 71"/>
                <a:gd name="T52" fmla="*/ 13 w 238"/>
                <a:gd name="T53" fmla="*/ 2 h 71"/>
                <a:gd name="T54" fmla="*/ 13 w 238"/>
                <a:gd name="T55" fmla="*/ 3 h 71"/>
                <a:gd name="T56" fmla="*/ 14 w 238"/>
                <a:gd name="T57" fmla="*/ 3 h 71"/>
                <a:gd name="T58" fmla="*/ 14 w 238"/>
                <a:gd name="T59" fmla="*/ 4 h 71"/>
                <a:gd name="T60" fmla="*/ 15 w 238"/>
                <a:gd name="T61" fmla="*/ 4 h 71"/>
                <a:gd name="T62" fmla="*/ 15 w 238"/>
                <a:gd name="T63" fmla="*/ 4 h 71"/>
                <a:gd name="T64" fmla="*/ 15 w 238"/>
                <a:gd name="T65" fmla="*/ 5 h 71"/>
                <a:gd name="T66" fmla="*/ 0 w 238"/>
                <a:gd name="T67" fmla="*/ 5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71"/>
                <a:gd name="T104" fmla="*/ 238 w 238"/>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71">
                  <a:moveTo>
                    <a:pt x="0" y="71"/>
                  </a:moveTo>
                  <a:lnTo>
                    <a:pt x="6" y="64"/>
                  </a:lnTo>
                  <a:lnTo>
                    <a:pt x="11" y="58"/>
                  </a:lnTo>
                  <a:lnTo>
                    <a:pt x="17" y="50"/>
                  </a:lnTo>
                  <a:lnTo>
                    <a:pt x="22" y="44"/>
                  </a:lnTo>
                  <a:lnTo>
                    <a:pt x="28" y="38"/>
                  </a:lnTo>
                  <a:lnTo>
                    <a:pt x="36" y="32"/>
                  </a:lnTo>
                  <a:lnTo>
                    <a:pt x="42" y="27"/>
                  </a:lnTo>
                  <a:lnTo>
                    <a:pt x="48" y="22"/>
                  </a:lnTo>
                  <a:lnTo>
                    <a:pt x="56" y="17"/>
                  </a:lnTo>
                  <a:lnTo>
                    <a:pt x="63" y="12"/>
                  </a:lnTo>
                  <a:lnTo>
                    <a:pt x="70" y="8"/>
                  </a:lnTo>
                  <a:lnTo>
                    <a:pt x="79" y="6"/>
                  </a:lnTo>
                  <a:lnTo>
                    <a:pt x="88" y="2"/>
                  </a:lnTo>
                  <a:lnTo>
                    <a:pt x="96" y="1"/>
                  </a:lnTo>
                  <a:lnTo>
                    <a:pt x="106" y="0"/>
                  </a:lnTo>
                  <a:lnTo>
                    <a:pt x="116" y="0"/>
                  </a:lnTo>
                  <a:lnTo>
                    <a:pt x="126" y="0"/>
                  </a:lnTo>
                  <a:lnTo>
                    <a:pt x="134" y="1"/>
                  </a:lnTo>
                  <a:lnTo>
                    <a:pt x="143" y="2"/>
                  </a:lnTo>
                  <a:lnTo>
                    <a:pt x="153" y="6"/>
                  </a:lnTo>
                  <a:lnTo>
                    <a:pt x="162" y="8"/>
                  </a:lnTo>
                  <a:lnTo>
                    <a:pt x="170" y="12"/>
                  </a:lnTo>
                  <a:lnTo>
                    <a:pt x="179" y="17"/>
                  </a:lnTo>
                  <a:lnTo>
                    <a:pt x="186" y="22"/>
                  </a:lnTo>
                  <a:lnTo>
                    <a:pt x="194" y="27"/>
                  </a:lnTo>
                  <a:lnTo>
                    <a:pt x="201" y="32"/>
                  </a:lnTo>
                  <a:lnTo>
                    <a:pt x="208" y="38"/>
                  </a:lnTo>
                  <a:lnTo>
                    <a:pt x="216" y="44"/>
                  </a:lnTo>
                  <a:lnTo>
                    <a:pt x="222" y="50"/>
                  </a:lnTo>
                  <a:lnTo>
                    <a:pt x="227" y="58"/>
                  </a:lnTo>
                  <a:lnTo>
                    <a:pt x="233" y="64"/>
                  </a:lnTo>
                  <a:lnTo>
                    <a:pt x="238" y="71"/>
                  </a:lnTo>
                  <a:lnTo>
                    <a:pt x="0" y="71"/>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7" name="Freeform 18"/>
            <p:cNvSpPr>
              <a:spLocks/>
            </p:cNvSpPr>
            <p:nvPr/>
          </p:nvSpPr>
          <p:spPr bwMode="auto">
            <a:xfrm>
              <a:off x="4228" y="1816"/>
              <a:ext cx="77" cy="126"/>
            </a:xfrm>
            <a:custGeom>
              <a:avLst/>
              <a:gdLst>
                <a:gd name="T0" fmla="*/ 9 w 154"/>
                <a:gd name="T1" fmla="*/ 16 h 251"/>
                <a:gd name="T2" fmla="*/ 9 w 154"/>
                <a:gd name="T3" fmla="*/ 15 h 251"/>
                <a:gd name="T4" fmla="*/ 10 w 154"/>
                <a:gd name="T5" fmla="*/ 14 h 251"/>
                <a:gd name="T6" fmla="*/ 10 w 154"/>
                <a:gd name="T7" fmla="*/ 12 h 251"/>
                <a:gd name="T8" fmla="*/ 10 w 154"/>
                <a:gd name="T9" fmla="*/ 11 h 251"/>
                <a:gd name="T10" fmla="*/ 10 w 154"/>
                <a:gd name="T11" fmla="*/ 10 h 251"/>
                <a:gd name="T12" fmla="*/ 10 w 154"/>
                <a:gd name="T13" fmla="*/ 8 h 251"/>
                <a:gd name="T14" fmla="*/ 10 w 154"/>
                <a:gd name="T15" fmla="*/ 7 h 251"/>
                <a:gd name="T16" fmla="*/ 10 w 154"/>
                <a:gd name="T17" fmla="*/ 6 h 251"/>
                <a:gd name="T18" fmla="*/ 10 w 154"/>
                <a:gd name="T19" fmla="*/ 5 h 251"/>
                <a:gd name="T20" fmla="*/ 9 w 154"/>
                <a:gd name="T21" fmla="*/ 3 h 251"/>
                <a:gd name="T22" fmla="*/ 7 w 154"/>
                <a:gd name="T23" fmla="*/ 2 h 251"/>
                <a:gd name="T24" fmla="*/ 6 w 154"/>
                <a:gd name="T25" fmla="*/ 2 h 251"/>
                <a:gd name="T26" fmla="*/ 5 w 154"/>
                <a:gd name="T27" fmla="*/ 1 h 251"/>
                <a:gd name="T28" fmla="*/ 4 w 154"/>
                <a:gd name="T29" fmla="*/ 1 h 251"/>
                <a:gd name="T30" fmla="*/ 2 w 154"/>
                <a:gd name="T31" fmla="*/ 0 h 251"/>
                <a:gd name="T32" fmla="*/ 0 w 154"/>
                <a:gd name="T33" fmla="*/ 1 h 251"/>
                <a:gd name="T34" fmla="*/ 1 w 154"/>
                <a:gd name="T35" fmla="*/ 1 h 251"/>
                <a:gd name="T36" fmla="*/ 3 w 154"/>
                <a:gd name="T37" fmla="*/ 1 h 251"/>
                <a:gd name="T38" fmla="*/ 5 w 154"/>
                <a:gd name="T39" fmla="*/ 1 h 251"/>
                <a:gd name="T40" fmla="*/ 6 w 154"/>
                <a:gd name="T41" fmla="*/ 2 h 251"/>
                <a:gd name="T42" fmla="*/ 7 w 154"/>
                <a:gd name="T43" fmla="*/ 2 h 251"/>
                <a:gd name="T44" fmla="*/ 8 w 154"/>
                <a:gd name="T45" fmla="*/ 3 h 251"/>
                <a:gd name="T46" fmla="*/ 9 w 154"/>
                <a:gd name="T47" fmla="*/ 4 h 251"/>
                <a:gd name="T48" fmla="*/ 9 w 154"/>
                <a:gd name="T49" fmla="*/ 5 h 251"/>
                <a:gd name="T50" fmla="*/ 10 w 154"/>
                <a:gd name="T51" fmla="*/ 6 h 251"/>
                <a:gd name="T52" fmla="*/ 10 w 154"/>
                <a:gd name="T53" fmla="*/ 8 h 251"/>
                <a:gd name="T54" fmla="*/ 10 w 154"/>
                <a:gd name="T55" fmla="*/ 9 h 251"/>
                <a:gd name="T56" fmla="*/ 10 w 154"/>
                <a:gd name="T57" fmla="*/ 10 h 251"/>
                <a:gd name="T58" fmla="*/ 9 w 154"/>
                <a:gd name="T59" fmla="*/ 12 h 251"/>
                <a:gd name="T60" fmla="*/ 9 w 154"/>
                <a:gd name="T61" fmla="*/ 13 h 251"/>
                <a:gd name="T62" fmla="*/ 9 w 154"/>
                <a:gd name="T63" fmla="*/ 14 h 251"/>
                <a:gd name="T64" fmla="*/ 9 w 154"/>
                <a:gd name="T65" fmla="*/ 16 h 251"/>
                <a:gd name="T66" fmla="*/ 9 w 154"/>
                <a:gd name="T67" fmla="*/ 16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251"/>
                <a:gd name="T104" fmla="*/ 154 w 154"/>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251">
                  <a:moveTo>
                    <a:pt x="139" y="251"/>
                  </a:moveTo>
                  <a:lnTo>
                    <a:pt x="139" y="251"/>
                  </a:lnTo>
                  <a:lnTo>
                    <a:pt x="140" y="241"/>
                  </a:lnTo>
                  <a:lnTo>
                    <a:pt x="142" y="233"/>
                  </a:lnTo>
                  <a:lnTo>
                    <a:pt x="143" y="223"/>
                  </a:lnTo>
                  <a:lnTo>
                    <a:pt x="145" y="213"/>
                  </a:lnTo>
                  <a:lnTo>
                    <a:pt x="147" y="203"/>
                  </a:lnTo>
                  <a:lnTo>
                    <a:pt x="148" y="192"/>
                  </a:lnTo>
                  <a:lnTo>
                    <a:pt x="150" y="182"/>
                  </a:lnTo>
                  <a:lnTo>
                    <a:pt x="152" y="171"/>
                  </a:lnTo>
                  <a:lnTo>
                    <a:pt x="153" y="160"/>
                  </a:lnTo>
                  <a:lnTo>
                    <a:pt x="154" y="149"/>
                  </a:lnTo>
                  <a:lnTo>
                    <a:pt x="154" y="138"/>
                  </a:lnTo>
                  <a:lnTo>
                    <a:pt x="154" y="127"/>
                  </a:lnTo>
                  <a:lnTo>
                    <a:pt x="154" y="117"/>
                  </a:lnTo>
                  <a:lnTo>
                    <a:pt x="154" y="106"/>
                  </a:lnTo>
                  <a:lnTo>
                    <a:pt x="153" y="96"/>
                  </a:lnTo>
                  <a:lnTo>
                    <a:pt x="152" y="85"/>
                  </a:lnTo>
                  <a:lnTo>
                    <a:pt x="149" y="75"/>
                  </a:lnTo>
                  <a:lnTo>
                    <a:pt x="145" y="66"/>
                  </a:lnTo>
                  <a:lnTo>
                    <a:pt x="142" y="56"/>
                  </a:lnTo>
                  <a:lnTo>
                    <a:pt x="137" y="48"/>
                  </a:lnTo>
                  <a:lnTo>
                    <a:pt x="132" y="40"/>
                  </a:lnTo>
                  <a:lnTo>
                    <a:pt x="124" y="32"/>
                  </a:lnTo>
                  <a:lnTo>
                    <a:pt x="117" y="26"/>
                  </a:lnTo>
                  <a:lnTo>
                    <a:pt x="110" y="19"/>
                  </a:lnTo>
                  <a:lnTo>
                    <a:pt x="100" y="15"/>
                  </a:lnTo>
                  <a:lnTo>
                    <a:pt x="89" y="10"/>
                  </a:lnTo>
                  <a:lnTo>
                    <a:pt x="78" y="6"/>
                  </a:lnTo>
                  <a:lnTo>
                    <a:pt x="64" y="2"/>
                  </a:lnTo>
                  <a:lnTo>
                    <a:pt x="50" y="1"/>
                  </a:lnTo>
                  <a:lnTo>
                    <a:pt x="34" y="0"/>
                  </a:lnTo>
                  <a:lnTo>
                    <a:pt x="18" y="0"/>
                  </a:lnTo>
                  <a:lnTo>
                    <a:pt x="0" y="1"/>
                  </a:lnTo>
                  <a:lnTo>
                    <a:pt x="0" y="7"/>
                  </a:lnTo>
                  <a:lnTo>
                    <a:pt x="18" y="6"/>
                  </a:lnTo>
                  <a:lnTo>
                    <a:pt x="34" y="5"/>
                  </a:lnTo>
                  <a:lnTo>
                    <a:pt x="49" y="6"/>
                  </a:lnTo>
                  <a:lnTo>
                    <a:pt x="64" y="7"/>
                  </a:lnTo>
                  <a:lnTo>
                    <a:pt x="76" y="11"/>
                  </a:lnTo>
                  <a:lnTo>
                    <a:pt x="87" y="15"/>
                  </a:lnTo>
                  <a:lnTo>
                    <a:pt x="97" y="18"/>
                  </a:lnTo>
                  <a:lnTo>
                    <a:pt x="106" y="23"/>
                  </a:lnTo>
                  <a:lnTo>
                    <a:pt x="115" y="29"/>
                  </a:lnTo>
                  <a:lnTo>
                    <a:pt x="121" y="36"/>
                  </a:lnTo>
                  <a:lnTo>
                    <a:pt x="128" y="43"/>
                  </a:lnTo>
                  <a:lnTo>
                    <a:pt x="133" y="50"/>
                  </a:lnTo>
                  <a:lnTo>
                    <a:pt x="137" y="59"/>
                  </a:lnTo>
                  <a:lnTo>
                    <a:pt x="140" y="68"/>
                  </a:lnTo>
                  <a:lnTo>
                    <a:pt x="144" y="76"/>
                  </a:lnTo>
                  <a:lnTo>
                    <a:pt x="145" y="86"/>
                  </a:lnTo>
                  <a:lnTo>
                    <a:pt x="148" y="96"/>
                  </a:lnTo>
                  <a:lnTo>
                    <a:pt x="148" y="107"/>
                  </a:lnTo>
                  <a:lnTo>
                    <a:pt x="149" y="117"/>
                  </a:lnTo>
                  <a:lnTo>
                    <a:pt x="149" y="127"/>
                  </a:lnTo>
                  <a:lnTo>
                    <a:pt x="149" y="138"/>
                  </a:lnTo>
                  <a:lnTo>
                    <a:pt x="148" y="149"/>
                  </a:lnTo>
                  <a:lnTo>
                    <a:pt x="148" y="160"/>
                  </a:lnTo>
                  <a:lnTo>
                    <a:pt x="147" y="170"/>
                  </a:lnTo>
                  <a:lnTo>
                    <a:pt x="144" y="181"/>
                  </a:lnTo>
                  <a:lnTo>
                    <a:pt x="143" y="192"/>
                  </a:lnTo>
                  <a:lnTo>
                    <a:pt x="142" y="202"/>
                  </a:lnTo>
                  <a:lnTo>
                    <a:pt x="140" y="213"/>
                  </a:lnTo>
                  <a:lnTo>
                    <a:pt x="138" y="223"/>
                  </a:lnTo>
                  <a:lnTo>
                    <a:pt x="137" y="233"/>
                  </a:lnTo>
                  <a:lnTo>
                    <a:pt x="136" y="241"/>
                  </a:lnTo>
                  <a:lnTo>
                    <a:pt x="133" y="250"/>
                  </a:lnTo>
                  <a:lnTo>
                    <a:pt x="139" y="251"/>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8" name="Freeform 19"/>
            <p:cNvSpPr>
              <a:spLocks/>
            </p:cNvSpPr>
            <p:nvPr/>
          </p:nvSpPr>
          <p:spPr bwMode="auto">
            <a:xfrm>
              <a:off x="4293" y="1941"/>
              <a:ext cx="30" cy="208"/>
            </a:xfrm>
            <a:custGeom>
              <a:avLst/>
              <a:gdLst>
                <a:gd name="T0" fmla="*/ 4 w 60"/>
                <a:gd name="T1" fmla="*/ 26 h 416"/>
                <a:gd name="T2" fmla="*/ 4 w 60"/>
                <a:gd name="T3" fmla="*/ 25 h 416"/>
                <a:gd name="T4" fmla="*/ 3 w 60"/>
                <a:gd name="T5" fmla="*/ 23 h 416"/>
                <a:gd name="T6" fmla="*/ 3 w 60"/>
                <a:gd name="T7" fmla="*/ 21 h 416"/>
                <a:gd name="T8" fmla="*/ 3 w 60"/>
                <a:gd name="T9" fmla="*/ 19 h 416"/>
                <a:gd name="T10" fmla="*/ 2 w 60"/>
                <a:gd name="T11" fmla="*/ 18 h 416"/>
                <a:gd name="T12" fmla="*/ 2 w 60"/>
                <a:gd name="T13" fmla="*/ 15 h 416"/>
                <a:gd name="T14" fmla="*/ 2 w 60"/>
                <a:gd name="T15" fmla="*/ 13 h 416"/>
                <a:gd name="T16" fmla="*/ 1 w 60"/>
                <a:gd name="T17" fmla="*/ 12 h 416"/>
                <a:gd name="T18" fmla="*/ 1 w 60"/>
                <a:gd name="T19" fmla="*/ 10 h 416"/>
                <a:gd name="T20" fmla="*/ 1 w 60"/>
                <a:gd name="T21" fmla="*/ 9 h 416"/>
                <a:gd name="T22" fmla="*/ 1 w 60"/>
                <a:gd name="T23" fmla="*/ 7 h 416"/>
                <a:gd name="T24" fmla="*/ 1 w 60"/>
                <a:gd name="T25" fmla="*/ 6 h 416"/>
                <a:gd name="T26" fmla="*/ 1 w 60"/>
                <a:gd name="T27" fmla="*/ 3 h 416"/>
                <a:gd name="T28" fmla="*/ 1 w 60"/>
                <a:gd name="T29" fmla="*/ 3 h 416"/>
                <a:gd name="T30" fmla="*/ 1 w 60"/>
                <a:gd name="T31" fmla="*/ 2 h 416"/>
                <a:gd name="T32" fmla="*/ 1 w 60"/>
                <a:gd name="T33" fmla="*/ 1 h 416"/>
                <a:gd name="T34" fmla="*/ 1 w 60"/>
                <a:gd name="T35" fmla="*/ 1 h 416"/>
                <a:gd name="T36" fmla="*/ 0 w 60"/>
                <a:gd name="T37" fmla="*/ 2 h 416"/>
                <a:gd name="T38" fmla="*/ 0 w 60"/>
                <a:gd name="T39" fmla="*/ 3 h 416"/>
                <a:gd name="T40" fmla="*/ 0 w 60"/>
                <a:gd name="T41" fmla="*/ 5 h 416"/>
                <a:gd name="T42" fmla="*/ 1 w 60"/>
                <a:gd name="T43" fmla="*/ 6 h 416"/>
                <a:gd name="T44" fmla="*/ 1 w 60"/>
                <a:gd name="T45" fmla="*/ 7 h 416"/>
                <a:gd name="T46" fmla="*/ 1 w 60"/>
                <a:gd name="T47" fmla="*/ 10 h 416"/>
                <a:gd name="T48" fmla="*/ 1 w 60"/>
                <a:gd name="T49" fmla="*/ 11 h 416"/>
                <a:gd name="T50" fmla="*/ 1 w 60"/>
                <a:gd name="T51" fmla="*/ 13 h 416"/>
                <a:gd name="T52" fmla="*/ 1 w 60"/>
                <a:gd name="T53" fmla="*/ 14 h 416"/>
                <a:gd name="T54" fmla="*/ 2 w 60"/>
                <a:gd name="T55" fmla="*/ 17 h 416"/>
                <a:gd name="T56" fmla="*/ 2 w 60"/>
                <a:gd name="T57" fmla="*/ 19 h 416"/>
                <a:gd name="T58" fmla="*/ 2 w 60"/>
                <a:gd name="T59" fmla="*/ 20 h 416"/>
                <a:gd name="T60" fmla="*/ 3 w 60"/>
                <a:gd name="T61" fmla="*/ 22 h 416"/>
                <a:gd name="T62" fmla="*/ 3 w 60"/>
                <a:gd name="T63" fmla="*/ 24 h 416"/>
                <a:gd name="T64" fmla="*/ 4 w 60"/>
                <a:gd name="T65" fmla="*/ 26 h 416"/>
                <a:gd name="T66" fmla="*/ 4 w 60"/>
                <a:gd name="T67" fmla="*/ 26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16"/>
                <a:gd name="T104" fmla="*/ 60 w 60"/>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16">
                  <a:moveTo>
                    <a:pt x="60" y="415"/>
                  </a:moveTo>
                  <a:lnTo>
                    <a:pt x="60" y="415"/>
                  </a:lnTo>
                  <a:lnTo>
                    <a:pt x="56" y="401"/>
                  </a:lnTo>
                  <a:lnTo>
                    <a:pt x="53" y="387"/>
                  </a:lnTo>
                  <a:lnTo>
                    <a:pt x="49" y="374"/>
                  </a:lnTo>
                  <a:lnTo>
                    <a:pt x="45" y="359"/>
                  </a:lnTo>
                  <a:lnTo>
                    <a:pt x="43" y="345"/>
                  </a:lnTo>
                  <a:lnTo>
                    <a:pt x="39" y="331"/>
                  </a:lnTo>
                  <a:lnTo>
                    <a:pt x="37" y="317"/>
                  </a:lnTo>
                  <a:lnTo>
                    <a:pt x="33" y="302"/>
                  </a:lnTo>
                  <a:lnTo>
                    <a:pt x="30" y="287"/>
                  </a:lnTo>
                  <a:lnTo>
                    <a:pt x="28" y="274"/>
                  </a:lnTo>
                  <a:lnTo>
                    <a:pt x="25" y="259"/>
                  </a:lnTo>
                  <a:lnTo>
                    <a:pt x="23" y="244"/>
                  </a:lnTo>
                  <a:lnTo>
                    <a:pt x="21" y="231"/>
                  </a:lnTo>
                  <a:lnTo>
                    <a:pt x="18" y="216"/>
                  </a:lnTo>
                  <a:lnTo>
                    <a:pt x="17" y="202"/>
                  </a:lnTo>
                  <a:lnTo>
                    <a:pt x="14" y="188"/>
                  </a:lnTo>
                  <a:lnTo>
                    <a:pt x="13" y="174"/>
                  </a:lnTo>
                  <a:lnTo>
                    <a:pt x="11" y="160"/>
                  </a:lnTo>
                  <a:lnTo>
                    <a:pt x="9" y="147"/>
                  </a:lnTo>
                  <a:lnTo>
                    <a:pt x="8" y="133"/>
                  </a:lnTo>
                  <a:lnTo>
                    <a:pt x="7" y="121"/>
                  </a:lnTo>
                  <a:lnTo>
                    <a:pt x="6" y="109"/>
                  </a:lnTo>
                  <a:lnTo>
                    <a:pt x="6" y="95"/>
                  </a:lnTo>
                  <a:lnTo>
                    <a:pt x="5" y="83"/>
                  </a:lnTo>
                  <a:lnTo>
                    <a:pt x="5" y="72"/>
                  </a:lnTo>
                  <a:lnTo>
                    <a:pt x="5" y="61"/>
                  </a:lnTo>
                  <a:lnTo>
                    <a:pt x="5" y="49"/>
                  </a:lnTo>
                  <a:lnTo>
                    <a:pt x="5" y="38"/>
                  </a:lnTo>
                  <a:lnTo>
                    <a:pt x="5" y="28"/>
                  </a:lnTo>
                  <a:lnTo>
                    <a:pt x="6" y="19"/>
                  </a:lnTo>
                  <a:lnTo>
                    <a:pt x="7" y="10"/>
                  </a:lnTo>
                  <a:lnTo>
                    <a:pt x="8" y="1"/>
                  </a:lnTo>
                  <a:lnTo>
                    <a:pt x="2" y="0"/>
                  </a:lnTo>
                  <a:lnTo>
                    <a:pt x="1" y="9"/>
                  </a:lnTo>
                  <a:lnTo>
                    <a:pt x="1" y="19"/>
                  </a:lnTo>
                  <a:lnTo>
                    <a:pt x="0" y="28"/>
                  </a:lnTo>
                  <a:lnTo>
                    <a:pt x="0" y="38"/>
                  </a:lnTo>
                  <a:lnTo>
                    <a:pt x="0" y="49"/>
                  </a:lnTo>
                  <a:lnTo>
                    <a:pt x="0" y="61"/>
                  </a:lnTo>
                  <a:lnTo>
                    <a:pt x="0" y="72"/>
                  </a:lnTo>
                  <a:lnTo>
                    <a:pt x="0" y="83"/>
                  </a:lnTo>
                  <a:lnTo>
                    <a:pt x="1" y="95"/>
                  </a:lnTo>
                  <a:lnTo>
                    <a:pt x="1" y="109"/>
                  </a:lnTo>
                  <a:lnTo>
                    <a:pt x="2" y="121"/>
                  </a:lnTo>
                  <a:lnTo>
                    <a:pt x="3" y="135"/>
                  </a:lnTo>
                  <a:lnTo>
                    <a:pt x="5" y="147"/>
                  </a:lnTo>
                  <a:lnTo>
                    <a:pt x="6" y="162"/>
                  </a:lnTo>
                  <a:lnTo>
                    <a:pt x="7" y="175"/>
                  </a:lnTo>
                  <a:lnTo>
                    <a:pt x="9" y="189"/>
                  </a:lnTo>
                  <a:lnTo>
                    <a:pt x="11" y="202"/>
                  </a:lnTo>
                  <a:lnTo>
                    <a:pt x="13" y="217"/>
                  </a:lnTo>
                  <a:lnTo>
                    <a:pt x="16" y="231"/>
                  </a:lnTo>
                  <a:lnTo>
                    <a:pt x="17" y="246"/>
                  </a:lnTo>
                  <a:lnTo>
                    <a:pt x="21" y="260"/>
                  </a:lnTo>
                  <a:lnTo>
                    <a:pt x="23" y="274"/>
                  </a:lnTo>
                  <a:lnTo>
                    <a:pt x="25" y="289"/>
                  </a:lnTo>
                  <a:lnTo>
                    <a:pt x="28" y="304"/>
                  </a:lnTo>
                  <a:lnTo>
                    <a:pt x="32" y="318"/>
                  </a:lnTo>
                  <a:lnTo>
                    <a:pt x="34" y="332"/>
                  </a:lnTo>
                  <a:lnTo>
                    <a:pt x="38" y="347"/>
                  </a:lnTo>
                  <a:lnTo>
                    <a:pt x="40" y="360"/>
                  </a:lnTo>
                  <a:lnTo>
                    <a:pt x="44" y="375"/>
                  </a:lnTo>
                  <a:lnTo>
                    <a:pt x="48" y="389"/>
                  </a:lnTo>
                  <a:lnTo>
                    <a:pt x="51" y="402"/>
                  </a:lnTo>
                  <a:lnTo>
                    <a:pt x="55" y="416"/>
                  </a:lnTo>
                  <a:lnTo>
                    <a:pt x="60" y="415"/>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69" name="Freeform 20"/>
            <p:cNvSpPr>
              <a:spLocks/>
            </p:cNvSpPr>
            <p:nvPr/>
          </p:nvSpPr>
          <p:spPr bwMode="auto">
            <a:xfrm>
              <a:off x="4321" y="2148"/>
              <a:ext cx="150" cy="263"/>
            </a:xfrm>
            <a:custGeom>
              <a:avLst/>
              <a:gdLst>
                <a:gd name="T0" fmla="*/ 18 w 301"/>
                <a:gd name="T1" fmla="*/ 32 h 525"/>
                <a:gd name="T2" fmla="*/ 15 w 301"/>
                <a:gd name="T3" fmla="*/ 33 h 525"/>
                <a:gd name="T4" fmla="*/ 13 w 301"/>
                <a:gd name="T5" fmla="*/ 33 h 525"/>
                <a:gd name="T6" fmla="*/ 11 w 301"/>
                <a:gd name="T7" fmla="*/ 32 h 525"/>
                <a:gd name="T8" fmla="*/ 9 w 301"/>
                <a:gd name="T9" fmla="*/ 31 h 525"/>
                <a:gd name="T10" fmla="*/ 7 w 301"/>
                <a:gd name="T11" fmla="*/ 30 h 525"/>
                <a:gd name="T12" fmla="*/ 6 w 301"/>
                <a:gd name="T13" fmla="*/ 27 h 525"/>
                <a:gd name="T14" fmla="*/ 5 w 301"/>
                <a:gd name="T15" fmla="*/ 25 h 525"/>
                <a:gd name="T16" fmla="*/ 4 w 301"/>
                <a:gd name="T17" fmla="*/ 22 h 525"/>
                <a:gd name="T18" fmla="*/ 3 w 301"/>
                <a:gd name="T19" fmla="*/ 19 h 525"/>
                <a:gd name="T20" fmla="*/ 2 w 301"/>
                <a:gd name="T21" fmla="*/ 16 h 525"/>
                <a:gd name="T22" fmla="*/ 2 w 301"/>
                <a:gd name="T23" fmla="*/ 13 h 525"/>
                <a:gd name="T24" fmla="*/ 1 w 301"/>
                <a:gd name="T25" fmla="*/ 10 h 525"/>
                <a:gd name="T26" fmla="*/ 1 w 301"/>
                <a:gd name="T27" fmla="*/ 7 h 525"/>
                <a:gd name="T28" fmla="*/ 1 w 301"/>
                <a:gd name="T29" fmla="*/ 5 h 525"/>
                <a:gd name="T30" fmla="*/ 0 w 301"/>
                <a:gd name="T31" fmla="*/ 2 h 525"/>
                <a:gd name="T32" fmla="*/ 0 w 301"/>
                <a:gd name="T33" fmla="*/ 0 h 525"/>
                <a:gd name="T34" fmla="*/ 0 w 301"/>
                <a:gd name="T35" fmla="*/ 1 h 525"/>
                <a:gd name="T36" fmla="*/ 0 w 301"/>
                <a:gd name="T37" fmla="*/ 4 h 525"/>
                <a:gd name="T38" fmla="*/ 0 w 301"/>
                <a:gd name="T39" fmla="*/ 6 h 525"/>
                <a:gd name="T40" fmla="*/ 1 w 301"/>
                <a:gd name="T41" fmla="*/ 9 h 525"/>
                <a:gd name="T42" fmla="*/ 1 w 301"/>
                <a:gd name="T43" fmla="*/ 12 h 525"/>
                <a:gd name="T44" fmla="*/ 2 w 301"/>
                <a:gd name="T45" fmla="*/ 15 h 525"/>
                <a:gd name="T46" fmla="*/ 2 w 301"/>
                <a:gd name="T47" fmla="*/ 18 h 525"/>
                <a:gd name="T48" fmla="*/ 3 w 301"/>
                <a:gd name="T49" fmla="*/ 21 h 525"/>
                <a:gd name="T50" fmla="*/ 4 w 301"/>
                <a:gd name="T51" fmla="*/ 24 h 525"/>
                <a:gd name="T52" fmla="*/ 5 w 301"/>
                <a:gd name="T53" fmla="*/ 26 h 525"/>
                <a:gd name="T54" fmla="*/ 6 w 301"/>
                <a:gd name="T55" fmla="*/ 29 h 525"/>
                <a:gd name="T56" fmla="*/ 8 w 301"/>
                <a:gd name="T57" fmla="*/ 31 h 525"/>
                <a:gd name="T58" fmla="*/ 9 w 301"/>
                <a:gd name="T59" fmla="*/ 32 h 525"/>
                <a:gd name="T60" fmla="*/ 11 w 301"/>
                <a:gd name="T61" fmla="*/ 33 h 525"/>
                <a:gd name="T62" fmla="*/ 14 w 301"/>
                <a:gd name="T63" fmla="*/ 33 h 525"/>
                <a:gd name="T64" fmla="*/ 17 w 301"/>
                <a:gd name="T65" fmla="*/ 33 h 525"/>
                <a:gd name="T66" fmla="*/ 18 w 301"/>
                <a:gd name="T67" fmla="*/ 32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25"/>
                <a:gd name="T104" fmla="*/ 301 w 301"/>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25">
                  <a:moveTo>
                    <a:pt x="298" y="503"/>
                  </a:moveTo>
                  <a:lnTo>
                    <a:pt x="298" y="503"/>
                  </a:lnTo>
                  <a:lnTo>
                    <a:pt x="275" y="511"/>
                  </a:lnTo>
                  <a:lnTo>
                    <a:pt x="252" y="518"/>
                  </a:lnTo>
                  <a:lnTo>
                    <a:pt x="231" y="519"/>
                  </a:lnTo>
                  <a:lnTo>
                    <a:pt x="211" y="519"/>
                  </a:lnTo>
                  <a:lnTo>
                    <a:pt x="194" y="515"/>
                  </a:lnTo>
                  <a:lnTo>
                    <a:pt x="176" y="510"/>
                  </a:lnTo>
                  <a:lnTo>
                    <a:pt x="160" y="502"/>
                  </a:lnTo>
                  <a:lnTo>
                    <a:pt x="146" y="490"/>
                  </a:lnTo>
                  <a:lnTo>
                    <a:pt x="133" y="478"/>
                  </a:lnTo>
                  <a:lnTo>
                    <a:pt x="121" y="465"/>
                  </a:lnTo>
                  <a:lnTo>
                    <a:pt x="110" y="448"/>
                  </a:lnTo>
                  <a:lnTo>
                    <a:pt x="99" y="430"/>
                  </a:lnTo>
                  <a:lnTo>
                    <a:pt x="90" y="410"/>
                  </a:lnTo>
                  <a:lnTo>
                    <a:pt x="81" y="391"/>
                  </a:lnTo>
                  <a:lnTo>
                    <a:pt x="74" y="370"/>
                  </a:lnTo>
                  <a:lnTo>
                    <a:pt x="67" y="346"/>
                  </a:lnTo>
                  <a:lnTo>
                    <a:pt x="60" y="323"/>
                  </a:lnTo>
                  <a:lnTo>
                    <a:pt x="54" y="299"/>
                  </a:lnTo>
                  <a:lnTo>
                    <a:pt x="49" y="276"/>
                  </a:lnTo>
                  <a:lnTo>
                    <a:pt x="44" y="251"/>
                  </a:lnTo>
                  <a:lnTo>
                    <a:pt x="41" y="226"/>
                  </a:lnTo>
                  <a:lnTo>
                    <a:pt x="37" y="202"/>
                  </a:lnTo>
                  <a:lnTo>
                    <a:pt x="33" y="178"/>
                  </a:lnTo>
                  <a:lnTo>
                    <a:pt x="30" y="154"/>
                  </a:lnTo>
                  <a:lnTo>
                    <a:pt x="26" y="132"/>
                  </a:lnTo>
                  <a:lnTo>
                    <a:pt x="23" y="109"/>
                  </a:lnTo>
                  <a:lnTo>
                    <a:pt x="21" y="87"/>
                  </a:lnTo>
                  <a:lnTo>
                    <a:pt x="17" y="67"/>
                  </a:lnTo>
                  <a:lnTo>
                    <a:pt x="15" y="48"/>
                  </a:lnTo>
                  <a:lnTo>
                    <a:pt x="11" y="30"/>
                  </a:lnTo>
                  <a:lnTo>
                    <a:pt x="7" y="14"/>
                  </a:lnTo>
                  <a:lnTo>
                    <a:pt x="5" y="0"/>
                  </a:lnTo>
                  <a:lnTo>
                    <a:pt x="0" y="1"/>
                  </a:lnTo>
                  <a:lnTo>
                    <a:pt x="3" y="14"/>
                  </a:lnTo>
                  <a:lnTo>
                    <a:pt x="6" y="30"/>
                  </a:lnTo>
                  <a:lnTo>
                    <a:pt x="10" y="49"/>
                  </a:lnTo>
                  <a:lnTo>
                    <a:pt x="12" y="67"/>
                  </a:lnTo>
                  <a:lnTo>
                    <a:pt x="15" y="88"/>
                  </a:lnTo>
                  <a:lnTo>
                    <a:pt x="19" y="109"/>
                  </a:lnTo>
                  <a:lnTo>
                    <a:pt x="21" y="132"/>
                  </a:lnTo>
                  <a:lnTo>
                    <a:pt x="25" y="155"/>
                  </a:lnTo>
                  <a:lnTo>
                    <a:pt x="27" y="178"/>
                  </a:lnTo>
                  <a:lnTo>
                    <a:pt x="31" y="203"/>
                  </a:lnTo>
                  <a:lnTo>
                    <a:pt x="35" y="228"/>
                  </a:lnTo>
                  <a:lnTo>
                    <a:pt x="40" y="252"/>
                  </a:lnTo>
                  <a:lnTo>
                    <a:pt x="44" y="277"/>
                  </a:lnTo>
                  <a:lnTo>
                    <a:pt x="49" y="300"/>
                  </a:lnTo>
                  <a:lnTo>
                    <a:pt x="56" y="325"/>
                  </a:lnTo>
                  <a:lnTo>
                    <a:pt x="62" y="349"/>
                  </a:lnTo>
                  <a:lnTo>
                    <a:pt x="68" y="371"/>
                  </a:lnTo>
                  <a:lnTo>
                    <a:pt x="77" y="393"/>
                  </a:lnTo>
                  <a:lnTo>
                    <a:pt x="85" y="413"/>
                  </a:lnTo>
                  <a:lnTo>
                    <a:pt x="95" y="432"/>
                  </a:lnTo>
                  <a:lnTo>
                    <a:pt x="105" y="451"/>
                  </a:lnTo>
                  <a:lnTo>
                    <a:pt x="116" y="467"/>
                  </a:lnTo>
                  <a:lnTo>
                    <a:pt x="130" y="482"/>
                  </a:lnTo>
                  <a:lnTo>
                    <a:pt x="143" y="494"/>
                  </a:lnTo>
                  <a:lnTo>
                    <a:pt x="158" y="506"/>
                  </a:lnTo>
                  <a:lnTo>
                    <a:pt x="174" y="514"/>
                  </a:lnTo>
                  <a:lnTo>
                    <a:pt x="191" y="520"/>
                  </a:lnTo>
                  <a:lnTo>
                    <a:pt x="211" y="524"/>
                  </a:lnTo>
                  <a:lnTo>
                    <a:pt x="231" y="525"/>
                  </a:lnTo>
                  <a:lnTo>
                    <a:pt x="253" y="522"/>
                  </a:lnTo>
                  <a:lnTo>
                    <a:pt x="276" y="516"/>
                  </a:lnTo>
                  <a:lnTo>
                    <a:pt x="301" y="508"/>
                  </a:lnTo>
                  <a:lnTo>
                    <a:pt x="298" y="503"/>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0" name="Freeform 21"/>
            <p:cNvSpPr>
              <a:spLocks/>
            </p:cNvSpPr>
            <p:nvPr/>
          </p:nvSpPr>
          <p:spPr bwMode="auto">
            <a:xfrm>
              <a:off x="4470" y="2350"/>
              <a:ext cx="193" cy="52"/>
            </a:xfrm>
            <a:custGeom>
              <a:avLst/>
              <a:gdLst>
                <a:gd name="T0" fmla="*/ 25 w 385"/>
                <a:gd name="T1" fmla="*/ 0 h 105"/>
                <a:gd name="T2" fmla="*/ 24 w 385"/>
                <a:gd name="T3" fmla="*/ 0 h 105"/>
                <a:gd name="T4" fmla="*/ 24 w 385"/>
                <a:gd name="T5" fmla="*/ 0 h 105"/>
                <a:gd name="T6" fmla="*/ 24 w 385"/>
                <a:gd name="T7" fmla="*/ 0 h 105"/>
                <a:gd name="T8" fmla="*/ 23 w 385"/>
                <a:gd name="T9" fmla="*/ 0 h 105"/>
                <a:gd name="T10" fmla="*/ 22 w 385"/>
                <a:gd name="T11" fmla="*/ 0 h 105"/>
                <a:gd name="T12" fmla="*/ 21 w 385"/>
                <a:gd name="T13" fmla="*/ 0 h 105"/>
                <a:gd name="T14" fmla="*/ 20 w 385"/>
                <a:gd name="T15" fmla="*/ 0 h 105"/>
                <a:gd name="T16" fmla="*/ 19 w 385"/>
                <a:gd name="T17" fmla="*/ 0 h 105"/>
                <a:gd name="T18" fmla="*/ 17 w 385"/>
                <a:gd name="T19" fmla="*/ 0 h 105"/>
                <a:gd name="T20" fmla="*/ 16 w 385"/>
                <a:gd name="T21" fmla="*/ 1 h 105"/>
                <a:gd name="T22" fmla="*/ 13 w 385"/>
                <a:gd name="T23" fmla="*/ 1 h 105"/>
                <a:gd name="T24" fmla="*/ 11 w 385"/>
                <a:gd name="T25" fmla="*/ 2 h 105"/>
                <a:gd name="T26" fmla="*/ 9 w 385"/>
                <a:gd name="T27" fmla="*/ 3 h 105"/>
                <a:gd name="T28" fmla="*/ 6 w 385"/>
                <a:gd name="T29" fmla="*/ 4 h 105"/>
                <a:gd name="T30" fmla="*/ 2 w 385"/>
                <a:gd name="T31" fmla="*/ 5 h 105"/>
                <a:gd name="T32" fmla="*/ 1 w 385"/>
                <a:gd name="T33" fmla="*/ 6 h 105"/>
                <a:gd name="T34" fmla="*/ 4 w 385"/>
                <a:gd name="T35" fmla="*/ 5 h 105"/>
                <a:gd name="T36" fmla="*/ 7 w 385"/>
                <a:gd name="T37" fmla="*/ 4 h 105"/>
                <a:gd name="T38" fmla="*/ 10 w 385"/>
                <a:gd name="T39" fmla="*/ 3 h 105"/>
                <a:gd name="T40" fmla="*/ 12 w 385"/>
                <a:gd name="T41" fmla="*/ 2 h 105"/>
                <a:gd name="T42" fmla="*/ 15 w 385"/>
                <a:gd name="T43" fmla="*/ 1 h 105"/>
                <a:gd name="T44" fmla="*/ 17 w 385"/>
                <a:gd name="T45" fmla="*/ 1 h 105"/>
                <a:gd name="T46" fmla="*/ 18 w 385"/>
                <a:gd name="T47" fmla="*/ 0 h 105"/>
                <a:gd name="T48" fmla="*/ 20 w 385"/>
                <a:gd name="T49" fmla="*/ 0 h 105"/>
                <a:gd name="T50" fmla="*/ 21 w 385"/>
                <a:gd name="T51" fmla="*/ 0 h 105"/>
                <a:gd name="T52" fmla="*/ 22 w 385"/>
                <a:gd name="T53" fmla="*/ 0 h 105"/>
                <a:gd name="T54" fmla="*/ 23 w 385"/>
                <a:gd name="T55" fmla="*/ 0 h 105"/>
                <a:gd name="T56" fmla="*/ 23 w 385"/>
                <a:gd name="T57" fmla="*/ 0 h 105"/>
                <a:gd name="T58" fmla="*/ 24 w 385"/>
                <a:gd name="T59" fmla="*/ 0 h 105"/>
                <a:gd name="T60" fmla="*/ 24 w 385"/>
                <a:gd name="T61" fmla="*/ 0 h 105"/>
                <a:gd name="T62" fmla="*/ 24 w 385"/>
                <a:gd name="T63" fmla="*/ 0 h 105"/>
                <a:gd name="T64" fmla="*/ 24 w 385"/>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105"/>
                <a:gd name="T101" fmla="*/ 385 w 38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105">
                  <a:moveTo>
                    <a:pt x="385" y="2"/>
                  </a:moveTo>
                  <a:lnTo>
                    <a:pt x="385" y="2"/>
                  </a:lnTo>
                  <a:lnTo>
                    <a:pt x="384" y="2"/>
                  </a:lnTo>
                  <a:lnTo>
                    <a:pt x="383" y="2"/>
                  </a:lnTo>
                  <a:lnTo>
                    <a:pt x="380" y="2"/>
                  </a:lnTo>
                  <a:lnTo>
                    <a:pt x="379" y="1"/>
                  </a:lnTo>
                  <a:lnTo>
                    <a:pt x="375" y="1"/>
                  </a:lnTo>
                  <a:lnTo>
                    <a:pt x="373" y="1"/>
                  </a:lnTo>
                  <a:lnTo>
                    <a:pt x="368" y="0"/>
                  </a:lnTo>
                  <a:lnTo>
                    <a:pt x="363" y="0"/>
                  </a:lnTo>
                  <a:lnTo>
                    <a:pt x="357" y="0"/>
                  </a:lnTo>
                  <a:lnTo>
                    <a:pt x="351" y="0"/>
                  </a:lnTo>
                  <a:lnTo>
                    <a:pt x="343" y="1"/>
                  </a:lnTo>
                  <a:lnTo>
                    <a:pt x="336" y="1"/>
                  </a:lnTo>
                  <a:lnTo>
                    <a:pt x="327" y="2"/>
                  </a:lnTo>
                  <a:lnTo>
                    <a:pt x="317" y="4"/>
                  </a:lnTo>
                  <a:lnTo>
                    <a:pt x="307" y="5"/>
                  </a:lnTo>
                  <a:lnTo>
                    <a:pt x="296" y="7"/>
                  </a:lnTo>
                  <a:lnTo>
                    <a:pt x="284" y="10"/>
                  </a:lnTo>
                  <a:lnTo>
                    <a:pt x="270" y="12"/>
                  </a:lnTo>
                  <a:lnTo>
                    <a:pt x="256" y="15"/>
                  </a:lnTo>
                  <a:lnTo>
                    <a:pt x="241" y="18"/>
                  </a:lnTo>
                  <a:lnTo>
                    <a:pt x="225" y="23"/>
                  </a:lnTo>
                  <a:lnTo>
                    <a:pt x="208" y="27"/>
                  </a:lnTo>
                  <a:lnTo>
                    <a:pt x="189" y="33"/>
                  </a:lnTo>
                  <a:lnTo>
                    <a:pt x="171" y="38"/>
                  </a:lnTo>
                  <a:lnTo>
                    <a:pt x="150" y="45"/>
                  </a:lnTo>
                  <a:lnTo>
                    <a:pt x="129" y="53"/>
                  </a:lnTo>
                  <a:lnTo>
                    <a:pt x="105" y="60"/>
                  </a:lnTo>
                  <a:lnTo>
                    <a:pt x="81" y="69"/>
                  </a:lnTo>
                  <a:lnTo>
                    <a:pt x="56" y="79"/>
                  </a:lnTo>
                  <a:lnTo>
                    <a:pt x="29" y="89"/>
                  </a:lnTo>
                  <a:lnTo>
                    <a:pt x="0" y="100"/>
                  </a:lnTo>
                  <a:lnTo>
                    <a:pt x="3" y="105"/>
                  </a:lnTo>
                  <a:lnTo>
                    <a:pt x="31" y="94"/>
                  </a:lnTo>
                  <a:lnTo>
                    <a:pt x="57" y="84"/>
                  </a:lnTo>
                  <a:lnTo>
                    <a:pt x="83" y="74"/>
                  </a:lnTo>
                  <a:lnTo>
                    <a:pt x="106" y="65"/>
                  </a:lnTo>
                  <a:lnTo>
                    <a:pt x="130" y="58"/>
                  </a:lnTo>
                  <a:lnTo>
                    <a:pt x="151" y="50"/>
                  </a:lnTo>
                  <a:lnTo>
                    <a:pt x="172" y="44"/>
                  </a:lnTo>
                  <a:lnTo>
                    <a:pt x="190" y="38"/>
                  </a:lnTo>
                  <a:lnTo>
                    <a:pt x="209" y="33"/>
                  </a:lnTo>
                  <a:lnTo>
                    <a:pt x="226" y="28"/>
                  </a:lnTo>
                  <a:lnTo>
                    <a:pt x="242" y="23"/>
                  </a:lnTo>
                  <a:lnTo>
                    <a:pt x="258" y="20"/>
                  </a:lnTo>
                  <a:lnTo>
                    <a:pt x="272" y="17"/>
                  </a:lnTo>
                  <a:lnTo>
                    <a:pt x="284" y="15"/>
                  </a:lnTo>
                  <a:lnTo>
                    <a:pt x="296" y="12"/>
                  </a:lnTo>
                  <a:lnTo>
                    <a:pt x="307" y="10"/>
                  </a:lnTo>
                  <a:lnTo>
                    <a:pt x="319" y="8"/>
                  </a:lnTo>
                  <a:lnTo>
                    <a:pt x="327" y="7"/>
                  </a:lnTo>
                  <a:lnTo>
                    <a:pt x="336" y="7"/>
                  </a:lnTo>
                  <a:lnTo>
                    <a:pt x="344" y="6"/>
                  </a:lnTo>
                  <a:lnTo>
                    <a:pt x="351" y="6"/>
                  </a:lnTo>
                  <a:lnTo>
                    <a:pt x="357" y="6"/>
                  </a:lnTo>
                  <a:lnTo>
                    <a:pt x="363" y="6"/>
                  </a:lnTo>
                  <a:lnTo>
                    <a:pt x="368" y="6"/>
                  </a:lnTo>
                  <a:lnTo>
                    <a:pt x="372" y="6"/>
                  </a:lnTo>
                  <a:lnTo>
                    <a:pt x="375" y="6"/>
                  </a:lnTo>
                  <a:lnTo>
                    <a:pt x="378" y="7"/>
                  </a:lnTo>
                  <a:lnTo>
                    <a:pt x="380" y="7"/>
                  </a:lnTo>
                  <a:lnTo>
                    <a:pt x="381" y="7"/>
                  </a:lnTo>
                  <a:lnTo>
                    <a:pt x="383" y="7"/>
                  </a:lnTo>
                  <a:lnTo>
                    <a:pt x="384" y="7"/>
                  </a:lnTo>
                  <a:lnTo>
                    <a:pt x="385" y="2"/>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1" name="Freeform 22"/>
            <p:cNvSpPr>
              <a:spLocks/>
            </p:cNvSpPr>
            <p:nvPr/>
          </p:nvSpPr>
          <p:spPr bwMode="auto">
            <a:xfrm>
              <a:off x="4508" y="2380"/>
              <a:ext cx="372" cy="315"/>
            </a:xfrm>
            <a:custGeom>
              <a:avLst/>
              <a:gdLst>
                <a:gd name="T0" fmla="*/ 6 w 742"/>
                <a:gd name="T1" fmla="*/ 3 h 629"/>
                <a:gd name="T2" fmla="*/ 10 w 742"/>
                <a:gd name="T3" fmla="*/ 1 h 629"/>
                <a:gd name="T4" fmla="*/ 13 w 742"/>
                <a:gd name="T5" fmla="*/ 0 h 629"/>
                <a:gd name="T6" fmla="*/ 18 w 742"/>
                <a:gd name="T7" fmla="*/ 1 h 629"/>
                <a:gd name="T8" fmla="*/ 25 w 742"/>
                <a:gd name="T9" fmla="*/ 2 h 629"/>
                <a:gd name="T10" fmla="*/ 32 w 742"/>
                <a:gd name="T11" fmla="*/ 4 h 629"/>
                <a:gd name="T12" fmla="*/ 37 w 742"/>
                <a:gd name="T13" fmla="*/ 5 h 629"/>
                <a:gd name="T14" fmla="*/ 40 w 742"/>
                <a:gd name="T15" fmla="*/ 7 h 629"/>
                <a:gd name="T16" fmla="*/ 42 w 742"/>
                <a:gd name="T17" fmla="*/ 10 h 629"/>
                <a:gd name="T18" fmla="*/ 44 w 742"/>
                <a:gd name="T19" fmla="*/ 12 h 629"/>
                <a:gd name="T20" fmla="*/ 46 w 742"/>
                <a:gd name="T21" fmla="*/ 14 h 629"/>
                <a:gd name="T22" fmla="*/ 47 w 742"/>
                <a:gd name="T23" fmla="*/ 16 h 629"/>
                <a:gd name="T24" fmla="*/ 47 w 742"/>
                <a:gd name="T25" fmla="*/ 19 h 629"/>
                <a:gd name="T26" fmla="*/ 46 w 742"/>
                <a:gd name="T27" fmla="*/ 21 h 629"/>
                <a:gd name="T28" fmla="*/ 44 w 742"/>
                <a:gd name="T29" fmla="*/ 22 h 629"/>
                <a:gd name="T30" fmla="*/ 43 w 742"/>
                <a:gd name="T31" fmla="*/ 23 h 629"/>
                <a:gd name="T32" fmla="*/ 46 w 742"/>
                <a:gd name="T33" fmla="*/ 26 h 629"/>
                <a:gd name="T34" fmla="*/ 47 w 742"/>
                <a:gd name="T35" fmla="*/ 30 h 629"/>
                <a:gd name="T36" fmla="*/ 46 w 742"/>
                <a:gd name="T37" fmla="*/ 35 h 629"/>
                <a:gd name="T38" fmla="*/ 44 w 742"/>
                <a:gd name="T39" fmla="*/ 39 h 629"/>
                <a:gd name="T40" fmla="*/ 41 w 742"/>
                <a:gd name="T41" fmla="*/ 32 h 629"/>
                <a:gd name="T42" fmla="*/ 35 w 742"/>
                <a:gd name="T43" fmla="*/ 25 h 629"/>
                <a:gd name="T44" fmla="*/ 33 w 742"/>
                <a:gd name="T45" fmla="*/ 26 h 629"/>
                <a:gd name="T46" fmla="*/ 35 w 742"/>
                <a:gd name="T47" fmla="*/ 29 h 629"/>
                <a:gd name="T48" fmla="*/ 37 w 742"/>
                <a:gd name="T49" fmla="*/ 32 h 629"/>
                <a:gd name="T50" fmla="*/ 39 w 742"/>
                <a:gd name="T51" fmla="*/ 36 h 629"/>
                <a:gd name="T52" fmla="*/ 40 w 742"/>
                <a:gd name="T53" fmla="*/ 34 h 629"/>
                <a:gd name="T54" fmla="*/ 41 w 742"/>
                <a:gd name="T55" fmla="*/ 36 h 629"/>
                <a:gd name="T56" fmla="*/ 40 w 742"/>
                <a:gd name="T57" fmla="*/ 40 h 629"/>
                <a:gd name="T58" fmla="*/ 35 w 742"/>
                <a:gd name="T59" fmla="*/ 34 h 629"/>
                <a:gd name="T60" fmla="*/ 32 w 742"/>
                <a:gd name="T61" fmla="*/ 26 h 629"/>
                <a:gd name="T62" fmla="*/ 30 w 742"/>
                <a:gd name="T63" fmla="*/ 24 h 629"/>
                <a:gd name="T64" fmla="*/ 30 w 742"/>
                <a:gd name="T65" fmla="*/ 26 h 629"/>
                <a:gd name="T66" fmla="*/ 26 w 742"/>
                <a:gd name="T67" fmla="*/ 27 h 629"/>
                <a:gd name="T68" fmla="*/ 22 w 742"/>
                <a:gd name="T69" fmla="*/ 29 h 629"/>
                <a:gd name="T70" fmla="*/ 18 w 742"/>
                <a:gd name="T71" fmla="*/ 32 h 629"/>
                <a:gd name="T72" fmla="*/ 17 w 742"/>
                <a:gd name="T73" fmla="*/ 33 h 629"/>
                <a:gd name="T74" fmla="*/ 14 w 742"/>
                <a:gd name="T75" fmla="*/ 33 h 629"/>
                <a:gd name="T76" fmla="*/ 15 w 742"/>
                <a:gd name="T77" fmla="*/ 31 h 629"/>
                <a:gd name="T78" fmla="*/ 15 w 742"/>
                <a:gd name="T79" fmla="*/ 29 h 629"/>
                <a:gd name="T80" fmla="*/ 15 w 742"/>
                <a:gd name="T81" fmla="*/ 28 h 629"/>
                <a:gd name="T82" fmla="*/ 13 w 742"/>
                <a:gd name="T83" fmla="*/ 30 h 629"/>
                <a:gd name="T84" fmla="*/ 13 w 742"/>
                <a:gd name="T85" fmla="*/ 28 h 629"/>
                <a:gd name="T86" fmla="*/ 13 w 742"/>
                <a:gd name="T87" fmla="*/ 26 h 629"/>
                <a:gd name="T88" fmla="*/ 11 w 742"/>
                <a:gd name="T89" fmla="*/ 26 h 629"/>
                <a:gd name="T90" fmla="*/ 13 w 742"/>
                <a:gd name="T91" fmla="*/ 23 h 629"/>
                <a:gd name="T92" fmla="*/ 11 w 742"/>
                <a:gd name="T93" fmla="*/ 23 h 629"/>
                <a:gd name="T94" fmla="*/ 9 w 742"/>
                <a:gd name="T95" fmla="*/ 24 h 629"/>
                <a:gd name="T96" fmla="*/ 11 w 742"/>
                <a:gd name="T97" fmla="*/ 21 h 629"/>
                <a:gd name="T98" fmla="*/ 12 w 742"/>
                <a:gd name="T99" fmla="*/ 19 h 629"/>
                <a:gd name="T100" fmla="*/ 8 w 742"/>
                <a:gd name="T101" fmla="*/ 18 h 629"/>
                <a:gd name="T102" fmla="*/ 7 w 742"/>
                <a:gd name="T103" fmla="*/ 18 h 629"/>
                <a:gd name="T104" fmla="*/ 9 w 742"/>
                <a:gd name="T105" fmla="*/ 15 h 629"/>
                <a:gd name="T106" fmla="*/ 6 w 742"/>
                <a:gd name="T107" fmla="*/ 15 h 629"/>
                <a:gd name="T108" fmla="*/ 4 w 742"/>
                <a:gd name="T109" fmla="*/ 15 h 629"/>
                <a:gd name="T110" fmla="*/ 6 w 742"/>
                <a:gd name="T111" fmla="*/ 13 h 629"/>
                <a:gd name="T112" fmla="*/ 7 w 742"/>
                <a:gd name="T113" fmla="*/ 11 h 629"/>
                <a:gd name="T114" fmla="*/ 4 w 742"/>
                <a:gd name="T115" fmla="*/ 10 h 629"/>
                <a:gd name="T116" fmla="*/ 1 w 742"/>
                <a:gd name="T117" fmla="*/ 11 h 629"/>
                <a:gd name="T118" fmla="*/ 4 w 742"/>
                <a:gd name="T119" fmla="*/ 8 h 629"/>
                <a:gd name="T120" fmla="*/ 8 w 742"/>
                <a:gd name="T121" fmla="*/ 6 h 629"/>
                <a:gd name="T122" fmla="*/ 4 w 742"/>
                <a:gd name="T123" fmla="*/ 5 h 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2"/>
                <a:gd name="T187" fmla="*/ 0 h 629"/>
                <a:gd name="T188" fmla="*/ 742 w 742"/>
                <a:gd name="T189" fmla="*/ 629 h 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2" h="629">
                  <a:moveTo>
                    <a:pt x="62" y="72"/>
                  </a:moveTo>
                  <a:lnTo>
                    <a:pt x="65" y="67"/>
                  </a:lnTo>
                  <a:lnTo>
                    <a:pt x="69" y="62"/>
                  </a:lnTo>
                  <a:lnTo>
                    <a:pt x="74" y="56"/>
                  </a:lnTo>
                  <a:lnTo>
                    <a:pt x="79" y="51"/>
                  </a:lnTo>
                  <a:lnTo>
                    <a:pt x="83" y="45"/>
                  </a:lnTo>
                  <a:lnTo>
                    <a:pt x="89" y="39"/>
                  </a:lnTo>
                  <a:lnTo>
                    <a:pt x="94" y="34"/>
                  </a:lnTo>
                  <a:lnTo>
                    <a:pt x="100" y="27"/>
                  </a:lnTo>
                  <a:lnTo>
                    <a:pt x="106" y="22"/>
                  </a:lnTo>
                  <a:lnTo>
                    <a:pt x="112" y="18"/>
                  </a:lnTo>
                  <a:lnTo>
                    <a:pt x="118" y="13"/>
                  </a:lnTo>
                  <a:lnTo>
                    <a:pt x="126" y="9"/>
                  </a:lnTo>
                  <a:lnTo>
                    <a:pt x="133" y="6"/>
                  </a:lnTo>
                  <a:lnTo>
                    <a:pt x="140" y="4"/>
                  </a:lnTo>
                  <a:lnTo>
                    <a:pt x="148" y="2"/>
                  </a:lnTo>
                  <a:lnTo>
                    <a:pt x="155" y="0"/>
                  </a:lnTo>
                  <a:lnTo>
                    <a:pt x="159" y="0"/>
                  </a:lnTo>
                  <a:lnTo>
                    <a:pt x="165" y="0"/>
                  </a:lnTo>
                  <a:lnTo>
                    <a:pt x="170" y="0"/>
                  </a:lnTo>
                  <a:lnTo>
                    <a:pt x="176" y="0"/>
                  </a:lnTo>
                  <a:lnTo>
                    <a:pt x="182" y="0"/>
                  </a:lnTo>
                  <a:lnTo>
                    <a:pt x="190" y="0"/>
                  </a:lnTo>
                  <a:lnTo>
                    <a:pt x="197" y="0"/>
                  </a:lnTo>
                  <a:lnTo>
                    <a:pt x="206" y="0"/>
                  </a:lnTo>
                  <a:lnTo>
                    <a:pt x="216" y="0"/>
                  </a:lnTo>
                  <a:lnTo>
                    <a:pt x="224" y="2"/>
                  </a:lnTo>
                  <a:lnTo>
                    <a:pt x="234" y="2"/>
                  </a:lnTo>
                  <a:lnTo>
                    <a:pt x="244" y="3"/>
                  </a:lnTo>
                  <a:lnTo>
                    <a:pt x="255" y="3"/>
                  </a:lnTo>
                  <a:lnTo>
                    <a:pt x="266" y="4"/>
                  </a:lnTo>
                  <a:lnTo>
                    <a:pt x="279" y="5"/>
                  </a:lnTo>
                  <a:lnTo>
                    <a:pt x="290" y="6"/>
                  </a:lnTo>
                  <a:lnTo>
                    <a:pt x="303" y="9"/>
                  </a:lnTo>
                  <a:lnTo>
                    <a:pt x="316" y="10"/>
                  </a:lnTo>
                  <a:lnTo>
                    <a:pt x="329" y="13"/>
                  </a:lnTo>
                  <a:lnTo>
                    <a:pt x="341" y="15"/>
                  </a:lnTo>
                  <a:lnTo>
                    <a:pt x="356" y="18"/>
                  </a:lnTo>
                  <a:lnTo>
                    <a:pt x="370" y="20"/>
                  </a:lnTo>
                  <a:lnTo>
                    <a:pt x="385" y="22"/>
                  </a:lnTo>
                  <a:lnTo>
                    <a:pt x="399" y="26"/>
                  </a:lnTo>
                  <a:lnTo>
                    <a:pt x="414" y="30"/>
                  </a:lnTo>
                  <a:lnTo>
                    <a:pt x="429" y="34"/>
                  </a:lnTo>
                  <a:lnTo>
                    <a:pt x="445" y="37"/>
                  </a:lnTo>
                  <a:lnTo>
                    <a:pt x="460" y="42"/>
                  </a:lnTo>
                  <a:lnTo>
                    <a:pt x="476" y="46"/>
                  </a:lnTo>
                  <a:lnTo>
                    <a:pt x="492" y="51"/>
                  </a:lnTo>
                  <a:lnTo>
                    <a:pt x="508" y="57"/>
                  </a:lnTo>
                  <a:lnTo>
                    <a:pt x="525" y="62"/>
                  </a:lnTo>
                  <a:lnTo>
                    <a:pt x="535" y="64"/>
                  </a:lnTo>
                  <a:lnTo>
                    <a:pt x="544" y="66"/>
                  </a:lnTo>
                  <a:lnTo>
                    <a:pt x="552" y="68"/>
                  </a:lnTo>
                  <a:lnTo>
                    <a:pt x="561" y="69"/>
                  </a:lnTo>
                  <a:lnTo>
                    <a:pt x="568" y="69"/>
                  </a:lnTo>
                  <a:lnTo>
                    <a:pt x="576" y="71"/>
                  </a:lnTo>
                  <a:lnTo>
                    <a:pt x="582" y="73"/>
                  </a:lnTo>
                  <a:lnTo>
                    <a:pt x="589" y="74"/>
                  </a:lnTo>
                  <a:lnTo>
                    <a:pt x="594" y="76"/>
                  </a:lnTo>
                  <a:lnTo>
                    <a:pt x="600" y="78"/>
                  </a:lnTo>
                  <a:lnTo>
                    <a:pt x="605" y="82"/>
                  </a:lnTo>
                  <a:lnTo>
                    <a:pt x="610" y="84"/>
                  </a:lnTo>
                  <a:lnTo>
                    <a:pt x="615" y="89"/>
                  </a:lnTo>
                  <a:lnTo>
                    <a:pt x="620" y="94"/>
                  </a:lnTo>
                  <a:lnTo>
                    <a:pt x="624" y="100"/>
                  </a:lnTo>
                  <a:lnTo>
                    <a:pt x="629" y="108"/>
                  </a:lnTo>
                  <a:lnTo>
                    <a:pt x="632" y="115"/>
                  </a:lnTo>
                  <a:lnTo>
                    <a:pt x="637" y="122"/>
                  </a:lnTo>
                  <a:lnTo>
                    <a:pt x="641" y="130"/>
                  </a:lnTo>
                  <a:lnTo>
                    <a:pt x="645" y="136"/>
                  </a:lnTo>
                  <a:lnTo>
                    <a:pt x="648" y="142"/>
                  </a:lnTo>
                  <a:lnTo>
                    <a:pt x="653" y="148"/>
                  </a:lnTo>
                  <a:lnTo>
                    <a:pt x="657" y="153"/>
                  </a:lnTo>
                  <a:lnTo>
                    <a:pt x="661" y="159"/>
                  </a:lnTo>
                  <a:lnTo>
                    <a:pt x="666" y="164"/>
                  </a:lnTo>
                  <a:lnTo>
                    <a:pt x="669" y="169"/>
                  </a:lnTo>
                  <a:lnTo>
                    <a:pt x="673" y="173"/>
                  </a:lnTo>
                  <a:lnTo>
                    <a:pt x="678" y="178"/>
                  </a:lnTo>
                  <a:lnTo>
                    <a:pt x="682" y="182"/>
                  </a:lnTo>
                  <a:lnTo>
                    <a:pt x="687" y="185"/>
                  </a:lnTo>
                  <a:lnTo>
                    <a:pt x="692" y="188"/>
                  </a:lnTo>
                  <a:lnTo>
                    <a:pt x="697" y="191"/>
                  </a:lnTo>
                  <a:lnTo>
                    <a:pt x="701" y="195"/>
                  </a:lnTo>
                  <a:lnTo>
                    <a:pt x="705" y="199"/>
                  </a:lnTo>
                  <a:lnTo>
                    <a:pt x="710" y="201"/>
                  </a:lnTo>
                  <a:lnTo>
                    <a:pt x="714" y="205"/>
                  </a:lnTo>
                  <a:lnTo>
                    <a:pt x="717" y="210"/>
                  </a:lnTo>
                  <a:lnTo>
                    <a:pt x="720" y="214"/>
                  </a:lnTo>
                  <a:lnTo>
                    <a:pt x="724" y="217"/>
                  </a:lnTo>
                  <a:lnTo>
                    <a:pt x="726" y="222"/>
                  </a:lnTo>
                  <a:lnTo>
                    <a:pt x="729" y="226"/>
                  </a:lnTo>
                  <a:lnTo>
                    <a:pt x="731" y="230"/>
                  </a:lnTo>
                  <a:lnTo>
                    <a:pt x="732" y="235"/>
                  </a:lnTo>
                  <a:lnTo>
                    <a:pt x="735" y="240"/>
                  </a:lnTo>
                  <a:lnTo>
                    <a:pt x="736" y="243"/>
                  </a:lnTo>
                  <a:lnTo>
                    <a:pt x="737" y="248"/>
                  </a:lnTo>
                  <a:lnTo>
                    <a:pt x="738" y="252"/>
                  </a:lnTo>
                  <a:lnTo>
                    <a:pt x="738" y="257"/>
                  </a:lnTo>
                  <a:lnTo>
                    <a:pt x="740" y="261"/>
                  </a:lnTo>
                  <a:lnTo>
                    <a:pt x="740" y="267"/>
                  </a:lnTo>
                  <a:lnTo>
                    <a:pt x="741" y="272"/>
                  </a:lnTo>
                  <a:lnTo>
                    <a:pt x="741" y="278"/>
                  </a:lnTo>
                  <a:lnTo>
                    <a:pt x="741" y="284"/>
                  </a:lnTo>
                  <a:lnTo>
                    <a:pt x="741" y="290"/>
                  </a:lnTo>
                  <a:lnTo>
                    <a:pt x="741" y="298"/>
                  </a:lnTo>
                  <a:lnTo>
                    <a:pt x="741" y="302"/>
                  </a:lnTo>
                  <a:lnTo>
                    <a:pt x="740" y="310"/>
                  </a:lnTo>
                  <a:lnTo>
                    <a:pt x="738" y="315"/>
                  </a:lnTo>
                  <a:lnTo>
                    <a:pt x="738" y="321"/>
                  </a:lnTo>
                  <a:lnTo>
                    <a:pt x="736" y="326"/>
                  </a:lnTo>
                  <a:lnTo>
                    <a:pt x="735" y="330"/>
                  </a:lnTo>
                  <a:lnTo>
                    <a:pt x="732" y="333"/>
                  </a:lnTo>
                  <a:lnTo>
                    <a:pt x="729" y="336"/>
                  </a:lnTo>
                  <a:lnTo>
                    <a:pt x="726" y="337"/>
                  </a:lnTo>
                  <a:lnTo>
                    <a:pt x="719" y="339"/>
                  </a:lnTo>
                  <a:lnTo>
                    <a:pt x="713" y="341"/>
                  </a:lnTo>
                  <a:lnTo>
                    <a:pt x="708" y="342"/>
                  </a:lnTo>
                  <a:lnTo>
                    <a:pt x="703" y="342"/>
                  </a:lnTo>
                  <a:lnTo>
                    <a:pt x="698" y="342"/>
                  </a:lnTo>
                  <a:lnTo>
                    <a:pt x="694" y="343"/>
                  </a:lnTo>
                  <a:lnTo>
                    <a:pt x="690" y="343"/>
                  </a:lnTo>
                  <a:lnTo>
                    <a:pt x="687" y="344"/>
                  </a:lnTo>
                  <a:lnTo>
                    <a:pt x="683" y="346"/>
                  </a:lnTo>
                  <a:lnTo>
                    <a:pt x="681" y="347"/>
                  </a:lnTo>
                  <a:lnTo>
                    <a:pt x="678" y="349"/>
                  </a:lnTo>
                  <a:lnTo>
                    <a:pt x="677" y="352"/>
                  </a:lnTo>
                  <a:lnTo>
                    <a:pt x="678" y="354"/>
                  </a:lnTo>
                  <a:lnTo>
                    <a:pt x="681" y="357"/>
                  </a:lnTo>
                  <a:lnTo>
                    <a:pt x="684" y="360"/>
                  </a:lnTo>
                  <a:lnTo>
                    <a:pt x="690" y="363"/>
                  </a:lnTo>
                  <a:lnTo>
                    <a:pt x="698" y="368"/>
                  </a:lnTo>
                  <a:lnTo>
                    <a:pt x="705" y="372"/>
                  </a:lnTo>
                  <a:lnTo>
                    <a:pt x="713" y="378"/>
                  </a:lnTo>
                  <a:lnTo>
                    <a:pt x="719" y="384"/>
                  </a:lnTo>
                  <a:lnTo>
                    <a:pt x="725" y="391"/>
                  </a:lnTo>
                  <a:lnTo>
                    <a:pt x="731" y="399"/>
                  </a:lnTo>
                  <a:lnTo>
                    <a:pt x="735" y="409"/>
                  </a:lnTo>
                  <a:lnTo>
                    <a:pt x="738" y="418"/>
                  </a:lnTo>
                  <a:lnTo>
                    <a:pt x="740" y="425"/>
                  </a:lnTo>
                  <a:lnTo>
                    <a:pt x="741" y="432"/>
                  </a:lnTo>
                  <a:lnTo>
                    <a:pt x="742" y="438"/>
                  </a:lnTo>
                  <a:lnTo>
                    <a:pt x="742" y="447"/>
                  </a:lnTo>
                  <a:lnTo>
                    <a:pt x="742" y="455"/>
                  </a:lnTo>
                  <a:lnTo>
                    <a:pt x="742" y="464"/>
                  </a:lnTo>
                  <a:lnTo>
                    <a:pt x="742" y="474"/>
                  </a:lnTo>
                  <a:lnTo>
                    <a:pt x="742" y="484"/>
                  </a:lnTo>
                  <a:lnTo>
                    <a:pt x="741" y="494"/>
                  </a:lnTo>
                  <a:lnTo>
                    <a:pt x="738" y="505"/>
                  </a:lnTo>
                  <a:lnTo>
                    <a:pt x="737" y="515"/>
                  </a:lnTo>
                  <a:lnTo>
                    <a:pt x="735" y="526"/>
                  </a:lnTo>
                  <a:lnTo>
                    <a:pt x="731" y="536"/>
                  </a:lnTo>
                  <a:lnTo>
                    <a:pt x="726" y="547"/>
                  </a:lnTo>
                  <a:lnTo>
                    <a:pt x="721" y="558"/>
                  </a:lnTo>
                  <a:lnTo>
                    <a:pt x="716" y="568"/>
                  </a:lnTo>
                  <a:lnTo>
                    <a:pt x="711" y="578"/>
                  </a:lnTo>
                  <a:lnTo>
                    <a:pt x="708" y="587"/>
                  </a:lnTo>
                  <a:lnTo>
                    <a:pt x="704" y="596"/>
                  </a:lnTo>
                  <a:lnTo>
                    <a:pt x="700" y="602"/>
                  </a:lnTo>
                  <a:lnTo>
                    <a:pt x="697" y="608"/>
                  </a:lnTo>
                  <a:lnTo>
                    <a:pt x="693" y="613"/>
                  </a:lnTo>
                  <a:lnTo>
                    <a:pt x="690" y="617"/>
                  </a:lnTo>
                  <a:lnTo>
                    <a:pt x="687" y="619"/>
                  </a:lnTo>
                  <a:lnTo>
                    <a:pt x="684" y="606"/>
                  </a:lnTo>
                  <a:lnTo>
                    <a:pt x="681" y="591"/>
                  </a:lnTo>
                  <a:lnTo>
                    <a:pt x="677" y="575"/>
                  </a:lnTo>
                  <a:lnTo>
                    <a:pt x="673" y="558"/>
                  </a:lnTo>
                  <a:lnTo>
                    <a:pt x="667" y="541"/>
                  </a:lnTo>
                  <a:lnTo>
                    <a:pt x="661" y="522"/>
                  </a:lnTo>
                  <a:lnTo>
                    <a:pt x="653" y="505"/>
                  </a:lnTo>
                  <a:lnTo>
                    <a:pt x="646" y="486"/>
                  </a:lnTo>
                  <a:lnTo>
                    <a:pt x="636" y="470"/>
                  </a:lnTo>
                  <a:lnTo>
                    <a:pt x="625" y="454"/>
                  </a:lnTo>
                  <a:lnTo>
                    <a:pt x="614" y="439"/>
                  </a:lnTo>
                  <a:lnTo>
                    <a:pt x="600" y="426"/>
                  </a:lnTo>
                  <a:lnTo>
                    <a:pt x="586" y="413"/>
                  </a:lnTo>
                  <a:lnTo>
                    <a:pt x="570" y="405"/>
                  </a:lnTo>
                  <a:lnTo>
                    <a:pt x="551" y="397"/>
                  </a:lnTo>
                  <a:lnTo>
                    <a:pt x="531" y="393"/>
                  </a:lnTo>
                  <a:lnTo>
                    <a:pt x="525" y="391"/>
                  </a:lnTo>
                  <a:lnTo>
                    <a:pt x="520" y="391"/>
                  </a:lnTo>
                  <a:lnTo>
                    <a:pt x="515" y="391"/>
                  </a:lnTo>
                  <a:lnTo>
                    <a:pt x="512" y="394"/>
                  </a:lnTo>
                  <a:lnTo>
                    <a:pt x="510" y="396"/>
                  </a:lnTo>
                  <a:lnTo>
                    <a:pt x="510" y="400"/>
                  </a:lnTo>
                  <a:lnTo>
                    <a:pt x="513" y="405"/>
                  </a:lnTo>
                  <a:lnTo>
                    <a:pt x="518" y="412"/>
                  </a:lnTo>
                  <a:lnTo>
                    <a:pt x="524" y="418"/>
                  </a:lnTo>
                  <a:lnTo>
                    <a:pt x="529" y="425"/>
                  </a:lnTo>
                  <a:lnTo>
                    <a:pt x="534" y="431"/>
                  </a:lnTo>
                  <a:lnTo>
                    <a:pt x="539" y="437"/>
                  </a:lnTo>
                  <a:lnTo>
                    <a:pt x="544" y="443"/>
                  </a:lnTo>
                  <a:lnTo>
                    <a:pt x="549" y="449"/>
                  </a:lnTo>
                  <a:lnTo>
                    <a:pt x="552" y="455"/>
                  </a:lnTo>
                  <a:lnTo>
                    <a:pt x="557" y="460"/>
                  </a:lnTo>
                  <a:lnTo>
                    <a:pt x="561" y="467"/>
                  </a:lnTo>
                  <a:lnTo>
                    <a:pt x="566" y="474"/>
                  </a:lnTo>
                  <a:lnTo>
                    <a:pt x="570" y="480"/>
                  </a:lnTo>
                  <a:lnTo>
                    <a:pt x="573" y="486"/>
                  </a:lnTo>
                  <a:lnTo>
                    <a:pt x="577" y="494"/>
                  </a:lnTo>
                  <a:lnTo>
                    <a:pt x="579" y="502"/>
                  </a:lnTo>
                  <a:lnTo>
                    <a:pt x="583" y="510"/>
                  </a:lnTo>
                  <a:lnTo>
                    <a:pt x="586" y="520"/>
                  </a:lnTo>
                  <a:lnTo>
                    <a:pt x="589" y="528"/>
                  </a:lnTo>
                  <a:lnTo>
                    <a:pt x="593" y="537"/>
                  </a:lnTo>
                  <a:lnTo>
                    <a:pt x="597" y="545"/>
                  </a:lnTo>
                  <a:lnTo>
                    <a:pt x="600" y="553"/>
                  </a:lnTo>
                  <a:lnTo>
                    <a:pt x="604" y="560"/>
                  </a:lnTo>
                  <a:lnTo>
                    <a:pt x="608" y="565"/>
                  </a:lnTo>
                  <a:lnTo>
                    <a:pt x="610" y="570"/>
                  </a:lnTo>
                  <a:lnTo>
                    <a:pt x="614" y="574"/>
                  </a:lnTo>
                  <a:lnTo>
                    <a:pt x="616" y="575"/>
                  </a:lnTo>
                  <a:lnTo>
                    <a:pt x="619" y="575"/>
                  </a:lnTo>
                  <a:lnTo>
                    <a:pt x="621" y="573"/>
                  </a:lnTo>
                  <a:lnTo>
                    <a:pt x="623" y="569"/>
                  </a:lnTo>
                  <a:lnTo>
                    <a:pt x="624" y="561"/>
                  </a:lnTo>
                  <a:lnTo>
                    <a:pt x="624" y="553"/>
                  </a:lnTo>
                  <a:lnTo>
                    <a:pt x="624" y="541"/>
                  </a:lnTo>
                  <a:lnTo>
                    <a:pt x="621" y="526"/>
                  </a:lnTo>
                  <a:lnTo>
                    <a:pt x="629" y="532"/>
                  </a:lnTo>
                  <a:lnTo>
                    <a:pt x="635" y="539"/>
                  </a:lnTo>
                  <a:lnTo>
                    <a:pt x="641" y="548"/>
                  </a:lnTo>
                  <a:lnTo>
                    <a:pt x="646" y="557"/>
                  </a:lnTo>
                  <a:lnTo>
                    <a:pt x="650" y="565"/>
                  </a:lnTo>
                  <a:lnTo>
                    <a:pt x="652" y="571"/>
                  </a:lnTo>
                  <a:lnTo>
                    <a:pt x="653" y="576"/>
                  </a:lnTo>
                  <a:lnTo>
                    <a:pt x="655" y="578"/>
                  </a:lnTo>
                  <a:lnTo>
                    <a:pt x="651" y="590"/>
                  </a:lnTo>
                  <a:lnTo>
                    <a:pt x="647" y="601"/>
                  </a:lnTo>
                  <a:lnTo>
                    <a:pt x="642" y="610"/>
                  </a:lnTo>
                  <a:lnTo>
                    <a:pt x="640" y="617"/>
                  </a:lnTo>
                  <a:lnTo>
                    <a:pt x="636" y="622"/>
                  </a:lnTo>
                  <a:lnTo>
                    <a:pt x="634" y="627"/>
                  </a:lnTo>
                  <a:lnTo>
                    <a:pt x="632" y="628"/>
                  </a:lnTo>
                  <a:lnTo>
                    <a:pt x="631" y="629"/>
                  </a:lnTo>
                  <a:lnTo>
                    <a:pt x="621" y="618"/>
                  </a:lnTo>
                  <a:lnTo>
                    <a:pt x="610" y="606"/>
                  </a:lnTo>
                  <a:lnTo>
                    <a:pt x="600" y="592"/>
                  </a:lnTo>
                  <a:lnTo>
                    <a:pt x="589" y="579"/>
                  </a:lnTo>
                  <a:lnTo>
                    <a:pt x="578" y="565"/>
                  </a:lnTo>
                  <a:lnTo>
                    <a:pt x="567" y="550"/>
                  </a:lnTo>
                  <a:lnTo>
                    <a:pt x="557" y="534"/>
                  </a:lnTo>
                  <a:lnTo>
                    <a:pt x="547" y="520"/>
                  </a:lnTo>
                  <a:lnTo>
                    <a:pt x="537" y="505"/>
                  </a:lnTo>
                  <a:lnTo>
                    <a:pt x="529" y="489"/>
                  </a:lnTo>
                  <a:lnTo>
                    <a:pt x="520" y="474"/>
                  </a:lnTo>
                  <a:lnTo>
                    <a:pt x="513" y="459"/>
                  </a:lnTo>
                  <a:lnTo>
                    <a:pt x="507" y="443"/>
                  </a:lnTo>
                  <a:lnTo>
                    <a:pt x="500" y="430"/>
                  </a:lnTo>
                  <a:lnTo>
                    <a:pt x="496" y="416"/>
                  </a:lnTo>
                  <a:lnTo>
                    <a:pt x="492" y="402"/>
                  </a:lnTo>
                  <a:lnTo>
                    <a:pt x="491" y="397"/>
                  </a:lnTo>
                  <a:lnTo>
                    <a:pt x="488" y="394"/>
                  </a:lnTo>
                  <a:lnTo>
                    <a:pt x="486" y="389"/>
                  </a:lnTo>
                  <a:lnTo>
                    <a:pt x="482" y="385"/>
                  </a:lnTo>
                  <a:lnTo>
                    <a:pt x="480" y="383"/>
                  </a:lnTo>
                  <a:lnTo>
                    <a:pt x="477" y="380"/>
                  </a:lnTo>
                  <a:lnTo>
                    <a:pt x="475" y="379"/>
                  </a:lnTo>
                  <a:lnTo>
                    <a:pt x="471" y="379"/>
                  </a:lnTo>
                  <a:lnTo>
                    <a:pt x="470" y="379"/>
                  </a:lnTo>
                  <a:lnTo>
                    <a:pt x="467" y="381"/>
                  </a:lnTo>
                  <a:lnTo>
                    <a:pt x="467" y="385"/>
                  </a:lnTo>
                  <a:lnTo>
                    <a:pt x="466" y="389"/>
                  </a:lnTo>
                  <a:lnTo>
                    <a:pt x="467" y="395"/>
                  </a:lnTo>
                  <a:lnTo>
                    <a:pt x="467" y="404"/>
                  </a:lnTo>
                  <a:lnTo>
                    <a:pt x="470" y="413"/>
                  </a:lnTo>
                  <a:lnTo>
                    <a:pt x="473" y="425"/>
                  </a:lnTo>
                  <a:lnTo>
                    <a:pt x="464" y="426"/>
                  </a:lnTo>
                  <a:lnTo>
                    <a:pt x="454" y="426"/>
                  </a:lnTo>
                  <a:lnTo>
                    <a:pt x="445" y="427"/>
                  </a:lnTo>
                  <a:lnTo>
                    <a:pt x="436" y="427"/>
                  </a:lnTo>
                  <a:lnTo>
                    <a:pt x="428" y="428"/>
                  </a:lnTo>
                  <a:lnTo>
                    <a:pt x="419" y="428"/>
                  </a:lnTo>
                  <a:lnTo>
                    <a:pt x="412" y="430"/>
                  </a:lnTo>
                  <a:lnTo>
                    <a:pt x="403" y="431"/>
                  </a:lnTo>
                  <a:lnTo>
                    <a:pt x="394" y="432"/>
                  </a:lnTo>
                  <a:lnTo>
                    <a:pt x="387" y="434"/>
                  </a:lnTo>
                  <a:lnTo>
                    <a:pt x="378" y="437"/>
                  </a:lnTo>
                  <a:lnTo>
                    <a:pt x="370" y="441"/>
                  </a:lnTo>
                  <a:lnTo>
                    <a:pt x="361" y="444"/>
                  </a:lnTo>
                  <a:lnTo>
                    <a:pt x="353" y="449"/>
                  </a:lnTo>
                  <a:lnTo>
                    <a:pt x="343" y="454"/>
                  </a:lnTo>
                  <a:lnTo>
                    <a:pt x="334" y="460"/>
                  </a:lnTo>
                  <a:lnTo>
                    <a:pt x="324" y="467"/>
                  </a:lnTo>
                  <a:lnTo>
                    <a:pt x="317" y="474"/>
                  </a:lnTo>
                  <a:lnTo>
                    <a:pt x="309" y="479"/>
                  </a:lnTo>
                  <a:lnTo>
                    <a:pt x="303" y="484"/>
                  </a:lnTo>
                  <a:lnTo>
                    <a:pt x="297" y="489"/>
                  </a:lnTo>
                  <a:lnTo>
                    <a:pt x="292" y="494"/>
                  </a:lnTo>
                  <a:lnTo>
                    <a:pt x="288" y="497"/>
                  </a:lnTo>
                  <a:lnTo>
                    <a:pt x="285" y="501"/>
                  </a:lnTo>
                  <a:lnTo>
                    <a:pt x="281" y="505"/>
                  </a:lnTo>
                  <a:lnTo>
                    <a:pt x="277" y="507"/>
                  </a:lnTo>
                  <a:lnTo>
                    <a:pt x="275" y="510"/>
                  </a:lnTo>
                  <a:lnTo>
                    <a:pt x="271" y="512"/>
                  </a:lnTo>
                  <a:lnTo>
                    <a:pt x="267" y="515"/>
                  </a:lnTo>
                  <a:lnTo>
                    <a:pt x="264" y="516"/>
                  </a:lnTo>
                  <a:lnTo>
                    <a:pt x="260" y="517"/>
                  </a:lnTo>
                  <a:lnTo>
                    <a:pt x="255" y="520"/>
                  </a:lnTo>
                  <a:lnTo>
                    <a:pt x="246" y="521"/>
                  </a:lnTo>
                  <a:lnTo>
                    <a:pt x="238" y="522"/>
                  </a:lnTo>
                  <a:lnTo>
                    <a:pt x="230" y="523"/>
                  </a:lnTo>
                  <a:lnTo>
                    <a:pt x="224" y="523"/>
                  </a:lnTo>
                  <a:lnTo>
                    <a:pt x="219" y="523"/>
                  </a:lnTo>
                  <a:lnTo>
                    <a:pt x="217" y="523"/>
                  </a:lnTo>
                  <a:lnTo>
                    <a:pt x="214" y="522"/>
                  </a:lnTo>
                  <a:lnTo>
                    <a:pt x="213" y="522"/>
                  </a:lnTo>
                  <a:lnTo>
                    <a:pt x="216" y="517"/>
                  </a:lnTo>
                  <a:lnTo>
                    <a:pt x="218" y="512"/>
                  </a:lnTo>
                  <a:lnTo>
                    <a:pt x="221" y="507"/>
                  </a:lnTo>
                  <a:lnTo>
                    <a:pt x="223" y="502"/>
                  </a:lnTo>
                  <a:lnTo>
                    <a:pt x="226" y="499"/>
                  </a:lnTo>
                  <a:lnTo>
                    <a:pt x="228" y="494"/>
                  </a:lnTo>
                  <a:lnTo>
                    <a:pt x="230" y="490"/>
                  </a:lnTo>
                  <a:lnTo>
                    <a:pt x="232" y="486"/>
                  </a:lnTo>
                  <a:lnTo>
                    <a:pt x="234" y="481"/>
                  </a:lnTo>
                  <a:lnTo>
                    <a:pt x="235" y="478"/>
                  </a:lnTo>
                  <a:lnTo>
                    <a:pt x="237" y="474"/>
                  </a:lnTo>
                  <a:lnTo>
                    <a:pt x="238" y="470"/>
                  </a:lnTo>
                  <a:lnTo>
                    <a:pt x="238" y="467"/>
                  </a:lnTo>
                  <a:lnTo>
                    <a:pt x="238" y="463"/>
                  </a:lnTo>
                  <a:lnTo>
                    <a:pt x="238" y="459"/>
                  </a:lnTo>
                  <a:lnTo>
                    <a:pt x="237" y="454"/>
                  </a:lnTo>
                  <a:lnTo>
                    <a:pt x="234" y="447"/>
                  </a:lnTo>
                  <a:lnTo>
                    <a:pt x="234" y="439"/>
                  </a:lnTo>
                  <a:lnTo>
                    <a:pt x="235" y="433"/>
                  </a:lnTo>
                  <a:lnTo>
                    <a:pt x="237" y="430"/>
                  </a:lnTo>
                  <a:lnTo>
                    <a:pt x="237" y="428"/>
                  </a:lnTo>
                  <a:lnTo>
                    <a:pt x="237" y="430"/>
                  </a:lnTo>
                  <a:lnTo>
                    <a:pt x="234" y="433"/>
                  </a:lnTo>
                  <a:lnTo>
                    <a:pt x="229" y="442"/>
                  </a:lnTo>
                  <a:lnTo>
                    <a:pt x="223" y="450"/>
                  </a:lnTo>
                  <a:lnTo>
                    <a:pt x="218" y="458"/>
                  </a:lnTo>
                  <a:lnTo>
                    <a:pt x="212" y="463"/>
                  </a:lnTo>
                  <a:lnTo>
                    <a:pt x="207" y="468"/>
                  </a:lnTo>
                  <a:lnTo>
                    <a:pt x="203" y="470"/>
                  </a:lnTo>
                  <a:lnTo>
                    <a:pt x="201" y="473"/>
                  </a:lnTo>
                  <a:lnTo>
                    <a:pt x="198" y="474"/>
                  </a:lnTo>
                  <a:lnTo>
                    <a:pt x="197" y="474"/>
                  </a:lnTo>
                  <a:lnTo>
                    <a:pt x="197" y="467"/>
                  </a:lnTo>
                  <a:lnTo>
                    <a:pt x="197" y="460"/>
                  </a:lnTo>
                  <a:lnTo>
                    <a:pt x="197" y="454"/>
                  </a:lnTo>
                  <a:lnTo>
                    <a:pt x="197" y="448"/>
                  </a:lnTo>
                  <a:lnTo>
                    <a:pt x="197" y="443"/>
                  </a:lnTo>
                  <a:lnTo>
                    <a:pt x="197" y="438"/>
                  </a:lnTo>
                  <a:lnTo>
                    <a:pt x="197" y="433"/>
                  </a:lnTo>
                  <a:lnTo>
                    <a:pt x="197" y="428"/>
                  </a:lnTo>
                  <a:lnTo>
                    <a:pt x="198" y="425"/>
                  </a:lnTo>
                  <a:lnTo>
                    <a:pt x="200" y="421"/>
                  </a:lnTo>
                  <a:lnTo>
                    <a:pt x="200" y="418"/>
                  </a:lnTo>
                  <a:lnTo>
                    <a:pt x="201" y="415"/>
                  </a:lnTo>
                  <a:lnTo>
                    <a:pt x="203" y="412"/>
                  </a:lnTo>
                  <a:lnTo>
                    <a:pt x="205" y="410"/>
                  </a:lnTo>
                  <a:lnTo>
                    <a:pt x="207" y="407"/>
                  </a:lnTo>
                  <a:lnTo>
                    <a:pt x="211" y="406"/>
                  </a:lnTo>
                  <a:lnTo>
                    <a:pt x="200" y="406"/>
                  </a:lnTo>
                  <a:lnTo>
                    <a:pt x="191" y="406"/>
                  </a:lnTo>
                  <a:lnTo>
                    <a:pt x="185" y="406"/>
                  </a:lnTo>
                  <a:lnTo>
                    <a:pt x="179" y="406"/>
                  </a:lnTo>
                  <a:lnTo>
                    <a:pt x="174" y="406"/>
                  </a:lnTo>
                  <a:lnTo>
                    <a:pt x="171" y="406"/>
                  </a:lnTo>
                  <a:lnTo>
                    <a:pt x="169" y="406"/>
                  </a:lnTo>
                  <a:lnTo>
                    <a:pt x="174" y="395"/>
                  </a:lnTo>
                  <a:lnTo>
                    <a:pt x="180" y="385"/>
                  </a:lnTo>
                  <a:lnTo>
                    <a:pt x="185" y="376"/>
                  </a:lnTo>
                  <a:lnTo>
                    <a:pt x="191" y="369"/>
                  </a:lnTo>
                  <a:lnTo>
                    <a:pt x="195" y="363"/>
                  </a:lnTo>
                  <a:lnTo>
                    <a:pt x="197" y="358"/>
                  </a:lnTo>
                  <a:lnTo>
                    <a:pt x="200" y="356"/>
                  </a:lnTo>
                  <a:lnTo>
                    <a:pt x="201" y="354"/>
                  </a:lnTo>
                  <a:lnTo>
                    <a:pt x="196" y="354"/>
                  </a:lnTo>
                  <a:lnTo>
                    <a:pt x="190" y="354"/>
                  </a:lnTo>
                  <a:lnTo>
                    <a:pt x="185" y="356"/>
                  </a:lnTo>
                  <a:lnTo>
                    <a:pt x="180" y="357"/>
                  </a:lnTo>
                  <a:lnTo>
                    <a:pt x="174" y="358"/>
                  </a:lnTo>
                  <a:lnTo>
                    <a:pt x="169" y="359"/>
                  </a:lnTo>
                  <a:lnTo>
                    <a:pt x="164" y="362"/>
                  </a:lnTo>
                  <a:lnTo>
                    <a:pt x="159" y="363"/>
                  </a:lnTo>
                  <a:lnTo>
                    <a:pt x="154" y="365"/>
                  </a:lnTo>
                  <a:lnTo>
                    <a:pt x="149" y="368"/>
                  </a:lnTo>
                  <a:lnTo>
                    <a:pt x="145" y="369"/>
                  </a:lnTo>
                  <a:lnTo>
                    <a:pt x="143" y="370"/>
                  </a:lnTo>
                  <a:lnTo>
                    <a:pt x="139" y="372"/>
                  </a:lnTo>
                  <a:lnTo>
                    <a:pt x="138" y="373"/>
                  </a:lnTo>
                  <a:lnTo>
                    <a:pt x="136" y="373"/>
                  </a:lnTo>
                  <a:lnTo>
                    <a:pt x="140" y="365"/>
                  </a:lnTo>
                  <a:lnTo>
                    <a:pt x="145" y="358"/>
                  </a:lnTo>
                  <a:lnTo>
                    <a:pt x="150" y="349"/>
                  </a:lnTo>
                  <a:lnTo>
                    <a:pt x="154" y="342"/>
                  </a:lnTo>
                  <a:lnTo>
                    <a:pt x="159" y="335"/>
                  </a:lnTo>
                  <a:lnTo>
                    <a:pt x="163" y="328"/>
                  </a:lnTo>
                  <a:lnTo>
                    <a:pt x="166" y="321"/>
                  </a:lnTo>
                  <a:lnTo>
                    <a:pt x="170" y="315"/>
                  </a:lnTo>
                  <a:lnTo>
                    <a:pt x="173" y="310"/>
                  </a:lnTo>
                  <a:lnTo>
                    <a:pt x="176" y="305"/>
                  </a:lnTo>
                  <a:lnTo>
                    <a:pt x="179" y="300"/>
                  </a:lnTo>
                  <a:lnTo>
                    <a:pt x="180" y="296"/>
                  </a:lnTo>
                  <a:lnTo>
                    <a:pt x="182" y="293"/>
                  </a:lnTo>
                  <a:lnTo>
                    <a:pt x="184" y="291"/>
                  </a:lnTo>
                  <a:lnTo>
                    <a:pt x="184" y="289"/>
                  </a:lnTo>
                  <a:lnTo>
                    <a:pt x="185" y="289"/>
                  </a:lnTo>
                  <a:lnTo>
                    <a:pt x="170" y="289"/>
                  </a:lnTo>
                  <a:lnTo>
                    <a:pt x="158" y="290"/>
                  </a:lnTo>
                  <a:lnTo>
                    <a:pt x="147" y="290"/>
                  </a:lnTo>
                  <a:lnTo>
                    <a:pt x="136" y="289"/>
                  </a:lnTo>
                  <a:lnTo>
                    <a:pt x="128" y="289"/>
                  </a:lnTo>
                  <a:lnTo>
                    <a:pt x="121" y="288"/>
                  </a:lnTo>
                  <a:lnTo>
                    <a:pt x="115" y="288"/>
                  </a:lnTo>
                  <a:lnTo>
                    <a:pt x="111" y="286"/>
                  </a:lnTo>
                  <a:lnTo>
                    <a:pt x="107" y="284"/>
                  </a:lnTo>
                  <a:lnTo>
                    <a:pt x="105" y="283"/>
                  </a:lnTo>
                  <a:lnTo>
                    <a:pt x="102" y="282"/>
                  </a:lnTo>
                  <a:lnTo>
                    <a:pt x="102" y="280"/>
                  </a:lnTo>
                  <a:lnTo>
                    <a:pt x="102" y="278"/>
                  </a:lnTo>
                  <a:lnTo>
                    <a:pt x="103" y="277"/>
                  </a:lnTo>
                  <a:lnTo>
                    <a:pt x="105" y="275"/>
                  </a:lnTo>
                  <a:lnTo>
                    <a:pt x="107" y="273"/>
                  </a:lnTo>
                  <a:lnTo>
                    <a:pt x="112" y="268"/>
                  </a:lnTo>
                  <a:lnTo>
                    <a:pt x="116" y="263"/>
                  </a:lnTo>
                  <a:lnTo>
                    <a:pt x="119" y="257"/>
                  </a:lnTo>
                  <a:lnTo>
                    <a:pt x="123" y="249"/>
                  </a:lnTo>
                  <a:lnTo>
                    <a:pt x="126" y="243"/>
                  </a:lnTo>
                  <a:lnTo>
                    <a:pt x="128" y="238"/>
                  </a:lnTo>
                  <a:lnTo>
                    <a:pt x="129" y="235"/>
                  </a:lnTo>
                  <a:lnTo>
                    <a:pt x="129" y="233"/>
                  </a:lnTo>
                  <a:lnTo>
                    <a:pt x="121" y="235"/>
                  </a:lnTo>
                  <a:lnTo>
                    <a:pt x="113" y="235"/>
                  </a:lnTo>
                  <a:lnTo>
                    <a:pt x="106" y="235"/>
                  </a:lnTo>
                  <a:lnTo>
                    <a:pt x="100" y="235"/>
                  </a:lnTo>
                  <a:lnTo>
                    <a:pt x="94" y="235"/>
                  </a:lnTo>
                  <a:lnTo>
                    <a:pt x="87" y="235"/>
                  </a:lnTo>
                  <a:lnTo>
                    <a:pt x="83" y="233"/>
                  </a:lnTo>
                  <a:lnTo>
                    <a:pt x="79" y="233"/>
                  </a:lnTo>
                  <a:lnTo>
                    <a:pt x="74" y="233"/>
                  </a:lnTo>
                  <a:lnTo>
                    <a:pt x="70" y="232"/>
                  </a:lnTo>
                  <a:lnTo>
                    <a:pt x="68" y="232"/>
                  </a:lnTo>
                  <a:lnTo>
                    <a:pt x="65" y="232"/>
                  </a:lnTo>
                  <a:lnTo>
                    <a:pt x="63" y="231"/>
                  </a:lnTo>
                  <a:lnTo>
                    <a:pt x="62" y="231"/>
                  </a:lnTo>
                  <a:lnTo>
                    <a:pt x="64" y="225"/>
                  </a:lnTo>
                  <a:lnTo>
                    <a:pt x="66" y="219"/>
                  </a:lnTo>
                  <a:lnTo>
                    <a:pt x="69" y="212"/>
                  </a:lnTo>
                  <a:lnTo>
                    <a:pt x="73" y="207"/>
                  </a:lnTo>
                  <a:lnTo>
                    <a:pt x="75" y="201"/>
                  </a:lnTo>
                  <a:lnTo>
                    <a:pt x="79" y="198"/>
                  </a:lnTo>
                  <a:lnTo>
                    <a:pt x="83" y="193"/>
                  </a:lnTo>
                  <a:lnTo>
                    <a:pt x="86" y="189"/>
                  </a:lnTo>
                  <a:lnTo>
                    <a:pt x="90" y="185"/>
                  </a:lnTo>
                  <a:lnTo>
                    <a:pt x="94" y="182"/>
                  </a:lnTo>
                  <a:lnTo>
                    <a:pt x="96" y="179"/>
                  </a:lnTo>
                  <a:lnTo>
                    <a:pt x="100" y="177"/>
                  </a:lnTo>
                  <a:lnTo>
                    <a:pt x="103" y="174"/>
                  </a:lnTo>
                  <a:lnTo>
                    <a:pt x="107" y="172"/>
                  </a:lnTo>
                  <a:lnTo>
                    <a:pt x="110" y="170"/>
                  </a:lnTo>
                  <a:lnTo>
                    <a:pt x="113" y="169"/>
                  </a:lnTo>
                  <a:lnTo>
                    <a:pt x="105" y="167"/>
                  </a:lnTo>
                  <a:lnTo>
                    <a:pt x="96" y="166"/>
                  </a:lnTo>
                  <a:lnTo>
                    <a:pt x="89" y="163"/>
                  </a:lnTo>
                  <a:lnTo>
                    <a:pt x="81" y="161"/>
                  </a:lnTo>
                  <a:lnTo>
                    <a:pt x="74" y="158"/>
                  </a:lnTo>
                  <a:lnTo>
                    <a:pt x="66" y="157"/>
                  </a:lnTo>
                  <a:lnTo>
                    <a:pt x="59" y="156"/>
                  </a:lnTo>
                  <a:lnTo>
                    <a:pt x="52" y="154"/>
                  </a:lnTo>
                  <a:lnTo>
                    <a:pt x="44" y="153"/>
                  </a:lnTo>
                  <a:lnTo>
                    <a:pt x="38" y="153"/>
                  </a:lnTo>
                  <a:lnTo>
                    <a:pt x="31" y="154"/>
                  </a:lnTo>
                  <a:lnTo>
                    <a:pt x="25" y="157"/>
                  </a:lnTo>
                  <a:lnTo>
                    <a:pt x="18" y="159"/>
                  </a:lnTo>
                  <a:lnTo>
                    <a:pt x="12" y="163"/>
                  </a:lnTo>
                  <a:lnTo>
                    <a:pt x="6" y="169"/>
                  </a:lnTo>
                  <a:lnTo>
                    <a:pt x="0" y="175"/>
                  </a:lnTo>
                  <a:lnTo>
                    <a:pt x="6" y="168"/>
                  </a:lnTo>
                  <a:lnTo>
                    <a:pt x="15" y="161"/>
                  </a:lnTo>
                  <a:lnTo>
                    <a:pt x="25" y="153"/>
                  </a:lnTo>
                  <a:lnTo>
                    <a:pt x="33" y="145"/>
                  </a:lnTo>
                  <a:lnTo>
                    <a:pt x="43" y="137"/>
                  </a:lnTo>
                  <a:lnTo>
                    <a:pt x="53" y="130"/>
                  </a:lnTo>
                  <a:lnTo>
                    <a:pt x="63" y="122"/>
                  </a:lnTo>
                  <a:lnTo>
                    <a:pt x="73" y="115"/>
                  </a:lnTo>
                  <a:lnTo>
                    <a:pt x="83" y="109"/>
                  </a:lnTo>
                  <a:lnTo>
                    <a:pt x="91" y="104"/>
                  </a:lnTo>
                  <a:lnTo>
                    <a:pt x="99" y="98"/>
                  </a:lnTo>
                  <a:lnTo>
                    <a:pt x="106" y="93"/>
                  </a:lnTo>
                  <a:lnTo>
                    <a:pt x="112" y="90"/>
                  </a:lnTo>
                  <a:lnTo>
                    <a:pt x="116" y="87"/>
                  </a:lnTo>
                  <a:lnTo>
                    <a:pt x="118" y="85"/>
                  </a:lnTo>
                  <a:lnTo>
                    <a:pt x="119" y="85"/>
                  </a:lnTo>
                  <a:lnTo>
                    <a:pt x="108" y="82"/>
                  </a:lnTo>
                  <a:lnTo>
                    <a:pt x="97" y="80"/>
                  </a:lnTo>
                  <a:lnTo>
                    <a:pt x="86" y="78"/>
                  </a:lnTo>
                  <a:lnTo>
                    <a:pt x="79" y="76"/>
                  </a:lnTo>
                  <a:lnTo>
                    <a:pt x="71" y="74"/>
                  </a:lnTo>
                  <a:lnTo>
                    <a:pt x="65" y="73"/>
                  </a:lnTo>
                  <a:lnTo>
                    <a:pt x="63" y="72"/>
                  </a:lnTo>
                  <a:lnTo>
                    <a:pt x="62" y="72"/>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2" name="Freeform 23"/>
            <p:cNvSpPr>
              <a:spLocks/>
            </p:cNvSpPr>
            <p:nvPr/>
          </p:nvSpPr>
          <p:spPr bwMode="auto">
            <a:xfrm>
              <a:off x="4742" y="2480"/>
              <a:ext cx="77" cy="81"/>
            </a:xfrm>
            <a:custGeom>
              <a:avLst/>
              <a:gdLst>
                <a:gd name="T0" fmla="*/ 2 w 153"/>
                <a:gd name="T1" fmla="*/ 1 h 163"/>
                <a:gd name="T2" fmla="*/ 1 w 153"/>
                <a:gd name="T3" fmla="*/ 0 h 163"/>
                <a:gd name="T4" fmla="*/ 1 w 153"/>
                <a:gd name="T5" fmla="*/ 0 h 163"/>
                <a:gd name="T6" fmla="*/ 2 w 153"/>
                <a:gd name="T7" fmla="*/ 0 h 163"/>
                <a:gd name="T8" fmla="*/ 3 w 153"/>
                <a:gd name="T9" fmla="*/ 0 h 163"/>
                <a:gd name="T10" fmla="*/ 4 w 153"/>
                <a:gd name="T11" fmla="*/ 1 h 163"/>
                <a:gd name="T12" fmla="*/ 5 w 153"/>
                <a:gd name="T13" fmla="*/ 2 h 163"/>
                <a:gd name="T14" fmla="*/ 6 w 153"/>
                <a:gd name="T15" fmla="*/ 3 h 163"/>
                <a:gd name="T16" fmla="*/ 7 w 153"/>
                <a:gd name="T17" fmla="*/ 4 h 163"/>
                <a:gd name="T18" fmla="*/ 8 w 153"/>
                <a:gd name="T19" fmla="*/ 5 h 163"/>
                <a:gd name="T20" fmla="*/ 9 w 153"/>
                <a:gd name="T21" fmla="*/ 6 h 163"/>
                <a:gd name="T22" fmla="*/ 9 w 153"/>
                <a:gd name="T23" fmla="*/ 7 h 163"/>
                <a:gd name="T24" fmla="*/ 10 w 153"/>
                <a:gd name="T25" fmla="*/ 8 h 163"/>
                <a:gd name="T26" fmla="*/ 10 w 153"/>
                <a:gd name="T27" fmla="*/ 8 h 163"/>
                <a:gd name="T28" fmla="*/ 10 w 153"/>
                <a:gd name="T29" fmla="*/ 9 h 163"/>
                <a:gd name="T30" fmla="*/ 9 w 153"/>
                <a:gd name="T31" fmla="*/ 9 h 163"/>
                <a:gd name="T32" fmla="*/ 8 w 153"/>
                <a:gd name="T33" fmla="*/ 9 h 163"/>
                <a:gd name="T34" fmla="*/ 7 w 153"/>
                <a:gd name="T35" fmla="*/ 9 h 163"/>
                <a:gd name="T36" fmla="*/ 6 w 153"/>
                <a:gd name="T37" fmla="*/ 9 h 163"/>
                <a:gd name="T38" fmla="*/ 5 w 153"/>
                <a:gd name="T39" fmla="*/ 10 h 163"/>
                <a:gd name="T40" fmla="*/ 4 w 153"/>
                <a:gd name="T41" fmla="*/ 10 h 163"/>
                <a:gd name="T42" fmla="*/ 3 w 153"/>
                <a:gd name="T43" fmla="*/ 9 h 163"/>
                <a:gd name="T44" fmla="*/ 2 w 153"/>
                <a:gd name="T45" fmla="*/ 9 h 163"/>
                <a:gd name="T46" fmla="*/ 2 w 153"/>
                <a:gd name="T47" fmla="*/ 9 h 163"/>
                <a:gd name="T48" fmla="*/ 1 w 153"/>
                <a:gd name="T49" fmla="*/ 8 h 163"/>
                <a:gd name="T50" fmla="*/ 1 w 153"/>
                <a:gd name="T51" fmla="*/ 7 h 163"/>
                <a:gd name="T52" fmla="*/ 0 w 153"/>
                <a:gd name="T53" fmla="*/ 6 h 163"/>
                <a:gd name="T54" fmla="*/ 1 w 153"/>
                <a:gd name="T55" fmla="*/ 5 h 163"/>
                <a:gd name="T56" fmla="*/ 1 w 153"/>
                <a:gd name="T57" fmla="*/ 4 h 163"/>
                <a:gd name="T58" fmla="*/ 1 w 153"/>
                <a:gd name="T59" fmla="*/ 3 h 163"/>
                <a:gd name="T60" fmla="*/ 2 w 153"/>
                <a:gd name="T61" fmla="*/ 3 h 163"/>
                <a:gd name="T62" fmla="*/ 2 w 153"/>
                <a:gd name="T63" fmla="*/ 2 h 163"/>
                <a:gd name="T64" fmla="*/ 2 w 153"/>
                <a:gd name="T65" fmla="*/ 1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63"/>
                <a:gd name="T101" fmla="*/ 153 w 15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63">
                  <a:moveTo>
                    <a:pt x="22" y="25"/>
                  </a:moveTo>
                  <a:lnTo>
                    <a:pt x="17" y="21"/>
                  </a:lnTo>
                  <a:lnTo>
                    <a:pt x="15" y="16"/>
                  </a:lnTo>
                  <a:lnTo>
                    <a:pt x="13" y="10"/>
                  </a:lnTo>
                  <a:lnTo>
                    <a:pt x="13" y="5"/>
                  </a:lnTo>
                  <a:lnTo>
                    <a:pt x="15" y="1"/>
                  </a:lnTo>
                  <a:lnTo>
                    <a:pt x="19" y="0"/>
                  </a:lnTo>
                  <a:lnTo>
                    <a:pt x="26" y="3"/>
                  </a:lnTo>
                  <a:lnTo>
                    <a:pt x="35" y="7"/>
                  </a:lnTo>
                  <a:lnTo>
                    <a:pt x="41" y="12"/>
                  </a:lnTo>
                  <a:lnTo>
                    <a:pt x="47" y="19"/>
                  </a:lnTo>
                  <a:lnTo>
                    <a:pt x="54" y="26"/>
                  </a:lnTo>
                  <a:lnTo>
                    <a:pt x="62" y="33"/>
                  </a:lnTo>
                  <a:lnTo>
                    <a:pt x="69" y="42"/>
                  </a:lnTo>
                  <a:lnTo>
                    <a:pt x="78" y="51"/>
                  </a:lnTo>
                  <a:lnTo>
                    <a:pt x="85" y="59"/>
                  </a:lnTo>
                  <a:lnTo>
                    <a:pt x="94" y="69"/>
                  </a:lnTo>
                  <a:lnTo>
                    <a:pt x="101" y="78"/>
                  </a:lnTo>
                  <a:lnTo>
                    <a:pt x="110" y="86"/>
                  </a:lnTo>
                  <a:lnTo>
                    <a:pt x="117" y="95"/>
                  </a:lnTo>
                  <a:lnTo>
                    <a:pt x="123" y="102"/>
                  </a:lnTo>
                  <a:lnTo>
                    <a:pt x="130" y="110"/>
                  </a:lnTo>
                  <a:lnTo>
                    <a:pt x="136" y="116"/>
                  </a:lnTo>
                  <a:lnTo>
                    <a:pt x="141" y="121"/>
                  </a:lnTo>
                  <a:lnTo>
                    <a:pt x="146" y="125"/>
                  </a:lnTo>
                  <a:lnTo>
                    <a:pt x="151" y="131"/>
                  </a:lnTo>
                  <a:lnTo>
                    <a:pt x="153" y="137"/>
                  </a:lnTo>
                  <a:lnTo>
                    <a:pt x="153" y="141"/>
                  </a:lnTo>
                  <a:lnTo>
                    <a:pt x="152" y="144"/>
                  </a:lnTo>
                  <a:lnTo>
                    <a:pt x="148" y="147"/>
                  </a:lnTo>
                  <a:lnTo>
                    <a:pt x="142" y="148"/>
                  </a:lnTo>
                  <a:lnTo>
                    <a:pt x="136" y="146"/>
                  </a:lnTo>
                  <a:lnTo>
                    <a:pt x="130" y="141"/>
                  </a:lnTo>
                  <a:lnTo>
                    <a:pt x="121" y="146"/>
                  </a:lnTo>
                  <a:lnTo>
                    <a:pt x="112" y="149"/>
                  </a:lnTo>
                  <a:lnTo>
                    <a:pt x="104" y="153"/>
                  </a:lnTo>
                  <a:lnTo>
                    <a:pt x="95" y="157"/>
                  </a:lnTo>
                  <a:lnTo>
                    <a:pt x="88" y="159"/>
                  </a:lnTo>
                  <a:lnTo>
                    <a:pt x="79" y="160"/>
                  </a:lnTo>
                  <a:lnTo>
                    <a:pt x="70" y="162"/>
                  </a:lnTo>
                  <a:lnTo>
                    <a:pt x="63" y="163"/>
                  </a:lnTo>
                  <a:lnTo>
                    <a:pt x="56" y="162"/>
                  </a:lnTo>
                  <a:lnTo>
                    <a:pt x="48" y="160"/>
                  </a:lnTo>
                  <a:lnTo>
                    <a:pt x="42" y="159"/>
                  </a:lnTo>
                  <a:lnTo>
                    <a:pt x="35" y="157"/>
                  </a:lnTo>
                  <a:lnTo>
                    <a:pt x="29" y="153"/>
                  </a:lnTo>
                  <a:lnTo>
                    <a:pt x="24" y="149"/>
                  </a:lnTo>
                  <a:lnTo>
                    <a:pt x="17" y="144"/>
                  </a:lnTo>
                  <a:lnTo>
                    <a:pt x="13" y="137"/>
                  </a:lnTo>
                  <a:lnTo>
                    <a:pt x="8" y="131"/>
                  </a:lnTo>
                  <a:lnTo>
                    <a:pt x="4" y="123"/>
                  </a:lnTo>
                  <a:lnTo>
                    <a:pt x="3" y="116"/>
                  </a:lnTo>
                  <a:lnTo>
                    <a:pt x="0" y="109"/>
                  </a:lnTo>
                  <a:lnTo>
                    <a:pt x="0" y="101"/>
                  </a:lnTo>
                  <a:lnTo>
                    <a:pt x="0" y="94"/>
                  </a:lnTo>
                  <a:lnTo>
                    <a:pt x="1" y="86"/>
                  </a:lnTo>
                  <a:lnTo>
                    <a:pt x="4" y="79"/>
                  </a:lnTo>
                  <a:lnTo>
                    <a:pt x="6" y="72"/>
                  </a:lnTo>
                  <a:lnTo>
                    <a:pt x="9" y="65"/>
                  </a:lnTo>
                  <a:lnTo>
                    <a:pt x="13" y="61"/>
                  </a:lnTo>
                  <a:lnTo>
                    <a:pt x="17" y="54"/>
                  </a:lnTo>
                  <a:lnTo>
                    <a:pt x="21" y="49"/>
                  </a:lnTo>
                  <a:lnTo>
                    <a:pt x="27" y="46"/>
                  </a:lnTo>
                  <a:lnTo>
                    <a:pt x="32" y="42"/>
                  </a:lnTo>
                  <a:lnTo>
                    <a:pt x="38" y="41"/>
                  </a:lnTo>
                  <a:lnTo>
                    <a:pt x="22" y="25"/>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3" name="Freeform 24"/>
            <p:cNvSpPr>
              <a:spLocks/>
            </p:cNvSpPr>
            <p:nvPr/>
          </p:nvSpPr>
          <p:spPr bwMode="auto">
            <a:xfrm>
              <a:off x="4751" y="2507"/>
              <a:ext cx="46" cy="41"/>
            </a:xfrm>
            <a:custGeom>
              <a:avLst/>
              <a:gdLst>
                <a:gd name="T0" fmla="*/ 3 w 91"/>
                <a:gd name="T1" fmla="*/ 0 h 83"/>
                <a:gd name="T2" fmla="*/ 2 w 91"/>
                <a:gd name="T3" fmla="*/ 0 h 83"/>
                <a:gd name="T4" fmla="*/ 2 w 91"/>
                <a:gd name="T5" fmla="*/ 0 h 83"/>
                <a:gd name="T6" fmla="*/ 1 w 91"/>
                <a:gd name="T7" fmla="*/ 0 h 83"/>
                <a:gd name="T8" fmla="*/ 1 w 91"/>
                <a:gd name="T9" fmla="*/ 1 h 83"/>
                <a:gd name="T10" fmla="*/ 1 w 91"/>
                <a:gd name="T11" fmla="*/ 1 h 83"/>
                <a:gd name="T12" fmla="*/ 1 w 91"/>
                <a:gd name="T13" fmla="*/ 1 h 83"/>
                <a:gd name="T14" fmla="*/ 1 w 91"/>
                <a:gd name="T15" fmla="*/ 1 h 83"/>
                <a:gd name="T16" fmla="*/ 1 w 91"/>
                <a:gd name="T17" fmla="*/ 2 h 83"/>
                <a:gd name="T18" fmla="*/ 1 w 91"/>
                <a:gd name="T19" fmla="*/ 2 h 83"/>
                <a:gd name="T20" fmla="*/ 1 w 91"/>
                <a:gd name="T21" fmla="*/ 2 h 83"/>
                <a:gd name="T22" fmla="*/ 0 w 91"/>
                <a:gd name="T23" fmla="*/ 2 h 83"/>
                <a:gd name="T24" fmla="*/ 0 w 91"/>
                <a:gd name="T25" fmla="*/ 3 h 83"/>
                <a:gd name="T26" fmla="*/ 0 w 91"/>
                <a:gd name="T27" fmla="*/ 3 h 83"/>
                <a:gd name="T28" fmla="*/ 0 w 91"/>
                <a:gd name="T29" fmla="*/ 3 h 83"/>
                <a:gd name="T30" fmla="*/ 1 w 91"/>
                <a:gd name="T31" fmla="*/ 3 h 83"/>
                <a:gd name="T32" fmla="*/ 1 w 91"/>
                <a:gd name="T33" fmla="*/ 3 h 83"/>
                <a:gd name="T34" fmla="*/ 1 w 91"/>
                <a:gd name="T35" fmla="*/ 4 h 83"/>
                <a:gd name="T36" fmla="*/ 1 w 91"/>
                <a:gd name="T37" fmla="*/ 4 h 83"/>
                <a:gd name="T38" fmla="*/ 1 w 91"/>
                <a:gd name="T39" fmla="*/ 4 h 83"/>
                <a:gd name="T40" fmla="*/ 1 w 91"/>
                <a:gd name="T41" fmla="*/ 4 h 83"/>
                <a:gd name="T42" fmla="*/ 1 w 91"/>
                <a:gd name="T43" fmla="*/ 4 h 83"/>
                <a:gd name="T44" fmla="*/ 2 w 91"/>
                <a:gd name="T45" fmla="*/ 4 h 83"/>
                <a:gd name="T46" fmla="*/ 2 w 91"/>
                <a:gd name="T47" fmla="*/ 5 h 83"/>
                <a:gd name="T48" fmla="*/ 2 w 91"/>
                <a:gd name="T49" fmla="*/ 5 h 83"/>
                <a:gd name="T50" fmla="*/ 3 w 91"/>
                <a:gd name="T51" fmla="*/ 5 h 83"/>
                <a:gd name="T52" fmla="*/ 3 w 91"/>
                <a:gd name="T53" fmla="*/ 5 h 83"/>
                <a:gd name="T54" fmla="*/ 3 w 91"/>
                <a:gd name="T55" fmla="*/ 5 h 83"/>
                <a:gd name="T56" fmla="*/ 4 w 91"/>
                <a:gd name="T57" fmla="*/ 5 h 83"/>
                <a:gd name="T58" fmla="*/ 4 w 91"/>
                <a:gd name="T59" fmla="*/ 5 h 83"/>
                <a:gd name="T60" fmla="*/ 5 w 91"/>
                <a:gd name="T61" fmla="*/ 5 h 83"/>
                <a:gd name="T62" fmla="*/ 5 w 91"/>
                <a:gd name="T63" fmla="*/ 5 h 83"/>
                <a:gd name="T64" fmla="*/ 6 w 91"/>
                <a:gd name="T65" fmla="*/ 4 h 83"/>
                <a:gd name="T66" fmla="*/ 6 w 91"/>
                <a:gd name="T67" fmla="*/ 4 h 83"/>
                <a:gd name="T68" fmla="*/ 5 w 91"/>
                <a:gd name="T69" fmla="*/ 3 h 83"/>
                <a:gd name="T70" fmla="*/ 5 w 91"/>
                <a:gd name="T71" fmla="*/ 3 h 83"/>
                <a:gd name="T72" fmla="*/ 5 w 91"/>
                <a:gd name="T73" fmla="*/ 3 h 83"/>
                <a:gd name="T74" fmla="*/ 4 w 91"/>
                <a:gd name="T75" fmla="*/ 3 h 83"/>
                <a:gd name="T76" fmla="*/ 4 w 91"/>
                <a:gd name="T77" fmla="*/ 3 h 83"/>
                <a:gd name="T78" fmla="*/ 3 w 91"/>
                <a:gd name="T79" fmla="*/ 3 h 83"/>
                <a:gd name="T80" fmla="*/ 3 w 91"/>
                <a:gd name="T81" fmla="*/ 3 h 83"/>
                <a:gd name="T82" fmla="*/ 3 w 91"/>
                <a:gd name="T83" fmla="*/ 3 h 83"/>
                <a:gd name="T84" fmla="*/ 2 w 91"/>
                <a:gd name="T85" fmla="*/ 3 h 83"/>
                <a:gd name="T86" fmla="*/ 2 w 91"/>
                <a:gd name="T87" fmla="*/ 3 h 83"/>
                <a:gd name="T88" fmla="*/ 2 w 91"/>
                <a:gd name="T89" fmla="*/ 3 h 83"/>
                <a:gd name="T90" fmla="*/ 2 w 91"/>
                <a:gd name="T91" fmla="*/ 3 h 83"/>
                <a:gd name="T92" fmla="*/ 2 w 91"/>
                <a:gd name="T93" fmla="*/ 3 h 83"/>
                <a:gd name="T94" fmla="*/ 2 w 91"/>
                <a:gd name="T95" fmla="*/ 2 h 83"/>
                <a:gd name="T96" fmla="*/ 2 w 91"/>
                <a:gd name="T97" fmla="*/ 2 h 83"/>
                <a:gd name="T98" fmla="*/ 2 w 91"/>
                <a:gd name="T99" fmla="*/ 1 h 83"/>
                <a:gd name="T100" fmla="*/ 3 w 91"/>
                <a:gd name="T101" fmla="*/ 0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
                <a:gd name="T154" fmla="*/ 0 h 83"/>
                <a:gd name="T155" fmla="*/ 91 w 9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 h="83">
                  <a:moveTo>
                    <a:pt x="35" y="14"/>
                  </a:moveTo>
                  <a:lnTo>
                    <a:pt x="23" y="0"/>
                  </a:lnTo>
                  <a:lnTo>
                    <a:pt x="19" y="6"/>
                  </a:lnTo>
                  <a:lnTo>
                    <a:pt x="16" y="11"/>
                  </a:lnTo>
                  <a:lnTo>
                    <a:pt x="12" y="17"/>
                  </a:lnTo>
                  <a:lnTo>
                    <a:pt x="10" y="22"/>
                  </a:lnTo>
                  <a:lnTo>
                    <a:pt x="7" y="26"/>
                  </a:lnTo>
                  <a:lnTo>
                    <a:pt x="5" y="31"/>
                  </a:lnTo>
                  <a:lnTo>
                    <a:pt x="3" y="35"/>
                  </a:lnTo>
                  <a:lnTo>
                    <a:pt x="2" y="38"/>
                  </a:lnTo>
                  <a:lnTo>
                    <a:pt x="1" y="42"/>
                  </a:lnTo>
                  <a:lnTo>
                    <a:pt x="0" y="46"/>
                  </a:lnTo>
                  <a:lnTo>
                    <a:pt x="0" y="49"/>
                  </a:lnTo>
                  <a:lnTo>
                    <a:pt x="0" y="53"/>
                  </a:lnTo>
                  <a:lnTo>
                    <a:pt x="0" y="56"/>
                  </a:lnTo>
                  <a:lnTo>
                    <a:pt x="1" y="59"/>
                  </a:lnTo>
                  <a:lnTo>
                    <a:pt x="1" y="62"/>
                  </a:lnTo>
                  <a:lnTo>
                    <a:pt x="3" y="66"/>
                  </a:lnTo>
                  <a:lnTo>
                    <a:pt x="5" y="68"/>
                  </a:lnTo>
                  <a:lnTo>
                    <a:pt x="8" y="70"/>
                  </a:lnTo>
                  <a:lnTo>
                    <a:pt x="11" y="73"/>
                  </a:lnTo>
                  <a:lnTo>
                    <a:pt x="14" y="75"/>
                  </a:lnTo>
                  <a:lnTo>
                    <a:pt x="18" y="78"/>
                  </a:lnTo>
                  <a:lnTo>
                    <a:pt x="23" y="80"/>
                  </a:lnTo>
                  <a:lnTo>
                    <a:pt x="28" y="82"/>
                  </a:lnTo>
                  <a:lnTo>
                    <a:pt x="33" y="83"/>
                  </a:lnTo>
                  <a:lnTo>
                    <a:pt x="39" y="83"/>
                  </a:lnTo>
                  <a:lnTo>
                    <a:pt x="45" y="83"/>
                  </a:lnTo>
                  <a:lnTo>
                    <a:pt x="51" y="83"/>
                  </a:lnTo>
                  <a:lnTo>
                    <a:pt x="59" y="83"/>
                  </a:lnTo>
                  <a:lnTo>
                    <a:pt x="66" y="82"/>
                  </a:lnTo>
                  <a:lnTo>
                    <a:pt x="74" y="80"/>
                  </a:lnTo>
                  <a:lnTo>
                    <a:pt x="82" y="78"/>
                  </a:lnTo>
                  <a:lnTo>
                    <a:pt x="91" y="75"/>
                  </a:lnTo>
                  <a:lnTo>
                    <a:pt x="77" y="56"/>
                  </a:lnTo>
                  <a:lnTo>
                    <a:pt x="72" y="57"/>
                  </a:lnTo>
                  <a:lnTo>
                    <a:pt x="66" y="58"/>
                  </a:lnTo>
                  <a:lnTo>
                    <a:pt x="60" y="59"/>
                  </a:lnTo>
                  <a:lnTo>
                    <a:pt x="54" y="61"/>
                  </a:lnTo>
                  <a:lnTo>
                    <a:pt x="48" y="62"/>
                  </a:lnTo>
                  <a:lnTo>
                    <a:pt x="42" y="62"/>
                  </a:lnTo>
                  <a:lnTo>
                    <a:pt x="35" y="62"/>
                  </a:lnTo>
                  <a:lnTo>
                    <a:pt x="31" y="61"/>
                  </a:lnTo>
                  <a:lnTo>
                    <a:pt x="27" y="59"/>
                  </a:lnTo>
                  <a:lnTo>
                    <a:pt x="23" y="57"/>
                  </a:lnTo>
                  <a:lnTo>
                    <a:pt x="22" y="53"/>
                  </a:lnTo>
                  <a:lnTo>
                    <a:pt x="21" y="48"/>
                  </a:lnTo>
                  <a:lnTo>
                    <a:pt x="22" y="42"/>
                  </a:lnTo>
                  <a:lnTo>
                    <a:pt x="24" y="35"/>
                  </a:lnTo>
                  <a:lnTo>
                    <a:pt x="29" y="25"/>
                  </a:lnTo>
                  <a:lnTo>
                    <a:pt x="35" y="14"/>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4" name="Freeform 25"/>
            <p:cNvSpPr>
              <a:spLocks/>
            </p:cNvSpPr>
            <p:nvPr/>
          </p:nvSpPr>
          <p:spPr bwMode="auto">
            <a:xfrm>
              <a:off x="3682" y="2825"/>
              <a:ext cx="390" cy="413"/>
            </a:xfrm>
            <a:custGeom>
              <a:avLst/>
              <a:gdLst>
                <a:gd name="T0" fmla="*/ 45 w 779"/>
                <a:gd name="T1" fmla="*/ 0 h 826"/>
                <a:gd name="T2" fmla="*/ 47 w 779"/>
                <a:gd name="T3" fmla="*/ 3 h 826"/>
                <a:gd name="T4" fmla="*/ 49 w 779"/>
                <a:gd name="T5" fmla="*/ 6 h 826"/>
                <a:gd name="T6" fmla="*/ 48 w 779"/>
                <a:gd name="T7" fmla="*/ 12 h 826"/>
                <a:gd name="T8" fmla="*/ 46 w 779"/>
                <a:gd name="T9" fmla="*/ 15 h 826"/>
                <a:gd name="T10" fmla="*/ 43 w 779"/>
                <a:gd name="T11" fmla="*/ 21 h 826"/>
                <a:gd name="T12" fmla="*/ 41 w 779"/>
                <a:gd name="T13" fmla="*/ 27 h 826"/>
                <a:gd name="T14" fmla="*/ 39 w 779"/>
                <a:gd name="T15" fmla="*/ 33 h 826"/>
                <a:gd name="T16" fmla="*/ 38 w 779"/>
                <a:gd name="T17" fmla="*/ 38 h 826"/>
                <a:gd name="T18" fmla="*/ 37 w 779"/>
                <a:gd name="T19" fmla="*/ 42 h 826"/>
                <a:gd name="T20" fmla="*/ 36 w 779"/>
                <a:gd name="T21" fmla="*/ 45 h 826"/>
                <a:gd name="T22" fmla="*/ 35 w 779"/>
                <a:gd name="T23" fmla="*/ 46 h 826"/>
                <a:gd name="T24" fmla="*/ 34 w 779"/>
                <a:gd name="T25" fmla="*/ 47 h 826"/>
                <a:gd name="T26" fmla="*/ 33 w 779"/>
                <a:gd name="T27" fmla="*/ 49 h 826"/>
                <a:gd name="T28" fmla="*/ 32 w 779"/>
                <a:gd name="T29" fmla="*/ 48 h 826"/>
                <a:gd name="T30" fmla="*/ 33 w 779"/>
                <a:gd name="T31" fmla="*/ 46 h 826"/>
                <a:gd name="T32" fmla="*/ 34 w 779"/>
                <a:gd name="T33" fmla="*/ 43 h 826"/>
                <a:gd name="T34" fmla="*/ 35 w 779"/>
                <a:gd name="T35" fmla="*/ 41 h 826"/>
                <a:gd name="T36" fmla="*/ 35 w 779"/>
                <a:gd name="T37" fmla="*/ 39 h 826"/>
                <a:gd name="T38" fmla="*/ 34 w 779"/>
                <a:gd name="T39" fmla="*/ 40 h 826"/>
                <a:gd name="T40" fmla="*/ 33 w 779"/>
                <a:gd name="T41" fmla="*/ 43 h 826"/>
                <a:gd name="T42" fmla="*/ 31 w 779"/>
                <a:gd name="T43" fmla="*/ 46 h 826"/>
                <a:gd name="T44" fmla="*/ 30 w 779"/>
                <a:gd name="T45" fmla="*/ 49 h 826"/>
                <a:gd name="T46" fmla="*/ 28 w 779"/>
                <a:gd name="T47" fmla="*/ 51 h 826"/>
                <a:gd name="T48" fmla="*/ 28 w 779"/>
                <a:gd name="T49" fmla="*/ 52 h 826"/>
                <a:gd name="T50" fmla="*/ 26 w 779"/>
                <a:gd name="T51" fmla="*/ 52 h 826"/>
                <a:gd name="T52" fmla="*/ 24 w 779"/>
                <a:gd name="T53" fmla="*/ 52 h 826"/>
                <a:gd name="T54" fmla="*/ 22 w 779"/>
                <a:gd name="T55" fmla="*/ 52 h 826"/>
                <a:gd name="T56" fmla="*/ 20 w 779"/>
                <a:gd name="T57" fmla="*/ 51 h 826"/>
                <a:gd name="T58" fmla="*/ 21 w 779"/>
                <a:gd name="T59" fmla="*/ 49 h 826"/>
                <a:gd name="T60" fmla="*/ 21 w 779"/>
                <a:gd name="T61" fmla="*/ 47 h 826"/>
                <a:gd name="T62" fmla="*/ 20 w 779"/>
                <a:gd name="T63" fmla="*/ 48 h 826"/>
                <a:gd name="T64" fmla="*/ 19 w 779"/>
                <a:gd name="T65" fmla="*/ 51 h 826"/>
                <a:gd name="T66" fmla="*/ 15 w 779"/>
                <a:gd name="T67" fmla="*/ 50 h 826"/>
                <a:gd name="T68" fmla="*/ 12 w 779"/>
                <a:gd name="T69" fmla="*/ 50 h 826"/>
                <a:gd name="T70" fmla="*/ 11 w 779"/>
                <a:gd name="T71" fmla="*/ 48 h 826"/>
                <a:gd name="T72" fmla="*/ 13 w 779"/>
                <a:gd name="T73" fmla="*/ 46 h 826"/>
                <a:gd name="T74" fmla="*/ 10 w 779"/>
                <a:gd name="T75" fmla="*/ 47 h 826"/>
                <a:gd name="T76" fmla="*/ 6 w 779"/>
                <a:gd name="T77" fmla="*/ 48 h 826"/>
                <a:gd name="T78" fmla="*/ 5 w 779"/>
                <a:gd name="T79" fmla="*/ 47 h 826"/>
                <a:gd name="T80" fmla="*/ 7 w 779"/>
                <a:gd name="T81" fmla="*/ 45 h 826"/>
                <a:gd name="T82" fmla="*/ 6 w 779"/>
                <a:gd name="T83" fmla="*/ 45 h 826"/>
                <a:gd name="T84" fmla="*/ 5 w 779"/>
                <a:gd name="T85" fmla="*/ 46 h 826"/>
                <a:gd name="T86" fmla="*/ 3 w 779"/>
                <a:gd name="T87" fmla="*/ 47 h 826"/>
                <a:gd name="T88" fmla="*/ 1 w 779"/>
                <a:gd name="T89" fmla="*/ 47 h 826"/>
                <a:gd name="T90" fmla="*/ 4 w 779"/>
                <a:gd name="T91" fmla="*/ 44 h 826"/>
                <a:gd name="T92" fmla="*/ 10 w 779"/>
                <a:gd name="T93" fmla="*/ 38 h 826"/>
                <a:gd name="T94" fmla="*/ 16 w 779"/>
                <a:gd name="T95" fmla="*/ 31 h 826"/>
                <a:gd name="T96" fmla="*/ 21 w 779"/>
                <a:gd name="T97" fmla="*/ 26 h 826"/>
                <a:gd name="T98" fmla="*/ 24 w 779"/>
                <a:gd name="T99" fmla="*/ 23 h 826"/>
                <a:gd name="T100" fmla="*/ 27 w 779"/>
                <a:gd name="T101" fmla="*/ 19 h 826"/>
                <a:gd name="T102" fmla="*/ 30 w 779"/>
                <a:gd name="T103" fmla="*/ 15 h 826"/>
                <a:gd name="T104" fmla="*/ 32 w 779"/>
                <a:gd name="T105" fmla="*/ 12 h 826"/>
                <a:gd name="T106" fmla="*/ 35 w 779"/>
                <a:gd name="T107" fmla="*/ 7 h 826"/>
                <a:gd name="T108" fmla="*/ 39 w 779"/>
                <a:gd name="T109" fmla="*/ 5 h 826"/>
                <a:gd name="T110" fmla="*/ 42 w 779"/>
                <a:gd name="T111" fmla="*/ 3 h 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9"/>
                <a:gd name="T169" fmla="*/ 0 h 826"/>
                <a:gd name="T170" fmla="*/ 779 w 779"/>
                <a:gd name="T171" fmla="*/ 826 h 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9" h="826">
                  <a:moveTo>
                    <a:pt x="680" y="28"/>
                  </a:moveTo>
                  <a:lnTo>
                    <a:pt x="686" y="22"/>
                  </a:lnTo>
                  <a:lnTo>
                    <a:pt x="693" y="14"/>
                  </a:lnTo>
                  <a:lnTo>
                    <a:pt x="698" y="7"/>
                  </a:lnTo>
                  <a:lnTo>
                    <a:pt x="701" y="2"/>
                  </a:lnTo>
                  <a:lnTo>
                    <a:pt x="707" y="0"/>
                  </a:lnTo>
                  <a:lnTo>
                    <a:pt x="712" y="3"/>
                  </a:lnTo>
                  <a:lnTo>
                    <a:pt x="720" y="12"/>
                  </a:lnTo>
                  <a:lnTo>
                    <a:pt x="728" y="28"/>
                  </a:lnTo>
                  <a:lnTo>
                    <a:pt x="733" y="38"/>
                  </a:lnTo>
                  <a:lnTo>
                    <a:pt x="739" y="48"/>
                  </a:lnTo>
                  <a:lnTo>
                    <a:pt x="746" y="56"/>
                  </a:lnTo>
                  <a:lnTo>
                    <a:pt x="752" y="65"/>
                  </a:lnTo>
                  <a:lnTo>
                    <a:pt x="758" y="72"/>
                  </a:lnTo>
                  <a:lnTo>
                    <a:pt x="763" y="81"/>
                  </a:lnTo>
                  <a:lnTo>
                    <a:pt x="769" y="90"/>
                  </a:lnTo>
                  <a:lnTo>
                    <a:pt x="773" y="98"/>
                  </a:lnTo>
                  <a:lnTo>
                    <a:pt x="776" y="107"/>
                  </a:lnTo>
                  <a:lnTo>
                    <a:pt x="779" y="117"/>
                  </a:lnTo>
                  <a:lnTo>
                    <a:pt x="779" y="127"/>
                  </a:lnTo>
                  <a:lnTo>
                    <a:pt x="779" y="138"/>
                  </a:lnTo>
                  <a:lnTo>
                    <a:pt x="776" y="150"/>
                  </a:lnTo>
                  <a:lnTo>
                    <a:pt x="772" y="164"/>
                  </a:lnTo>
                  <a:lnTo>
                    <a:pt x="764" y="177"/>
                  </a:lnTo>
                  <a:lnTo>
                    <a:pt x="754" y="193"/>
                  </a:lnTo>
                  <a:lnTo>
                    <a:pt x="749" y="202"/>
                  </a:lnTo>
                  <a:lnTo>
                    <a:pt x="743" y="212"/>
                  </a:lnTo>
                  <a:lnTo>
                    <a:pt x="737" y="223"/>
                  </a:lnTo>
                  <a:lnTo>
                    <a:pt x="731" y="234"/>
                  </a:lnTo>
                  <a:lnTo>
                    <a:pt x="725" y="246"/>
                  </a:lnTo>
                  <a:lnTo>
                    <a:pt x="719" y="260"/>
                  </a:lnTo>
                  <a:lnTo>
                    <a:pt x="712" y="273"/>
                  </a:lnTo>
                  <a:lnTo>
                    <a:pt x="706" y="287"/>
                  </a:lnTo>
                  <a:lnTo>
                    <a:pt x="700" y="303"/>
                  </a:lnTo>
                  <a:lnTo>
                    <a:pt x="694" y="318"/>
                  </a:lnTo>
                  <a:lnTo>
                    <a:pt x="688" y="334"/>
                  </a:lnTo>
                  <a:lnTo>
                    <a:pt x="682" y="350"/>
                  </a:lnTo>
                  <a:lnTo>
                    <a:pt x="674" y="366"/>
                  </a:lnTo>
                  <a:lnTo>
                    <a:pt x="668" y="382"/>
                  </a:lnTo>
                  <a:lnTo>
                    <a:pt x="663" y="399"/>
                  </a:lnTo>
                  <a:lnTo>
                    <a:pt x="657" y="415"/>
                  </a:lnTo>
                  <a:lnTo>
                    <a:pt x="651" y="432"/>
                  </a:lnTo>
                  <a:lnTo>
                    <a:pt x="645" y="449"/>
                  </a:lnTo>
                  <a:lnTo>
                    <a:pt x="640" y="466"/>
                  </a:lnTo>
                  <a:lnTo>
                    <a:pt x="633" y="481"/>
                  </a:lnTo>
                  <a:lnTo>
                    <a:pt x="629" y="497"/>
                  </a:lnTo>
                  <a:lnTo>
                    <a:pt x="624" y="513"/>
                  </a:lnTo>
                  <a:lnTo>
                    <a:pt x="620" y="527"/>
                  </a:lnTo>
                  <a:lnTo>
                    <a:pt x="615" y="542"/>
                  </a:lnTo>
                  <a:lnTo>
                    <a:pt x="611" y="556"/>
                  </a:lnTo>
                  <a:lnTo>
                    <a:pt x="608" y="569"/>
                  </a:lnTo>
                  <a:lnTo>
                    <a:pt x="604" y="582"/>
                  </a:lnTo>
                  <a:lnTo>
                    <a:pt x="600" y="593"/>
                  </a:lnTo>
                  <a:lnTo>
                    <a:pt x="598" y="604"/>
                  </a:lnTo>
                  <a:lnTo>
                    <a:pt x="595" y="614"/>
                  </a:lnTo>
                  <a:lnTo>
                    <a:pt x="594" y="622"/>
                  </a:lnTo>
                  <a:lnTo>
                    <a:pt x="593" y="631"/>
                  </a:lnTo>
                  <a:lnTo>
                    <a:pt x="590" y="645"/>
                  </a:lnTo>
                  <a:lnTo>
                    <a:pt x="588" y="657"/>
                  </a:lnTo>
                  <a:lnTo>
                    <a:pt x="587" y="668"/>
                  </a:lnTo>
                  <a:lnTo>
                    <a:pt x="584" y="679"/>
                  </a:lnTo>
                  <a:lnTo>
                    <a:pt x="583" y="687"/>
                  </a:lnTo>
                  <a:lnTo>
                    <a:pt x="580" y="695"/>
                  </a:lnTo>
                  <a:lnTo>
                    <a:pt x="579" y="701"/>
                  </a:lnTo>
                  <a:lnTo>
                    <a:pt x="577" y="708"/>
                  </a:lnTo>
                  <a:lnTo>
                    <a:pt x="575" y="714"/>
                  </a:lnTo>
                  <a:lnTo>
                    <a:pt x="573" y="717"/>
                  </a:lnTo>
                  <a:lnTo>
                    <a:pt x="571" y="721"/>
                  </a:lnTo>
                  <a:lnTo>
                    <a:pt x="568" y="724"/>
                  </a:lnTo>
                  <a:lnTo>
                    <a:pt x="566" y="726"/>
                  </a:lnTo>
                  <a:lnTo>
                    <a:pt x="563" y="728"/>
                  </a:lnTo>
                  <a:lnTo>
                    <a:pt x="559" y="730"/>
                  </a:lnTo>
                  <a:lnTo>
                    <a:pt x="557" y="731"/>
                  </a:lnTo>
                  <a:lnTo>
                    <a:pt x="550" y="733"/>
                  </a:lnTo>
                  <a:lnTo>
                    <a:pt x="545" y="736"/>
                  </a:lnTo>
                  <a:lnTo>
                    <a:pt x="540" y="737"/>
                  </a:lnTo>
                  <a:lnTo>
                    <a:pt x="536" y="740"/>
                  </a:lnTo>
                  <a:lnTo>
                    <a:pt x="534" y="742"/>
                  </a:lnTo>
                  <a:lnTo>
                    <a:pt x="531" y="746"/>
                  </a:lnTo>
                  <a:lnTo>
                    <a:pt x="529" y="751"/>
                  </a:lnTo>
                  <a:lnTo>
                    <a:pt x="527" y="757"/>
                  </a:lnTo>
                  <a:lnTo>
                    <a:pt x="525" y="764"/>
                  </a:lnTo>
                  <a:lnTo>
                    <a:pt x="521" y="772"/>
                  </a:lnTo>
                  <a:lnTo>
                    <a:pt x="518" y="778"/>
                  </a:lnTo>
                  <a:lnTo>
                    <a:pt x="513" y="782"/>
                  </a:lnTo>
                  <a:lnTo>
                    <a:pt x="509" y="784"/>
                  </a:lnTo>
                  <a:lnTo>
                    <a:pt x="505" y="783"/>
                  </a:lnTo>
                  <a:lnTo>
                    <a:pt x="504" y="779"/>
                  </a:lnTo>
                  <a:lnTo>
                    <a:pt x="505" y="770"/>
                  </a:lnTo>
                  <a:lnTo>
                    <a:pt x="506" y="764"/>
                  </a:lnTo>
                  <a:lnTo>
                    <a:pt x="508" y="759"/>
                  </a:lnTo>
                  <a:lnTo>
                    <a:pt x="509" y="752"/>
                  </a:lnTo>
                  <a:lnTo>
                    <a:pt x="510" y="746"/>
                  </a:lnTo>
                  <a:lnTo>
                    <a:pt x="511" y="740"/>
                  </a:lnTo>
                  <a:lnTo>
                    <a:pt x="514" y="732"/>
                  </a:lnTo>
                  <a:lnTo>
                    <a:pt x="515" y="725"/>
                  </a:lnTo>
                  <a:lnTo>
                    <a:pt x="518" y="717"/>
                  </a:lnTo>
                  <a:lnTo>
                    <a:pt x="519" y="711"/>
                  </a:lnTo>
                  <a:lnTo>
                    <a:pt x="521" y="704"/>
                  </a:lnTo>
                  <a:lnTo>
                    <a:pt x="525" y="696"/>
                  </a:lnTo>
                  <a:lnTo>
                    <a:pt x="527" y="690"/>
                  </a:lnTo>
                  <a:lnTo>
                    <a:pt x="531" y="683"/>
                  </a:lnTo>
                  <a:lnTo>
                    <a:pt x="535" y="675"/>
                  </a:lnTo>
                  <a:lnTo>
                    <a:pt x="539" y="669"/>
                  </a:lnTo>
                  <a:lnTo>
                    <a:pt x="543" y="663"/>
                  </a:lnTo>
                  <a:lnTo>
                    <a:pt x="548" y="657"/>
                  </a:lnTo>
                  <a:lnTo>
                    <a:pt x="551" y="651"/>
                  </a:lnTo>
                  <a:lnTo>
                    <a:pt x="552" y="646"/>
                  </a:lnTo>
                  <a:lnTo>
                    <a:pt x="553" y="640"/>
                  </a:lnTo>
                  <a:lnTo>
                    <a:pt x="553" y="635"/>
                  </a:lnTo>
                  <a:lnTo>
                    <a:pt x="552" y="630"/>
                  </a:lnTo>
                  <a:lnTo>
                    <a:pt x="551" y="626"/>
                  </a:lnTo>
                  <a:lnTo>
                    <a:pt x="548" y="624"/>
                  </a:lnTo>
                  <a:lnTo>
                    <a:pt x="547" y="621"/>
                  </a:lnTo>
                  <a:lnTo>
                    <a:pt x="543" y="620"/>
                  </a:lnTo>
                  <a:lnTo>
                    <a:pt x="541" y="620"/>
                  </a:lnTo>
                  <a:lnTo>
                    <a:pt x="537" y="620"/>
                  </a:lnTo>
                  <a:lnTo>
                    <a:pt x="535" y="622"/>
                  </a:lnTo>
                  <a:lnTo>
                    <a:pt x="532" y="626"/>
                  </a:lnTo>
                  <a:lnTo>
                    <a:pt x="530" y="631"/>
                  </a:lnTo>
                  <a:lnTo>
                    <a:pt x="527" y="637"/>
                  </a:lnTo>
                  <a:lnTo>
                    <a:pt x="525" y="645"/>
                  </a:lnTo>
                  <a:lnTo>
                    <a:pt x="524" y="652"/>
                  </a:lnTo>
                  <a:lnTo>
                    <a:pt x="521" y="661"/>
                  </a:lnTo>
                  <a:lnTo>
                    <a:pt x="519" y="668"/>
                  </a:lnTo>
                  <a:lnTo>
                    <a:pt x="516" y="677"/>
                  </a:lnTo>
                  <a:lnTo>
                    <a:pt x="513" y="685"/>
                  </a:lnTo>
                  <a:lnTo>
                    <a:pt x="510" y="693"/>
                  </a:lnTo>
                  <a:lnTo>
                    <a:pt x="506" y="701"/>
                  </a:lnTo>
                  <a:lnTo>
                    <a:pt x="503" y="710"/>
                  </a:lnTo>
                  <a:lnTo>
                    <a:pt x="499" y="717"/>
                  </a:lnTo>
                  <a:lnTo>
                    <a:pt x="495" y="725"/>
                  </a:lnTo>
                  <a:lnTo>
                    <a:pt x="492" y="733"/>
                  </a:lnTo>
                  <a:lnTo>
                    <a:pt x="488" y="741"/>
                  </a:lnTo>
                  <a:lnTo>
                    <a:pt x="484" y="747"/>
                  </a:lnTo>
                  <a:lnTo>
                    <a:pt x="479" y="754"/>
                  </a:lnTo>
                  <a:lnTo>
                    <a:pt x="476" y="761"/>
                  </a:lnTo>
                  <a:lnTo>
                    <a:pt x="468" y="772"/>
                  </a:lnTo>
                  <a:lnTo>
                    <a:pt x="461" y="780"/>
                  </a:lnTo>
                  <a:lnTo>
                    <a:pt x="455" y="786"/>
                  </a:lnTo>
                  <a:lnTo>
                    <a:pt x="450" y="793"/>
                  </a:lnTo>
                  <a:lnTo>
                    <a:pt x="446" y="798"/>
                  </a:lnTo>
                  <a:lnTo>
                    <a:pt x="444" y="802"/>
                  </a:lnTo>
                  <a:lnTo>
                    <a:pt x="442" y="807"/>
                  </a:lnTo>
                  <a:lnTo>
                    <a:pt x="444" y="812"/>
                  </a:lnTo>
                  <a:lnTo>
                    <a:pt x="444" y="815"/>
                  </a:lnTo>
                  <a:lnTo>
                    <a:pt x="442" y="817"/>
                  </a:lnTo>
                  <a:lnTo>
                    <a:pt x="441" y="820"/>
                  </a:lnTo>
                  <a:lnTo>
                    <a:pt x="440" y="821"/>
                  </a:lnTo>
                  <a:lnTo>
                    <a:pt x="437" y="822"/>
                  </a:lnTo>
                  <a:lnTo>
                    <a:pt x="435" y="822"/>
                  </a:lnTo>
                  <a:lnTo>
                    <a:pt x="431" y="823"/>
                  </a:lnTo>
                  <a:lnTo>
                    <a:pt x="428" y="823"/>
                  </a:lnTo>
                  <a:lnTo>
                    <a:pt x="423" y="823"/>
                  </a:lnTo>
                  <a:lnTo>
                    <a:pt x="419" y="823"/>
                  </a:lnTo>
                  <a:lnTo>
                    <a:pt x="414" y="823"/>
                  </a:lnTo>
                  <a:lnTo>
                    <a:pt x="408" y="823"/>
                  </a:lnTo>
                  <a:lnTo>
                    <a:pt x="403" y="822"/>
                  </a:lnTo>
                  <a:lnTo>
                    <a:pt x="397" y="822"/>
                  </a:lnTo>
                  <a:lnTo>
                    <a:pt x="391" y="822"/>
                  </a:lnTo>
                  <a:lnTo>
                    <a:pt x="384" y="822"/>
                  </a:lnTo>
                  <a:lnTo>
                    <a:pt x="378" y="822"/>
                  </a:lnTo>
                  <a:lnTo>
                    <a:pt x="372" y="823"/>
                  </a:lnTo>
                  <a:lnTo>
                    <a:pt x="366" y="823"/>
                  </a:lnTo>
                  <a:lnTo>
                    <a:pt x="358" y="825"/>
                  </a:lnTo>
                  <a:lnTo>
                    <a:pt x="352" y="825"/>
                  </a:lnTo>
                  <a:lnTo>
                    <a:pt x="346" y="826"/>
                  </a:lnTo>
                  <a:lnTo>
                    <a:pt x="340" y="826"/>
                  </a:lnTo>
                  <a:lnTo>
                    <a:pt x="335" y="826"/>
                  </a:lnTo>
                  <a:lnTo>
                    <a:pt x="330" y="826"/>
                  </a:lnTo>
                  <a:lnTo>
                    <a:pt x="326" y="825"/>
                  </a:lnTo>
                  <a:lnTo>
                    <a:pt x="324" y="822"/>
                  </a:lnTo>
                  <a:lnTo>
                    <a:pt x="321" y="820"/>
                  </a:lnTo>
                  <a:lnTo>
                    <a:pt x="320" y="816"/>
                  </a:lnTo>
                  <a:lnTo>
                    <a:pt x="321" y="810"/>
                  </a:lnTo>
                  <a:lnTo>
                    <a:pt x="323" y="804"/>
                  </a:lnTo>
                  <a:lnTo>
                    <a:pt x="326" y="796"/>
                  </a:lnTo>
                  <a:lnTo>
                    <a:pt x="330" y="788"/>
                  </a:lnTo>
                  <a:lnTo>
                    <a:pt x="334" y="780"/>
                  </a:lnTo>
                  <a:lnTo>
                    <a:pt x="336" y="774"/>
                  </a:lnTo>
                  <a:lnTo>
                    <a:pt x="338" y="768"/>
                  </a:lnTo>
                  <a:lnTo>
                    <a:pt x="339" y="762"/>
                  </a:lnTo>
                  <a:lnTo>
                    <a:pt x="339" y="758"/>
                  </a:lnTo>
                  <a:lnTo>
                    <a:pt x="339" y="754"/>
                  </a:lnTo>
                  <a:lnTo>
                    <a:pt x="338" y="751"/>
                  </a:lnTo>
                  <a:lnTo>
                    <a:pt x="335" y="748"/>
                  </a:lnTo>
                  <a:lnTo>
                    <a:pt x="334" y="748"/>
                  </a:lnTo>
                  <a:lnTo>
                    <a:pt x="331" y="748"/>
                  </a:lnTo>
                  <a:lnTo>
                    <a:pt x="329" y="748"/>
                  </a:lnTo>
                  <a:lnTo>
                    <a:pt x="325" y="751"/>
                  </a:lnTo>
                  <a:lnTo>
                    <a:pt x="321" y="754"/>
                  </a:lnTo>
                  <a:lnTo>
                    <a:pt x="318" y="758"/>
                  </a:lnTo>
                  <a:lnTo>
                    <a:pt x="314" y="764"/>
                  </a:lnTo>
                  <a:lnTo>
                    <a:pt x="307" y="775"/>
                  </a:lnTo>
                  <a:lnTo>
                    <a:pt x="302" y="785"/>
                  </a:lnTo>
                  <a:lnTo>
                    <a:pt x="298" y="795"/>
                  </a:lnTo>
                  <a:lnTo>
                    <a:pt x="296" y="801"/>
                  </a:lnTo>
                  <a:lnTo>
                    <a:pt x="291" y="807"/>
                  </a:lnTo>
                  <a:lnTo>
                    <a:pt x="285" y="809"/>
                  </a:lnTo>
                  <a:lnTo>
                    <a:pt x="275" y="809"/>
                  </a:lnTo>
                  <a:lnTo>
                    <a:pt x="262" y="806"/>
                  </a:lnTo>
                  <a:lnTo>
                    <a:pt x="254" y="804"/>
                  </a:lnTo>
                  <a:lnTo>
                    <a:pt x="245" y="801"/>
                  </a:lnTo>
                  <a:lnTo>
                    <a:pt x="236" y="799"/>
                  </a:lnTo>
                  <a:lnTo>
                    <a:pt x="229" y="798"/>
                  </a:lnTo>
                  <a:lnTo>
                    <a:pt x="220" y="795"/>
                  </a:lnTo>
                  <a:lnTo>
                    <a:pt x="212" y="794"/>
                  </a:lnTo>
                  <a:lnTo>
                    <a:pt x="204" y="791"/>
                  </a:lnTo>
                  <a:lnTo>
                    <a:pt x="197" y="790"/>
                  </a:lnTo>
                  <a:lnTo>
                    <a:pt x="191" y="788"/>
                  </a:lnTo>
                  <a:lnTo>
                    <a:pt x="185" y="785"/>
                  </a:lnTo>
                  <a:lnTo>
                    <a:pt x="180" y="783"/>
                  </a:lnTo>
                  <a:lnTo>
                    <a:pt x="176" y="779"/>
                  </a:lnTo>
                  <a:lnTo>
                    <a:pt x="174" y="777"/>
                  </a:lnTo>
                  <a:lnTo>
                    <a:pt x="172" y="773"/>
                  </a:lnTo>
                  <a:lnTo>
                    <a:pt x="172" y="768"/>
                  </a:lnTo>
                  <a:lnTo>
                    <a:pt x="175" y="764"/>
                  </a:lnTo>
                  <a:lnTo>
                    <a:pt x="180" y="754"/>
                  </a:lnTo>
                  <a:lnTo>
                    <a:pt x="185" y="745"/>
                  </a:lnTo>
                  <a:lnTo>
                    <a:pt x="190" y="736"/>
                  </a:lnTo>
                  <a:lnTo>
                    <a:pt x="193" y="730"/>
                  </a:lnTo>
                  <a:lnTo>
                    <a:pt x="193" y="726"/>
                  </a:lnTo>
                  <a:lnTo>
                    <a:pt x="191" y="726"/>
                  </a:lnTo>
                  <a:lnTo>
                    <a:pt x="183" y="730"/>
                  </a:lnTo>
                  <a:lnTo>
                    <a:pt x="171" y="738"/>
                  </a:lnTo>
                  <a:lnTo>
                    <a:pt x="166" y="741"/>
                  </a:lnTo>
                  <a:lnTo>
                    <a:pt x="159" y="745"/>
                  </a:lnTo>
                  <a:lnTo>
                    <a:pt x="150" y="747"/>
                  </a:lnTo>
                  <a:lnTo>
                    <a:pt x="141" y="751"/>
                  </a:lnTo>
                  <a:lnTo>
                    <a:pt x="130" y="753"/>
                  </a:lnTo>
                  <a:lnTo>
                    <a:pt x="121" y="756"/>
                  </a:lnTo>
                  <a:lnTo>
                    <a:pt x="111" y="757"/>
                  </a:lnTo>
                  <a:lnTo>
                    <a:pt x="101" y="758"/>
                  </a:lnTo>
                  <a:lnTo>
                    <a:pt x="92" y="758"/>
                  </a:lnTo>
                  <a:lnTo>
                    <a:pt x="84" y="758"/>
                  </a:lnTo>
                  <a:lnTo>
                    <a:pt x="77" y="757"/>
                  </a:lnTo>
                  <a:lnTo>
                    <a:pt x="74" y="756"/>
                  </a:lnTo>
                  <a:lnTo>
                    <a:pt x="71" y="752"/>
                  </a:lnTo>
                  <a:lnTo>
                    <a:pt x="72" y="747"/>
                  </a:lnTo>
                  <a:lnTo>
                    <a:pt x="76" y="742"/>
                  </a:lnTo>
                  <a:lnTo>
                    <a:pt x="84" y="735"/>
                  </a:lnTo>
                  <a:lnTo>
                    <a:pt x="91" y="727"/>
                  </a:lnTo>
                  <a:lnTo>
                    <a:pt x="97" y="721"/>
                  </a:lnTo>
                  <a:lnTo>
                    <a:pt x="102" y="717"/>
                  </a:lnTo>
                  <a:lnTo>
                    <a:pt x="103" y="714"/>
                  </a:lnTo>
                  <a:lnTo>
                    <a:pt x="104" y="711"/>
                  </a:lnTo>
                  <a:lnTo>
                    <a:pt x="103" y="710"/>
                  </a:lnTo>
                  <a:lnTo>
                    <a:pt x="102" y="709"/>
                  </a:lnTo>
                  <a:lnTo>
                    <a:pt x="98" y="709"/>
                  </a:lnTo>
                  <a:lnTo>
                    <a:pt x="96" y="710"/>
                  </a:lnTo>
                  <a:lnTo>
                    <a:pt x="92" y="711"/>
                  </a:lnTo>
                  <a:lnTo>
                    <a:pt x="87" y="714"/>
                  </a:lnTo>
                  <a:lnTo>
                    <a:pt x="84" y="715"/>
                  </a:lnTo>
                  <a:lnTo>
                    <a:pt x="80" y="717"/>
                  </a:lnTo>
                  <a:lnTo>
                    <a:pt x="76" y="720"/>
                  </a:lnTo>
                  <a:lnTo>
                    <a:pt x="72" y="722"/>
                  </a:lnTo>
                  <a:lnTo>
                    <a:pt x="71" y="725"/>
                  </a:lnTo>
                  <a:lnTo>
                    <a:pt x="66" y="728"/>
                  </a:lnTo>
                  <a:lnTo>
                    <a:pt x="61" y="731"/>
                  </a:lnTo>
                  <a:lnTo>
                    <a:pt x="56" y="732"/>
                  </a:lnTo>
                  <a:lnTo>
                    <a:pt x="50" y="735"/>
                  </a:lnTo>
                  <a:lnTo>
                    <a:pt x="44" y="736"/>
                  </a:lnTo>
                  <a:lnTo>
                    <a:pt x="38" y="738"/>
                  </a:lnTo>
                  <a:lnTo>
                    <a:pt x="33" y="740"/>
                  </a:lnTo>
                  <a:lnTo>
                    <a:pt x="27" y="741"/>
                  </a:lnTo>
                  <a:lnTo>
                    <a:pt x="21" y="742"/>
                  </a:lnTo>
                  <a:lnTo>
                    <a:pt x="16" y="742"/>
                  </a:lnTo>
                  <a:lnTo>
                    <a:pt x="11" y="743"/>
                  </a:lnTo>
                  <a:lnTo>
                    <a:pt x="7" y="743"/>
                  </a:lnTo>
                  <a:lnTo>
                    <a:pt x="3" y="743"/>
                  </a:lnTo>
                  <a:lnTo>
                    <a:pt x="2" y="745"/>
                  </a:lnTo>
                  <a:lnTo>
                    <a:pt x="0" y="745"/>
                  </a:lnTo>
                  <a:lnTo>
                    <a:pt x="18" y="728"/>
                  </a:lnTo>
                  <a:lnTo>
                    <a:pt x="35" y="712"/>
                  </a:lnTo>
                  <a:lnTo>
                    <a:pt x="54" y="696"/>
                  </a:lnTo>
                  <a:lnTo>
                    <a:pt x="71" y="680"/>
                  </a:lnTo>
                  <a:lnTo>
                    <a:pt x="88" y="664"/>
                  </a:lnTo>
                  <a:lnTo>
                    <a:pt x="106" y="650"/>
                  </a:lnTo>
                  <a:lnTo>
                    <a:pt x="123" y="634"/>
                  </a:lnTo>
                  <a:lnTo>
                    <a:pt x="139" y="617"/>
                  </a:lnTo>
                  <a:lnTo>
                    <a:pt x="155" y="603"/>
                  </a:lnTo>
                  <a:lnTo>
                    <a:pt x="171" y="587"/>
                  </a:lnTo>
                  <a:lnTo>
                    <a:pt x="187" y="571"/>
                  </a:lnTo>
                  <a:lnTo>
                    <a:pt x="202" y="556"/>
                  </a:lnTo>
                  <a:lnTo>
                    <a:pt x="217" y="541"/>
                  </a:lnTo>
                  <a:lnTo>
                    <a:pt x="231" y="526"/>
                  </a:lnTo>
                  <a:lnTo>
                    <a:pt x="246" y="511"/>
                  </a:lnTo>
                  <a:lnTo>
                    <a:pt x="260" y="497"/>
                  </a:lnTo>
                  <a:lnTo>
                    <a:pt x="273" y="482"/>
                  </a:lnTo>
                  <a:lnTo>
                    <a:pt x="286" y="468"/>
                  </a:lnTo>
                  <a:lnTo>
                    <a:pt x="298" y="453"/>
                  </a:lnTo>
                  <a:lnTo>
                    <a:pt x="310" y="441"/>
                  </a:lnTo>
                  <a:lnTo>
                    <a:pt x="323" y="428"/>
                  </a:lnTo>
                  <a:lnTo>
                    <a:pt x="334" y="415"/>
                  </a:lnTo>
                  <a:lnTo>
                    <a:pt x="345" y="402"/>
                  </a:lnTo>
                  <a:lnTo>
                    <a:pt x="355" y="389"/>
                  </a:lnTo>
                  <a:lnTo>
                    <a:pt x="365" y="378"/>
                  </a:lnTo>
                  <a:lnTo>
                    <a:pt x="375" y="366"/>
                  </a:lnTo>
                  <a:lnTo>
                    <a:pt x="383" y="355"/>
                  </a:lnTo>
                  <a:lnTo>
                    <a:pt x="392" y="345"/>
                  </a:lnTo>
                  <a:lnTo>
                    <a:pt x="399" y="335"/>
                  </a:lnTo>
                  <a:lnTo>
                    <a:pt x="407" y="325"/>
                  </a:lnTo>
                  <a:lnTo>
                    <a:pt x="414" y="315"/>
                  </a:lnTo>
                  <a:lnTo>
                    <a:pt x="420" y="307"/>
                  </a:lnTo>
                  <a:lnTo>
                    <a:pt x="426" y="298"/>
                  </a:lnTo>
                  <a:lnTo>
                    <a:pt x="434" y="289"/>
                  </a:lnTo>
                  <a:lnTo>
                    <a:pt x="440" y="280"/>
                  </a:lnTo>
                  <a:lnTo>
                    <a:pt x="446" y="271"/>
                  </a:lnTo>
                  <a:lnTo>
                    <a:pt x="452" y="261"/>
                  </a:lnTo>
                  <a:lnTo>
                    <a:pt x="460" y="251"/>
                  </a:lnTo>
                  <a:lnTo>
                    <a:pt x="467" y="241"/>
                  </a:lnTo>
                  <a:lnTo>
                    <a:pt x="473" y="233"/>
                  </a:lnTo>
                  <a:lnTo>
                    <a:pt x="481" y="222"/>
                  </a:lnTo>
                  <a:lnTo>
                    <a:pt x="488" y="212"/>
                  </a:lnTo>
                  <a:lnTo>
                    <a:pt x="495" y="202"/>
                  </a:lnTo>
                  <a:lnTo>
                    <a:pt x="503" y="192"/>
                  </a:lnTo>
                  <a:lnTo>
                    <a:pt x="510" y="182"/>
                  </a:lnTo>
                  <a:lnTo>
                    <a:pt x="519" y="172"/>
                  </a:lnTo>
                  <a:lnTo>
                    <a:pt x="526" y="162"/>
                  </a:lnTo>
                  <a:lnTo>
                    <a:pt x="535" y="153"/>
                  </a:lnTo>
                  <a:lnTo>
                    <a:pt x="542" y="143"/>
                  </a:lnTo>
                  <a:lnTo>
                    <a:pt x="551" y="134"/>
                  </a:lnTo>
                  <a:lnTo>
                    <a:pt x="559" y="124"/>
                  </a:lnTo>
                  <a:lnTo>
                    <a:pt x="568" y="114"/>
                  </a:lnTo>
                  <a:lnTo>
                    <a:pt x="577" y="106"/>
                  </a:lnTo>
                  <a:lnTo>
                    <a:pt x="585" y="97"/>
                  </a:lnTo>
                  <a:lnTo>
                    <a:pt x="594" y="88"/>
                  </a:lnTo>
                  <a:lnTo>
                    <a:pt x="604" y="81"/>
                  </a:lnTo>
                  <a:lnTo>
                    <a:pt x="612" y="72"/>
                  </a:lnTo>
                  <a:lnTo>
                    <a:pt x="622" y="65"/>
                  </a:lnTo>
                  <a:lnTo>
                    <a:pt x="631" y="58"/>
                  </a:lnTo>
                  <a:lnTo>
                    <a:pt x="641" y="51"/>
                  </a:lnTo>
                  <a:lnTo>
                    <a:pt x="651" y="45"/>
                  </a:lnTo>
                  <a:lnTo>
                    <a:pt x="661" y="39"/>
                  </a:lnTo>
                  <a:lnTo>
                    <a:pt x="670" y="33"/>
                  </a:lnTo>
                  <a:lnTo>
                    <a:pt x="680" y="28"/>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5" name="Freeform 26"/>
            <p:cNvSpPr>
              <a:spLocks/>
            </p:cNvSpPr>
            <p:nvPr/>
          </p:nvSpPr>
          <p:spPr bwMode="auto">
            <a:xfrm>
              <a:off x="4285" y="2742"/>
              <a:ext cx="270" cy="389"/>
            </a:xfrm>
            <a:custGeom>
              <a:avLst/>
              <a:gdLst>
                <a:gd name="T0" fmla="*/ 29 w 540"/>
                <a:gd name="T1" fmla="*/ 3 h 778"/>
                <a:gd name="T2" fmla="*/ 24 w 540"/>
                <a:gd name="T3" fmla="*/ 6 h 778"/>
                <a:gd name="T4" fmla="*/ 18 w 540"/>
                <a:gd name="T5" fmla="*/ 10 h 778"/>
                <a:gd name="T6" fmla="*/ 12 w 540"/>
                <a:gd name="T7" fmla="*/ 13 h 778"/>
                <a:gd name="T8" fmla="*/ 7 w 540"/>
                <a:gd name="T9" fmla="*/ 17 h 778"/>
                <a:gd name="T10" fmla="*/ 3 w 540"/>
                <a:gd name="T11" fmla="*/ 19 h 778"/>
                <a:gd name="T12" fmla="*/ 1 w 540"/>
                <a:gd name="T13" fmla="*/ 20 h 778"/>
                <a:gd name="T14" fmla="*/ 1 w 540"/>
                <a:gd name="T15" fmla="*/ 22 h 778"/>
                <a:gd name="T16" fmla="*/ 2 w 540"/>
                <a:gd name="T17" fmla="*/ 23 h 778"/>
                <a:gd name="T18" fmla="*/ 3 w 540"/>
                <a:gd name="T19" fmla="*/ 24 h 778"/>
                <a:gd name="T20" fmla="*/ 3 w 540"/>
                <a:gd name="T21" fmla="*/ 25 h 778"/>
                <a:gd name="T22" fmla="*/ 4 w 540"/>
                <a:gd name="T23" fmla="*/ 27 h 778"/>
                <a:gd name="T24" fmla="*/ 7 w 540"/>
                <a:gd name="T25" fmla="*/ 28 h 778"/>
                <a:gd name="T26" fmla="*/ 9 w 540"/>
                <a:gd name="T27" fmla="*/ 28 h 778"/>
                <a:gd name="T28" fmla="*/ 10 w 540"/>
                <a:gd name="T29" fmla="*/ 30 h 778"/>
                <a:gd name="T30" fmla="*/ 9 w 540"/>
                <a:gd name="T31" fmla="*/ 31 h 778"/>
                <a:gd name="T32" fmla="*/ 8 w 540"/>
                <a:gd name="T33" fmla="*/ 31 h 778"/>
                <a:gd name="T34" fmla="*/ 6 w 540"/>
                <a:gd name="T35" fmla="*/ 31 h 778"/>
                <a:gd name="T36" fmla="*/ 5 w 540"/>
                <a:gd name="T37" fmla="*/ 34 h 778"/>
                <a:gd name="T38" fmla="*/ 5 w 540"/>
                <a:gd name="T39" fmla="*/ 37 h 778"/>
                <a:gd name="T40" fmla="*/ 6 w 540"/>
                <a:gd name="T41" fmla="*/ 40 h 778"/>
                <a:gd name="T42" fmla="*/ 6 w 540"/>
                <a:gd name="T43" fmla="*/ 43 h 778"/>
                <a:gd name="T44" fmla="*/ 5 w 540"/>
                <a:gd name="T45" fmla="*/ 46 h 778"/>
                <a:gd name="T46" fmla="*/ 4 w 540"/>
                <a:gd name="T47" fmla="*/ 48 h 778"/>
                <a:gd name="T48" fmla="*/ 6 w 540"/>
                <a:gd name="T49" fmla="*/ 47 h 778"/>
                <a:gd name="T50" fmla="*/ 7 w 540"/>
                <a:gd name="T51" fmla="*/ 45 h 778"/>
                <a:gd name="T52" fmla="*/ 7 w 540"/>
                <a:gd name="T53" fmla="*/ 43 h 778"/>
                <a:gd name="T54" fmla="*/ 7 w 540"/>
                <a:gd name="T55" fmla="*/ 40 h 778"/>
                <a:gd name="T56" fmla="*/ 7 w 540"/>
                <a:gd name="T57" fmla="*/ 36 h 778"/>
                <a:gd name="T58" fmla="*/ 7 w 540"/>
                <a:gd name="T59" fmla="*/ 34 h 778"/>
                <a:gd name="T60" fmla="*/ 9 w 540"/>
                <a:gd name="T61" fmla="*/ 34 h 778"/>
                <a:gd name="T62" fmla="*/ 10 w 540"/>
                <a:gd name="T63" fmla="*/ 34 h 778"/>
                <a:gd name="T64" fmla="*/ 11 w 540"/>
                <a:gd name="T65" fmla="*/ 35 h 778"/>
                <a:gd name="T66" fmla="*/ 13 w 540"/>
                <a:gd name="T67" fmla="*/ 36 h 778"/>
                <a:gd name="T68" fmla="*/ 15 w 540"/>
                <a:gd name="T69" fmla="*/ 36 h 778"/>
                <a:gd name="T70" fmla="*/ 17 w 540"/>
                <a:gd name="T71" fmla="*/ 35 h 778"/>
                <a:gd name="T72" fmla="*/ 18 w 540"/>
                <a:gd name="T73" fmla="*/ 34 h 778"/>
                <a:gd name="T74" fmla="*/ 19 w 540"/>
                <a:gd name="T75" fmla="*/ 32 h 778"/>
                <a:gd name="T76" fmla="*/ 20 w 540"/>
                <a:gd name="T77" fmla="*/ 30 h 778"/>
                <a:gd name="T78" fmla="*/ 21 w 540"/>
                <a:gd name="T79" fmla="*/ 29 h 778"/>
                <a:gd name="T80" fmla="*/ 21 w 540"/>
                <a:gd name="T81" fmla="*/ 28 h 778"/>
                <a:gd name="T82" fmla="*/ 22 w 540"/>
                <a:gd name="T83" fmla="*/ 27 h 778"/>
                <a:gd name="T84" fmla="*/ 23 w 540"/>
                <a:gd name="T85" fmla="*/ 26 h 778"/>
                <a:gd name="T86" fmla="*/ 23 w 540"/>
                <a:gd name="T87" fmla="*/ 25 h 778"/>
                <a:gd name="T88" fmla="*/ 20 w 540"/>
                <a:gd name="T89" fmla="*/ 23 h 778"/>
                <a:gd name="T90" fmla="*/ 17 w 540"/>
                <a:gd name="T91" fmla="*/ 20 h 778"/>
                <a:gd name="T92" fmla="*/ 14 w 540"/>
                <a:gd name="T93" fmla="*/ 18 h 778"/>
                <a:gd name="T94" fmla="*/ 12 w 540"/>
                <a:gd name="T95" fmla="*/ 17 h 778"/>
                <a:gd name="T96" fmla="*/ 12 w 540"/>
                <a:gd name="T97" fmla="*/ 15 h 778"/>
                <a:gd name="T98" fmla="*/ 13 w 540"/>
                <a:gd name="T99" fmla="*/ 13 h 778"/>
                <a:gd name="T100" fmla="*/ 15 w 540"/>
                <a:gd name="T101" fmla="*/ 12 h 778"/>
                <a:gd name="T102" fmla="*/ 17 w 540"/>
                <a:gd name="T103" fmla="*/ 12 h 778"/>
                <a:gd name="T104" fmla="*/ 20 w 540"/>
                <a:gd name="T105" fmla="*/ 10 h 778"/>
                <a:gd name="T106" fmla="*/ 22 w 540"/>
                <a:gd name="T107" fmla="*/ 9 h 778"/>
                <a:gd name="T108" fmla="*/ 24 w 540"/>
                <a:gd name="T109" fmla="*/ 7 h 778"/>
                <a:gd name="T110" fmla="*/ 25 w 540"/>
                <a:gd name="T111" fmla="*/ 6 h 778"/>
                <a:gd name="T112" fmla="*/ 28 w 540"/>
                <a:gd name="T113" fmla="*/ 5 h 778"/>
                <a:gd name="T114" fmla="*/ 30 w 540"/>
                <a:gd name="T115" fmla="*/ 3 h 778"/>
                <a:gd name="T116" fmla="*/ 33 w 540"/>
                <a:gd name="T117" fmla="*/ 2 h 7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0"/>
                <a:gd name="T178" fmla="*/ 0 h 778"/>
                <a:gd name="T179" fmla="*/ 540 w 540"/>
                <a:gd name="T180" fmla="*/ 778 h 7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0" h="778">
                  <a:moveTo>
                    <a:pt x="514" y="0"/>
                  </a:moveTo>
                  <a:lnTo>
                    <a:pt x="505" y="9"/>
                  </a:lnTo>
                  <a:lnTo>
                    <a:pt x="495" y="17"/>
                  </a:lnTo>
                  <a:lnTo>
                    <a:pt x="484" y="27"/>
                  </a:lnTo>
                  <a:lnTo>
                    <a:pt x="471" y="37"/>
                  </a:lnTo>
                  <a:lnTo>
                    <a:pt x="457" y="47"/>
                  </a:lnTo>
                  <a:lnTo>
                    <a:pt x="442" y="58"/>
                  </a:lnTo>
                  <a:lnTo>
                    <a:pt x="427" y="69"/>
                  </a:lnTo>
                  <a:lnTo>
                    <a:pt x="410" y="80"/>
                  </a:lnTo>
                  <a:lnTo>
                    <a:pt x="394" y="93"/>
                  </a:lnTo>
                  <a:lnTo>
                    <a:pt x="376" y="104"/>
                  </a:lnTo>
                  <a:lnTo>
                    <a:pt x="357" y="116"/>
                  </a:lnTo>
                  <a:lnTo>
                    <a:pt x="339" y="128"/>
                  </a:lnTo>
                  <a:lnTo>
                    <a:pt x="320" y="141"/>
                  </a:lnTo>
                  <a:lnTo>
                    <a:pt x="300" y="152"/>
                  </a:lnTo>
                  <a:lnTo>
                    <a:pt x="281" y="164"/>
                  </a:lnTo>
                  <a:lnTo>
                    <a:pt x="262" y="176"/>
                  </a:lnTo>
                  <a:lnTo>
                    <a:pt x="242" y="188"/>
                  </a:lnTo>
                  <a:lnTo>
                    <a:pt x="224" y="199"/>
                  </a:lnTo>
                  <a:lnTo>
                    <a:pt x="204" y="210"/>
                  </a:lnTo>
                  <a:lnTo>
                    <a:pt x="187" y="221"/>
                  </a:lnTo>
                  <a:lnTo>
                    <a:pt x="168" y="232"/>
                  </a:lnTo>
                  <a:lnTo>
                    <a:pt x="151" y="242"/>
                  </a:lnTo>
                  <a:lnTo>
                    <a:pt x="135" y="250"/>
                  </a:lnTo>
                  <a:lnTo>
                    <a:pt x="119" y="260"/>
                  </a:lnTo>
                  <a:lnTo>
                    <a:pt x="104" y="268"/>
                  </a:lnTo>
                  <a:lnTo>
                    <a:pt x="91" y="276"/>
                  </a:lnTo>
                  <a:lnTo>
                    <a:pt x="78" y="283"/>
                  </a:lnTo>
                  <a:lnTo>
                    <a:pt x="66" y="289"/>
                  </a:lnTo>
                  <a:lnTo>
                    <a:pt x="56" y="295"/>
                  </a:lnTo>
                  <a:lnTo>
                    <a:pt x="48" y="299"/>
                  </a:lnTo>
                  <a:lnTo>
                    <a:pt x="40" y="302"/>
                  </a:lnTo>
                  <a:lnTo>
                    <a:pt x="34" y="305"/>
                  </a:lnTo>
                  <a:lnTo>
                    <a:pt x="18" y="313"/>
                  </a:lnTo>
                  <a:lnTo>
                    <a:pt x="7" y="320"/>
                  </a:lnTo>
                  <a:lnTo>
                    <a:pt x="1" y="324"/>
                  </a:lnTo>
                  <a:lnTo>
                    <a:pt x="0" y="329"/>
                  </a:lnTo>
                  <a:lnTo>
                    <a:pt x="2" y="334"/>
                  </a:lnTo>
                  <a:lnTo>
                    <a:pt x="6" y="338"/>
                  </a:lnTo>
                  <a:lnTo>
                    <a:pt x="13" y="343"/>
                  </a:lnTo>
                  <a:lnTo>
                    <a:pt x="21" y="347"/>
                  </a:lnTo>
                  <a:lnTo>
                    <a:pt x="25" y="350"/>
                  </a:lnTo>
                  <a:lnTo>
                    <a:pt x="29" y="353"/>
                  </a:lnTo>
                  <a:lnTo>
                    <a:pt x="33" y="355"/>
                  </a:lnTo>
                  <a:lnTo>
                    <a:pt x="37" y="358"/>
                  </a:lnTo>
                  <a:lnTo>
                    <a:pt x="40" y="361"/>
                  </a:lnTo>
                  <a:lnTo>
                    <a:pt x="43" y="365"/>
                  </a:lnTo>
                  <a:lnTo>
                    <a:pt x="45" y="369"/>
                  </a:lnTo>
                  <a:lnTo>
                    <a:pt x="48" y="373"/>
                  </a:lnTo>
                  <a:lnTo>
                    <a:pt x="51" y="376"/>
                  </a:lnTo>
                  <a:lnTo>
                    <a:pt x="53" y="381"/>
                  </a:lnTo>
                  <a:lnTo>
                    <a:pt x="55" y="385"/>
                  </a:lnTo>
                  <a:lnTo>
                    <a:pt x="58" y="390"/>
                  </a:lnTo>
                  <a:lnTo>
                    <a:pt x="59" y="396"/>
                  </a:lnTo>
                  <a:lnTo>
                    <a:pt x="60" y="401"/>
                  </a:lnTo>
                  <a:lnTo>
                    <a:pt x="62" y="406"/>
                  </a:lnTo>
                  <a:lnTo>
                    <a:pt x="64" y="412"/>
                  </a:lnTo>
                  <a:lnTo>
                    <a:pt x="66" y="423"/>
                  </a:lnTo>
                  <a:lnTo>
                    <a:pt x="71" y="432"/>
                  </a:lnTo>
                  <a:lnTo>
                    <a:pt x="77" y="438"/>
                  </a:lnTo>
                  <a:lnTo>
                    <a:pt x="83" y="442"/>
                  </a:lnTo>
                  <a:lnTo>
                    <a:pt x="91" y="445"/>
                  </a:lnTo>
                  <a:lnTo>
                    <a:pt x="99" y="447"/>
                  </a:lnTo>
                  <a:lnTo>
                    <a:pt x="109" y="448"/>
                  </a:lnTo>
                  <a:lnTo>
                    <a:pt x="118" y="448"/>
                  </a:lnTo>
                  <a:lnTo>
                    <a:pt x="128" y="448"/>
                  </a:lnTo>
                  <a:lnTo>
                    <a:pt x="135" y="449"/>
                  </a:lnTo>
                  <a:lnTo>
                    <a:pt x="143" y="450"/>
                  </a:lnTo>
                  <a:lnTo>
                    <a:pt x="148" y="453"/>
                  </a:lnTo>
                  <a:lnTo>
                    <a:pt x="152" y="456"/>
                  </a:lnTo>
                  <a:lnTo>
                    <a:pt x="156" y="461"/>
                  </a:lnTo>
                  <a:lnTo>
                    <a:pt x="159" y="469"/>
                  </a:lnTo>
                  <a:lnTo>
                    <a:pt x="161" y="477"/>
                  </a:lnTo>
                  <a:lnTo>
                    <a:pt x="161" y="486"/>
                  </a:lnTo>
                  <a:lnTo>
                    <a:pt x="161" y="491"/>
                  </a:lnTo>
                  <a:lnTo>
                    <a:pt x="161" y="496"/>
                  </a:lnTo>
                  <a:lnTo>
                    <a:pt x="160" y="498"/>
                  </a:lnTo>
                  <a:lnTo>
                    <a:pt x="159" y="500"/>
                  </a:lnTo>
                  <a:lnTo>
                    <a:pt x="157" y="500"/>
                  </a:lnTo>
                  <a:lnTo>
                    <a:pt x="150" y="500"/>
                  </a:lnTo>
                  <a:lnTo>
                    <a:pt x="143" y="500"/>
                  </a:lnTo>
                  <a:lnTo>
                    <a:pt x="135" y="500"/>
                  </a:lnTo>
                  <a:lnTo>
                    <a:pt x="129" y="500"/>
                  </a:lnTo>
                  <a:lnTo>
                    <a:pt x="123" y="500"/>
                  </a:lnTo>
                  <a:lnTo>
                    <a:pt x="117" y="501"/>
                  </a:lnTo>
                  <a:lnTo>
                    <a:pt x="112" y="501"/>
                  </a:lnTo>
                  <a:lnTo>
                    <a:pt x="107" y="502"/>
                  </a:lnTo>
                  <a:lnTo>
                    <a:pt x="103" y="505"/>
                  </a:lnTo>
                  <a:lnTo>
                    <a:pt x="99" y="507"/>
                  </a:lnTo>
                  <a:lnTo>
                    <a:pt x="97" y="512"/>
                  </a:lnTo>
                  <a:lnTo>
                    <a:pt x="93" y="517"/>
                  </a:lnTo>
                  <a:lnTo>
                    <a:pt x="92" y="523"/>
                  </a:lnTo>
                  <a:lnTo>
                    <a:pt x="90" y="530"/>
                  </a:lnTo>
                  <a:lnTo>
                    <a:pt x="90" y="540"/>
                  </a:lnTo>
                  <a:lnTo>
                    <a:pt x="90" y="551"/>
                  </a:lnTo>
                  <a:lnTo>
                    <a:pt x="90" y="564"/>
                  </a:lnTo>
                  <a:lnTo>
                    <a:pt x="90" y="575"/>
                  </a:lnTo>
                  <a:lnTo>
                    <a:pt x="91" y="586"/>
                  </a:lnTo>
                  <a:lnTo>
                    <a:pt x="91" y="596"/>
                  </a:lnTo>
                  <a:lnTo>
                    <a:pt x="92" y="606"/>
                  </a:lnTo>
                  <a:lnTo>
                    <a:pt x="93" y="616"/>
                  </a:lnTo>
                  <a:lnTo>
                    <a:pt x="94" y="624"/>
                  </a:lnTo>
                  <a:lnTo>
                    <a:pt x="96" y="633"/>
                  </a:lnTo>
                  <a:lnTo>
                    <a:pt x="97" y="641"/>
                  </a:lnTo>
                  <a:lnTo>
                    <a:pt x="97" y="650"/>
                  </a:lnTo>
                  <a:lnTo>
                    <a:pt x="97" y="657"/>
                  </a:lnTo>
                  <a:lnTo>
                    <a:pt x="97" y="666"/>
                  </a:lnTo>
                  <a:lnTo>
                    <a:pt x="97" y="673"/>
                  </a:lnTo>
                  <a:lnTo>
                    <a:pt x="96" y="682"/>
                  </a:lnTo>
                  <a:lnTo>
                    <a:pt x="94" y="690"/>
                  </a:lnTo>
                  <a:lnTo>
                    <a:pt x="92" y="697"/>
                  </a:lnTo>
                  <a:lnTo>
                    <a:pt x="87" y="712"/>
                  </a:lnTo>
                  <a:lnTo>
                    <a:pt x="82" y="724"/>
                  </a:lnTo>
                  <a:lnTo>
                    <a:pt x="77" y="734"/>
                  </a:lnTo>
                  <a:lnTo>
                    <a:pt x="74" y="743"/>
                  </a:lnTo>
                  <a:lnTo>
                    <a:pt x="69" y="749"/>
                  </a:lnTo>
                  <a:lnTo>
                    <a:pt x="66" y="752"/>
                  </a:lnTo>
                  <a:lnTo>
                    <a:pt x="64" y="755"/>
                  </a:lnTo>
                  <a:lnTo>
                    <a:pt x="64" y="756"/>
                  </a:lnTo>
                  <a:lnTo>
                    <a:pt x="82" y="778"/>
                  </a:lnTo>
                  <a:lnTo>
                    <a:pt x="90" y="770"/>
                  </a:lnTo>
                  <a:lnTo>
                    <a:pt x="94" y="760"/>
                  </a:lnTo>
                  <a:lnTo>
                    <a:pt x="99" y="751"/>
                  </a:lnTo>
                  <a:lnTo>
                    <a:pt x="104" y="744"/>
                  </a:lnTo>
                  <a:lnTo>
                    <a:pt x="108" y="736"/>
                  </a:lnTo>
                  <a:lnTo>
                    <a:pt x="112" y="729"/>
                  </a:lnTo>
                  <a:lnTo>
                    <a:pt x="114" y="722"/>
                  </a:lnTo>
                  <a:lnTo>
                    <a:pt x="117" y="714"/>
                  </a:lnTo>
                  <a:lnTo>
                    <a:pt x="118" y="708"/>
                  </a:lnTo>
                  <a:lnTo>
                    <a:pt x="119" y="701"/>
                  </a:lnTo>
                  <a:lnTo>
                    <a:pt x="120" y="693"/>
                  </a:lnTo>
                  <a:lnTo>
                    <a:pt x="120" y="685"/>
                  </a:lnTo>
                  <a:lnTo>
                    <a:pt x="120" y="677"/>
                  </a:lnTo>
                  <a:lnTo>
                    <a:pt x="120" y="669"/>
                  </a:lnTo>
                  <a:lnTo>
                    <a:pt x="119" y="659"/>
                  </a:lnTo>
                  <a:lnTo>
                    <a:pt x="118" y="649"/>
                  </a:lnTo>
                  <a:lnTo>
                    <a:pt x="117" y="639"/>
                  </a:lnTo>
                  <a:lnTo>
                    <a:pt x="117" y="628"/>
                  </a:lnTo>
                  <a:lnTo>
                    <a:pt x="115" y="617"/>
                  </a:lnTo>
                  <a:lnTo>
                    <a:pt x="114" y="606"/>
                  </a:lnTo>
                  <a:lnTo>
                    <a:pt x="114" y="596"/>
                  </a:lnTo>
                  <a:lnTo>
                    <a:pt x="114" y="586"/>
                  </a:lnTo>
                  <a:lnTo>
                    <a:pt x="114" y="576"/>
                  </a:lnTo>
                  <a:lnTo>
                    <a:pt x="115" y="567"/>
                  </a:lnTo>
                  <a:lnTo>
                    <a:pt x="117" y="559"/>
                  </a:lnTo>
                  <a:lnTo>
                    <a:pt x="119" y="551"/>
                  </a:lnTo>
                  <a:lnTo>
                    <a:pt x="122" y="544"/>
                  </a:lnTo>
                  <a:lnTo>
                    <a:pt x="124" y="538"/>
                  </a:lnTo>
                  <a:lnTo>
                    <a:pt x="128" y="534"/>
                  </a:lnTo>
                  <a:lnTo>
                    <a:pt x="133" y="530"/>
                  </a:lnTo>
                  <a:lnTo>
                    <a:pt x="138" y="529"/>
                  </a:lnTo>
                  <a:lnTo>
                    <a:pt x="144" y="529"/>
                  </a:lnTo>
                  <a:lnTo>
                    <a:pt x="151" y="529"/>
                  </a:lnTo>
                  <a:lnTo>
                    <a:pt x="156" y="530"/>
                  </a:lnTo>
                  <a:lnTo>
                    <a:pt x="161" y="532"/>
                  </a:lnTo>
                  <a:lnTo>
                    <a:pt x="165" y="534"/>
                  </a:lnTo>
                  <a:lnTo>
                    <a:pt x="168" y="535"/>
                  </a:lnTo>
                  <a:lnTo>
                    <a:pt x="171" y="538"/>
                  </a:lnTo>
                  <a:lnTo>
                    <a:pt x="175" y="540"/>
                  </a:lnTo>
                  <a:lnTo>
                    <a:pt x="177" y="543"/>
                  </a:lnTo>
                  <a:lnTo>
                    <a:pt x="180" y="545"/>
                  </a:lnTo>
                  <a:lnTo>
                    <a:pt x="183" y="548"/>
                  </a:lnTo>
                  <a:lnTo>
                    <a:pt x="187" y="550"/>
                  </a:lnTo>
                  <a:lnTo>
                    <a:pt x="191" y="553"/>
                  </a:lnTo>
                  <a:lnTo>
                    <a:pt x="194" y="555"/>
                  </a:lnTo>
                  <a:lnTo>
                    <a:pt x="199" y="558"/>
                  </a:lnTo>
                  <a:lnTo>
                    <a:pt x="205" y="560"/>
                  </a:lnTo>
                  <a:lnTo>
                    <a:pt x="212" y="561"/>
                  </a:lnTo>
                  <a:lnTo>
                    <a:pt x="219" y="562"/>
                  </a:lnTo>
                  <a:lnTo>
                    <a:pt x="226" y="564"/>
                  </a:lnTo>
                  <a:lnTo>
                    <a:pt x="233" y="565"/>
                  </a:lnTo>
                  <a:lnTo>
                    <a:pt x="239" y="565"/>
                  </a:lnTo>
                  <a:lnTo>
                    <a:pt x="244" y="565"/>
                  </a:lnTo>
                  <a:lnTo>
                    <a:pt x="249" y="565"/>
                  </a:lnTo>
                  <a:lnTo>
                    <a:pt x="254" y="564"/>
                  </a:lnTo>
                  <a:lnTo>
                    <a:pt x="258" y="562"/>
                  </a:lnTo>
                  <a:lnTo>
                    <a:pt x="263" y="561"/>
                  </a:lnTo>
                  <a:lnTo>
                    <a:pt x="268" y="559"/>
                  </a:lnTo>
                  <a:lnTo>
                    <a:pt x="272" y="556"/>
                  </a:lnTo>
                  <a:lnTo>
                    <a:pt x="277" y="553"/>
                  </a:lnTo>
                  <a:lnTo>
                    <a:pt x="281" y="549"/>
                  </a:lnTo>
                  <a:lnTo>
                    <a:pt x="284" y="545"/>
                  </a:lnTo>
                  <a:lnTo>
                    <a:pt x="289" y="540"/>
                  </a:lnTo>
                  <a:lnTo>
                    <a:pt x="293" y="535"/>
                  </a:lnTo>
                  <a:lnTo>
                    <a:pt x="298" y="529"/>
                  </a:lnTo>
                  <a:lnTo>
                    <a:pt x="302" y="524"/>
                  </a:lnTo>
                  <a:lnTo>
                    <a:pt x="304" y="518"/>
                  </a:lnTo>
                  <a:lnTo>
                    <a:pt x="308" y="512"/>
                  </a:lnTo>
                  <a:lnTo>
                    <a:pt x="310" y="506"/>
                  </a:lnTo>
                  <a:lnTo>
                    <a:pt x="314" y="500"/>
                  </a:lnTo>
                  <a:lnTo>
                    <a:pt x="316" y="493"/>
                  </a:lnTo>
                  <a:lnTo>
                    <a:pt x="320" y="488"/>
                  </a:lnTo>
                  <a:lnTo>
                    <a:pt x="323" y="484"/>
                  </a:lnTo>
                  <a:lnTo>
                    <a:pt x="325" y="480"/>
                  </a:lnTo>
                  <a:lnTo>
                    <a:pt x="329" y="476"/>
                  </a:lnTo>
                  <a:lnTo>
                    <a:pt x="332" y="474"/>
                  </a:lnTo>
                  <a:lnTo>
                    <a:pt x="336" y="472"/>
                  </a:lnTo>
                  <a:lnTo>
                    <a:pt x="340" y="471"/>
                  </a:lnTo>
                  <a:lnTo>
                    <a:pt x="344" y="472"/>
                  </a:lnTo>
                  <a:lnTo>
                    <a:pt x="348" y="474"/>
                  </a:lnTo>
                  <a:lnTo>
                    <a:pt x="348" y="469"/>
                  </a:lnTo>
                  <a:lnTo>
                    <a:pt x="350" y="465"/>
                  </a:lnTo>
                  <a:lnTo>
                    <a:pt x="351" y="460"/>
                  </a:lnTo>
                  <a:lnTo>
                    <a:pt x="352" y="455"/>
                  </a:lnTo>
                  <a:lnTo>
                    <a:pt x="353" y="449"/>
                  </a:lnTo>
                  <a:lnTo>
                    <a:pt x="355" y="445"/>
                  </a:lnTo>
                  <a:lnTo>
                    <a:pt x="357" y="440"/>
                  </a:lnTo>
                  <a:lnTo>
                    <a:pt x="360" y="435"/>
                  </a:lnTo>
                  <a:lnTo>
                    <a:pt x="362" y="432"/>
                  </a:lnTo>
                  <a:lnTo>
                    <a:pt x="366" y="428"/>
                  </a:lnTo>
                  <a:lnTo>
                    <a:pt x="369" y="426"/>
                  </a:lnTo>
                  <a:lnTo>
                    <a:pt x="373" y="423"/>
                  </a:lnTo>
                  <a:lnTo>
                    <a:pt x="378" y="421"/>
                  </a:lnTo>
                  <a:lnTo>
                    <a:pt x="384" y="421"/>
                  </a:lnTo>
                  <a:lnTo>
                    <a:pt x="390" y="421"/>
                  </a:lnTo>
                  <a:lnTo>
                    <a:pt x="397" y="422"/>
                  </a:lnTo>
                  <a:lnTo>
                    <a:pt x="388" y="414"/>
                  </a:lnTo>
                  <a:lnTo>
                    <a:pt x="379" y="407"/>
                  </a:lnTo>
                  <a:lnTo>
                    <a:pt x="369" y="398"/>
                  </a:lnTo>
                  <a:lnTo>
                    <a:pt x="360" y="390"/>
                  </a:lnTo>
                  <a:lnTo>
                    <a:pt x="350" y="380"/>
                  </a:lnTo>
                  <a:lnTo>
                    <a:pt x="340" y="370"/>
                  </a:lnTo>
                  <a:lnTo>
                    <a:pt x="330" y="359"/>
                  </a:lnTo>
                  <a:lnTo>
                    <a:pt x="320" y="349"/>
                  </a:lnTo>
                  <a:lnTo>
                    <a:pt x="309" y="339"/>
                  </a:lnTo>
                  <a:lnTo>
                    <a:pt x="299" y="329"/>
                  </a:lnTo>
                  <a:lnTo>
                    <a:pt x="289" y="321"/>
                  </a:lnTo>
                  <a:lnTo>
                    <a:pt x="281" y="312"/>
                  </a:lnTo>
                  <a:lnTo>
                    <a:pt x="271" y="305"/>
                  </a:lnTo>
                  <a:lnTo>
                    <a:pt x="261" y="297"/>
                  </a:lnTo>
                  <a:lnTo>
                    <a:pt x="254" y="292"/>
                  </a:lnTo>
                  <a:lnTo>
                    <a:pt x="245" y="289"/>
                  </a:lnTo>
                  <a:lnTo>
                    <a:pt x="238" y="285"/>
                  </a:lnTo>
                  <a:lnTo>
                    <a:pt x="230" y="283"/>
                  </a:lnTo>
                  <a:lnTo>
                    <a:pt x="223" y="279"/>
                  </a:lnTo>
                  <a:lnTo>
                    <a:pt x="217" y="275"/>
                  </a:lnTo>
                  <a:lnTo>
                    <a:pt x="212" y="271"/>
                  </a:lnTo>
                  <a:lnTo>
                    <a:pt x="207" y="266"/>
                  </a:lnTo>
                  <a:lnTo>
                    <a:pt x="202" y="263"/>
                  </a:lnTo>
                  <a:lnTo>
                    <a:pt x="199" y="259"/>
                  </a:lnTo>
                  <a:lnTo>
                    <a:pt x="197" y="254"/>
                  </a:lnTo>
                  <a:lnTo>
                    <a:pt x="196" y="249"/>
                  </a:lnTo>
                  <a:lnTo>
                    <a:pt x="194" y="244"/>
                  </a:lnTo>
                  <a:lnTo>
                    <a:pt x="196" y="241"/>
                  </a:lnTo>
                  <a:lnTo>
                    <a:pt x="197" y="236"/>
                  </a:lnTo>
                  <a:lnTo>
                    <a:pt x="199" y="231"/>
                  </a:lnTo>
                  <a:lnTo>
                    <a:pt x="204" y="226"/>
                  </a:lnTo>
                  <a:lnTo>
                    <a:pt x="209" y="221"/>
                  </a:lnTo>
                  <a:lnTo>
                    <a:pt x="215" y="216"/>
                  </a:lnTo>
                  <a:lnTo>
                    <a:pt x="223" y="212"/>
                  </a:lnTo>
                  <a:lnTo>
                    <a:pt x="229" y="207"/>
                  </a:lnTo>
                  <a:lnTo>
                    <a:pt x="236" y="204"/>
                  </a:lnTo>
                  <a:lnTo>
                    <a:pt x="244" y="199"/>
                  </a:lnTo>
                  <a:lnTo>
                    <a:pt x="252" y="195"/>
                  </a:lnTo>
                  <a:lnTo>
                    <a:pt x="260" y="191"/>
                  </a:lnTo>
                  <a:lnTo>
                    <a:pt x="268" y="188"/>
                  </a:lnTo>
                  <a:lnTo>
                    <a:pt x="277" y="184"/>
                  </a:lnTo>
                  <a:lnTo>
                    <a:pt x="284" y="180"/>
                  </a:lnTo>
                  <a:lnTo>
                    <a:pt x="293" y="176"/>
                  </a:lnTo>
                  <a:lnTo>
                    <a:pt x="302" y="173"/>
                  </a:lnTo>
                  <a:lnTo>
                    <a:pt x="309" y="169"/>
                  </a:lnTo>
                  <a:lnTo>
                    <a:pt x="318" y="164"/>
                  </a:lnTo>
                  <a:lnTo>
                    <a:pt x="325" y="160"/>
                  </a:lnTo>
                  <a:lnTo>
                    <a:pt x="332" y="155"/>
                  </a:lnTo>
                  <a:lnTo>
                    <a:pt x="344" y="149"/>
                  </a:lnTo>
                  <a:lnTo>
                    <a:pt x="352" y="143"/>
                  </a:lnTo>
                  <a:lnTo>
                    <a:pt x="361" y="138"/>
                  </a:lnTo>
                  <a:lnTo>
                    <a:pt x="367" y="133"/>
                  </a:lnTo>
                  <a:lnTo>
                    <a:pt x="372" y="130"/>
                  </a:lnTo>
                  <a:lnTo>
                    <a:pt x="376" y="127"/>
                  </a:lnTo>
                  <a:lnTo>
                    <a:pt x="379" y="123"/>
                  </a:lnTo>
                  <a:lnTo>
                    <a:pt x="383" y="121"/>
                  </a:lnTo>
                  <a:lnTo>
                    <a:pt x="387" y="117"/>
                  </a:lnTo>
                  <a:lnTo>
                    <a:pt x="390" y="114"/>
                  </a:lnTo>
                  <a:lnTo>
                    <a:pt x="395" y="111"/>
                  </a:lnTo>
                  <a:lnTo>
                    <a:pt x="400" y="107"/>
                  </a:lnTo>
                  <a:lnTo>
                    <a:pt x="406" y="102"/>
                  </a:lnTo>
                  <a:lnTo>
                    <a:pt x="414" y="97"/>
                  </a:lnTo>
                  <a:lnTo>
                    <a:pt x="422" y="91"/>
                  </a:lnTo>
                  <a:lnTo>
                    <a:pt x="432" y="85"/>
                  </a:lnTo>
                  <a:lnTo>
                    <a:pt x="441" y="79"/>
                  </a:lnTo>
                  <a:lnTo>
                    <a:pt x="448" y="74"/>
                  </a:lnTo>
                  <a:lnTo>
                    <a:pt x="456" y="69"/>
                  </a:lnTo>
                  <a:lnTo>
                    <a:pt x="464" y="63"/>
                  </a:lnTo>
                  <a:lnTo>
                    <a:pt x="472" y="58"/>
                  </a:lnTo>
                  <a:lnTo>
                    <a:pt x="479" y="52"/>
                  </a:lnTo>
                  <a:lnTo>
                    <a:pt x="487" y="47"/>
                  </a:lnTo>
                  <a:lnTo>
                    <a:pt x="494" y="42"/>
                  </a:lnTo>
                  <a:lnTo>
                    <a:pt x="500" y="37"/>
                  </a:lnTo>
                  <a:lnTo>
                    <a:pt x="508" y="32"/>
                  </a:lnTo>
                  <a:lnTo>
                    <a:pt x="514" y="28"/>
                  </a:lnTo>
                  <a:lnTo>
                    <a:pt x="520" y="25"/>
                  </a:lnTo>
                  <a:lnTo>
                    <a:pt x="525" y="22"/>
                  </a:lnTo>
                  <a:lnTo>
                    <a:pt x="531" y="19"/>
                  </a:lnTo>
                  <a:lnTo>
                    <a:pt x="536" y="17"/>
                  </a:lnTo>
                  <a:lnTo>
                    <a:pt x="540" y="16"/>
                  </a:lnTo>
                  <a:lnTo>
                    <a:pt x="514" y="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6" name="Freeform 27"/>
            <p:cNvSpPr>
              <a:spLocks/>
            </p:cNvSpPr>
            <p:nvPr/>
          </p:nvSpPr>
          <p:spPr bwMode="auto">
            <a:xfrm>
              <a:off x="4335" y="2989"/>
              <a:ext cx="192" cy="168"/>
            </a:xfrm>
            <a:custGeom>
              <a:avLst/>
              <a:gdLst>
                <a:gd name="T0" fmla="*/ 3 w 385"/>
                <a:gd name="T1" fmla="*/ 4 h 335"/>
                <a:gd name="T2" fmla="*/ 4 w 385"/>
                <a:gd name="T3" fmla="*/ 5 h 335"/>
                <a:gd name="T4" fmla="*/ 4 w 385"/>
                <a:gd name="T5" fmla="*/ 5 h 335"/>
                <a:gd name="T6" fmla="*/ 6 w 385"/>
                <a:gd name="T7" fmla="*/ 6 h 335"/>
                <a:gd name="T8" fmla="*/ 8 w 385"/>
                <a:gd name="T9" fmla="*/ 7 h 335"/>
                <a:gd name="T10" fmla="*/ 10 w 385"/>
                <a:gd name="T11" fmla="*/ 6 h 335"/>
                <a:gd name="T12" fmla="*/ 12 w 385"/>
                <a:gd name="T13" fmla="*/ 5 h 335"/>
                <a:gd name="T14" fmla="*/ 13 w 385"/>
                <a:gd name="T15" fmla="*/ 4 h 335"/>
                <a:gd name="T16" fmla="*/ 13 w 385"/>
                <a:gd name="T17" fmla="*/ 3 h 335"/>
                <a:gd name="T18" fmla="*/ 14 w 385"/>
                <a:gd name="T19" fmla="*/ 2 h 335"/>
                <a:gd name="T20" fmla="*/ 15 w 385"/>
                <a:gd name="T21" fmla="*/ 1 h 335"/>
                <a:gd name="T22" fmla="*/ 17 w 385"/>
                <a:gd name="T23" fmla="*/ 1 h 335"/>
                <a:gd name="T24" fmla="*/ 18 w 385"/>
                <a:gd name="T25" fmla="*/ 2 h 335"/>
                <a:gd name="T26" fmla="*/ 18 w 385"/>
                <a:gd name="T27" fmla="*/ 4 h 335"/>
                <a:gd name="T28" fmla="*/ 16 w 385"/>
                <a:gd name="T29" fmla="*/ 5 h 335"/>
                <a:gd name="T30" fmla="*/ 15 w 385"/>
                <a:gd name="T31" fmla="*/ 7 h 335"/>
                <a:gd name="T32" fmla="*/ 14 w 385"/>
                <a:gd name="T33" fmla="*/ 8 h 335"/>
                <a:gd name="T34" fmla="*/ 15 w 385"/>
                <a:gd name="T35" fmla="*/ 8 h 335"/>
                <a:gd name="T36" fmla="*/ 17 w 385"/>
                <a:gd name="T37" fmla="*/ 7 h 335"/>
                <a:gd name="T38" fmla="*/ 18 w 385"/>
                <a:gd name="T39" fmla="*/ 7 h 335"/>
                <a:gd name="T40" fmla="*/ 20 w 385"/>
                <a:gd name="T41" fmla="*/ 7 h 335"/>
                <a:gd name="T42" fmla="*/ 21 w 385"/>
                <a:gd name="T43" fmla="*/ 7 h 335"/>
                <a:gd name="T44" fmla="*/ 23 w 385"/>
                <a:gd name="T45" fmla="*/ 8 h 335"/>
                <a:gd name="T46" fmla="*/ 23 w 385"/>
                <a:gd name="T47" fmla="*/ 10 h 335"/>
                <a:gd name="T48" fmla="*/ 20 w 385"/>
                <a:gd name="T49" fmla="*/ 10 h 335"/>
                <a:gd name="T50" fmla="*/ 19 w 385"/>
                <a:gd name="T51" fmla="*/ 10 h 335"/>
                <a:gd name="T52" fmla="*/ 18 w 385"/>
                <a:gd name="T53" fmla="*/ 11 h 335"/>
                <a:gd name="T54" fmla="*/ 16 w 385"/>
                <a:gd name="T55" fmla="*/ 11 h 335"/>
                <a:gd name="T56" fmla="*/ 15 w 385"/>
                <a:gd name="T57" fmla="*/ 11 h 335"/>
                <a:gd name="T58" fmla="*/ 13 w 385"/>
                <a:gd name="T59" fmla="*/ 11 h 335"/>
                <a:gd name="T60" fmla="*/ 12 w 385"/>
                <a:gd name="T61" fmla="*/ 11 h 335"/>
                <a:gd name="T62" fmla="*/ 10 w 385"/>
                <a:gd name="T63" fmla="*/ 12 h 335"/>
                <a:gd name="T64" fmla="*/ 9 w 385"/>
                <a:gd name="T65" fmla="*/ 13 h 335"/>
                <a:gd name="T66" fmla="*/ 8 w 385"/>
                <a:gd name="T67" fmla="*/ 12 h 335"/>
                <a:gd name="T68" fmla="*/ 7 w 385"/>
                <a:gd name="T69" fmla="*/ 10 h 335"/>
                <a:gd name="T70" fmla="*/ 6 w 385"/>
                <a:gd name="T71" fmla="*/ 10 h 335"/>
                <a:gd name="T72" fmla="*/ 5 w 385"/>
                <a:gd name="T73" fmla="*/ 11 h 335"/>
                <a:gd name="T74" fmla="*/ 5 w 385"/>
                <a:gd name="T75" fmla="*/ 12 h 335"/>
                <a:gd name="T76" fmla="*/ 4 w 385"/>
                <a:gd name="T77" fmla="*/ 14 h 335"/>
                <a:gd name="T78" fmla="*/ 4 w 385"/>
                <a:gd name="T79" fmla="*/ 15 h 335"/>
                <a:gd name="T80" fmla="*/ 5 w 385"/>
                <a:gd name="T81" fmla="*/ 16 h 335"/>
                <a:gd name="T82" fmla="*/ 5 w 385"/>
                <a:gd name="T83" fmla="*/ 18 h 335"/>
                <a:gd name="T84" fmla="*/ 5 w 385"/>
                <a:gd name="T85" fmla="*/ 19 h 335"/>
                <a:gd name="T86" fmla="*/ 4 w 385"/>
                <a:gd name="T87" fmla="*/ 20 h 335"/>
                <a:gd name="T88" fmla="*/ 2 w 385"/>
                <a:gd name="T89" fmla="*/ 21 h 335"/>
                <a:gd name="T90" fmla="*/ 1 w 385"/>
                <a:gd name="T91" fmla="*/ 21 h 335"/>
                <a:gd name="T92" fmla="*/ 0 w 385"/>
                <a:gd name="T93" fmla="*/ 21 h 335"/>
                <a:gd name="T94" fmla="*/ 0 w 385"/>
                <a:gd name="T95" fmla="*/ 20 h 335"/>
                <a:gd name="T96" fmla="*/ 1 w 385"/>
                <a:gd name="T97" fmla="*/ 18 h 335"/>
                <a:gd name="T98" fmla="*/ 1 w 385"/>
                <a:gd name="T99" fmla="*/ 16 h 335"/>
                <a:gd name="T100" fmla="*/ 2 w 385"/>
                <a:gd name="T101" fmla="*/ 14 h 335"/>
                <a:gd name="T102" fmla="*/ 2 w 385"/>
                <a:gd name="T103" fmla="*/ 12 h 335"/>
                <a:gd name="T104" fmla="*/ 2 w 385"/>
                <a:gd name="T105" fmla="*/ 10 h 335"/>
                <a:gd name="T106" fmla="*/ 2 w 385"/>
                <a:gd name="T107" fmla="*/ 7 h 335"/>
                <a:gd name="T108" fmla="*/ 2 w 385"/>
                <a:gd name="T109" fmla="*/ 6 h 335"/>
                <a:gd name="T110" fmla="*/ 3 w 385"/>
                <a:gd name="T111" fmla="*/ 4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335"/>
                <a:gd name="T170" fmla="*/ 385 w 385"/>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335">
                  <a:moveTo>
                    <a:pt x="50" y="60"/>
                  </a:moveTo>
                  <a:lnTo>
                    <a:pt x="54" y="54"/>
                  </a:lnTo>
                  <a:lnTo>
                    <a:pt x="59" y="53"/>
                  </a:lnTo>
                  <a:lnTo>
                    <a:pt x="63" y="55"/>
                  </a:lnTo>
                  <a:lnTo>
                    <a:pt x="67" y="59"/>
                  </a:lnTo>
                  <a:lnTo>
                    <a:pt x="69" y="65"/>
                  </a:lnTo>
                  <a:lnTo>
                    <a:pt x="70" y="70"/>
                  </a:lnTo>
                  <a:lnTo>
                    <a:pt x="72" y="75"/>
                  </a:lnTo>
                  <a:lnTo>
                    <a:pt x="72" y="76"/>
                  </a:lnTo>
                  <a:lnTo>
                    <a:pt x="73" y="76"/>
                  </a:lnTo>
                  <a:lnTo>
                    <a:pt x="74" y="77"/>
                  </a:lnTo>
                  <a:lnTo>
                    <a:pt x="78" y="80"/>
                  </a:lnTo>
                  <a:lnTo>
                    <a:pt x="82" y="82"/>
                  </a:lnTo>
                  <a:lnTo>
                    <a:pt x="85" y="85"/>
                  </a:lnTo>
                  <a:lnTo>
                    <a:pt x="91" y="87"/>
                  </a:lnTo>
                  <a:lnTo>
                    <a:pt x="98" y="91"/>
                  </a:lnTo>
                  <a:lnTo>
                    <a:pt x="104" y="93"/>
                  </a:lnTo>
                  <a:lnTo>
                    <a:pt x="111" y="96"/>
                  </a:lnTo>
                  <a:lnTo>
                    <a:pt x="120" y="97"/>
                  </a:lnTo>
                  <a:lnTo>
                    <a:pt x="128" y="98"/>
                  </a:lnTo>
                  <a:lnTo>
                    <a:pt x="137" y="98"/>
                  </a:lnTo>
                  <a:lnTo>
                    <a:pt x="146" y="97"/>
                  </a:lnTo>
                  <a:lnTo>
                    <a:pt x="154" y="95"/>
                  </a:lnTo>
                  <a:lnTo>
                    <a:pt x="163" y="91"/>
                  </a:lnTo>
                  <a:lnTo>
                    <a:pt x="173" y="86"/>
                  </a:lnTo>
                  <a:lnTo>
                    <a:pt x="181" y="80"/>
                  </a:lnTo>
                  <a:lnTo>
                    <a:pt x="189" y="74"/>
                  </a:lnTo>
                  <a:lnTo>
                    <a:pt x="195" y="69"/>
                  </a:lnTo>
                  <a:lnTo>
                    <a:pt x="200" y="64"/>
                  </a:lnTo>
                  <a:lnTo>
                    <a:pt x="205" y="59"/>
                  </a:lnTo>
                  <a:lnTo>
                    <a:pt x="209" y="55"/>
                  </a:lnTo>
                  <a:lnTo>
                    <a:pt x="212" y="50"/>
                  </a:lnTo>
                  <a:lnTo>
                    <a:pt x="215" y="47"/>
                  </a:lnTo>
                  <a:lnTo>
                    <a:pt x="217" y="43"/>
                  </a:lnTo>
                  <a:lnTo>
                    <a:pt x="220" y="39"/>
                  </a:lnTo>
                  <a:lnTo>
                    <a:pt x="221" y="35"/>
                  </a:lnTo>
                  <a:lnTo>
                    <a:pt x="223" y="32"/>
                  </a:lnTo>
                  <a:lnTo>
                    <a:pt x="226" y="28"/>
                  </a:lnTo>
                  <a:lnTo>
                    <a:pt x="228" y="24"/>
                  </a:lnTo>
                  <a:lnTo>
                    <a:pt x="231" y="22"/>
                  </a:lnTo>
                  <a:lnTo>
                    <a:pt x="234" y="18"/>
                  </a:lnTo>
                  <a:lnTo>
                    <a:pt x="242" y="11"/>
                  </a:lnTo>
                  <a:lnTo>
                    <a:pt x="248" y="6"/>
                  </a:lnTo>
                  <a:lnTo>
                    <a:pt x="254" y="2"/>
                  </a:lnTo>
                  <a:lnTo>
                    <a:pt x="262" y="0"/>
                  </a:lnTo>
                  <a:lnTo>
                    <a:pt x="267" y="0"/>
                  </a:lnTo>
                  <a:lnTo>
                    <a:pt x="273" y="0"/>
                  </a:lnTo>
                  <a:lnTo>
                    <a:pt x="278" y="2"/>
                  </a:lnTo>
                  <a:lnTo>
                    <a:pt x="283" y="5"/>
                  </a:lnTo>
                  <a:lnTo>
                    <a:pt x="287" y="10"/>
                  </a:lnTo>
                  <a:lnTo>
                    <a:pt x="292" y="16"/>
                  </a:lnTo>
                  <a:lnTo>
                    <a:pt x="296" y="22"/>
                  </a:lnTo>
                  <a:lnTo>
                    <a:pt x="297" y="30"/>
                  </a:lnTo>
                  <a:lnTo>
                    <a:pt x="299" y="38"/>
                  </a:lnTo>
                  <a:lnTo>
                    <a:pt x="297" y="47"/>
                  </a:lnTo>
                  <a:lnTo>
                    <a:pt x="292" y="55"/>
                  </a:lnTo>
                  <a:lnTo>
                    <a:pt x="286" y="63"/>
                  </a:lnTo>
                  <a:lnTo>
                    <a:pt x="278" y="70"/>
                  </a:lnTo>
                  <a:lnTo>
                    <a:pt x="271" y="76"/>
                  </a:lnTo>
                  <a:lnTo>
                    <a:pt x="267" y="80"/>
                  </a:lnTo>
                  <a:lnTo>
                    <a:pt x="262" y="85"/>
                  </a:lnTo>
                  <a:lnTo>
                    <a:pt x="257" y="90"/>
                  </a:lnTo>
                  <a:lnTo>
                    <a:pt x="252" y="95"/>
                  </a:lnTo>
                  <a:lnTo>
                    <a:pt x="247" y="100"/>
                  </a:lnTo>
                  <a:lnTo>
                    <a:pt x="241" y="106"/>
                  </a:lnTo>
                  <a:lnTo>
                    <a:pt x="236" y="112"/>
                  </a:lnTo>
                  <a:lnTo>
                    <a:pt x="232" y="118"/>
                  </a:lnTo>
                  <a:lnTo>
                    <a:pt x="230" y="123"/>
                  </a:lnTo>
                  <a:lnTo>
                    <a:pt x="231" y="128"/>
                  </a:lnTo>
                  <a:lnTo>
                    <a:pt x="233" y="130"/>
                  </a:lnTo>
                  <a:lnTo>
                    <a:pt x="238" y="130"/>
                  </a:lnTo>
                  <a:lnTo>
                    <a:pt x="247" y="128"/>
                  </a:lnTo>
                  <a:lnTo>
                    <a:pt x="257" y="122"/>
                  </a:lnTo>
                  <a:lnTo>
                    <a:pt x="263" y="117"/>
                  </a:lnTo>
                  <a:lnTo>
                    <a:pt x="269" y="114"/>
                  </a:lnTo>
                  <a:lnTo>
                    <a:pt x="275" y="111"/>
                  </a:lnTo>
                  <a:lnTo>
                    <a:pt x="281" y="108"/>
                  </a:lnTo>
                  <a:lnTo>
                    <a:pt x="286" y="107"/>
                  </a:lnTo>
                  <a:lnTo>
                    <a:pt x="292" y="106"/>
                  </a:lnTo>
                  <a:lnTo>
                    <a:pt x="299" y="104"/>
                  </a:lnTo>
                  <a:lnTo>
                    <a:pt x="305" y="103"/>
                  </a:lnTo>
                  <a:lnTo>
                    <a:pt x="310" y="103"/>
                  </a:lnTo>
                  <a:lnTo>
                    <a:pt x="316" y="103"/>
                  </a:lnTo>
                  <a:lnTo>
                    <a:pt x="321" y="103"/>
                  </a:lnTo>
                  <a:lnTo>
                    <a:pt x="327" y="103"/>
                  </a:lnTo>
                  <a:lnTo>
                    <a:pt x="333" y="103"/>
                  </a:lnTo>
                  <a:lnTo>
                    <a:pt x="339" y="104"/>
                  </a:lnTo>
                  <a:lnTo>
                    <a:pt x="345" y="104"/>
                  </a:lnTo>
                  <a:lnTo>
                    <a:pt x="350" y="106"/>
                  </a:lnTo>
                  <a:lnTo>
                    <a:pt x="363" y="108"/>
                  </a:lnTo>
                  <a:lnTo>
                    <a:pt x="373" y="113"/>
                  </a:lnTo>
                  <a:lnTo>
                    <a:pt x="380" y="121"/>
                  </a:lnTo>
                  <a:lnTo>
                    <a:pt x="385" y="128"/>
                  </a:lnTo>
                  <a:lnTo>
                    <a:pt x="385" y="137"/>
                  </a:lnTo>
                  <a:lnTo>
                    <a:pt x="381" y="144"/>
                  </a:lnTo>
                  <a:lnTo>
                    <a:pt x="373" y="150"/>
                  </a:lnTo>
                  <a:lnTo>
                    <a:pt x="358" y="154"/>
                  </a:lnTo>
                  <a:lnTo>
                    <a:pt x="349" y="155"/>
                  </a:lnTo>
                  <a:lnTo>
                    <a:pt x="340" y="156"/>
                  </a:lnTo>
                  <a:lnTo>
                    <a:pt x="333" y="156"/>
                  </a:lnTo>
                  <a:lnTo>
                    <a:pt x="327" y="158"/>
                  </a:lnTo>
                  <a:lnTo>
                    <a:pt x="320" y="159"/>
                  </a:lnTo>
                  <a:lnTo>
                    <a:pt x="313" y="159"/>
                  </a:lnTo>
                  <a:lnTo>
                    <a:pt x="308" y="160"/>
                  </a:lnTo>
                  <a:lnTo>
                    <a:pt x="304" y="160"/>
                  </a:lnTo>
                  <a:lnTo>
                    <a:pt x="297" y="160"/>
                  </a:lnTo>
                  <a:lnTo>
                    <a:pt x="292" y="160"/>
                  </a:lnTo>
                  <a:lnTo>
                    <a:pt x="289" y="161"/>
                  </a:lnTo>
                  <a:lnTo>
                    <a:pt x="284" y="161"/>
                  </a:lnTo>
                  <a:lnTo>
                    <a:pt x="279" y="162"/>
                  </a:lnTo>
                  <a:lnTo>
                    <a:pt x="274" y="162"/>
                  </a:lnTo>
                  <a:lnTo>
                    <a:pt x="269" y="162"/>
                  </a:lnTo>
                  <a:lnTo>
                    <a:pt x="263" y="164"/>
                  </a:lnTo>
                  <a:lnTo>
                    <a:pt x="258" y="164"/>
                  </a:lnTo>
                  <a:lnTo>
                    <a:pt x="252" y="165"/>
                  </a:lnTo>
                  <a:lnTo>
                    <a:pt x="246" y="165"/>
                  </a:lnTo>
                  <a:lnTo>
                    <a:pt x="239" y="166"/>
                  </a:lnTo>
                  <a:lnTo>
                    <a:pt x="232" y="167"/>
                  </a:lnTo>
                  <a:lnTo>
                    <a:pt x="226" y="167"/>
                  </a:lnTo>
                  <a:lnTo>
                    <a:pt x="218" y="169"/>
                  </a:lnTo>
                  <a:lnTo>
                    <a:pt x="212" y="170"/>
                  </a:lnTo>
                  <a:lnTo>
                    <a:pt x="206" y="171"/>
                  </a:lnTo>
                  <a:lnTo>
                    <a:pt x="200" y="172"/>
                  </a:lnTo>
                  <a:lnTo>
                    <a:pt x="194" y="175"/>
                  </a:lnTo>
                  <a:lnTo>
                    <a:pt x="189" y="176"/>
                  </a:lnTo>
                  <a:lnTo>
                    <a:pt x="184" y="178"/>
                  </a:lnTo>
                  <a:lnTo>
                    <a:pt x="179" y="181"/>
                  </a:lnTo>
                  <a:lnTo>
                    <a:pt x="175" y="183"/>
                  </a:lnTo>
                  <a:lnTo>
                    <a:pt x="173" y="186"/>
                  </a:lnTo>
                  <a:lnTo>
                    <a:pt x="168" y="192"/>
                  </a:lnTo>
                  <a:lnTo>
                    <a:pt x="162" y="197"/>
                  </a:lnTo>
                  <a:lnTo>
                    <a:pt x="156" y="199"/>
                  </a:lnTo>
                  <a:lnTo>
                    <a:pt x="149" y="202"/>
                  </a:lnTo>
                  <a:lnTo>
                    <a:pt x="143" y="201"/>
                  </a:lnTo>
                  <a:lnTo>
                    <a:pt x="138" y="198"/>
                  </a:lnTo>
                  <a:lnTo>
                    <a:pt x="133" y="192"/>
                  </a:lnTo>
                  <a:lnTo>
                    <a:pt x="131" y="183"/>
                  </a:lnTo>
                  <a:lnTo>
                    <a:pt x="128" y="172"/>
                  </a:lnTo>
                  <a:lnTo>
                    <a:pt x="126" y="165"/>
                  </a:lnTo>
                  <a:lnTo>
                    <a:pt x="123" y="159"/>
                  </a:lnTo>
                  <a:lnTo>
                    <a:pt x="121" y="155"/>
                  </a:lnTo>
                  <a:lnTo>
                    <a:pt x="119" y="154"/>
                  </a:lnTo>
                  <a:lnTo>
                    <a:pt x="115" y="154"/>
                  </a:lnTo>
                  <a:lnTo>
                    <a:pt x="110" y="158"/>
                  </a:lnTo>
                  <a:lnTo>
                    <a:pt x="105" y="164"/>
                  </a:lnTo>
                  <a:lnTo>
                    <a:pt x="101" y="167"/>
                  </a:lnTo>
                  <a:lnTo>
                    <a:pt x="99" y="171"/>
                  </a:lnTo>
                  <a:lnTo>
                    <a:pt x="95" y="175"/>
                  </a:lnTo>
                  <a:lnTo>
                    <a:pt x="91" y="178"/>
                  </a:lnTo>
                  <a:lnTo>
                    <a:pt x="88" y="183"/>
                  </a:lnTo>
                  <a:lnTo>
                    <a:pt x="84" y="187"/>
                  </a:lnTo>
                  <a:lnTo>
                    <a:pt x="82" y="191"/>
                  </a:lnTo>
                  <a:lnTo>
                    <a:pt x="78" y="196"/>
                  </a:lnTo>
                  <a:lnTo>
                    <a:pt x="75" y="201"/>
                  </a:lnTo>
                  <a:lnTo>
                    <a:pt x="74" y="206"/>
                  </a:lnTo>
                  <a:lnTo>
                    <a:pt x="73" y="211"/>
                  </a:lnTo>
                  <a:lnTo>
                    <a:pt x="72" y="215"/>
                  </a:lnTo>
                  <a:lnTo>
                    <a:pt x="72" y="220"/>
                  </a:lnTo>
                  <a:lnTo>
                    <a:pt x="73" y="227"/>
                  </a:lnTo>
                  <a:lnTo>
                    <a:pt x="75" y="233"/>
                  </a:lnTo>
                  <a:lnTo>
                    <a:pt x="79" y="238"/>
                  </a:lnTo>
                  <a:lnTo>
                    <a:pt x="82" y="244"/>
                  </a:lnTo>
                  <a:lnTo>
                    <a:pt x="85" y="250"/>
                  </a:lnTo>
                  <a:lnTo>
                    <a:pt x="87" y="255"/>
                  </a:lnTo>
                  <a:lnTo>
                    <a:pt x="89" y="261"/>
                  </a:lnTo>
                  <a:lnTo>
                    <a:pt x="90" y="266"/>
                  </a:lnTo>
                  <a:lnTo>
                    <a:pt x="91" y="271"/>
                  </a:lnTo>
                  <a:lnTo>
                    <a:pt x="91" y="276"/>
                  </a:lnTo>
                  <a:lnTo>
                    <a:pt x="90" y="281"/>
                  </a:lnTo>
                  <a:lnTo>
                    <a:pt x="89" y="286"/>
                  </a:lnTo>
                  <a:lnTo>
                    <a:pt x="88" y="289"/>
                  </a:lnTo>
                  <a:lnTo>
                    <a:pt x="85" y="294"/>
                  </a:lnTo>
                  <a:lnTo>
                    <a:pt x="83" y="298"/>
                  </a:lnTo>
                  <a:lnTo>
                    <a:pt x="79" y="303"/>
                  </a:lnTo>
                  <a:lnTo>
                    <a:pt x="75" y="307"/>
                  </a:lnTo>
                  <a:lnTo>
                    <a:pt x="70" y="312"/>
                  </a:lnTo>
                  <a:lnTo>
                    <a:pt x="66" y="315"/>
                  </a:lnTo>
                  <a:lnTo>
                    <a:pt x="61" y="320"/>
                  </a:lnTo>
                  <a:lnTo>
                    <a:pt x="53" y="324"/>
                  </a:lnTo>
                  <a:lnTo>
                    <a:pt x="47" y="326"/>
                  </a:lnTo>
                  <a:lnTo>
                    <a:pt x="41" y="330"/>
                  </a:lnTo>
                  <a:lnTo>
                    <a:pt x="33" y="331"/>
                  </a:lnTo>
                  <a:lnTo>
                    <a:pt x="27" y="334"/>
                  </a:lnTo>
                  <a:lnTo>
                    <a:pt x="21" y="335"/>
                  </a:lnTo>
                  <a:lnTo>
                    <a:pt x="16" y="335"/>
                  </a:lnTo>
                  <a:lnTo>
                    <a:pt x="11" y="335"/>
                  </a:lnTo>
                  <a:lnTo>
                    <a:pt x="6" y="334"/>
                  </a:lnTo>
                  <a:lnTo>
                    <a:pt x="4" y="331"/>
                  </a:lnTo>
                  <a:lnTo>
                    <a:pt x="1" y="329"/>
                  </a:lnTo>
                  <a:lnTo>
                    <a:pt x="0" y="324"/>
                  </a:lnTo>
                  <a:lnTo>
                    <a:pt x="1" y="319"/>
                  </a:lnTo>
                  <a:lnTo>
                    <a:pt x="3" y="313"/>
                  </a:lnTo>
                  <a:lnTo>
                    <a:pt x="8" y="306"/>
                  </a:lnTo>
                  <a:lnTo>
                    <a:pt x="13" y="298"/>
                  </a:lnTo>
                  <a:lnTo>
                    <a:pt x="16" y="291"/>
                  </a:lnTo>
                  <a:lnTo>
                    <a:pt x="20" y="282"/>
                  </a:lnTo>
                  <a:lnTo>
                    <a:pt x="24" y="275"/>
                  </a:lnTo>
                  <a:lnTo>
                    <a:pt x="26" y="266"/>
                  </a:lnTo>
                  <a:lnTo>
                    <a:pt x="30" y="259"/>
                  </a:lnTo>
                  <a:lnTo>
                    <a:pt x="31" y="250"/>
                  </a:lnTo>
                  <a:lnTo>
                    <a:pt x="33" y="243"/>
                  </a:lnTo>
                  <a:lnTo>
                    <a:pt x="35" y="234"/>
                  </a:lnTo>
                  <a:lnTo>
                    <a:pt x="37" y="225"/>
                  </a:lnTo>
                  <a:lnTo>
                    <a:pt x="37" y="217"/>
                  </a:lnTo>
                  <a:lnTo>
                    <a:pt x="38" y="208"/>
                  </a:lnTo>
                  <a:lnTo>
                    <a:pt x="40" y="199"/>
                  </a:lnTo>
                  <a:lnTo>
                    <a:pt x="40" y="191"/>
                  </a:lnTo>
                  <a:lnTo>
                    <a:pt x="40" y="182"/>
                  </a:lnTo>
                  <a:lnTo>
                    <a:pt x="40" y="174"/>
                  </a:lnTo>
                  <a:lnTo>
                    <a:pt x="40" y="164"/>
                  </a:lnTo>
                  <a:lnTo>
                    <a:pt x="40" y="155"/>
                  </a:lnTo>
                  <a:lnTo>
                    <a:pt x="41" y="145"/>
                  </a:lnTo>
                  <a:lnTo>
                    <a:pt x="41" y="137"/>
                  </a:lnTo>
                  <a:lnTo>
                    <a:pt x="41" y="127"/>
                  </a:lnTo>
                  <a:lnTo>
                    <a:pt x="41" y="118"/>
                  </a:lnTo>
                  <a:lnTo>
                    <a:pt x="42" y="111"/>
                  </a:lnTo>
                  <a:lnTo>
                    <a:pt x="42" y="102"/>
                  </a:lnTo>
                  <a:lnTo>
                    <a:pt x="43" y="95"/>
                  </a:lnTo>
                  <a:lnTo>
                    <a:pt x="43" y="87"/>
                  </a:lnTo>
                  <a:lnTo>
                    <a:pt x="45" y="81"/>
                  </a:lnTo>
                  <a:lnTo>
                    <a:pt x="45" y="75"/>
                  </a:lnTo>
                  <a:lnTo>
                    <a:pt x="46" y="70"/>
                  </a:lnTo>
                  <a:lnTo>
                    <a:pt x="47" y="65"/>
                  </a:lnTo>
                  <a:lnTo>
                    <a:pt x="48" y="61"/>
                  </a:lnTo>
                  <a:lnTo>
                    <a:pt x="50" y="60"/>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7" name="Freeform 28"/>
            <p:cNvSpPr>
              <a:spLocks/>
            </p:cNvSpPr>
            <p:nvPr/>
          </p:nvSpPr>
          <p:spPr bwMode="auto">
            <a:xfrm>
              <a:off x="4486" y="2999"/>
              <a:ext cx="32" cy="27"/>
            </a:xfrm>
            <a:custGeom>
              <a:avLst/>
              <a:gdLst>
                <a:gd name="T0" fmla="*/ 0 w 66"/>
                <a:gd name="T1" fmla="*/ 3 h 54"/>
                <a:gd name="T2" fmla="*/ 0 w 66"/>
                <a:gd name="T3" fmla="*/ 3 h 54"/>
                <a:gd name="T4" fmla="*/ 0 w 66"/>
                <a:gd name="T5" fmla="*/ 3 h 54"/>
                <a:gd name="T6" fmla="*/ 0 w 66"/>
                <a:gd name="T7" fmla="*/ 3 h 54"/>
                <a:gd name="T8" fmla="*/ 0 w 66"/>
                <a:gd name="T9" fmla="*/ 2 h 54"/>
                <a:gd name="T10" fmla="*/ 1 w 66"/>
                <a:gd name="T11" fmla="*/ 2 h 54"/>
                <a:gd name="T12" fmla="*/ 1 w 66"/>
                <a:gd name="T13" fmla="*/ 1 h 54"/>
                <a:gd name="T14" fmla="*/ 1 w 66"/>
                <a:gd name="T15" fmla="*/ 1 h 54"/>
                <a:gd name="T16" fmla="*/ 1 w 66"/>
                <a:gd name="T17" fmla="*/ 1 h 54"/>
                <a:gd name="T18" fmla="*/ 1 w 66"/>
                <a:gd name="T19" fmla="*/ 1 h 54"/>
                <a:gd name="T20" fmla="*/ 2 w 66"/>
                <a:gd name="T21" fmla="*/ 1 h 54"/>
                <a:gd name="T22" fmla="*/ 2 w 66"/>
                <a:gd name="T23" fmla="*/ 0 h 54"/>
                <a:gd name="T24" fmla="*/ 2 w 66"/>
                <a:gd name="T25" fmla="*/ 0 h 54"/>
                <a:gd name="T26" fmla="*/ 2 w 66"/>
                <a:gd name="T27" fmla="*/ 1 h 54"/>
                <a:gd name="T28" fmla="*/ 2 w 66"/>
                <a:gd name="T29" fmla="*/ 1 h 54"/>
                <a:gd name="T30" fmla="*/ 3 w 66"/>
                <a:gd name="T31" fmla="*/ 1 h 54"/>
                <a:gd name="T32" fmla="*/ 3 w 66"/>
                <a:gd name="T33" fmla="*/ 1 h 54"/>
                <a:gd name="T34" fmla="*/ 3 w 66"/>
                <a:gd name="T35" fmla="*/ 2 h 54"/>
                <a:gd name="T36" fmla="*/ 3 w 66"/>
                <a:gd name="T37" fmla="*/ 3 h 54"/>
                <a:gd name="T38" fmla="*/ 3 w 66"/>
                <a:gd name="T39" fmla="*/ 3 h 54"/>
                <a:gd name="T40" fmla="*/ 3 w 66"/>
                <a:gd name="T41" fmla="*/ 3 h 54"/>
                <a:gd name="T42" fmla="*/ 4 w 66"/>
                <a:gd name="T43" fmla="*/ 3 h 54"/>
                <a:gd name="T44" fmla="*/ 4 w 66"/>
                <a:gd name="T45" fmla="*/ 3 h 54"/>
                <a:gd name="T46" fmla="*/ 4 w 66"/>
                <a:gd name="T47" fmla="*/ 3 h 54"/>
                <a:gd name="T48" fmla="*/ 4 w 66"/>
                <a:gd name="T49" fmla="*/ 3 h 54"/>
                <a:gd name="T50" fmla="*/ 3 w 66"/>
                <a:gd name="T51" fmla="*/ 3 h 54"/>
                <a:gd name="T52" fmla="*/ 3 w 66"/>
                <a:gd name="T53" fmla="*/ 3 h 54"/>
                <a:gd name="T54" fmla="*/ 3 w 66"/>
                <a:gd name="T55" fmla="*/ 3 h 54"/>
                <a:gd name="T56" fmla="*/ 2 w 66"/>
                <a:gd name="T57" fmla="*/ 3 h 54"/>
                <a:gd name="T58" fmla="*/ 2 w 66"/>
                <a:gd name="T59" fmla="*/ 3 h 54"/>
                <a:gd name="T60" fmla="*/ 2 w 66"/>
                <a:gd name="T61" fmla="*/ 3 h 54"/>
                <a:gd name="T62" fmla="*/ 1 w 66"/>
                <a:gd name="T63" fmla="*/ 3 h 54"/>
                <a:gd name="T64" fmla="*/ 1 w 66"/>
                <a:gd name="T65" fmla="*/ 3 h 54"/>
                <a:gd name="T66" fmla="*/ 1 w 66"/>
                <a:gd name="T67" fmla="*/ 3 h 54"/>
                <a:gd name="T68" fmla="*/ 0 w 66"/>
                <a:gd name="T69" fmla="*/ 3 h 54"/>
                <a:gd name="T70" fmla="*/ 0 w 66"/>
                <a:gd name="T71" fmla="*/ 3 h 54"/>
                <a:gd name="T72" fmla="*/ 0 w 66"/>
                <a:gd name="T73" fmla="*/ 3 h 54"/>
                <a:gd name="T74" fmla="*/ 0 w 66"/>
                <a:gd name="T75" fmla="*/ 3 h 54"/>
                <a:gd name="T76" fmla="*/ 0 w 66"/>
                <a:gd name="T77" fmla="*/ 3 h 54"/>
                <a:gd name="T78" fmla="*/ 0 w 66"/>
                <a:gd name="T79" fmla="*/ 3 h 54"/>
                <a:gd name="T80" fmla="*/ 0 w 66"/>
                <a:gd name="T81" fmla="*/ 3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4"/>
                <a:gd name="T125" fmla="*/ 66 w 66"/>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4">
                  <a:moveTo>
                    <a:pt x="0" y="51"/>
                  </a:moveTo>
                  <a:lnTo>
                    <a:pt x="4" y="45"/>
                  </a:lnTo>
                  <a:lnTo>
                    <a:pt x="8" y="39"/>
                  </a:lnTo>
                  <a:lnTo>
                    <a:pt x="10" y="33"/>
                  </a:lnTo>
                  <a:lnTo>
                    <a:pt x="14" y="27"/>
                  </a:lnTo>
                  <a:lnTo>
                    <a:pt x="18" y="21"/>
                  </a:lnTo>
                  <a:lnTo>
                    <a:pt x="21" y="16"/>
                  </a:lnTo>
                  <a:lnTo>
                    <a:pt x="24" y="11"/>
                  </a:lnTo>
                  <a:lnTo>
                    <a:pt x="27" y="7"/>
                  </a:lnTo>
                  <a:lnTo>
                    <a:pt x="31" y="3"/>
                  </a:lnTo>
                  <a:lnTo>
                    <a:pt x="34" y="1"/>
                  </a:lnTo>
                  <a:lnTo>
                    <a:pt x="37" y="0"/>
                  </a:lnTo>
                  <a:lnTo>
                    <a:pt x="40" y="0"/>
                  </a:lnTo>
                  <a:lnTo>
                    <a:pt x="43" y="1"/>
                  </a:lnTo>
                  <a:lnTo>
                    <a:pt x="46" y="2"/>
                  </a:lnTo>
                  <a:lnTo>
                    <a:pt x="50" y="7"/>
                  </a:lnTo>
                  <a:lnTo>
                    <a:pt x="52" y="13"/>
                  </a:lnTo>
                  <a:lnTo>
                    <a:pt x="57" y="24"/>
                  </a:lnTo>
                  <a:lnTo>
                    <a:pt x="61" y="33"/>
                  </a:lnTo>
                  <a:lnTo>
                    <a:pt x="63" y="39"/>
                  </a:lnTo>
                  <a:lnTo>
                    <a:pt x="64" y="43"/>
                  </a:lnTo>
                  <a:lnTo>
                    <a:pt x="66" y="44"/>
                  </a:lnTo>
                  <a:lnTo>
                    <a:pt x="66" y="45"/>
                  </a:lnTo>
                  <a:lnTo>
                    <a:pt x="59" y="48"/>
                  </a:lnTo>
                  <a:lnTo>
                    <a:pt x="55" y="49"/>
                  </a:lnTo>
                  <a:lnTo>
                    <a:pt x="50" y="51"/>
                  </a:lnTo>
                  <a:lnTo>
                    <a:pt x="45" y="51"/>
                  </a:lnTo>
                  <a:lnTo>
                    <a:pt x="38" y="53"/>
                  </a:lnTo>
                  <a:lnTo>
                    <a:pt x="34" y="53"/>
                  </a:lnTo>
                  <a:lnTo>
                    <a:pt x="29" y="53"/>
                  </a:lnTo>
                  <a:lnTo>
                    <a:pt x="22" y="54"/>
                  </a:lnTo>
                  <a:lnTo>
                    <a:pt x="19" y="53"/>
                  </a:lnTo>
                  <a:lnTo>
                    <a:pt x="14" y="53"/>
                  </a:lnTo>
                  <a:lnTo>
                    <a:pt x="10" y="53"/>
                  </a:lnTo>
                  <a:lnTo>
                    <a:pt x="6" y="53"/>
                  </a:lnTo>
                  <a:lnTo>
                    <a:pt x="4" y="51"/>
                  </a:lnTo>
                  <a:lnTo>
                    <a:pt x="3" y="51"/>
                  </a:lnTo>
                  <a:lnTo>
                    <a:pt x="0" y="51"/>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8" name="Freeform 29"/>
            <p:cNvSpPr>
              <a:spLocks/>
            </p:cNvSpPr>
            <p:nvPr/>
          </p:nvSpPr>
          <p:spPr bwMode="auto">
            <a:xfrm>
              <a:off x="4702" y="2877"/>
              <a:ext cx="17" cy="101"/>
            </a:xfrm>
            <a:custGeom>
              <a:avLst/>
              <a:gdLst>
                <a:gd name="T0" fmla="*/ 2 w 35"/>
                <a:gd name="T1" fmla="*/ 0 h 204"/>
                <a:gd name="T2" fmla="*/ 2 w 35"/>
                <a:gd name="T3" fmla="*/ 1 h 204"/>
                <a:gd name="T4" fmla="*/ 2 w 35"/>
                <a:gd name="T5" fmla="*/ 2 h 204"/>
                <a:gd name="T6" fmla="*/ 2 w 35"/>
                <a:gd name="T7" fmla="*/ 2 h 204"/>
                <a:gd name="T8" fmla="*/ 1 w 35"/>
                <a:gd name="T9" fmla="*/ 3 h 204"/>
                <a:gd name="T10" fmla="*/ 1 w 35"/>
                <a:gd name="T11" fmla="*/ 4 h 204"/>
                <a:gd name="T12" fmla="*/ 1 w 35"/>
                <a:gd name="T13" fmla="*/ 5 h 204"/>
                <a:gd name="T14" fmla="*/ 1 w 35"/>
                <a:gd name="T15" fmla="*/ 6 h 204"/>
                <a:gd name="T16" fmla="*/ 1 w 35"/>
                <a:gd name="T17" fmla="*/ 7 h 204"/>
                <a:gd name="T18" fmla="*/ 1 w 35"/>
                <a:gd name="T19" fmla="*/ 7 h 204"/>
                <a:gd name="T20" fmla="*/ 1 w 35"/>
                <a:gd name="T21" fmla="*/ 8 h 204"/>
                <a:gd name="T22" fmla="*/ 1 w 35"/>
                <a:gd name="T23" fmla="*/ 9 h 204"/>
                <a:gd name="T24" fmla="*/ 1 w 35"/>
                <a:gd name="T25" fmla="*/ 10 h 204"/>
                <a:gd name="T26" fmla="*/ 1 w 35"/>
                <a:gd name="T27" fmla="*/ 10 h 204"/>
                <a:gd name="T28" fmla="*/ 1 w 35"/>
                <a:gd name="T29" fmla="*/ 11 h 204"/>
                <a:gd name="T30" fmla="*/ 1 w 35"/>
                <a:gd name="T31" fmla="*/ 11 h 204"/>
                <a:gd name="T32" fmla="*/ 1 w 35"/>
                <a:gd name="T33" fmla="*/ 12 h 204"/>
                <a:gd name="T34" fmla="*/ 0 w 35"/>
                <a:gd name="T35" fmla="*/ 12 h 204"/>
                <a:gd name="T36" fmla="*/ 0 w 35"/>
                <a:gd name="T37" fmla="*/ 12 h 204"/>
                <a:gd name="T38" fmla="*/ 0 w 35"/>
                <a:gd name="T39" fmla="*/ 11 h 204"/>
                <a:gd name="T40" fmla="*/ 0 w 35"/>
                <a:gd name="T41" fmla="*/ 10 h 204"/>
                <a:gd name="T42" fmla="*/ 0 w 35"/>
                <a:gd name="T43" fmla="*/ 9 h 204"/>
                <a:gd name="T44" fmla="*/ 0 w 35"/>
                <a:gd name="T45" fmla="*/ 8 h 204"/>
                <a:gd name="T46" fmla="*/ 0 w 35"/>
                <a:gd name="T47" fmla="*/ 7 h 204"/>
                <a:gd name="T48" fmla="*/ 0 w 35"/>
                <a:gd name="T49" fmla="*/ 6 h 204"/>
                <a:gd name="T50" fmla="*/ 0 w 35"/>
                <a:gd name="T51" fmla="*/ 5 h 204"/>
                <a:gd name="T52" fmla="*/ 0 w 35"/>
                <a:gd name="T53" fmla="*/ 4 h 204"/>
                <a:gd name="T54" fmla="*/ 0 w 35"/>
                <a:gd name="T55" fmla="*/ 4 h 204"/>
                <a:gd name="T56" fmla="*/ 0 w 35"/>
                <a:gd name="T57" fmla="*/ 3 h 204"/>
                <a:gd name="T58" fmla="*/ 0 w 35"/>
                <a:gd name="T59" fmla="*/ 2 h 204"/>
                <a:gd name="T60" fmla="*/ 0 w 35"/>
                <a:gd name="T61" fmla="*/ 1 h 204"/>
                <a:gd name="T62" fmla="*/ 0 w 35"/>
                <a:gd name="T63" fmla="*/ 1 h 204"/>
                <a:gd name="T64" fmla="*/ 0 w 35"/>
                <a:gd name="T65" fmla="*/ 0 h 204"/>
                <a:gd name="T66" fmla="*/ 0 w 35"/>
                <a:gd name="T67" fmla="*/ 0 h 204"/>
                <a:gd name="T68" fmla="*/ 0 w 35"/>
                <a:gd name="T69" fmla="*/ 0 h 204"/>
                <a:gd name="T70" fmla="*/ 1 w 35"/>
                <a:gd name="T71" fmla="*/ 0 h 204"/>
                <a:gd name="T72" fmla="*/ 1 w 35"/>
                <a:gd name="T73" fmla="*/ 0 h 204"/>
                <a:gd name="T74" fmla="*/ 1 w 35"/>
                <a:gd name="T75" fmla="*/ 0 h 204"/>
                <a:gd name="T76" fmla="*/ 1 w 35"/>
                <a:gd name="T77" fmla="*/ 0 h 204"/>
                <a:gd name="T78" fmla="*/ 2 w 35"/>
                <a:gd name="T79" fmla="*/ 0 h 204"/>
                <a:gd name="T80" fmla="*/ 2 w 35"/>
                <a:gd name="T81" fmla="*/ 0 h 204"/>
                <a:gd name="T82" fmla="*/ 2 w 35"/>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04"/>
                <a:gd name="T128" fmla="*/ 35 w 35"/>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04">
                  <a:moveTo>
                    <a:pt x="35" y="13"/>
                  </a:moveTo>
                  <a:lnTo>
                    <a:pt x="33" y="22"/>
                  </a:lnTo>
                  <a:lnTo>
                    <a:pt x="32" y="35"/>
                  </a:lnTo>
                  <a:lnTo>
                    <a:pt x="32" y="47"/>
                  </a:lnTo>
                  <a:lnTo>
                    <a:pt x="31" y="59"/>
                  </a:lnTo>
                  <a:lnTo>
                    <a:pt x="31" y="73"/>
                  </a:lnTo>
                  <a:lnTo>
                    <a:pt x="31" y="87"/>
                  </a:lnTo>
                  <a:lnTo>
                    <a:pt x="31" y="100"/>
                  </a:lnTo>
                  <a:lnTo>
                    <a:pt x="31" y="115"/>
                  </a:lnTo>
                  <a:lnTo>
                    <a:pt x="31" y="127"/>
                  </a:lnTo>
                  <a:lnTo>
                    <a:pt x="31" y="141"/>
                  </a:lnTo>
                  <a:lnTo>
                    <a:pt x="31" y="153"/>
                  </a:lnTo>
                  <a:lnTo>
                    <a:pt x="31" y="163"/>
                  </a:lnTo>
                  <a:lnTo>
                    <a:pt x="30" y="173"/>
                  </a:lnTo>
                  <a:lnTo>
                    <a:pt x="28" y="181"/>
                  </a:lnTo>
                  <a:lnTo>
                    <a:pt x="27" y="189"/>
                  </a:lnTo>
                  <a:lnTo>
                    <a:pt x="25" y="194"/>
                  </a:lnTo>
                  <a:lnTo>
                    <a:pt x="11" y="204"/>
                  </a:lnTo>
                  <a:lnTo>
                    <a:pt x="11" y="193"/>
                  </a:lnTo>
                  <a:lnTo>
                    <a:pt x="10" y="179"/>
                  </a:lnTo>
                  <a:lnTo>
                    <a:pt x="10" y="167"/>
                  </a:lnTo>
                  <a:lnTo>
                    <a:pt x="7" y="152"/>
                  </a:lnTo>
                  <a:lnTo>
                    <a:pt x="6" y="137"/>
                  </a:lnTo>
                  <a:lnTo>
                    <a:pt x="5" y="122"/>
                  </a:lnTo>
                  <a:lnTo>
                    <a:pt x="4" y="107"/>
                  </a:lnTo>
                  <a:lnTo>
                    <a:pt x="3" y="93"/>
                  </a:lnTo>
                  <a:lnTo>
                    <a:pt x="1" y="79"/>
                  </a:lnTo>
                  <a:lnTo>
                    <a:pt x="0" y="66"/>
                  </a:lnTo>
                  <a:lnTo>
                    <a:pt x="0" y="53"/>
                  </a:lnTo>
                  <a:lnTo>
                    <a:pt x="0" y="41"/>
                  </a:lnTo>
                  <a:lnTo>
                    <a:pt x="1" y="31"/>
                  </a:lnTo>
                  <a:lnTo>
                    <a:pt x="3" y="22"/>
                  </a:lnTo>
                  <a:lnTo>
                    <a:pt x="5" y="15"/>
                  </a:lnTo>
                  <a:lnTo>
                    <a:pt x="7" y="9"/>
                  </a:lnTo>
                  <a:lnTo>
                    <a:pt x="15" y="3"/>
                  </a:lnTo>
                  <a:lnTo>
                    <a:pt x="20" y="0"/>
                  </a:lnTo>
                  <a:lnTo>
                    <a:pt x="25" y="0"/>
                  </a:lnTo>
                  <a:lnTo>
                    <a:pt x="28" y="3"/>
                  </a:lnTo>
                  <a:lnTo>
                    <a:pt x="31" y="5"/>
                  </a:lnTo>
                  <a:lnTo>
                    <a:pt x="32" y="9"/>
                  </a:lnTo>
                  <a:lnTo>
                    <a:pt x="33" y="11"/>
                  </a:lnTo>
                  <a:lnTo>
                    <a:pt x="35" y="13"/>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sp>
          <p:nvSpPr>
            <p:cNvPr id="79" name="Freeform 30"/>
            <p:cNvSpPr>
              <a:spLocks/>
            </p:cNvSpPr>
            <p:nvPr/>
          </p:nvSpPr>
          <p:spPr bwMode="auto">
            <a:xfrm>
              <a:off x="4711" y="2886"/>
              <a:ext cx="180" cy="125"/>
            </a:xfrm>
            <a:custGeom>
              <a:avLst/>
              <a:gdLst>
                <a:gd name="T0" fmla="*/ 3 w 360"/>
                <a:gd name="T1" fmla="*/ 4 h 249"/>
                <a:gd name="T2" fmla="*/ 5 w 360"/>
                <a:gd name="T3" fmla="*/ 5 h 249"/>
                <a:gd name="T4" fmla="*/ 6 w 360"/>
                <a:gd name="T5" fmla="*/ 5 h 249"/>
                <a:gd name="T6" fmla="*/ 9 w 360"/>
                <a:gd name="T7" fmla="*/ 5 h 249"/>
                <a:gd name="T8" fmla="*/ 10 w 360"/>
                <a:gd name="T9" fmla="*/ 5 h 249"/>
                <a:gd name="T10" fmla="*/ 11 w 360"/>
                <a:gd name="T11" fmla="*/ 5 h 249"/>
                <a:gd name="T12" fmla="*/ 12 w 360"/>
                <a:gd name="T13" fmla="*/ 5 h 249"/>
                <a:gd name="T14" fmla="*/ 14 w 360"/>
                <a:gd name="T15" fmla="*/ 5 h 249"/>
                <a:gd name="T16" fmla="*/ 15 w 360"/>
                <a:gd name="T17" fmla="*/ 4 h 249"/>
                <a:gd name="T18" fmla="*/ 18 w 360"/>
                <a:gd name="T19" fmla="*/ 3 h 249"/>
                <a:gd name="T20" fmla="*/ 19 w 360"/>
                <a:gd name="T21" fmla="*/ 2 h 249"/>
                <a:gd name="T22" fmla="*/ 21 w 360"/>
                <a:gd name="T23" fmla="*/ 1 h 249"/>
                <a:gd name="T24" fmla="*/ 22 w 360"/>
                <a:gd name="T25" fmla="*/ 1 h 249"/>
                <a:gd name="T26" fmla="*/ 23 w 360"/>
                <a:gd name="T27" fmla="*/ 1 h 249"/>
                <a:gd name="T28" fmla="*/ 23 w 360"/>
                <a:gd name="T29" fmla="*/ 1 h 249"/>
                <a:gd name="T30" fmla="*/ 22 w 360"/>
                <a:gd name="T31" fmla="*/ 2 h 249"/>
                <a:gd name="T32" fmla="*/ 21 w 360"/>
                <a:gd name="T33" fmla="*/ 4 h 249"/>
                <a:gd name="T34" fmla="*/ 20 w 360"/>
                <a:gd name="T35" fmla="*/ 5 h 249"/>
                <a:gd name="T36" fmla="*/ 19 w 360"/>
                <a:gd name="T37" fmla="*/ 6 h 249"/>
                <a:gd name="T38" fmla="*/ 18 w 360"/>
                <a:gd name="T39" fmla="*/ 7 h 249"/>
                <a:gd name="T40" fmla="*/ 15 w 360"/>
                <a:gd name="T41" fmla="*/ 7 h 249"/>
                <a:gd name="T42" fmla="*/ 13 w 360"/>
                <a:gd name="T43" fmla="*/ 7 h 249"/>
                <a:gd name="T44" fmla="*/ 12 w 360"/>
                <a:gd name="T45" fmla="*/ 7 h 249"/>
                <a:gd name="T46" fmla="*/ 11 w 360"/>
                <a:gd name="T47" fmla="*/ 7 h 249"/>
                <a:gd name="T48" fmla="*/ 12 w 360"/>
                <a:gd name="T49" fmla="*/ 10 h 249"/>
                <a:gd name="T50" fmla="*/ 13 w 360"/>
                <a:gd name="T51" fmla="*/ 11 h 249"/>
                <a:gd name="T52" fmla="*/ 14 w 360"/>
                <a:gd name="T53" fmla="*/ 12 h 249"/>
                <a:gd name="T54" fmla="*/ 15 w 360"/>
                <a:gd name="T55" fmla="*/ 13 h 249"/>
                <a:gd name="T56" fmla="*/ 15 w 360"/>
                <a:gd name="T57" fmla="*/ 13 h 249"/>
                <a:gd name="T58" fmla="*/ 14 w 360"/>
                <a:gd name="T59" fmla="*/ 13 h 249"/>
                <a:gd name="T60" fmla="*/ 12 w 360"/>
                <a:gd name="T61" fmla="*/ 12 h 249"/>
                <a:gd name="T62" fmla="*/ 11 w 360"/>
                <a:gd name="T63" fmla="*/ 12 h 249"/>
                <a:gd name="T64" fmla="*/ 10 w 360"/>
                <a:gd name="T65" fmla="*/ 11 h 249"/>
                <a:gd name="T66" fmla="*/ 9 w 360"/>
                <a:gd name="T67" fmla="*/ 11 h 249"/>
                <a:gd name="T68" fmla="*/ 9 w 360"/>
                <a:gd name="T69" fmla="*/ 11 h 249"/>
                <a:gd name="T70" fmla="*/ 6 w 360"/>
                <a:gd name="T71" fmla="*/ 12 h 249"/>
                <a:gd name="T72" fmla="*/ 6 w 360"/>
                <a:gd name="T73" fmla="*/ 13 h 249"/>
                <a:gd name="T74" fmla="*/ 3 w 360"/>
                <a:gd name="T75" fmla="*/ 14 h 249"/>
                <a:gd name="T76" fmla="*/ 3 w 360"/>
                <a:gd name="T77" fmla="*/ 15 h 249"/>
                <a:gd name="T78" fmla="*/ 1 w 360"/>
                <a:gd name="T79" fmla="*/ 16 h 249"/>
                <a:gd name="T80" fmla="*/ 0 w 360"/>
                <a:gd name="T81" fmla="*/ 16 h 249"/>
                <a:gd name="T82" fmla="*/ 1 w 360"/>
                <a:gd name="T83" fmla="*/ 15 h 249"/>
                <a:gd name="T84" fmla="*/ 1 w 360"/>
                <a:gd name="T85" fmla="*/ 14 h 249"/>
                <a:gd name="T86" fmla="*/ 1 w 360"/>
                <a:gd name="T87" fmla="*/ 14 h 249"/>
                <a:gd name="T88" fmla="*/ 1 w 360"/>
                <a:gd name="T89" fmla="*/ 13 h 249"/>
                <a:gd name="T90" fmla="*/ 3 w 360"/>
                <a:gd name="T91" fmla="*/ 12 h 249"/>
                <a:gd name="T92" fmla="*/ 3 w 360"/>
                <a:gd name="T93" fmla="*/ 10 h 249"/>
                <a:gd name="T94" fmla="*/ 3 w 360"/>
                <a:gd name="T95" fmla="*/ 9 h 249"/>
                <a:gd name="T96" fmla="*/ 3 w 360"/>
                <a:gd name="T97" fmla="*/ 7 h 249"/>
                <a:gd name="T98" fmla="*/ 3 w 360"/>
                <a:gd name="T99" fmla="*/ 5 h 249"/>
                <a:gd name="T100" fmla="*/ 3 w 360"/>
                <a:gd name="T101" fmla="*/ 4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249"/>
                <a:gd name="T155" fmla="*/ 360 w 360"/>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249">
                  <a:moveTo>
                    <a:pt x="36" y="48"/>
                  </a:moveTo>
                  <a:lnTo>
                    <a:pt x="43" y="52"/>
                  </a:lnTo>
                  <a:lnTo>
                    <a:pt x="51" y="55"/>
                  </a:lnTo>
                  <a:lnTo>
                    <a:pt x="60" y="59"/>
                  </a:lnTo>
                  <a:lnTo>
                    <a:pt x="68" y="62"/>
                  </a:lnTo>
                  <a:lnTo>
                    <a:pt x="77" y="65"/>
                  </a:lnTo>
                  <a:lnTo>
                    <a:pt x="87" y="68"/>
                  </a:lnTo>
                  <a:lnTo>
                    <a:pt x="95" y="70"/>
                  </a:lnTo>
                  <a:lnTo>
                    <a:pt x="105" y="71"/>
                  </a:lnTo>
                  <a:lnTo>
                    <a:pt x="115" y="74"/>
                  </a:lnTo>
                  <a:lnTo>
                    <a:pt x="124" y="75"/>
                  </a:lnTo>
                  <a:lnTo>
                    <a:pt x="132" y="76"/>
                  </a:lnTo>
                  <a:lnTo>
                    <a:pt x="141" y="78"/>
                  </a:lnTo>
                  <a:lnTo>
                    <a:pt x="150" y="79"/>
                  </a:lnTo>
                  <a:lnTo>
                    <a:pt x="157" y="79"/>
                  </a:lnTo>
                  <a:lnTo>
                    <a:pt x="163" y="80"/>
                  </a:lnTo>
                  <a:lnTo>
                    <a:pt x="169" y="80"/>
                  </a:lnTo>
                  <a:lnTo>
                    <a:pt x="175" y="79"/>
                  </a:lnTo>
                  <a:lnTo>
                    <a:pt x="182" y="79"/>
                  </a:lnTo>
                  <a:lnTo>
                    <a:pt x="189" y="78"/>
                  </a:lnTo>
                  <a:lnTo>
                    <a:pt x="198" y="76"/>
                  </a:lnTo>
                  <a:lnTo>
                    <a:pt x="206" y="74"/>
                  </a:lnTo>
                  <a:lnTo>
                    <a:pt x="216" y="71"/>
                  </a:lnTo>
                  <a:lnTo>
                    <a:pt x="225" y="69"/>
                  </a:lnTo>
                  <a:lnTo>
                    <a:pt x="235" y="65"/>
                  </a:lnTo>
                  <a:lnTo>
                    <a:pt x="244" y="62"/>
                  </a:lnTo>
                  <a:lnTo>
                    <a:pt x="253" y="58"/>
                  </a:lnTo>
                  <a:lnTo>
                    <a:pt x="263" y="53"/>
                  </a:lnTo>
                  <a:lnTo>
                    <a:pt x="272" y="48"/>
                  </a:lnTo>
                  <a:lnTo>
                    <a:pt x="280" y="43"/>
                  </a:lnTo>
                  <a:lnTo>
                    <a:pt x="289" y="37"/>
                  </a:lnTo>
                  <a:lnTo>
                    <a:pt x="296" y="31"/>
                  </a:lnTo>
                  <a:lnTo>
                    <a:pt x="302" y="25"/>
                  </a:lnTo>
                  <a:lnTo>
                    <a:pt x="309" y="18"/>
                  </a:lnTo>
                  <a:lnTo>
                    <a:pt x="315" y="13"/>
                  </a:lnTo>
                  <a:lnTo>
                    <a:pt x="322" y="9"/>
                  </a:lnTo>
                  <a:lnTo>
                    <a:pt x="328" y="5"/>
                  </a:lnTo>
                  <a:lnTo>
                    <a:pt x="334" y="2"/>
                  </a:lnTo>
                  <a:lnTo>
                    <a:pt x="341" y="1"/>
                  </a:lnTo>
                  <a:lnTo>
                    <a:pt x="347" y="0"/>
                  </a:lnTo>
                  <a:lnTo>
                    <a:pt x="352" y="0"/>
                  </a:lnTo>
                  <a:lnTo>
                    <a:pt x="355" y="1"/>
                  </a:lnTo>
                  <a:lnTo>
                    <a:pt x="358" y="4"/>
                  </a:lnTo>
                  <a:lnTo>
                    <a:pt x="360" y="7"/>
                  </a:lnTo>
                  <a:lnTo>
                    <a:pt x="360" y="12"/>
                  </a:lnTo>
                  <a:lnTo>
                    <a:pt x="359" y="17"/>
                  </a:lnTo>
                  <a:lnTo>
                    <a:pt x="355" y="25"/>
                  </a:lnTo>
                  <a:lnTo>
                    <a:pt x="350" y="32"/>
                  </a:lnTo>
                  <a:lnTo>
                    <a:pt x="344" y="41"/>
                  </a:lnTo>
                  <a:lnTo>
                    <a:pt x="337" y="50"/>
                  </a:lnTo>
                  <a:lnTo>
                    <a:pt x="330" y="59"/>
                  </a:lnTo>
                  <a:lnTo>
                    <a:pt x="322" y="67"/>
                  </a:lnTo>
                  <a:lnTo>
                    <a:pt x="316" y="74"/>
                  </a:lnTo>
                  <a:lnTo>
                    <a:pt x="311" y="80"/>
                  </a:lnTo>
                  <a:lnTo>
                    <a:pt x="305" y="85"/>
                  </a:lnTo>
                  <a:lnTo>
                    <a:pt x="299" y="90"/>
                  </a:lnTo>
                  <a:lnTo>
                    <a:pt x="293" y="94"/>
                  </a:lnTo>
                  <a:lnTo>
                    <a:pt x="288" y="97"/>
                  </a:lnTo>
                  <a:lnTo>
                    <a:pt x="281" y="101"/>
                  </a:lnTo>
                  <a:lnTo>
                    <a:pt x="275" y="102"/>
                  </a:lnTo>
                  <a:lnTo>
                    <a:pt x="269" y="105"/>
                  </a:lnTo>
                  <a:lnTo>
                    <a:pt x="262" y="106"/>
                  </a:lnTo>
                  <a:lnTo>
                    <a:pt x="254" y="106"/>
                  </a:lnTo>
                  <a:lnTo>
                    <a:pt x="247" y="106"/>
                  </a:lnTo>
                  <a:lnTo>
                    <a:pt x="237" y="106"/>
                  </a:lnTo>
                  <a:lnTo>
                    <a:pt x="221" y="105"/>
                  </a:lnTo>
                  <a:lnTo>
                    <a:pt x="209" y="104"/>
                  </a:lnTo>
                  <a:lnTo>
                    <a:pt x="200" y="104"/>
                  </a:lnTo>
                  <a:lnTo>
                    <a:pt x="193" y="104"/>
                  </a:lnTo>
                  <a:lnTo>
                    <a:pt x="189" y="102"/>
                  </a:lnTo>
                  <a:lnTo>
                    <a:pt x="186" y="102"/>
                  </a:lnTo>
                  <a:lnTo>
                    <a:pt x="185" y="102"/>
                  </a:lnTo>
                  <a:lnTo>
                    <a:pt x="185" y="154"/>
                  </a:lnTo>
                  <a:lnTo>
                    <a:pt x="194" y="158"/>
                  </a:lnTo>
                  <a:lnTo>
                    <a:pt x="203" y="163"/>
                  </a:lnTo>
                  <a:lnTo>
                    <a:pt x="211" y="166"/>
                  </a:lnTo>
                  <a:lnTo>
                    <a:pt x="219" y="171"/>
                  </a:lnTo>
                  <a:lnTo>
                    <a:pt x="225" y="176"/>
                  </a:lnTo>
                  <a:lnTo>
                    <a:pt x="231" y="181"/>
                  </a:lnTo>
                  <a:lnTo>
                    <a:pt x="237" y="185"/>
                  </a:lnTo>
                  <a:lnTo>
                    <a:pt x="241" y="190"/>
                  </a:lnTo>
                  <a:lnTo>
                    <a:pt x="244" y="194"/>
                  </a:lnTo>
                  <a:lnTo>
                    <a:pt x="247" y="196"/>
                  </a:lnTo>
                  <a:lnTo>
                    <a:pt x="247" y="200"/>
                  </a:lnTo>
                  <a:lnTo>
                    <a:pt x="247" y="201"/>
                  </a:lnTo>
                  <a:lnTo>
                    <a:pt x="246" y="202"/>
                  </a:lnTo>
                  <a:lnTo>
                    <a:pt x="242" y="202"/>
                  </a:lnTo>
                  <a:lnTo>
                    <a:pt x="237" y="202"/>
                  </a:lnTo>
                  <a:lnTo>
                    <a:pt x="231" y="200"/>
                  </a:lnTo>
                  <a:lnTo>
                    <a:pt x="223" y="197"/>
                  </a:lnTo>
                  <a:lnTo>
                    <a:pt x="215" y="195"/>
                  </a:lnTo>
                  <a:lnTo>
                    <a:pt x="207" y="192"/>
                  </a:lnTo>
                  <a:lnTo>
                    <a:pt x="199" y="189"/>
                  </a:lnTo>
                  <a:lnTo>
                    <a:pt x="189" y="186"/>
                  </a:lnTo>
                  <a:lnTo>
                    <a:pt x="182" y="182"/>
                  </a:lnTo>
                  <a:lnTo>
                    <a:pt x="173" y="180"/>
                  </a:lnTo>
                  <a:lnTo>
                    <a:pt x="164" y="178"/>
                  </a:lnTo>
                  <a:lnTo>
                    <a:pt x="157" y="175"/>
                  </a:lnTo>
                  <a:lnTo>
                    <a:pt x="150" y="173"/>
                  </a:lnTo>
                  <a:lnTo>
                    <a:pt x="143" y="170"/>
                  </a:lnTo>
                  <a:lnTo>
                    <a:pt x="138" y="168"/>
                  </a:lnTo>
                  <a:lnTo>
                    <a:pt x="133" y="166"/>
                  </a:lnTo>
                  <a:lnTo>
                    <a:pt x="130" y="165"/>
                  </a:lnTo>
                  <a:lnTo>
                    <a:pt x="129" y="165"/>
                  </a:lnTo>
                  <a:lnTo>
                    <a:pt x="127" y="164"/>
                  </a:lnTo>
                  <a:lnTo>
                    <a:pt x="120" y="171"/>
                  </a:lnTo>
                  <a:lnTo>
                    <a:pt x="111" y="179"/>
                  </a:lnTo>
                  <a:lnTo>
                    <a:pt x="103" y="186"/>
                  </a:lnTo>
                  <a:lnTo>
                    <a:pt x="95" y="194"/>
                  </a:lnTo>
                  <a:lnTo>
                    <a:pt x="87" y="200"/>
                  </a:lnTo>
                  <a:lnTo>
                    <a:pt x="79" y="206"/>
                  </a:lnTo>
                  <a:lnTo>
                    <a:pt x="71" y="212"/>
                  </a:lnTo>
                  <a:lnTo>
                    <a:pt x="63" y="218"/>
                  </a:lnTo>
                  <a:lnTo>
                    <a:pt x="55" y="224"/>
                  </a:lnTo>
                  <a:lnTo>
                    <a:pt x="47" y="229"/>
                  </a:lnTo>
                  <a:lnTo>
                    <a:pt x="39" y="234"/>
                  </a:lnTo>
                  <a:lnTo>
                    <a:pt x="31" y="238"/>
                  </a:lnTo>
                  <a:lnTo>
                    <a:pt x="24" y="242"/>
                  </a:lnTo>
                  <a:lnTo>
                    <a:pt x="15" y="244"/>
                  </a:lnTo>
                  <a:lnTo>
                    <a:pt x="8" y="247"/>
                  </a:lnTo>
                  <a:lnTo>
                    <a:pt x="0" y="249"/>
                  </a:lnTo>
                  <a:lnTo>
                    <a:pt x="0" y="244"/>
                  </a:lnTo>
                  <a:lnTo>
                    <a:pt x="0" y="239"/>
                  </a:lnTo>
                  <a:lnTo>
                    <a:pt x="2" y="235"/>
                  </a:lnTo>
                  <a:lnTo>
                    <a:pt x="3" y="232"/>
                  </a:lnTo>
                  <a:lnTo>
                    <a:pt x="4" y="228"/>
                  </a:lnTo>
                  <a:lnTo>
                    <a:pt x="6" y="224"/>
                  </a:lnTo>
                  <a:lnTo>
                    <a:pt x="9" y="222"/>
                  </a:lnTo>
                  <a:lnTo>
                    <a:pt x="11" y="218"/>
                  </a:lnTo>
                  <a:lnTo>
                    <a:pt x="14" y="215"/>
                  </a:lnTo>
                  <a:lnTo>
                    <a:pt x="16" y="211"/>
                  </a:lnTo>
                  <a:lnTo>
                    <a:pt x="19" y="207"/>
                  </a:lnTo>
                  <a:lnTo>
                    <a:pt x="23" y="202"/>
                  </a:lnTo>
                  <a:lnTo>
                    <a:pt x="25" y="197"/>
                  </a:lnTo>
                  <a:lnTo>
                    <a:pt x="29" y="192"/>
                  </a:lnTo>
                  <a:lnTo>
                    <a:pt x="31" y="186"/>
                  </a:lnTo>
                  <a:lnTo>
                    <a:pt x="34" y="180"/>
                  </a:lnTo>
                  <a:lnTo>
                    <a:pt x="36" y="174"/>
                  </a:lnTo>
                  <a:lnTo>
                    <a:pt x="37" y="165"/>
                  </a:lnTo>
                  <a:lnTo>
                    <a:pt x="40" y="157"/>
                  </a:lnTo>
                  <a:lnTo>
                    <a:pt x="41" y="148"/>
                  </a:lnTo>
                  <a:lnTo>
                    <a:pt x="42" y="139"/>
                  </a:lnTo>
                  <a:lnTo>
                    <a:pt x="43" y="129"/>
                  </a:lnTo>
                  <a:lnTo>
                    <a:pt x="45" y="120"/>
                  </a:lnTo>
                  <a:lnTo>
                    <a:pt x="45" y="110"/>
                  </a:lnTo>
                  <a:lnTo>
                    <a:pt x="45" y="101"/>
                  </a:lnTo>
                  <a:lnTo>
                    <a:pt x="45" y="91"/>
                  </a:lnTo>
                  <a:lnTo>
                    <a:pt x="45" y="83"/>
                  </a:lnTo>
                  <a:lnTo>
                    <a:pt x="43" y="74"/>
                  </a:lnTo>
                  <a:lnTo>
                    <a:pt x="42" y="67"/>
                  </a:lnTo>
                  <a:lnTo>
                    <a:pt x="41" y="59"/>
                  </a:lnTo>
                  <a:lnTo>
                    <a:pt x="39" y="53"/>
                  </a:lnTo>
                  <a:lnTo>
                    <a:pt x="36" y="48"/>
                  </a:lnTo>
                  <a:close/>
                </a:path>
              </a:pathLst>
            </a:custGeom>
            <a:grpFill/>
            <a:ln w="9525">
              <a:noFill/>
              <a:round/>
              <a:headEnd/>
              <a:tailEnd/>
            </a:ln>
          </p:spPr>
          <p:txBody>
            <a:bodyPr/>
            <a:lstStyle/>
            <a:p>
              <a:pPr latinLnBrk="0">
                <a:defRPr/>
              </a:pPr>
              <a:endParaRPr lang="ja-JP" altLang="en-US" b="0">
                <a:ea typeface="ＭＳ Ｐゴシック" pitchFamily="50" charset="-128"/>
              </a:endParaRPr>
            </a:p>
          </p:txBody>
        </p:sp>
      </p:grpSp>
      <p:sp>
        <p:nvSpPr>
          <p:cNvPr id="259074" name="Text Box 2"/>
          <p:cNvSpPr txBox="1">
            <a:spLocks noChangeArrowheads="1"/>
          </p:cNvSpPr>
          <p:nvPr/>
        </p:nvSpPr>
        <p:spPr bwMode="auto">
          <a:xfrm>
            <a:off x="1571625" y="685800"/>
            <a:ext cx="46085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善悪分立 （救援摂理目的は善主権復帰）</a:t>
            </a:r>
          </a:p>
        </p:txBody>
      </p:sp>
      <p:sp>
        <p:nvSpPr>
          <p:cNvPr id="259075" name="Text Box 3"/>
          <p:cNvSpPr txBox="1">
            <a:spLocks noChangeArrowheads="1"/>
          </p:cNvSpPr>
          <p:nvPr/>
        </p:nvSpPr>
        <p:spPr bwMode="auto">
          <a:xfrm>
            <a:off x="395288" y="312738"/>
            <a:ext cx="29495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４） 裂く意味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創 </a:t>
            </a:r>
            <a:r>
              <a:rPr lang="ko-KR" altLang="en-US" sz="2000">
                <a:solidFill>
                  <a:schemeClr val="bg2"/>
                </a:solidFill>
                <a:latin typeface="ＭＳ Ｐゴシック" pitchFamily="34" charset="-128"/>
              </a:rPr>
              <a:t>15/8-13)</a:t>
            </a:r>
            <a:endParaRPr lang="en-US" altLang="ja-JP" sz="2000">
              <a:solidFill>
                <a:schemeClr val="bg2"/>
              </a:solidFill>
              <a:latin typeface="ＭＳ Ｐゴシック" pitchFamily="34" charset="-128"/>
            </a:endParaRPr>
          </a:p>
        </p:txBody>
      </p:sp>
      <p:sp>
        <p:nvSpPr>
          <p:cNvPr id="259076" name="Text Box 4"/>
          <p:cNvSpPr txBox="1">
            <a:spLocks noChangeArrowheads="1"/>
          </p:cNvSpPr>
          <p:nvPr/>
        </p:nvSpPr>
        <p:spPr bwMode="auto">
          <a:xfrm>
            <a:off x="1008063" y="1162050"/>
            <a:ext cx="6424612" cy="2120900"/>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アダム家庭 ⇒ カイン、アベル分立 （アダムは善悪母体）</a:t>
            </a:r>
          </a:p>
          <a:p>
            <a:pPr latinLnBrk="0">
              <a:spcBef>
                <a:spcPts val="600"/>
              </a:spcBef>
            </a:pPr>
            <a:r>
              <a:rPr lang="ja-JP" altLang="en-US" sz="1800">
                <a:solidFill>
                  <a:schemeClr val="bg2"/>
                </a:solidFill>
                <a:latin typeface="ＭＳ Ｐゴシック" pitchFamily="34" charset="-128"/>
              </a:rPr>
              <a:t>② ノア家庭 ⇒ この世の人、ノア家庭分立</a:t>
            </a:r>
          </a:p>
          <a:p>
            <a:pPr latinLnBrk="0">
              <a:spcBef>
                <a:spcPts val="600"/>
              </a:spcBef>
            </a:pPr>
            <a:r>
              <a:rPr lang="ja-JP" altLang="en-US" sz="1800">
                <a:solidFill>
                  <a:schemeClr val="bg2"/>
                </a:solidFill>
                <a:latin typeface="ＭＳ Ｐゴシック" pitchFamily="34" charset="-128"/>
              </a:rPr>
              <a:t>　　　　　　　　（箱舟中心、洪水審判、善悪分立）</a:t>
            </a:r>
          </a:p>
          <a:p>
            <a:pPr latinLnBrk="0">
              <a:spcBef>
                <a:spcPts val="600"/>
              </a:spcBef>
            </a:pPr>
            <a:r>
              <a:rPr lang="ja-JP" altLang="en-US" sz="1800">
                <a:solidFill>
                  <a:schemeClr val="bg2"/>
                </a:solidFill>
                <a:latin typeface="ＭＳ Ｐゴシック" pitchFamily="34" charset="-128"/>
              </a:rPr>
              <a:t>③ アブラハム家庭 ⇒ サタン主管世界、神主管世界分立</a:t>
            </a:r>
          </a:p>
          <a:p>
            <a:pPr latinLnBrk="0">
              <a:spcBef>
                <a:spcPts val="600"/>
              </a:spcBef>
            </a:pPr>
            <a:r>
              <a:rPr lang="ja-JP" altLang="en-US" sz="1800">
                <a:solidFill>
                  <a:schemeClr val="bg2"/>
                </a:solidFill>
                <a:latin typeface="ＭＳ Ｐゴシック" pitchFamily="34" charset="-128"/>
              </a:rPr>
              <a:t>④ 死亡の血を抜いて聖別</a:t>
            </a:r>
          </a:p>
          <a:p>
            <a:pPr latinLnBrk="0">
              <a:spcBef>
                <a:spcPts val="600"/>
              </a:spcBef>
            </a:pPr>
            <a:r>
              <a:rPr lang="ja-JP" altLang="en-US" sz="1800">
                <a:solidFill>
                  <a:schemeClr val="bg2"/>
                </a:solidFill>
                <a:latin typeface="ＭＳ Ｐゴシック" pitchFamily="34" charset="-128"/>
              </a:rPr>
              <a:t>　　 （サタンと血縁関係になった死亡の血を抜いて聖別する条件）</a:t>
            </a:r>
          </a:p>
        </p:txBody>
      </p:sp>
      <p:sp>
        <p:nvSpPr>
          <p:cNvPr id="259077" name="Text Box 5"/>
          <p:cNvSpPr txBox="1">
            <a:spLocks noChangeArrowheads="1"/>
          </p:cNvSpPr>
          <p:nvPr/>
        </p:nvSpPr>
        <p:spPr bwMode="auto">
          <a:xfrm>
            <a:off x="1614488" y="3819525"/>
            <a:ext cx="5529262"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善悪分立されない （サタン主管下になる）</a:t>
            </a:r>
          </a:p>
        </p:txBody>
      </p:sp>
      <p:sp>
        <p:nvSpPr>
          <p:cNvPr id="259078" name="Text Box 6"/>
          <p:cNvSpPr txBox="1">
            <a:spLocks noChangeArrowheads="1"/>
          </p:cNvSpPr>
          <p:nvPr/>
        </p:nvSpPr>
        <p:spPr bwMode="auto">
          <a:xfrm>
            <a:off x="396875" y="3476625"/>
            <a:ext cx="25130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５） 裂かなかった結果</a:t>
            </a:r>
          </a:p>
        </p:txBody>
      </p:sp>
      <p:sp>
        <p:nvSpPr>
          <p:cNvPr id="259079" name="Text Box 7"/>
          <p:cNvSpPr txBox="1">
            <a:spLocks noChangeArrowheads="1"/>
          </p:cNvSpPr>
          <p:nvPr/>
        </p:nvSpPr>
        <p:spPr bwMode="auto">
          <a:xfrm>
            <a:off x="1009650" y="4295775"/>
            <a:ext cx="6154738" cy="1539875"/>
          </a:xfrm>
          <a:prstGeom prst="rect">
            <a:avLst/>
          </a:prstGeom>
          <a:noFill/>
          <a:ln w="9525">
            <a:noFill/>
            <a:miter lim="800000"/>
            <a:headEnd/>
            <a:tailEnd/>
          </a:ln>
        </p:spPr>
        <p:txBody>
          <a:bodyPr wrap="none">
            <a:spAutoFit/>
          </a:bodyPr>
          <a:lstStyle/>
          <a:p>
            <a:pPr latinLnBrk="0">
              <a:spcBef>
                <a:spcPts val="600"/>
              </a:spcBef>
            </a:pPr>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人間創造後 ⇒ 天使長が人間をねらう</a:t>
            </a:r>
            <a:endParaRPr lang="ko-KR" altLang="en-US" sz="2000">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② アダム家庭 ⇒ カイン、アベルの献祭時</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サタンが狙う</a:t>
            </a:r>
            <a:endParaRPr lang="ko-KR" altLang="en-US" sz="2000">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③ ノア家庭 ⇒ 箱舟審判後サタンが狙う</a:t>
            </a:r>
            <a:endParaRPr lang="ko-KR" altLang="en-US" sz="2000">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④ アブラハム家庭 ⇒ 象徴献祭後サタンが狙う</a:t>
            </a:r>
          </a:p>
        </p:txBody>
      </p:sp>
      <p:grpSp>
        <p:nvGrpSpPr>
          <p:cNvPr id="259080" name="Group 8"/>
          <p:cNvGrpSpPr>
            <a:grpSpLocks/>
          </p:cNvGrpSpPr>
          <p:nvPr/>
        </p:nvGrpSpPr>
        <p:grpSpPr bwMode="auto">
          <a:xfrm flipH="1">
            <a:off x="7162800" y="4187825"/>
            <a:ext cx="1214438" cy="1447800"/>
            <a:chOff x="3407" y="1008"/>
            <a:chExt cx="1578" cy="2246"/>
          </a:xfrm>
        </p:grpSpPr>
        <p:sp>
          <p:nvSpPr>
            <p:cNvPr id="259082" name="Freeform 9"/>
            <p:cNvSpPr>
              <a:spLocks/>
            </p:cNvSpPr>
            <p:nvPr/>
          </p:nvSpPr>
          <p:spPr bwMode="auto">
            <a:xfrm>
              <a:off x="4050" y="1870"/>
              <a:ext cx="843" cy="956"/>
            </a:xfrm>
            <a:custGeom>
              <a:avLst/>
              <a:gdLst>
                <a:gd name="T0" fmla="*/ 1 w 1686"/>
                <a:gd name="T1" fmla="*/ 0 h 1913"/>
                <a:gd name="T2" fmla="*/ 1 w 1686"/>
                <a:gd name="T3" fmla="*/ 0 h 1913"/>
                <a:gd name="T4" fmla="*/ 1 w 1686"/>
                <a:gd name="T5" fmla="*/ 0 h 1913"/>
                <a:gd name="T6" fmla="*/ 1 w 1686"/>
                <a:gd name="T7" fmla="*/ 0 h 1913"/>
                <a:gd name="T8" fmla="*/ 1 w 1686"/>
                <a:gd name="T9" fmla="*/ 0 h 1913"/>
                <a:gd name="T10" fmla="*/ 1 w 1686"/>
                <a:gd name="T11" fmla="*/ 0 h 1913"/>
                <a:gd name="T12" fmla="*/ 1 w 1686"/>
                <a:gd name="T13" fmla="*/ 0 h 1913"/>
                <a:gd name="T14" fmla="*/ 1 w 1686"/>
                <a:gd name="T15" fmla="*/ 0 h 1913"/>
                <a:gd name="T16" fmla="*/ 1 w 1686"/>
                <a:gd name="T17" fmla="*/ 0 h 1913"/>
                <a:gd name="T18" fmla="*/ 1 w 1686"/>
                <a:gd name="T19" fmla="*/ 0 h 1913"/>
                <a:gd name="T20" fmla="*/ 1 w 1686"/>
                <a:gd name="T21" fmla="*/ 0 h 1913"/>
                <a:gd name="T22" fmla="*/ 1 w 1686"/>
                <a:gd name="T23" fmla="*/ 0 h 1913"/>
                <a:gd name="T24" fmla="*/ 1 w 1686"/>
                <a:gd name="T25" fmla="*/ 0 h 1913"/>
                <a:gd name="T26" fmla="*/ 1 w 1686"/>
                <a:gd name="T27" fmla="*/ 0 h 1913"/>
                <a:gd name="T28" fmla="*/ 1 w 1686"/>
                <a:gd name="T29" fmla="*/ 0 h 1913"/>
                <a:gd name="T30" fmla="*/ 1 w 1686"/>
                <a:gd name="T31" fmla="*/ 0 h 1913"/>
                <a:gd name="T32" fmla="*/ 1 w 1686"/>
                <a:gd name="T33" fmla="*/ 0 h 1913"/>
                <a:gd name="T34" fmla="*/ 1 w 1686"/>
                <a:gd name="T35" fmla="*/ 0 h 1913"/>
                <a:gd name="T36" fmla="*/ 1 w 1686"/>
                <a:gd name="T37" fmla="*/ 0 h 1913"/>
                <a:gd name="T38" fmla="*/ 1 w 1686"/>
                <a:gd name="T39" fmla="*/ 0 h 1913"/>
                <a:gd name="T40" fmla="*/ 1 w 1686"/>
                <a:gd name="T41" fmla="*/ 0 h 1913"/>
                <a:gd name="T42" fmla="*/ 1 w 1686"/>
                <a:gd name="T43" fmla="*/ 0 h 1913"/>
                <a:gd name="T44" fmla="*/ 1 w 1686"/>
                <a:gd name="T45" fmla="*/ 0 h 1913"/>
                <a:gd name="T46" fmla="*/ 1 w 1686"/>
                <a:gd name="T47" fmla="*/ 0 h 1913"/>
                <a:gd name="T48" fmla="*/ 1 w 1686"/>
                <a:gd name="T49" fmla="*/ 0 h 1913"/>
                <a:gd name="T50" fmla="*/ 1 w 1686"/>
                <a:gd name="T51" fmla="*/ 0 h 1913"/>
                <a:gd name="T52" fmla="*/ 1 w 1686"/>
                <a:gd name="T53" fmla="*/ 0 h 1913"/>
                <a:gd name="T54" fmla="*/ 1 w 1686"/>
                <a:gd name="T55" fmla="*/ 0 h 1913"/>
                <a:gd name="T56" fmla="*/ 1 w 1686"/>
                <a:gd name="T57" fmla="*/ 0 h 1913"/>
                <a:gd name="T58" fmla="*/ 1 w 1686"/>
                <a:gd name="T59" fmla="*/ 0 h 1913"/>
                <a:gd name="T60" fmla="*/ 1 w 1686"/>
                <a:gd name="T61" fmla="*/ 0 h 1913"/>
                <a:gd name="T62" fmla="*/ 1 w 1686"/>
                <a:gd name="T63" fmla="*/ 0 h 1913"/>
                <a:gd name="T64" fmla="*/ 1 w 1686"/>
                <a:gd name="T65" fmla="*/ 0 h 1913"/>
                <a:gd name="T66" fmla="*/ 1 w 1686"/>
                <a:gd name="T67" fmla="*/ 0 h 1913"/>
                <a:gd name="T68" fmla="*/ 1 w 1686"/>
                <a:gd name="T69" fmla="*/ 0 h 1913"/>
                <a:gd name="T70" fmla="*/ 1 w 1686"/>
                <a:gd name="T71" fmla="*/ 0 h 1913"/>
                <a:gd name="T72" fmla="*/ 1 w 1686"/>
                <a:gd name="T73" fmla="*/ 0 h 1913"/>
                <a:gd name="T74" fmla="*/ 1 w 1686"/>
                <a:gd name="T75" fmla="*/ 0 h 1913"/>
                <a:gd name="T76" fmla="*/ 1 w 1686"/>
                <a:gd name="T77" fmla="*/ 0 h 1913"/>
                <a:gd name="T78" fmla="*/ 1 w 1686"/>
                <a:gd name="T79" fmla="*/ 0 h 1913"/>
                <a:gd name="T80" fmla="*/ 1 w 1686"/>
                <a:gd name="T81" fmla="*/ 0 h 1913"/>
                <a:gd name="T82" fmla="*/ 1 w 1686"/>
                <a:gd name="T83" fmla="*/ 0 h 1913"/>
                <a:gd name="T84" fmla="*/ 1 w 1686"/>
                <a:gd name="T85" fmla="*/ 0 h 1913"/>
                <a:gd name="T86" fmla="*/ 1 w 1686"/>
                <a:gd name="T87" fmla="*/ 0 h 1913"/>
                <a:gd name="T88" fmla="*/ 1 w 1686"/>
                <a:gd name="T89" fmla="*/ 0 h 1913"/>
                <a:gd name="T90" fmla="*/ 1 w 1686"/>
                <a:gd name="T91" fmla="*/ 0 h 1913"/>
                <a:gd name="T92" fmla="*/ 1 w 1686"/>
                <a:gd name="T93" fmla="*/ 0 h 1913"/>
                <a:gd name="T94" fmla="*/ 1 w 1686"/>
                <a:gd name="T95" fmla="*/ 0 h 1913"/>
                <a:gd name="T96" fmla="*/ 1 w 1686"/>
                <a:gd name="T97" fmla="*/ 0 h 1913"/>
                <a:gd name="T98" fmla="*/ 1 w 1686"/>
                <a:gd name="T99" fmla="*/ 0 h 1913"/>
                <a:gd name="T100" fmla="*/ 1 w 1686"/>
                <a:gd name="T101" fmla="*/ 0 h 1913"/>
                <a:gd name="T102" fmla="*/ 1 w 1686"/>
                <a:gd name="T103" fmla="*/ 0 h 1913"/>
                <a:gd name="T104" fmla="*/ 1 w 1686"/>
                <a:gd name="T105" fmla="*/ 0 h 1913"/>
                <a:gd name="T106" fmla="*/ 1 w 1686"/>
                <a:gd name="T107" fmla="*/ 0 h 1913"/>
                <a:gd name="T108" fmla="*/ 1 w 1686"/>
                <a:gd name="T109" fmla="*/ 0 h 1913"/>
                <a:gd name="T110" fmla="*/ 1 w 1686"/>
                <a:gd name="T111" fmla="*/ 0 h 1913"/>
                <a:gd name="T112" fmla="*/ 1 w 1686"/>
                <a:gd name="T113" fmla="*/ 0 h 1913"/>
                <a:gd name="T114" fmla="*/ 1 w 1686"/>
                <a:gd name="T115" fmla="*/ 0 h 1913"/>
                <a:gd name="T116" fmla="*/ 1 w 1686"/>
                <a:gd name="T117" fmla="*/ 0 h 1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6"/>
                <a:gd name="T178" fmla="*/ 0 h 1913"/>
                <a:gd name="T179" fmla="*/ 1686 w 1686"/>
                <a:gd name="T180" fmla="*/ 1913 h 1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6" h="1913">
                  <a:moveTo>
                    <a:pt x="1070" y="1695"/>
                  </a:moveTo>
                  <a:lnTo>
                    <a:pt x="1086" y="1682"/>
                  </a:lnTo>
                  <a:lnTo>
                    <a:pt x="1102" y="1670"/>
                  </a:lnTo>
                  <a:lnTo>
                    <a:pt x="1115" y="1659"/>
                  </a:lnTo>
                  <a:lnTo>
                    <a:pt x="1129" y="1647"/>
                  </a:lnTo>
                  <a:lnTo>
                    <a:pt x="1143" y="1636"/>
                  </a:lnTo>
                  <a:lnTo>
                    <a:pt x="1155" y="1624"/>
                  </a:lnTo>
                  <a:lnTo>
                    <a:pt x="1166" y="1613"/>
                  </a:lnTo>
                  <a:lnTo>
                    <a:pt x="1176" y="1602"/>
                  </a:lnTo>
                  <a:lnTo>
                    <a:pt x="1186" y="1591"/>
                  </a:lnTo>
                  <a:lnTo>
                    <a:pt x="1194" y="1581"/>
                  </a:lnTo>
                  <a:lnTo>
                    <a:pt x="1203" y="1571"/>
                  </a:lnTo>
                  <a:lnTo>
                    <a:pt x="1210" y="1563"/>
                  </a:lnTo>
                  <a:lnTo>
                    <a:pt x="1218" y="1553"/>
                  </a:lnTo>
                  <a:lnTo>
                    <a:pt x="1224" y="1545"/>
                  </a:lnTo>
                  <a:lnTo>
                    <a:pt x="1229" y="1537"/>
                  </a:lnTo>
                  <a:lnTo>
                    <a:pt x="1234" y="1531"/>
                  </a:lnTo>
                  <a:lnTo>
                    <a:pt x="1247" y="1518"/>
                  </a:lnTo>
                  <a:lnTo>
                    <a:pt x="1260" y="1508"/>
                  </a:lnTo>
                  <a:lnTo>
                    <a:pt x="1271" y="1501"/>
                  </a:lnTo>
                  <a:lnTo>
                    <a:pt x="1282" y="1494"/>
                  </a:lnTo>
                  <a:lnTo>
                    <a:pt x="1292" y="1489"/>
                  </a:lnTo>
                  <a:lnTo>
                    <a:pt x="1302" y="1485"/>
                  </a:lnTo>
                  <a:lnTo>
                    <a:pt x="1311" y="1483"/>
                  </a:lnTo>
                  <a:lnTo>
                    <a:pt x="1321" y="1480"/>
                  </a:lnTo>
                  <a:lnTo>
                    <a:pt x="1331" y="1480"/>
                  </a:lnTo>
                  <a:lnTo>
                    <a:pt x="1341" y="1479"/>
                  </a:lnTo>
                  <a:lnTo>
                    <a:pt x="1350" y="1480"/>
                  </a:lnTo>
                  <a:lnTo>
                    <a:pt x="1361" y="1480"/>
                  </a:lnTo>
                  <a:lnTo>
                    <a:pt x="1371" y="1480"/>
                  </a:lnTo>
                  <a:lnTo>
                    <a:pt x="1382" y="1481"/>
                  </a:lnTo>
                  <a:lnTo>
                    <a:pt x="1394" y="1481"/>
                  </a:lnTo>
                  <a:lnTo>
                    <a:pt x="1406" y="1481"/>
                  </a:lnTo>
                  <a:lnTo>
                    <a:pt x="1411" y="1499"/>
                  </a:lnTo>
                  <a:lnTo>
                    <a:pt x="1419" y="1515"/>
                  </a:lnTo>
                  <a:lnTo>
                    <a:pt x="1426" y="1532"/>
                  </a:lnTo>
                  <a:lnTo>
                    <a:pt x="1436" y="1548"/>
                  </a:lnTo>
                  <a:lnTo>
                    <a:pt x="1446" y="1564"/>
                  </a:lnTo>
                  <a:lnTo>
                    <a:pt x="1456" y="1580"/>
                  </a:lnTo>
                  <a:lnTo>
                    <a:pt x="1466" y="1595"/>
                  </a:lnTo>
                  <a:lnTo>
                    <a:pt x="1477" y="1610"/>
                  </a:lnTo>
                  <a:lnTo>
                    <a:pt x="1488" y="1624"/>
                  </a:lnTo>
                  <a:lnTo>
                    <a:pt x="1498" y="1637"/>
                  </a:lnTo>
                  <a:lnTo>
                    <a:pt x="1507" y="1649"/>
                  </a:lnTo>
                  <a:lnTo>
                    <a:pt x="1516" y="1659"/>
                  </a:lnTo>
                  <a:lnTo>
                    <a:pt x="1525" y="1669"/>
                  </a:lnTo>
                  <a:lnTo>
                    <a:pt x="1532" y="1677"/>
                  </a:lnTo>
                  <a:lnTo>
                    <a:pt x="1537" y="1684"/>
                  </a:lnTo>
                  <a:lnTo>
                    <a:pt x="1542" y="1690"/>
                  </a:lnTo>
                  <a:lnTo>
                    <a:pt x="1548" y="1697"/>
                  </a:lnTo>
                  <a:lnTo>
                    <a:pt x="1553" y="1701"/>
                  </a:lnTo>
                  <a:lnTo>
                    <a:pt x="1557" y="1703"/>
                  </a:lnTo>
                  <a:lnTo>
                    <a:pt x="1559" y="1703"/>
                  </a:lnTo>
                  <a:lnTo>
                    <a:pt x="1562" y="1701"/>
                  </a:lnTo>
                  <a:lnTo>
                    <a:pt x="1563" y="1695"/>
                  </a:lnTo>
                  <a:lnTo>
                    <a:pt x="1564" y="1687"/>
                  </a:lnTo>
                  <a:lnTo>
                    <a:pt x="1564" y="1676"/>
                  </a:lnTo>
                  <a:lnTo>
                    <a:pt x="1567" y="1668"/>
                  </a:lnTo>
                  <a:lnTo>
                    <a:pt x="1569" y="1664"/>
                  </a:lnTo>
                  <a:lnTo>
                    <a:pt x="1572" y="1666"/>
                  </a:lnTo>
                  <a:lnTo>
                    <a:pt x="1575" y="1670"/>
                  </a:lnTo>
                  <a:lnTo>
                    <a:pt x="1578" y="1677"/>
                  </a:lnTo>
                  <a:lnTo>
                    <a:pt x="1580" y="1685"/>
                  </a:lnTo>
                  <a:lnTo>
                    <a:pt x="1583" y="1693"/>
                  </a:lnTo>
                  <a:lnTo>
                    <a:pt x="1584" y="1698"/>
                  </a:lnTo>
                  <a:lnTo>
                    <a:pt x="1586" y="1703"/>
                  </a:lnTo>
                  <a:lnTo>
                    <a:pt x="1588" y="1708"/>
                  </a:lnTo>
                  <a:lnTo>
                    <a:pt x="1590" y="1712"/>
                  </a:lnTo>
                  <a:lnTo>
                    <a:pt x="1593" y="1714"/>
                  </a:lnTo>
                  <a:lnTo>
                    <a:pt x="1595" y="1716"/>
                  </a:lnTo>
                  <a:lnTo>
                    <a:pt x="1598" y="1713"/>
                  </a:lnTo>
                  <a:lnTo>
                    <a:pt x="1599" y="1708"/>
                  </a:lnTo>
                  <a:lnTo>
                    <a:pt x="1600" y="1698"/>
                  </a:lnTo>
                  <a:lnTo>
                    <a:pt x="1601" y="1693"/>
                  </a:lnTo>
                  <a:lnTo>
                    <a:pt x="1602" y="1689"/>
                  </a:lnTo>
                  <a:lnTo>
                    <a:pt x="1604" y="1685"/>
                  </a:lnTo>
                  <a:lnTo>
                    <a:pt x="1606" y="1680"/>
                  </a:lnTo>
                  <a:lnTo>
                    <a:pt x="1607" y="1676"/>
                  </a:lnTo>
                  <a:lnTo>
                    <a:pt x="1610" y="1671"/>
                  </a:lnTo>
                  <a:lnTo>
                    <a:pt x="1614" y="1666"/>
                  </a:lnTo>
                  <a:lnTo>
                    <a:pt x="1617" y="1661"/>
                  </a:lnTo>
                  <a:lnTo>
                    <a:pt x="1621" y="1656"/>
                  </a:lnTo>
                  <a:lnTo>
                    <a:pt x="1625" y="1650"/>
                  </a:lnTo>
                  <a:lnTo>
                    <a:pt x="1630" y="1644"/>
                  </a:lnTo>
                  <a:lnTo>
                    <a:pt x="1636" y="1637"/>
                  </a:lnTo>
                  <a:lnTo>
                    <a:pt x="1641" y="1628"/>
                  </a:lnTo>
                  <a:lnTo>
                    <a:pt x="1648" y="1618"/>
                  </a:lnTo>
                  <a:lnTo>
                    <a:pt x="1654" y="1607"/>
                  </a:lnTo>
                  <a:lnTo>
                    <a:pt x="1662" y="1595"/>
                  </a:lnTo>
                  <a:lnTo>
                    <a:pt x="1669" y="1582"/>
                  </a:lnTo>
                  <a:lnTo>
                    <a:pt x="1675" y="1568"/>
                  </a:lnTo>
                  <a:lnTo>
                    <a:pt x="1679" y="1552"/>
                  </a:lnTo>
                  <a:lnTo>
                    <a:pt x="1683" y="1536"/>
                  </a:lnTo>
                  <a:lnTo>
                    <a:pt x="1685" y="1518"/>
                  </a:lnTo>
                  <a:lnTo>
                    <a:pt x="1686" y="1501"/>
                  </a:lnTo>
                  <a:lnTo>
                    <a:pt x="1686" y="1484"/>
                  </a:lnTo>
                  <a:lnTo>
                    <a:pt x="1686" y="1468"/>
                  </a:lnTo>
                  <a:lnTo>
                    <a:pt x="1685" y="1452"/>
                  </a:lnTo>
                  <a:lnTo>
                    <a:pt x="1684" y="1436"/>
                  </a:lnTo>
                  <a:lnTo>
                    <a:pt x="1683" y="1421"/>
                  </a:lnTo>
                  <a:lnTo>
                    <a:pt x="1680" y="1407"/>
                  </a:lnTo>
                  <a:lnTo>
                    <a:pt x="1678" y="1396"/>
                  </a:lnTo>
                  <a:lnTo>
                    <a:pt x="1676" y="1385"/>
                  </a:lnTo>
                  <a:lnTo>
                    <a:pt x="1674" y="1378"/>
                  </a:lnTo>
                  <a:lnTo>
                    <a:pt x="1671" y="1372"/>
                  </a:lnTo>
                  <a:lnTo>
                    <a:pt x="1673" y="1369"/>
                  </a:lnTo>
                  <a:lnTo>
                    <a:pt x="1673" y="1368"/>
                  </a:lnTo>
                  <a:lnTo>
                    <a:pt x="1674" y="1365"/>
                  </a:lnTo>
                  <a:lnTo>
                    <a:pt x="1675" y="1362"/>
                  </a:lnTo>
                  <a:lnTo>
                    <a:pt x="1676" y="1357"/>
                  </a:lnTo>
                  <a:lnTo>
                    <a:pt x="1678" y="1353"/>
                  </a:lnTo>
                  <a:lnTo>
                    <a:pt x="1678" y="1348"/>
                  </a:lnTo>
                  <a:lnTo>
                    <a:pt x="1679" y="1343"/>
                  </a:lnTo>
                  <a:lnTo>
                    <a:pt x="1680" y="1338"/>
                  </a:lnTo>
                  <a:lnTo>
                    <a:pt x="1681" y="1333"/>
                  </a:lnTo>
                  <a:lnTo>
                    <a:pt x="1683" y="1327"/>
                  </a:lnTo>
                  <a:lnTo>
                    <a:pt x="1684" y="1323"/>
                  </a:lnTo>
                  <a:lnTo>
                    <a:pt x="1684" y="1319"/>
                  </a:lnTo>
                  <a:lnTo>
                    <a:pt x="1685" y="1314"/>
                  </a:lnTo>
                  <a:lnTo>
                    <a:pt x="1685" y="1310"/>
                  </a:lnTo>
                  <a:lnTo>
                    <a:pt x="1685" y="1306"/>
                  </a:lnTo>
                  <a:lnTo>
                    <a:pt x="1684" y="1301"/>
                  </a:lnTo>
                  <a:lnTo>
                    <a:pt x="1684" y="1296"/>
                  </a:lnTo>
                  <a:lnTo>
                    <a:pt x="1683" y="1291"/>
                  </a:lnTo>
                  <a:lnTo>
                    <a:pt x="1681" y="1286"/>
                  </a:lnTo>
                  <a:lnTo>
                    <a:pt x="1680" y="1280"/>
                  </a:lnTo>
                  <a:lnTo>
                    <a:pt x="1679" y="1274"/>
                  </a:lnTo>
                  <a:lnTo>
                    <a:pt x="1678" y="1269"/>
                  </a:lnTo>
                  <a:lnTo>
                    <a:pt x="1675" y="1263"/>
                  </a:lnTo>
                  <a:lnTo>
                    <a:pt x="1674" y="1258"/>
                  </a:lnTo>
                  <a:lnTo>
                    <a:pt x="1670" y="1252"/>
                  </a:lnTo>
                  <a:lnTo>
                    <a:pt x="1668" y="1247"/>
                  </a:lnTo>
                  <a:lnTo>
                    <a:pt x="1665" y="1243"/>
                  </a:lnTo>
                  <a:lnTo>
                    <a:pt x="1663" y="1238"/>
                  </a:lnTo>
                  <a:lnTo>
                    <a:pt x="1659" y="1236"/>
                  </a:lnTo>
                  <a:lnTo>
                    <a:pt x="1655" y="1232"/>
                  </a:lnTo>
                  <a:lnTo>
                    <a:pt x="1652" y="1230"/>
                  </a:lnTo>
                  <a:lnTo>
                    <a:pt x="1648" y="1226"/>
                  </a:lnTo>
                  <a:lnTo>
                    <a:pt x="1643" y="1222"/>
                  </a:lnTo>
                  <a:lnTo>
                    <a:pt x="1639" y="1219"/>
                  </a:lnTo>
                  <a:lnTo>
                    <a:pt x="1634" y="1214"/>
                  </a:lnTo>
                  <a:lnTo>
                    <a:pt x="1631" y="1208"/>
                  </a:lnTo>
                  <a:lnTo>
                    <a:pt x="1626" y="1203"/>
                  </a:lnTo>
                  <a:lnTo>
                    <a:pt x="1621" y="1196"/>
                  </a:lnTo>
                  <a:lnTo>
                    <a:pt x="1616" y="1190"/>
                  </a:lnTo>
                  <a:lnTo>
                    <a:pt x="1611" y="1183"/>
                  </a:lnTo>
                  <a:lnTo>
                    <a:pt x="1606" y="1175"/>
                  </a:lnTo>
                  <a:lnTo>
                    <a:pt x="1601" y="1169"/>
                  </a:lnTo>
                  <a:lnTo>
                    <a:pt x="1596" y="1162"/>
                  </a:lnTo>
                  <a:lnTo>
                    <a:pt x="1591" y="1153"/>
                  </a:lnTo>
                  <a:lnTo>
                    <a:pt x="1586" y="1146"/>
                  </a:lnTo>
                  <a:lnTo>
                    <a:pt x="1581" y="1138"/>
                  </a:lnTo>
                  <a:lnTo>
                    <a:pt x="1577" y="1131"/>
                  </a:lnTo>
                  <a:lnTo>
                    <a:pt x="1572" y="1124"/>
                  </a:lnTo>
                  <a:lnTo>
                    <a:pt x="1567" y="1117"/>
                  </a:lnTo>
                  <a:lnTo>
                    <a:pt x="1563" y="1113"/>
                  </a:lnTo>
                  <a:lnTo>
                    <a:pt x="1557" y="1109"/>
                  </a:lnTo>
                  <a:lnTo>
                    <a:pt x="1552" y="1104"/>
                  </a:lnTo>
                  <a:lnTo>
                    <a:pt x="1547" y="1100"/>
                  </a:lnTo>
                  <a:lnTo>
                    <a:pt x="1541" y="1097"/>
                  </a:lnTo>
                  <a:lnTo>
                    <a:pt x="1535" y="1094"/>
                  </a:lnTo>
                  <a:lnTo>
                    <a:pt x="1527" y="1090"/>
                  </a:lnTo>
                  <a:lnTo>
                    <a:pt x="1519" y="1088"/>
                  </a:lnTo>
                  <a:lnTo>
                    <a:pt x="1510" y="1084"/>
                  </a:lnTo>
                  <a:lnTo>
                    <a:pt x="1500" y="1082"/>
                  </a:lnTo>
                  <a:lnTo>
                    <a:pt x="1489" y="1078"/>
                  </a:lnTo>
                  <a:lnTo>
                    <a:pt x="1478" y="1074"/>
                  </a:lnTo>
                  <a:lnTo>
                    <a:pt x="1464" y="1071"/>
                  </a:lnTo>
                  <a:lnTo>
                    <a:pt x="1457" y="1068"/>
                  </a:lnTo>
                  <a:lnTo>
                    <a:pt x="1450" y="1066"/>
                  </a:lnTo>
                  <a:lnTo>
                    <a:pt x="1442" y="1063"/>
                  </a:lnTo>
                  <a:lnTo>
                    <a:pt x="1434" y="1061"/>
                  </a:lnTo>
                  <a:lnTo>
                    <a:pt x="1426" y="1060"/>
                  </a:lnTo>
                  <a:lnTo>
                    <a:pt x="1417" y="1057"/>
                  </a:lnTo>
                  <a:lnTo>
                    <a:pt x="1409" y="1055"/>
                  </a:lnTo>
                  <a:lnTo>
                    <a:pt x="1400" y="1052"/>
                  </a:lnTo>
                  <a:lnTo>
                    <a:pt x="1390" y="1050"/>
                  </a:lnTo>
                  <a:lnTo>
                    <a:pt x="1381" y="1047"/>
                  </a:lnTo>
                  <a:lnTo>
                    <a:pt x="1371" y="1045"/>
                  </a:lnTo>
                  <a:lnTo>
                    <a:pt x="1361" y="1042"/>
                  </a:lnTo>
                  <a:lnTo>
                    <a:pt x="1350" y="1041"/>
                  </a:lnTo>
                  <a:lnTo>
                    <a:pt x="1339" y="1037"/>
                  </a:lnTo>
                  <a:lnTo>
                    <a:pt x="1327" y="1036"/>
                  </a:lnTo>
                  <a:lnTo>
                    <a:pt x="1315" y="1034"/>
                  </a:lnTo>
                  <a:lnTo>
                    <a:pt x="1304" y="1031"/>
                  </a:lnTo>
                  <a:lnTo>
                    <a:pt x="1292" y="1029"/>
                  </a:lnTo>
                  <a:lnTo>
                    <a:pt x="1278" y="1026"/>
                  </a:lnTo>
                  <a:lnTo>
                    <a:pt x="1266" y="1024"/>
                  </a:lnTo>
                  <a:lnTo>
                    <a:pt x="1252" y="1021"/>
                  </a:lnTo>
                  <a:lnTo>
                    <a:pt x="1239" y="1019"/>
                  </a:lnTo>
                  <a:lnTo>
                    <a:pt x="1225" y="1018"/>
                  </a:lnTo>
                  <a:lnTo>
                    <a:pt x="1210" y="1015"/>
                  </a:lnTo>
                  <a:lnTo>
                    <a:pt x="1196" y="1013"/>
                  </a:lnTo>
                  <a:lnTo>
                    <a:pt x="1181" y="1010"/>
                  </a:lnTo>
                  <a:lnTo>
                    <a:pt x="1165" y="1009"/>
                  </a:lnTo>
                  <a:lnTo>
                    <a:pt x="1149" y="1006"/>
                  </a:lnTo>
                  <a:lnTo>
                    <a:pt x="1133" y="1004"/>
                  </a:lnTo>
                  <a:lnTo>
                    <a:pt x="1117" y="1003"/>
                  </a:lnTo>
                  <a:lnTo>
                    <a:pt x="1099" y="1000"/>
                  </a:lnTo>
                  <a:lnTo>
                    <a:pt x="1082" y="999"/>
                  </a:lnTo>
                  <a:lnTo>
                    <a:pt x="1072" y="976"/>
                  </a:lnTo>
                  <a:lnTo>
                    <a:pt x="1064" y="952"/>
                  </a:lnTo>
                  <a:lnTo>
                    <a:pt x="1055" y="930"/>
                  </a:lnTo>
                  <a:lnTo>
                    <a:pt x="1048" y="908"/>
                  </a:lnTo>
                  <a:lnTo>
                    <a:pt x="1040" y="887"/>
                  </a:lnTo>
                  <a:lnTo>
                    <a:pt x="1034" y="866"/>
                  </a:lnTo>
                  <a:lnTo>
                    <a:pt x="1029" y="846"/>
                  </a:lnTo>
                  <a:lnTo>
                    <a:pt x="1023" y="828"/>
                  </a:lnTo>
                  <a:lnTo>
                    <a:pt x="1019" y="808"/>
                  </a:lnTo>
                  <a:lnTo>
                    <a:pt x="1014" y="789"/>
                  </a:lnTo>
                  <a:lnTo>
                    <a:pt x="1012" y="772"/>
                  </a:lnTo>
                  <a:lnTo>
                    <a:pt x="1008" y="755"/>
                  </a:lnTo>
                  <a:lnTo>
                    <a:pt x="1007" y="739"/>
                  </a:lnTo>
                  <a:lnTo>
                    <a:pt x="1004" y="723"/>
                  </a:lnTo>
                  <a:lnTo>
                    <a:pt x="1003" y="707"/>
                  </a:lnTo>
                  <a:lnTo>
                    <a:pt x="1002" y="692"/>
                  </a:lnTo>
                  <a:lnTo>
                    <a:pt x="1001" y="677"/>
                  </a:lnTo>
                  <a:lnTo>
                    <a:pt x="1001" y="664"/>
                  </a:lnTo>
                  <a:lnTo>
                    <a:pt x="1002" y="649"/>
                  </a:lnTo>
                  <a:lnTo>
                    <a:pt x="1002" y="635"/>
                  </a:lnTo>
                  <a:lnTo>
                    <a:pt x="1003" y="623"/>
                  </a:lnTo>
                  <a:lnTo>
                    <a:pt x="1004" y="611"/>
                  </a:lnTo>
                  <a:lnTo>
                    <a:pt x="1006" y="598"/>
                  </a:lnTo>
                  <a:lnTo>
                    <a:pt x="1008" y="586"/>
                  </a:lnTo>
                  <a:lnTo>
                    <a:pt x="1011" y="574"/>
                  </a:lnTo>
                  <a:lnTo>
                    <a:pt x="1012" y="562"/>
                  </a:lnTo>
                  <a:lnTo>
                    <a:pt x="1016" y="551"/>
                  </a:lnTo>
                  <a:lnTo>
                    <a:pt x="1018" y="542"/>
                  </a:lnTo>
                  <a:lnTo>
                    <a:pt x="1022" y="530"/>
                  </a:lnTo>
                  <a:lnTo>
                    <a:pt x="1024" y="521"/>
                  </a:lnTo>
                  <a:lnTo>
                    <a:pt x="1028" y="511"/>
                  </a:lnTo>
                  <a:lnTo>
                    <a:pt x="1032" y="501"/>
                  </a:lnTo>
                  <a:lnTo>
                    <a:pt x="0" y="0"/>
                  </a:lnTo>
                  <a:lnTo>
                    <a:pt x="91" y="1913"/>
                  </a:lnTo>
                  <a:lnTo>
                    <a:pt x="1056" y="1692"/>
                  </a:lnTo>
                  <a:lnTo>
                    <a:pt x="1070" y="1695"/>
                  </a:lnTo>
                  <a:close/>
                </a:path>
              </a:pathLst>
            </a:custGeom>
            <a:solidFill>
              <a:schemeClr val="accent1"/>
            </a:solidFill>
            <a:ln w="9525">
              <a:noFill/>
              <a:round/>
              <a:headEnd/>
              <a:tailEnd/>
            </a:ln>
          </p:spPr>
          <p:txBody>
            <a:bodyPr/>
            <a:lstStyle/>
            <a:p>
              <a:endParaRPr lang="ko-KR" altLang="en-US"/>
            </a:p>
          </p:txBody>
        </p:sp>
        <p:sp>
          <p:nvSpPr>
            <p:cNvPr id="259083" name="Freeform 10"/>
            <p:cNvSpPr>
              <a:spLocks/>
            </p:cNvSpPr>
            <p:nvPr/>
          </p:nvSpPr>
          <p:spPr bwMode="auto">
            <a:xfrm>
              <a:off x="3407" y="1200"/>
              <a:ext cx="764" cy="795"/>
            </a:xfrm>
            <a:custGeom>
              <a:avLst/>
              <a:gdLst>
                <a:gd name="T0" fmla="*/ 1 w 1527"/>
                <a:gd name="T1" fmla="*/ 1 h 1590"/>
                <a:gd name="T2" fmla="*/ 1 w 1527"/>
                <a:gd name="T3" fmla="*/ 1 h 1590"/>
                <a:gd name="T4" fmla="*/ 1 w 1527"/>
                <a:gd name="T5" fmla="*/ 1 h 1590"/>
                <a:gd name="T6" fmla="*/ 1 w 1527"/>
                <a:gd name="T7" fmla="*/ 1 h 1590"/>
                <a:gd name="T8" fmla="*/ 1 w 1527"/>
                <a:gd name="T9" fmla="*/ 1 h 1590"/>
                <a:gd name="T10" fmla="*/ 1 w 1527"/>
                <a:gd name="T11" fmla="*/ 1 h 1590"/>
                <a:gd name="T12" fmla="*/ 1 w 1527"/>
                <a:gd name="T13" fmla="*/ 1 h 1590"/>
                <a:gd name="T14" fmla="*/ 1 w 1527"/>
                <a:gd name="T15" fmla="*/ 1 h 1590"/>
                <a:gd name="T16" fmla="*/ 1 w 1527"/>
                <a:gd name="T17" fmla="*/ 1 h 1590"/>
                <a:gd name="T18" fmla="*/ 1 w 1527"/>
                <a:gd name="T19" fmla="*/ 1 h 1590"/>
                <a:gd name="T20" fmla="*/ 1 w 1527"/>
                <a:gd name="T21" fmla="*/ 1 h 1590"/>
                <a:gd name="T22" fmla="*/ 1 w 1527"/>
                <a:gd name="T23" fmla="*/ 1 h 1590"/>
                <a:gd name="T24" fmla="*/ 1 w 1527"/>
                <a:gd name="T25" fmla="*/ 1 h 1590"/>
                <a:gd name="T26" fmla="*/ 1 w 1527"/>
                <a:gd name="T27" fmla="*/ 1 h 1590"/>
                <a:gd name="T28" fmla="*/ 1 w 1527"/>
                <a:gd name="T29" fmla="*/ 1 h 1590"/>
                <a:gd name="T30" fmla="*/ 1 w 1527"/>
                <a:gd name="T31" fmla="*/ 1 h 1590"/>
                <a:gd name="T32" fmla="*/ 1 w 1527"/>
                <a:gd name="T33" fmla="*/ 1 h 1590"/>
                <a:gd name="T34" fmla="*/ 1 w 1527"/>
                <a:gd name="T35" fmla="*/ 1 h 1590"/>
                <a:gd name="T36" fmla="*/ 1 w 1527"/>
                <a:gd name="T37" fmla="*/ 1 h 1590"/>
                <a:gd name="T38" fmla="*/ 1 w 1527"/>
                <a:gd name="T39" fmla="*/ 1 h 1590"/>
                <a:gd name="T40" fmla="*/ 1 w 1527"/>
                <a:gd name="T41" fmla="*/ 1 h 1590"/>
                <a:gd name="T42" fmla="*/ 1 w 1527"/>
                <a:gd name="T43" fmla="*/ 1 h 1590"/>
                <a:gd name="T44" fmla="*/ 1 w 1527"/>
                <a:gd name="T45" fmla="*/ 1 h 1590"/>
                <a:gd name="T46" fmla="*/ 1 w 1527"/>
                <a:gd name="T47" fmla="*/ 1 h 1590"/>
                <a:gd name="T48" fmla="*/ 1 w 1527"/>
                <a:gd name="T49" fmla="*/ 1 h 1590"/>
                <a:gd name="T50" fmla="*/ 1 w 1527"/>
                <a:gd name="T51" fmla="*/ 1 h 1590"/>
                <a:gd name="T52" fmla="*/ 1 w 1527"/>
                <a:gd name="T53" fmla="*/ 1 h 1590"/>
                <a:gd name="T54" fmla="*/ 1 w 1527"/>
                <a:gd name="T55" fmla="*/ 1 h 1590"/>
                <a:gd name="T56" fmla="*/ 1 w 1527"/>
                <a:gd name="T57" fmla="*/ 1 h 1590"/>
                <a:gd name="T58" fmla="*/ 1 w 1527"/>
                <a:gd name="T59" fmla="*/ 1 h 1590"/>
                <a:gd name="T60" fmla="*/ 1 w 1527"/>
                <a:gd name="T61" fmla="*/ 1 h 1590"/>
                <a:gd name="T62" fmla="*/ 1 w 1527"/>
                <a:gd name="T63" fmla="*/ 1 h 1590"/>
                <a:gd name="T64" fmla="*/ 1 w 1527"/>
                <a:gd name="T65" fmla="*/ 1 h 1590"/>
                <a:gd name="T66" fmla="*/ 1 w 1527"/>
                <a:gd name="T67" fmla="*/ 1 h 1590"/>
                <a:gd name="T68" fmla="*/ 1 w 1527"/>
                <a:gd name="T69" fmla="*/ 1 h 1590"/>
                <a:gd name="T70" fmla="*/ 1 w 1527"/>
                <a:gd name="T71" fmla="*/ 1 h 1590"/>
                <a:gd name="T72" fmla="*/ 1 w 1527"/>
                <a:gd name="T73" fmla="*/ 1 h 1590"/>
                <a:gd name="T74" fmla="*/ 1 w 1527"/>
                <a:gd name="T75" fmla="*/ 1 h 1590"/>
                <a:gd name="T76" fmla="*/ 1 w 1527"/>
                <a:gd name="T77" fmla="*/ 1 h 1590"/>
                <a:gd name="T78" fmla="*/ 1 w 1527"/>
                <a:gd name="T79" fmla="*/ 1 h 1590"/>
                <a:gd name="T80" fmla="*/ 1 w 1527"/>
                <a:gd name="T81" fmla="*/ 1 h 1590"/>
                <a:gd name="T82" fmla="*/ 1 w 1527"/>
                <a:gd name="T83" fmla="*/ 1 h 1590"/>
                <a:gd name="T84" fmla="*/ 1 w 1527"/>
                <a:gd name="T85" fmla="*/ 1 h 1590"/>
                <a:gd name="T86" fmla="*/ 1 w 1527"/>
                <a:gd name="T87" fmla="*/ 1 h 1590"/>
                <a:gd name="T88" fmla="*/ 1 w 1527"/>
                <a:gd name="T89" fmla="*/ 1 h 1590"/>
                <a:gd name="T90" fmla="*/ 1 w 1527"/>
                <a:gd name="T91" fmla="*/ 1 h 1590"/>
                <a:gd name="T92" fmla="*/ 1 w 1527"/>
                <a:gd name="T93" fmla="*/ 1 h 1590"/>
                <a:gd name="T94" fmla="*/ 1 w 1527"/>
                <a:gd name="T95" fmla="*/ 1 h 1590"/>
                <a:gd name="T96" fmla="*/ 1 w 1527"/>
                <a:gd name="T97" fmla="*/ 1 h 1590"/>
                <a:gd name="T98" fmla="*/ 1 w 1527"/>
                <a:gd name="T99" fmla="*/ 1 h 1590"/>
                <a:gd name="T100" fmla="*/ 1 w 1527"/>
                <a:gd name="T101" fmla="*/ 1 h 1590"/>
                <a:gd name="T102" fmla="*/ 1 w 1527"/>
                <a:gd name="T103" fmla="*/ 1 h 1590"/>
                <a:gd name="T104" fmla="*/ 1 w 1527"/>
                <a:gd name="T105" fmla="*/ 1 h 1590"/>
                <a:gd name="T106" fmla="*/ 1 w 1527"/>
                <a:gd name="T107" fmla="*/ 1 h 1590"/>
                <a:gd name="T108" fmla="*/ 1 w 1527"/>
                <a:gd name="T109" fmla="*/ 1 h 1590"/>
                <a:gd name="T110" fmla="*/ 1 w 1527"/>
                <a:gd name="T111" fmla="*/ 1 h 1590"/>
                <a:gd name="T112" fmla="*/ 1 w 1527"/>
                <a:gd name="T113" fmla="*/ 1 h 1590"/>
                <a:gd name="T114" fmla="*/ 1 w 1527"/>
                <a:gd name="T115" fmla="*/ 1 h 1590"/>
                <a:gd name="T116" fmla="*/ 1 w 1527"/>
                <a:gd name="T117" fmla="*/ 1 h 1590"/>
                <a:gd name="T118" fmla="*/ 1 w 1527"/>
                <a:gd name="T119" fmla="*/ 1 h 15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27"/>
                <a:gd name="T181" fmla="*/ 0 h 1590"/>
                <a:gd name="T182" fmla="*/ 1527 w 1527"/>
                <a:gd name="T183" fmla="*/ 1590 h 15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27" h="1590">
                  <a:moveTo>
                    <a:pt x="455" y="1590"/>
                  </a:moveTo>
                  <a:lnTo>
                    <a:pt x="450" y="1587"/>
                  </a:lnTo>
                  <a:lnTo>
                    <a:pt x="446" y="1583"/>
                  </a:lnTo>
                  <a:lnTo>
                    <a:pt x="442" y="1581"/>
                  </a:lnTo>
                  <a:lnTo>
                    <a:pt x="437" y="1577"/>
                  </a:lnTo>
                  <a:lnTo>
                    <a:pt x="432" y="1572"/>
                  </a:lnTo>
                  <a:lnTo>
                    <a:pt x="429" y="1569"/>
                  </a:lnTo>
                  <a:lnTo>
                    <a:pt x="422" y="1564"/>
                  </a:lnTo>
                  <a:lnTo>
                    <a:pt x="418" y="1559"/>
                  </a:lnTo>
                  <a:lnTo>
                    <a:pt x="413" y="1555"/>
                  </a:lnTo>
                  <a:lnTo>
                    <a:pt x="406" y="1549"/>
                  </a:lnTo>
                  <a:lnTo>
                    <a:pt x="400" y="1544"/>
                  </a:lnTo>
                  <a:lnTo>
                    <a:pt x="394" y="1538"/>
                  </a:lnTo>
                  <a:lnTo>
                    <a:pt x="387" y="1532"/>
                  </a:lnTo>
                  <a:lnTo>
                    <a:pt x="381" y="1526"/>
                  </a:lnTo>
                  <a:lnTo>
                    <a:pt x="376" y="1519"/>
                  </a:lnTo>
                  <a:lnTo>
                    <a:pt x="371" y="1513"/>
                  </a:lnTo>
                  <a:lnTo>
                    <a:pt x="367" y="1507"/>
                  </a:lnTo>
                  <a:lnTo>
                    <a:pt x="366" y="1502"/>
                  </a:lnTo>
                  <a:lnTo>
                    <a:pt x="365" y="1496"/>
                  </a:lnTo>
                  <a:lnTo>
                    <a:pt x="366" y="1491"/>
                  </a:lnTo>
                  <a:lnTo>
                    <a:pt x="369" y="1487"/>
                  </a:lnTo>
                  <a:lnTo>
                    <a:pt x="374" y="1485"/>
                  </a:lnTo>
                  <a:lnTo>
                    <a:pt x="383" y="1482"/>
                  </a:lnTo>
                  <a:lnTo>
                    <a:pt x="394" y="1481"/>
                  </a:lnTo>
                  <a:lnTo>
                    <a:pt x="406" y="1481"/>
                  </a:lnTo>
                  <a:lnTo>
                    <a:pt x="416" y="1480"/>
                  </a:lnTo>
                  <a:lnTo>
                    <a:pt x="424" y="1479"/>
                  </a:lnTo>
                  <a:lnTo>
                    <a:pt x="430" y="1479"/>
                  </a:lnTo>
                  <a:lnTo>
                    <a:pt x="435" y="1477"/>
                  </a:lnTo>
                  <a:lnTo>
                    <a:pt x="437" y="1475"/>
                  </a:lnTo>
                  <a:lnTo>
                    <a:pt x="438" y="1474"/>
                  </a:lnTo>
                  <a:lnTo>
                    <a:pt x="437" y="1471"/>
                  </a:lnTo>
                  <a:lnTo>
                    <a:pt x="435" y="1469"/>
                  </a:lnTo>
                  <a:lnTo>
                    <a:pt x="432" y="1465"/>
                  </a:lnTo>
                  <a:lnTo>
                    <a:pt x="427" y="1461"/>
                  </a:lnTo>
                  <a:lnTo>
                    <a:pt x="420" y="1456"/>
                  </a:lnTo>
                  <a:lnTo>
                    <a:pt x="413" y="1450"/>
                  </a:lnTo>
                  <a:lnTo>
                    <a:pt x="405" y="1444"/>
                  </a:lnTo>
                  <a:lnTo>
                    <a:pt x="395" y="1438"/>
                  </a:lnTo>
                  <a:lnTo>
                    <a:pt x="385" y="1429"/>
                  </a:lnTo>
                  <a:lnTo>
                    <a:pt x="379" y="1426"/>
                  </a:lnTo>
                  <a:lnTo>
                    <a:pt x="373" y="1421"/>
                  </a:lnTo>
                  <a:lnTo>
                    <a:pt x="366" y="1415"/>
                  </a:lnTo>
                  <a:lnTo>
                    <a:pt x="360" y="1410"/>
                  </a:lnTo>
                  <a:lnTo>
                    <a:pt x="351" y="1403"/>
                  </a:lnTo>
                  <a:lnTo>
                    <a:pt x="344" y="1397"/>
                  </a:lnTo>
                  <a:lnTo>
                    <a:pt x="335" y="1391"/>
                  </a:lnTo>
                  <a:lnTo>
                    <a:pt x="326" y="1385"/>
                  </a:lnTo>
                  <a:lnTo>
                    <a:pt x="318" y="1379"/>
                  </a:lnTo>
                  <a:lnTo>
                    <a:pt x="309" y="1371"/>
                  </a:lnTo>
                  <a:lnTo>
                    <a:pt x="299" y="1364"/>
                  </a:lnTo>
                  <a:lnTo>
                    <a:pt x="291" y="1357"/>
                  </a:lnTo>
                  <a:lnTo>
                    <a:pt x="281" y="1349"/>
                  </a:lnTo>
                  <a:lnTo>
                    <a:pt x="271" y="1343"/>
                  </a:lnTo>
                  <a:lnTo>
                    <a:pt x="262" y="1336"/>
                  </a:lnTo>
                  <a:lnTo>
                    <a:pt x="252" y="1328"/>
                  </a:lnTo>
                  <a:lnTo>
                    <a:pt x="242" y="1321"/>
                  </a:lnTo>
                  <a:lnTo>
                    <a:pt x="234" y="1313"/>
                  </a:lnTo>
                  <a:lnTo>
                    <a:pt x="224" y="1306"/>
                  </a:lnTo>
                  <a:lnTo>
                    <a:pt x="215" y="1299"/>
                  </a:lnTo>
                  <a:lnTo>
                    <a:pt x="207" y="1291"/>
                  </a:lnTo>
                  <a:lnTo>
                    <a:pt x="198" y="1285"/>
                  </a:lnTo>
                  <a:lnTo>
                    <a:pt x="191" y="1278"/>
                  </a:lnTo>
                  <a:lnTo>
                    <a:pt x="183" y="1271"/>
                  </a:lnTo>
                  <a:lnTo>
                    <a:pt x="176" y="1265"/>
                  </a:lnTo>
                  <a:lnTo>
                    <a:pt x="168" y="1259"/>
                  </a:lnTo>
                  <a:lnTo>
                    <a:pt x="162" y="1253"/>
                  </a:lnTo>
                  <a:lnTo>
                    <a:pt x="156" y="1247"/>
                  </a:lnTo>
                  <a:lnTo>
                    <a:pt x="151" y="1242"/>
                  </a:lnTo>
                  <a:lnTo>
                    <a:pt x="146" y="1237"/>
                  </a:lnTo>
                  <a:lnTo>
                    <a:pt x="143" y="1232"/>
                  </a:lnTo>
                  <a:lnTo>
                    <a:pt x="139" y="1228"/>
                  </a:lnTo>
                  <a:lnTo>
                    <a:pt x="133" y="1221"/>
                  </a:lnTo>
                  <a:lnTo>
                    <a:pt x="128" y="1213"/>
                  </a:lnTo>
                  <a:lnTo>
                    <a:pt x="123" y="1207"/>
                  </a:lnTo>
                  <a:lnTo>
                    <a:pt x="119" y="1201"/>
                  </a:lnTo>
                  <a:lnTo>
                    <a:pt x="117" y="1195"/>
                  </a:lnTo>
                  <a:lnTo>
                    <a:pt x="114" y="1190"/>
                  </a:lnTo>
                  <a:lnTo>
                    <a:pt x="112" y="1185"/>
                  </a:lnTo>
                  <a:lnTo>
                    <a:pt x="112" y="1179"/>
                  </a:lnTo>
                  <a:lnTo>
                    <a:pt x="111" y="1174"/>
                  </a:lnTo>
                  <a:lnTo>
                    <a:pt x="112" y="1170"/>
                  </a:lnTo>
                  <a:lnTo>
                    <a:pt x="113" y="1164"/>
                  </a:lnTo>
                  <a:lnTo>
                    <a:pt x="115" y="1159"/>
                  </a:lnTo>
                  <a:lnTo>
                    <a:pt x="118" y="1154"/>
                  </a:lnTo>
                  <a:lnTo>
                    <a:pt x="122" y="1149"/>
                  </a:lnTo>
                  <a:lnTo>
                    <a:pt x="127" y="1143"/>
                  </a:lnTo>
                  <a:lnTo>
                    <a:pt x="133" y="1138"/>
                  </a:lnTo>
                  <a:lnTo>
                    <a:pt x="139" y="1132"/>
                  </a:lnTo>
                  <a:lnTo>
                    <a:pt x="145" y="1127"/>
                  </a:lnTo>
                  <a:lnTo>
                    <a:pt x="151" y="1123"/>
                  </a:lnTo>
                  <a:lnTo>
                    <a:pt x="159" y="1120"/>
                  </a:lnTo>
                  <a:lnTo>
                    <a:pt x="165" y="1116"/>
                  </a:lnTo>
                  <a:lnTo>
                    <a:pt x="172" y="1115"/>
                  </a:lnTo>
                  <a:lnTo>
                    <a:pt x="181" y="1112"/>
                  </a:lnTo>
                  <a:lnTo>
                    <a:pt x="188" y="1112"/>
                  </a:lnTo>
                  <a:lnTo>
                    <a:pt x="196" y="1112"/>
                  </a:lnTo>
                  <a:lnTo>
                    <a:pt x="204" y="1112"/>
                  </a:lnTo>
                  <a:lnTo>
                    <a:pt x="213" y="1114"/>
                  </a:lnTo>
                  <a:lnTo>
                    <a:pt x="221" y="1116"/>
                  </a:lnTo>
                  <a:lnTo>
                    <a:pt x="230" y="1117"/>
                  </a:lnTo>
                  <a:lnTo>
                    <a:pt x="240" y="1121"/>
                  </a:lnTo>
                  <a:lnTo>
                    <a:pt x="249" y="1125"/>
                  </a:lnTo>
                  <a:lnTo>
                    <a:pt x="258" y="1128"/>
                  </a:lnTo>
                  <a:lnTo>
                    <a:pt x="268" y="1132"/>
                  </a:lnTo>
                  <a:lnTo>
                    <a:pt x="277" y="1137"/>
                  </a:lnTo>
                  <a:lnTo>
                    <a:pt x="287" y="1142"/>
                  </a:lnTo>
                  <a:lnTo>
                    <a:pt x="295" y="1146"/>
                  </a:lnTo>
                  <a:lnTo>
                    <a:pt x="305" y="1151"/>
                  </a:lnTo>
                  <a:lnTo>
                    <a:pt x="314" y="1156"/>
                  </a:lnTo>
                  <a:lnTo>
                    <a:pt x="323" y="1160"/>
                  </a:lnTo>
                  <a:lnTo>
                    <a:pt x="331" y="1164"/>
                  </a:lnTo>
                  <a:lnTo>
                    <a:pt x="340" y="1169"/>
                  </a:lnTo>
                  <a:lnTo>
                    <a:pt x="348" y="1174"/>
                  </a:lnTo>
                  <a:lnTo>
                    <a:pt x="357" y="1178"/>
                  </a:lnTo>
                  <a:lnTo>
                    <a:pt x="366" y="1181"/>
                  </a:lnTo>
                  <a:lnTo>
                    <a:pt x="374" y="1185"/>
                  </a:lnTo>
                  <a:lnTo>
                    <a:pt x="383" y="1189"/>
                  </a:lnTo>
                  <a:lnTo>
                    <a:pt x="393" y="1193"/>
                  </a:lnTo>
                  <a:lnTo>
                    <a:pt x="401" y="1196"/>
                  </a:lnTo>
                  <a:lnTo>
                    <a:pt x="410" y="1199"/>
                  </a:lnTo>
                  <a:lnTo>
                    <a:pt x="418" y="1201"/>
                  </a:lnTo>
                  <a:lnTo>
                    <a:pt x="425" y="1202"/>
                  </a:lnTo>
                  <a:lnTo>
                    <a:pt x="430" y="1204"/>
                  </a:lnTo>
                  <a:lnTo>
                    <a:pt x="435" y="1204"/>
                  </a:lnTo>
                  <a:lnTo>
                    <a:pt x="438" y="1204"/>
                  </a:lnTo>
                  <a:lnTo>
                    <a:pt x="441" y="1202"/>
                  </a:lnTo>
                  <a:lnTo>
                    <a:pt x="441" y="1201"/>
                  </a:lnTo>
                  <a:lnTo>
                    <a:pt x="441" y="1199"/>
                  </a:lnTo>
                  <a:lnTo>
                    <a:pt x="438" y="1196"/>
                  </a:lnTo>
                  <a:lnTo>
                    <a:pt x="435" y="1193"/>
                  </a:lnTo>
                  <a:lnTo>
                    <a:pt x="430" y="1189"/>
                  </a:lnTo>
                  <a:lnTo>
                    <a:pt x="424" y="1184"/>
                  </a:lnTo>
                  <a:lnTo>
                    <a:pt x="415" y="1179"/>
                  </a:lnTo>
                  <a:lnTo>
                    <a:pt x="404" y="1173"/>
                  </a:lnTo>
                  <a:lnTo>
                    <a:pt x="392" y="1167"/>
                  </a:lnTo>
                  <a:lnTo>
                    <a:pt x="378" y="1160"/>
                  </a:lnTo>
                  <a:lnTo>
                    <a:pt x="366" y="1154"/>
                  </a:lnTo>
                  <a:lnTo>
                    <a:pt x="353" y="1148"/>
                  </a:lnTo>
                  <a:lnTo>
                    <a:pt x="342" y="1142"/>
                  </a:lnTo>
                  <a:lnTo>
                    <a:pt x="330" y="1136"/>
                  </a:lnTo>
                  <a:lnTo>
                    <a:pt x="319" y="1130"/>
                  </a:lnTo>
                  <a:lnTo>
                    <a:pt x="307" y="1123"/>
                  </a:lnTo>
                  <a:lnTo>
                    <a:pt x="295" y="1115"/>
                  </a:lnTo>
                  <a:lnTo>
                    <a:pt x="283" y="1106"/>
                  </a:lnTo>
                  <a:lnTo>
                    <a:pt x="270" y="1098"/>
                  </a:lnTo>
                  <a:lnTo>
                    <a:pt x="256" y="1086"/>
                  </a:lnTo>
                  <a:lnTo>
                    <a:pt x="242" y="1074"/>
                  </a:lnTo>
                  <a:lnTo>
                    <a:pt x="226" y="1061"/>
                  </a:lnTo>
                  <a:lnTo>
                    <a:pt x="210" y="1044"/>
                  </a:lnTo>
                  <a:lnTo>
                    <a:pt x="193" y="1027"/>
                  </a:lnTo>
                  <a:lnTo>
                    <a:pt x="175" y="1007"/>
                  </a:lnTo>
                  <a:lnTo>
                    <a:pt x="156" y="988"/>
                  </a:lnTo>
                  <a:lnTo>
                    <a:pt x="139" y="970"/>
                  </a:lnTo>
                  <a:lnTo>
                    <a:pt x="124" y="954"/>
                  </a:lnTo>
                  <a:lnTo>
                    <a:pt x="111" y="940"/>
                  </a:lnTo>
                  <a:lnTo>
                    <a:pt x="97" y="927"/>
                  </a:lnTo>
                  <a:lnTo>
                    <a:pt x="86" y="915"/>
                  </a:lnTo>
                  <a:lnTo>
                    <a:pt x="76" y="905"/>
                  </a:lnTo>
                  <a:lnTo>
                    <a:pt x="67" y="895"/>
                  </a:lnTo>
                  <a:lnTo>
                    <a:pt x="59" y="887"/>
                  </a:lnTo>
                  <a:lnTo>
                    <a:pt x="53" y="878"/>
                  </a:lnTo>
                  <a:lnTo>
                    <a:pt x="45" y="871"/>
                  </a:lnTo>
                  <a:lnTo>
                    <a:pt x="39" y="864"/>
                  </a:lnTo>
                  <a:lnTo>
                    <a:pt x="34" y="857"/>
                  </a:lnTo>
                  <a:lnTo>
                    <a:pt x="29" y="850"/>
                  </a:lnTo>
                  <a:lnTo>
                    <a:pt x="24" y="843"/>
                  </a:lnTo>
                  <a:lnTo>
                    <a:pt x="19" y="836"/>
                  </a:lnTo>
                  <a:lnTo>
                    <a:pt x="14" y="827"/>
                  </a:lnTo>
                  <a:lnTo>
                    <a:pt x="9" y="819"/>
                  </a:lnTo>
                  <a:lnTo>
                    <a:pt x="6" y="808"/>
                  </a:lnTo>
                  <a:lnTo>
                    <a:pt x="3" y="798"/>
                  </a:lnTo>
                  <a:lnTo>
                    <a:pt x="1" y="785"/>
                  </a:lnTo>
                  <a:lnTo>
                    <a:pt x="0" y="774"/>
                  </a:lnTo>
                  <a:lnTo>
                    <a:pt x="0" y="763"/>
                  </a:lnTo>
                  <a:lnTo>
                    <a:pt x="1" y="753"/>
                  </a:lnTo>
                  <a:lnTo>
                    <a:pt x="4" y="745"/>
                  </a:lnTo>
                  <a:lnTo>
                    <a:pt x="9" y="736"/>
                  </a:lnTo>
                  <a:lnTo>
                    <a:pt x="17" y="731"/>
                  </a:lnTo>
                  <a:lnTo>
                    <a:pt x="24" y="728"/>
                  </a:lnTo>
                  <a:lnTo>
                    <a:pt x="35" y="725"/>
                  </a:lnTo>
                  <a:lnTo>
                    <a:pt x="49" y="726"/>
                  </a:lnTo>
                  <a:lnTo>
                    <a:pt x="65" y="731"/>
                  </a:lnTo>
                  <a:lnTo>
                    <a:pt x="83" y="739"/>
                  </a:lnTo>
                  <a:lnTo>
                    <a:pt x="93" y="744"/>
                  </a:lnTo>
                  <a:lnTo>
                    <a:pt x="104" y="748"/>
                  </a:lnTo>
                  <a:lnTo>
                    <a:pt x="114" y="755"/>
                  </a:lnTo>
                  <a:lnTo>
                    <a:pt x="123" y="760"/>
                  </a:lnTo>
                  <a:lnTo>
                    <a:pt x="134" y="765"/>
                  </a:lnTo>
                  <a:lnTo>
                    <a:pt x="143" y="771"/>
                  </a:lnTo>
                  <a:lnTo>
                    <a:pt x="152" y="776"/>
                  </a:lnTo>
                  <a:lnTo>
                    <a:pt x="162" y="782"/>
                  </a:lnTo>
                  <a:lnTo>
                    <a:pt x="172" y="787"/>
                  </a:lnTo>
                  <a:lnTo>
                    <a:pt x="181" y="793"/>
                  </a:lnTo>
                  <a:lnTo>
                    <a:pt x="191" y="799"/>
                  </a:lnTo>
                  <a:lnTo>
                    <a:pt x="199" y="804"/>
                  </a:lnTo>
                  <a:lnTo>
                    <a:pt x="208" y="810"/>
                  </a:lnTo>
                  <a:lnTo>
                    <a:pt x="217" y="816"/>
                  </a:lnTo>
                  <a:lnTo>
                    <a:pt x="225" y="821"/>
                  </a:lnTo>
                  <a:lnTo>
                    <a:pt x="234" y="827"/>
                  </a:lnTo>
                  <a:lnTo>
                    <a:pt x="242" y="832"/>
                  </a:lnTo>
                  <a:lnTo>
                    <a:pt x="250" y="839"/>
                  </a:lnTo>
                  <a:lnTo>
                    <a:pt x="257" y="843"/>
                  </a:lnTo>
                  <a:lnTo>
                    <a:pt x="266" y="850"/>
                  </a:lnTo>
                  <a:lnTo>
                    <a:pt x="272" y="855"/>
                  </a:lnTo>
                  <a:lnTo>
                    <a:pt x="279" y="859"/>
                  </a:lnTo>
                  <a:lnTo>
                    <a:pt x="287" y="864"/>
                  </a:lnTo>
                  <a:lnTo>
                    <a:pt x="293" y="869"/>
                  </a:lnTo>
                  <a:lnTo>
                    <a:pt x="299" y="874"/>
                  </a:lnTo>
                  <a:lnTo>
                    <a:pt x="305" y="878"/>
                  </a:lnTo>
                  <a:lnTo>
                    <a:pt x="310" y="883"/>
                  </a:lnTo>
                  <a:lnTo>
                    <a:pt x="315" y="887"/>
                  </a:lnTo>
                  <a:lnTo>
                    <a:pt x="320" y="890"/>
                  </a:lnTo>
                  <a:lnTo>
                    <a:pt x="325" y="894"/>
                  </a:lnTo>
                  <a:lnTo>
                    <a:pt x="329" y="898"/>
                  </a:lnTo>
                  <a:lnTo>
                    <a:pt x="332" y="901"/>
                  </a:lnTo>
                  <a:lnTo>
                    <a:pt x="340" y="906"/>
                  </a:lnTo>
                  <a:lnTo>
                    <a:pt x="347" y="911"/>
                  </a:lnTo>
                  <a:lnTo>
                    <a:pt x="353" y="915"/>
                  </a:lnTo>
                  <a:lnTo>
                    <a:pt x="360" y="919"/>
                  </a:lnTo>
                  <a:lnTo>
                    <a:pt x="366" y="921"/>
                  </a:lnTo>
                  <a:lnTo>
                    <a:pt x="371" y="922"/>
                  </a:lnTo>
                  <a:lnTo>
                    <a:pt x="374" y="922"/>
                  </a:lnTo>
                  <a:lnTo>
                    <a:pt x="377" y="922"/>
                  </a:lnTo>
                  <a:lnTo>
                    <a:pt x="378" y="921"/>
                  </a:lnTo>
                  <a:lnTo>
                    <a:pt x="379" y="919"/>
                  </a:lnTo>
                  <a:lnTo>
                    <a:pt x="379" y="915"/>
                  </a:lnTo>
                  <a:lnTo>
                    <a:pt x="377" y="911"/>
                  </a:lnTo>
                  <a:lnTo>
                    <a:pt x="373" y="906"/>
                  </a:lnTo>
                  <a:lnTo>
                    <a:pt x="368" y="900"/>
                  </a:lnTo>
                  <a:lnTo>
                    <a:pt x="362" y="893"/>
                  </a:lnTo>
                  <a:lnTo>
                    <a:pt x="352" y="884"/>
                  </a:lnTo>
                  <a:lnTo>
                    <a:pt x="344" y="877"/>
                  </a:lnTo>
                  <a:lnTo>
                    <a:pt x="334" y="868"/>
                  </a:lnTo>
                  <a:lnTo>
                    <a:pt x="324" y="859"/>
                  </a:lnTo>
                  <a:lnTo>
                    <a:pt x="314" y="852"/>
                  </a:lnTo>
                  <a:lnTo>
                    <a:pt x="305" y="845"/>
                  </a:lnTo>
                  <a:lnTo>
                    <a:pt x="295" y="837"/>
                  </a:lnTo>
                  <a:lnTo>
                    <a:pt x="287" y="830"/>
                  </a:lnTo>
                  <a:lnTo>
                    <a:pt x="278" y="822"/>
                  </a:lnTo>
                  <a:lnTo>
                    <a:pt x="270" y="816"/>
                  </a:lnTo>
                  <a:lnTo>
                    <a:pt x="261" y="810"/>
                  </a:lnTo>
                  <a:lnTo>
                    <a:pt x="252" y="804"/>
                  </a:lnTo>
                  <a:lnTo>
                    <a:pt x="244" y="799"/>
                  </a:lnTo>
                  <a:lnTo>
                    <a:pt x="236" y="794"/>
                  </a:lnTo>
                  <a:lnTo>
                    <a:pt x="229" y="789"/>
                  </a:lnTo>
                  <a:lnTo>
                    <a:pt x="220" y="784"/>
                  </a:lnTo>
                  <a:lnTo>
                    <a:pt x="213" y="781"/>
                  </a:lnTo>
                  <a:lnTo>
                    <a:pt x="205" y="777"/>
                  </a:lnTo>
                  <a:lnTo>
                    <a:pt x="197" y="773"/>
                  </a:lnTo>
                  <a:lnTo>
                    <a:pt x="187" y="768"/>
                  </a:lnTo>
                  <a:lnTo>
                    <a:pt x="177" y="762"/>
                  </a:lnTo>
                  <a:lnTo>
                    <a:pt x="166" y="757"/>
                  </a:lnTo>
                  <a:lnTo>
                    <a:pt x="156" y="750"/>
                  </a:lnTo>
                  <a:lnTo>
                    <a:pt x="145" y="744"/>
                  </a:lnTo>
                  <a:lnTo>
                    <a:pt x="134" y="735"/>
                  </a:lnTo>
                  <a:lnTo>
                    <a:pt x="124" y="728"/>
                  </a:lnTo>
                  <a:lnTo>
                    <a:pt x="115" y="718"/>
                  </a:lnTo>
                  <a:lnTo>
                    <a:pt x="107" y="708"/>
                  </a:lnTo>
                  <a:lnTo>
                    <a:pt x="98" y="698"/>
                  </a:lnTo>
                  <a:lnTo>
                    <a:pt x="92" y="687"/>
                  </a:lnTo>
                  <a:lnTo>
                    <a:pt x="86" y="674"/>
                  </a:lnTo>
                  <a:lnTo>
                    <a:pt x="82" y="662"/>
                  </a:lnTo>
                  <a:lnTo>
                    <a:pt x="81" y="649"/>
                  </a:lnTo>
                  <a:lnTo>
                    <a:pt x="80" y="635"/>
                  </a:lnTo>
                  <a:lnTo>
                    <a:pt x="78" y="621"/>
                  </a:lnTo>
                  <a:lnTo>
                    <a:pt x="77" y="609"/>
                  </a:lnTo>
                  <a:lnTo>
                    <a:pt x="76" y="596"/>
                  </a:lnTo>
                  <a:lnTo>
                    <a:pt x="75" y="584"/>
                  </a:lnTo>
                  <a:lnTo>
                    <a:pt x="74" y="573"/>
                  </a:lnTo>
                  <a:lnTo>
                    <a:pt x="72" y="562"/>
                  </a:lnTo>
                  <a:lnTo>
                    <a:pt x="71" y="552"/>
                  </a:lnTo>
                  <a:lnTo>
                    <a:pt x="70" y="543"/>
                  </a:lnTo>
                  <a:lnTo>
                    <a:pt x="67" y="533"/>
                  </a:lnTo>
                  <a:lnTo>
                    <a:pt x="65" y="524"/>
                  </a:lnTo>
                  <a:lnTo>
                    <a:pt x="62" y="517"/>
                  </a:lnTo>
                  <a:lnTo>
                    <a:pt x="61" y="508"/>
                  </a:lnTo>
                  <a:lnTo>
                    <a:pt x="57" y="502"/>
                  </a:lnTo>
                  <a:lnTo>
                    <a:pt x="54" y="494"/>
                  </a:lnTo>
                  <a:lnTo>
                    <a:pt x="51" y="489"/>
                  </a:lnTo>
                  <a:lnTo>
                    <a:pt x="46" y="482"/>
                  </a:lnTo>
                  <a:lnTo>
                    <a:pt x="41" y="472"/>
                  </a:lnTo>
                  <a:lnTo>
                    <a:pt x="37" y="460"/>
                  </a:lnTo>
                  <a:lnTo>
                    <a:pt x="30" y="446"/>
                  </a:lnTo>
                  <a:lnTo>
                    <a:pt x="24" y="430"/>
                  </a:lnTo>
                  <a:lnTo>
                    <a:pt x="19" y="415"/>
                  </a:lnTo>
                  <a:lnTo>
                    <a:pt x="16" y="399"/>
                  </a:lnTo>
                  <a:lnTo>
                    <a:pt x="12" y="385"/>
                  </a:lnTo>
                  <a:lnTo>
                    <a:pt x="9" y="371"/>
                  </a:lnTo>
                  <a:lnTo>
                    <a:pt x="9" y="360"/>
                  </a:lnTo>
                  <a:lnTo>
                    <a:pt x="12" y="350"/>
                  </a:lnTo>
                  <a:lnTo>
                    <a:pt x="16" y="344"/>
                  </a:lnTo>
                  <a:lnTo>
                    <a:pt x="23" y="343"/>
                  </a:lnTo>
                  <a:lnTo>
                    <a:pt x="33" y="344"/>
                  </a:lnTo>
                  <a:lnTo>
                    <a:pt x="46" y="350"/>
                  </a:lnTo>
                  <a:lnTo>
                    <a:pt x="64" y="362"/>
                  </a:lnTo>
                  <a:lnTo>
                    <a:pt x="75" y="371"/>
                  </a:lnTo>
                  <a:lnTo>
                    <a:pt x="86" y="380"/>
                  </a:lnTo>
                  <a:lnTo>
                    <a:pt x="97" y="391"/>
                  </a:lnTo>
                  <a:lnTo>
                    <a:pt x="111" y="402"/>
                  </a:lnTo>
                  <a:lnTo>
                    <a:pt x="124" y="414"/>
                  </a:lnTo>
                  <a:lnTo>
                    <a:pt x="138" y="428"/>
                  </a:lnTo>
                  <a:lnTo>
                    <a:pt x="154" y="441"/>
                  </a:lnTo>
                  <a:lnTo>
                    <a:pt x="168" y="456"/>
                  </a:lnTo>
                  <a:lnTo>
                    <a:pt x="184" y="471"/>
                  </a:lnTo>
                  <a:lnTo>
                    <a:pt x="199" y="486"/>
                  </a:lnTo>
                  <a:lnTo>
                    <a:pt x="217" y="502"/>
                  </a:lnTo>
                  <a:lnTo>
                    <a:pt x="233" y="518"/>
                  </a:lnTo>
                  <a:lnTo>
                    <a:pt x="250" y="534"/>
                  </a:lnTo>
                  <a:lnTo>
                    <a:pt x="266" y="551"/>
                  </a:lnTo>
                  <a:lnTo>
                    <a:pt x="283" y="567"/>
                  </a:lnTo>
                  <a:lnTo>
                    <a:pt x="299" y="584"/>
                  </a:lnTo>
                  <a:lnTo>
                    <a:pt x="315" y="600"/>
                  </a:lnTo>
                  <a:lnTo>
                    <a:pt x="331" y="617"/>
                  </a:lnTo>
                  <a:lnTo>
                    <a:pt x="347" y="633"/>
                  </a:lnTo>
                  <a:lnTo>
                    <a:pt x="362" y="649"/>
                  </a:lnTo>
                  <a:lnTo>
                    <a:pt x="377" y="665"/>
                  </a:lnTo>
                  <a:lnTo>
                    <a:pt x="392" y="679"/>
                  </a:lnTo>
                  <a:lnTo>
                    <a:pt x="405" y="693"/>
                  </a:lnTo>
                  <a:lnTo>
                    <a:pt x="418" y="707"/>
                  </a:lnTo>
                  <a:lnTo>
                    <a:pt x="430" y="720"/>
                  </a:lnTo>
                  <a:lnTo>
                    <a:pt x="441" y="731"/>
                  </a:lnTo>
                  <a:lnTo>
                    <a:pt x="451" y="742"/>
                  </a:lnTo>
                  <a:lnTo>
                    <a:pt x="461" y="752"/>
                  </a:lnTo>
                  <a:lnTo>
                    <a:pt x="468" y="762"/>
                  </a:lnTo>
                  <a:lnTo>
                    <a:pt x="475" y="769"/>
                  </a:lnTo>
                  <a:lnTo>
                    <a:pt x="482" y="776"/>
                  </a:lnTo>
                  <a:lnTo>
                    <a:pt x="485" y="781"/>
                  </a:lnTo>
                  <a:lnTo>
                    <a:pt x="493" y="789"/>
                  </a:lnTo>
                  <a:lnTo>
                    <a:pt x="500" y="795"/>
                  </a:lnTo>
                  <a:lnTo>
                    <a:pt x="506" y="800"/>
                  </a:lnTo>
                  <a:lnTo>
                    <a:pt x="512" y="804"/>
                  </a:lnTo>
                  <a:lnTo>
                    <a:pt x="517" y="805"/>
                  </a:lnTo>
                  <a:lnTo>
                    <a:pt x="522" y="805"/>
                  </a:lnTo>
                  <a:lnTo>
                    <a:pt x="527" y="804"/>
                  </a:lnTo>
                  <a:lnTo>
                    <a:pt x="530" y="802"/>
                  </a:lnTo>
                  <a:lnTo>
                    <a:pt x="532" y="799"/>
                  </a:lnTo>
                  <a:lnTo>
                    <a:pt x="532" y="794"/>
                  </a:lnTo>
                  <a:lnTo>
                    <a:pt x="532" y="788"/>
                  </a:lnTo>
                  <a:lnTo>
                    <a:pt x="531" y="783"/>
                  </a:lnTo>
                  <a:lnTo>
                    <a:pt x="527" y="776"/>
                  </a:lnTo>
                  <a:lnTo>
                    <a:pt x="522" y="768"/>
                  </a:lnTo>
                  <a:lnTo>
                    <a:pt x="516" y="761"/>
                  </a:lnTo>
                  <a:lnTo>
                    <a:pt x="509" y="752"/>
                  </a:lnTo>
                  <a:lnTo>
                    <a:pt x="499" y="742"/>
                  </a:lnTo>
                  <a:lnTo>
                    <a:pt x="488" y="734"/>
                  </a:lnTo>
                  <a:lnTo>
                    <a:pt x="477" y="723"/>
                  </a:lnTo>
                  <a:lnTo>
                    <a:pt x="466" y="713"/>
                  </a:lnTo>
                  <a:lnTo>
                    <a:pt x="453" y="700"/>
                  </a:lnTo>
                  <a:lnTo>
                    <a:pt x="440" y="689"/>
                  </a:lnTo>
                  <a:lnTo>
                    <a:pt x="427" y="677"/>
                  </a:lnTo>
                  <a:lnTo>
                    <a:pt x="414" y="663"/>
                  </a:lnTo>
                  <a:lnTo>
                    <a:pt x="401" y="651"/>
                  </a:lnTo>
                  <a:lnTo>
                    <a:pt x="388" y="639"/>
                  </a:lnTo>
                  <a:lnTo>
                    <a:pt x="376" y="625"/>
                  </a:lnTo>
                  <a:lnTo>
                    <a:pt x="363" y="613"/>
                  </a:lnTo>
                  <a:lnTo>
                    <a:pt x="351" y="600"/>
                  </a:lnTo>
                  <a:lnTo>
                    <a:pt x="340" y="588"/>
                  </a:lnTo>
                  <a:lnTo>
                    <a:pt x="330" y="576"/>
                  </a:lnTo>
                  <a:lnTo>
                    <a:pt x="320" y="563"/>
                  </a:lnTo>
                  <a:lnTo>
                    <a:pt x="311" y="552"/>
                  </a:lnTo>
                  <a:lnTo>
                    <a:pt x="302" y="541"/>
                  </a:lnTo>
                  <a:lnTo>
                    <a:pt x="294" y="529"/>
                  </a:lnTo>
                  <a:lnTo>
                    <a:pt x="286" y="518"/>
                  </a:lnTo>
                  <a:lnTo>
                    <a:pt x="278" y="506"/>
                  </a:lnTo>
                  <a:lnTo>
                    <a:pt x="271" y="492"/>
                  </a:lnTo>
                  <a:lnTo>
                    <a:pt x="263" y="480"/>
                  </a:lnTo>
                  <a:lnTo>
                    <a:pt x="257" y="466"/>
                  </a:lnTo>
                  <a:lnTo>
                    <a:pt x="252" y="452"/>
                  </a:lnTo>
                  <a:lnTo>
                    <a:pt x="247" y="438"/>
                  </a:lnTo>
                  <a:lnTo>
                    <a:pt x="242" y="422"/>
                  </a:lnTo>
                  <a:lnTo>
                    <a:pt x="240" y="407"/>
                  </a:lnTo>
                  <a:lnTo>
                    <a:pt x="238" y="390"/>
                  </a:lnTo>
                  <a:lnTo>
                    <a:pt x="236" y="372"/>
                  </a:lnTo>
                  <a:lnTo>
                    <a:pt x="235" y="354"/>
                  </a:lnTo>
                  <a:lnTo>
                    <a:pt x="236" y="334"/>
                  </a:lnTo>
                  <a:lnTo>
                    <a:pt x="238" y="314"/>
                  </a:lnTo>
                  <a:lnTo>
                    <a:pt x="238" y="296"/>
                  </a:lnTo>
                  <a:lnTo>
                    <a:pt x="239" y="277"/>
                  </a:lnTo>
                  <a:lnTo>
                    <a:pt x="239" y="260"/>
                  </a:lnTo>
                  <a:lnTo>
                    <a:pt x="240" y="243"/>
                  </a:lnTo>
                  <a:lnTo>
                    <a:pt x="241" y="228"/>
                  </a:lnTo>
                  <a:lnTo>
                    <a:pt x="242" y="212"/>
                  </a:lnTo>
                  <a:lnTo>
                    <a:pt x="244" y="198"/>
                  </a:lnTo>
                  <a:lnTo>
                    <a:pt x="245" y="184"/>
                  </a:lnTo>
                  <a:lnTo>
                    <a:pt x="249" y="171"/>
                  </a:lnTo>
                  <a:lnTo>
                    <a:pt x="251" y="159"/>
                  </a:lnTo>
                  <a:lnTo>
                    <a:pt x="255" y="147"/>
                  </a:lnTo>
                  <a:lnTo>
                    <a:pt x="260" y="135"/>
                  </a:lnTo>
                  <a:lnTo>
                    <a:pt x="265" y="124"/>
                  </a:lnTo>
                  <a:lnTo>
                    <a:pt x="271" y="113"/>
                  </a:lnTo>
                  <a:lnTo>
                    <a:pt x="278" y="103"/>
                  </a:lnTo>
                  <a:lnTo>
                    <a:pt x="286" y="94"/>
                  </a:lnTo>
                  <a:lnTo>
                    <a:pt x="294" y="85"/>
                  </a:lnTo>
                  <a:lnTo>
                    <a:pt x="302" y="76"/>
                  </a:lnTo>
                  <a:lnTo>
                    <a:pt x="310" y="69"/>
                  </a:lnTo>
                  <a:lnTo>
                    <a:pt x="319" y="61"/>
                  </a:lnTo>
                  <a:lnTo>
                    <a:pt x="326" y="57"/>
                  </a:lnTo>
                  <a:lnTo>
                    <a:pt x="335" y="52"/>
                  </a:lnTo>
                  <a:lnTo>
                    <a:pt x="342" y="49"/>
                  </a:lnTo>
                  <a:lnTo>
                    <a:pt x="350" y="48"/>
                  </a:lnTo>
                  <a:lnTo>
                    <a:pt x="357" y="49"/>
                  </a:lnTo>
                  <a:lnTo>
                    <a:pt x="365" y="53"/>
                  </a:lnTo>
                  <a:lnTo>
                    <a:pt x="371" y="58"/>
                  </a:lnTo>
                  <a:lnTo>
                    <a:pt x="378" y="66"/>
                  </a:lnTo>
                  <a:lnTo>
                    <a:pt x="384" y="76"/>
                  </a:lnTo>
                  <a:lnTo>
                    <a:pt x="389" y="90"/>
                  </a:lnTo>
                  <a:lnTo>
                    <a:pt x="394" y="107"/>
                  </a:lnTo>
                  <a:lnTo>
                    <a:pt x="397" y="116"/>
                  </a:lnTo>
                  <a:lnTo>
                    <a:pt x="399" y="124"/>
                  </a:lnTo>
                  <a:lnTo>
                    <a:pt x="400" y="133"/>
                  </a:lnTo>
                  <a:lnTo>
                    <a:pt x="401" y="142"/>
                  </a:lnTo>
                  <a:lnTo>
                    <a:pt x="403" y="150"/>
                  </a:lnTo>
                  <a:lnTo>
                    <a:pt x="404" y="159"/>
                  </a:lnTo>
                  <a:lnTo>
                    <a:pt x="405" y="166"/>
                  </a:lnTo>
                  <a:lnTo>
                    <a:pt x="405" y="174"/>
                  </a:lnTo>
                  <a:lnTo>
                    <a:pt x="405" y="182"/>
                  </a:lnTo>
                  <a:lnTo>
                    <a:pt x="405" y="190"/>
                  </a:lnTo>
                  <a:lnTo>
                    <a:pt x="405" y="197"/>
                  </a:lnTo>
                  <a:lnTo>
                    <a:pt x="405" y="205"/>
                  </a:lnTo>
                  <a:lnTo>
                    <a:pt x="405" y="212"/>
                  </a:lnTo>
                  <a:lnTo>
                    <a:pt x="405" y="221"/>
                  </a:lnTo>
                  <a:lnTo>
                    <a:pt x="405" y="227"/>
                  </a:lnTo>
                  <a:lnTo>
                    <a:pt x="405" y="234"/>
                  </a:lnTo>
                  <a:lnTo>
                    <a:pt x="405" y="242"/>
                  </a:lnTo>
                  <a:lnTo>
                    <a:pt x="405" y="249"/>
                  </a:lnTo>
                  <a:lnTo>
                    <a:pt x="405" y="256"/>
                  </a:lnTo>
                  <a:lnTo>
                    <a:pt x="405" y="263"/>
                  </a:lnTo>
                  <a:lnTo>
                    <a:pt x="406" y="270"/>
                  </a:lnTo>
                  <a:lnTo>
                    <a:pt x="406" y="277"/>
                  </a:lnTo>
                  <a:lnTo>
                    <a:pt x="408" y="285"/>
                  </a:lnTo>
                  <a:lnTo>
                    <a:pt x="408" y="292"/>
                  </a:lnTo>
                  <a:lnTo>
                    <a:pt x="409" y="298"/>
                  </a:lnTo>
                  <a:lnTo>
                    <a:pt x="410" y="306"/>
                  </a:lnTo>
                  <a:lnTo>
                    <a:pt x="411" y="313"/>
                  </a:lnTo>
                  <a:lnTo>
                    <a:pt x="414" y="320"/>
                  </a:lnTo>
                  <a:lnTo>
                    <a:pt x="416" y="328"/>
                  </a:lnTo>
                  <a:lnTo>
                    <a:pt x="418" y="335"/>
                  </a:lnTo>
                  <a:lnTo>
                    <a:pt x="421" y="343"/>
                  </a:lnTo>
                  <a:lnTo>
                    <a:pt x="424" y="350"/>
                  </a:lnTo>
                  <a:lnTo>
                    <a:pt x="431" y="365"/>
                  </a:lnTo>
                  <a:lnTo>
                    <a:pt x="437" y="381"/>
                  </a:lnTo>
                  <a:lnTo>
                    <a:pt x="443" y="397"/>
                  </a:lnTo>
                  <a:lnTo>
                    <a:pt x="450" y="413"/>
                  </a:lnTo>
                  <a:lnTo>
                    <a:pt x="456" y="428"/>
                  </a:lnTo>
                  <a:lnTo>
                    <a:pt x="462" y="444"/>
                  </a:lnTo>
                  <a:lnTo>
                    <a:pt x="468" y="459"/>
                  </a:lnTo>
                  <a:lnTo>
                    <a:pt x="474" y="472"/>
                  </a:lnTo>
                  <a:lnTo>
                    <a:pt x="479" y="487"/>
                  </a:lnTo>
                  <a:lnTo>
                    <a:pt x="485" y="499"/>
                  </a:lnTo>
                  <a:lnTo>
                    <a:pt x="491" y="512"/>
                  </a:lnTo>
                  <a:lnTo>
                    <a:pt x="498" y="523"/>
                  </a:lnTo>
                  <a:lnTo>
                    <a:pt x="504" y="533"/>
                  </a:lnTo>
                  <a:lnTo>
                    <a:pt x="509" y="541"/>
                  </a:lnTo>
                  <a:lnTo>
                    <a:pt x="515" y="549"/>
                  </a:lnTo>
                  <a:lnTo>
                    <a:pt x="521" y="555"/>
                  </a:lnTo>
                  <a:lnTo>
                    <a:pt x="527" y="560"/>
                  </a:lnTo>
                  <a:lnTo>
                    <a:pt x="532" y="563"/>
                  </a:lnTo>
                  <a:lnTo>
                    <a:pt x="537" y="568"/>
                  </a:lnTo>
                  <a:lnTo>
                    <a:pt x="542" y="573"/>
                  </a:lnTo>
                  <a:lnTo>
                    <a:pt x="546" y="578"/>
                  </a:lnTo>
                  <a:lnTo>
                    <a:pt x="549" y="583"/>
                  </a:lnTo>
                  <a:lnTo>
                    <a:pt x="553" y="589"/>
                  </a:lnTo>
                  <a:lnTo>
                    <a:pt x="557" y="594"/>
                  </a:lnTo>
                  <a:lnTo>
                    <a:pt x="559" y="602"/>
                  </a:lnTo>
                  <a:lnTo>
                    <a:pt x="562" y="608"/>
                  </a:lnTo>
                  <a:lnTo>
                    <a:pt x="565" y="615"/>
                  </a:lnTo>
                  <a:lnTo>
                    <a:pt x="568" y="624"/>
                  </a:lnTo>
                  <a:lnTo>
                    <a:pt x="570" y="633"/>
                  </a:lnTo>
                  <a:lnTo>
                    <a:pt x="573" y="642"/>
                  </a:lnTo>
                  <a:lnTo>
                    <a:pt x="577" y="654"/>
                  </a:lnTo>
                  <a:lnTo>
                    <a:pt x="579" y="665"/>
                  </a:lnTo>
                  <a:lnTo>
                    <a:pt x="583" y="676"/>
                  </a:lnTo>
                  <a:lnTo>
                    <a:pt x="585" y="686"/>
                  </a:lnTo>
                  <a:lnTo>
                    <a:pt x="588" y="695"/>
                  </a:lnTo>
                  <a:lnTo>
                    <a:pt x="589" y="704"/>
                  </a:lnTo>
                  <a:lnTo>
                    <a:pt x="591" y="710"/>
                  </a:lnTo>
                  <a:lnTo>
                    <a:pt x="593" y="716"/>
                  </a:lnTo>
                  <a:lnTo>
                    <a:pt x="594" y="723"/>
                  </a:lnTo>
                  <a:lnTo>
                    <a:pt x="596" y="728"/>
                  </a:lnTo>
                  <a:lnTo>
                    <a:pt x="598" y="732"/>
                  </a:lnTo>
                  <a:lnTo>
                    <a:pt x="599" y="737"/>
                  </a:lnTo>
                  <a:lnTo>
                    <a:pt x="600" y="742"/>
                  </a:lnTo>
                  <a:lnTo>
                    <a:pt x="602" y="746"/>
                  </a:lnTo>
                  <a:lnTo>
                    <a:pt x="604" y="750"/>
                  </a:lnTo>
                  <a:lnTo>
                    <a:pt x="606" y="755"/>
                  </a:lnTo>
                  <a:lnTo>
                    <a:pt x="609" y="760"/>
                  </a:lnTo>
                  <a:lnTo>
                    <a:pt x="612" y="765"/>
                  </a:lnTo>
                  <a:lnTo>
                    <a:pt x="615" y="769"/>
                  </a:lnTo>
                  <a:lnTo>
                    <a:pt x="618" y="776"/>
                  </a:lnTo>
                  <a:lnTo>
                    <a:pt x="622" y="779"/>
                  </a:lnTo>
                  <a:lnTo>
                    <a:pt x="626" y="783"/>
                  </a:lnTo>
                  <a:lnTo>
                    <a:pt x="628" y="787"/>
                  </a:lnTo>
                  <a:lnTo>
                    <a:pt x="632" y="788"/>
                  </a:lnTo>
                  <a:lnTo>
                    <a:pt x="635" y="789"/>
                  </a:lnTo>
                  <a:lnTo>
                    <a:pt x="637" y="790"/>
                  </a:lnTo>
                  <a:lnTo>
                    <a:pt x="639" y="789"/>
                  </a:lnTo>
                  <a:lnTo>
                    <a:pt x="641" y="787"/>
                  </a:lnTo>
                  <a:lnTo>
                    <a:pt x="642" y="784"/>
                  </a:lnTo>
                  <a:lnTo>
                    <a:pt x="642" y="778"/>
                  </a:lnTo>
                  <a:lnTo>
                    <a:pt x="641" y="772"/>
                  </a:lnTo>
                  <a:lnTo>
                    <a:pt x="638" y="765"/>
                  </a:lnTo>
                  <a:lnTo>
                    <a:pt x="636" y="755"/>
                  </a:lnTo>
                  <a:lnTo>
                    <a:pt x="631" y="742"/>
                  </a:lnTo>
                  <a:lnTo>
                    <a:pt x="628" y="735"/>
                  </a:lnTo>
                  <a:lnTo>
                    <a:pt x="626" y="728"/>
                  </a:lnTo>
                  <a:lnTo>
                    <a:pt x="622" y="719"/>
                  </a:lnTo>
                  <a:lnTo>
                    <a:pt x="618" y="708"/>
                  </a:lnTo>
                  <a:lnTo>
                    <a:pt x="615" y="697"/>
                  </a:lnTo>
                  <a:lnTo>
                    <a:pt x="611" y="686"/>
                  </a:lnTo>
                  <a:lnTo>
                    <a:pt x="607" y="673"/>
                  </a:lnTo>
                  <a:lnTo>
                    <a:pt x="602" y="660"/>
                  </a:lnTo>
                  <a:lnTo>
                    <a:pt x="599" y="645"/>
                  </a:lnTo>
                  <a:lnTo>
                    <a:pt x="594" y="630"/>
                  </a:lnTo>
                  <a:lnTo>
                    <a:pt x="589" y="614"/>
                  </a:lnTo>
                  <a:lnTo>
                    <a:pt x="585" y="598"/>
                  </a:lnTo>
                  <a:lnTo>
                    <a:pt x="580" y="581"/>
                  </a:lnTo>
                  <a:lnTo>
                    <a:pt x="577" y="563"/>
                  </a:lnTo>
                  <a:lnTo>
                    <a:pt x="573" y="545"/>
                  </a:lnTo>
                  <a:lnTo>
                    <a:pt x="569" y="526"/>
                  </a:lnTo>
                  <a:lnTo>
                    <a:pt x="565" y="508"/>
                  </a:lnTo>
                  <a:lnTo>
                    <a:pt x="562" y="488"/>
                  </a:lnTo>
                  <a:lnTo>
                    <a:pt x="559" y="469"/>
                  </a:lnTo>
                  <a:lnTo>
                    <a:pt x="557" y="449"/>
                  </a:lnTo>
                  <a:lnTo>
                    <a:pt x="554" y="428"/>
                  </a:lnTo>
                  <a:lnTo>
                    <a:pt x="553" y="407"/>
                  </a:lnTo>
                  <a:lnTo>
                    <a:pt x="552" y="386"/>
                  </a:lnTo>
                  <a:lnTo>
                    <a:pt x="551" y="365"/>
                  </a:lnTo>
                  <a:lnTo>
                    <a:pt x="551" y="344"/>
                  </a:lnTo>
                  <a:lnTo>
                    <a:pt x="552" y="322"/>
                  </a:lnTo>
                  <a:lnTo>
                    <a:pt x="553" y="301"/>
                  </a:lnTo>
                  <a:lnTo>
                    <a:pt x="554" y="280"/>
                  </a:lnTo>
                  <a:lnTo>
                    <a:pt x="557" y="258"/>
                  </a:lnTo>
                  <a:lnTo>
                    <a:pt x="561" y="237"/>
                  </a:lnTo>
                  <a:lnTo>
                    <a:pt x="564" y="216"/>
                  </a:lnTo>
                  <a:lnTo>
                    <a:pt x="569" y="195"/>
                  </a:lnTo>
                  <a:lnTo>
                    <a:pt x="575" y="174"/>
                  </a:lnTo>
                  <a:lnTo>
                    <a:pt x="580" y="155"/>
                  </a:lnTo>
                  <a:lnTo>
                    <a:pt x="586" y="137"/>
                  </a:lnTo>
                  <a:lnTo>
                    <a:pt x="593" y="119"/>
                  </a:lnTo>
                  <a:lnTo>
                    <a:pt x="598" y="105"/>
                  </a:lnTo>
                  <a:lnTo>
                    <a:pt x="604" y="90"/>
                  </a:lnTo>
                  <a:lnTo>
                    <a:pt x="609" y="76"/>
                  </a:lnTo>
                  <a:lnTo>
                    <a:pt x="615" y="64"/>
                  </a:lnTo>
                  <a:lnTo>
                    <a:pt x="620" y="52"/>
                  </a:lnTo>
                  <a:lnTo>
                    <a:pt x="626" y="42"/>
                  </a:lnTo>
                  <a:lnTo>
                    <a:pt x="631" y="33"/>
                  </a:lnTo>
                  <a:lnTo>
                    <a:pt x="637" y="26"/>
                  </a:lnTo>
                  <a:lnTo>
                    <a:pt x="642" y="18"/>
                  </a:lnTo>
                  <a:lnTo>
                    <a:pt x="648" y="12"/>
                  </a:lnTo>
                  <a:lnTo>
                    <a:pt x="653" y="8"/>
                  </a:lnTo>
                  <a:lnTo>
                    <a:pt x="658" y="5"/>
                  </a:lnTo>
                  <a:lnTo>
                    <a:pt x="664" y="2"/>
                  </a:lnTo>
                  <a:lnTo>
                    <a:pt x="669" y="0"/>
                  </a:lnTo>
                  <a:lnTo>
                    <a:pt x="674" y="0"/>
                  </a:lnTo>
                  <a:lnTo>
                    <a:pt x="679" y="0"/>
                  </a:lnTo>
                  <a:lnTo>
                    <a:pt x="684" y="2"/>
                  </a:lnTo>
                  <a:lnTo>
                    <a:pt x="688" y="5"/>
                  </a:lnTo>
                  <a:lnTo>
                    <a:pt x="692" y="7"/>
                  </a:lnTo>
                  <a:lnTo>
                    <a:pt x="697" y="12"/>
                  </a:lnTo>
                  <a:lnTo>
                    <a:pt x="701" y="18"/>
                  </a:lnTo>
                  <a:lnTo>
                    <a:pt x="705" y="24"/>
                  </a:lnTo>
                  <a:lnTo>
                    <a:pt x="709" y="32"/>
                  </a:lnTo>
                  <a:lnTo>
                    <a:pt x="712" y="41"/>
                  </a:lnTo>
                  <a:lnTo>
                    <a:pt x="716" y="50"/>
                  </a:lnTo>
                  <a:lnTo>
                    <a:pt x="720" y="60"/>
                  </a:lnTo>
                  <a:lnTo>
                    <a:pt x="722" y="71"/>
                  </a:lnTo>
                  <a:lnTo>
                    <a:pt x="726" y="84"/>
                  </a:lnTo>
                  <a:lnTo>
                    <a:pt x="728" y="97"/>
                  </a:lnTo>
                  <a:lnTo>
                    <a:pt x="731" y="112"/>
                  </a:lnTo>
                  <a:lnTo>
                    <a:pt x="733" y="127"/>
                  </a:lnTo>
                  <a:lnTo>
                    <a:pt x="737" y="143"/>
                  </a:lnTo>
                  <a:lnTo>
                    <a:pt x="741" y="160"/>
                  </a:lnTo>
                  <a:lnTo>
                    <a:pt x="743" y="179"/>
                  </a:lnTo>
                  <a:lnTo>
                    <a:pt x="747" y="196"/>
                  </a:lnTo>
                  <a:lnTo>
                    <a:pt x="750" y="216"/>
                  </a:lnTo>
                  <a:lnTo>
                    <a:pt x="753" y="234"/>
                  </a:lnTo>
                  <a:lnTo>
                    <a:pt x="757" y="254"/>
                  </a:lnTo>
                  <a:lnTo>
                    <a:pt x="760" y="275"/>
                  </a:lnTo>
                  <a:lnTo>
                    <a:pt x="764" y="295"/>
                  </a:lnTo>
                  <a:lnTo>
                    <a:pt x="768" y="316"/>
                  </a:lnTo>
                  <a:lnTo>
                    <a:pt x="771" y="335"/>
                  </a:lnTo>
                  <a:lnTo>
                    <a:pt x="775" y="356"/>
                  </a:lnTo>
                  <a:lnTo>
                    <a:pt x="779" y="376"/>
                  </a:lnTo>
                  <a:lnTo>
                    <a:pt x="782" y="397"/>
                  </a:lnTo>
                  <a:lnTo>
                    <a:pt x="786" y="417"/>
                  </a:lnTo>
                  <a:lnTo>
                    <a:pt x="789" y="436"/>
                  </a:lnTo>
                  <a:lnTo>
                    <a:pt x="792" y="456"/>
                  </a:lnTo>
                  <a:lnTo>
                    <a:pt x="796" y="475"/>
                  </a:lnTo>
                  <a:lnTo>
                    <a:pt x="800" y="493"/>
                  </a:lnTo>
                  <a:lnTo>
                    <a:pt x="802" y="510"/>
                  </a:lnTo>
                  <a:lnTo>
                    <a:pt x="806" y="528"/>
                  </a:lnTo>
                  <a:lnTo>
                    <a:pt x="810" y="544"/>
                  </a:lnTo>
                  <a:lnTo>
                    <a:pt x="812" y="559"/>
                  </a:lnTo>
                  <a:lnTo>
                    <a:pt x="816" y="572"/>
                  </a:lnTo>
                  <a:lnTo>
                    <a:pt x="818" y="586"/>
                  </a:lnTo>
                  <a:lnTo>
                    <a:pt x="821" y="598"/>
                  </a:lnTo>
                  <a:lnTo>
                    <a:pt x="824" y="608"/>
                  </a:lnTo>
                  <a:lnTo>
                    <a:pt x="827" y="618"/>
                  </a:lnTo>
                  <a:lnTo>
                    <a:pt x="829" y="625"/>
                  </a:lnTo>
                  <a:lnTo>
                    <a:pt x="834" y="640"/>
                  </a:lnTo>
                  <a:lnTo>
                    <a:pt x="838" y="656"/>
                  </a:lnTo>
                  <a:lnTo>
                    <a:pt x="843" y="672"/>
                  </a:lnTo>
                  <a:lnTo>
                    <a:pt x="847" y="688"/>
                  </a:lnTo>
                  <a:lnTo>
                    <a:pt x="850" y="704"/>
                  </a:lnTo>
                  <a:lnTo>
                    <a:pt x="854" y="720"/>
                  </a:lnTo>
                  <a:lnTo>
                    <a:pt x="858" y="736"/>
                  </a:lnTo>
                  <a:lnTo>
                    <a:pt x="861" y="751"/>
                  </a:lnTo>
                  <a:lnTo>
                    <a:pt x="865" y="767"/>
                  </a:lnTo>
                  <a:lnTo>
                    <a:pt x="868" y="782"/>
                  </a:lnTo>
                  <a:lnTo>
                    <a:pt x="871" y="797"/>
                  </a:lnTo>
                  <a:lnTo>
                    <a:pt x="875" y="810"/>
                  </a:lnTo>
                  <a:lnTo>
                    <a:pt x="879" y="822"/>
                  </a:lnTo>
                  <a:lnTo>
                    <a:pt x="882" y="835"/>
                  </a:lnTo>
                  <a:lnTo>
                    <a:pt x="886" y="846"/>
                  </a:lnTo>
                  <a:lnTo>
                    <a:pt x="891" y="856"/>
                  </a:lnTo>
                  <a:lnTo>
                    <a:pt x="895" y="864"/>
                  </a:lnTo>
                  <a:lnTo>
                    <a:pt x="900" y="872"/>
                  </a:lnTo>
                  <a:lnTo>
                    <a:pt x="905" y="879"/>
                  </a:lnTo>
                  <a:lnTo>
                    <a:pt x="908" y="885"/>
                  </a:lnTo>
                  <a:lnTo>
                    <a:pt x="912" y="892"/>
                  </a:lnTo>
                  <a:lnTo>
                    <a:pt x="917" y="895"/>
                  </a:lnTo>
                  <a:lnTo>
                    <a:pt x="921" y="898"/>
                  </a:lnTo>
                  <a:lnTo>
                    <a:pt x="924" y="899"/>
                  </a:lnTo>
                  <a:lnTo>
                    <a:pt x="927" y="899"/>
                  </a:lnTo>
                  <a:lnTo>
                    <a:pt x="928" y="898"/>
                  </a:lnTo>
                  <a:lnTo>
                    <a:pt x="930" y="895"/>
                  </a:lnTo>
                  <a:lnTo>
                    <a:pt x="930" y="890"/>
                  </a:lnTo>
                  <a:lnTo>
                    <a:pt x="930" y="883"/>
                  </a:lnTo>
                  <a:lnTo>
                    <a:pt x="929" y="876"/>
                  </a:lnTo>
                  <a:lnTo>
                    <a:pt x="927" y="864"/>
                  </a:lnTo>
                  <a:lnTo>
                    <a:pt x="923" y="852"/>
                  </a:lnTo>
                  <a:lnTo>
                    <a:pt x="921" y="846"/>
                  </a:lnTo>
                  <a:lnTo>
                    <a:pt x="918" y="837"/>
                  </a:lnTo>
                  <a:lnTo>
                    <a:pt x="916" y="830"/>
                  </a:lnTo>
                  <a:lnTo>
                    <a:pt x="912" y="820"/>
                  </a:lnTo>
                  <a:lnTo>
                    <a:pt x="909" y="811"/>
                  </a:lnTo>
                  <a:lnTo>
                    <a:pt x="906" y="802"/>
                  </a:lnTo>
                  <a:lnTo>
                    <a:pt x="902" y="790"/>
                  </a:lnTo>
                  <a:lnTo>
                    <a:pt x="898" y="779"/>
                  </a:lnTo>
                  <a:lnTo>
                    <a:pt x="895" y="768"/>
                  </a:lnTo>
                  <a:lnTo>
                    <a:pt x="891" y="756"/>
                  </a:lnTo>
                  <a:lnTo>
                    <a:pt x="887" y="744"/>
                  </a:lnTo>
                  <a:lnTo>
                    <a:pt x="884" y="731"/>
                  </a:lnTo>
                  <a:lnTo>
                    <a:pt x="880" y="718"/>
                  </a:lnTo>
                  <a:lnTo>
                    <a:pt x="876" y="704"/>
                  </a:lnTo>
                  <a:lnTo>
                    <a:pt x="872" y="691"/>
                  </a:lnTo>
                  <a:lnTo>
                    <a:pt x="869" y="677"/>
                  </a:lnTo>
                  <a:lnTo>
                    <a:pt x="865" y="662"/>
                  </a:lnTo>
                  <a:lnTo>
                    <a:pt x="863" y="647"/>
                  </a:lnTo>
                  <a:lnTo>
                    <a:pt x="859" y="633"/>
                  </a:lnTo>
                  <a:lnTo>
                    <a:pt x="856" y="618"/>
                  </a:lnTo>
                  <a:lnTo>
                    <a:pt x="854" y="602"/>
                  </a:lnTo>
                  <a:lnTo>
                    <a:pt x="852" y="587"/>
                  </a:lnTo>
                  <a:lnTo>
                    <a:pt x="849" y="571"/>
                  </a:lnTo>
                  <a:lnTo>
                    <a:pt x="848" y="555"/>
                  </a:lnTo>
                  <a:lnTo>
                    <a:pt x="845" y="540"/>
                  </a:lnTo>
                  <a:lnTo>
                    <a:pt x="845" y="524"/>
                  </a:lnTo>
                  <a:lnTo>
                    <a:pt x="844" y="508"/>
                  </a:lnTo>
                  <a:lnTo>
                    <a:pt x="844" y="492"/>
                  </a:lnTo>
                  <a:lnTo>
                    <a:pt x="844" y="476"/>
                  </a:lnTo>
                  <a:lnTo>
                    <a:pt x="845" y="460"/>
                  </a:lnTo>
                  <a:lnTo>
                    <a:pt x="847" y="444"/>
                  </a:lnTo>
                  <a:lnTo>
                    <a:pt x="848" y="428"/>
                  </a:lnTo>
                  <a:lnTo>
                    <a:pt x="853" y="397"/>
                  </a:lnTo>
                  <a:lnTo>
                    <a:pt x="858" y="370"/>
                  </a:lnTo>
                  <a:lnTo>
                    <a:pt x="863" y="345"/>
                  </a:lnTo>
                  <a:lnTo>
                    <a:pt x="869" y="322"/>
                  </a:lnTo>
                  <a:lnTo>
                    <a:pt x="875" y="301"/>
                  </a:lnTo>
                  <a:lnTo>
                    <a:pt x="881" y="283"/>
                  </a:lnTo>
                  <a:lnTo>
                    <a:pt x="886" y="266"/>
                  </a:lnTo>
                  <a:lnTo>
                    <a:pt x="892" y="253"/>
                  </a:lnTo>
                  <a:lnTo>
                    <a:pt x="898" y="240"/>
                  </a:lnTo>
                  <a:lnTo>
                    <a:pt x="903" y="230"/>
                  </a:lnTo>
                  <a:lnTo>
                    <a:pt x="908" y="222"/>
                  </a:lnTo>
                  <a:lnTo>
                    <a:pt x="912" y="216"/>
                  </a:lnTo>
                  <a:lnTo>
                    <a:pt x="916" y="211"/>
                  </a:lnTo>
                  <a:lnTo>
                    <a:pt x="917" y="207"/>
                  </a:lnTo>
                  <a:lnTo>
                    <a:pt x="919" y="205"/>
                  </a:lnTo>
                  <a:lnTo>
                    <a:pt x="928" y="191"/>
                  </a:lnTo>
                  <a:lnTo>
                    <a:pt x="937" y="177"/>
                  </a:lnTo>
                  <a:lnTo>
                    <a:pt x="946" y="164"/>
                  </a:lnTo>
                  <a:lnTo>
                    <a:pt x="955" y="152"/>
                  </a:lnTo>
                  <a:lnTo>
                    <a:pt x="965" y="140"/>
                  </a:lnTo>
                  <a:lnTo>
                    <a:pt x="974" y="131"/>
                  </a:lnTo>
                  <a:lnTo>
                    <a:pt x="982" y="123"/>
                  </a:lnTo>
                  <a:lnTo>
                    <a:pt x="991" y="118"/>
                  </a:lnTo>
                  <a:lnTo>
                    <a:pt x="999" y="116"/>
                  </a:lnTo>
                  <a:lnTo>
                    <a:pt x="1008" y="117"/>
                  </a:lnTo>
                  <a:lnTo>
                    <a:pt x="1016" y="122"/>
                  </a:lnTo>
                  <a:lnTo>
                    <a:pt x="1022" y="131"/>
                  </a:lnTo>
                  <a:lnTo>
                    <a:pt x="1028" y="144"/>
                  </a:lnTo>
                  <a:lnTo>
                    <a:pt x="1034" y="163"/>
                  </a:lnTo>
                  <a:lnTo>
                    <a:pt x="1039" y="187"/>
                  </a:lnTo>
                  <a:lnTo>
                    <a:pt x="1043" y="217"/>
                  </a:lnTo>
                  <a:lnTo>
                    <a:pt x="1043" y="234"/>
                  </a:lnTo>
                  <a:lnTo>
                    <a:pt x="1043" y="251"/>
                  </a:lnTo>
                  <a:lnTo>
                    <a:pt x="1044" y="269"/>
                  </a:lnTo>
                  <a:lnTo>
                    <a:pt x="1044" y="286"/>
                  </a:lnTo>
                  <a:lnTo>
                    <a:pt x="1045" y="304"/>
                  </a:lnTo>
                  <a:lnTo>
                    <a:pt x="1046" y="322"/>
                  </a:lnTo>
                  <a:lnTo>
                    <a:pt x="1046" y="339"/>
                  </a:lnTo>
                  <a:lnTo>
                    <a:pt x="1049" y="357"/>
                  </a:lnTo>
                  <a:lnTo>
                    <a:pt x="1050" y="375"/>
                  </a:lnTo>
                  <a:lnTo>
                    <a:pt x="1051" y="392"/>
                  </a:lnTo>
                  <a:lnTo>
                    <a:pt x="1053" y="409"/>
                  </a:lnTo>
                  <a:lnTo>
                    <a:pt x="1054" y="427"/>
                  </a:lnTo>
                  <a:lnTo>
                    <a:pt x="1056" y="443"/>
                  </a:lnTo>
                  <a:lnTo>
                    <a:pt x="1057" y="459"/>
                  </a:lnTo>
                  <a:lnTo>
                    <a:pt x="1060" y="476"/>
                  </a:lnTo>
                  <a:lnTo>
                    <a:pt x="1061" y="491"/>
                  </a:lnTo>
                  <a:lnTo>
                    <a:pt x="1064" y="507"/>
                  </a:lnTo>
                  <a:lnTo>
                    <a:pt x="1065" y="522"/>
                  </a:lnTo>
                  <a:lnTo>
                    <a:pt x="1067" y="535"/>
                  </a:lnTo>
                  <a:lnTo>
                    <a:pt x="1070" y="549"/>
                  </a:lnTo>
                  <a:lnTo>
                    <a:pt x="1072" y="562"/>
                  </a:lnTo>
                  <a:lnTo>
                    <a:pt x="1073" y="575"/>
                  </a:lnTo>
                  <a:lnTo>
                    <a:pt x="1076" y="587"/>
                  </a:lnTo>
                  <a:lnTo>
                    <a:pt x="1078" y="598"/>
                  </a:lnTo>
                  <a:lnTo>
                    <a:pt x="1081" y="609"/>
                  </a:lnTo>
                  <a:lnTo>
                    <a:pt x="1083" y="618"/>
                  </a:lnTo>
                  <a:lnTo>
                    <a:pt x="1085" y="628"/>
                  </a:lnTo>
                  <a:lnTo>
                    <a:pt x="1087" y="635"/>
                  </a:lnTo>
                  <a:lnTo>
                    <a:pt x="1090" y="642"/>
                  </a:lnTo>
                  <a:lnTo>
                    <a:pt x="1091" y="649"/>
                  </a:lnTo>
                  <a:lnTo>
                    <a:pt x="1093" y="654"/>
                  </a:lnTo>
                  <a:lnTo>
                    <a:pt x="1094" y="658"/>
                  </a:lnTo>
                  <a:lnTo>
                    <a:pt x="1098" y="666"/>
                  </a:lnTo>
                  <a:lnTo>
                    <a:pt x="1101" y="674"/>
                  </a:lnTo>
                  <a:lnTo>
                    <a:pt x="1103" y="684"/>
                  </a:lnTo>
                  <a:lnTo>
                    <a:pt x="1104" y="695"/>
                  </a:lnTo>
                  <a:lnTo>
                    <a:pt x="1107" y="707"/>
                  </a:lnTo>
                  <a:lnTo>
                    <a:pt x="1107" y="719"/>
                  </a:lnTo>
                  <a:lnTo>
                    <a:pt x="1108" y="731"/>
                  </a:lnTo>
                  <a:lnTo>
                    <a:pt x="1108" y="745"/>
                  </a:lnTo>
                  <a:lnTo>
                    <a:pt x="1109" y="758"/>
                  </a:lnTo>
                  <a:lnTo>
                    <a:pt x="1109" y="771"/>
                  </a:lnTo>
                  <a:lnTo>
                    <a:pt x="1108" y="784"/>
                  </a:lnTo>
                  <a:lnTo>
                    <a:pt x="1108" y="798"/>
                  </a:lnTo>
                  <a:lnTo>
                    <a:pt x="1108" y="810"/>
                  </a:lnTo>
                  <a:lnTo>
                    <a:pt x="1108" y="822"/>
                  </a:lnTo>
                  <a:lnTo>
                    <a:pt x="1108" y="835"/>
                  </a:lnTo>
                  <a:lnTo>
                    <a:pt x="1108" y="846"/>
                  </a:lnTo>
                  <a:lnTo>
                    <a:pt x="1108" y="858"/>
                  </a:lnTo>
                  <a:lnTo>
                    <a:pt x="1109" y="871"/>
                  </a:lnTo>
                  <a:lnTo>
                    <a:pt x="1110" y="884"/>
                  </a:lnTo>
                  <a:lnTo>
                    <a:pt x="1113" y="899"/>
                  </a:lnTo>
                  <a:lnTo>
                    <a:pt x="1115" y="913"/>
                  </a:lnTo>
                  <a:lnTo>
                    <a:pt x="1118" y="926"/>
                  </a:lnTo>
                  <a:lnTo>
                    <a:pt x="1120" y="938"/>
                  </a:lnTo>
                  <a:lnTo>
                    <a:pt x="1124" y="948"/>
                  </a:lnTo>
                  <a:lnTo>
                    <a:pt x="1126" y="956"/>
                  </a:lnTo>
                  <a:lnTo>
                    <a:pt x="1130" y="961"/>
                  </a:lnTo>
                  <a:lnTo>
                    <a:pt x="1133" y="963"/>
                  </a:lnTo>
                  <a:lnTo>
                    <a:pt x="1135" y="961"/>
                  </a:lnTo>
                  <a:lnTo>
                    <a:pt x="1138" y="954"/>
                  </a:lnTo>
                  <a:lnTo>
                    <a:pt x="1139" y="943"/>
                  </a:lnTo>
                  <a:lnTo>
                    <a:pt x="1140" y="926"/>
                  </a:lnTo>
                  <a:lnTo>
                    <a:pt x="1140" y="904"/>
                  </a:lnTo>
                  <a:lnTo>
                    <a:pt x="1140" y="892"/>
                  </a:lnTo>
                  <a:lnTo>
                    <a:pt x="1140" y="879"/>
                  </a:lnTo>
                  <a:lnTo>
                    <a:pt x="1140" y="866"/>
                  </a:lnTo>
                  <a:lnTo>
                    <a:pt x="1140" y="853"/>
                  </a:lnTo>
                  <a:lnTo>
                    <a:pt x="1140" y="840"/>
                  </a:lnTo>
                  <a:lnTo>
                    <a:pt x="1140" y="826"/>
                  </a:lnTo>
                  <a:lnTo>
                    <a:pt x="1140" y="814"/>
                  </a:lnTo>
                  <a:lnTo>
                    <a:pt x="1140" y="800"/>
                  </a:lnTo>
                  <a:lnTo>
                    <a:pt x="1140" y="788"/>
                  </a:lnTo>
                  <a:lnTo>
                    <a:pt x="1140" y="774"/>
                  </a:lnTo>
                  <a:lnTo>
                    <a:pt x="1140" y="762"/>
                  </a:lnTo>
                  <a:lnTo>
                    <a:pt x="1140" y="750"/>
                  </a:lnTo>
                  <a:lnTo>
                    <a:pt x="1140" y="736"/>
                  </a:lnTo>
                  <a:lnTo>
                    <a:pt x="1141" y="724"/>
                  </a:lnTo>
                  <a:lnTo>
                    <a:pt x="1141" y="713"/>
                  </a:lnTo>
                  <a:lnTo>
                    <a:pt x="1141" y="700"/>
                  </a:lnTo>
                  <a:lnTo>
                    <a:pt x="1143" y="688"/>
                  </a:lnTo>
                  <a:lnTo>
                    <a:pt x="1144" y="677"/>
                  </a:lnTo>
                  <a:lnTo>
                    <a:pt x="1144" y="666"/>
                  </a:lnTo>
                  <a:lnTo>
                    <a:pt x="1145" y="655"/>
                  </a:lnTo>
                  <a:lnTo>
                    <a:pt x="1146" y="644"/>
                  </a:lnTo>
                  <a:lnTo>
                    <a:pt x="1147" y="634"/>
                  </a:lnTo>
                  <a:lnTo>
                    <a:pt x="1149" y="624"/>
                  </a:lnTo>
                  <a:lnTo>
                    <a:pt x="1151" y="614"/>
                  </a:lnTo>
                  <a:lnTo>
                    <a:pt x="1152" y="605"/>
                  </a:lnTo>
                  <a:lnTo>
                    <a:pt x="1155" y="597"/>
                  </a:lnTo>
                  <a:lnTo>
                    <a:pt x="1157" y="588"/>
                  </a:lnTo>
                  <a:lnTo>
                    <a:pt x="1160" y="581"/>
                  </a:lnTo>
                  <a:lnTo>
                    <a:pt x="1163" y="573"/>
                  </a:lnTo>
                  <a:lnTo>
                    <a:pt x="1166" y="566"/>
                  </a:lnTo>
                  <a:lnTo>
                    <a:pt x="1170" y="560"/>
                  </a:lnTo>
                  <a:lnTo>
                    <a:pt x="1172" y="555"/>
                  </a:lnTo>
                  <a:lnTo>
                    <a:pt x="1181" y="544"/>
                  </a:lnTo>
                  <a:lnTo>
                    <a:pt x="1189" y="533"/>
                  </a:lnTo>
                  <a:lnTo>
                    <a:pt x="1200" y="523"/>
                  </a:lnTo>
                  <a:lnTo>
                    <a:pt x="1210" y="513"/>
                  </a:lnTo>
                  <a:lnTo>
                    <a:pt x="1223" y="506"/>
                  </a:lnTo>
                  <a:lnTo>
                    <a:pt x="1234" y="499"/>
                  </a:lnTo>
                  <a:lnTo>
                    <a:pt x="1245" y="494"/>
                  </a:lnTo>
                  <a:lnTo>
                    <a:pt x="1257" y="493"/>
                  </a:lnTo>
                  <a:lnTo>
                    <a:pt x="1267" y="494"/>
                  </a:lnTo>
                  <a:lnTo>
                    <a:pt x="1277" y="499"/>
                  </a:lnTo>
                  <a:lnTo>
                    <a:pt x="1286" y="507"/>
                  </a:lnTo>
                  <a:lnTo>
                    <a:pt x="1293" y="519"/>
                  </a:lnTo>
                  <a:lnTo>
                    <a:pt x="1298" y="535"/>
                  </a:lnTo>
                  <a:lnTo>
                    <a:pt x="1302" y="556"/>
                  </a:lnTo>
                  <a:lnTo>
                    <a:pt x="1303" y="582"/>
                  </a:lnTo>
                  <a:lnTo>
                    <a:pt x="1302" y="613"/>
                  </a:lnTo>
                  <a:lnTo>
                    <a:pt x="1302" y="629"/>
                  </a:lnTo>
                  <a:lnTo>
                    <a:pt x="1300" y="645"/>
                  </a:lnTo>
                  <a:lnTo>
                    <a:pt x="1299" y="661"/>
                  </a:lnTo>
                  <a:lnTo>
                    <a:pt x="1298" y="674"/>
                  </a:lnTo>
                  <a:lnTo>
                    <a:pt x="1298" y="689"/>
                  </a:lnTo>
                  <a:lnTo>
                    <a:pt x="1298" y="702"/>
                  </a:lnTo>
                  <a:lnTo>
                    <a:pt x="1298" y="715"/>
                  </a:lnTo>
                  <a:lnTo>
                    <a:pt x="1298" y="728"/>
                  </a:lnTo>
                  <a:lnTo>
                    <a:pt x="1298" y="739"/>
                  </a:lnTo>
                  <a:lnTo>
                    <a:pt x="1298" y="750"/>
                  </a:lnTo>
                  <a:lnTo>
                    <a:pt x="1298" y="761"/>
                  </a:lnTo>
                  <a:lnTo>
                    <a:pt x="1298" y="772"/>
                  </a:lnTo>
                  <a:lnTo>
                    <a:pt x="1299" y="782"/>
                  </a:lnTo>
                  <a:lnTo>
                    <a:pt x="1299" y="792"/>
                  </a:lnTo>
                  <a:lnTo>
                    <a:pt x="1300" y="800"/>
                  </a:lnTo>
                  <a:lnTo>
                    <a:pt x="1302" y="810"/>
                  </a:lnTo>
                  <a:lnTo>
                    <a:pt x="1303" y="819"/>
                  </a:lnTo>
                  <a:lnTo>
                    <a:pt x="1304" y="827"/>
                  </a:lnTo>
                  <a:lnTo>
                    <a:pt x="1305" y="836"/>
                  </a:lnTo>
                  <a:lnTo>
                    <a:pt x="1307" y="843"/>
                  </a:lnTo>
                  <a:lnTo>
                    <a:pt x="1308" y="852"/>
                  </a:lnTo>
                  <a:lnTo>
                    <a:pt x="1310" y="861"/>
                  </a:lnTo>
                  <a:lnTo>
                    <a:pt x="1311" y="868"/>
                  </a:lnTo>
                  <a:lnTo>
                    <a:pt x="1314" y="877"/>
                  </a:lnTo>
                  <a:lnTo>
                    <a:pt x="1316" y="884"/>
                  </a:lnTo>
                  <a:lnTo>
                    <a:pt x="1319" y="892"/>
                  </a:lnTo>
                  <a:lnTo>
                    <a:pt x="1320" y="900"/>
                  </a:lnTo>
                  <a:lnTo>
                    <a:pt x="1324" y="909"/>
                  </a:lnTo>
                  <a:lnTo>
                    <a:pt x="1326" y="917"/>
                  </a:lnTo>
                  <a:lnTo>
                    <a:pt x="1329" y="926"/>
                  </a:lnTo>
                  <a:lnTo>
                    <a:pt x="1331" y="935"/>
                  </a:lnTo>
                  <a:lnTo>
                    <a:pt x="1335" y="943"/>
                  </a:lnTo>
                  <a:lnTo>
                    <a:pt x="1337" y="951"/>
                  </a:lnTo>
                  <a:lnTo>
                    <a:pt x="1340" y="958"/>
                  </a:lnTo>
                  <a:lnTo>
                    <a:pt x="1342" y="964"/>
                  </a:lnTo>
                  <a:lnTo>
                    <a:pt x="1346" y="972"/>
                  </a:lnTo>
                  <a:lnTo>
                    <a:pt x="1348" y="979"/>
                  </a:lnTo>
                  <a:lnTo>
                    <a:pt x="1352" y="987"/>
                  </a:lnTo>
                  <a:lnTo>
                    <a:pt x="1356" y="994"/>
                  </a:lnTo>
                  <a:lnTo>
                    <a:pt x="1360" y="1003"/>
                  </a:lnTo>
                  <a:lnTo>
                    <a:pt x="1487" y="1371"/>
                  </a:lnTo>
                  <a:lnTo>
                    <a:pt x="1527" y="1590"/>
                  </a:lnTo>
                  <a:lnTo>
                    <a:pt x="455" y="1590"/>
                  </a:lnTo>
                  <a:close/>
                </a:path>
              </a:pathLst>
            </a:custGeom>
            <a:solidFill>
              <a:schemeClr val="accent1"/>
            </a:solidFill>
            <a:ln w="9525">
              <a:noFill/>
              <a:round/>
              <a:headEnd/>
              <a:tailEnd/>
            </a:ln>
          </p:spPr>
          <p:txBody>
            <a:bodyPr/>
            <a:lstStyle/>
            <a:p>
              <a:endParaRPr lang="ko-KR" altLang="en-US"/>
            </a:p>
          </p:txBody>
        </p:sp>
        <p:sp>
          <p:nvSpPr>
            <p:cNvPr id="259084" name="Freeform 11"/>
            <p:cNvSpPr>
              <a:spLocks/>
            </p:cNvSpPr>
            <p:nvPr/>
          </p:nvSpPr>
          <p:spPr bwMode="auto">
            <a:xfrm>
              <a:off x="3634" y="1995"/>
              <a:ext cx="675" cy="753"/>
            </a:xfrm>
            <a:custGeom>
              <a:avLst/>
              <a:gdLst>
                <a:gd name="T0" fmla="*/ 1 w 1350"/>
                <a:gd name="T1" fmla="*/ 1 h 1506"/>
                <a:gd name="T2" fmla="*/ 1 w 1350"/>
                <a:gd name="T3" fmla="*/ 1 h 1506"/>
                <a:gd name="T4" fmla="*/ 1 w 1350"/>
                <a:gd name="T5" fmla="*/ 1 h 1506"/>
                <a:gd name="T6" fmla="*/ 1 w 1350"/>
                <a:gd name="T7" fmla="*/ 1 h 1506"/>
                <a:gd name="T8" fmla="*/ 1 w 1350"/>
                <a:gd name="T9" fmla="*/ 1 h 1506"/>
                <a:gd name="T10" fmla="*/ 1 w 1350"/>
                <a:gd name="T11" fmla="*/ 1 h 1506"/>
                <a:gd name="T12" fmla="*/ 1 w 1350"/>
                <a:gd name="T13" fmla="*/ 1 h 1506"/>
                <a:gd name="T14" fmla="*/ 1 w 1350"/>
                <a:gd name="T15" fmla="*/ 1 h 1506"/>
                <a:gd name="T16" fmla="*/ 1 w 1350"/>
                <a:gd name="T17" fmla="*/ 1 h 1506"/>
                <a:gd name="T18" fmla="*/ 1 w 1350"/>
                <a:gd name="T19" fmla="*/ 1 h 1506"/>
                <a:gd name="T20" fmla="*/ 1 w 1350"/>
                <a:gd name="T21" fmla="*/ 1 h 1506"/>
                <a:gd name="T22" fmla="*/ 1 w 1350"/>
                <a:gd name="T23" fmla="*/ 1 h 1506"/>
                <a:gd name="T24" fmla="*/ 1 w 1350"/>
                <a:gd name="T25" fmla="*/ 1 h 1506"/>
                <a:gd name="T26" fmla="*/ 1 w 1350"/>
                <a:gd name="T27" fmla="*/ 1 h 1506"/>
                <a:gd name="T28" fmla="*/ 1 w 1350"/>
                <a:gd name="T29" fmla="*/ 1 h 1506"/>
                <a:gd name="T30" fmla="*/ 1 w 1350"/>
                <a:gd name="T31" fmla="*/ 1 h 1506"/>
                <a:gd name="T32" fmla="*/ 1 w 1350"/>
                <a:gd name="T33" fmla="*/ 1 h 1506"/>
                <a:gd name="T34" fmla="*/ 1 w 1350"/>
                <a:gd name="T35" fmla="*/ 1 h 1506"/>
                <a:gd name="T36" fmla="*/ 1 w 1350"/>
                <a:gd name="T37" fmla="*/ 1 h 1506"/>
                <a:gd name="T38" fmla="*/ 1 w 1350"/>
                <a:gd name="T39" fmla="*/ 1 h 1506"/>
                <a:gd name="T40" fmla="*/ 1 w 1350"/>
                <a:gd name="T41" fmla="*/ 1 h 1506"/>
                <a:gd name="T42" fmla="*/ 1 w 1350"/>
                <a:gd name="T43" fmla="*/ 1 h 1506"/>
                <a:gd name="T44" fmla="*/ 1 w 1350"/>
                <a:gd name="T45" fmla="*/ 1 h 1506"/>
                <a:gd name="T46" fmla="*/ 1 w 1350"/>
                <a:gd name="T47" fmla="*/ 1 h 1506"/>
                <a:gd name="T48" fmla="*/ 1 w 1350"/>
                <a:gd name="T49" fmla="*/ 1 h 1506"/>
                <a:gd name="T50" fmla="*/ 1 w 1350"/>
                <a:gd name="T51" fmla="*/ 1 h 1506"/>
                <a:gd name="T52" fmla="*/ 1 w 1350"/>
                <a:gd name="T53" fmla="*/ 1 h 1506"/>
                <a:gd name="T54" fmla="*/ 1 w 1350"/>
                <a:gd name="T55" fmla="*/ 1 h 1506"/>
                <a:gd name="T56" fmla="*/ 1 w 1350"/>
                <a:gd name="T57" fmla="*/ 1 h 1506"/>
                <a:gd name="T58" fmla="*/ 1 w 1350"/>
                <a:gd name="T59" fmla="*/ 1 h 1506"/>
                <a:gd name="T60" fmla="*/ 1 w 1350"/>
                <a:gd name="T61" fmla="*/ 1 h 1506"/>
                <a:gd name="T62" fmla="*/ 1 w 1350"/>
                <a:gd name="T63" fmla="*/ 1 h 1506"/>
                <a:gd name="T64" fmla="*/ 1 w 1350"/>
                <a:gd name="T65" fmla="*/ 1 h 1506"/>
                <a:gd name="T66" fmla="*/ 1 w 1350"/>
                <a:gd name="T67" fmla="*/ 1 h 1506"/>
                <a:gd name="T68" fmla="*/ 1 w 1350"/>
                <a:gd name="T69" fmla="*/ 1 h 1506"/>
                <a:gd name="T70" fmla="*/ 1 w 1350"/>
                <a:gd name="T71" fmla="*/ 1 h 1506"/>
                <a:gd name="T72" fmla="*/ 1 w 1350"/>
                <a:gd name="T73" fmla="*/ 1 h 1506"/>
                <a:gd name="T74" fmla="*/ 1 w 1350"/>
                <a:gd name="T75" fmla="*/ 1 h 1506"/>
                <a:gd name="T76" fmla="*/ 1 w 1350"/>
                <a:gd name="T77" fmla="*/ 1 h 1506"/>
                <a:gd name="T78" fmla="*/ 1 w 1350"/>
                <a:gd name="T79" fmla="*/ 1 h 1506"/>
                <a:gd name="T80" fmla="*/ 1 w 1350"/>
                <a:gd name="T81" fmla="*/ 1 h 1506"/>
                <a:gd name="T82" fmla="*/ 1 w 1350"/>
                <a:gd name="T83" fmla="*/ 1 h 1506"/>
                <a:gd name="T84" fmla="*/ 1 w 1350"/>
                <a:gd name="T85" fmla="*/ 1 h 1506"/>
                <a:gd name="T86" fmla="*/ 1 w 1350"/>
                <a:gd name="T87" fmla="*/ 1 h 1506"/>
                <a:gd name="T88" fmla="*/ 1 w 1350"/>
                <a:gd name="T89" fmla="*/ 1 h 1506"/>
                <a:gd name="T90" fmla="*/ 1 w 1350"/>
                <a:gd name="T91" fmla="*/ 1 h 1506"/>
                <a:gd name="T92" fmla="*/ 1 w 1350"/>
                <a:gd name="T93" fmla="*/ 1 h 1506"/>
                <a:gd name="T94" fmla="*/ 1 w 1350"/>
                <a:gd name="T95" fmla="*/ 1 h 1506"/>
                <a:gd name="T96" fmla="*/ 1 w 1350"/>
                <a:gd name="T97" fmla="*/ 1 h 1506"/>
                <a:gd name="T98" fmla="*/ 1 w 1350"/>
                <a:gd name="T99" fmla="*/ 1 h 1506"/>
                <a:gd name="T100" fmla="*/ 1 w 1350"/>
                <a:gd name="T101" fmla="*/ 1 h 1506"/>
                <a:gd name="T102" fmla="*/ 1 w 1350"/>
                <a:gd name="T103" fmla="*/ 1 h 1506"/>
                <a:gd name="T104" fmla="*/ 1 w 1350"/>
                <a:gd name="T105" fmla="*/ 1 h 1506"/>
                <a:gd name="T106" fmla="*/ 1 w 1350"/>
                <a:gd name="T107" fmla="*/ 1 h 1506"/>
                <a:gd name="T108" fmla="*/ 1 w 1350"/>
                <a:gd name="T109" fmla="*/ 1 h 1506"/>
                <a:gd name="T110" fmla="*/ 1 w 1350"/>
                <a:gd name="T111" fmla="*/ 1 h 1506"/>
                <a:gd name="T112" fmla="*/ 0 w 1350"/>
                <a:gd name="T113" fmla="*/ 0 h 15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0"/>
                <a:gd name="T172" fmla="*/ 0 h 1506"/>
                <a:gd name="T173" fmla="*/ 1350 w 1350"/>
                <a:gd name="T174" fmla="*/ 1506 h 15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0" h="1506">
                  <a:moveTo>
                    <a:pt x="1072" y="0"/>
                  </a:moveTo>
                  <a:lnTo>
                    <a:pt x="1350" y="1480"/>
                  </a:lnTo>
                  <a:lnTo>
                    <a:pt x="753" y="1506"/>
                  </a:lnTo>
                  <a:lnTo>
                    <a:pt x="472" y="1227"/>
                  </a:lnTo>
                  <a:lnTo>
                    <a:pt x="462" y="1217"/>
                  </a:lnTo>
                  <a:lnTo>
                    <a:pt x="454" y="1208"/>
                  </a:lnTo>
                  <a:lnTo>
                    <a:pt x="450" y="1200"/>
                  </a:lnTo>
                  <a:lnTo>
                    <a:pt x="446" y="1191"/>
                  </a:lnTo>
                  <a:lnTo>
                    <a:pt x="443" y="1184"/>
                  </a:lnTo>
                  <a:lnTo>
                    <a:pt x="443" y="1178"/>
                  </a:lnTo>
                  <a:lnTo>
                    <a:pt x="445" y="1173"/>
                  </a:lnTo>
                  <a:lnTo>
                    <a:pt x="448" y="1168"/>
                  </a:lnTo>
                  <a:lnTo>
                    <a:pt x="453" y="1164"/>
                  </a:lnTo>
                  <a:lnTo>
                    <a:pt x="454" y="1159"/>
                  </a:lnTo>
                  <a:lnTo>
                    <a:pt x="456" y="1154"/>
                  </a:lnTo>
                  <a:lnTo>
                    <a:pt x="454" y="1148"/>
                  </a:lnTo>
                  <a:lnTo>
                    <a:pt x="453" y="1141"/>
                  </a:lnTo>
                  <a:lnTo>
                    <a:pt x="451" y="1134"/>
                  </a:lnTo>
                  <a:lnTo>
                    <a:pt x="446" y="1127"/>
                  </a:lnTo>
                  <a:lnTo>
                    <a:pt x="442" y="1120"/>
                  </a:lnTo>
                  <a:lnTo>
                    <a:pt x="440" y="1116"/>
                  </a:lnTo>
                  <a:lnTo>
                    <a:pt x="436" y="1112"/>
                  </a:lnTo>
                  <a:lnTo>
                    <a:pt x="432" y="1107"/>
                  </a:lnTo>
                  <a:lnTo>
                    <a:pt x="429" y="1102"/>
                  </a:lnTo>
                  <a:lnTo>
                    <a:pt x="425" y="1099"/>
                  </a:lnTo>
                  <a:lnTo>
                    <a:pt x="420" y="1094"/>
                  </a:lnTo>
                  <a:lnTo>
                    <a:pt x="416" y="1089"/>
                  </a:lnTo>
                  <a:lnTo>
                    <a:pt x="414" y="1084"/>
                  </a:lnTo>
                  <a:lnTo>
                    <a:pt x="410" y="1079"/>
                  </a:lnTo>
                  <a:lnTo>
                    <a:pt x="408" y="1074"/>
                  </a:lnTo>
                  <a:lnTo>
                    <a:pt x="406" y="1069"/>
                  </a:lnTo>
                  <a:lnTo>
                    <a:pt x="406" y="1065"/>
                  </a:lnTo>
                  <a:lnTo>
                    <a:pt x="406" y="1060"/>
                  </a:lnTo>
                  <a:lnTo>
                    <a:pt x="408" y="1057"/>
                  </a:lnTo>
                  <a:lnTo>
                    <a:pt x="411" y="1052"/>
                  </a:lnTo>
                  <a:lnTo>
                    <a:pt x="416" y="1048"/>
                  </a:lnTo>
                  <a:lnTo>
                    <a:pt x="425" y="1042"/>
                  </a:lnTo>
                  <a:lnTo>
                    <a:pt x="431" y="1036"/>
                  </a:lnTo>
                  <a:lnTo>
                    <a:pt x="432" y="1031"/>
                  </a:lnTo>
                  <a:lnTo>
                    <a:pt x="432" y="1027"/>
                  </a:lnTo>
                  <a:lnTo>
                    <a:pt x="430" y="1023"/>
                  </a:lnTo>
                  <a:lnTo>
                    <a:pt x="425" y="1020"/>
                  </a:lnTo>
                  <a:lnTo>
                    <a:pt x="417" y="1016"/>
                  </a:lnTo>
                  <a:lnTo>
                    <a:pt x="410" y="1012"/>
                  </a:lnTo>
                  <a:lnTo>
                    <a:pt x="405" y="1011"/>
                  </a:lnTo>
                  <a:lnTo>
                    <a:pt x="400" y="1009"/>
                  </a:lnTo>
                  <a:lnTo>
                    <a:pt x="397" y="1006"/>
                  </a:lnTo>
                  <a:lnTo>
                    <a:pt x="392" y="1002"/>
                  </a:lnTo>
                  <a:lnTo>
                    <a:pt x="388" y="1000"/>
                  </a:lnTo>
                  <a:lnTo>
                    <a:pt x="383" y="996"/>
                  </a:lnTo>
                  <a:lnTo>
                    <a:pt x="379" y="993"/>
                  </a:lnTo>
                  <a:lnTo>
                    <a:pt x="374" y="988"/>
                  </a:lnTo>
                  <a:lnTo>
                    <a:pt x="371" y="983"/>
                  </a:lnTo>
                  <a:lnTo>
                    <a:pt x="367" y="976"/>
                  </a:lnTo>
                  <a:lnTo>
                    <a:pt x="364" y="970"/>
                  </a:lnTo>
                  <a:lnTo>
                    <a:pt x="362" y="963"/>
                  </a:lnTo>
                  <a:lnTo>
                    <a:pt x="358" y="956"/>
                  </a:lnTo>
                  <a:lnTo>
                    <a:pt x="357" y="947"/>
                  </a:lnTo>
                  <a:lnTo>
                    <a:pt x="355" y="938"/>
                  </a:lnTo>
                  <a:lnTo>
                    <a:pt x="355" y="928"/>
                  </a:lnTo>
                  <a:lnTo>
                    <a:pt x="353" y="919"/>
                  </a:lnTo>
                  <a:lnTo>
                    <a:pt x="353" y="910"/>
                  </a:lnTo>
                  <a:lnTo>
                    <a:pt x="352" y="901"/>
                  </a:lnTo>
                  <a:lnTo>
                    <a:pt x="351" y="895"/>
                  </a:lnTo>
                  <a:lnTo>
                    <a:pt x="350" y="888"/>
                  </a:lnTo>
                  <a:lnTo>
                    <a:pt x="348" y="882"/>
                  </a:lnTo>
                  <a:lnTo>
                    <a:pt x="346" y="877"/>
                  </a:lnTo>
                  <a:lnTo>
                    <a:pt x="345" y="872"/>
                  </a:lnTo>
                  <a:lnTo>
                    <a:pt x="342" y="868"/>
                  </a:lnTo>
                  <a:lnTo>
                    <a:pt x="340" y="863"/>
                  </a:lnTo>
                  <a:lnTo>
                    <a:pt x="337" y="859"/>
                  </a:lnTo>
                  <a:lnTo>
                    <a:pt x="335" y="854"/>
                  </a:lnTo>
                  <a:lnTo>
                    <a:pt x="332" y="851"/>
                  </a:lnTo>
                  <a:lnTo>
                    <a:pt x="329" y="847"/>
                  </a:lnTo>
                  <a:lnTo>
                    <a:pt x="325" y="842"/>
                  </a:lnTo>
                  <a:lnTo>
                    <a:pt x="323" y="837"/>
                  </a:lnTo>
                  <a:lnTo>
                    <a:pt x="319" y="832"/>
                  </a:lnTo>
                  <a:lnTo>
                    <a:pt x="315" y="827"/>
                  </a:lnTo>
                  <a:lnTo>
                    <a:pt x="311" y="821"/>
                  </a:lnTo>
                  <a:lnTo>
                    <a:pt x="309" y="815"/>
                  </a:lnTo>
                  <a:lnTo>
                    <a:pt x="305" y="809"/>
                  </a:lnTo>
                  <a:lnTo>
                    <a:pt x="303" y="804"/>
                  </a:lnTo>
                  <a:lnTo>
                    <a:pt x="300" y="798"/>
                  </a:lnTo>
                  <a:lnTo>
                    <a:pt x="299" y="793"/>
                  </a:lnTo>
                  <a:lnTo>
                    <a:pt x="297" y="788"/>
                  </a:lnTo>
                  <a:lnTo>
                    <a:pt x="297" y="784"/>
                  </a:lnTo>
                  <a:lnTo>
                    <a:pt x="297" y="780"/>
                  </a:lnTo>
                  <a:lnTo>
                    <a:pt x="298" y="778"/>
                  </a:lnTo>
                  <a:lnTo>
                    <a:pt x="299" y="777"/>
                  </a:lnTo>
                  <a:lnTo>
                    <a:pt x="302" y="775"/>
                  </a:lnTo>
                  <a:lnTo>
                    <a:pt x="305" y="777"/>
                  </a:lnTo>
                  <a:lnTo>
                    <a:pt x="309" y="779"/>
                  </a:lnTo>
                  <a:lnTo>
                    <a:pt x="314" y="782"/>
                  </a:lnTo>
                  <a:lnTo>
                    <a:pt x="316" y="783"/>
                  </a:lnTo>
                  <a:lnTo>
                    <a:pt x="320" y="783"/>
                  </a:lnTo>
                  <a:lnTo>
                    <a:pt x="321" y="782"/>
                  </a:lnTo>
                  <a:lnTo>
                    <a:pt x="323" y="780"/>
                  </a:lnTo>
                  <a:lnTo>
                    <a:pt x="323" y="778"/>
                  </a:lnTo>
                  <a:lnTo>
                    <a:pt x="323" y="774"/>
                  </a:lnTo>
                  <a:lnTo>
                    <a:pt x="321" y="771"/>
                  </a:lnTo>
                  <a:lnTo>
                    <a:pt x="320" y="766"/>
                  </a:lnTo>
                  <a:lnTo>
                    <a:pt x="318" y="761"/>
                  </a:lnTo>
                  <a:lnTo>
                    <a:pt x="315" y="756"/>
                  </a:lnTo>
                  <a:lnTo>
                    <a:pt x="313" y="750"/>
                  </a:lnTo>
                  <a:lnTo>
                    <a:pt x="310" y="745"/>
                  </a:lnTo>
                  <a:lnTo>
                    <a:pt x="307" y="738"/>
                  </a:lnTo>
                  <a:lnTo>
                    <a:pt x="303" y="732"/>
                  </a:lnTo>
                  <a:lnTo>
                    <a:pt x="299" y="727"/>
                  </a:lnTo>
                  <a:lnTo>
                    <a:pt x="293" y="719"/>
                  </a:lnTo>
                  <a:lnTo>
                    <a:pt x="290" y="713"/>
                  </a:lnTo>
                  <a:lnTo>
                    <a:pt x="289" y="708"/>
                  </a:lnTo>
                  <a:lnTo>
                    <a:pt x="290" y="705"/>
                  </a:lnTo>
                  <a:lnTo>
                    <a:pt x="292" y="701"/>
                  </a:lnTo>
                  <a:lnTo>
                    <a:pt x="294" y="697"/>
                  </a:lnTo>
                  <a:lnTo>
                    <a:pt x="295" y="689"/>
                  </a:lnTo>
                  <a:lnTo>
                    <a:pt x="297" y="678"/>
                  </a:lnTo>
                  <a:lnTo>
                    <a:pt x="295" y="673"/>
                  </a:lnTo>
                  <a:lnTo>
                    <a:pt x="295" y="667"/>
                  </a:lnTo>
                  <a:lnTo>
                    <a:pt x="294" y="662"/>
                  </a:lnTo>
                  <a:lnTo>
                    <a:pt x="293" y="656"/>
                  </a:lnTo>
                  <a:lnTo>
                    <a:pt x="290" y="651"/>
                  </a:lnTo>
                  <a:lnTo>
                    <a:pt x="288" y="646"/>
                  </a:lnTo>
                  <a:lnTo>
                    <a:pt x="286" y="641"/>
                  </a:lnTo>
                  <a:lnTo>
                    <a:pt x="283" y="636"/>
                  </a:lnTo>
                  <a:lnTo>
                    <a:pt x="281" y="632"/>
                  </a:lnTo>
                  <a:lnTo>
                    <a:pt x="278" y="627"/>
                  </a:lnTo>
                  <a:lnTo>
                    <a:pt x="274" y="624"/>
                  </a:lnTo>
                  <a:lnTo>
                    <a:pt x="272" y="620"/>
                  </a:lnTo>
                  <a:lnTo>
                    <a:pt x="268" y="615"/>
                  </a:lnTo>
                  <a:lnTo>
                    <a:pt x="266" y="611"/>
                  </a:lnTo>
                  <a:lnTo>
                    <a:pt x="263" y="608"/>
                  </a:lnTo>
                  <a:lnTo>
                    <a:pt x="261" y="604"/>
                  </a:lnTo>
                  <a:lnTo>
                    <a:pt x="255" y="598"/>
                  </a:lnTo>
                  <a:lnTo>
                    <a:pt x="251" y="592"/>
                  </a:lnTo>
                  <a:lnTo>
                    <a:pt x="246" y="587"/>
                  </a:lnTo>
                  <a:lnTo>
                    <a:pt x="244" y="582"/>
                  </a:lnTo>
                  <a:lnTo>
                    <a:pt x="244" y="577"/>
                  </a:lnTo>
                  <a:lnTo>
                    <a:pt x="245" y="572"/>
                  </a:lnTo>
                  <a:lnTo>
                    <a:pt x="251" y="565"/>
                  </a:lnTo>
                  <a:lnTo>
                    <a:pt x="261" y="556"/>
                  </a:lnTo>
                  <a:lnTo>
                    <a:pt x="270" y="546"/>
                  </a:lnTo>
                  <a:lnTo>
                    <a:pt x="274" y="539"/>
                  </a:lnTo>
                  <a:lnTo>
                    <a:pt x="276" y="532"/>
                  </a:lnTo>
                  <a:lnTo>
                    <a:pt x="273" y="526"/>
                  </a:lnTo>
                  <a:lnTo>
                    <a:pt x="270" y="521"/>
                  </a:lnTo>
                  <a:lnTo>
                    <a:pt x="263" y="516"/>
                  </a:lnTo>
                  <a:lnTo>
                    <a:pt x="258" y="512"/>
                  </a:lnTo>
                  <a:lnTo>
                    <a:pt x="255" y="507"/>
                  </a:lnTo>
                  <a:lnTo>
                    <a:pt x="250" y="502"/>
                  </a:lnTo>
                  <a:lnTo>
                    <a:pt x="245" y="497"/>
                  </a:lnTo>
                  <a:lnTo>
                    <a:pt x="241" y="492"/>
                  </a:lnTo>
                  <a:lnTo>
                    <a:pt x="237" y="487"/>
                  </a:lnTo>
                  <a:lnTo>
                    <a:pt x="236" y="481"/>
                  </a:lnTo>
                  <a:lnTo>
                    <a:pt x="237" y="472"/>
                  </a:lnTo>
                  <a:lnTo>
                    <a:pt x="242" y="463"/>
                  </a:lnTo>
                  <a:lnTo>
                    <a:pt x="251" y="452"/>
                  </a:lnTo>
                  <a:lnTo>
                    <a:pt x="255" y="446"/>
                  </a:lnTo>
                  <a:lnTo>
                    <a:pt x="258" y="440"/>
                  </a:lnTo>
                  <a:lnTo>
                    <a:pt x="258" y="434"/>
                  </a:lnTo>
                  <a:lnTo>
                    <a:pt x="258" y="429"/>
                  </a:lnTo>
                  <a:lnTo>
                    <a:pt x="256" y="423"/>
                  </a:lnTo>
                  <a:lnTo>
                    <a:pt x="254" y="418"/>
                  </a:lnTo>
                  <a:lnTo>
                    <a:pt x="250" y="413"/>
                  </a:lnTo>
                  <a:lnTo>
                    <a:pt x="245" y="408"/>
                  </a:lnTo>
                  <a:lnTo>
                    <a:pt x="240" y="403"/>
                  </a:lnTo>
                  <a:lnTo>
                    <a:pt x="235" y="399"/>
                  </a:lnTo>
                  <a:lnTo>
                    <a:pt x="230" y="394"/>
                  </a:lnTo>
                  <a:lnTo>
                    <a:pt x="225" y="389"/>
                  </a:lnTo>
                  <a:lnTo>
                    <a:pt x="220" y="386"/>
                  </a:lnTo>
                  <a:lnTo>
                    <a:pt x="215" y="382"/>
                  </a:lnTo>
                  <a:lnTo>
                    <a:pt x="212" y="377"/>
                  </a:lnTo>
                  <a:lnTo>
                    <a:pt x="209" y="373"/>
                  </a:lnTo>
                  <a:lnTo>
                    <a:pt x="205" y="371"/>
                  </a:lnTo>
                  <a:lnTo>
                    <a:pt x="204" y="367"/>
                  </a:lnTo>
                  <a:lnTo>
                    <a:pt x="202" y="365"/>
                  </a:lnTo>
                  <a:lnTo>
                    <a:pt x="199" y="361"/>
                  </a:lnTo>
                  <a:lnTo>
                    <a:pt x="197" y="359"/>
                  </a:lnTo>
                  <a:lnTo>
                    <a:pt x="194" y="355"/>
                  </a:lnTo>
                  <a:lnTo>
                    <a:pt x="193" y="352"/>
                  </a:lnTo>
                  <a:lnTo>
                    <a:pt x="191" y="349"/>
                  </a:lnTo>
                  <a:lnTo>
                    <a:pt x="189" y="345"/>
                  </a:lnTo>
                  <a:lnTo>
                    <a:pt x="188" y="340"/>
                  </a:lnTo>
                  <a:lnTo>
                    <a:pt x="187" y="335"/>
                  </a:lnTo>
                  <a:lnTo>
                    <a:pt x="187" y="330"/>
                  </a:lnTo>
                  <a:lnTo>
                    <a:pt x="186" y="324"/>
                  </a:lnTo>
                  <a:lnTo>
                    <a:pt x="186" y="317"/>
                  </a:lnTo>
                  <a:lnTo>
                    <a:pt x="186" y="308"/>
                  </a:lnTo>
                  <a:lnTo>
                    <a:pt x="186" y="299"/>
                  </a:lnTo>
                  <a:lnTo>
                    <a:pt x="167" y="286"/>
                  </a:lnTo>
                  <a:lnTo>
                    <a:pt x="149" y="275"/>
                  </a:lnTo>
                  <a:lnTo>
                    <a:pt x="131" y="262"/>
                  </a:lnTo>
                  <a:lnTo>
                    <a:pt x="115" y="251"/>
                  </a:lnTo>
                  <a:lnTo>
                    <a:pt x="101" y="241"/>
                  </a:lnTo>
                  <a:lnTo>
                    <a:pt x="87" y="232"/>
                  </a:lnTo>
                  <a:lnTo>
                    <a:pt x="76" y="222"/>
                  </a:lnTo>
                  <a:lnTo>
                    <a:pt x="67" y="212"/>
                  </a:lnTo>
                  <a:lnTo>
                    <a:pt x="61" y="202"/>
                  </a:lnTo>
                  <a:lnTo>
                    <a:pt x="56" y="193"/>
                  </a:lnTo>
                  <a:lnTo>
                    <a:pt x="54" y="183"/>
                  </a:lnTo>
                  <a:lnTo>
                    <a:pt x="55" y="174"/>
                  </a:lnTo>
                  <a:lnTo>
                    <a:pt x="60" y="164"/>
                  </a:lnTo>
                  <a:lnTo>
                    <a:pt x="67" y="153"/>
                  </a:lnTo>
                  <a:lnTo>
                    <a:pt x="77" y="143"/>
                  </a:lnTo>
                  <a:lnTo>
                    <a:pt x="92" y="132"/>
                  </a:lnTo>
                  <a:lnTo>
                    <a:pt x="80" y="122"/>
                  </a:lnTo>
                  <a:lnTo>
                    <a:pt x="67" y="112"/>
                  </a:lnTo>
                  <a:lnTo>
                    <a:pt x="57" y="102"/>
                  </a:lnTo>
                  <a:lnTo>
                    <a:pt x="48" y="93"/>
                  </a:lnTo>
                  <a:lnTo>
                    <a:pt x="39" y="86"/>
                  </a:lnTo>
                  <a:lnTo>
                    <a:pt x="32" y="77"/>
                  </a:lnTo>
                  <a:lnTo>
                    <a:pt x="25" y="70"/>
                  </a:lnTo>
                  <a:lnTo>
                    <a:pt x="20" y="63"/>
                  </a:lnTo>
                  <a:lnTo>
                    <a:pt x="17" y="55"/>
                  </a:lnTo>
                  <a:lnTo>
                    <a:pt x="16" y="48"/>
                  </a:lnTo>
                  <a:lnTo>
                    <a:pt x="13" y="42"/>
                  </a:lnTo>
                  <a:lnTo>
                    <a:pt x="14" y="34"/>
                  </a:lnTo>
                  <a:lnTo>
                    <a:pt x="16" y="28"/>
                  </a:lnTo>
                  <a:lnTo>
                    <a:pt x="18" y="22"/>
                  </a:lnTo>
                  <a:lnTo>
                    <a:pt x="22" y="14"/>
                  </a:lnTo>
                  <a:lnTo>
                    <a:pt x="27" y="8"/>
                  </a:lnTo>
                  <a:lnTo>
                    <a:pt x="23" y="8"/>
                  </a:lnTo>
                  <a:lnTo>
                    <a:pt x="19" y="7"/>
                  </a:lnTo>
                  <a:lnTo>
                    <a:pt x="16" y="7"/>
                  </a:lnTo>
                  <a:lnTo>
                    <a:pt x="12" y="6"/>
                  </a:lnTo>
                  <a:lnTo>
                    <a:pt x="9" y="5"/>
                  </a:lnTo>
                  <a:lnTo>
                    <a:pt x="6" y="3"/>
                  </a:lnTo>
                  <a:lnTo>
                    <a:pt x="2" y="2"/>
                  </a:lnTo>
                  <a:lnTo>
                    <a:pt x="0" y="0"/>
                  </a:lnTo>
                  <a:lnTo>
                    <a:pt x="1072" y="0"/>
                  </a:lnTo>
                  <a:close/>
                </a:path>
              </a:pathLst>
            </a:custGeom>
            <a:solidFill>
              <a:schemeClr val="accent1"/>
            </a:solidFill>
            <a:ln w="9525">
              <a:noFill/>
              <a:round/>
              <a:headEnd/>
              <a:tailEnd/>
            </a:ln>
          </p:spPr>
          <p:txBody>
            <a:bodyPr/>
            <a:lstStyle/>
            <a:p>
              <a:endParaRPr lang="ko-KR" altLang="en-US"/>
            </a:p>
          </p:txBody>
        </p:sp>
        <p:sp>
          <p:nvSpPr>
            <p:cNvPr id="259085" name="Freeform 12"/>
            <p:cNvSpPr>
              <a:spLocks/>
            </p:cNvSpPr>
            <p:nvPr/>
          </p:nvSpPr>
          <p:spPr bwMode="auto">
            <a:xfrm>
              <a:off x="3927" y="1704"/>
              <a:ext cx="813" cy="652"/>
            </a:xfrm>
            <a:custGeom>
              <a:avLst/>
              <a:gdLst>
                <a:gd name="T0" fmla="*/ 0 w 1627"/>
                <a:gd name="T1" fmla="*/ 1 h 1304"/>
                <a:gd name="T2" fmla="*/ 0 w 1627"/>
                <a:gd name="T3" fmla="*/ 1 h 1304"/>
                <a:gd name="T4" fmla="*/ 0 w 1627"/>
                <a:gd name="T5" fmla="*/ 1 h 1304"/>
                <a:gd name="T6" fmla="*/ 0 w 1627"/>
                <a:gd name="T7" fmla="*/ 1 h 1304"/>
                <a:gd name="T8" fmla="*/ 0 w 1627"/>
                <a:gd name="T9" fmla="*/ 1 h 1304"/>
                <a:gd name="T10" fmla="*/ 0 w 1627"/>
                <a:gd name="T11" fmla="*/ 1 h 1304"/>
                <a:gd name="T12" fmla="*/ 0 w 1627"/>
                <a:gd name="T13" fmla="*/ 1 h 1304"/>
                <a:gd name="T14" fmla="*/ 0 w 1627"/>
                <a:gd name="T15" fmla="*/ 1 h 1304"/>
                <a:gd name="T16" fmla="*/ 0 w 1627"/>
                <a:gd name="T17" fmla="*/ 1 h 1304"/>
                <a:gd name="T18" fmla="*/ 0 w 1627"/>
                <a:gd name="T19" fmla="*/ 1 h 1304"/>
                <a:gd name="T20" fmla="*/ 0 w 1627"/>
                <a:gd name="T21" fmla="*/ 1 h 1304"/>
                <a:gd name="T22" fmla="*/ 0 w 1627"/>
                <a:gd name="T23" fmla="*/ 1 h 1304"/>
                <a:gd name="T24" fmla="*/ 0 w 1627"/>
                <a:gd name="T25" fmla="*/ 1 h 1304"/>
                <a:gd name="T26" fmla="*/ 0 w 1627"/>
                <a:gd name="T27" fmla="*/ 1 h 1304"/>
                <a:gd name="T28" fmla="*/ 0 w 1627"/>
                <a:gd name="T29" fmla="*/ 1 h 1304"/>
                <a:gd name="T30" fmla="*/ 0 w 1627"/>
                <a:gd name="T31" fmla="*/ 1 h 1304"/>
                <a:gd name="T32" fmla="*/ 0 w 1627"/>
                <a:gd name="T33" fmla="*/ 1 h 1304"/>
                <a:gd name="T34" fmla="*/ 0 w 1627"/>
                <a:gd name="T35" fmla="*/ 1 h 1304"/>
                <a:gd name="T36" fmla="*/ 0 w 1627"/>
                <a:gd name="T37" fmla="*/ 1 h 1304"/>
                <a:gd name="T38" fmla="*/ 0 w 1627"/>
                <a:gd name="T39" fmla="*/ 1 h 1304"/>
                <a:gd name="T40" fmla="*/ 0 w 1627"/>
                <a:gd name="T41" fmla="*/ 1 h 1304"/>
                <a:gd name="T42" fmla="*/ 0 w 1627"/>
                <a:gd name="T43" fmla="*/ 1 h 1304"/>
                <a:gd name="T44" fmla="*/ 0 w 1627"/>
                <a:gd name="T45" fmla="*/ 1 h 1304"/>
                <a:gd name="T46" fmla="*/ 0 w 1627"/>
                <a:gd name="T47" fmla="*/ 1 h 1304"/>
                <a:gd name="T48" fmla="*/ 0 w 1627"/>
                <a:gd name="T49" fmla="*/ 1 h 1304"/>
                <a:gd name="T50" fmla="*/ 0 w 1627"/>
                <a:gd name="T51" fmla="*/ 1 h 1304"/>
                <a:gd name="T52" fmla="*/ 0 w 1627"/>
                <a:gd name="T53" fmla="*/ 1 h 1304"/>
                <a:gd name="T54" fmla="*/ 0 w 1627"/>
                <a:gd name="T55" fmla="*/ 1 h 1304"/>
                <a:gd name="T56" fmla="*/ 0 w 1627"/>
                <a:gd name="T57" fmla="*/ 1 h 1304"/>
                <a:gd name="T58" fmla="*/ 0 w 1627"/>
                <a:gd name="T59" fmla="*/ 1 h 1304"/>
                <a:gd name="T60" fmla="*/ 0 w 1627"/>
                <a:gd name="T61" fmla="*/ 1 h 1304"/>
                <a:gd name="T62" fmla="*/ 0 w 1627"/>
                <a:gd name="T63" fmla="*/ 1 h 1304"/>
                <a:gd name="T64" fmla="*/ 0 w 1627"/>
                <a:gd name="T65" fmla="*/ 0 h 1304"/>
                <a:gd name="T66" fmla="*/ 0 w 1627"/>
                <a:gd name="T67" fmla="*/ 1 h 1304"/>
                <a:gd name="T68" fmla="*/ 0 w 1627"/>
                <a:gd name="T69" fmla="*/ 1 h 1304"/>
                <a:gd name="T70" fmla="*/ 0 w 1627"/>
                <a:gd name="T71" fmla="*/ 1 h 1304"/>
                <a:gd name="T72" fmla="*/ 0 w 1627"/>
                <a:gd name="T73" fmla="*/ 1 h 1304"/>
                <a:gd name="T74" fmla="*/ 0 w 1627"/>
                <a:gd name="T75" fmla="*/ 1 h 1304"/>
                <a:gd name="T76" fmla="*/ 0 w 1627"/>
                <a:gd name="T77" fmla="*/ 1 h 1304"/>
                <a:gd name="T78" fmla="*/ 0 w 1627"/>
                <a:gd name="T79" fmla="*/ 1 h 1304"/>
                <a:gd name="T80" fmla="*/ 0 w 1627"/>
                <a:gd name="T81" fmla="*/ 1 h 1304"/>
                <a:gd name="T82" fmla="*/ 0 w 1627"/>
                <a:gd name="T83" fmla="*/ 1 h 1304"/>
                <a:gd name="T84" fmla="*/ 0 w 1627"/>
                <a:gd name="T85" fmla="*/ 1 h 1304"/>
                <a:gd name="T86" fmla="*/ 0 w 1627"/>
                <a:gd name="T87" fmla="*/ 1 h 1304"/>
                <a:gd name="T88" fmla="*/ 0 w 1627"/>
                <a:gd name="T89" fmla="*/ 1 h 1304"/>
                <a:gd name="T90" fmla="*/ 0 w 1627"/>
                <a:gd name="T91" fmla="*/ 1 h 1304"/>
                <a:gd name="T92" fmla="*/ 0 w 1627"/>
                <a:gd name="T93" fmla="*/ 1 h 1304"/>
                <a:gd name="T94" fmla="*/ 0 w 1627"/>
                <a:gd name="T95" fmla="*/ 1 h 1304"/>
                <a:gd name="T96" fmla="*/ 0 w 1627"/>
                <a:gd name="T97" fmla="*/ 1 h 1304"/>
                <a:gd name="T98" fmla="*/ 0 w 1627"/>
                <a:gd name="T99" fmla="*/ 1 h 1304"/>
                <a:gd name="T100" fmla="*/ 0 w 1627"/>
                <a:gd name="T101" fmla="*/ 1 h 1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27"/>
                <a:gd name="T154" fmla="*/ 0 h 1304"/>
                <a:gd name="T155" fmla="*/ 1627 w 1627"/>
                <a:gd name="T156" fmla="*/ 1304 h 1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27" h="1304">
                  <a:moveTo>
                    <a:pt x="1527" y="0"/>
                  </a:moveTo>
                  <a:lnTo>
                    <a:pt x="1525" y="8"/>
                  </a:lnTo>
                  <a:lnTo>
                    <a:pt x="1524" y="14"/>
                  </a:lnTo>
                  <a:lnTo>
                    <a:pt x="1524" y="20"/>
                  </a:lnTo>
                  <a:lnTo>
                    <a:pt x="1524" y="26"/>
                  </a:lnTo>
                  <a:lnTo>
                    <a:pt x="1523" y="33"/>
                  </a:lnTo>
                  <a:lnTo>
                    <a:pt x="1523" y="37"/>
                  </a:lnTo>
                  <a:lnTo>
                    <a:pt x="1522" y="42"/>
                  </a:lnTo>
                  <a:lnTo>
                    <a:pt x="1522" y="47"/>
                  </a:lnTo>
                  <a:lnTo>
                    <a:pt x="1522" y="52"/>
                  </a:lnTo>
                  <a:lnTo>
                    <a:pt x="1522" y="56"/>
                  </a:lnTo>
                  <a:lnTo>
                    <a:pt x="1522" y="60"/>
                  </a:lnTo>
                  <a:lnTo>
                    <a:pt x="1522" y="63"/>
                  </a:lnTo>
                  <a:lnTo>
                    <a:pt x="1522" y="66"/>
                  </a:lnTo>
                  <a:lnTo>
                    <a:pt x="1522" y="68"/>
                  </a:lnTo>
                  <a:lnTo>
                    <a:pt x="1522" y="71"/>
                  </a:lnTo>
                  <a:lnTo>
                    <a:pt x="1523" y="72"/>
                  </a:lnTo>
                  <a:lnTo>
                    <a:pt x="1512" y="83"/>
                  </a:lnTo>
                  <a:lnTo>
                    <a:pt x="1502" y="94"/>
                  </a:lnTo>
                  <a:lnTo>
                    <a:pt x="1492" y="105"/>
                  </a:lnTo>
                  <a:lnTo>
                    <a:pt x="1482" y="116"/>
                  </a:lnTo>
                  <a:lnTo>
                    <a:pt x="1472" y="126"/>
                  </a:lnTo>
                  <a:lnTo>
                    <a:pt x="1463" y="137"/>
                  </a:lnTo>
                  <a:lnTo>
                    <a:pt x="1454" y="147"/>
                  </a:lnTo>
                  <a:lnTo>
                    <a:pt x="1444" y="158"/>
                  </a:lnTo>
                  <a:lnTo>
                    <a:pt x="1437" y="168"/>
                  </a:lnTo>
                  <a:lnTo>
                    <a:pt x="1429" y="178"/>
                  </a:lnTo>
                  <a:lnTo>
                    <a:pt x="1422" y="188"/>
                  </a:lnTo>
                  <a:lnTo>
                    <a:pt x="1417" y="198"/>
                  </a:lnTo>
                  <a:lnTo>
                    <a:pt x="1412" y="208"/>
                  </a:lnTo>
                  <a:lnTo>
                    <a:pt x="1408" y="216"/>
                  </a:lnTo>
                  <a:lnTo>
                    <a:pt x="1406" y="226"/>
                  </a:lnTo>
                  <a:lnTo>
                    <a:pt x="1406" y="235"/>
                  </a:lnTo>
                  <a:lnTo>
                    <a:pt x="1406" y="242"/>
                  </a:lnTo>
                  <a:lnTo>
                    <a:pt x="1406" y="251"/>
                  </a:lnTo>
                  <a:lnTo>
                    <a:pt x="1406" y="257"/>
                  </a:lnTo>
                  <a:lnTo>
                    <a:pt x="1406" y="263"/>
                  </a:lnTo>
                  <a:lnTo>
                    <a:pt x="1407" y="269"/>
                  </a:lnTo>
                  <a:lnTo>
                    <a:pt x="1408" y="273"/>
                  </a:lnTo>
                  <a:lnTo>
                    <a:pt x="1409" y="277"/>
                  </a:lnTo>
                  <a:lnTo>
                    <a:pt x="1411" y="278"/>
                  </a:lnTo>
                  <a:lnTo>
                    <a:pt x="1413" y="278"/>
                  </a:lnTo>
                  <a:lnTo>
                    <a:pt x="1416" y="278"/>
                  </a:lnTo>
                  <a:lnTo>
                    <a:pt x="1418" y="276"/>
                  </a:lnTo>
                  <a:lnTo>
                    <a:pt x="1422" y="271"/>
                  </a:lnTo>
                  <a:lnTo>
                    <a:pt x="1427" y="264"/>
                  </a:lnTo>
                  <a:lnTo>
                    <a:pt x="1432" y="257"/>
                  </a:lnTo>
                  <a:lnTo>
                    <a:pt x="1438" y="247"/>
                  </a:lnTo>
                  <a:lnTo>
                    <a:pt x="1444" y="235"/>
                  </a:lnTo>
                  <a:lnTo>
                    <a:pt x="1451" y="221"/>
                  </a:lnTo>
                  <a:lnTo>
                    <a:pt x="1458" y="209"/>
                  </a:lnTo>
                  <a:lnTo>
                    <a:pt x="1464" y="198"/>
                  </a:lnTo>
                  <a:lnTo>
                    <a:pt x="1469" y="188"/>
                  </a:lnTo>
                  <a:lnTo>
                    <a:pt x="1474" y="178"/>
                  </a:lnTo>
                  <a:lnTo>
                    <a:pt x="1479" y="169"/>
                  </a:lnTo>
                  <a:lnTo>
                    <a:pt x="1483" y="161"/>
                  </a:lnTo>
                  <a:lnTo>
                    <a:pt x="1487" y="152"/>
                  </a:lnTo>
                  <a:lnTo>
                    <a:pt x="1492" y="145"/>
                  </a:lnTo>
                  <a:lnTo>
                    <a:pt x="1497" y="139"/>
                  </a:lnTo>
                  <a:lnTo>
                    <a:pt x="1502" y="132"/>
                  </a:lnTo>
                  <a:lnTo>
                    <a:pt x="1508" y="126"/>
                  </a:lnTo>
                  <a:lnTo>
                    <a:pt x="1513" y="120"/>
                  </a:lnTo>
                  <a:lnTo>
                    <a:pt x="1520" y="115"/>
                  </a:lnTo>
                  <a:lnTo>
                    <a:pt x="1528" y="109"/>
                  </a:lnTo>
                  <a:lnTo>
                    <a:pt x="1535" y="105"/>
                  </a:lnTo>
                  <a:lnTo>
                    <a:pt x="1544" y="100"/>
                  </a:lnTo>
                  <a:lnTo>
                    <a:pt x="1554" y="95"/>
                  </a:lnTo>
                  <a:lnTo>
                    <a:pt x="1565" y="92"/>
                  </a:lnTo>
                  <a:lnTo>
                    <a:pt x="1576" y="88"/>
                  </a:lnTo>
                  <a:lnTo>
                    <a:pt x="1586" y="86"/>
                  </a:lnTo>
                  <a:lnTo>
                    <a:pt x="1596" y="84"/>
                  </a:lnTo>
                  <a:lnTo>
                    <a:pt x="1606" y="84"/>
                  </a:lnTo>
                  <a:lnTo>
                    <a:pt x="1613" y="87"/>
                  </a:lnTo>
                  <a:lnTo>
                    <a:pt x="1619" y="91"/>
                  </a:lnTo>
                  <a:lnTo>
                    <a:pt x="1624" y="98"/>
                  </a:lnTo>
                  <a:lnTo>
                    <a:pt x="1627" y="105"/>
                  </a:lnTo>
                  <a:lnTo>
                    <a:pt x="1627" y="118"/>
                  </a:lnTo>
                  <a:lnTo>
                    <a:pt x="1623" y="132"/>
                  </a:lnTo>
                  <a:lnTo>
                    <a:pt x="1617" y="150"/>
                  </a:lnTo>
                  <a:lnTo>
                    <a:pt x="1608" y="171"/>
                  </a:lnTo>
                  <a:lnTo>
                    <a:pt x="1593" y="195"/>
                  </a:lnTo>
                  <a:lnTo>
                    <a:pt x="1586" y="209"/>
                  </a:lnTo>
                  <a:lnTo>
                    <a:pt x="1577" y="223"/>
                  </a:lnTo>
                  <a:lnTo>
                    <a:pt x="1570" y="237"/>
                  </a:lnTo>
                  <a:lnTo>
                    <a:pt x="1561" y="252"/>
                  </a:lnTo>
                  <a:lnTo>
                    <a:pt x="1553" y="267"/>
                  </a:lnTo>
                  <a:lnTo>
                    <a:pt x="1544" y="282"/>
                  </a:lnTo>
                  <a:lnTo>
                    <a:pt x="1535" y="297"/>
                  </a:lnTo>
                  <a:lnTo>
                    <a:pt x="1525" y="313"/>
                  </a:lnTo>
                  <a:lnTo>
                    <a:pt x="1517" y="329"/>
                  </a:lnTo>
                  <a:lnTo>
                    <a:pt x="1508" y="345"/>
                  </a:lnTo>
                  <a:lnTo>
                    <a:pt x="1500" y="361"/>
                  </a:lnTo>
                  <a:lnTo>
                    <a:pt x="1490" y="377"/>
                  </a:lnTo>
                  <a:lnTo>
                    <a:pt x="1481" y="393"/>
                  </a:lnTo>
                  <a:lnTo>
                    <a:pt x="1472" y="409"/>
                  </a:lnTo>
                  <a:lnTo>
                    <a:pt x="1464" y="425"/>
                  </a:lnTo>
                  <a:lnTo>
                    <a:pt x="1455" y="441"/>
                  </a:lnTo>
                  <a:lnTo>
                    <a:pt x="1446" y="457"/>
                  </a:lnTo>
                  <a:lnTo>
                    <a:pt x="1438" y="474"/>
                  </a:lnTo>
                  <a:lnTo>
                    <a:pt x="1429" y="490"/>
                  </a:lnTo>
                  <a:lnTo>
                    <a:pt x="1422" y="506"/>
                  </a:lnTo>
                  <a:lnTo>
                    <a:pt x="1413" y="521"/>
                  </a:lnTo>
                  <a:lnTo>
                    <a:pt x="1406" y="537"/>
                  </a:lnTo>
                  <a:lnTo>
                    <a:pt x="1397" y="553"/>
                  </a:lnTo>
                  <a:lnTo>
                    <a:pt x="1390" y="568"/>
                  </a:lnTo>
                  <a:lnTo>
                    <a:pt x="1384" y="584"/>
                  </a:lnTo>
                  <a:lnTo>
                    <a:pt x="1376" y="599"/>
                  </a:lnTo>
                  <a:lnTo>
                    <a:pt x="1370" y="613"/>
                  </a:lnTo>
                  <a:lnTo>
                    <a:pt x="1364" y="628"/>
                  </a:lnTo>
                  <a:lnTo>
                    <a:pt x="1358" y="642"/>
                  </a:lnTo>
                  <a:lnTo>
                    <a:pt x="1352" y="655"/>
                  </a:lnTo>
                  <a:lnTo>
                    <a:pt x="1347" y="669"/>
                  </a:lnTo>
                  <a:lnTo>
                    <a:pt x="1340" y="681"/>
                  </a:lnTo>
                  <a:lnTo>
                    <a:pt x="1338" y="690"/>
                  </a:lnTo>
                  <a:lnTo>
                    <a:pt x="1334" y="699"/>
                  </a:lnTo>
                  <a:lnTo>
                    <a:pt x="1331" y="707"/>
                  </a:lnTo>
                  <a:lnTo>
                    <a:pt x="1327" y="716"/>
                  </a:lnTo>
                  <a:lnTo>
                    <a:pt x="1322" y="724"/>
                  </a:lnTo>
                  <a:lnTo>
                    <a:pt x="1318" y="733"/>
                  </a:lnTo>
                  <a:lnTo>
                    <a:pt x="1315" y="742"/>
                  </a:lnTo>
                  <a:lnTo>
                    <a:pt x="1310" y="750"/>
                  </a:lnTo>
                  <a:lnTo>
                    <a:pt x="1306" y="759"/>
                  </a:lnTo>
                  <a:lnTo>
                    <a:pt x="1302" y="769"/>
                  </a:lnTo>
                  <a:lnTo>
                    <a:pt x="1297" y="778"/>
                  </a:lnTo>
                  <a:lnTo>
                    <a:pt x="1294" y="786"/>
                  </a:lnTo>
                  <a:lnTo>
                    <a:pt x="1290" y="796"/>
                  </a:lnTo>
                  <a:lnTo>
                    <a:pt x="1285" y="805"/>
                  </a:lnTo>
                  <a:lnTo>
                    <a:pt x="1281" y="815"/>
                  </a:lnTo>
                  <a:lnTo>
                    <a:pt x="1278" y="824"/>
                  </a:lnTo>
                  <a:lnTo>
                    <a:pt x="835" y="1304"/>
                  </a:lnTo>
                  <a:lnTo>
                    <a:pt x="0" y="1271"/>
                  </a:lnTo>
                  <a:lnTo>
                    <a:pt x="156" y="0"/>
                  </a:lnTo>
                  <a:lnTo>
                    <a:pt x="326" y="0"/>
                  </a:lnTo>
                  <a:lnTo>
                    <a:pt x="334" y="15"/>
                  </a:lnTo>
                  <a:lnTo>
                    <a:pt x="343" y="30"/>
                  </a:lnTo>
                  <a:lnTo>
                    <a:pt x="353" y="45"/>
                  </a:lnTo>
                  <a:lnTo>
                    <a:pt x="361" y="60"/>
                  </a:lnTo>
                  <a:lnTo>
                    <a:pt x="373" y="73"/>
                  </a:lnTo>
                  <a:lnTo>
                    <a:pt x="382" y="87"/>
                  </a:lnTo>
                  <a:lnTo>
                    <a:pt x="392" y="102"/>
                  </a:lnTo>
                  <a:lnTo>
                    <a:pt x="403" y="114"/>
                  </a:lnTo>
                  <a:lnTo>
                    <a:pt x="414" y="128"/>
                  </a:lnTo>
                  <a:lnTo>
                    <a:pt x="426" y="140"/>
                  </a:lnTo>
                  <a:lnTo>
                    <a:pt x="437" y="152"/>
                  </a:lnTo>
                  <a:lnTo>
                    <a:pt x="448" y="163"/>
                  </a:lnTo>
                  <a:lnTo>
                    <a:pt x="459" y="174"/>
                  </a:lnTo>
                  <a:lnTo>
                    <a:pt x="470" y="184"/>
                  </a:lnTo>
                  <a:lnTo>
                    <a:pt x="481" y="193"/>
                  </a:lnTo>
                  <a:lnTo>
                    <a:pt x="492" y="202"/>
                  </a:lnTo>
                  <a:lnTo>
                    <a:pt x="514" y="218"/>
                  </a:lnTo>
                  <a:lnTo>
                    <a:pt x="534" y="229"/>
                  </a:lnTo>
                  <a:lnTo>
                    <a:pt x="551" y="236"/>
                  </a:lnTo>
                  <a:lnTo>
                    <a:pt x="567" y="242"/>
                  </a:lnTo>
                  <a:lnTo>
                    <a:pt x="581" y="245"/>
                  </a:lnTo>
                  <a:lnTo>
                    <a:pt x="593" y="245"/>
                  </a:lnTo>
                  <a:lnTo>
                    <a:pt x="602" y="245"/>
                  </a:lnTo>
                  <a:lnTo>
                    <a:pt x="611" y="242"/>
                  </a:lnTo>
                  <a:lnTo>
                    <a:pt x="615" y="240"/>
                  </a:lnTo>
                  <a:lnTo>
                    <a:pt x="620" y="239"/>
                  </a:lnTo>
                  <a:lnTo>
                    <a:pt x="623" y="236"/>
                  </a:lnTo>
                  <a:lnTo>
                    <a:pt x="622" y="237"/>
                  </a:lnTo>
                  <a:lnTo>
                    <a:pt x="619" y="240"/>
                  </a:lnTo>
                  <a:lnTo>
                    <a:pt x="614" y="246"/>
                  </a:lnTo>
                  <a:lnTo>
                    <a:pt x="608" y="255"/>
                  </a:lnTo>
                  <a:lnTo>
                    <a:pt x="607" y="258"/>
                  </a:lnTo>
                  <a:lnTo>
                    <a:pt x="608" y="261"/>
                  </a:lnTo>
                  <a:lnTo>
                    <a:pt x="612" y="260"/>
                  </a:lnTo>
                  <a:lnTo>
                    <a:pt x="617" y="258"/>
                  </a:lnTo>
                  <a:lnTo>
                    <a:pt x="620" y="256"/>
                  </a:lnTo>
                  <a:lnTo>
                    <a:pt x="620" y="253"/>
                  </a:lnTo>
                  <a:lnTo>
                    <a:pt x="618" y="253"/>
                  </a:lnTo>
                  <a:lnTo>
                    <a:pt x="608" y="255"/>
                  </a:lnTo>
                  <a:lnTo>
                    <a:pt x="613" y="252"/>
                  </a:lnTo>
                  <a:lnTo>
                    <a:pt x="615" y="251"/>
                  </a:lnTo>
                  <a:lnTo>
                    <a:pt x="618" y="248"/>
                  </a:lnTo>
                  <a:lnTo>
                    <a:pt x="619" y="245"/>
                  </a:lnTo>
                  <a:lnTo>
                    <a:pt x="618" y="241"/>
                  </a:lnTo>
                  <a:lnTo>
                    <a:pt x="615" y="237"/>
                  </a:lnTo>
                  <a:lnTo>
                    <a:pt x="612" y="232"/>
                  </a:lnTo>
                  <a:lnTo>
                    <a:pt x="608" y="227"/>
                  </a:lnTo>
                  <a:lnTo>
                    <a:pt x="601" y="223"/>
                  </a:lnTo>
                  <a:lnTo>
                    <a:pt x="593" y="216"/>
                  </a:lnTo>
                  <a:lnTo>
                    <a:pt x="583" y="210"/>
                  </a:lnTo>
                  <a:lnTo>
                    <a:pt x="571" y="204"/>
                  </a:lnTo>
                  <a:lnTo>
                    <a:pt x="557" y="198"/>
                  </a:lnTo>
                  <a:lnTo>
                    <a:pt x="543" y="190"/>
                  </a:lnTo>
                  <a:lnTo>
                    <a:pt x="524" y="183"/>
                  </a:lnTo>
                  <a:lnTo>
                    <a:pt x="506" y="176"/>
                  </a:lnTo>
                  <a:lnTo>
                    <a:pt x="500" y="173"/>
                  </a:lnTo>
                  <a:lnTo>
                    <a:pt x="492" y="168"/>
                  </a:lnTo>
                  <a:lnTo>
                    <a:pt x="484" y="163"/>
                  </a:lnTo>
                  <a:lnTo>
                    <a:pt x="475" y="156"/>
                  </a:lnTo>
                  <a:lnTo>
                    <a:pt x="465" y="146"/>
                  </a:lnTo>
                  <a:lnTo>
                    <a:pt x="455" y="136"/>
                  </a:lnTo>
                  <a:lnTo>
                    <a:pt x="444" y="125"/>
                  </a:lnTo>
                  <a:lnTo>
                    <a:pt x="433" y="114"/>
                  </a:lnTo>
                  <a:lnTo>
                    <a:pt x="422" y="102"/>
                  </a:lnTo>
                  <a:lnTo>
                    <a:pt x="411" y="88"/>
                  </a:lnTo>
                  <a:lnTo>
                    <a:pt x="400" y="74"/>
                  </a:lnTo>
                  <a:lnTo>
                    <a:pt x="390" y="60"/>
                  </a:lnTo>
                  <a:lnTo>
                    <a:pt x="380" y="45"/>
                  </a:lnTo>
                  <a:lnTo>
                    <a:pt x="370" y="30"/>
                  </a:lnTo>
                  <a:lnTo>
                    <a:pt x="360" y="15"/>
                  </a:lnTo>
                  <a:lnTo>
                    <a:pt x="353" y="0"/>
                  </a:lnTo>
                  <a:lnTo>
                    <a:pt x="1527" y="0"/>
                  </a:lnTo>
                  <a:close/>
                </a:path>
              </a:pathLst>
            </a:custGeom>
            <a:solidFill>
              <a:schemeClr val="accent1"/>
            </a:solidFill>
            <a:ln w="9525">
              <a:noFill/>
              <a:round/>
              <a:headEnd/>
              <a:tailEnd/>
            </a:ln>
          </p:spPr>
          <p:txBody>
            <a:bodyPr/>
            <a:lstStyle/>
            <a:p>
              <a:endParaRPr lang="ko-KR" altLang="en-US"/>
            </a:p>
          </p:txBody>
        </p:sp>
        <p:sp>
          <p:nvSpPr>
            <p:cNvPr id="259086" name="Freeform 13"/>
            <p:cNvSpPr>
              <a:spLocks/>
            </p:cNvSpPr>
            <p:nvPr/>
          </p:nvSpPr>
          <p:spPr bwMode="auto">
            <a:xfrm>
              <a:off x="4005" y="1695"/>
              <a:ext cx="85" cy="9"/>
            </a:xfrm>
            <a:custGeom>
              <a:avLst/>
              <a:gdLst>
                <a:gd name="T0" fmla="*/ 0 w 170"/>
                <a:gd name="T1" fmla="*/ 1 h 18"/>
                <a:gd name="T2" fmla="*/ 1 w 170"/>
                <a:gd name="T3" fmla="*/ 0 h 18"/>
                <a:gd name="T4" fmla="*/ 1 w 170"/>
                <a:gd name="T5" fmla="*/ 1 h 18"/>
                <a:gd name="T6" fmla="*/ 1 w 170"/>
                <a:gd name="T7" fmla="*/ 1 h 18"/>
                <a:gd name="T8" fmla="*/ 1 w 170"/>
                <a:gd name="T9" fmla="*/ 1 h 18"/>
                <a:gd name="T10" fmla="*/ 1 w 170"/>
                <a:gd name="T11" fmla="*/ 1 h 18"/>
                <a:gd name="T12" fmla="*/ 1 w 170"/>
                <a:gd name="T13" fmla="*/ 1 h 18"/>
                <a:gd name="T14" fmla="*/ 1 w 170"/>
                <a:gd name="T15" fmla="*/ 1 h 18"/>
                <a:gd name="T16" fmla="*/ 1 w 170"/>
                <a:gd name="T17" fmla="*/ 1 h 18"/>
                <a:gd name="T18" fmla="*/ 1 w 170"/>
                <a:gd name="T19" fmla="*/ 1 h 18"/>
                <a:gd name="T20" fmla="*/ 0 w 170"/>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8"/>
                <a:gd name="T35" fmla="*/ 170 w 170"/>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8">
                  <a:moveTo>
                    <a:pt x="0" y="18"/>
                  </a:moveTo>
                  <a:lnTo>
                    <a:pt x="160" y="0"/>
                  </a:lnTo>
                  <a:lnTo>
                    <a:pt x="161" y="2"/>
                  </a:lnTo>
                  <a:lnTo>
                    <a:pt x="162" y="5"/>
                  </a:lnTo>
                  <a:lnTo>
                    <a:pt x="164" y="7"/>
                  </a:lnTo>
                  <a:lnTo>
                    <a:pt x="165" y="10"/>
                  </a:lnTo>
                  <a:lnTo>
                    <a:pt x="166" y="12"/>
                  </a:lnTo>
                  <a:lnTo>
                    <a:pt x="167" y="14"/>
                  </a:lnTo>
                  <a:lnTo>
                    <a:pt x="168" y="17"/>
                  </a:lnTo>
                  <a:lnTo>
                    <a:pt x="170" y="18"/>
                  </a:lnTo>
                  <a:lnTo>
                    <a:pt x="0" y="18"/>
                  </a:lnTo>
                  <a:close/>
                </a:path>
              </a:pathLst>
            </a:custGeom>
            <a:solidFill>
              <a:schemeClr val="accent1"/>
            </a:solidFill>
            <a:ln w="9525">
              <a:noFill/>
              <a:round/>
              <a:headEnd/>
              <a:tailEnd/>
            </a:ln>
          </p:spPr>
          <p:txBody>
            <a:bodyPr/>
            <a:lstStyle/>
            <a:p>
              <a:endParaRPr lang="ko-KR" altLang="en-US"/>
            </a:p>
          </p:txBody>
        </p:sp>
        <p:sp>
          <p:nvSpPr>
            <p:cNvPr id="259087" name="Freeform 14"/>
            <p:cNvSpPr>
              <a:spLocks/>
            </p:cNvSpPr>
            <p:nvPr/>
          </p:nvSpPr>
          <p:spPr bwMode="auto">
            <a:xfrm>
              <a:off x="4088" y="1008"/>
              <a:ext cx="705" cy="696"/>
            </a:xfrm>
            <a:custGeom>
              <a:avLst/>
              <a:gdLst>
                <a:gd name="T0" fmla="*/ 1 w 1409"/>
                <a:gd name="T1" fmla="*/ 1 h 1392"/>
                <a:gd name="T2" fmla="*/ 1 w 1409"/>
                <a:gd name="T3" fmla="*/ 1 h 1392"/>
                <a:gd name="T4" fmla="*/ 1 w 1409"/>
                <a:gd name="T5" fmla="*/ 1 h 1392"/>
                <a:gd name="T6" fmla="*/ 1 w 1409"/>
                <a:gd name="T7" fmla="*/ 1 h 1392"/>
                <a:gd name="T8" fmla="*/ 1 w 1409"/>
                <a:gd name="T9" fmla="*/ 1 h 1392"/>
                <a:gd name="T10" fmla="*/ 1 w 1409"/>
                <a:gd name="T11" fmla="*/ 1 h 1392"/>
                <a:gd name="T12" fmla="*/ 1 w 1409"/>
                <a:gd name="T13" fmla="*/ 1 h 1392"/>
                <a:gd name="T14" fmla="*/ 1 w 1409"/>
                <a:gd name="T15" fmla="*/ 1 h 1392"/>
                <a:gd name="T16" fmla="*/ 1 w 1409"/>
                <a:gd name="T17" fmla="*/ 1 h 1392"/>
                <a:gd name="T18" fmla="*/ 1 w 1409"/>
                <a:gd name="T19" fmla="*/ 1 h 1392"/>
                <a:gd name="T20" fmla="*/ 1 w 1409"/>
                <a:gd name="T21" fmla="*/ 1 h 1392"/>
                <a:gd name="T22" fmla="*/ 1 w 1409"/>
                <a:gd name="T23" fmla="*/ 1 h 1392"/>
                <a:gd name="T24" fmla="*/ 1 w 1409"/>
                <a:gd name="T25" fmla="*/ 1 h 1392"/>
                <a:gd name="T26" fmla="*/ 1 w 1409"/>
                <a:gd name="T27" fmla="*/ 1 h 1392"/>
                <a:gd name="T28" fmla="*/ 1 w 1409"/>
                <a:gd name="T29" fmla="*/ 1 h 1392"/>
                <a:gd name="T30" fmla="*/ 1 w 1409"/>
                <a:gd name="T31" fmla="*/ 1 h 1392"/>
                <a:gd name="T32" fmla="*/ 1 w 1409"/>
                <a:gd name="T33" fmla="*/ 1 h 1392"/>
                <a:gd name="T34" fmla="*/ 1 w 1409"/>
                <a:gd name="T35" fmla="*/ 1 h 1392"/>
                <a:gd name="T36" fmla="*/ 1 w 1409"/>
                <a:gd name="T37" fmla="*/ 1 h 1392"/>
                <a:gd name="T38" fmla="*/ 1 w 1409"/>
                <a:gd name="T39" fmla="*/ 1 h 1392"/>
                <a:gd name="T40" fmla="*/ 1 w 1409"/>
                <a:gd name="T41" fmla="*/ 1 h 1392"/>
                <a:gd name="T42" fmla="*/ 1 w 1409"/>
                <a:gd name="T43" fmla="*/ 1 h 1392"/>
                <a:gd name="T44" fmla="*/ 1 w 1409"/>
                <a:gd name="T45" fmla="*/ 1 h 1392"/>
                <a:gd name="T46" fmla="*/ 1 w 1409"/>
                <a:gd name="T47" fmla="*/ 1 h 1392"/>
                <a:gd name="T48" fmla="*/ 1 w 1409"/>
                <a:gd name="T49" fmla="*/ 1 h 1392"/>
                <a:gd name="T50" fmla="*/ 1 w 1409"/>
                <a:gd name="T51" fmla="*/ 1 h 1392"/>
                <a:gd name="T52" fmla="*/ 1 w 1409"/>
                <a:gd name="T53" fmla="*/ 1 h 1392"/>
                <a:gd name="T54" fmla="*/ 1 w 1409"/>
                <a:gd name="T55" fmla="*/ 1 h 1392"/>
                <a:gd name="T56" fmla="*/ 1 w 1409"/>
                <a:gd name="T57" fmla="*/ 1 h 1392"/>
                <a:gd name="T58" fmla="*/ 1 w 1409"/>
                <a:gd name="T59" fmla="*/ 1 h 1392"/>
                <a:gd name="T60" fmla="*/ 1 w 1409"/>
                <a:gd name="T61" fmla="*/ 1 h 1392"/>
                <a:gd name="T62" fmla="*/ 1 w 1409"/>
                <a:gd name="T63" fmla="*/ 1 h 1392"/>
                <a:gd name="T64" fmla="*/ 1 w 1409"/>
                <a:gd name="T65" fmla="*/ 1 h 1392"/>
                <a:gd name="T66" fmla="*/ 1 w 1409"/>
                <a:gd name="T67" fmla="*/ 1 h 1392"/>
                <a:gd name="T68" fmla="*/ 1 w 1409"/>
                <a:gd name="T69" fmla="*/ 1 h 1392"/>
                <a:gd name="T70" fmla="*/ 1 w 1409"/>
                <a:gd name="T71" fmla="*/ 1 h 1392"/>
                <a:gd name="T72" fmla="*/ 1 w 1409"/>
                <a:gd name="T73" fmla="*/ 1 h 1392"/>
                <a:gd name="T74" fmla="*/ 1 w 1409"/>
                <a:gd name="T75" fmla="*/ 1 h 1392"/>
                <a:gd name="T76" fmla="*/ 1 w 1409"/>
                <a:gd name="T77" fmla="*/ 1 h 1392"/>
                <a:gd name="T78" fmla="*/ 1 w 1409"/>
                <a:gd name="T79" fmla="*/ 1 h 1392"/>
                <a:gd name="T80" fmla="*/ 1 w 1409"/>
                <a:gd name="T81" fmla="*/ 1 h 1392"/>
                <a:gd name="T82" fmla="*/ 1 w 1409"/>
                <a:gd name="T83" fmla="*/ 1 h 1392"/>
                <a:gd name="T84" fmla="*/ 1 w 1409"/>
                <a:gd name="T85" fmla="*/ 1 h 1392"/>
                <a:gd name="T86" fmla="*/ 1 w 1409"/>
                <a:gd name="T87" fmla="*/ 1 h 1392"/>
                <a:gd name="T88" fmla="*/ 1 w 1409"/>
                <a:gd name="T89" fmla="*/ 1 h 1392"/>
                <a:gd name="T90" fmla="*/ 1 w 1409"/>
                <a:gd name="T91" fmla="*/ 1 h 1392"/>
                <a:gd name="T92" fmla="*/ 1 w 1409"/>
                <a:gd name="T93" fmla="*/ 1 h 1392"/>
                <a:gd name="T94" fmla="*/ 1 w 1409"/>
                <a:gd name="T95" fmla="*/ 1 h 1392"/>
                <a:gd name="T96" fmla="*/ 1 w 1409"/>
                <a:gd name="T97" fmla="*/ 1 h 1392"/>
                <a:gd name="T98" fmla="*/ 1 w 1409"/>
                <a:gd name="T99" fmla="*/ 1 h 1392"/>
                <a:gd name="T100" fmla="*/ 1 w 1409"/>
                <a:gd name="T101" fmla="*/ 1 h 1392"/>
                <a:gd name="T102" fmla="*/ 1 w 1409"/>
                <a:gd name="T103" fmla="*/ 1 h 1392"/>
                <a:gd name="T104" fmla="*/ 1 w 1409"/>
                <a:gd name="T105" fmla="*/ 1 h 1392"/>
                <a:gd name="T106" fmla="*/ 1 w 1409"/>
                <a:gd name="T107" fmla="*/ 1 h 1392"/>
                <a:gd name="T108" fmla="*/ 1 w 1409"/>
                <a:gd name="T109" fmla="*/ 1 h 1392"/>
                <a:gd name="T110" fmla="*/ 1 w 1409"/>
                <a:gd name="T111" fmla="*/ 1 h 1392"/>
                <a:gd name="T112" fmla="*/ 1 w 1409"/>
                <a:gd name="T113" fmla="*/ 1 h 1392"/>
                <a:gd name="T114" fmla="*/ 1 w 1409"/>
                <a:gd name="T115" fmla="*/ 1 h 1392"/>
                <a:gd name="T116" fmla="*/ 1 w 1409"/>
                <a:gd name="T117" fmla="*/ 1 h 1392"/>
                <a:gd name="T118" fmla="*/ 1 w 1409"/>
                <a:gd name="T119" fmla="*/ 1 h 1392"/>
                <a:gd name="T120" fmla="*/ 1 w 1409"/>
                <a:gd name="T121" fmla="*/ 1 h 1392"/>
                <a:gd name="T122" fmla="*/ 1 w 1409"/>
                <a:gd name="T123" fmla="*/ 1 h 1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9"/>
                <a:gd name="T187" fmla="*/ 0 h 1392"/>
                <a:gd name="T188" fmla="*/ 1409 w 1409"/>
                <a:gd name="T189" fmla="*/ 1392 h 1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9" h="1392">
                  <a:moveTo>
                    <a:pt x="31" y="1392"/>
                  </a:moveTo>
                  <a:lnTo>
                    <a:pt x="28" y="1388"/>
                  </a:lnTo>
                  <a:lnTo>
                    <a:pt x="26" y="1383"/>
                  </a:lnTo>
                  <a:lnTo>
                    <a:pt x="23" y="1378"/>
                  </a:lnTo>
                  <a:lnTo>
                    <a:pt x="22" y="1373"/>
                  </a:lnTo>
                  <a:lnTo>
                    <a:pt x="20" y="1368"/>
                  </a:lnTo>
                  <a:lnTo>
                    <a:pt x="17" y="1364"/>
                  </a:lnTo>
                  <a:lnTo>
                    <a:pt x="16" y="1359"/>
                  </a:lnTo>
                  <a:lnTo>
                    <a:pt x="15" y="1354"/>
                  </a:lnTo>
                  <a:lnTo>
                    <a:pt x="10" y="1338"/>
                  </a:lnTo>
                  <a:lnTo>
                    <a:pt x="6" y="1325"/>
                  </a:lnTo>
                  <a:lnTo>
                    <a:pt x="4" y="1310"/>
                  </a:lnTo>
                  <a:lnTo>
                    <a:pt x="1" y="1298"/>
                  </a:lnTo>
                  <a:lnTo>
                    <a:pt x="0" y="1285"/>
                  </a:lnTo>
                  <a:lnTo>
                    <a:pt x="0" y="1273"/>
                  </a:lnTo>
                  <a:lnTo>
                    <a:pt x="0" y="1263"/>
                  </a:lnTo>
                  <a:lnTo>
                    <a:pt x="1" y="1253"/>
                  </a:lnTo>
                  <a:lnTo>
                    <a:pt x="4" y="1243"/>
                  </a:lnTo>
                  <a:lnTo>
                    <a:pt x="7" y="1236"/>
                  </a:lnTo>
                  <a:lnTo>
                    <a:pt x="11" y="1228"/>
                  </a:lnTo>
                  <a:lnTo>
                    <a:pt x="16" y="1222"/>
                  </a:lnTo>
                  <a:lnTo>
                    <a:pt x="22" y="1216"/>
                  </a:lnTo>
                  <a:lnTo>
                    <a:pt x="30" y="1211"/>
                  </a:lnTo>
                  <a:lnTo>
                    <a:pt x="38" y="1207"/>
                  </a:lnTo>
                  <a:lnTo>
                    <a:pt x="47" y="1205"/>
                  </a:lnTo>
                  <a:lnTo>
                    <a:pt x="57" y="1203"/>
                  </a:lnTo>
                  <a:lnTo>
                    <a:pt x="65" y="1201"/>
                  </a:lnTo>
                  <a:lnTo>
                    <a:pt x="74" y="1200"/>
                  </a:lnTo>
                  <a:lnTo>
                    <a:pt x="83" y="1200"/>
                  </a:lnTo>
                  <a:lnTo>
                    <a:pt x="90" y="1200"/>
                  </a:lnTo>
                  <a:lnTo>
                    <a:pt x="97" y="1201"/>
                  </a:lnTo>
                  <a:lnTo>
                    <a:pt x="106" y="1203"/>
                  </a:lnTo>
                  <a:lnTo>
                    <a:pt x="113" y="1205"/>
                  </a:lnTo>
                  <a:lnTo>
                    <a:pt x="122" y="1207"/>
                  </a:lnTo>
                  <a:lnTo>
                    <a:pt x="129" y="1211"/>
                  </a:lnTo>
                  <a:lnTo>
                    <a:pt x="138" y="1215"/>
                  </a:lnTo>
                  <a:lnTo>
                    <a:pt x="148" y="1220"/>
                  </a:lnTo>
                  <a:lnTo>
                    <a:pt x="157" y="1225"/>
                  </a:lnTo>
                  <a:lnTo>
                    <a:pt x="168" y="1231"/>
                  </a:lnTo>
                  <a:lnTo>
                    <a:pt x="178" y="1237"/>
                  </a:lnTo>
                  <a:lnTo>
                    <a:pt x="190" y="1244"/>
                  </a:lnTo>
                  <a:lnTo>
                    <a:pt x="201" y="1251"/>
                  </a:lnTo>
                  <a:lnTo>
                    <a:pt x="212" y="1257"/>
                  </a:lnTo>
                  <a:lnTo>
                    <a:pt x="221" y="1263"/>
                  </a:lnTo>
                  <a:lnTo>
                    <a:pt x="229" y="1269"/>
                  </a:lnTo>
                  <a:lnTo>
                    <a:pt x="238" y="1274"/>
                  </a:lnTo>
                  <a:lnTo>
                    <a:pt x="244" y="1279"/>
                  </a:lnTo>
                  <a:lnTo>
                    <a:pt x="252" y="1284"/>
                  </a:lnTo>
                  <a:lnTo>
                    <a:pt x="258" y="1288"/>
                  </a:lnTo>
                  <a:lnTo>
                    <a:pt x="264" y="1291"/>
                  </a:lnTo>
                  <a:lnTo>
                    <a:pt x="271" y="1296"/>
                  </a:lnTo>
                  <a:lnTo>
                    <a:pt x="277" y="1300"/>
                  </a:lnTo>
                  <a:lnTo>
                    <a:pt x="284" y="1304"/>
                  </a:lnTo>
                  <a:lnTo>
                    <a:pt x="290" y="1309"/>
                  </a:lnTo>
                  <a:lnTo>
                    <a:pt x="297" y="1312"/>
                  </a:lnTo>
                  <a:lnTo>
                    <a:pt x="305" y="1317"/>
                  </a:lnTo>
                  <a:lnTo>
                    <a:pt x="313" y="1322"/>
                  </a:lnTo>
                  <a:lnTo>
                    <a:pt x="321" y="1326"/>
                  </a:lnTo>
                  <a:lnTo>
                    <a:pt x="329" y="1330"/>
                  </a:lnTo>
                  <a:lnTo>
                    <a:pt x="338" y="1332"/>
                  </a:lnTo>
                  <a:lnTo>
                    <a:pt x="345" y="1333"/>
                  </a:lnTo>
                  <a:lnTo>
                    <a:pt x="351" y="1335"/>
                  </a:lnTo>
                  <a:lnTo>
                    <a:pt x="358" y="1335"/>
                  </a:lnTo>
                  <a:lnTo>
                    <a:pt x="362" y="1333"/>
                  </a:lnTo>
                  <a:lnTo>
                    <a:pt x="366" y="1332"/>
                  </a:lnTo>
                  <a:lnTo>
                    <a:pt x="369" y="1330"/>
                  </a:lnTo>
                  <a:lnTo>
                    <a:pt x="369" y="1326"/>
                  </a:lnTo>
                  <a:lnTo>
                    <a:pt x="369" y="1322"/>
                  </a:lnTo>
                  <a:lnTo>
                    <a:pt x="365" y="1317"/>
                  </a:lnTo>
                  <a:lnTo>
                    <a:pt x="360" y="1311"/>
                  </a:lnTo>
                  <a:lnTo>
                    <a:pt x="354" y="1305"/>
                  </a:lnTo>
                  <a:lnTo>
                    <a:pt x="344" y="1298"/>
                  </a:lnTo>
                  <a:lnTo>
                    <a:pt x="332" y="1289"/>
                  </a:lnTo>
                  <a:lnTo>
                    <a:pt x="318" y="1280"/>
                  </a:lnTo>
                  <a:lnTo>
                    <a:pt x="302" y="1272"/>
                  </a:lnTo>
                  <a:lnTo>
                    <a:pt x="286" y="1262"/>
                  </a:lnTo>
                  <a:lnTo>
                    <a:pt x="270" y="1252"/>
                  </a:lnTo>
                  <a:lnTo>
                    <a:pt x="253" y="1242"/>
                  </a:lnTo>
                  <a:lnTo>
                    <a:pt x="235" y="1232"/>
                  </a:lnTo>
                  <a:lnTo>
                    <a:pt x="218" y="1222"/>
                  </a:lnTo>
                  <a:lnTo>
                    <a:pt x="201" y="1211"/>
                  </a:lnTo>
                  <a:lnTo>
                    <a:pt x="184" y="1201"/>
                  </a:lnTo>
                  <a:lnTo>
                    <a:pt x="168" y="1191"/>
                  </a:lnTo>
                  <a:lnTo>
                    <a:pt x="153" y="1182"/>
                  </a:lnTo>
                  <a:lnTo>
                    <a:pt x="139" y="1170"/>
                  </a:lnTo>
                  <a:lnTo>
                    <a:pt x="126" y="1162"/>
                  </a:lnTo>
                  <a:lnTo>
                    <a:pt x="115" y="1152"/>
                  </a:lnTo>
                  <a:lnTo>
                    <a:pt x="106" y="1142"/>
                  </a:lnTo>
                  <a:lnTo>
                    <a:pt x="99" y="1133"/>
                  </a:lnTo>
                  <a:lnTo>
                    <a:pt x="92" y="1125"/>
                  </a:lnTo>
                  <a:lnTo>
                    <a:pt x="85" y="1114"/>
                  </a:lnTo>
                  <a:lnTo>
                    <a:pt x="76" y="1101"/>
                  </a:lnTo>
                  <a:lnTo>
                    <a:pt x="69" y="1089"/>
                  </a:lnTo>
                  <a:lnTo>
                    <a:pt x="62" y="1076"/>
                  </a:lnTo>
                  <a:lnTo>
                    <a:pt x="54" y="1063"/>
                  </a:lnTo>
                  <a:lnTo>
                    <a:pt x="49" y="1051"/>
                  </a:lnTo>
                  <a:lnTo>
                    <a:pt x="46" y="1039"/>
                  </a:lnTo>
                  <a:lnTo>
                    <a:pt x="46" y="1029"/>
                  </a:lnTo>
                  <a:lnTo>
                    <a:pt x="47" y="1019"/>
                  </a:lnTo>
                  <a:lnTo>
                    <a:pt x="53" y="1011"/>
                  </a:lnTo>
                  <a:lnTo>
                    <a:pt x="62" y="1006"/>
                  </a:lnTo>
                  <a:lnTo>
                    <a:pt x="75" y="1005"/>
                  </a:lnTo>
                  <a:lnTo>
                    <a:pt x="92" y="1005"/>
                  </a:lnTo>
                  <a:lnTo>
                    <a:pt x="116" y="1009"/>
                  </a:lnTo>
                  <a:lnTo>
                    <a:pt x="144" y="1018"/>
                  </a:lnTo>
                  <a:lnTo>
                    <a:pt x="160" y="1025"/>
                  </a:lnTo>
                  <a:lnTo>
                    <a:pt x="175" y="1034"/>
                  </a:lnTo>
                  <a:lnTo>
                    <a:pt x="189" y="1042"/>
                  </a:lnTo>
                  <a:lnTo>
                    <a:pt x="202" y="1050"/>
                  </a:lnTo>
                  <a:lnTo>
                    <a:pt x="217" y="1057"/>
                  </a:lnTo>
                  <a:lnTo>
                    <a:pt x="229" y="1066"/>
                  </a:lnTo>
                  <a:lnTo>
                    <a:pt x="243" y="1073"/>
                  </a:lnTo>
                  <a:lnTo>
                    <a:pt x="256" y="1080"/>
                  </a:lnTo>
                  <a:lnTo>
                    <a:pt x="269" y="1088"/>
                  </a:lnTo>
                  <a:lnTo>
                    <a:pt x="281" y="1094"/>
                  </a:lnTo>
                  <a:lnTo>
                    <a:pt x="293" y="1101"/>
                  </a:lnTo>
                  <a:lnTo>
                    <a:pt x="306" y="1109"/>
                  </a:lnTo>
                  <a:lnTo>
                    <a:pt x="319" y="1115"/>
                  </a:lnTo>
                  <a:lnTo>
                    <a:pt x="332" y="1121"/>
                  </a:lnTo>
                  <a:lnTo>
                    <a:pt x="344" y="1127"/>
                  </a:lnTo>
                  <a:lnTo>
                    <a:pt x="358" y="1133"/>
                  </a:lnTo>
                  <a:lnTo>
                    <a:pt x="370" y="1140"/>
                  </a:lnTo>
                  <a:lnTo>
                    <a:pt x="382" y="1143"/>
                  </a:lnTo>
                  <a:lnTo>
                    <a:pt x="392" y="1147"/>
                  </a:lnTo>
                  <a:lnTo>
                    <a:pt x="399" y="1150"/>
                  </a:lnTo>
                  <a:lnTo>
                    <a:pt x="407" y="1150"/>
                  </a:lnTo>
                  <a:lnTo>
                    <a:pt x="412" y="1151"/>
                  </a:lnTo>
                  <a:lnTo>
                    <a:pt x="416" y="1150"/>
                  </a:lnTo>
                  <a:lnTo>
                    <a:pt x="418" y="1147"/>
                  </a:lnTo>
                  <a:lnTo>
                    <a:pt x="418" y="1145"/>
                  </a:lnTo>
                  <a:lnTo>
                    <a:pt x="417" y="1142"/>
                  </a:lnTo>
                  <a:lnTo>
                    <a:pt x="414" y="1137"/>
                  </a:lnTo>
                  <a:lnTo>
                    <a:pt x="409" y="1132"/>
                  </a:lnTo>
                  <a:lnTo>
                    <a:pt x="402" y="1127"/>
                  </a:lnTo>
                  <a:lnTo>
                    <a:pt x="393" y="1121"/>
                  </a:lnTo>
                  <a:lnTo>
                    <a:pt x="383" y="1115"/>
                  </a:lnTo>
                  <a:lnTo>
                    <a:pt x="371" y="1108"/>
                  </a:lnTo>
                  <a:lnTo>
                    <a:pt x="358" y="1100"/>
                  </a:lnTo>
                  <a:lnTo>
                    <a:pt x="343" y="1092"/>
                  </a:lnTo>
                  <a:lnTo>
                    <a:pt x="328" y="1083"/>
                  </a:lnTo>
                  <a:lnTo>
                    <a:pt x="313" y="1074"/>
                  </a:lnTo>
                  <a:lnTo>
                    <a:pt x="298" y="1064"/>
                  </a:lnTo>
                  <a:lnTo>
                    <a:pt x="282" y="1055"/>
                  </a:lnTo>
                  <a:lnTo>
                    <a:pt x="268" y="1043"/>
                  </a:lnTo>
                  <a:lnTo>
                    <a:pt x="253" y="1034"/>
                  </a:lnTo>
                  <a:lnTo>
                    <a:pt x="238" y="1022"/>
                  </a:lnTo>
                  <a:lnTo>
                    <a:pt x="224" y="1010"/>
                  </a:lnTo>
                  <a:lnTo>
                    <a:pt x="212" y="999"/>
                  </a:lnTo>
                  <a:lnTo>
                    <a:pt x="200" y="988"/>
                  </a:lnTo>
                  <a:lnTo>
                    <a:pt x="189" y="976"/>
                  </a:lnTo>
                  <a:lnTo>
                    <a:pt x="179" y="963"/>
                  </a:lnTo>
                  <a:lnTo>
                    <a:pt x="170" y="952"/>
                  </a:lnTo>
                  <a:lnTo>
                    <a:pt x="164" y="940"/>
                  </a:lnTo>
                  <a:lnTo>
                    <a:pt x="158" y="926"/>
                  </a:lnTo>
                  <a:lnTo>
                    <a:pt x="150" y="911"/>
                  </a:lnTo>
                  <a:lnTo>
                    <a:pt x="143" y="895"/>
                  </a:lnTo>
                  <a:lnTo>
                    <a:pt x="136" y="878"/>
                  </a:lnTo>
                  <a:lnTo>
                    <a:pt x="128" y="860"/>
                  </a:lnTo>
                  <a:lnTo>
                    <a:pt x="122" y="841"/>
                  </a:lnTo>
                  <a:lnTo>
                    <a:pt x="116" y="823"/>
                  </a:lnTo>
                  <a:lnTo>
                    <a:pt x="111" y="804"/>
                  </a:lnTo>
                  <a:lnTo>
                    <a:pt x="106" y="787"/>
                  </a:lnTo>
                  <a:lnTo>
                    <a:pt x="104" y="770"/>
                  </a:lnTo>
                  <a:lnTo>
                    <a:pt x="101" y="754"/>
                  </a:lnTo>
                  <a:lnTo>
                    <a:pt x="102" y="739"/>
                  </a:lnTo>
                  <a:lnTo>
                    <a:pt x="104" y="725"/>
                  </a:lnTo>
                  <a:lnTo>
                    <a:pt x="108" y="714"/>
                  </a:lnTo>
                  <a:lnTo>
                    <a:pt x="115" y="705"/>
                  </a:lnTo>
                  <a:lnTo>
                    <a:pt x="125" y="699"/>
                  </a:lnTo>
                  <a:lnTo>
                    <a:pt x="136" y="694"/>
                  </a:lnTo>
                  <a:lnTo>
                    <a:pt x="145" y="691"/>
                  </a:lnTo>
                  <a:lnTo>
                    <a:pt x="154" y="688"/>
                  </a:lnTo>
                  <a:lnTo>
                    <a:pt x="163" y="686"/>
                  </a:lnTo>
                  <a:lnTo>
                    <a:pt x="171" y="686"/>
                  </a:lnTo>
                  <a:lnTo>
                    <a:pt x="179" y="686"/>
                  </a:lnTo>
                  <a:lnTo>
                    <a:pt x="187" y="687"/>
                  </a:lnTo>
                  <a:lnTo>
                    <a:pt x="195" y="689"/>
                  </a:lnTo>
                  <a:lnTo>
                    <a:pt x="203" y="692"/>
                  </a:lnTo>
                  <a:lnTo>
                    <a:pt x="212" y="697"/>
                  </a:lnTo>
                  <a:lnTo>
                    <a:pt x="222" y="702"/>
                  </a:lnTo>
                  <a:lnTo>
                    <a:pt x="232" y="709"/>
                  </a:lnTo>
                  <a:lnTo>
                    <a:pt x="242" y="718"/>
                  </a:lnTo>
                  <a:lnTo>
                    <a:pt x="254" y="728"/>
                  </a:lnTo>
                  <a:lnTo>
                    <a:pt x="266" y="739"/>
                  </a:lnTo>
                  <a:lnTo>
                    <a:pt x="280" y="751"/>
                  </a:lnTo>
                  <a:lnTo>
                    <a:pt x="293" y="765"/>
                  </a:lnTo>
                  <a:lnTo>
                    <a:pt x="306" y="776"/>
                  </a:lnTo>
                  <a:lnTo>
                    <a:pt x="317" y="787"/>
                  </a:lnTo>
                  <a:lnTo>
                    <a:pt x="327" y="797"/>
                  </a:lnTo>
                  <a:lnTo>
                    <a:pt x="335" y="807"/>
                  </a:lnTo>
                  <a:lnTo>
                    <a:pt x="343" y="815"/>
                  </a:lnTo>
                  <a:lnTo>
                    <a:pt x="350" y="823"/>
                  </a:lnTo>
                  <a:lnTo>
                    <a:pt x="356" y="830"/>
                  </a:lnTo>
                  <a:lnTo>
                    <a:pt x="362" y="837"/>
                  </a:lnTo>
                  <a:lnTo>
                    <a:pt x="367" y="845"/>
                  </a:lnTo>
                  <a:lnTo>
                    <a:pt x="374" y="851"/>
                  </a:lnTo>
                  <a:lnTo>
                    <a:pt x="379" y="857"/>
                  </a:lnTo>
                  <a:lnTo>
                    <a:pt x="383" y="863"/>
                  </a:lnTo>
                  <a:lnTo>
                    <a:pt x="390" y="868"/>
                  </a:lnTo>
                  <a:lnTo>
                    <a:pt x="396" y="874"/>
                  </a:lnTo>
                  <a:lnTo>
                    <a:pt x="403" y="881"/>
                  </a:lnTo>
                  <a:lnTo>
                    <a:pt x="411" y="887"/>
                  </a:lnTo>
                  <a:lnTo>
                    <a:pt x="418" y="892"/>
                  </a:lnTo>
                  <a:lnTo>
                    <a:pt x="425" y="897"/>
                  </a:lnTo>
                  <a:lnTo>
                    <a:pt x="433" y="902"/>
                  </a:lnTo>
                  <a:lnTo>
                    <a:pt x="439" y="904"/>
                  </a:lnTo>
                  <a:lnTo>
                    <a:pt x="445" y="907"/>
                  </a:lnTo>
                  <a:lnTo>
                    <a:pt x="450" y="908"/>
                  </a:lnTo>
                  <a:lnTo>
                    <a:pt x="454" y="907"/>
                  </a:lnTo>
                  <a:lnTo>
                    <a:pt x="456" y="905"/>
                  </a:lnTo>
                  <a:lnTo>
                    <a:pt x="456" y="902"/>
                  </a:lnTo>
                  <a:lnTo>
                    <a:pt x="455" y="895"/>
                  </a:lnTo>
                  <a:lnTo>
                    <a:pt x="453" y="888"/>
                  </a:lnTo>
                  <a:lnTo>
                    <a:pt x="448" y="878"/>
                  </a:lnTo>
                  <a:lnTo>
                    <a:pt x="439" y="867"/>
                  </a:lnTo>
                  <a:lnTo>
                    <a:pt x="429" y="852"/>
                  </a:lnTo>
                  <a:lnTo>
                    <a:pt x="416" y="835"/>
                  </a:lnTo>
                  <a:lnTo>
                    <a:pt x="408" y="826"/>
                  </a:lnTo>
                  <a:lnTo>
                    <a:pt x="402" y="818"/>
                  </a:lnTo>
                  <a:lnTo>
                    <a:pt x="395" y="810"/>
                  </a:lnTo>
                  <a:lnTo>
                    <a:pt x="387" y="802"/>
                  </a:lnTo>
                  <a:lnTo>
                    <a:pt x="381" y="794"/>
                  </a:lnTo>
                  <a:lnTo>
                    <a:pt x="374" y="787"/>
                  </a:lnTo>
                  <a:lnTo>
                    <a:pt x="367" y="780"/>
                  </a:lnTo>
                  <a:lnTo>
                    <a:pt x="361" y="772"/>
                  </a:lnTo>
                  <a:lnTo>
                    <a:pt x="355" y="765"/>
                  </a:lnTo>
                  <a:lnTo>
                    <a:pt x="348" y="759"/>
                  </a:lnTo>
                  <a:lnTo>
                    <a:pt x="342" y="752"/>
                  </a:lnTo>
                  <a:lnTo>
                    <a:pt x="335" y="745"/>
                  </a:lnTo>
                  <a:lnTo>
                    <a:pt x="330" y="739"/>
                  </a:lnTo>
                  <a:lnTo>
                    <a:pt x="324" y="731"/>
                  </a:lnTo>
                  <a:lnTo>
                    <a:pt x="319" y="725"/>
                  </a:lnTo>
                  <a:lnTo>
                    <a:pt x="314" y="719"/>
                  </a:lnTo>
                  <a:lnTo>
                    <a:pt x="309" y="712"/>
                  </a:lnTo>
                  <a:lnTo>
                    <a:pt x="305" y="705"/>
                  </a:lnTo>
                  <a:lnTo>
                    <a:pt x="300" y="698"/>
                  </a:lnTo>
                  <a:lnTo>
                    <a:pt x="295" y="691"/>
                  </a:lnTo>
                  <a:lnTo>
                    <a:pt x="291" y="685"/>
                  </a:lnTo>
                  <a:lnTo>
                    <a:pt x="286" y="676"/>
                  </a:lnTo>
                  <a:lnTo>
                    <a:pt x="282" y="668"/>
                  </a:lnTo>
                  <a:lnTo>
                    <a:pt x="280" y="661"/>
                  </a:lnTo>
                  <a:lnTo>
                    <a:pt x="276" y="652"/>
                  </a:lnTo>
                  <a:lnTo>
                    <a:pt x="274" y="644"/>
                  </a:lnTo>
                  <a:lnTo>
                    <a:pt x="270" y="634"/>
                  </a:lnTo>
                  <a:lnTo>
                    <a:pt x="268" y="625"/>
                  </a:lnTo>
                  <a:lnTo>
                    <a:pt x="265" y="615"/>
                  </a:lnTo>
                  <a:lnTo>
                    <a:pt x="264" y="604"/>
                  </a:lnTo>
                  <a:lnTo>
                    <a:pt x="263" y="593"/>
                  </a:lnTo>
                  <a:lnTo>
                    <a:pt x="260" y="582"/>
                  </a:lnTo>
                  <a:lnTo>
                    <a:pt x="260" y="571"/>
                  </a:lnTo>
                  <a:lnTo>
                    <a:pt x="259" y="559"/>
                  </a:lnTo>
                  <a:lnTo>
                    <a:pt x="258" y="546"/>
                  </a:lnTo>
                  <a:lnTo>
                    <a:pt x="258" y="534"/>
                  </a:lnTo>
                  <a:lnTo>
                    <a:pt x="256" y="522"/>
                  </a:lnTo>
                  <a:lnTo>
                    <a:pt x="256" y="509"/>
                  </a:lnTo>
                  <a:lnTo>
                    <a:pt x="258" y="497"/>
                  </a:lnTo>
                  <a:lnTo>
                    <a:pt x="258" y="483"/>
                  </a:lnTo>
                  <a:lnTo>
                    <a:pt x="259" y="471"/>
                  </a:lnTo>
                  <a:lnTo>
                    <a:pt x="259" y="460"/>
                  </a:lnTo>
                  <a:lnTo>
                    <a:pt x="260" y="449"/>
                  </a:lnTo>
                  <a:lnTo>
                    <a:pt x="263" y="437"/>
                  </a:lnTo>
                  <a:lnTo>
                    <a:pt x="264" y="426"/>
                  </a:lnTo>
                  <a:lnTo>
                    <a:pt x="266" y="416"/>
                  </a:lnTo>
                  <a:lnTo>
                    <a:pt x="269" y="406"/>
                  </a:lnTo>
                  <a:lnTo>
                    <a:pt x="271" y="397"/>
                  </a:lnTo>
                  <a:lnTo>
                    <a:pt x="274" y="389"/>
                  </a:lnTo>
                  <a:lnTo>
                    <a:pt x="277" y="381"/>
                  </a:lnTo>
                  <a:lnTo>
                    <a:pt x="281" y="375"/>
                  </a:lnTo>
                  <a:lnTo>
                    <a:pt x="285" y="369"/>
                  </a:lnTo>
                  <a:lnTo>
                    <a:pt x="290" y="365"/>
                  </a:lnTo>
                  <a:lnTo>
                    <a:pt x="295" y="361"/>
                  </a:lnTo>
                  <a:lnTo>
                    <a:pt x="300" y="359"/>
                  </a:lnTo>
                  <a:lnTo>
                    <a:pt x="306" y="358"/>
                  </a:lnTo>
                  <a:lnTo>
                    <a:pt x="311" y="358"/>
                  </a:lnTo>
                  <a:lnTo>
                    <a:pt x="317" y="359"/>
                  </a:lnTo>
                  <a:lnTo>
                    <a:pt x="324" y="363"/>
                  </a:lnTo>
                  <a:lnTo>
                    <a:pt x="332" y="366"/>
                  </a:lnTo>
                  <a:lnTo>
                    <a:pt x="339" y="372"/>
                  </a:lnTo>
                  <a:lnTo>
                    <a:pt x="346" y="380"/>
                  </a:lnTo>
                  <a:lnTo>
                    <a:pt x="355" y="390"/>
                  </a:lnTo>
                  <a:lnTo>
                    <a:pt x="364" y="401"/>
                  </a:lnTo>
                  <a:lnTo>
                    <a:pt x="381" y="424"/>
                  </a:lnTo>
                  <a:lnTo>
                    <a:pt x="397" y="446"/>
                  </a:lnTo>
                  <a:lnTo>
                    <a:pt x="411" y="467"/>
                  </a:lnTo>
                  <a:lnTo>
                    <a:pt x="422" y="487"/>
                  </a:lnTo>
                  <a:lnTo>
                    <a:pt x="432" y="506"/>
                  </a:lnTo>
                  <a:lnTo>
                    <a:pt x="441" y="522"/>
                  </a:lnTo>
                  <a:lnTo>
                    <a:pt x="449" y="538"/>
                  </a:lnTo>
                  <a:lnTo>
                    <a:pt x="456" y="553"/>
                  </a:lnTo>
                  <a:lnTo>
                    <a:pt x="462" y="566"/>
                  </a:lnTo>
                  <a:lnTo>
                    <a:pt x="467" y="580"/>
                  </a:lnTo>
                  <a:lnTo>
                    <a:pt x="472" y="591"/>
                  </a:lnTo>
                  <a:lnTo>
                    <a:pt x="477" y="603"/>
                  </a:lnTo>
                  <a:lnTo>
                    <a:pt x="481" y="613"/>
                  </a:lnTo>
                  <a:lnTo>
                    <a:pt x="485" y="623"/>
                  </a:lnTo>
                  <a:lnTo>
                    <a:pt x="489" y="631"/>
                  </a:lnTo>
                  <a:lnTo>
                    <a:pt x="494" y="641"/>
                  </a:lnTo>
                  <a:lnTo>
                    <a:pt x="499" y="649"/>
                  </a:lnTo>
                  <a:lnTo>
                    <a:pt x="504" y="656"/>
                  </a:lnTo>
                  <a:lnTo>
                    <a:pt x="509" y="664"/>
                  </a:lnTo>
                  <a:lnTo>
                    <a:pt x="514" y="668"/>
                  </a:lnTo>
                  <a:lnTo>
                    <a:pt x="518" y="673"/>
                  </a:lnTo>
                  <a:lnTo>
                    <a:pt x="523" y="677"/>
                  </a:lnTo>
                  <a:lnTo>
                    <a:pt x="526" y="680"/>
                  </a:lnTo>
                  <a:lnTo>
                    <a:pt x="530" y="680"/>
                  </a:lnTo>
                  <a:lnTo>
                    <a:pt x="533" y="680"/>
                  </a:lnTo>
                  <a:lnTo>
                    <a:pt x="534" y="677"/>
                  </a:lnTo>
                  <a:lnTo>
                    <a:pt x="535" y="672"/>
                  </a:lnTo>
                  <a:lnTo>
                    <a:pt x="536" y="666"/>
                  </a:lnTo>
                  <a:lnTo>
                    <a:pt x="535" y="659"/>
                  </a:lnTo>
                  <a:lnTo>
                    <a:pt x="534" y="649"/>
                  </a:lnTo>
                  <a:lnTo>
                    <a:pt x="530" y="636"/>
                  </a:lnTo>
                  <a:lnTo>
                    <a:pt x="526" y="622"/>
                  </a:lnTo>
                  <a:lnTo>
                    <a:pt x="524" y="613"/>
                  </a:lnTo>
                  <a:lnTo>
                    <a:pt x="520" y="606"/>
                  </a:lnTo>
                  <a:lnTo>
                    <a:pt x="518" y="597"/>
                  </a:lnTo>
                  <a:lnTo>
                    <a:pt x="514" y="588"/>
                  </a:lnTo>
                  <a:lnTo>
                    <a:pt x="512" y="580"/>
                  </a:lnTo>
                  <a:lnTo>
                    <a:pt x="508" y="571"/>
                  </a:lnTo>
                  <a:lnTo>
                    <a:pt x="504" y="562"/>
                  </a:lnTo>
                  <a:lnTo>
                    <a:pt x="499" y="553"/>
                  </a:lnTo>
                  <a:lnTo>
                    <a:pt x="496" y="544"/>
                  </a:lnTo>
                  <a:lnTo>
                    <a:pt x="492" y="534"/>
                  </a:lnTo>
                  <a:lnTo>
                    <a:pt x="488" y="524"/>
                  </a:lnTo>
                  <a:lnTo>
                    <a:pt x="485" y="514"/>
                  </a:lnTo>
                  <a:lnTo>
                    <a:pt x="480" y="504"/>
                  </a:lnTo>
                  <a:lnTo>
                    <a:pt x="476" y="495"/>
                  </a:lnTo>
                  <a:lnTo>
                    <a:pt x="472" y="485"/>
                  </a:lnTo>
                  <a:lnTo>
                    <a:pt x="469" y="474"/>
                  </a:lnTo>
                  <a:lnTo>
                    <a:pt x="466" y="464"/>
                  </a:lnTo>
                  <a:lnTo>
                    <a:pt x="462" y="453"/>
                  </a:lnTo>
                  <a:lnTo>
                    <a:pt x="459" y="443"/>
                  </a:lnTo>
                  <a:lnTo>
                    <a:pt x="456" y="432"/>
                  </a:lnTo>
                  <a:lnTo>
                    <a:pt x="454" y="421"/>
                  </a:lnTo>
                  <a:lnTo>
                    <a:pt x="453" y="411"/>
                  </a:lnTo>
                  <a:lnTo>
                    <a:pt x="450" y="400"/>
                  </a:lnTo>
                  <a:lnTo>
                    <a:pt x="449" y="389"/>
                  </a:lnTo>
                  <a:lnTo>
                    <a:pt x="448" y="377"/>
                  </a:lnTo>
                  <a:lnTo>
                    <a:pt x="448" y="365"/>
                  </a:lnTo>
                  <a:lnTo>
                    <a:pt x="448" y="354"/>
                  </a:lnTo>
                  <a:lnTo>
                    <a:pt x="448" y="343"/>
                  </a:lnTo>
                  <a:lnTo>
                    <a:pt x="449" y="332"/>
                  </a:lnTo>
                  <a:lnTo>
                    <a:pt x="450" y="321"/>
                  </a:lnTo>
                  <a:lnTo>
                    <a:pt x="453" y="308"/>
                  </a:lnTo>
                  <a:lnTo>
                    <a:pt x="455" y="297"/>
                  </a:lnTo>
                  <a:lnTo>
                    <a:pt x="461" y="275"/>
                  </a:lnTo>
                  <a:lnTo>
                    <a:pt x="467" y="254"/>
                  </a:lnTo>
                  <a:lnTo>
                    <a:pt x="473" y="236"/>
                  </a:lnTo>
                  <a:lnTo>
                    <a:pt x="480" y="218"/>
                  </a:lnTo>
                  <a:lnTo>
                    <a:pt x="486" y="202"/>
                  </a:lnTo>
                  <a:lnTo>
                    <a:pt x="492" y="187"/>
                  </a:lnTo>
                  <a:lnTo>
                    <a:pt x="498" y="174"/>
                  </a:lnTo>
                  <a:lnTo>
                    <a:pt x="504" y="162"/>
                  </a:lnTo>
                  <a:lnTo>
                    <a:pt x="510" y="150"/>
                  </a:lnTo>
                  <a:lnTo>
                    <a:pt x="518" y="139"/>
                  </a:lnTo>
                  <a:lnTo>
                    <a:pt x="524" y="131"/>
                  </a:lnTo>
                  <a:lnTo>
                    <a:pt x="530" y="121"/>
                  </a:lnTo>
                  <a:lnTo>
                    <a:pt x="538" y="113"/>
                  </a:lnTo>
                  <a:lnTo>
                    <a:pt x="545" y="105"/>
                  </a:lnTo>
                  <a:lnTo>
                    <a:pt x="551" y="97"/>
                  </a:lnTo>
                  <a:lnTo>
                    <a:pt x="559" y="90"/>
                  </a:lnTo>
                  <a:lnTo>
                    <a:pt x="566" y="83"/>
                  </a:lnTo>
                  <a:lnTo>
                    <a:pt x="575" y="75"/>
                  </a:lnTo>
                  <a:lnTo>
                    <a:pt x="583" y="69"/>
                  </a:lnTo>
                  <a:lnTo>
                    <a:pt x="592" y="63"/>
                  </a:lnTo>
                  <a:lnTo>
                    <a:pt x="602" y="59"/>
                  </a:lnTo>
                  <a:lnTo>
                    <a:pt x="610" y="57"/>
                  </a:lnTo>
                  <a:lnTo>
                    <a:pt x="619" y="56"/>
                  </a:lnTo>
                  <a:lnTo>
                    <a:pt x="629" y="56"/>
                  </a:lnTo>
                  <a:lnTo>
                    <a:pt x="636" y="59"/>
                  </a:lnTo>
                  <a:lnTo>
                    <a:pt x="645" y="64"/>
                  </a:lnTo>
                  <a:lnTo>
                    <a:pt x="651" y="73"/>
                  </a:lnTo>
                  <a:lnTo>
                    <a:pt x="657" y="84"/>
                  </a:lnTo>
                  <a:lnTo>
                    <a:pt x="662" y="100"/>
                  </a:lnTo>
                  <a:lnTo>
                    <a:pt x="666" y="118"/>
                  </a:lnTo>
                  <a:lnTo>
                    <a:pt x="668" y="141"/>
                  </a:lnTo>
                  <a:lnTo>
                    <a:pt x="668" y="168"/>
                  </a:lnTo>
                  <a:lnTo>
                    <a:pt x="668" y="183"/>
                  </a:lnTo>
                  <a:lnTo>
                    <a:pt x="670" y="197"/>
                  </a:lnTo>
                  <a:lnTo>
                    <a:pt x="670" y="213"/>
                  </a:lnTo>
                  <a:lnTo>
                    <a:pt x="671" y="231"/>
                  </a:lnTo>
                  <a:lnTo>
                    <a:pt x="672" y="247"/>
                  </a:lnTo>
                  <a:lnTo>
                    <a:pt x="673" y="264"/>
                  </a:lnTo>
                  <a:lnTo>
                    <a:pt x="674" y="281"/>
                  </a:lnTo>
                  <a:lnTo>
                    <a:pt x="676" y="298"/>
                  </a:lnTo>
                  <a:lnTo>
                    <a:pt x="678" y="316"/>
                  </a:lnTo>
                  <a:lnTo>
                    <a:pt x="679" y="333"/>
                  </a:lnTo>
                  <a:lnTo>
                    <a:pt x="682" y="352"/>
                  </a:lnTo>
                  <a:lnTo>
                    <a:pt x="684" y="369"/>
                  </a:lnTo>
                  <a:lnTo>
                    <a:pt x="687" y="386"/>
                  </a:lnTo>
                  <a:lnTo>
                    <a:pt x="688" y="403"/>
                  </a:lnTo>
                  <a:lnTo>
                    <a:pt x="690" y="422"/>
                  </a:lnTo>
                  <a:lnTo>
                    <a:pt x="693" y="438"/>
                  </a:lnTo>
                  <a:lnTo>
                    <a:pt x="695" y="455"/>
                  </a:lnTo>
                  <a:lnTo>
                    <a:pt x="698" y="471"/>
                  </a:lnTo>
                  <a:lnTo>
                    <a:pt x="700" y="488"/>
                  </a:lnTo>
                  <a:lnTo>
                    <a:pt x="703" y="503"/>
                  </a:lnTo>
                  <a:lnTo>
                    <a:pt x="705" y="519"/>
                  </a:lnTo>
                  <a:lnTo>
                    <a:pt x="708" y="534"/>
                  </a:lnTo>
                  <a:lnTo>
                    <a:pt x="710" y="548"/>
                  </a:lnTo>
                  <a:lnTo>
                    <a:pt x="713" y="561"/>
                  </a:lnTo>
                  <a:lnTo>
                    <a:pt x="715" y="575"/>
                  </a:lnTo>
                  <a:lnTo>
                    <a:pt x="718" y="586"/>
                  </a:lnTo>
                  <a:lnTo>
                    <a:pt x="719" y="598"/>
                  </a:lnTo>
                  <a:lnTo>
                    <a:pt x="721" y="608"/>
                  </a:lnTo>
                  <a:lnTo>
                    <a:pt x="723" y="618"/>
                  </a:lnTo>
                  <a:lnTo>
                    <a:pt x="725" y="627"/>
                  </a:lnTo>
                  <a:lnTo>
                    <a:pt x="726" y="634"/>
                  </a:lnTo>
                  <a:lnTo>
                    <a:pt x="727" y="641"/>
                  </a:lnTo>
                  <a:lnTo>
                    <a:pt x="730" y="654"/>
                  </a:lnTo>
                  <a:lnTo>
                    <a:pt x="732" y="666"/>
                  </a:lnTo>
                  <a:lnTo>
                    <a:pt x="736" y="678"/>
                  </a:lnTo>
                  <a:lnTo>
                    <a:pt x="739" y="689"/>
                  </a:lnTo>
                  <a:lnTo>
                    <a:pt x="742" y="701"/>
                  </a:lnTo>
                  <a:lnTo>
                    <a:pt x="745" y="709"/>
                  </a:lnTo>
                  <a:lnTo>
                    <a:pt x="748" y="717"/>
                  </a:lnTo>
                  <a:lnTo>
                    <a:pt x="752" y="723"/>
                  </a:lnTo>
                  <a:lnTo>
                    <a:pt x="755" y="726"/>
                  </a:lnTo>
                  <a:lnTo>
                    <a:pt x="757" y="726"/>
                  </a:lnTo>
                  <a:lnTo>
                    <a:pt x="760" y="724"/>
                  </a:lnTo>
                  <a:lnTo>
                    <a:pt x="762" y="719"/>
                  </a:lnTo>
                  <a:lnTo>
                    <a:pt x="763" y="709"/>
                  </a:lnTo>
                  <a:lnTo>
                    <a:pt x="764" y="696"/>
                  </a:lnTo>
                  <a:lnTo>
                    <a:pt x="766" y="677"/>
                  </a:lnTo>
                  <a:lnTo>
                    <a:pt x="766" y="654"/>
                  </a:lnTo>
                  <a:lnTo>
                    <a:pt x="766" y="640"/>
                  </a:lnTo>
                  <a:lnTo>
                    <a:pt x="767" y="627"/>
                  </a:lnTo>
                  <a:lnTo>
                    <a:pt x="767" y="612"/>
                  </a:lnTo>
                  <a:lnTo>
                    <a:pt x="767" y="597"/>
                  </a:lnTo>
                  <a:lnTo>
                    <a:pt x="767" y="581"/>
                  </a:lnTo>
                  <a:lnTo>
                    <a:pt x="768" y="564"/>
                  </a:lnTo>
                  <a:lnTo>
                    <a:pt x="769" y="546"/>
                  </a:lnTo>
                  <a:lnTo>
                    <a:pt x="769" y="529"/>
                  </a:lnTo>
                  <a:lnTo>
                    <a:pt x="771" y="511"/>
                  </a:lnTo>
                  <a:lnTo>
                    <a:pt x="772" y="492"/>
                  </a:lnTo>
                  <a:lnTo>
                    <a:pt x="773" y="474"/>
                  </a:lnTo>
                  <a:lnTo>
                    <a:pt x="774" y="454"/>
                  </a:lnTo>
                  <a:lnTo>
                    <a:pt x="777" y="435"/>
                  </a:lnTo>
                  <a:lnTo>
                    <a:pt x="778" y="416"/>
                  </a:lnTo>
                  <a:lnTo>
                    <a:pt x="780" y="396"/>
                  </a:lnTo>
                  <a:lnTo>
                    <a:pt x="782" y="376"/>
                  </a:lnTo>
                  <a:lnTo>
                    <a:pt x="784" y="358"/>
                  </a:lnTo>
                  <a:lnTo>
                    <a:pt x="787" y="338"/>
                  </a:lnTo>
                  <a:lnTo>
                    <a:pt x="789" y="319"/>
                  </a:lnTo>
                  <a:lnTo>
                    <a:pt x="792" y="300"/>
                  </a:lnTo>
                  <a:lnTo>
                    <a:pt x="795" y="281"/>
                  </a:lnTo>
                  <a:lnTo>
                    <a:pt x="798" y="263"/>
                  </a:lnTo>
                  <a:lnTo>
                    <a:pt x="801" y="244"/>
                  </a:lnTo>
                  <a:lnTo>
                    <a:pt x="805" y="227"/>
                  </a:lnTo>
                  <a:lnTo>
                    <a:pt x="808" y="210"/>
                  </a:lnTo>
                  <a:lnTo>
                    <a:pt x="811" y="194"/>
                  </a:lnTo>
                  <a:lnTo>
                    <a:pt x="816" y="178"/>
                  </a:lnTo>
                  <a:lnTo>
                    <a:pt x="820" y="163"/>
                  </a:lnTo>
                  <a:lnTo>
                    <a:pt x="824" y="148"/>
                  </a:lnTo>
                  <a:lnTo>
                    <a:pt x="829" y="134"/>
                  </a:lnTo>
                  <a:lnTo>
                    <a:pt x="832" y="121"/>
                  </a:lnTo>
                  <a:lnTo>
                    <a:pt x="837" y="110"/>
                  </a:lnTo>
                  <a:lnTo>
                    <a:pt x="847" y="86"/>
                  </a:lnTo>
                  <a:lnTo>
                    <a:pt x="858" y="67"/>
                  </a:lnTo>
                  <a:lnTo>
                    <a:pt x="869" y="48"/>
                  </a:lnTo>
                  <a:lnTo>
                    <a:pt x="880" y="33"/>
                  </a:lnTo>
                  <a:lnTo>
                    <a:pt x="891" y="20"/>
                  </a:lnTo>
                  <a:lnTo>
                    <a:pt x="903" y="10"/>
                  </a:lnTo>
                  <a:lnTo>
                    <a:pt x="914" y="4"/>
                  </a:lnTo>
                  <a:lnTo>
                    <a:pt x="924" y="0"/>
                  </a:lnTo>
                  <a:lnTo>
                    <a:pt x="932" y="0"/>
                  </a:lnTo>
                  <a:lnTo>
                    <a:pt x="941" y="5"/>
                  </a:lnTo>
                  <a:lnTo>
                    <a:pt x="948" y="14"/>
                  </a:lnTo>
                  <a:lnTo>
                    <a:pt x="954" y="26"/>
                  </a:lnTo>
                  <a:lnTo>
                    <a:pt x="958" y="44"/>
                  </a:lnTo>
                  <a:lnTo>
                    <a:pt x="962" y="67"/>
                  </a:lnTo>
                  <a:lnTo>
                    <a:pt x="962" y="95"/>
                  </a:lnTo>
                  <a:lnTo>
                    <a:pt x="960" y="128"/>
                  </a:lnTo>
                  <a:lnTo>
                    <a:pt x="959" y="147"/>
                  </a:lnTo>
                  <a:lnTo>
                    <a:pt x="958" y="167"/>
                  </a:lnTo>
                  <a:lnTo>
                    <a:pt x="957" y="186"/>
                  </a:lnTo>
                  <a:lnTo>
                    <a:pt x="956" y="206"/>
                  </a:lnTo>
                  <a:lnTo>
                    <a:pt x="954" y="227"/>
                  </a:lnTo>
                  <a:lnTo>
                    <a:pt x="953" y="248"/>
                  </a:lnTo>
                  <a:lnTo>
                    <a:pt x="952" y="269"/>
                  </a:lnTo>
                  <a:lnTo>
                    <a:pt x="951" y="291"/>
                  </a:lnTo>
                  <a:lnTo>
                    <a:pt x="949" y="313"/>
                  </a:lnTo>
                  <a:lnTo>
                    <a:pt x="948" y="334"/>
                  </a:lnTo>
                  <a:lnTo>
                    <a:pt x="946" y="356"/>
                  </a:lnTo>
                  <a:lnTo>
                    <a:pt x="946" y="379"/>
                  </a:lnTo>
                  <a:lnTo>
                    <a:pt x="943" y="401"/>
                  </a:lnTo>
                  <a:lnTo>
                    <a:pt x="942" y="422"/>
                  </a:lnTo>
                  <a:lnTo>
                    <a:pt x="942" y="444"/>
                  </a:lnTo>
                  <a:lnTo>
                    <a:pt x="941" y="465"/>
                  </a:lnTo>
                  <a:lnTo>
                    <a:pt x="940" y="486"/>
                  </a:lnTo>
                  <a:lnTo>
                    <a:pt x="938" y="507"/>
                  </a:lnTo>
                  <a:lnTo>
                    <a:pt x="937" y="527"/>
                  </a:lnTo>
                  <a:lnTo>
                    <a:pt x="937" y="546"/>
                  </a:lnTo>
                  <a:lnTo>
                    <a:pt x="936" y="565"/>
                  </a:lnTo>
                  <a:lnTo>
                    <a:pt x="935" y="583"/>
                  </a:lnTo>
                  <a:lnTo>
                    <a:pt x="935" y="601"/>
                  </a:lnTo>
                  <a:lnTo>
                    <a:pt x="935" y="618"/>
                  </a:lnTo>
                  <a:lnTo>
                    <a:pt x="933" y="634"/>
                  </a:lnTo>
                  <a:lnTo>
                    <a:pt x="933" y="650"/>
                  </a:lnTo>
                  <a:lnTo>
                    <a:pt x="933" y="664"/>
                  </a:lnTo>
                  <a:lnTo>
                    <a:pt x="933" y="677"/>
                  </a:lnTo>
                  <a:lnTo>
                    <a:pt x="933" y="689"/>
                  </a:lnTo>
                  <a:lnTo>
                    <a:pt x="933" y="701"/>
                  </a:lnTo>
                  <a:lnTo>
                    <a:pt x="935" y="710"/>
                  </a:lnTo>
                  <a:lnTo>
                    <a:pt x="935" y="719"/>
                  </a:lnTo>
                  <a:lnTo>
                    <a:pt x="936" y="734"/>
                  </a:lnTo>
                  <a:lnTo>
                    <a:pt x="938" y="747"/>
                  </a:lnTo>
                  <a:lnTo>
                    <a:pt x="940" y="760"/>
                  </a:lnTo>
                  <a:lnTo>
                    <a:pt x="942" y="770"/>
                  </a:lnTo>
                  <a:lnTo>
                    <a:pt x="946" y="778"/>
                  </a:lnTo>
                  <a:lnTo>
                    <a:pt x="948" y="784"/>
                  </a:lnTo>
                  <a:lnTo>
                    <a:pt x="951" y="788"/>
                  </a:lnTo>
                  <a:lnTo>
                    <a:pt x="953" y="791"/>
                  </a:lnTo>
                  <a:lnTo>
                    <a:pt x="956" y="789"/>
                  </a:lnTo>
                  <a:lnTo>
                    <a:pt x="958" y="787"/>
                  </a:lnTo>
                  <a:lnTo>
                    <a:pt x="960" y="781"/>
                  </a:lnTo>
                  <a:lnTo>
                    <a:pt x="963" y="772"/>
                  </a:lnTo>
                  <a:lnTo>
                    <a:pt x="964" y="760"/>
                  </a:lnTo>
                  <a:lnTo>
                    <a:pt x="965" y="745"/>
                  </a:lnTo>
                  <a:lnTo>
                    <a:pt x="967" y="728"/>
                  </a:lnTo>
                  <a:lnTo>
                    <a:pt x="967" y="705"/>
                  </a:lnTo>
                  <a:lnTo>
                    <a:pt x="970" y="692"/>
                  </a:lnTo>
                  <a:lnTo>
                    <a:pt x="975" y="677"/>
                  </a:lnTo>
                  <a:lnTo>
                    <a:pt x="979" y="662"/>
                  </a:lnTo>
                  <a:lnTo>
                    <a:pt x="984" y="648"/>
                  </a:lnTo>
                  <a:lnTo>
                    <a:pt x="989" y="633"/>
                  </a:lnTo>
                  <a:lnTo>
                    <a:pt x="995" y="619"/>
                  </a:lnTo>
                  <a:lnTo>
                    <a:pt x="1000" y="604"/>
                  </a:lnTo>
                  <a:lnTo>
                    <a:pt x="1006" y="591"/>
                  </a:lnTo>
                  <a:lnTo>
                    <a:pt x="1012" y="576"/>
                  </a:lnTo>
                  <a:lnTo>
                    <a:pt x="1018" y="562"/>
                  </a:lnTo>
                  <a:lnTo>
                    <a:pt x="1025" y="549"/>
                  </a:lnTo>
                  <a:lnTo>
                    <a:pt x="1031" y="535"/>
                  </a:lnTo>
                  <a:lnTo>
                    <a:pt x="1038" y="522"/>
                  </a:lnTo>
                  <a:lnTo>
                    <a:pt x="1046" y="509"/>
                  </a:lnTo>
                  <a:lnTo>
                    <a:pt x="1053" y="496"/>
                  </a:lnTo>
                  <a:lnTo>
                    <a:pt x="1059" y="483"/>
                  </a:lnTo>
                  <a:lnTo>
                    <a:pt x="1067" y="471"/>
                  </a:lnTo>
                  <a:lnTo>
                    <a:pt x="1074" y="459"/>
                  </a:lnTo>
                  <a:lnTo>
                    <a:pt x="1081" y="448"/>
                  </a:lnTo>
                  <a:lnTo>
                    <a:pt x="1090" y="437"/>
                  </a:lnTo>
                  <a:lnTo>
                    <a:pt x="1097" y="426"/>
                  </a:lnTo>
                  <a:lnTo>
                    <a:pt x="1105" y="414"/>
                  </a:lnTo>
                  <a:lnTo>
                    <a:pt x="1112" y="403"/>
                  </a:lnTo>
                  <a:lnTo>
                    <a:pt x="1121" y="393"/>
                  </a:lnTo>
                  <a:lnTo>
                    <a:pt x="1128" y="384"/>
                  </a:lnTo>
                  <a:lnTo>
                    <a:pt x="1136" y="375"/>
                  </a:lnTo>
                  <a:lnTo>
                    <a:pt x="1143" y="366"/>
                  </a:lnTo>
                  <a:lnTo>
                    <a:pt x="1152" y="358"/>
                  </a:lnTo>
                  <a:lnTo>
                    <a:pt x="1159" y="350"/>
                  </a:lnTo>
                  <a:lnTo>
                    <a:pt x="1166" y="343"/>
                  </a:lnTo>
                  <a:lnTo>
                    <a:pt x="1174" y="335"/>
                  </a:lnTo>
                  <a:lnTo>
                    <a:pt x="1181" y="329"/>
                  </a:lnTo>
                  <a:lnTo>
                    <a:pt x="1196" y="318"/>
                  </a:lnTo>
                  <a:lnTo>
                    <a:pt x="1211" y="307"/>
                  </a:lnTo>
                  <a:lnTo>
                    <a:pt x="1226" y="298"/>
                  </a:lnTo>
                  <a:lnTo>
                    <a:pt x="1240" y="292"/>
                  </a:lnTo>
                  <a:lnTo>
                    <a:pt x="1255" y="286"/>
                  </a:lnTo>
                  <a:lnTo>
                    <a:pt x="1268" y="284"/>
                  </a:lnTo>
                  <a:lnTo>
                    <a:pt x="1280" y="282"/>
                  </a:lnTo>
                  <a:lnTo>
                    <a:pt x="1290" y="285"/>
                  </a:lnTo>
                  <a:lnTo>
                    <a:pt x="1298" y="289"/>
                  </a:lnTo>
                  <a:lnTo>
                    <a:pt x="1305" y="296"/>
                  </a:lnTo>
                  <a:lnTo>
                    <a:pt x="1308" y="307"/>
                  </a:lnTo>
                  <a:lnTo>
                    <a:pt x="1309" y="321"/>
                  </a:lnTo>
                  <a:lnTo>
                    <a:pt x="1307" y="338"/>
                  </a:lnTo>
                  <a:lnTo>
                    <a:pt x="1301" y="359"/>
                  </a:lnTo>
                  <a:lnTo>
                    <a:pt x="1292" y="385"/>
                  </a:lnTo>
                  <a:lnTo>
                    <a:pt x="1279" y="414"/>
                  </a:lnTo>
                  <a:lnTo>
                    <a:pt x="1270" y="430"/>
                  </a:lnTo>
                  <a:lnTo>
                    <a:pt x="1263" y="446"/>
                  </a:lnTo>
                  <a:lnTo>
                    <a:pt x="1255" y="463"/>
                  </a:lnTo>
                  <a:lnTo>
                    <a:pt x="1248" y="479"/>
                  </a:lnTo>
                  <a:lnTo>
                    <a:pt x="1240" y="495"/>
                  </a:lnTo>
                  <a:lnTo>
                    <a:pt x="1233" y="512"/>
                  </a:lnTo>
                  <a:lnTo>
                    <a:pt x="1226" y="528"/>
                  </a:lnTo>
                  <a:lnTo>
                    <a:pt x="1219" y="544"/>
                  </a:lnTo>
                  <a:lnTo>
                    <a:pt x="1212" y="561"/>
                  </a:lnTo>
                  <a:lnTo>
                    <a:pt x="1206" y="577"/>
                  </a:lnTo>
                  <a:lnTo>
                    <a:pt x="1200" y="594"/>
                  </a:lnTo>
                  <a:lnTo>
                    <a:pt x="1194" y="611"/>
                  </a:lnTo>
                  <a:lnTo>
                    <a:pt x="1187" y="627"/>
                  </a:lnTo>
                  <a:lnTo>
                    <a:pt x="1181" y="644"/>
                  </a:lnTo>
                  <a:lnTo>
                    <a:pt x="1176" y="659"/>
                  </a:lnTo>
                  <a:lnTo>
                    <a:pt x="1170" y="675"/>
                  </a:lnTo>
                  <a:lnTo>
                    <a:pt x="1165" y="691"/>
                  </a:lnTo>
                  <a:lnTo>
                    <a:pt x="1160" y="707"/>
                  </a:lnTo>
                  <a:lnTo>
                    <a:pt x="1155" y="722"/>
                  </a:lnTo>
                  <a:lnTo>
                    <a:pt x="1152" y="736"/>
                  </a:lnTo>
                  <a:lnTo>
                    <a:pt x="1147" y="751"/>
                  </a:lnTo>
                  <a:lnTo>
                    <a:pt x="1143" y="766"/>
                  </a:lnTo>
                  <a:lnTo>
                    <a:pt x="1139" y="780"/>
                  </a:lnTo>
                  <a:lnTo>
                    <a:pt x="1136" y="793"/>
                  </a:lnTo>
                  <a:lnTo>
                    <a:pt x="1132" y="807"/>
                  </a:lnTo>
                  <a:lnTo>
                    <a:pt x="1129" y="819"/>
                  </a:lnTo>
                  <a:lnTo>
                    <a:pt x="1126" y="833"/>
                  </a:lnTo>
                  <a:lnTo>
                    <a:pt x="1123" y="844"/>
                  </a:lnTo>
                  <a:lnTo>
                    <a:pt x="1121" y="856"/>
                  </a:lnTo>
                  <a:lnTo>
                    <a:pt x="1120" y="867"/>
                  </a:lnTo>
                  <a:lnTo>
                    <a:pt x="1118" y="877"/>
                  </a:lnTo>
                  <a:lnTo>
                    <a:pt x="1116" y="887"/>
                  </a:lnTo>
                  <a:lnTo>
                    <a:pt x="1113" y="907"/>
                  </a:lnTo>
                  <a:lnTo>
                    <a:pt x="1112" y="923"/>
                  </a:lnTo>
                  <a:lnTo>
                    <a:pt x="1110" y="939"/>
                  </a:lnTo>
                  <a:lnTo>
                    <a:pt x="1108" y="952"/>
                  </a:lnTo>
                  <a:lnTo>
                    <a:pt x="1107" y="965"/>
                  </a:lnTo>
                  <a:lnTo>
                    <a:pt x="1106" y="976"/>
                  </a:lnTo>
                  <a:lnTo>
                    <a:pt x="1104" y="987"/>
                  </a:lnTo>
                  <a:lnTo>
                    <a:pt x="1102" y="997"/>
                  </a:lnTo>
                  <a:lnTo>
                    <a:pt x="1101" y="1005"/>
                  </a:lnTo>
                  <a:lnTo>
                    <a:pt x="1099" y="1014"/>
                  </a:lnTo>
                  <a:lnTo>
                    <a:pt x="1097" y="1022"/>
                  </a:lnTo>
                  <a:lnTo>
                    <a:pt x="1095" y="1030"/>
                  </a:lnTo>
                  <a:lnTo>
                    <a:pt x="1092" y="1039"/>
                  </a:lnTo>
                  <a:lnTo>
                    <a:pt x="1090" y="1046"/>
                  </a:lnTo>
                  <a:lnTo>
                    <a:pt x="1087" y="1055"/>
                  </a:lnTo>
                  <a:lnTo>
                    <a:pt x="1084" y="1062"/>
                  </a:lnTo>
                  <a:lnTo>
                    <a:pt x="1080" y="1071"/>
                  </a:lnTo>
                  <a:lnTo>
                    <a:pt x="1078" y="1078"/>
                  </a:lnTo>
                  <a:lnTo>
                    <a:pt x="1075" y="1085"/>
                  </a:lnTo>
                  <a:lnTo>
                    <a:pt x="1073" y="1092"/>
                  </a:lnTo>
                  <a:lnTo>
                    <a:pt x="1071" y="1098"/>
                  </a:lnTo>
                  <a:lnTo>
                    <a:pt x="1071" y="1101"/>
                  </a:lnTo>
                  <a:lnTo>
                    <a:pt x="1071" y="1105"/>
                  </a:lnTo>
                  <a:lnTo>
                    <a:pt x="1073" y="1108"/>
                  </a:lnTo>
                  <a:lnTo>
                    <a:pt x="1074" y="1109"/>
                  </a:lnTo>
                  <a:lnTo>
                    <a:pt x="1076" y="1109"/>
                  </a:lnTo>
                  <a:lnTo>
                    <a:pt x="1080" y="1108"/>
                  </a:lnTo>
                  <a:lnTo>
                    <a:pt x="1084" y="1104"/>
                  </a:lnTo>
                  <a:lnTo>
                    <a:pt x="1089" y="1100"/>
                  </a:lnTo>
                  <a:lnTo>
                    <a:pt x="1095" y="1093"/>
                  </a:lnTo>
                  <a:lnTo>
                    <a:pt x="1102" y="1085"/>
                  </a:lnTo>
                  <a:lnTo>
                    <a:pt x="1110" y="1076"/>
                  </a:lnTo>
                  <a:lnTo>
                    <a:pt x="1117" y="1064"/>
                  </a:lnTo>
                  <a:lnTo>
                    <a:pt x="1124" y="1052"/>
                  </a:lnTo>
                  <a:lnTo>
                    <a:pt x="1129" y="1041"/>
                  </a:lnTo>
                  <a:lnTo>
                    <a:pt x="1134" y="1029"/>
                  </a:lnTo>
                  <a:lnTo>
                    <a:pt x="1137" y="1016"/>
                  </a:lnTo>
                  <a:lnTo>
                    <a:pt x="1141" y="1004"/>
                  </a:lnTo>
                  <a:lnTo>
                    <a:pt x="1142" y="992"/>
                  </a:lnTo>
                  <a:lnTo>
                    <a:pt x="1144" y="979"/>
                  </a:lnTo>
                  <a:lnTo>
                    <a:pt x="1144" y="967"/>
                  </a:lnTo>
                  <a:lnTo>
                    <a:pt x="1145" y="955"/>
                  </a:lnTo>
                  <a:lnTo>
                    <a:pt x="1145" y="942"/>
                  </a:lnTo>
                  <a:lnTo>
                    <a:pt x="1147" y="930"/>
                  </a:lnTo>
                  <a:lnTo>
                    <a:pt x="1147" y="919"/>
                  </a:lnTo>
                  <a:lnTo>
                    <a:pt x="1147" y="908"/>
                  </a:lnTo>
                  <a:lnTo>
                    <a:pt x="1148" y="898"/>
                  </a:lnTo>
                  <a:lnTo>
                    <a:pt x="1148" y="887"/>
                  </a:lnTo>
                  <a:lnTo>
                    <a:pt x="1160" y="872"/>
                  </a:lnTo>
                  <a:lnTo>
                    <a:pt x="1171" y="858"/>
                  </a:lnTo>
                  <a:lnTo>
                    <a:pt x="1181" y="845"/>
                  </a:lnTo>
                  <a:lnTo>
                    <a:pt x="1190" y="834"/>
                  </a:lnTo>
                  <a:lnTo>
                    <a:pt x="1198" y="823"/>
                  </a:lnTo>
                  <a:lnTo>
                    <a:pt x="1207" y="813"/>
                  </a:lnTo>
                  <a:lnTo>
                    <a:pt x="1216" y="803"/>
                  </a:lnTo>
                  <a:lnTo>
                    <a:pt x="1224" y="796"/>
                  </a:lnTo>
                  <a:lnTo>
                    <a:pt x="1232" y="788"/>
                  </a:lnTo>
                  <a:lnTo>
                    <a:pt x="1240" y="781"/>
                  </a:lnTo>
                  <a:lnTo>
                    <a:pt x="1249" y="775"/>
                  </a:lnTo>
                  <a:lnTo>
                    <a:pt x="1259" y="768"/>
                  </a:lnTo>
                  <a:lnTo>
                    <a:pt x="1269" y="763"/>
                  </a:lnTo>
                  <a:lnTo>
                    <a:pt x="1280" y="759"/>
                  </a:lnTo>
                  <a:lnTo>
                    <a:pt x="1291" y="755"/>
                  </a:lnTo>
                  <a:lnTo>
                    <a:pt x="1305" y="751"/>
                  </a:lnTo>
                  <a:lnTo>
                    <a:pt x="1318" y="747"/>
                  </a:lnTo>
                  <a:lnTo>
                    <a:pt x="1332" y="745"/>
                  </a:lnTo>
                  <a:lnTo>
                    <a:pt x="1345" y="742"/>
                  </a:lnTo>
                  <a:lnTo>
                    <a:pt x="1358" y="741"/>
                  </a:lnTo>
                  <a:lnTo>
                    <a:pt x="1370" y="741"/>
                  </a:lnTo>
                  <a:lnTo>
                    <a:pt x="1381" y="742"/>
                  </a:lnTo>
                  <a:lnTo>
                    <a:pt x="1391" y="745"/>
                  </a:lnTo>
                  <a:lnTo>
                    <a:pt x="1399" y="749"/>
                  </a:lnTo>
                  <a:lnTo>
                    <a:pt x="1404" y="755"/>
                  </a:lnTo>
                  <a:lnTo>
                    <a:pt x="1408" y="763"/>
                  </a:lnTo>
                  <a:lnTo>
                    <a:pt x="1409" y="773"/>
                  </a:lnTo>
                  <a:lnTo>
                    <a:pt x="1407" y="787"/>
                  </a:lnTo>
                  <a:lnTo>
                    <a:pt x="1402" y="803"/>
                  </a:lnTo>
                  <a:lnTo>
                    <a:pt x="1392" y="821"/>
                  </a:lnTo>
                  <a:lnTo>
                    <a:pt x="1380" y="842"/>
                  </a:lnTo>
                  <a:lnTo>
                    <a:pt x="1362" y="868"/>
                  </a:lnTo>
                  <a:lnTo>
                    <a:pt x="1354" y="881"/>
                  </a:lnTo>
                  <a:lnTo>
                    <a:pt x="1344" y="893"/>
                  </a:lnTo>
                  <a:lnTo>
                    <a:pt x="1335" y="904"/>
                  </a:lnTo>
                  <a:lnTo>
                    <a:pt x="1328" y="915"/>
                  </a:lnTo>
                  <a:lnTo>
                    <a:pt x="1321" y="925"/>
                  </a:lnTo>
                  <a:lnTo>
                    <a:pt x="1313" y="934"/>
                  </a:lnTo>
                  <a:lnTo>
                    <a:pt x="1307" y="942"/>
                  </a:lnTo>
                  <a:lnTo>
                    <a:pt x="1301" y="951"/>
                  </a:lnTo>
                  <a:lnTo>
                    <a:pt x="1296" y="958"/>
                  </a:lnTo>
                  <a:lnTo>
                    <a:pt x="1291" y="966"/>
                  </a:lnTo>
                  <a:lnTo>
                    <a:pt x="1286" y="973"/>
                  </a:lnTo>
                  <a:lnTo>
                    <a:pt x="1281" y="979"/>
                  </a:lnTo>
                  <a:lnTo>
                    <a:pt x="1277" y="985"/>
                  </a:lnTo>
                  <a:lnTo>
                    <a:pt x="1274" y="992"/>
                  </a:lnTo>
                  <a:lnTo>
                    <a:pt x="1270" y="998"/>
                  </a:lnTo>
                  <a:lnTo>
                    <a:pt x="1266" y="1003"/>
                  </a:lnTo>
                  <a:lnTo>
                    <a:pt x="1264" y="1009"/>
                  </a:lnTo>
                  <a:lnTo>
                    <a:pt x="1261" y="1014"/>
                  </a:lnTo>
                  <a:lnTo>
                    <a:pt x="1259" y="1020"/>
                  </a:lnTo>
                  <a:lnTo>
                    <a:pt x="1256" y="1025"/>
                  </a:lnTo>
                  <a:lnTo>
                    <a:pt x="1255" y="1031"/>
                  </a:lnTo>
                  <a:lnTo>
                    <a:pt x="1253" y="1037"/>
                  </a:lnTo>
                  <a:lnTo>
                    <a:pt x="1251" y="1043"/>
                  </a:lnTo>
                  <a:lnTo>
                    <a:pt x="1249" y="1050"/>
                  </a:lnTo>
                  <a:lnTo>
                    <a:pt x="1248" y="1056"/>
                  </a:lnTo>
                  <a:lnTo>
                    <a:pt x="1247" y="1063"/>
                  </a:lnTo>
                  <a:lnTo>
                    <a:pt x="1245" y="1071"/>
                  </a:lnTo>
                  <a:lnTo>
                    <a:pt x="1244" y="1078"/>
                  </a:lnTo>
                  <a:lnTo>
                    <a:pt x="1243" y="1085"/>
                  </a:lnTo>
                  <a:lnTo>
                    <a:pt x="1242" y="1095"/>
                  </a:lnTo>
                  <a:lnTo>
                    <a:pt x="1240" y="1104"/>
                  </a:lnTo>
                  <a:lnTo>
                    <a:pt x="1239" y="1114"/>
                  </a:lnTo>
                  <a:lnTo>
                    <a:pt x="1239" y="1121"/>
                  </a:lnTo>
                  <a:lnTo>
                    <a:pt x="1238" y="1129"/>
                  </a:lnTo>
                  <a:lnTo>
                    <a:pt x="1237" y="1137"/>
                  </a:lnTo>
                  <a:lnTo>
                    <a:pt x="1235" y="1145"/>
                  </a:lnTo>
                  <a:lnTo>
                    <a:pt x="1234" y="1153"/>
                  </a:lnTo>
                  <a:lnTo>
                    <a:pt x="1233" y="1162"/>
                  </a:lnTo>
                  <a:lnTo>
                    <a:pt x="1232" y="1169"/>
                  </a:lnTo>
                  <a:lnTo>
                    <a:pt x="1232" y="1178"/>
                  </a:lnTo>
                  <a:lnTo>
                    <a:pt x="1231" y="1188"/>
                  </a:lnTo>
                  <a:lnTo>
                    <a:pt x="1229" y="1196"/>
                  </a:lnTo>
                  <a:lnTo>
                    <a:pt x="1228" y="1205"/>
                  </a:lnTo>
                  <a:lnTo>
                    <a:pt x="1227" y="1215"/>
                  </a:lnTo>
                  <a:lnTo>
                    <a:pt x="1226" y="1224"/>
                  </a:lnTo>
                  <a:lnTo>
                    <a:pt x="1224" y="1233"/>
                  </a:lnTo>
                  <a:lnTo>
                    <a:pt x="1223" y="1243"/>
                  </a:lnTo>
                  <a:lnTo>
                    <a:pt x="1222" y="1252"/>
                  </a:lnTo>
                  <a:lnTo>
                    <a:pt x="1221" y="1262"/>
                  </a:lnTo>
                  <a:lnTo>
                    <a:pt x="1219" y="1272"/>
                  </a:lnTo>
                  <a:lnTo>
                    <a:pt x="1218" y="1280"/>
                  </a:lnTo>
                  <a:lnTo>
                    <a:pt x="1217" y="1290"/>
                  </a:lnTo>
                  <a:lnTo>
                    <a:pt x="1216" y="1299"/>
                  </a:lnTo>
                  <a:lnTo>
                    <a:pt x="1214" y="1309"/>
                  </a:lnTo>
                  <a:lnTo>
                    <a:pt x="1213" y="1317"/>
                  </a:lnTo>
                  <a:lnTo>
                    <a:pt x="1212" y="1326"/>
                  </a:lnTo>
                  <a:lnTo>
                    <a:pt x="1211" y="1336"/>
                  </a:lnTo>
                  <a:lnTo>
                    <a:pt x="1210" y="1344"/>
                  </a:lnTo>
                  <a:lnTo>
                    <a:pt x="1208" y="1353"/>
                  </a:lnTo>
                  <a:lnTo>
                    <a:pt x="1207" y="1362"/>
                  </a:lnTo>
                  <a:lnTo>
                    <a:pt x="1207" y="1369"/>
                  </a:lnTo>
                  <a:lnTo>
                    <a:pt x="1206" y="1378"/>
                  </a:lnTo>
                  <a:lnTo>
                    <a:pt x="1205" y="1385"/>
                  </a:lnTo>
                  <a:lnTo>
                    <a:pt x="1205" y="1392"/>
                  </a:lnTo>
                  <a:lnTo>
                    <a:pt x="31" y="1392"/>
                  </a:lnTo>
                  <a:close/>
                </a:path>
              </a:pathLst>
            </a:custGeom>
            <a:solidFill>
              <a:schemeClr val="accent1"/>
            </a:solidFill>
            <a:ln w="9525">
              <a:noFill/>
              <a:round/>
              <a:headEnd/>
              <a:tailEnd/>
            </a:ln>
          </p:spPr>
          <p:txBody>
            <a:bodyPr/>
            <a:lstStyle/>
            <a:p>
              <a:endParaRPr lang="ko-KR" altLang="en-US"/>
            </a:p>
          </p:txBody>
        </p:sp>
        <p:sp>
          <p:nvSpPr>
            <p:cNvPr id="259088" name="Freeform 15"/>
            <p:cNvSpPr>
              <a:spLocks/>
            </p:cNvSpPr>
            <p:nvPr/>
          </p:nvSpPr>
          <p:spPr bwMode="auto">
            <a:xfrm>
              <a:off x="3652" y="2890"/>
              <a:ext cx="1333" cy="364"/>
            </a:xfrm>
            <a:custGeom>
              <a:avLst/>
              <a:gdLst>
                <a:gd name="T0" fmla="*/ 0 w 2667"/>
                <a:gd name="T1" fmla="*/ 0 h 729"/>
                <a:gd name="T2" fmla="*/ 0 w 2667"/>
                <a:gd name="T3" fmla="*/ 0 h 729"/>
                <a:gd name="T4" fmla="*/ 0 w 2667"/>
                <a:gd name="T5" fmla="*/ 0 h 729"/>
                <a:gd name="T6" fmla="*/ 0 w 2667"/>
                <a:gd name="T7" fmla="*/ 0 h 729"/>
                <a:gd name="T8" fmla="*/ 0 w 2667"/>
                <a:gd name="T9" fmla="*/ 0 h 729"/>
                <a:gd name="T10" fmla="*/ 0 w 2667"/>
                <a:gd name="T11" fmla="*/ 0 h 729"/>
                <a:gd name="T12" fmla="*/ 0 w 2667"/>
                <a:gd name="T13" fmla="*/ 0 h 729"/>
                <a:gd name="T14" fmla="*/ 0 w 2667"/>
                <a:gd name="T15" fmla="*/ 0 h 729"/>
                <a:gd name="T16" fmla="*/ 0 w 2667"/>
                <a:gd name="T17" fmla="*/ 0 h 729"/>
                <a:gd name="T18" fmla="*/ 0 w 2667"/>
                <a:gd name="T19" fmla="*/ 0 h 729"/>
                <a:gd name="T20" fmla="*/ 0 w 2667"/>
                <a:gd name="T21" fmla="*/ 0 h 729"/>
                <a:gd name="T22" fmla="*/ 0 w 2667"/>
                <a:gd name="T23" fmla="*/ 0 h 729"/>
                <a:gd name="T24" fmla="*/ 0 w 2667"/>
                <a:gd name="T25" fmla="*/ 0 h 729"/>
                <a:gd name="T26" fmla="*/ 0 w 2667"/>
                <a:gd name="T27" fmla="*/ 0 h 729"/>
                <a:gd name="T28" fmla="*/ 0 w 2667"/>
                <a:gd name="T29" fmla="*/ 0 h 729"/>
                <a:gd name="T30" fmla="*/ 0 w 2667"/>
                <a:gd name="T31" fmla="*/ 0 h 729"/>
                <a:gd name="T32" fmla="*/ 0 w 2667"/>
                <a:gd name="T33" fmla="*/ 0 h 729"/>
                <a:gd name="T34" fmla="*/ 0 w 2667"/>
                <a:gd name="T35" fmla="*/ 0 h 729"/>
                <a:gd name="T36" fmla="*/ 0 w 2667"/>
                <a:gd name="T37" fmla="*/ 0 h 729"/>
                <a:gd name="T38" fmla="*/ 0 w 2667"/>
                <a:gd name="T39" fmla="*/ 0 h 729"/>
                <a:gd name="T40" fmla="*/ 0 w 2667"/>
                <a:gd name="T41" fmla="*/ 0 h 729"/>
                <a:gd name="T42" fmla="*/ 0 w 2667"/>
                <a:gd name="T43" fmla="*/ 0 h 729"/>
                <a:gd name="T44" fmla="*/ 0 w 2667"/>
                <a:gd name="T45" fmla="*/ 0 h 729"/>
                <a:gd name="T46" fmla="*/ 0 w 2667"/>
                <a:gd name="T47" fmla="*/ 0 h 729"/>
                <a:gd name="T48" fmla="*/ 0 w 2667"/>
                <a:gd name="T49" fmla="*/ 0 h 729"/>
                <a:gd name="T50" fmla="*/ 0 w 2667"/>
                <a:gd name="T51" fmla="*/ 0 h 729"/>
                <a:gd name="T52" fmla="*/ 0 w 2667"/>
                <a:gd name="T53" fmla="*/ 0 h 729"/>
                <a:gd name="T54" fmla="*/ 0 w 2667"/>
                <a:gd name="T55" fmla="*/ 0 h 729"/>
                <a:gd name="T56" fmla="*/ 0 w 2667"/>
                <a:gd name="T57" fmla="*/ 0 h 729"/>
                <a:gd name="T58" fmla="*/ 0 w 2667"/>
                <a:gd name="T59" fmla="*/ 0 h 729"/>
                <a:gd name="T60" fmla="*/ 0 w 2667"/>
                <a:gd name="T61" fmla="*/ 0 h 729"/>
                <a:gd name="T62" fmla="*/ 0 w 2667"/>
                <a:gd name="T63" fmla="*/ 0 h 729"/>
                <a:gd name="T64" fmla="*/ 0 w 2667"/>
                <a:gd name="T65" fmla="*/ 0 h 729"/>
                <a:gd name="T66" fmla="*/ 0 w 2667"/>
                <a:gd name="T67" fmla="*/ 0 h 729"/>
                <a:gd name="T68" fmla="*/ 0 w 2667"/>
                <a:gd name="T69" fmla="*/ 0 h 729"/>
                <a:gd name="T70" fmla="*/ 0 w 2667"/>
                <a:gd name="T71" fmla="*/ 0 h 729"/>
                <a:gd name="T72" fmla="*/ 0 w 2667"/>
                <a:gd name="T73" fmla="*/ 0 h 729"/>
                <a:gd name="T74" fmla="*/ 0 w 2667"/>
                <a:gd name="T75" fmla="*/ 0 h 729"/>
                <a:gd name="T76" fmla="*/ 0 w 2667"/>
                <a:gd name="T77" fmla="*/ 0 h 729"/>
                <a:gd name="T78" fmla="*/ 0 w 2667"/>
                <a:gd name="T79" fmla="*/ 0 h 729"/>
                <a:gd name="T80" fmla="*/ 0 w 2667"/>
                <a:gd name="T81" fmla="*/ 0 h 729"/>
                <a:gd name="T82" fmla="*/ 0 w 2667"/>
                <a:gd name="T83" fmla="*/ 0 h 729"/>
                <a:gd name="T84" fmla="*/ 0 w 2667"/>
                <a:gd name="T85" fmla="*/ 0 h 729"/>
                <a:gd name="T86" fmla="*/ 0 w 2667"/>
                <a:gd name="T87" fmla="*/ 0 h 729"/>
                <a:gd name="T88" fmla="*/ 0 w 2667"/>
                <a:gd name="T89" fmla="*/ 0 h 729"/>
                <a:gd name="T90" fmla="*/ 0 w 2667"/>
                <a:gd name="T91" fmla="*/ 0 h 729"/>
                <a:gd name="T92" fmla="*/ 0 w 2667"/>
                <a:gd name="T93" fmla="*/ 0 h 729"/>
                <a:gd name="T94" fmla="*/ 0 w 2667"/>
                <a:gd name="T95" fmla="*/ 0 h 729"/>
                <a:gd name="T96" fmla="*/ 0 w 2667"/>
                <a:gd name="T97" fmla="*/ 0 h 729"/>
                <a:gd name="T98" fmla="*/ 0 w 2667"/>
                <a:gd name="T99" fmla="*/ 0 h 729"/>
                <a:gd name="T100" fmla="*/ 0 w 2667"/>
                <a:gd name="T101" fmla="*/ 0 h 729"/>
                <a:gd name="T102" fmla="*/ 0 w 2667"/>
                <a:gd name="T103" fmla="*/ 0 h 729"/>
                <a:gd name="T104" fmla="*/ 0 w 2667"/>
                <a:gd name="T105" fmla="*/ 0 h 729"/>
                <a:gd name="T106" fmla="*/ 0 w 2667"/>
                <a:gd name="T107" fmla="*/ 0 h 729"/>
                <a:gd name="T108" fmla="*/ 0 w 2667"/>
                <a:gd name="T109" fmla="*/ 0 h 729"/>
                <a:gd name="T110" fmla="*/ 0 w 2667"/>
                <a:gd name="T111" fmla="*/ 0 h 729"/>
                <a:gd name="T112" fmla="*/ 0 w 2667"/>
                <a:gd name="T113" fmla="*/ 0 h 729"/>
                <a:gd name="T114" fmla="*/ 0 w 2667"/>
                <a:gd name="T115" fmla="*/ 0 h 729"/>
                <a:gd name="T116" fmla="*/ 0 w 2667"/>
                <a:gd name="T117" fmla="*/ 0 h 729"/>
                <a:gd name="T118" fmla="*/ 0 w 2667"/>
                <a:gd name="T119" fmla="*/ 0 h 729"/>
                <a:gd name="T120" fmla="*/ 0 w 2667"/>
                <a:gd name="T121" fmla="*/ 0 h 729"/>
                <a:gd name="T122" fmla="*/ 0 w 2667"/>
                <a:gd name="T123" fmla="*/ 0 h 7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7"/>
                <a:gd name="T187" fmla="*/ 0 h 729"/>
                <a:gd name="T188" fmla="*/ 2667 w 2667"/>
                <a:gd name="T189" fmla="*/ 729 h 7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7" h="729">
                  <a:moveTo>
                    <a:pt x="2646" y="0"/>
                  </a:moveTo>
                  <a:lnTo>
                    <a:pt x="2649" y="4"/>
                  </a:lnTo>
                  <a:lnTo>
                    <a:pt x="2651" y="7"/>
                  </a:lnTo>
                  <a:lnTo>
                    <a:pt x="2652" y="11"/>
                  </a:lnTo>
                  <a:lnTo>
                    <a:pt x="2655" y="14"/>
                  </a:lnTo>
                  <a:lnTo>
                    <a:pt x="2656" y="17"/>
                  </a:lnTo>
                  <a:lnTo>
                    <a:pt x="2657" y="21"/>
                  </a:lnTo>
                  <a:lnTo>
                    <a:pt x="2658" y="25"/>
                  </a:lnTo>
                  <a:lnTo>
                    <a:pt x="2660" y="28"/>
                  </a:lnTo>
                  <a:lnTo>
                    <a:pt x="2665" y="43"/>
                  </a:lnTo>
                  <a:lnTo>
                    <a:pt x="2666" y="54"/>
                  </a:lnTo>
                  <a:lnTo>
                    <a:pt x="2667" y="62"/>
                  </a:lnTo>
                  <a:lnTo>
                    <a:pt x="2666" y="68"/>
                  </a:lnTo>
                  <a:lnTo>
                    <a:pt x="2663" y="69"/>
                  </a:lnTo>
                  <a:lnTo>
                    <a:pt x="2658" y="69"/>
                  </a:lnTo>
                  <a:lnTo>
                    <a:pt x="2653" y="65"/>
                  </a:lnTo>
                  <a:lnTo>
                    <a:pt x="2647" y="58"/>
                  </a:lnTo>
                  <a:lnTo>
                    <a:pt x="2642" y="53"/>
                  </a:lnTo>
                  <a:lnTo>
                    <a:pt x="2637" y="48"/>
                  </a:lnTo>
                  <a:lnTo>
                    <a:pt x="2630" y="42"/>
                  </a:lnTo>
                  <a:lnTo>
                    <a:pt x="2623" y="36"/>
                  </a:lnTo>
                  <a:lnTo>
                    <a:pt x="2614" y="31"/>
                  </a:lnTo>
                  <a:lnTo>
                    <a:pt x="2604" y="25"/>
                  </a:lnTo>
                  <a:lnTo>
                    <a:pt x="2594" y="20"/>
                  </a:lnTo>
                  <a:lnTo>
                    <a:pt x="2584" y="16"/>
                  </a:lnTo>
                  <a:lnTo>
                    <a:pt x="2573" y="14"/>
                  </a:lnTo>
                  <a:lnTo>
                    <a:pt x="2561" y="12"/>
                  </a:lnTo>
                  <a:lnTo>
                    <a:pt x="2550" y="12"/>
                  </a:lnTo>
                  <a:lnTo>
                    <a:pt x="2538" y="15"/>
                  </a:lnTo>
                  <a:lnTo>
                    <a:pt x="2526" y="20"/>
                  </a:lnTo>
                  <a:lnTo>
                    <a:pt x="2514" y="26"/>
                  </a:lnTo>
                  <a:lnTo>
                    <a:pt x="2503" y="36"/>
                  </a:lnTo>
                  <a:lnTo>
                    <a:pt x="2492" y="48"/>
                  </a:lnTo>
                  <a:lnTo>
                    <a:pt x="2489" y="51"/>
                  </a:lnTo>
                  <a:lnTo>
                    <a:pt x="2486" y="57"/>
                  </a:lnTo>
                  <a:lnTo>
                    <a:pt x="2478" y="64"/>
                  </a:lnTo>
                  <a:lnTo>
                    <a:pt x="2471" y="74"/>
                  </a:lnTo>
                  <a:lnTo>
                    <a:pt x="2462" y="84"/>
                  </a:lnTo>
                  <a:lnTo>
                    <a:pt x="2454" y="93"/>
                  </a:lnTo>
                  <a:lnTo>
                    <a:pt x="2445" y="100"/>
                  </a:lnTo>
                  <a:lnTo>
                    <a:pt x="2440" y="104"/>
                  </a:lnTo>
                  <a:lnTo>
                    <a:pt x="2449" y="110"/>
                  </a:lnTo>
                  <a:lnTo>
                    <a:pt x="2460" y="117"/>
                  </a:lnTo>
                  <a:lnTo>
                    <a:pt x="2468" y="126"/>
                  </a:lnTo>
                  <a:lnTo>
                    <a:pt x="2478" y="135"/>
                  </a:lnTo>
                  <a:lnTo>
                    <a:pt x="2487" y="143"/>
                  </a:lnTo>
                  <a:lnTo>
                    <a:pt x="2496" y="153"/>
                  </a:lnTo>
                  <a:lnTo>
                    <a:pt x="2504" y="163"/>
                  </a:lnTo>
                  <a:lnTo>
                    <a:pt x="2512" y="173"/>
                  </a:lnTo>
                  <a:lnTo>
                    <a:pt x="2519" y="184"/>
                  </a:lnTo>
                  <a:lnTo>
                    <a:pt x="2525" y="195"/>
                  </a:lnTo>
                  <a:lnTo>
                    <a:pt x="2531" y="206"/>
                  </a:lnTo>
                  <a:lnTo>
                    <a:pt x="2536" y="217"/>
                  </a:lnTo>
                  <a:lnTo>
                    <a:pt x="2540" y="229"/>
                  </a:lnTo>
                  <a:lnTo>
                    <a:pt x="2541" y="241"/>
                  </a:lnTo>
                  <a:lnTo>
                    <a:pt x="2544" y="253"/>
                  </a:lnTo>
                  <a:lnTo>
                    <a:pt x="2544" y="265"/>
                  </a:lnTo>
                  <a:lnTo>
                    <a:pt x="2542" y="276"/>
                  </a:lnTo>
                  <a:lnTo>
                    <a:pt x="2541" y="285"/>
                  </a:lnTo>
                  <a:lnTo>
                    <a:pt x="2540" y="291"/>
                  </a:lnTo>
                  <a:lnTo>
                    <a:pt x="2539" y="297"/>
                  </a:lnTo>
                  <a:lnTo>
                    <a:pt x="2538" y="300"/>
                  </a:lnTo>
                  <a:lnTo>
                    <a:pt x="2536" y="302"/>
                  </a:lnTo>
                  <a:lnTo>
                    <a:pt x="2534" y="302"/>
                  </a:lnTo>
                  <a:lnTo>
                    <a:pt x="2533" y="302"/>
                  </a:lnTo>
                  <a:lnTo>
                    <a:pt x="2530" y="300"/>
                  </a:lnTo>
                  <a:lnTo>
                    <a:pt x="2529" y="297"/>
                  </a:lnTo>
                  <a:lnTo>
                    <a:pt x="2526" y="295"/>
                  </a:lnTo>
                  <a:lnTo>
                    <a:pt x="2525" y="291"/>
                  </a:lnTo>
                  <a:lnTo>
                    <a:pt x="2524" y="286"/>
                  </a:lnTo>
                  <a:lnTo>
                    <a:pt x="2523" y="283"/>
                  </a:lnTo>
                  <a:lnTo>
                    <a:pt x="2522" y="279"/>
                  </a:lnTo>
                  <a:lnTo>
                    <a:pt x="2520" y="275"/>
                  </a:lnTo>
                  <a:lnTo>
                    <a:pt x="2519" y="271"/>
                  </a:lnTo>
                  <a:lnTo>
                    <a:pt x="2518" y="266"/>
                  </a:lnTo>
                  <a:lnTo>
                    <a:pt x="2515" y="260"/>
                  </a:lnTo>
                  <a:lnTo>
                    <a:pt x="2513" y="255"/>
                  </a:lnTo>
                  <a:lnTo>
                    <a:pt x="2509" y="249"/>
                  </a:lnTo>
                  <a:lnTo>
                    <a:pt x="2504" y="243"/>
                  </a:lnTo>
                  <a:lnTo>
                    <a:pt x="2499" y="236"/>
                  </a:lnTo>
                  <a:lnTo>
                    <a:pt x="2494" y="229"/>
                  </a:lnTo>
                  <a:lnTo>
                    <a:pt x="2489" y="223"/>
                  </a:lnTo>
                  <a:lnTo>
                    <a:pt x="2483" y="217"/>
                  </a:lnTo>
                  <a:lnTo>
                    <a:pt x="2477" y="212"/>
                  </a:lnTo>
                  <a:lnTo>
                    <a:pt x="2471" y="206"/>
                  </a:lnTo>
                  <a:lnTo>
                    <a:pt x="2465" y="202"/>
                  </a:lnTo>
                  <a:lnTo>
                    <a:pt x="2459" y="199"/>
                  </a:lnTo>
                  <a:lnTo>
                    <a:pt x="2452" y="196"/>
                  </a:lnTo>
                  <a:lnTo>
                    <a:pt x="2446" y="194"/>
                  </a:lnTo>
                  <a:lnTo>
                    <a:pt x="2446" y="206"/>
                  </a:lnTo>
                  <a:lnTo>
                    <a:pt x="2446" y="217"/>
                  </a:lnTo>
                  <a:lnTo>
                    <a:pt x="2446" y="228"/>
                  </a:lnTo>
                  <a:lnTo>
                    <a:pt x="2446" y="238"/>
                  </a:lnTo>
                  <a:lnTo>
                    <a:pt x="2445" y="249"/>
                  </a:lnTo>
                  <a:lnTo>
                    <a:pt x="2444" y="259"/>
                  </a:lnTo>
                  <a:lnTo>
                    <a:pt x="2443" y="269"/>
                  </a:lnTo>
                  <a:lnTo>
                    <a:pt x="2440" y="279"/>
                  </a:lnTo>
                  <a:lnTo>
                    <a:pt x="2439" y="287"/>
                  </a:lnTo>
                  <a:lnTo>
                    <a:pt x="2436" y="295"/>
                  </a:lnTo>
                  <a:lnTo>
                    <a:pt x="2433" y="303"/>
                  </a:lnTo>
                  <a:lnTo>
                    <a:pt x="2430" y="311"/>
                  </a:lnTo>
                  <a:lnTo>
                    <a:pt x="2427" y="317"/>
                  </a:lnTo>
                  <a:lnTo>
                    <a:pt x="2423" y="323"/>
                  </a:lnTo>
                  <a:lnTo>
                    <a:pt x="2418" y="328"/>
                  </a:lnTo>
                  <a:lnTo>
                    <a:pt x="2414" y="333"/>
                  </a:lnTo>
                  <a:lnTo>
                    <a:pt x="2404" y="340"/>
                  </a:lnTo>
                  <a:lnTo>
                    <a:pt x="2398" y="344"/>
                  </a:lnTo>
                  <a:lnTo>
                    <a:pt x="2392" y="345"/>
                  </a:lnTo>
                  <a:lnTo>
                    <a:pt x="2388" y="345"/>
                  </a:lnTo>
                  <a:lnTo>
                    <a:pt x="2386" y="342"/>
                  </a:lnTo>
                  <a:lnTo>
                    <a:pt x="2386" y="337"/>
                  </a:lnTo>
                  <a:lnTo>
                    <a:pt x="2386" y="329"/>
                  </a:lnTo>
                  <a:lnTo>
                    <a:pt x="2387" y="321"/>
                  </a:lnTo>
                  <a:lnTo>
                    <a:pt x="2388" y="315"/>
                  </a:lnTo>
                  <a:lnTo>
                    <a:pt x="2390" y="310"/>
                  </a:lnTo>
                  <a:lnTo>
                    <a:pt x="2391" y="305"/>
                  </a:lnTo>
                  <a:lnTo>
                    <a:pt x="2392" y="299"/>
                  </a:lnTo>
                  <a:lnTo>
                    <a:pt x="2392" y="292"/>
                  </a:lnTo>
                  <a:lnTo>
                    <a:pt x="2393" y="286"/>
                  </a:lnTo>
                  <a:lnTo>
                    <a:pt x="2393" y="280"/>
                  </a:lnTo>
                  <a:lnTo>
                    <a:pt x="2393" y="273"/>
                  </a:lnTo>
                  <a:lnTo>
                    <a:pt x="2393" y="266"/>
                  </a:lnTo>
                  <a:lnTo>
                    <a:pt x="2392" y="260"/>
                  </a:lnTo>
                  <a:lnTo>
                    <a:pt x="2391" y="254"/>
                  </a:lnTo>
                  <a:lnTo>
                    <a:pt x="2390" y="248"/>
                  </a:lnTo>
                  <a:lnTo>
                    <a:pt x="2388" y="242"/>
                  </a:lnTo>
                  <a:lnTo>
                    <a:pt x="2387" y="237"/>
                  </a:lnTo>
                  <a:lnTo>
                    <a:pt x="2383" y="232"/>
                  </a:lnTo>
                  <a:lnTo>
                    <a:pt x="2381" y="226"/>
                  </a:lnTo>
                  <a:lnTo>
                    <a:pt x="2372" y="225"/>
                  </a:lnTo>
                  <a:lnTo>
                    <a:pt x="2364" y="222"/>
                  </a:lnTo>
                  <a:lnTo>
                    <a:pt x="2354" y="221"/>
                  </a:lnTo>
                  <a:lnTo>
                    <a:pt x="2345" y="218"/>
                  </a:lnTo>
                  <a:lnTo>
                    <a:pt x="2334" y="217"/>
                  </a:lnTo>
                  <a:lnTo>
                    <a:pt x="2325" y="215"/>
                  </a:lnTo>
                  <a:lnTo>
                    <a:pt x="2316" y="213"/>
                  </a:lnTo>
                  <a:lnTo>
                    <a:pt x="2306" y="211"/>
                  </a:lnTo>
                  <a:lnTo>
                    <a:pt x="2297" y="209"/>
                  </a:lnTo>
                  <a:lnTo>
                    <a:pt x="2287" y="206"/>
                  </a:lnTo>
                  <a:lnTo>
                    <a:pt x="2279" y="205"/>
                  </a:lnTo>
                  <a:lnTo>
                    <a:pt x="2271" y="202"/>
                  </a:lnTo>
                  <a:lnTo>
                    <a:pt x="2264" y="199"/>
                  </a:lnTo>
                  <a:lnTo>
                    <a:pt x="2256" y="196"/>
                  </a:lnTo>
                  <a:lnTo>
                    <a:pt x="2250" y="194"/>
                  </a:lnTo>
                  <a:lnTo>
                    <a:pt x="2245" y="191"/>
                  </a:lnTo>
                  <a:lnTo>
                    <a:pt x="2238" y="199"/>
                  </a:lnTo>
                  <a:lnTo>
                    <a:pt x="2231" y="206"/>
                  </a:lnTo>
                  <a:lnTo>
                    <a:pt x="2223" y="212"/>
                  </a:lnTo>
                  <a:lnTo>
                    <a:pt x="2216" y="220"/>
                  </a:lnTo>
                  <a:lnTo>
                    <a:pt x="2208" y="226"/>
                  </a:lnTo>
                  <a:lnTo>
                    <a:pt x="2201" y="232"/>
                  </a:lnTo>
                  <a:lnTo>
                    <a:pt x="2192" y="238"/>
                  </a:lnTo>
                  <a:lnTo>
                    <a:pt x="2185" y="244"/>
                  </a:lnTo>
                  <a:lnTo>
                    <a:pt x="2176" y="249"/>
                  </a:lnTo>
                  <a:lnTo>
                    <a:pt x="2168" y="254"/>
                  </a:lnTo>
                  <a:lnTo>
                    <a:pt x="2159" y="260"/>
                  </a:lnTo>
                  <a:lnTo>
                    <a:pt x="2149" y="265"/>
                  </a:lnTo>
                  <a:lnTo>
                    <a:pt x="2139" y="270"/>
                  </a:lnTo>
                  <a:lnTo>
                    <a:pt x="2131" y="275"/>
                  </a:lnTo>
                  <a:lnTo>
                    <a:pt x="2120" y="280"/>
                  </a:lnTo>
                  <a:lnTo>
                    <a:pt x="2108" y="285"/>
                  </a:lnTo>
                  <a:lnTo>
                    <a:pt x="2108" y="291"/>
                  </a:lnTo>
                  <a:lnTo>
                    <a:pt x="2106" y="296"/>
                  </a:lnTo>
                  <a:lnTo>
                    <a:pt x="2104" y="301"/>
                  </a:lnTo>
                  <a:lnTo>
                    <a:pt x="2100" y="306"/>
                  </a:lnTo>
                  <a:lnTo>
                    <a:pt x="2096" y="311"/>
                  </a:lnTo>
                  <a:lnTo>
                    <a:pt x="2092" y="316"/>
                  </a:lnTo>
                  <a:lnTo>
                    <a:pt x="2089" y="321"/>
                  </a:lnTo>
                  <a:lnTo>
                    <a:pt x="2084" y="324"/>
                  </a:lnTo>
                  <a:lnTo>
                    <a:pt x="2080" y="329"/>
                  </a:lnTo>
                  <a:lnTo>
                    <a:pt x="2075" y="333"/>
                  </a:lnTo>
                  <a:lnTo>
                    <a:pt x="2071" y="338"/>
                  </a:lnTo>
                  <a:lnTo>
                    <a:pt x="2069" y="343"/>
                  </a:lnTo>
                  <a:lnTo>
                    <a:pt x="2067" y="348"/>
                  </a:lnTo>
                  <a:lnTo>
                    <a:pt x="2064" y="352"/>
                  </a:lnTo>
                  <a:lnTo>
                    <a:pt x="2064" y="358"/>
                  </a:lnTo>
                  <a:lnTo>
                    <a:pt x="2064" y="363"/>
                  </a:lnTo>
                  <a:lnTo>
                    <a:pt x="2064" y="368"/>
                  </a:lnTo>
                  <a:lnTo>
                    <a:pt x="2065" y="373"/>
                  </a:lnTo>
                  <a:lnTo>
                    <a:pt x="2065" y="379"/>
                  </a:lnTo>
                  <a:lnTo>
                    <a:pt x="2067" y="382"/>
                  </a:lnTo>
                  <a:lnTo>
                    <a:pt x="2068" y="387"/>
                  </a:lnTo>
                  <a:lnTo>
                    <a:pt x="2069" y="392"/>
                  </a:lnTo>
                  <a:lnTo>
                    <a:pt x="2070" y="397"/>
                  </a:lnTo>
                  <a:lnTo>
                    <a:pt x="2071" y="401"/>
                  </a:lnTo>
                  <a:lnTo>
                    <a:pt x="2073" y="406"/>
                  </a:lnTo>
                  <a:lnTo>
                    <a:pt x="2075" y="410"/>
                  </a:lnTo>
                  <a:lnTo>
                    <a:pt x="2078" y="413"/>
                  </a:lnTo>
                  <a:lnTo>
                    <a:pt x="2080" y="417"/>
                  </a:lnTo>
                  <a:lnTo>
                    <a:pt x="2084" y="421"/>
                  </a:lnTo>
                  <a:lnTo>
                    <a:pt x="2087" y="424"/>
                  </a:lnTo>
                  <a:lnTo>
                    <a:pt x="2091" y="428"/>
                  </a:lnTo>
                  <a:lnTo>
                    <a:pt x="2096" y="431"/>
                  </a:lnTo>
                  <a:lnTo>
                    <a:pt x="2105" y="437"/>
                  </a:lnTo>
                  <a:lnTo>
                    <a:pt x="2111" y="444"/>
                  </a:lnTo>
                  <a:lnTo>
                    <a:pt x="2115" y="450"/>
                  </a:lnTo>
                  <a:lnTo>
                    <a:pt x="2116" y="456"/>
                  </a:lnTo>
                  <a:lnTo>
                    <a:pt x="2113" y="460"/>
                  </a:lnTo>
                  <a:lnTo>
                    <a:pt x="2108" y="461"/>
                  </a:lnTo>
                  <a:lnTo>
                    <a:pt x="2099" y="459"/>
                  </a:lnTo>
                  <a:lnTo>
                    <a:pt x="2086" y="453"/>
                  </a:lnTo>
                  <a:lnTo>
                    <a:pt x="2079" y="448"/>
                  </a:lnTo>
                  <a:lnTo>
                    <a:pt x="2069" y="443"/>
                  </a:lnTo>
                  <a:lnTo>
                    <a:pt x="2059" y="435"/>
                  </a:lnTo>
                  <a:lnTo>
                    <a:pt x="2049" y="427"/>
                  </a:lnTo>
                  <a:lnTo>
                    <a:pt x="2039" y="418"/>
                  </a:lnTo>
                  <a:lnTo>
                    <a:pt x="2030" y="408"/>
                  </a:lnTo>
                  <a:lnTo>
                    <a:pt x="2021" y="397"/>
                  </a:lnTo>
                  <a:lnTo>
                    <a:pt x="2012" y="385"/>
                  </a:lnTo>
                  <a:lnTo>
                    <a:pt x="2006" y="373"/>
                  </a:lnTo>
                  <a:lnTo>
                    <a:pt x="2002" y="359"/>
                  </a:lnTo>
                  <a:lnTo>
                    <a:pt x="2001" y="345"/>
                  </a:lnTo>
                  <a:lnTo>
                    <a:pt x="2001" y="331"/>
                  </a:lnTo>
                  <a:lnTo>
                    <a:pt x="2006" y="316"/>
                  </a:lnTo>
                  <a:lnTo>
                    <a:pt x="2014" y="301"/>
                  </a:lnTo>
                  <a:lnTo>
                    <a:pt x="2025" y="285"/>
                  </a:lnTo>
                  <a:lnTo>
                    <a:pt x="2041" y="269"/>
                  </a:lnTo>
                  <a:lnTo>
                    <a:pt x="2058" y="253"/>
                  </a:lnTo>
                  <a:lnTo>
                    <a:pt x="2073" y="241"/>
                  </a:lnTo>
                  <a:lnTo>
                    <a:pt x="2085" y="229"/>
                  </a:lnTo>
                  <a:lnTo>
                    <a:pt x="2095" y="221"/>
                  </a:lnTo>
                  <a:lnTo>
                    <a:pt x="2104" y="212"/>
                  </a:lnTo>
                  <a:lnTo>
                    <a:pt x="2111" y="206"/>
                  </a:lnTo>
                  <a:lnTo>
                    <a:pt x="2117" y="201"/>
                  </a:lnTo>
                  <a:lnTo>
                    <a:pt x="2121" y="196"/>
                  </a:lnTo>
                  <a:lnTo>
                    <a:pt x="2123" y="192"/>
                  </a:lnTo>
                  <a:lnTo>
                    <a:pt x="2126" y="189"/>
                  </a:lnTo>
                  <a:lnTo>
                    <a:pt x="2128" y="185"/>
                  </a:lnTo>
                  <a:lnTo>
                    <a:pt x="2128" y="181"/>
                  </a:lnTo>
                  <a:lnTo>
                    <a:pt x="2129" y="176"/>
                  </a:lnTo>
                  <a:lnTo>
                    <a:pt x="2129" y="172"/>
                  </a:lnTo>
                  <a:lnTo>
                    <a:pt x="2131" y="165"/>
                  </a:lnTo>
                  <a:lnTo>
                    <a:pt x="2132" y="158"/>
                  </a:lnTo>
                  <a:lnTo>
                    <a:pt x="2117" y="165"/>
                  </a:lnTo>
                  <a:lnTo>
                    <a:pt x="2104" y="172"/>
                  </a:lnTo>
                  <a:lnTo>
                    <a:pt x="2090" y="178"/>
                  </a:lnTo>
                  <a:lnTo>
                    <a:pt x="2078" y="183"/>
                  </a:lnTo>
                  <a:lnTo>
                    <a:pt x="2067" y="188"/>
                  </a:lnTo>
                  <a:lnTo>
                    <a:pt x="2055" y="192"/>
                  </a:lnTo>
                  <a:lnTo>
                    <a:pt x="2044" y="195"/>
                  </a:lnTo>
                  <a:lnTo>
                    <a:pt x="2034" y="199"/>
                  </a:lnTo>
                  <a:lnTo>
                    <a:pt x="2026" y="201"/>
                  </a:lnTo>
                  <a:lnTo>
                    <a:pt x="2017" y="202"/>
                  </a:lnTo>
                  <a:lnTo>
                    <a:pt x="2009" y="204"/>
                  </a:lnTo>
                  <a:lnTo>
                    <a:pt x="2000" y="205"/>
                  </a:lnTo>
                  <a:lnTo>
                    <a:pt x="1993" y="205"/>
                  </a:lnTo>
                  <a:lnTo>
                    <a:pt x="1984" y="204"/>
                  </a:lnTo>
                  <a:lnTo>
                    <a:pt x="1977" y="202"/>
                  </a:lnTo>
                  <a:lnTo>
                    <a:pt x="1969" y="200"/>
                  </a:lnTo>
                  <a:lnTo>
                    <a:pt x="1963" y="199"/>
                  </a:lnTo>
                  <a:lnTo>
                    <a:pt x="1957" y="196"/>
                  </a:lnTo>
                  <a:lnTo>
                    <a:pt x="1951" y="195"/>
                  </a:lnTo>
                  <a:lnTo>
                    <a:pt x="1946" y="195"/>
                  </a:lnTo>
                  <a:lnTo>
                    <a:pt x="1941" y="194"/>
                  </a:lnTo>
                  <a:lnTo>
                    <a:pt x="1937" y="194"/>
                  </a:lnTo>
                  <a:lnTo>
                    <a:pt x="1933" y="194"/>
                  </a:lnTo>
                  <a:lnTo>
                    <a:pt x="1931" y="195"/>
                  </a:lnTo>
                  <a:lnTo>
                    <a:pt x="1927" y="195"/>
                  </a:lnTo>
                  <a:lnTo>
                    <a:pt x="1925" y="196"/>
                  </a:lnTo>
                  <a:lnTo>
                    <a:pt x="1922" y="197"/>
                  </a:lnTo>
                  <a:lnTo>
                    <a:pt x="1919" y="199"/>
                  </a:lnTo>
                  <a:lnTo>
                    <a:pt x="1916" y="200"/>
                  </a:lnTo>
                  <a:lnTo>
                    <a:pt x="1914" y="201"/>
                  </a:lnTo>
                  <a:lnTo>
                    <a:pt x="1911" y="202"/>
                  </a:lnTo>
                  <a:lnTo>
                    <a:pt x="1907" y="204"/>
                  </a:lnTo>
                  <a:lnTo>
                    <a:pt x="1905" y="205"/>
                  </a:lnTo>
                  <a:lnTo>
                    <a:pt x="1901" y="207"/>
                  </a:lnTo>
                  <a:lnTo>
                    <a:pt x="1896" y="210"/>
                  </a:lnTo>
                  <a:lnTo>
                    <a:pt x="1891" y="211"/>
                  </a:lnTo>
                  <a:lnTo>
                    <a:pt x="1885" y="213"/>
                  </a:lnTo>
                  <a:lnTo>
                    <a:pt x="1879" y="216"/>
                  </a:lnTo>
                  <a:lnTo>
                    <a:pt x="1872" y="217"/>
                  </a:lnTo>
                  <a:lnTo>
                    <a:pt x="1863" y="218"/>
                  </a:lnTo>
                  <a:lnTo>
                    <a:pt x="1853" y="218"/>
                  </a:lnTo>
                  <a:lnTo>
                    <a:pt x="1843" y="217"/>
                  </a:lnTo>
                  <a:lnTo>
                    <a:pt x="1831" y="215"/>
                  </a:lnTo>
                  <a:lnTo>
                    <a:pt x="1819" y="211"/>
                  </a:lnTo>
                  <a:lnTo>
                    <a:pt x="1804" y="206"/>
                  </a:lnTo>
                  <a:lnTo>
                    <a:pt x="1789" y="200"/>
                  </a:lnTo>
                  <a:lnTo>
                    <a:pt x="1771" y="191"/>
                  </a:lnTo>
                  <a:lnTo>
                    <a:pt x="1752" y="181"/>
                  </a:lnTo>
                  <a:lnTo>
                    <a:pt x="1755" y="188"/>
                  </a:lnTo>
                  <a:lnTo>
                    <a:pt x="1757" y="195"/>
                  </a:lnTo>
                  <a:lnTo>
                    <a:pt x="1760" y="202"/>
                  </a:lnTo>
                  <a:lnTo>
                    <a:pt x="1762" y="210"/>
                  </a:lnTo>
                  <a:lnTo>
                    <a:pt x="1763" y="216"/>
                  </a:lnTo>
                  <a:lnTo>
                    <a:pt x="1766" y="223"/>
                  </a:lnTo>
                  <a:lnTo>
                    <a:pt x="1766" y="229"/>
                  </a:lnTo>
                  <a:lnTo>
                    <a:pt x="1767" y="236"/>
                  </a:lnTo>
                  <a:lnTo>
                    <a:pt x="1767" y="242"/>
                  </a:lnTo>
                  <a:lnTo>
                    <a:pt x="1767" y="248"/>
                  </a:lnTo>
                  <a:lnTo>
                    <a:pt x="1767" y="254"/>
                  </a:lnTo>
                  <a:lnTo>
                    <a:pt x="1766" y="260"/>
                  </a:lnTo>
                  <a:lnTo>
                    <a:pt x="1763" y="265"/>
                  </a:lnTo>
                  <a:lnTo>
                    <a:pt x="1761" y="271"/>
                  </a:lnTo>
                  <a:lnTo>
                    <a:pt x="1757" y="276"/>
                  </a:lnTo>
                  <a:lnTo>
                    <a:pt x="1752" y="281"/>
                  </a:lnTo>
                  <a:lnTo>
                    <a:pt x="1763" y="283"/>
                  </a:lnTo>
                  <a:lnTo>
                    <a:pt x="1773" y="283"/>
                  </a:lnTo>
                  <a:lnTo>
                    <a:pt x="1784" y="284"/>
                  </a:lnTo>
                  <a:lnTo>
                    <a:pt x="1794" y="285"/>
                  </a:lnTo>
                  <a:lnTo>
                    <a:pt x="1804" y="286"/>
                  </a:lnTo>
                  <a:lnTo>
                    <a:pt x="1815" y="289"/>
                  </a:lnTo>
                  <a:lnTo>
                    <a:pt x="1824" y="292"/>
                  </a:lnTo>
                  <a:lnTo>
                    <a:pt x="1832" y="297"/>
                  </a:lnTo>
                  <a:lnTo>
                    <a:pt x="1841" y="302"/>
                  </a:lnTo>
                  <a:lnTo>
                    <a:pt x="1847" y="310"/>
                  </a:lnTo>
                  <a:lnTo>
                    <a:pt x="1853" y="317"/>
                  </a:lnTo>
                  <a:lnTo>
                    <a:pt x="1858" y="327"/>
                  </a:lnTo>
                  <a:lnTo>
                    <a:pt x="1863" y="338"/>
                  </a:lnTo>
                  <a:lnTo>
                    <a:pt x="1866" y="352"/>
                  </a:lnTo>
                  <a:lnTo>
                    <a:pt x="1867" y="368"/>
                  </a:lnTo>
                  <a:lnTo>
                    <a:pt x="1866" y="385"/>
                  </a:lnTo>
                  <a:lnTo>
                    <a:pt x="1864" y="394"/>
                  </a:lnTo>
                  <a:lnTo>
                    <a:pt x="1861" y="400"/>
                  </a:lnTo>
                  <a:lnTo>
                    <a:pt x="1859" y="406"/>
                  </a:lnTo>
                  <a:lnTo>
                    <a:pt x="1857" y="412"/>
                  </a:lnTo>
                  <a:lnTo>
                    <a:pt x="1854" y="418"/>
                  </a:lnTo>
                  <a:lnTo>
                    <a:pt x="1852" y="423"/>
                  </a:lnTo>
                  <a:lnTo>
                    <a:pt x="1850" y="427"/>
                  </a:lnTo>
                  <a:lnTo>
                    <a:pt x="1848" y="432"/>
                  </a:lnTo>
                  <a:lnTo>
                    <a:pt x="1846" y="435"/>
                  </a:lnTo>
                  <a:lnTo>
                    <a:pt x="1843" y="439"/>
                  </a:lnTo>
                  <a:lnTo>
                    <a:pt x="1841" y="442"/>
                  </a:lnTo>
                  <a:lnTo>
                    <a:pt x="1838" y="444"/>
                  </a:lnTo>
                  <a:lnTo>
                    <a:pt x="1836" y="447"/>
                  </a:lnTo>
                  <a:lnTo>
                    <a:pt x="1833" y="449"/>
                  </a:lnTo>
                  <a:lnTo>
                    <a:pt x="1830" y="451"/>
                  </a:lnTo>
                  <a:lnTo>
                    <a:pt x="1827" y="453"/>
                  </a:lnTo>
                  <a:lnTo>
                    <a:pt x="1820" y="456"/>
                  </a:lnTo>
                  <a:lnTo>
                    <a:pt x="1813" y="458"/>
                  </a:lnTo>
                  <a:lnTo>
                    <a:pt x="1806" y="459"/>
                  </a:lnTo>
                  <a:lnTo>
                    <a:pt x="1800" y="456"/>
                  </a:lnTo>
                  <a:lnTo>
                    <a:pt x="1797" y="454"/>
                  </a:lnTo>
                  <a:lnTo>
                    <a:pt x="1797" y="449"/>
                  </a:lnTo>
                  <a:lnTo>
                    <a:pt x="1800" y="443"/>
                  </a:lnTo>
                  <a:lnTo>
                    <a:pt x="1808" y="434"/>
                  </a:lnTo>
                  <a:lnTo>
                    <a:pt x="1813" y="428"/>
                  </a:lnTo>
                  <a:lnTo>
                    <a:pt x="1817" y="423"/>
                  </a:lnTo>
                  <a:lnTo>
                    <a:pt x="1821" y="417"/>
                  </a:lnTo>
                  <a:lnTo>
                    <a:pt x="1824" y="410"/>
                  </a:lnTo>
                  <a:lnTo>
                    <a:pt x="1826" y="402"/>
                  </a:lnTo>
                  <a:lnTo>
                    <a:pt x="1827" y="396"/>
                  </a:lnTo>
                  <a:lnTo>
                    <a:pt x="1827" y="389"/>
                  </a:lnTo>
                  <a:lnTo>
                    <a:pt x="1826" y="382"/>
                  </a:lnTo>
                  <a:lnTo>
                    <a:pt x="1825" y="375"/>
                  </a:lnTo>
                  <a:lnTo>
                    <a:pt x="1822" y="369"/>
                  </a:lnTo>
                  <a:lnTo>
                    <a:pt x="1819" y="364"/>
                  </a:lnTo>
                  <a:lnTo>
                    <a:pt x="1813" y="359"/>
                  </a:lnTo>
                  <a:lnTo>
                    <a:pt x="1808" y="355"/>
                  </a:lnTo>
                  <a:lnTo>
                    <a:pt x="1800" y="352"/>
                  </a:lnTo>
                  <a:lnTo>
                    <a:pt x="1792" y="350"/>
                  </a:lnTo>
                  <a:lnTo>
                    <a:pt x="1782" y="349"/>
                  </a:lnTo>
                  <a:lnTo>
                    <a:pt x="1778" y="354"/>
                  </a:lnTo>
                  <a:lnTo>
                    <a:pt x="1773" y="359"/>
                  </a:lnTo>
                  <a:lnTo>
                    <a:pt x="1769" y="363"/>
                  </a:lnTo>
                  <a:lnTo>
                    <a:pt x="1766" y="366"/>
                  </a:lnTo>
                  <a:lnTo>
                    <a:pt x="1761" y="370"/>
                  </a:lnTo>
                  <a:lnTo>
                    <a:pt x="1756" y="374"/>
                  </a:lnTo>
                  <a:lnTo>
                    <a:pt x="1750" y="377"/>
                  </a:lnTo>
                  <a:lnTo>
                    <a:pt x="1743" y="380"/>
                  </a:lnTo>
                  <a:lnTo>
                    <a:pt x="1737" y="382"/>
                  </a:lnTo>
                  <a:lnTo>
                    <a:pt x="1730" y="385"/>
                  </a:lnTo>
                  <a:lnTo>
                    <a:pt x="1723" y="386"/>
                  </a:lnTo>
                  <a:lnTo>
                    <a:pt x="1713" y="387"/>
                  </a:lnTo>
                  <a:lnTo>
                    <a:pt x="1703" y="389"/>
                  </a:lnTo>
                  <a:lnTo>
                    <a:pt x="1692" y="389"/>
                  </a:lnTo>
                  <a:lnTo>
                    <a:pt x="1678" y="389"/>
                  </a:lnTo>
                  <a:lnTo>
                    <a:pt x="1665" y="389"/>
                  </a:lnTo>
                  <a:lnTo>
                    <a:pt x="1651" y="389"/>
                  </a:lnTo>
                  <a:lnTo>
                    <a:pt x="1637" y="389"/>
                  </a:lnTo>
                  <a:lnTo>
                    <a:pt x="1626" y="389"/>
                  </a:lnTo>
                  <a:lnTo>
                    <a:pt x="1615" y="390"/>
                  </a:lnTo>
                  <a:lnTo>
                    <a:pt x="1604" y="391"/>
                  </a:lnTo>
                  <a:lnTo>
                    <a:pt x="1596" y="392"/>
                  </a:lnTo>
                  <a:lnTo>
                    <a:pt x="1587" y="395"/>
                  </a:lnTo>
                  <a:lnTo>
                    <a:pt x="1579" y="397"/>
                  </a:lnTo>
                  <a:lnTo>
                    <a:pt x="1572" y="400"/>
                  </a:lnTo>
                  <a:lnTo>
                    <a:pt x="1566" y="402"/>
                  </a:lnTo>
                  <a:lnTo>
                    <a:pt x="1560" y="405"/>
                  </a:lnTo>
                  <a:lnTo>
                    <a:pt x="1556" y="407"/>
                  </a:lnTo>
                  <a:lnTo>
                    <a:pt x="1551" y="410"/>
                  </a:lnTo>
                  <a:lnTo>
                    <a:pt x="1547" y="412"/>
                  </a:lnTo>
                  <a:lnTo>
                    <a:pt x="1545" y="414"/>
                  </a:lnTo>
                  <a:lnTo>
                    <a:pt x="1541" y="417"/>
                  </a:lnTo>
                  <a:lnTo>
                    <a:pt x="1547" y="422"/>
                  </a:lnTo>
                  <a:lnTo>
                    <a:pt x="1552" y="426"/>
                  </a:lnTo>
                  <a:lnTo>
                    <a:pt x="1556" y="429"/>
                  </a:lnTo>
                  <a:lnTo>
                    <a:pt x="1561" y="433"/>
                  </a:lnTo>
                  <a:lnTo>
                    <a:pt x="1565" y="435"/>
                  </a:lnTo>
                  <a:lnTo>
                    <a:pt x="1570" y="438"/>
                  </a:lnTo>
                  <a:lnTo>
                    <a:pt x="1573" y="440"/>
                  </a:lnTo>
                  <a:lnTo>
                    <a:pt x="1577" y="442"/>
                  </a:lnTo>
                  <a:lnTo>
                    <a:pt x="1581" y="443"/>
                  </a:lnTo>
                  <a:lnTo>
                    <a:pt x="1584" y="444"/>
                  </a:lnTo>
                  <a:lnTo>
                    <a:pt x="1587" y="445"/>
                  </a:lnTo>
                  <a:lnTo>
                    <a:pt x="1591" y="445"/>
                  </a:lnTo>
                  <a:lnTo>
                    <a:pt x="1594" y="447"/>
                  </a:lnTo>
                  <a:lnTo>
                    <a:pt x="1598" y="447"/>
                  </a:lnTo>
                  <a:lnTo>
                    <a:pt x="1603" y="447"/>
                  </a:lnTo>
                  <a:lnTo>
                    <a:pt x="1607" y="447"/>
                  </a:lnTo>
                  <a:lnTo>
                    <a:pt x="1614" y="447"/>
                  </a:lnTo>
                  <a:lnTo>
                    <a:pt x="1621" y="448"/>
                  </a:lnTo>
                  <a:lnTo>
                    <a:pt x="1626" y="450"/>
                  </a:lnTo>
                  <a:lnTo>
                    <a:pt x="1629" y="453"/>
                  </a:lnTo>
                  <a:lnTo>
                    <a:pt x="1630" y="455"/>
                  </a:lnTo>
                  <a:lnTo>
                    <a:pt x="1628" y="458"/>
                  </a:lnTo>
                  <a:lnTo>
                    <a:pt x="1623" y="460"/>
                  </a:lnTo>
                  <a:lnTo>
                    <a:pt x="1613" y="463"/>
                  </a:lnTo>
                  <a:lnTo>
                    <a:pt x="1608" y="465"/>
                  </a:lnTo>
                  <a:lnTo>
                    <a:pt x="1602" y="466"/>
                  </a:lnTo>
                  <a:lnTo>
                    <a:pt x="1597" y="468"/>
                  </a:lnTo>
                  <a:lnTo>
                    <a:pt x="1591" y="470"/>
                  </a:lnTo>
                  <a:lnTo>
                    <a:pt x="1584" y="471"/>
                  </a:lnTo>
                  <a:lnTo>
                    <a:pt x="1577" y="474"/>
                  </a:lnTo>
                  <a:lnTo>
                    <a:pt x="1571" y="475"/>
                  </a:lnTo>
                  <a:lnTo>
                    <a:pt x="1563" y="477"/>
                  </a:lnTo>
                  <a:lnTo>
                    <a:pt x="1555" y="479"/>
                  </a:lnTo>
                  <a:lnTo>
                    <a:pt x="1547" y="480"/>
                  </a:lnTo>
                  <a:lnTo>
                    <a:pt x="1538" y="481"/>
                  </a:lnTo>
                  <a:lnTo>
                    <a:pt x="1529" y="481"/>
                  </a:lnTo>
                  <a:lnTo>
                    <a:pt x="1518" y="481"/>
                  </a:lnTo>
                  <a:lnTo>
                    <a:pt x="1508" y="481"/>
                  </a:lnTo>
                  <a:lnTo>
                    <a:pt x="1496" y="481"/>
                  </a:lnTo>
                  <a:lnTo>
                    <a:pt x="1483" y="479"/>
                  </a:lnTo>
                  <a:lnTo>
                    <a:pt x="1480" y="487"/>
                  </a:lnTo>
                  <a:lnTo>
                    <a:pt x="1475" y="495"/>
                  </a:lnTo>
                  <a:lnTo>
                    <a:pt x="1470" y="502"/>
                  </a:lnTo>
                  <a:lnTo>
                    <a:pt x="1465" y="508"/>
                  </a:lnTo>
                  <a:lnTo>
                    <a:pt x="1460" y="516"/>
                  </a:lnTo>
                  <a:lnTo>
                    <a:pt x="1455" y="522"/>
                  </a:lnTo>
                  <a:lnTo>
                    <a:pt x="1450" y="528"/>
                  </a:lnTo>
                  <a:lnTo>
                    <a:pt x="1444" y="534"/>
                  </a:lnTo>
                  <a:lnTo>
                    <a:pt x="1439" y="539"/>
                  </a:lnTo>
                  <a:lnTo>
                    <a:pt x="1433" y="544"/>
                  </a:lnTo>
                  <a:lnTo>
                    <a:pt x="1427" y="549"/>
                  </a:lnTo>
                  <a:lnTo>
                    <a:pt x="1420" y="554"/>
                  </a:lnTo>
                  <a:lnTo>
                    <a:pt x="1414" y="558"/>
                  </a:lnTo>
                  <a:lnTo>
                    <a:pt x="1407" y="561"/>
                  </a:lnTo>
                  <a:lnTo>
                    <a:pt x="1399" y="564"/>
                  </a:lnTo>
                  <a:lnTo>
                    <a:pt x="1393" y="566"/>
                  </a:lnTo>
                  <a:lnTo>
                    <a:pt x="1393" y="577"/>
                  </a:lnTo>
                  <a:lnTo>
                    <a:pt x="1392" y="587"/>
                  </a:lnTo>
                  <a:lnTo>
                    <a:pt x="1392" y="597"/>
                  </a:lnTo>
                  <a:lnTo>
                    <a:pt x="1392" y="606"/>
                  </a:lnTo>
                  <a:lnTo>
                    <a:pt x="1393" y="614"/>
                  </a:lnTo>
                  <a:lnTo>
                    <a:pt x="1393" y="623"/>
                  </a:lnTo>
                  <a:lnTo>
                    <a:pt x="1396" y="632"/>
                  </a:lnTo>
                  <a:lnTo>
                    <a:pt x="1397" y="639"/>
                  </a:lnTo>
                  <a:lnTo>
                    <a:pt x="1401" y="646"/>
                  </a:lnTo>
                  <a:lnTo>
                    <a:pt x="1404" y="653"/>
                  </a:lnTo>
                  <a:lnTo>
                    <a:pt x="1409" y="659"/>
                  </a:lnTo>
                  <a:lnTo>
                    <a:pt x="1416" y="664"/>
                  </a:lnTo>
                  <a:lnTo>
                    <a:pt x="1424" y="669"/>
                  </a:lnTo>
                  <a:lnTo>
                    <a:pt x="1434" y="672"/>
                  </a:lnTo>
                  <a:lnTo>
                    <a:pt x="1445" y="675"/>
                  </a:lnTo>
                  <a:lnTo>
                    <a:pt x="1457" y="677"/>
                  </a:lnTo>
                  <a:lnTo>
                    <a:pt x="1466" y="678"/>
                  </a:lnTo>
                  <a:lnTo>
                    <a:pt x="1473" y="682"/>
                  </a:lnTo>
                  <a:lnTo>
                    <a:pt x="1480" y="686"/>
                  </a:lnTo>
                  <a:lnTo>
                    <a:pt x="1483" y="690"/>
                  </a:lnTo>
                  <a:lnTo>
                    <a:pt x="1483" y="693"/>
                  </a:lnTo>
                  <a:lnTo>
                    <a:pt x="1478" y="697"/>
                  </a:lnTo>
                  <a:lnTo>
                    <a:pt x="1470" y="698"/>
                  </a:lnTo>
                  <a:lnTo>
                    <a:pt x="1455" y="699"/>
                  </a:lnTo>
                  <a:lnTo>
                    <a:pt x="1445" y="699"/>
                  </a:lnTo>
                  <a:lnTo>
                    <a:pt x="1435" y="698"/>
                  </a:lnTo>
                  <a:lnTo>
                    <a:pt x="1424" y="697"/>
                  </a:lnTo>
                  <a:lnTo>
                    <a:pt x="1414" y="696"/>
                  </a:lnTo>
                  <a:lnTo>
                    <a:pt x="1403" y="693"/>
                  </a:lnTo>
                  <a:lnTo>
                    <a:pt x="1392" y="690"/>
                  </a:lnTo>
                  <a:lnTo>
                    <a:pt x="1381" y="686"/>
                  </a:lnTo>
                  <a:lnTo>
                    <a:pt x="1371" y="681"/>
                  </a:lnTo>
                  <a:lnTo>
                    <a:pt x="1361" y="675"/>
                  </a:lnTo>
                  <a:lnTo>
                    <a:pt x="1353" y="667"/>
                  </a:lnTo>
                  <a:lnTo>
                    <a:pt x="1344" y="659"/>
                  </a:lnTo>
                  <a:lnTo>
                    <a:pt x="1337" y="649"/>
                  </a:lnTo>
                  <a:lnTo>
                    <a:pt x="1330" y="638"/>
                  </a:lnTo>
                  <a:lnTo>
                    <a:pt x="1327" y="625"/>
                  </a:lnTo>
                  <a:lnTo>
                    <a:pt x="1323" y="612"/>
                  </a:lnTo>
                  <a:lnTo>
                    <a:pt x="1322" y="596"/>
                  </a:lnTo>
                  <a:lnTo>
                    <a:pt x="1322" y="581"/>
                  </a:lnTo>
                  <a:lnTo>
                    <a:pt x="1322" y="567"/>
                  </a:lnTo>
                  <a:lnTo>
                    <a:pt x="1323" y="556"/>
                  </a:lnTo>
                  <a:lnTo>
                    <a:pt x="1326" y="546"/>
                  </a:lnTo>
                  <a:lnTo>
                    <a:pt x="1327" y="538"/>
                  </a:lnTo>
                  <a:lnTo>
                    <a:pt x="1330" y="530"/>
                  </a:lnTo>
                  <a:lnTo>
                    <a:pt x="1333" y="524"/>
                  </a:lnTo>
                  <a:lnTo>
                    <a:pt x="1337" y="518"/>
                  </a:lnTo>
                  <a:lnTo>
                    <a:pt x="1340" y="513"/>
                  </a:lnTo>
                  <a:lnTo>
                    <a:pt x="1344" y="508"/>
                  </a:lnTo>
                  <a:lnTo>
                    <a:pt x="1348" y="505"/>
                  </a:lnTo>
                  <a:lnTo>
                    <a:pt x="1351" y="498"/>
                  </a:lnTo>
                  <a:lnTo>
                    <a:pt x="1355" y="493"/>
                  </a:lnTo>
                  <a:lnTo>
                    <a:pt x="1358" y="487"/>
                  </a:lnTo>
                  <a:lnTo>
                    <a:pt x="1361" y="481"/>
                  </a:lnTo>
                  <a:lnTo>
                    <a:pt x="1364" y="472"/>
                  </a:lnTo>
                  <a:lnTo>
                    <a:pt x="1354" y="463"/>
                  </a:lnTo>
                  <a:lnTo>
                    <a:pt x="1348" y="454"/>
                  </a:lnTo>
                  <a:lnTo>
                    <a:pt x="1344" y="447"/>
                  </a:lnTo>
                  <a:lnTo>
                    <a:pt x="1340" y="442"/>
                  </a:lnTo>
                  <a:lnTo>
                    <a:pt x="1337" y="438"/>
                  </a:lnTo>
                  <a:lnTo>
                    <a:pt x="1332" y="435"/>
                  </a:lnTo>
                  <a:lnTo>
                    <a:pt x="1326" y="433"/>
                  </a:lnTo>
                  <a:lnTo>
                    <a:pt x="1316" y="431"/>
                  </a:lnTo>
                  <a:lnTo>
                    <a:pt x="1309" y="429"/>
                  </a:lnTo>
                  <a:lnTo>
                    <a:pt x="1305" y="428"/>
                  </a:lnTo>
                  <a:lnTo>
                    <a:pt x="1298" y="427"/>
                  </a:lnTo>
                  <a:lnTo>
                    <a:pt x="1293" y="424"/>
                  </a:lnTo>
                  <a:lnTo>
                    <a:pt x="1290" y="423"/>
                  </a:lnTo>
                  <a:lnTo>
                    <a:pt x="1285" y="421"/>
                  </a:lnTo>
                  <a:lnTo>
                    <a:pt x="1281" y="419"/>
                  </a:lnTo>
                  <a:lnTo>
                    <a:pt x="1277" y="417"/>
                  </a:lnTo>
                  <a:lnTo>
                    <a:pt x="1274" y="413"/>
                  </a:lnTo>
                  <a:lnTo>
                    <a:pt x="1271" y="411"/>
                  </a:lnTo>
                  <a:lnTo>
                    <a:pt x="1268" y="407"/>
                  </a:lnTo>
                  <a:lnTo>
                    <a:pt x="1264" y="403"/>
                  </a:lnTo>
                  <a:lnTo>
                    <a:pt x="1260" y="400"/>
                  </a:lnTo>
                  <a:lnTo>
                    <a:pt x="1258" y="395"/>
                  </a:lnTo>
                  <a:lnTo>
                    <a:pt x="1254" y="390"/>
                  </a:lnTo>
                  <a:lnTo>
                    <a:pt x="1250" y="385"/>
                  </a:lnTo>
                  <a:lnTo>
                    <a:pt x="1247" y="380"/>
                  </a:lnTo>
                  <a:lnTo>
                    <a:pt x="1243" y="375"/>
                  </a:lnTo>
                  <a:lnTo>
                    <a:pt x="1239" y="369"/>
                  </a:lnTo>
                  <a:lnTo>
                    <a:pt x="1237" y="364"/>
                  </a:lnTo>
                  <a:lnTo>
                    <a:pt x="1233" y="359"/>
                  </a:lnTo>
                  <a:lnTo>
                    <a:pt x="1228" y="354"/>
                  </a:lnTo>
                  <a:lnTo>
                    <a:pt x="1224" y="349"/>
                  </a:lnTo>
                  <a:lnTo>
                    <a:pt x="1219" y="345"/>
                  </a:lnTo>
                  <a:lnTo>
                    <a:pt x="1215" y="340"/>
                  </a:lnTo>
                  <a:lnTo>
                    <a:pt x="1208" y="337"/>
                  </a:lnTo>
                  <a:lnTo>
                    <a:pt x="1201" y="333"/>
                  </a:lnTo>
                  <a:lnTo>
                    <a:pt x="1192" y="331"/>
                  </a:lnTo>
                  <a:lnTo>
                    <a:pt x="1184" y="327"/>
                  </a:lnTo>
                  <a:lnTo>
                    <a:pt x="1174" y="324"/>
                  </a:lnTo>
                  <a:lnTo>
                    <a:pt x="1163" y="322"/>
                  </a:lnTo>
                  <a:lnTo>
                    <a:pt x="1149" y="321"/>
                  </a:lnTo>
                  <a:lnTo>
                    <a:pt x="1143" y="320"/>
                  </a:lnTo>
                  <a:lnTo>
                    <a:pt x="1137" y="318"/>
                  </a:lnTo>
                  <a:lnTo>
                    <a:pt x="1129" y="318"/>
                  </a:lnTo>
                  <a:lnTo>
                    <a:pt x="1123" y="317"/>
                  </a:lnTo>
                  <a:lnTo>
                    <a:pt x="1117" y="317"/>
                  </a:lnTo>
                  <a:lnTo>
                    <a:pt x="1110" y="317"/>
                  </a:lnTo>
                  <a:lnTo>
                    <a:pt x="1104" y="316"/>
                  </a:lnTo>
                  <a:lnTo>
                    <a:pt x="1097" y="315"/>
                  </a:lnTo>
                  <a:lnTo>
                    <a:pt x="1091" y="313"/>
                  </a:lnTo>
                  <a:lnTo>
                    <a:pt x="1085" y="312"/>
                  </a:lnTo>
                  <a:lnTo>
                    <a:pt x="1079" y="310"/>
                  </a:lnTo>
                  <a:lnTo>
                    <a:pt x="1073" y="307"/>
                  </a:lnTo>
                  <a:lnTo>
                    <a:pt x="1068" y="305"/>
                  </a:lnTo>
                  <a:lnTo>
                    <a:pt x="1062" y="301"/>
                  </a:lnTo>
                  <a:lnTo>
                    <a:pt x="1055" y="297"/>
                  </a:lnTo>
                  <a:lnTo>
                    <a:pt x="1051" y="292"/>
                  </a:lnTo>
                  <a:lnTo>
                    <a:pt x="1044" y="286"/>
                  </a:lnTo>
                  <a:lnTo>
                    <a:pt x="1039" y="280"/>
                  </a:lnTo>
                  <a:lnTo>
                    <a:pt x="1035" y="273"/>
                  </a:lnTo>
                  <a:lnTo>
                    <a:pt x="1030" y="264"/>
                  </a:lnTo>
                  <a:lnTo>
                    <a:pt x="1025" y="254"/>
                  </a:lnTo>
                  <a:lnTo>
                    <a:pt x="1021" y="244"/>
                  </a:lnTo>
                  <a:lnTo>
                    <a:pt x="1016" y="232"/>
                  </a:lnTo>
                  <a:lnTo>
                    <a:pt x="1011" y="220"/>
                  </a:lnTo>
                  <a:lnTo>
                    <a:pt x="1007" y="205"/>
                  </a:lnTo>
                  <a:lnTo>
                    <a:pt x="1004" y="189"/>
                  </a:lnTo>
                  <a:lnTo>
                    <a:pt x="1000" y="173"/>
                  </a:lnTo>
                  <a:lnTo>
                    <a:pt x="996" y="154"/>
                  </a:lnTo>
                  <a:lnTo>
                    <a:pt x="994" y="135"/>
                  </a:lnTo>
                  <a:lnTo>
                    <a:pt x="990" y="112"/>
                  </a:lnTo>
                  <a:lnTo>
                    <a:pt x="988" y="89"/>
                  </a:lnTo>
                  <a:lnTo>
                    <a:pt x="985" y="64"/>
                  </a:lnTo>
                  <a:lnTo>
                    <a:pt x="984" y="58"/>
                  </a:lnTo>
                  <a:lnTo>
                    <a:pt x="983" y="54"/>
                  </a:lnTo>
                  <a:lnTo>
                    <a:pt x="980" y="51"/>
                  </a:lnTo>
                  <a:lnTo>
                    <a:pt x="977" y="51"/>
                  </a:lnTo>
                  <a:lnTo>
                    <a:pt x="974" y="51"/>
                  </a:lnTo>
                  <a:lnTo>
                    <a:pt x="972" y="54"/>
                  </a:lnTo>
                  <a:lnTo>
                    <a:pt x="969" y="59"/>
                  </a:lnTo>
                  <a:lnTo>
                    <a:pt x="969" y="68"/>
                  </a:lnTo>
                  <a:lnTo>
                    <a:pt x="969" y="73"/>
                  </a:lnTo>
                  <a:lnTo>
                    <a:pt x="969" y="78"/>
                  </a:lnTo>
                  <a:lnTo>
                    <a:pt x="970" y="84"/>
                  </a:lnTo>
                  <a:lnTo>
                    <a:pt x="970" y="90"/>
                  </a:lnTo>
                  <a:lnTo>
                    <a:pt x="972" y="96"/>
                  </a:lnTo>
                  <a:lnTo>
                    <a:pt x="973" y="104"/>
                  </a:lnTo>
                  <a:lnTo>
                    <a:pt x="974" y="111"/>
                  </a:lnTo>
                  <a:lnTo>
                    <a:pt x="975" y="120"/>
                  </a:lnTo>
                  <a:lnTo>
                    <a:pt x="977" y="127"/>
                  </a:lnTo>
                  <a:lnTo>
                    <a:pt x="978" y="137"/>
                  </a:lnTo>
                  <a:lnTo>
                    <a:pt x="978" y="146"/>
                  </a:lnTo>
                  <a:lnTo>
                    <a:pt x="978" y="155"/>
                  </a:lnTo>
                  <a:lnTo>
                    <a:pt x="978" y="167"/>
                  </a:lnTo>
                  <a:lnTo>
                    <a:pt x="978" y="176"/>
                  </a:lnTo>
                  <a:lnTo>
                    <a:pt x="977" y="189"/>
                  </a:lnTo>
                  <a:lnTo>
                    <a:pt x="975" y="200"/>
                  </a:lnTo>
                  <a:lnTo>
                    <a:pt x="974" y="212"/>
                  </a:lnTo>
                  <a:lnTo>
                    <a:pt x="973" y="222"/>
                  </a:lnTo>
                  <a:lnTo>
                    <a:pt x="970" y="232"/>
                  </a:lnTo>
                  <a:lnTo>
                    <a:pt x="969" y="241"/>
                  </a:lnTo>
                  <a:lnTo>
                    <a:pt x="967" y="249"/>
                  </a:lnTo>
                  <a:lnTo>
                    <a:pt x="964" y="257"/>
                  </a:lnTo>
                  <a:lnTo>
                    <a:pt x="961" y="264"/>
                  </a:lnTo>
                  <a:lnTo>
                    <a:pt x="957" y="271"/>
                  </a:lnTo>
                  <a:lnTo>
                    <a:pt x="951" y="280"/>
                  </a:lnTo>
                  <a:lnTo>
                    <a:pt x="943" y="289"/>
                  </a:lnTo>
                  <a:lnTo>
                    <a:pt x="935" y="297"/>
                  </a:lnTo>
                  <a:lnTo>
                    <a:pt x="925" y="306"/>
                  </a:lnTo>
                  <a:lnTo>
                    <a:pt x="912" y="317"/>
                  </a:lnTo>
                  <a:lnTo>
                    <a:pt x="898" y="328"/>
                  </a:lnTo>
                  <a:lnTo>
                    <a:pt x="880" y="342"/>
                  </a:lnTo>
                  <a:lnTo>
                    <a:pt x="862" y="355"/>
                  </a:lnTo>
                  <a:lnTo>
                    <a:pt x="842" y="371"/>
                  </a:lnTo>
                  <a:lnTo>
                    <a:pt x="822" y="386"/>
                  </a:lnTo>
                  <a:lnTo>
                    <a:pt x="804" y="401"/>
                  </a:lnTo>
                  <a:lnTo>
                    <a:pt x="787" y="416"/>
                  </a:lnTo>
                  <a:lnTo>
                    <a:pt x="771" y="431"/>
                  </a:lnTo>
                  <a:lnTo>
                    <a:pt x="756" y="445"/>
                  </a:lnTo>
                  <a:lnTo>
                    <a:pt x="741" y="460"/>
                  </a:lnTo>
                  <a:lnTo>
                    <a:pt x="729" y="474"/>
                  </a:lnTo>
                  <a:lnTo>
                    <a:pt x="718" y="488"/>
                  </a:lnTo>
                  <a:lnTo>
                    <a:pt x="707" y="502"/>
                  </a:lnTo>
                  <a:lnTo>
                    <a:pt x="698" y="517"/>
                  </a:lnTo>
                  <a:lnTo>
                    <a:pt x="691" y="530"/>
                  </a:lnTo>
                  <a:lnTo>
                    <a:pt x="684" y="544"/>
                  </a:lnTo>
                  <a:lnTo>
                    <a:pt x="679" y="558"/>
                  </a:lnTo>
                  <a:lnTo>
                    <a:pt x="676" y="570"/>
                  </a:lnTo>
                  <a:lnTo>
                    <a:pt x="673" y="583"/>
                  </a:lnTo>
                  <a:lnTo>
                    <a:pt x="672" y="595"/>
                  </a:lnTo>
                  <a:lnTo>
                    <a:pt x="672" y="603"/>
                  </a:lnTo>
                  <a:lnTo>
                    <a:pt x="671" y="611"/>
                  </a:lnTo>
                  <a:lnTo>
                    <a:pt x="671" y="616"/>
                  </a:lnTo>
                  <a:lnTo>
                    <a:pt x="670" y="619"/>
                  </a:lnTo>
                  <a:lnTo>
                    <a:pt x="668" y="622"/>
                  </a:lnTo>
                  <a:lnTo>
                    <a:pt x="667" y="622"/>
                  </a:lnTo>
                  <a:lnTo>
                    <a:pt x="666" y="620"/>
                  </a:lnTo>
                  <a:lnTo>
                    <a:pt x="665" y="619"/>
                  </a:lnTo>
                  <a:lnTo>
                    <a:pt x="663" y="618"/>
                  </a:lnTo>
                  <a:lnTo>
                    <a:pt x="662" y="616"/>
                  </a:lnTo>
                  <a:lnTo>
                    <a:pt x="660" y="614"/>
                  </a:lnTo>
                  <a:lnTo>
                    <a:pt x="657" y="613"/>
                  </a:lnTo>
                  <a:lnTo>
                    <a:pt x="655" y="612"/>
                  </a:lnTo>
                  <a:lnTo>
                    <a:pt x="651" y="612"/>
                  </a:lnTo>
                  <a:lnTo>
                    <a:pt x="650" y="619"/>
                  </a:lnTo>
                  <a:lnTo>
                    <a:pt x="647" y="627"/>
                  </a:lnTo>
                  <a:lnTo>
                    <a:pt x="645" y="632"/>
                  </a:lnTo>
                  <a:lnTo>
                    <a:pt x="641" y="635"/>
                  </a:lnTo>
                  <a:lnTo>
                    <a:pt x="637" y="638"/>
                  </a:lnTo>
                  <a:lnTo>
                    <a:pt x="633" y="640"/>
                  </a:lnTo>
                  <a:lnTo>
                    <a:pt x="628" y="641"/>
                  </a:lnTo>
                  <a:lnTo>
                    <a:pt x="621" y="641"/>
                  </a:lnTo>
                  <a:lnTo>
                    <a:pt x="620" y="646"/>
                  </a:lnTo>
                  <a:lnTo>
                    <a:pt x="618" y="650"/>
                  </a:lnTo>
                  <a:lnTo>
                    <a:pt x="615" y="654"/>
                  </a:lnTo>
                  <a:lnTo>
                    <a:pt x="613" y="657"/>
                  </a:lnTo>
                  <a:lnTo>
                    <a:pt x="610" y="660"/>
                  </a:lnTo>
                  <a:lnTo>
                    <a:pt x="607" y="662"/>
                  </a:lnTo>
                  <a:lnTo>
                    <a:pt x="603" y="665"/>
                  </a:lnTo>
                  <a:lnTo>
                    <a:pt x="601" y="667"/>
                  </a:lnTo>
                  <a:lnTo>
                    <a:pt x="597" y="669"/>
                  </a:lnTo>
                  <a:lnTo>
                    <a:pt x="592" y="670"/>
                  </a:lnTo>
                  <a:lnTo>
                    <a:pt x="587" y="671"/>
                  </a:lnTo>
                  <a:lnTo>
                    <a:pt x="582" y="672"/>
                  </a:lnTo>
                  <a:lnTo>
                    <a:pt x="576" y="672"/>
                  </a:lnTo>
                  <a:lnTo>
                    <a:pt x="570" y="673"/>
                  </a:lnTo>
                  <a:lnTo>
                    <a:pt x="562" y="673"/>
                  </a:lnTo>
                  <a:lnTo>
                    <a:pt x="554" y="673"/>
                  </a:lnTo>
                  <a:lnTo>
                    <a:pt x="540" y="673"/>
                  </a:lnTo>
                  <a:lnTo>
                    <a:pt x="530" y="675"/>
                  </a:lnTo>
                  <a:lnTo>
                    <a:pt x="525" y="676"/>
                  </a:lnTo>
                  <a:lnTo>
                    <a:pt x="524" y="677"/>
                  </a:lnTo>
                  <a:lnTo>
                    <a:pt x="524" y="681"/>
                  </a:lnTo>
                  <a:lnTo>
                    <a:pt x="525" y="685"/>
                  </a:lnTo>
                  <a:lnTo>
                    <a:pt x="527" y="690"/>
                  </a:lnTo>
                  <a:lnTo>
                    <a:pt x="528" y="696"/>
                  </a:lnTo>
                  <a:lnTo>
                    <a:pt x="528" y="699"/>
                  </a:lnTo>
                  <a:lnTo>
                    <a:pt x="528" y="703"/>
                  </a:lnTo>
                  <a:lnTo>
                    <a:pt x="528" y="707"/>
                  </a:lnTo>
                  <a:lnTo>
                    <a:pt x="527" y="709"/>
                  </a:lnTo>
                  <a:lnTo>
                    <a:pt x="527" y="713"/>
                  </a:lnTo>
                  <a:lnTo>
                    <a:pt x="524" y="715"/>
                  </a:lnTo>
                  <a:lnTo>
                    <a:pt x="523" y="718"/>
                  </a:lnTo>
                  <a:lnTo>
                    <a:pt x="519" y="720"/>
                  </a:lnTo>
                  <a:lnTo>
                    <a:pt x="515" y="722"/>
                  </a:lnTo>
                  <a:lnTo>
                    <a:pt x="509" y="724"/>
                  </a:lnTo>
                  <a:lnTo>
                    <a:pt x="503" y="725"/>
                  </a:lnTo>
                  <a:lnTo>
                    <a:pt x="496" y="727"/>
                  </a:lnTo>
                  <a:lnTo>
                    <a:pt x="486" y="728"/>
                  </a:lnTo>
                  <a:lnTo>
                    <a:pt x="475" y="728"/>
                  </a:lnTo>
                  <a:lnTo>
                    <a:pt x="461" y="729"/>
                  </a:lnTo>
                  <a:lnTo>
                    <a:pt x="446" y="729"/>
                  </a:lnTo>
                  <a:lnTo>
                    <a:pt x="432" y="729"/>
                  </a:lnTo>
                  <a:lnTo>
                    <a:pt x="419" y="729"/>
                  </a:lnTo>
                  <a:lnTo>
                    <a:pt x="407" y="728"/>
                  </a:lnTo>
                  <a:lnTo>
                    <a:pt x="396" y="728"/>
                  </a:lnTo>
                  <a:lnTo>
                    <a:pt x="387" y="727"/>
                  </a:lnTo>
                  <a:lnTo>
                    <a:pt x="379" y="725"/>
                  </a:lnTo>
                  <a:lnTo>
                    <a:pt x="372" y="725"/>
                  </a:lnTo>
                  <a:lnTo>
                    <a:pt x="366" y="724"/>
                  </a:lnTo>
                  <a:lnTo>
                    <a:pt x="363" y="722"/>
                  </a:lnTo>
                  <a:lnTo>
                    <a:pt x="359" y="720"/>
                  </a:lnTo>
                  <a:lnTo>
                    <a:pt x="355" y="718"/>
                  </a:lnTo>
                  <a:lnTo>
                    <a:pt x="353" y="717"/>
                  </a:lnTo>
                  <a:lnTo>
                    <a:pt x="351" y="714"/>
                  </a:lnTo>
                  <a:lnTo>
                    <a:pt x="350" y="712"/>
                  </a:lnTo>
                  <a:lnTo>
                    <a:pt x="350" y="709"/>
                  </a:lnTo>
                  <a:lnTo>
                    <a:pt x="350" y="707"/>
                  </a:lnTo>
                  <a:lnTo>
                    <a:pt x="349" y="702"/>
                  </a:lnTo>
                  <a:lnTo>
                    <a:pt x="347" y="699"/>
                  </a:lnTo>
                  <a:lnTo>
                    <a:pt x="344" y="699"/>
                  </a:lnTo>
                  <a:lnTo>
                    <a:pt x="342" y="699"/>
                  </a:lnTo>
                  <a:lnTo>
                    <a:pt x="339" y="702"/>
                  </a:lnTo>
                  <a:lnTo>
                    <a:pt x="335" y="704"/>
                  </a:lnTo>
                  <a:lnTo>
                    <a:pt x="334" y="706"/>
                  </a:lnTo>
                  <a:lnTo>
                    <a:pt x="333" y="707"/>
                  </a:lnTo>
                  <a:lnTo>
                    <a:pt x="327" y="703"/>
                  </a:lnTo>
                  <a:lnTo>
                    <a:pt x="319" y="701"/>
                  </a:lnTo>
                  <a:lnTo>
                    <a:pt x="313" y="699"/>
                  </a:lnTo>
                  <a:lnTo>
                    <a:pt x="307" y="699"/>
                  </a:lnTo>
                  <a:lnTo>
                    <a:pt x="302" y="699"/>
                  </a:lnTo>
                  <a:lnTo>
                    <a:pt x="297" y="699"/>
                  </a:lnTo>
                  <a:lnTo>
                    <a:pt x="295" y="699"/>
                  </a:lnTo>
                  <a:lnTo>
                    <a:pt x="290" y="694"/>
                  </a:lnTo>
                  <a:lnTo>
                    <a:pt x="284" y="692"/>
                  </a:lnTo>
                  <a:lnTo>
                    <a:pt x="277" y="690"/>
                  </a:lnTo>
                  <a:lnTo>
                    <a:pt x="271" y="688"/>
                  </a:lnTo>
                  <a:lnTo>
                    <a:pt x="266" y="687"/>
                  </a:lnTo>
                  <a:lnTo>
                    <a:pt x="263" y="687"/>
                  </a:lnTo>
                  <a:lnTo>
                    <a:pt x="260" y="687"/>
                  </a:lnTo>
                  <a:lnTo>
                    <a:pt x="259" y="687"/>
                  </a:lnTo>
                  <a:lnTo>
                    <a:pt x="253" y="680"/>
                  </a:lnTo>
                  <a:lnTo>
                    <a:pt x="245" y="676"/>
                  </a:lnTo>
                  <a:lnTo>
                    <a:pt x="238" y="673"/>
                  </a:lnTo>
                  <a:lnTo>
                    <a:pt x="232" y="671"/>
                  </a:lnTo>
                  <a:lnTo>
                    <a:pt x="226" y="671"/>
                  </a:lnTo>
                  <a:lnTo>
                    <a:pt x="221" y="670"/>
                  </a:lnTo>
                  <a:lnTo>
                    <a:pt x="218" y="671"/>
                  </a:lnTo>
                  <a:lnTo>
                    <a:pt x="217" y="671"/>
                  </a:lnTo>
                  <a:lnTo>
                    <a:pt x="213" y="665"/>
                  </a:lnTo>
                  <a:lnTo>
                    <a:pt x="210" y="662"/>
                  </a:lnTo>
                  <a:lnTo>
                    <a:pt x="207" y="660"/>
                  </a:lnTo>
                  <a:lnTo>
                    <a:pt x="205" y="660"/>
                  </a:lnTo>
                  <a:lnTo>
                    <a:pt x="202" y="660"/>
                  </a:lnTo>
                  <a:lnTo>
                    <a:pt x="199" y="660"/>
                  </a:lnTo>
                  <a:lnTo>
                    <a:pt x="194" y="660"/>
                  </a:lnTo>
                  <a:lnTo>
                    <a:pt x="187" y="661"/>
                  </a:lnTo>
                  <a:lnTo>
                    <a:pt x="184" y="661"/>
                  </a:lnTo>
                  <a:lnTo>
                    <a:pt x="179" y="661"/>
                  </a:lnTo>
                  <a:lnTo>
                    <a:pt x="175" y="661"/>
                  </a:lnTo>
                  <a:lnTo>
                    <a:pt x="170" y="661"/>
                  </a:lnTo>
                  <a:lnTo>
                    <a:pt x="164" y="661"/>
                  </a:lnTo>
                  <a:lnTo>
                    <a:pt x="159" y="661"/>
                  </a:lnTo>
                  <a:lnTo>
                    <a:pt x="154" y="662"/>
                  </a:lnTo>
                  <a:lnTo>
                    <a:pt x="149" y="661"/>
                  </a:lnTo>
                  <a:lnTo>
                    <a:pt x="144" y="661"/>
                  </a:lnTo>
                  <a:lnTo>
                    <a:pt x="139" y="661"/>
                  </a:lnTo>
                  <a:lnTo>
                    <a:pt x="136" y="661"/>
                  </a:lnTo>
                  <a:lnTo>
                    <a:pt x="132" y="660"/>
                  </a:lnTo>
                  <a:lnTo>
                    <a:pt x="128" y="657"/>
                  </a:lnTo>
                  <a:lnTo>
                    <a:pt x="126" y="656"/>
                  </a:lnTo>
                  <a:lnTo>
                    <a:pt x="125" y="654"/>
                  </a:lnTo>
                  <a:lnTo>
                    <a:pt x="123" y="651"/>
                  </a:lnTo>
                  <a:lnTo>
                    <a:pt x="122" y="645"/>
                  </a:lnTo>
                  <a:lnTo>
                    <a:pt x="120" y="640"/>
                  </a:lnTo>
                  <a:lnTo>
                    <a:pt x="116" y="636"/>
                  </a:lnTo>
                  <a:lnTo>
                    <a:pt x="112" y="634"/>
                  </a:lnTo>
                  <a:lnTo>
                    <a:pt x="107" y="634"/>
                  </a:lnTo>
                  <a:lnTo>
                    <a:pt x="101" y="635"/>
                  </a:lnTo>
                  <a:lnTo>
                    <a:pt x="93" y="639"/>
                  </a:lnTo>
                  <a:lnTo>
                    <a:pt x="84" y="645"/>
                  </a:lnTo>
                  <a:lnTo>
                    <a:pt x="79" y="648"/>
                  </a:lnTo>
                  <a:lnTo>
                    <a:pt x="72" y="651"/>
                  </a:lnTo>
                  <a:lnTo>
                    <a:pt x="63" y="653"/>
                  </a:lnTo>
                  <a:lnTo>
                    <a:pt x="54" y="655"/>
                  </a:lnTo>
                  <a:lnTo>
                    <a:pt x="44" y="656"/>
                  </a:lnTo>
                  <a:lnTo>
                    <a:pt x="35" y="657"/>
                  </a:lnTo>
                  <a:lnTo>
                    <a:pt x="26" y="657"/>
                  </a:lnTo>
                  <a:lnTo>
                    <a:pt x="19" y="656"/>
                  </a:lnTo>
                  <a:lnTo>
                    <a:pt x="11" y="656"/>
                  </a:lnTo>
                  <a:lnTo>
                    <a:pt x="5" y="654"/>
                  </a:lnTo>
                  <a:lnTo>
                    <a:pt x="1" y="651"/>
                  </a:lnTo>
                  <a:lnTo>
                    <a:pt x="0" y="649"/>
                  </a:lnTo>
                  <a:lnTo>
                    <a:pt x="0" y="645"/>
                  </a:lnTo>
                  <a:lnTo>
                    <a:pt x="4" y="640"/>
                  </a:lnTo>
                  <a:lnTo>
                    <a:pt x="11" y="634"/>
                  </a:lnTo>
                  <a:lnTo>
                    <a:pt x="22" y="628"/>
                  </a:lnTo>
                  <a:lnTo>
                    <a:pt x="36" y="617"/>
                  </a:lnTo>
                  <a:lnTo>
                    <a:pt x="51" y="604"/>
                  </a:lnTo>
                  <a:lnTo>
                    <a:pt x="65" y="591"/>
                  </a:lnTo>
                  <a:lnTo>
                    <a:pt x="80" y="579"/>
                  </a:lnTo>
                  <a:lnTo>
                    <a:pt x="95" y="565"/>
                  </a:lnTo>
                  <a:lnTo>
                    <a:pt x="111" y="550"/>
                  </a:lnTo>
                  <a:lnTo>
                    <a:pt x="126" y="537"/>
                  </a:lnTo>
                  <a:lnTo>
                    <a:pt x="142" y="522"/>
                  </a:lnTo>
                  <a:lnTo>
                    <a:pt x="158" y="507"/>
                  </a:lnTo>
                  <a:lnTo>
                    <a:pt x="173" y="492"/>
                  </a:lnTo>
                  <a:lnTo>
                    <a:pt x="189" y="476"/>
                  </a:lnTo>
                  <a:lnTo>
                    <a:pt x="205" y="461"/>
                  </a:lnTo>
                  <a:lnTo>
                    <a:pt x="221" y="445"/>
                  </a:lnTo>
                  <a:lnTo>
                    <a:pt x="237" y="431"/>
                  </a:lnTo>
                  <a:lnTo>
                    <a:pt x="252" y="414"/>
                  </a:lnTo>
                  <a:lnTo>
                    <a:pt x="266" y="398"/>
                  </a:lnTo>
                  <a:lnTo>
                    <a:pt x="282" y="384"/>
                  </a:lnTo>
                  <a:lnTo>
                    <a:pt x="296" y="368"/>
                  </a:lnTo>
                  <a:lnTo>
                    <a:pt x="311" y="353"/>
                  </a:lnTo>
                  <a:lnTo>
                    <a:pt x="324" y="338"/>
                  </a:lnTo>
                  <a:lnTo>
                    <a:pt x="339" y="323"/>
                  </a:lnTo>
                  <a:lnTo>
                    <a:pt x="351" y="308"/>
                  </a:lnTo>
                  <a:lnTo>
                    <a:pt x="364" y="294"/>
                  </a:lnTo>
                  <a:lnTo>
                    <a:pt x="376" y="280"/>
                  </a:lnTo>
                  <a:lnTo>
                    <a:pt x="388" y="266"/>
                  </a:lnTo>
                  <a:lnTo>
                    <a:pt x="400" y="253"/>
                  </a:lnTo>
                  <a:lnTo>
                    <a:pt x="409" y="241"/>
                  </a:lnTo>
                  <a:lnTo>
                    <a:pt x="419" y="228"/>
                  </a:lnTo>
                  <a:lnTo>
                    <a:pt x="428" y="216"/>
                  </a:lnTo>
                  <a:lnTo>
                    <a:pt x="437" y="205"/>
                  </a:lnTo>
                  <a:lnTo>
                    <a:pt x="444" y="194"/>
                  </a:lnTo>
                  <a:lnTo>
                    <a:pt x="450" y="184"/>
                  </a:lnTo>
                  <a:lnTo>
                    <a:pt x="457" y="173"/>
                  </a:lnTo>
                  <a:lnTo>
                    <a:pt x="465" y="160"/>
                  </a:lnTo>
                  <a:lnTo>
                    <a:pt x="474" y="149"/>
                  </a:lnTo>
                  <a:lnTo>
                    <a:pt x="482" y="137"/>
                  </a:lnTo>
                  <a:lnTo>
                    <a:pt x="491" y="126"/>
                  </a:lnTo>
                  <a:lnTo>
                    <a:pt x="499" y="114"/>
                  </a:lnTo>
                  <a:lnTo>
                    <a:pt x="509" y="101"/>
                  </a:lnTo>
                  <a:lnTo>
                    <a:pt x="519" y="89"/>
                  </a:lnTo>
                  <a:lnTo>
                    <a:pt x="528" y="77"/>
                  </a:lnTo>
                  <a:lnTo>
                    <a:pt x="538" y="65"/>
                  </a:lnTo>
                  <a:lnTo>
                    <a:pt x="547" y="54"/>
                  </a:lnTo>
                  <a:lnTo>
                    <a:pt x="557" y="42"/>
                  </a:lnTo>
                  <a:lnTo>
                    <a:pt x="568" y="31"/>
                  </a:lnTo>
                  <a:lnTo>
                    <a:pt x="577" y="20"/>
                  </a:lnTo>
                  <a:lnTo>
                    <a:pt x="587" y="10"/>
                  </a:lnTo>
                  <a:lnTo>
                    <a:pt x="597" y="0"/>
                  </a:lnTo>
                  <a:lnTo>
                    <a:pt x="2104" y="0"/>
                  </a:lnTo>
                  <a:lnTo>
                    <a:pt x="2112" y="4"/>
                  </a:lnTo>
                  <a:lnTo>
                    <a:pt x="2122" y="9"/>
                  </a:lnTo>
                  <a:lnTo>
                    <a:pt x="2131" y="12"/>
                  </a:lnTo>
                  <a:lnTo>
                    <a:pt x="2139" y="17"/>
                  </a:lnTo>
                  <a:lnTo>
                    <a:pt x="2149" y="21"/>
                  </a:lnTo>
                  <a:lnTo>
                    <a:pt x="2158" y="26"/>
                  </a:lnTo>
                  <a:lnTo>
                    <a:pt x="2166" y="30"/>
                  </a:lnTo>
                  <a:lnTo>
                    <a:pt x="2176" y="33"/>
                  </a:lnTo>
                  <a:lnTo>
                    <a:pt x="2185" y="37"/>
                  </a:lnTo>
                  <a:lnTo>
                    <a:pt x="2194" y="41"/>
                  </a:lnTo>
                  <a:lnTo>
                    <a:pt x="2203" y="44"/>
                  </a:lnTo>
                  <a:lnTo>
                    <a:pt x="2212" y="47"/>
                  </a:lnTo>
                  <a:lnTo>
                    <a:pt x="2221" y="51"/>
                  </a:lnTo>
                  <a:lnTo>
                    <a:pt x="2231" y="53"/>
                  </a:lnTo>
                  <a:lnTo>
                    <a:pt x="2239" y="54"/>
                  </a:lnTo>
                  <a:lnTo>
                    <a:pt x="2248" y="57"/>
                  </a:lnTo>
                  <a:lnTo>
                    <a:pt x="2258" y="58"/>
                  </a:lnTo>
                  <a:lnTo>
                    <a:pt x="2266" y="59"/>
                  </a:lnTo>
                  <a:lnTo>
                    <a:pt x="2275" y="59"/>
                  </a:lnTo>
                  <a:lnTo>
                    <a:pt x="2285" y="61"/>
                  </a:lnTo>
                  <a:lnTo>
                    <a:pt x="2293" y="61"/>
                  </a:lnTo>
                  <a:lnTo>
                    <a:pt x="2302" y="59"/>
                  </a:lnTo>
                  <a:lnTo>
                    <a:pt x="2311" y="58"/>
                  </a:lnTo>
                  <a:lnTo>
                    <a:pt x="2319" y="57"/>
                  </a:lnTo>
                  <a:lnTo>
                    <a:pt x="2329" y="54"/>
                  </a:lnTo>
                  <a:lnTo>
                    <a:pt x="2338" y="52"/>
                  </a:lnTo>
                  <a:lnTo>
                    <a:pt x="2346" y="48"/>
                  </a:lnTo>
                  <a:lnTo>
                    <a:pt x="2355" y="44"/>
                  </a:lnTo>
                  <a:lnTo>
                    <a:pt x="2365" y="40"/>
                  </a:lnTo>
                  <a:lnTo>
                    <a:pt x="2374" y="35"/>
                  </a:lnTo>
                  <a:lnTo>
                    <a:pt x="2382" y="28"/>
                  </a:lnTo>
                  <a:lnTo>
                    <a:pt x="2391" y="22"/>
                  </a:lnTo>
                  <a:lnTo>
                    <a:pt x="2393" y="20"/>
                  </a:lnTo>
                  <a:lnTo>
                    <a:pt x="2395" y="16"/>
                  </a:lnTo>
                  <a:lnTo>
                    <a:pt x="2397" y="14"/>
                  </a:lnTo>
                  <a:lnTo>
                    <a:pt x="2399" y="11"/>
                  </a:lnTo>
                  <a:lnTo>
                    <a:pt x="2402" y="9"/>
                  </a:lnTo>
                  <a:lnTo>
                    <a:pt x="2404" y="5"/>
                  </a:lnTo>
                  <a:lnTo>
                    <a:pt x="2407" y="3"/>
                  </a:lnTo>
                  <a:lnTo>
                    <a:pt x="2408" y="0"/>
                  </a:lnTo>
                  <a:lnTo>
                    <a:pt x="2646" y="0"/>
                  </a:lnTo>
                  <a:close/>
                </a:path>
              </a:pathLst>
            </a:custGeom>
            <a:solidFill>
              <a:schemeClr val="accent1"/>
            </a:solidFill>
            <a:ln w="9525">
              <a:noFill/>
              <a:round/>
              <a:headEnd/>
              <a:tailEnd/>
            </a:ln>
          </p:spPr>
          <p:txBody>
            <a:bodyPr/>
            <a:lstStyle/>
            <a:p>
              <a:endParaRPr lang="ko-KR" altLang="en-US"/>
            </a:p>
          </p:txBody>
        </p:sp>
        <p:sp>
          <p:nvSpPr>
            <p:cNvPr id="259089" name="Freeform 16"/>
            <p:cNvSpPr>
              <a:spLocks/>
            </p:cNvSpPr>
            <p:nvPr/>
          </p:nvSpPr>
          <p:spPr bwMode="auto">
            <a:xfrm>
              <a:off x="3869" y="2524"/>
              <a:ext cx="834" cy="366"/>
            </a:xfrm>
            <a:custGeom>
              <a:avLst/>
              <a:gdLst>
                <a:gd name="T0" fmla="*/ 0 w 1670"/>
                <a:gd name="T1" fmla="*/ 1 h 730"/>
                <a:gd name="T2" fmla="*/ 0 w 1670"/>
                <a:gd name="T3" fmla="*/ 1 h 730"/>
                <a:gd name="T4" fmla="*/ 0 w 1670"/>
                <a:gd name="T5" fmla="*/ 1 h 730"/>
                <a:gd name="T6" fmla="*/ 0 w 1670"/>
                <a:gd name="T7" fmla="*/ 1 h 730"/>
                <a:gd name="T8" fmla="*/ 0 w 1670"/>
                <a:gd name="T9" fmla="*/ 1 h 730"/>
                <a:gd name="T10" fmla="*/ 0 w 1670"/>
                <a:gd name="T11" fmla="*/ 1 h 730"/>
                <a:gd name="T12" fmla="*/ 0 w 1670"/>
                <a:gd name="T13" fmla="*/ 1 h 730"/>
                <a:gd name="T14" fmla="*/ 0 w 1670"/>
                <a:gd name="T15" fmla="*/ 1 h 730"/>
                <a:gd name="T16" fmla="*/ 0 w 1670"/>
                <a:gd name="T17" fmla="*/ 1 h 730"/>
                <a:gd name="T18" fmla="*/ 0 w 1670"/>
                <a:gd name="T19" fmla="*/ 1 h 730"/>
                <a:gd name="T20" fmla="*/ 0 w 1670"/>
                <a:gd name="T21" fmla="*/ 1 h 730"/>
                <a:gd name="T22" fmla="*/ 0 w 1670"/>
                <a:gd name="T23" fmla="*/ 1 h 730"/>
                <a:gd name="T24" fmla="*/ 0 w 1670"/>
                <a:gd name="T25" fmla="*/ 1 h 730"/>
                <a:gd name="T26" fmla="*/ 0 w 1670"/>
                <a:gd name="T27" fmla="*/ 1 h 730"/>
                <a:gd name="T28" fmla="*/ 0 w 1670"/>
                <a:gd name="T29" fmla="*/ 1 h 730"/>
                <a:gd name="T30" fmla="*/ 0 w 1670"/>
                <a:gd name="T31" fmla="*/ 1 h 730"/>
                <a:gd name="T32" fmla="*/ 0 w 1670"/>
                <a:gd name="T33" fmla="*/ 1 h 730"/>
                <a:gd name="T34" fmla="*/ 0 w 1670"/>
                <a:gd name="T35" fmla="*/ 1 h 730"/>
                <a:gd name="T36" fmla="*/ 0 w 1670"/>
                <a:gd name="T37" fmla="*/ 1 h 730"/>
                <a:gd name="T38" fmla="*/ 0 w 1670"/>
                <a:gd name="T39" fmla="*/ 1 h 730"/>
                <a:gd name="T40" fmla="*/ 0 w 1670"/>
                <a:gd name="T41" fmla="*/ 1 h 730"/>
                <a:gd name="T42" fmla="*/ 0 w 1670"/>
                <a:gd name="T43" fmla="*/ 1 h 730"/>
                <a:gd name="T44" fmla="*/ 0 w 1670"/>
                <a:gd name="T45" fmla="*/ 1 h 730"/>
                <a:gd name="T46" fmla="*/ 0 w 1670"/>
                <a:gd name="T47" fmla="*/ 1 h 730"/>
                <a:gd name="T48" fmla="*/ 0 w 1670"/>
                <a:gd name="T49" fmla="*/ 1 h 730"/>
                <a:gd name="T50" fmla="*/ 0 w 1670"/>
                <a:gd name="T51" fmla="*/ 1 h 730"/>
                <a:gd name="T52" fmla="*/ 0 w 1670"/>
                <a:gd name="T53" fmla="*/ 1 h 730"/>
                <a:gd name="T54" fmla="*/ 0 w 1670"/>
                <a:gd name="T55" fmla="*/ 1 h 730"/>
                <a:gd name="T56" fmla="*/ 0 w 1670"/>
                <a:gd name="T57" fmla="*/ 1 h 730"/>
                <a:gd name="T58" fmla="*/ 0 w 1670"/>
                <a:gd name="T59" fmla="*/ 1 h 730"/>
                <a:gd name="T60" fmla="*/ 0 w 1670"/>
                <a:gd name="T61" fmla="*/ 1 h 730"/>
                <a:gd name="T62" fmla="*/ 0 w 1670"/>
                <a:gd name="T63" fmla="*/ 1 h 730"/>
                <a:gd name="T64" fmla="*/ 0 w 1670"/>
                <a:gd name="T65" fmla="*/ 1 h 730"/>
                <a:gd name="T66" fmla="*/ 0 w 1670"/>
                <a:gd name="T67" fmla="*/ 1 h 730"/>
                <a:gd name="T68" fmla="*/ 0 w 1670"/>
                <a:gd name="T69" fmla="*/ 1 h 730"/>
                <a:gd name="T70" fmla="*/ 0 w 1670"/>
                <a:gd name="T71" fmla="*/ 1 h 730"/>
                <a:gd name="T72" fmla="*/ 0 w 1670"/>
                <a:gd name="T73" fmla="*/ 1 h 730"/>
                <a:gd name="T74" fmla="*/ 0 w 1670"/>
                <a:gd name="T75" fmla="*/ 1 h 730"/>
                <a:gd name="T76" fmla="*/ 0 w 1670"/>
                <a:gd name="T77" fmla="*/ 1 h 730"/>
                <a:gd name="T78" fmla="*/ 0 w 1670"/>
                <a:gd name="T79" fmla="*/ 1 h 730"/>
                <a:gd name="T80" fmla="*/ 0 w 1670"/>
                <a:gd name="T81" fmla="*/ 1 h 730"/>
                <a:gd name="T82" fmla="*/ 0 w 1670"/>
                <a:gd name="T83" fmla="*/ 1 h 730"/>
                <a:gd name="T84" fmla="*/ 0 w 1670"/>
                <a:gd name="T85" fmla="*/ 1 h 730"/>
                <a:gd name="T86" fmla="*/ 0 w 1670"/>
                <a:gd name="T87" fmla="*/ 1 h 730"/>
                <a:gd name="T88" fmla="*/ 0 w 1670"/>
                <a:gd name="T89" fmla="*/ 1 h 730"/>
                <a:gd name="T90" fmla="*/ 0 w 1670"/>
                <a:gd name="T91" fmla="*/ 1 h 730"/>
                <a:gd name="T92" fmla="*/ 0 w 1670"/>
                <a:gd name="T93" fmla="*/ 1 h 730"/>
                <a:gd name="T94" fmla="*/ 0 w 1670"/>
                <a:gd name="T95" fmla="*/ 1 h 730"/>
                <a:gd name="T96" fmla="*/ 0 w 1670"/>
                <a:gd name="T97" fmla="*/ 1 h 7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70"/>
                <a:gd name="T148" fmla="*/ 0 h 730"/>
                <a:gd name="T149" fmla="*/ 1670 w 1670"/>
                <a:gd name="T150" fmla="*/ 730 h 7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70" h="730">
                  <a:moveTo>
                    <a:pt x="163" y="730"/>
                  </a:moveTo>
                  <a:lnTo>
                    <a:pt x="169" y="723"/>
                  </a:lnTo>
                  <a:lnTo>
                    <a:pt x="176" y="715"/>
                  </a:lnTo>
                  <a:lnTo>
                    <a:pt x="183" y="709"/>
                  </a:lnTo>
                  <a:lnTo>
                    <a:pt x="189" y="703"/>
                  </a:lnTo>
                  <a:lnTo>
                    <a:pt x="195" y="697"/>
                  </a:lnTo>
                  <a:lnTo>
                    <a:pt x="201" y="691"/>
                  </a:lnTo>
                  <a:lnTo>
                    <a:pt x="207" y="684"/>
                  </a:lnTo>
                  <a:lnTo>
                    <a:pt x="213" y="679"/>
                  </a:lnTo>
                  <a:lnTo>
                    <a:pt x="218" y="675"/>
                  </a:lnTo>
                  <a:lnTo>
                    <a:pt x="224" y="670"/>
                  </a:lnTo>
                  <a:lnTo>
                    <a:pt x="229" y="666"/>
                  </a:lnTo>
                  <a:lnTo>
                    <a:pt x="233" y="662"/>
                  </a:lnTo>
                  <a:lnTo>
                    <a:pt x="238" y="659"/>
                  </a:lnTo>
                  <a:lnTo>
                    <a:pt x="242" y="656"/>
                  </a:lnTo>
                  <a:lnTo>
                    <a:pt x="247" y="654"/>
                  </a:lnTo>
                  <a:lnTo>
                    <a:pt x="249" y="651"/>
                  </a:lnTo>
                  <a:lnTo>
                    <a:pt x="263" y="644"/>
                  </a:lnTo>
                  <a:lnTo>
                    <a:pt x="270" y="636"/>
                  </a:lnTo>
                  <a:lnTo>
                    <a:pt x="273" y="631"/>
                  </a:lnTo>
                  <a:lnTo>
                    <a:pt x="271" y="628"/>
                  </a:lnTo>
                  <a:lnTo>
                    <a:pt x="266" y="626"/>
                  </a:lnTo>
                  <a:lnTo>
                    <a:pt x="258" y="626"/>
                  </a:lnTo>
                  <a:lnTo>
                    <a:pt x="248" y="629"/>
                  </a:lnTo>
                  <a:lnTo>
                    <a:pt x="237" y="635"/>
                  </a:lnTo>
                  <a:lnTo>
                    <a:pt x="231" y="639"/>
                  </a:lnTo>
                  <a:lnTo>
                    <a:pt x="224" y="642"/>
                  </a:lnTo>
                  <a:lnTo>
                    <a:pt x="218" y="645"/>
                  </a:lnTo>
                  <a:lnTo>
                    <a:pt x="212" y="647"/>
                  </a:lnTo>
                  <a:lnTo>
                    <a:pt x="207" y="650"/>
                  </a:lnTo>
                  <a:lnTo>
                    <a:pt x="201" y="652"/>
                  </a:lnTo>
                  <a:lnTo>
                    <a:pt x="195" y="654"/>
                  </a:lnTo>
                  <a:lnTo>
                    <a:pt x="189" y="655"/>
                  </a:lnTo>
                  <a:lnTo>
                    <a:pt x="184" y="656"/>
                  </a:lnTo>
                  <a:lnTo>
                    <a:pt x="178" y="656"/>
                  </a:lnTo>
                  <a:lnTo>
                    <a:pt x="173" y="655"/>
                  </a:lnTo>
                  <a:lnTo>
                    <a:pt x="168" y="655"/>
                  </a:lnTo>
                  <a:lnTo>
                    <a:pt x="163" y="654"/>
                  </a:lnTo>
                  <a:lnTo>
                    <a:pt x="158" y="651"/>
                  </a:lnTo>
                  <a:lnTo>
                    <a:pt x="153" y="649"/>
                  </a:lnTo>
                  <a:lnTo>
                    <a:pt x="149" y="645"/>
                  </a:lnTo>
                  <a:lnTo>
                    <a:pt x="142" y="638"/>
                  </a:lnTo>
                  <a:lnTo>
                    <a:pt x="136" y="631"/>
                  </a:lnTo>
                  <a:lnTo>
                    <a:pt x="131" y="625"/>
                  </a:lnTo>
                  <a:lnTo>
                    <a:pt x="130" y="619"/>
                  </a:lnTo>
                  <a:lnTo>
                    <a:pt x="131" y="613"/>
                  </a:lnTo>
                  <a:lnTo>
                    <a:pt x="133" y="605"/>
                  </a:lnTo>
                  <a:lnTo>
                    <a:pt x="139" y="598"/>
                  </a:lnTo>
                  <a:lnTo>
                    <a:pt x="149" y="589"/>
                  </a:lnTo>
                  <a:lnTo>
                    <a:pt x="158" y="582"/>
                  </a:lnTo>
                  <a:lnTo>
                    <a:pt x="165" y="577"/>
                  </a:lnTo>
                  <a:lnTo>
                    <a:pt x="169" y="573"/>
                  </a:lnTo>
                  <a:lnTo>
                    <a:pt x="169" y="568"/>
                  </a:lnTo>
                  <a:lnTo>
                    <a:pt x="167" y="564"/>
                  </a:lnTo>
                  <a:lnTo>
                    <a:pt x="162" y="559"/>
                  </a:lnTo>
                  <a:lnTo>
                    <a:pt x="153" y="550"/>
                  </a:lnTo>
                  <a:lnTo>
                    <a:pt x="142" y="538"/>
                  </a:lnTo>
                  <a:lnTo>
                    <a:pt x="131" y="525"/>
                  </a:lnTo>
                  <a:lnTo>
                    <a:pt x="122" y="515"/>
                  </a:lnTo>
                  <a:lnTo>
                    <a:pt x="115" y="507"/>
                  </a:lnTo>
                  <a:lnTo>
                    <a:pt x="109" y="501"/>
                  </a:lnTo>
                  <a:lnTo>
                    <a:pt x="106" y="494"/>
                  </a:lnTo>
                  <a:lnTo>
                    <a:pt x="106" y="490"/>
                  </a:lnTo>
                  <a:lnTo>
                    <a:pt x="110" y="485"/>
                  </a:lnTo>
                  <a:lnTo>
                    <a:pt x="117" y="480"/>
                  </a:lnTo>
                  <a:lnTo>
                    <a:pt x="123" y="475"/>
                  </a:lnTo>
                  <a:lnTo>
                    <a:pt x="127" y="469"/>
                  </a:lnTo>
                  <a:lnTo>
                    <a:pt x="127" y="462"/>
                  </a:lnTo>
                  <a:lnTo>
                    <a:pt x="125" y="455"/>
                  </a:lnTo>
                  <a:lnTo>
                    <a:pt x="120" y="448"/>
                  </a:lnTo>
                  <a:lnTo>
                    <a:pt x="113" y="441"/>
                  </a:lnTo>
                  <a:lnTo>
                    <a:pt x="104" y="434"/>
                  </a:lnTo>
                  <a:lnTo>
                    <a:pt x="94" y="428"/>
                  </a:lnTo>
                  <a:lnTo>
                    <a:pt x="89" y="425"/>
                  </a:lnTo>
                  <a:lnTo>
                    <a:pt x="83" y="422"/>
                  </a:lnTo>
                  <a:lnTo>
                    <a:pt x="78" y="418"/>
                  </a:lnTo>
                  <a:lnTo>
                    <a:pt x="73" y="414"/>
                  </a:lnTo>
                  <a:lnTo>
                    <a:pt x="67" y="409"/>
                  </a:lnTo>
                  <a:lnTo>
                    <a:pt x="63" y="406"/>
                  </a:lnTo>
                  <a:lnTo>
                    <a:pt x="59" y="402"/>
                  </a:lnTo>
                  <a:lnTo>
                    <a:pt x="56" y="397"/>
                  </a:lnTo>
                  <a:lnTo>
                    <a:pt x="53" y="393"/>
                  </a:lnTo>
                  <a:lnTo>
                    <a:pt x="52" y="388"/>
                  </a:lnTo>
                  <a:lnTo>
                    <a:pt x="51" y="385"/>
                  </a:lnTo>
                  <a:lnTo>
                    <a:pt x="52" y="380"/>
                  </a:lnTo>
                  <a:lnTo>
                    <a:pt x="54" y="376"/>
                  </a:lnTo>
                  <a:lnTo>
                    <a:pt x="57" y="372"/>
                  </a:lnTo>
                  <a:lnTo>
                    <a:pt x="62" y="370"/>
                  </a:lnTo>
                  <a:lnTo>
                    <a:pt x="68" y="366"/>
                  </a:lnTo>
                  <a:lnTo>
                    <a:pt x="81" y="360"/>
                  </a:lnTo>
                  <a:lnTo>
                    <a:pt x="91" y="355"/>
                  </a:lnTo>
                  <a:lnTo>
                    <a:pt x="97" y="351"/>
                  </a:lnTo>
                  <a:lnTo>
                    <a:pt x="101" y="346"/>
                  </a:lnTo>
                  <a:lnTo>
                    <a:pt x="101" y="342"/>
                  </a:lnTo>
                  <a:lnTo>
                    <a:pt x="100" y="335"/>
                  </a:lnTo>
                  <a:lnTo>
                    <a:pt x="95" y="329"/>
                  </a:lnTo>
                  <a:lnTo>
                    <a:pt x="88" y="321"/>
                  </a:lnTo>
                  <a:lnTo>
                    <a:pt x="72" y="303"/>
                  </a:lnTo>
                  <a:lnTo>
                    <a:pt x="58" y="289"/>
                  </a:lnTo>
                  <a:lnTo>
                    <a:pt x="46" y="276"/>
                  </a:lnTo>
                  <a:lnTo>
                    <a:pt x="36" y="265"/>
                  </a:lnTo>
                  <a:lnTo>
                    <a:pt x="27" y="256"/>
                  </a:lnTo>
                  <a:lnTo>
                    <a:pt x="21" y="248"/>
                  </a:lnTo>
                  <a:lnTo>
                    <a:pt x="16" y="242"/>
                  </a:lnTo>
                  <a:lnTo>
                    <a:pt x="12" y="235"/>
                  </a:lnTo>
                  <a:lnTo>
                    <a:pt x="9" y="231"/>
                  </a:lnTo>
                  <a:lnTo>
                    <a:pt x="7" y="227"/>
                  </a:lnTo>
                  <a:lnTo>
                    <a:pt x="6" y="223"/>
                  </a:lnTo>
                  <a:lnTo>
                    <a:pt x="6" y="219"/>
                  </a:lnTo>
                  <a:lnTo>
                    <a:pt x="6" y="216"/>
                  </a:lnTo>
                  <a:lnTo>
                    <a:pt x="7" y="212"/>
                  </a:lnTo>
                  <a:lnTo>
                    <a:pt x="9" y="208"/>
                  </a:lnTo>
                  <a:lnTo>
                    <a:pt x="10" y="205"/>
                  </a:lnTo>
                  <a:lnTo>
                    <a:pt x="12" y="196"/>
                  </a:lnTo>
                  <a:lnTo>
                    <a:pt x="15" y="190"/>
                  </a:lnTo>
                  <a:lnTo>
                    <a:pt x="16" y="186"/>
                  </a:lnTo>
                  <a:lnTo>
                    <a:pt x="17" y="184"/>
                  </a:lnTo>
                  <a:lnTo>
                    <a:pt x="16" y="180"/>
                  </a:lnTo>
                  <a:lnTo>
                    <a:pt x="14" y="176"/>
                  </a:lnTo>
                  <a:lnTo>
                    <a:pt x="9" y="170"/>
                  </a:lnTo>
                  <a:lnTo>
                    <a:pt x="0" y="163"/>
                  </a:lnTo>
                  <a:lnTo>
                    <a:pt x="1" y="154"/>
                  </a:lnTo>
                  <a:lnTo>
                    <a:pt x="5" y="144"/>
                  </a:lnTo>
                  <a:lnTo>
                    <a:pt x="9" y="133"/>
                  </a:lnTo>
                  <a:lnTo>
                    <a:pt x="14" y="121"/>
                  </a:lnTo>
                  <a:lnTo>
                    <a:pt x="20" y="107"/>
                  </a:lnTo>
                  <a:lnTo>
                    <a:pt x="26" y="94"/>
                  </a:lnTo>
                  <a:lnTo>
                    <a:pt x="32" y="80"/>
                  </a:lnTo>
                  <a:lnTo>
                    <a:pt x="38" y="67"/>
                  </a:lnTo>
                  <a:lnTo>
                    <a:pt x="44" y="53"/>
                  </a:lnTo>
                  <a:lnTo>
                    <a:pt x="51" y="41"/>
                  </a:lnTo>
                  <a:lnTo>
                    <a:pt x="56" y="30"/>
                  </a:lnTo>
                  <a:lnTo>
                    <a:pt x="62" y="20"/>
                  </a:lnTo>
                  <a:lnTo>
                    <a:pt x="65" y="11"/>
                  </a:lnTo>
                  <a:lnTo>
                    <a:pt x="68" y="5"/>
                  </a:lnTo>
                  <a:lnTo>
                    <a:pt x="70" y="1"/>
                  </a:lnTo>
                  <a:lnTo>
                    <a:pt x="72" y="0"/>
                  </a:lnTo>
                  <a:lnTo>
                    <a:pt x="1147" y="20"/>
                  </a:lnTo>
                  <a:lnTo>
                    <a:pt x="1433" y="385"/>
                  </a:lnTo>
                  <a:lnTo>
                    <a:pt x="1427" y="388"/>
                  </a:lnTo>
                  <a:lnTo>
                    <a:pt x="1422" y="392"/>
                  </a:lnTo>
                  <a:lnTo>
                    <a:pt x="1416" y="397"/>
                  </a:lnTo>
                  <a:lnTo>
                    <a:pt x="1409" y="401"/>
                  </a:lnTo>
                  <a:lnTo>
                    <a:pt x="1404" y="404"/>
                  </a:lnTo>
                  <a:lnTo>
                    <a:pt x="1398" y="408"/>
                  </a:lnTo>
                  <a:lnTo>
                    <a:pt x="1392" y="412"/>
                  </a:lnTo>
                  <a:lnTo>
                    <a:pt x="1385" y="417"/>
                  </a:lnTo>
                  <a:lnTo>
                    <a:pt x="1379" y="420"/>
                  </a:lnTo>
                  <a:lnTo>
                    <a:pt x="1372" y="424"/>
                  </a:lnTo>
                  <a:lnTo>
                    <a:pt x="1366" y="428"/>
                  </a:lnTo>
                  <a:lnTo>
                    <a:pt x="1359" y="432"/>
                  </a:lnTo>
                  <a:lnTo>
                    <a:pt x="1353" y="437"/>
                  </a:lnTo>
                  <a:lnTo>
                    <a:pt x="1345" y="440"/>
                  </a:lnTo>
                  <a:lnTo>
                    <a:pt x="1339" y="444"/>
                  </a:lnTo>
                  <a:lnTo>
                    <a:pt x="1332" y="448"/>
                  </a:lnTo>
                  <a:lnTo>
                    <a:pt x="1339" y="455"/>
                  </a:lnTo>
                  <a:lnTo>
                    <a:pt x="1346" y="462"/>
                  </a:lnTo>
                  <a:lnTo>
                    <a:pt x="1354" y="470"/>
                  </a:lnTo>
                  <a:lnTo>
                    <a:pt x="1361" y="478"/>
                  </a:lnTo>
                  <a:lnTo>
                    <a:pt x="1369" y="486"/>
                  </a:lnTo>
                  <a:lnTo>
                    <a:pt x="1377" y="494"/>
                  </a:lnTo>
                  <a:lnTo>
                    <a:pt x="1386" y="503"/>
                  </a:lnTo>
                  <a:lnTo>
                    <a:pt x="1395" y="513"/>
                  </a:lnTo>
                  <a:lnTo>
                    <a:pt x="1403" y="522"/>
                  </a:lnTo>
                  <a:lnTo>
                    <a:pt x="1412" y="530"/>
                  </a:lnTo>
                  <a:lnTo>
                    <a:pt x="1420" y="540"/>
                  </a:lnTo>
                  <a:lnTo>
                    <a:pt x="1429" y="550"/>
                  </a:lnTo>
                  <a:lnTo>
                    <a:pt x="1439" y="559"/>
                  </a:lnTo>
                  <a:lnTo>
                    <a:pt x="1449" y="568"/>
                  </a:lnTo>
                  <a:lnTo>
                    <a:pt x="1457" y="578"/>
                  </a:lnTo>
                  <a:lnTo>
                    <a:pt x="1467" y="587"/>
                  </a:lnTo>
                  <a:lnTo>
                    <a:pt x="1477" y="597"/>
                  </a:lnTo>
                  <a:lnTo>
                    <a:pt x="1487" y="605"/>
                  </a:lnTo>
                  <a:lnTo>
                    <a:pt x="1497" y="614"/>
                  </a:lnTo>
                  <a:lnTo>
                    <a:pt x="1507" y="624"/>
                  </a:lnTo>
                  <a:lnTo>
                    <a:pt x="1517" y="633"/>
                  </a:lnTo>
                  <a:lnTo>
                    <a:pt x="1526" y="641"/>
                  </a:lnTo>
                  <a:lnTo>
                    <a:pt x="1538" y="650"/>
                  </a:lnTo>
                  <a:lnTo>
                    <a:pt x="1547" y="657"/>
                  </a:lnTo>
                  <a:lnTo>
                    <a:pt x="1557" y="666"/>
                  </a:lnTo>
                  <a:lnTo>
                    <a:pt x="1568" y="673"/>
                  </a:lnTo>
                  <a:lnTo>
                    <a:pt x="1578" y="679"/>
                  </a:lnTo>
                  <a:lnTo>
                    <a:pt x="1588" y="687"/>
                  </a:lnTo>
                  <a:lnTo>
                    <a:pt x="1599" y="693"/>
                  </a:lnTo>
                  <a:lnTo>
                    <a:pt x="1609" y="699"/>
                  </a:lnTo>
                  <a:lnTo>
                    <a:pt x="1619" y="704"/>
                  </a:lnTo>
                  <a:lnTo>
                    <a:pt x="1630" y="710"/>
                  </a:lnTo>
                  <a:lnTo>
                    <a:pt x="1635" y="712"/>
                  </a:lnTo>
                  <a:lnTo>
                    <a:pt x="1640" y="715"/>
                  </a:lnTo>
                  <a:lnTo>
                    <a:pt x="1645" y="717"/>
                  </a:lnTo>
                  <a:lnTo>
                    <a:pt x="1650" y="719"/>
                  </a:lnTo>
                  <a:lnTo>
                    <a:pt x="1655" y="723"/>
                  </a:lnTo>
                  <a:lnTo>
                    <a:pt x="1660" y="725"/>
                  </a:lnTo>
                  <a:lnTo>
                    <a:pt x="1665" y="726"/>
                  </a:lnTo>
                  <a:lnTo>
                    <a:pt x="1670" y="730"/>
                  </a:lnTo>
                  <a:lnTo>
                    <a:pt x="163" y="730"/>
                  </a:lnTo>
                  <a:close/>
                </a:path>
              </a:pathLst>
            </a:custGeom>
            <a:solidFill>
              <a:schemeClr val="accent1"/>
            </a:solidFill>
            <a:ln w="9525">
              <a:noFill/>
              <a:round/>
              <a:headEnd/>
              <a:tailEnd/>
            </a:ln>
          </p:spPr>
          <p:txBody>
            <a:bodyPr/>
            <a:lstStyle/>
            <a:p>
              <a:endParaRPr lang="ko-KR" altLang="en-US"/>
            </a:p>
          </p:txBody>
        </p:sp>
        <p:sp>
          <p:nvSpPr>
            <p:cNvPr id="259090" name="Freeform 17"/>
            <p:cNvSpPr>
              <a:spLocks/>
            </p:cNvSpPr>
            <p:nvPr/>
          </p:nvSpPr>
          <p:spPr bwMode="auto">
            <a:xfrm>
              <a:off x="4856" y="2854"/>
              <a:ext cx="119" cy="36"/>
            </a:xfrm>
            <a:custGeom>
              <a:avLst/>
              <a:gdLst>
                <a:gd name="T0" fmla="*/ 0 w 238"/>
                <a:gd name="T1" fmla="*/ 1 h 71"/>
                <a:gd name="T2" fmla="*/ 1 w 238"/>
                <a:gd name="T3" fmla="*/ 1 h 71"/>
                <a:gd name="T4" fmla="*/ 1 w 238"/>
                <a:gd name="T5" fmla="*/ 1 h 71"/>
                <a:gd name="T6" fmla="*/ 1 w 238"/>
                <a:gd name="T7" fmla="*/ 1 h 71"/>
                <a:gd name="T8" fmla="*/ 1 w 238"/>
                <a:gd name="T9" fmla="*/ 1 h 71"/>
                <a:gd name="T10" fmla="*/ 1 w 238"/>
                <a:gd name="T11" fmla="*/ 1 h 71"/>
                <a:gd name="T12" fmla="*/ 1 w 238"/>
                <a:gd name="T13" fmla="*/ 1 h 71"/>
                <a:gd name="T14" fmla="*/ 1 w 238"/>
                <a:gd name="T15" fmla="*/ 1 h 71"/>
                <a:gd name="T16" fmla="*/ 1 w 238"/>
                <a:gd name="T17" fmla="*/ 1 h 71"/>
                <a:gd name="T18" fmla="*/ 1 w 238"/>
                <a:gd name="T19" fmla="*/ 1 h 71"/>
                <a:gd name="T20" fmla="*/ 1 w 238"/>
                <a:gd name="T21" fmla="*/ 1 h 71"/>
                <a:gd name="T22" fmla="*/ 1 w 238"/>
                <a:gd name="T23" fmla="*/ 1 h 71"/>
                <a:gd name="T24" fmla="*/ 1 w 238"/>
                <a:gd name="T25" fmla="*/ 1 h 71"/>
                <a:gd name="T26" fmla="*/ 1 w 238"/>
                <a:gd name="T27" fmla="*/ 1 h 71"/>
                <a:gd name="T28" fmla="*/ 1 w 238"/>
                <a:gd name="T29" fmla="*/ 1 h 71"/>
                <a:gd name="T30" fmla="*/ 1 w 238"/>
                <a:gd name="T31" fmla="*/ 0 h 71"/>
                <a:gd name="T32" fmla="*/ 1 w 238"/>
                <a:gd name="T33" fmla="*/ 0 h 71"/>
                <a:gd name="T34" fmla="*/ 1 w 238"/>
                <a:gd name="T35" fmla="*/ 0 h 71"/>
                <a:gd name="T36" fmla="*/ 1 w 238"/>
                <a:gd name="T37" fmla="*/ 1 h 71"/>
                <a:gd name="T38" fmla="*/ 1 w 238"/>
                <a:gd name="T39" fmla="*/ 1 h 71"/>
                <a:gd name="T40" fmla="*/ 1 w 238"/>
                <a:gd name="T41" fmla="*/ 1 h 71"/>
                <a:gd name="T42" fmla="*/ 1 w 238"/>
                <a:gd name="T43" fmla="*/ 1 h 71"/>
                <a:gd name="T44" fmla="*/ 1 w 238"/>
                <a:gd name="T45" fmla="*/ 1 h 71"/>
                <a:gd name="T46" fmla="*/ 1 w 238"/>
                <a:gd name="T47" fmla="*/ 1 h 71"/>
                <a:gd name="T48" fmla="*/ 1 w 238"/>
                <a:gd name="T49" fmla="*/ 1 h 71"/>
                <a:gd name="T50" fmla="*/ 1 w 238"/>
                <a:gd name="T51" fmla="*/ 1 h 71"/>
                <a:gd name="T52" fmla="*/ 1 w 238"/>
                <a:gd name="T53" fmla="*/ 1 h 71"/>
                <a:gd name="T54" fmla="*/ 1 w 238"/>
                <a:gd name="T55" fmla="*/ 1 h 71"/>
                <a:gd name="T56" fmla="*/ 1 w 238"/>
                <a:gd name="T57" fmla="*/ 1 h 71"/>
                <a:gd name="T58" fmla="*/ 1 w 238"/>
                <a:gd name="T59" fmla="*/ 1 h 71"/>
                <a:gd name="T60" fmla="*/ 1 w 238"/>
                <a:gd name="T61" fmla="*/ 1 h 71"/>
                <a:gd name="T62" fmla="*/ 1 w 238"/>
                <a:gd name="T63" fmla="*/ 1 h 71"/>
                <a:gd name="T64" fmla="*/ 1 w 238"/>
                <a:gd name="T65" fmla="*/ 1 h 71"/>
                <a:gd name="T66" fmla="*/ 0 w 238"/>
                <a:gd name="T67" fmla="*/ 1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71"/>
                <a:gd name="T104" fmla="*/ 238 w 238"/>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71">
                  <a:moveTo>
                    <a:pt x="0" y="71"/>
                  </a:moveTo>
                  <a:lnTo>
                    <a:pt x="6" y="64"/>
                  </a:lnTo>
                  <a:lnTo>
                    <a:pt x="11" y="58"/>
                  </a:lnTo>
                  <a:lnTo>
                    <a:pt x="17" y="50"/>
                  </a:lnTo>
                  <a:lnTo>
                    <a:pt x="22" y="44"/>
                  </a:lnTo>
                  <a:lnTo>
                    <a:pt x="28" y="38"/>
                  </a:lnTo>
                  <a:lnTo>
                    <a:pt x="36" y="32"/>
                  </a:lnTo>
                  <a:lnTo>
                    <a:pt x="42" y="27"/>
                  </a:lnTo>
                  <a:lnTo>
                    <a:pt x="48" y="22"/>
                  </a:lnTo>
                  <a:lnTo>
                    <a:pt x="56" y="17"/>
                  </a:lnTo>
                  <a:lnTo>
                    <a:pt x="63" y="12"/>
                  </a:lnTo>
                  <a:lnTo>
                    <a:pt x="70" y="8"/>
                  </a:lnTo>
                  <a:lnTo>
                    <a:pt x="79" y="6"/>
                  </a:lnTo>
                  <a:lnTo>
                    <a:pt x="88" y="2"/>
                  </a:lnTo>
                  <a:lnTo>
                    <a:pt x="96" y="1"/>
                  </a:lnTo>
                  <a:lnTo>
                    <a:pt x="106" y="0"/>
                  </a:lnTo>
                  <a:lnTo>
                    <a:pt x="116" y="0"/>
                  </a:lnTo>
                  <a:lnTo>
                    <a:pt x="126" y="0"/>
                  </a:lnTo>
                  <a:lnTo>
                    <a:pt x="134" y="1"/>
                  </a:lnTo>
                  <a:lnTo>
                    <a:pt x="143" y="2"/>
                  </a:lnTo>
                  <a:lnTo>
                    <a:pt x="153" y="6"/>
                  </a:lnTo>
                  <a:lnTo>
                    <a:pt x="162" y="8"/>
                  </a:lnTo>
                  <a:lnTo>
                    <a:pt x="170" y="12"/>
                  </a:lnTo>
                  <a:lnTo>
                    <a:pt x="179" y="17"/>
                  </a:lnTo>
                  <a:lnTo>
                    <a:pt x="186" y="22"/>
                  </a:lnTo>
                  <a:lnTo>
                    <a:pt x="194" y="27"/>
                  </a:lnTo>
                  <a:lnTo>
                    <a:pt x="201" y="32"/>
                  </a:lnTo>
                  <a:lnTo>
                    <a:pt x="208" y="38"/>
                  </a:lnTo>
                  <a:lnTo>
                    <a:pt x="216" y="44"/>
                  </a:lnTo>
                  <a:lnTo>
                    <a:pt x="222" y="50"/>
                  </a:lnTo>
                  <a:lnTo>
                    <a:pt x="227" y="58"/>
                  </a:lnTo>
                  <a:lnTo>
                    <a:pt x="233" y="64"/>
                  </a:lnTo>
                  <a:lnTo>
                    <a:pt x="238" y="71"/>
                  </a:lnTo>
                  <a:lnTo>
                    <a:pt x="0" y="71"/>
                  </a:lnTo>
                  <a:close/>
                </a:path>
              </a:pathLst>
            </a:custGeom>
            <a:solidFill>
              <a:schemeClr val="accent1"/>
            </a:solidFill>
            <a:ln w="9525">
              <a:noFill/>
              <a:round/>
              <a:headEnd/>
              <a:tailEnd/>
            </a:ln>
          </p:spPr>
          <p:txBody>
            <a:bodyPr/>
            <a:lstStyle/>
            <a:p>
              <a:endParaRPr lang="ko-KR" altLang="en-US"/>
            </a:p>
          </p:txBody>
        </p:sp>
        <p:sp>
          <p:nvSpPr>
            <p:cNvPr id="259091" name="Freeform 18"/>
            <p:cNvSpPr>
              <a:spLocks/>
            </p:cNvSpPr>
            <p:nvPr/>
          </p:nvSpPr>
          <p:spPr bwMode="auto">
            <a:xfrm>
              <a:off x="4228" y="1816"/>
              <a:ext cx="77" cy="126"/>
            </a:xfrm>
            <a:custGeom>
              <a:avLst/>
              <a:gdLst>
                <a:gd name="T0" fmla="*/ 1 w 154"/>
                <a:gd name="T1" fmla="*/ 1 h 251"/>
                <a:gd name="T2" fmla="*/ 1 w 154"/>
                <a:gd name="T3" fmla="*/ 1 h 251"/>
                <a:gd name="T4" fmla="*/ 1 w 154"/>
                <a:gd name="T5" fmla="*/ 1 h 251"/>
                <a:gd name="T6" fmla="*/ 1 w 154"/>
                <a:gd name="T7" fmla="*/ 1 h 251"/>
                <a:gd name="T8" fmla="*/ 1 w 154"/>
                <a:gd name="T9" fmla="*/ 1 h 251"/>
                <a:gd name="T10" fmla="*/ 1 w 154"/>
                <a:gd name="T11" fmla="*/ 1 h 251"/>
                <a:gd name="T12" fmla="*/ 1 w 154"/>
                <a:gd name="T13" fmla="*/ 1 h 251"/>
                <a:gd name="T14" fmla="*/ 1 w 154"/>
                <a:gd name="T15" fmla="*/ 1 h 251"/>
                <a:gd name="T16" fmla="*/ 1 w 154"/>
                <a:gd name="T17" fmla="*/ 1 h 251"/>
                <a:gd name="T18" fmla="*/ 1 w 154"/>
                <a:gd name="T19" fmla="*/ 1 h 251"/>
                <a:gd name="T20" fmla="*/ 1 w 154"/>
                <a:gd name="T21" fmla="*/ 1 h 251"/>
                <a:gd name="T22" fmla="*/ 1 w 154"/>
                <a:gd name="T23" fmla="*/ 1 h 251"/>
                <a:gd name="T24" fmla="*/ 1 w 154"/>
                <a:gd name="T25" fmla="*/ 1 h 251"/>
                <a:gd name="T26" fmla="*/ 1 w 154"/>
                <a:gd name="T27" fmla="*/ 1 h 251"/>
                <a:gd name="T28" fmla="*/ 1 w 154"/>
                <a:gd name="T29" fmla="*/ 1 h 251"/>
                <a:gd name="T30" fmla="*/ 1 w 154"/>
                <a:gd name="T31" fmla="*/ 0 h 251"/>
                <a:gd name="T32" fmla="*/ 0 w 154"/>
                <a:gd name="T33" fmla="*/ 1 h 251"/>
                <a:gd name="T34" fmla="*/ 1 w 154"/>
                <a:gd name="T35" fmla="*/ 1 h 251"/>
                <a:gd name="T36" fmla="*/ 1 w 154"/>
                <a:gd name="T37" fmla="*/ 1 h 251"/>
                <a:gd name="T38" fmla="*/ 1 w 154"/>
                <a:gd name="T39" fmla="*/ 1 h 251"/>
                <a:gd name="T40" fmla="*/ 1 w 154"/>
                <a:gd name="T41" fmla="*/ 1 h 251"/>
                <a:gd name="T42" fmla="*/ 1 w 154"/>
                <a:gd name="T43" fmla="*/ 1 h 251"/>
                <a:gd name="T44" fmla="*/ 1 w 154"/>
                <a:gd name="T45" fmla="*/ 1 h 251"/>
                <a:gd name="T46" fmla="*/ 1 w 154"/>
                <a:gd name="T47" fmla="*/ 1 h 251"/>
                <a:gd name="T48" fmla="*/ 1 w 154"/>
                <a:gd name="T49" fmla="*/ 1 h 251"/>
                <a:gd name="T50" fmla="*/ 1 w 154"/>
                <a:gd name="T51" fmla="*/ 1 h 251"/>
                <a:gd name="T52" fmla="*/ 1 w 154"/>
                <a:gd name="T53" fmla="*/ 1 h 251"/>
                <a:gd name="T54" fmla="*/ 1 w 154"/>
                <a:gd name="T55" fmla="*/ 1 h 251"/>
                <a:gd name="T56" fmla="*/ 1 w 154"/>
                <a:gd name="T57" fmla="*/ 1 h 251"/>
                <a:gd name="T58" fmla="*/ 1 w 154"/>
                <a:gd name="T59" fmla="*/ 1 h 251"/>
                <a:gd name="T60" fmla="*/ 1 w 154"/>
                <a:gd name="T61" fmla="*/ 1 h 251"/>
                <a:gd name="T62" fmla="*/ 1 w 154"/>
                <a:gd name="T63" fmla="*/ 1 h 251"/>
                <a:gd name="T64" fmla="*/ 1 w 154"/>
                <a:gd name="T65" fmla="*/ 1 h 251"/>
                <a:gd name="T66" fmla="*/ 1 w 154"/>
                <a:gd name="T67" fmla="*/ 1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251"/>
                <a:gd name="T104" fmla="*/ 154 w 154"/>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251">
                  <a:moveTo>
                    <a:pt x="139" y="251"/>
                  </a:moveTo>
                  <a:lnTo>
                    <a:pt x="139" y="251"/>
                  </a:lnTo>
                  <a:lnTo>
                    <a:pt x="140" y="241"/>
                  </a:lnTo>
                  <a:lnTo>
                    <a:pt x="142" y="233"/>
                  </a:lnTo>
                  <a:lnTo>
                    <a:pt x="143" y="223"/>
                  </a:lnTo>
                  <a:lnTo>
                    <a:pt x="145" y="213"/>
                  </a:lnTo>
                  <a:lnTo>
                    <a:pt x="147" y="203"/>
                  </a:lnTo>
                  <a:lnTo>
                    <a:pt x="148" y="192"/>
                  </a:lnTo>
                  <a:lnTo>
                    <a:pt x="150" y="182"/>
                  </a:lnTo>
                  <a:lnTo>
                    <a:pt x="152" y="171"/>
                  </a:lnTo>
                  <a:lnTo>
                    <a:pt x="153" y="160"/>
                  </a:lnTo>
                  <a:lnTo>
                    <a:pt x="154" y="149"/>
                  </a:lnTo>
                  <a:lnTo>
                    <a:pt x="154" y="138"/>
                  </a:lnTo>
                  <a:lnTo>
                    <a:pt x="154" y="127"/>
                  </a:lnTo>
                  <a:lnTo>
                    <a:pt x="154" y="117"/>
                  </a:lnTo>
                  <a:lnTo>
                    <a:pt x="154" y="106"/>
                  </a:lnTo>
                  <a:lnTo>
                    <a:pt x="153" y="96"/>
                  </a:lnTo>
                  <a:lnTo>
                    <a:pt x="152" y="85"/>
                  </a:lnTo>
                  <a:lnTo>
                    <a:pt x="149" y="75"/>
                  </a:lnTo>
                  <a:lnTo>
                    <a:pt x="145" y="66"/>
                  </a:lnTo>
                  <a:lnTo>
                    <a:pt x="142" y="56"/>
                  </a:lnTo>
                  <a:lnTo>
                    <a:pt x="137" y="48"/>
                  </a:lnTo>
                  <a:lnTo>
                    <a:pt x="132" y="40"/>
                  </a:lnTo>
                  <a:lnTo>
                    <a:pt x="124" y="32"/>
                  </a:lnTo>
                  <a:lnTo>
                    <a:pt x="117" y="26"/>
                  </a:lnTo>
                  <a:lnTo>
                    <a:pt x="110" y="19"/>
                  </a:lnTo>
                  <a:lnTo>
                    <a:pt x="100" y="15"/>
                  </a:lnTo>
                  <a:lnTo>
                    <a:pt x="89" y="10"/>
                  </a:lnTo>
                  <a:lnTo>
                    <a:pt x="78" y="6"/>
                  </a:lnTo>
                  <a:lnTo>
                    <a:pt x="64" y="2"/>
                  </a:lnTo>
                  <a:lnTo>
                    <a:pt x="50" y="1"/>
                  </a:lnTo>
                  <a:lnTo>
                    <a:pt x="34" y="0"/>
                  </a:lnTo>
                  <a:lnTo>
                    <a:pt x="18" y="0"/>
                  </a:lnTo>
                  <a:lnTo>
                    <a:pt x="0" y="1"/>
                  </a:lnTo>
                  <a:lnTo>
                    <a:pt x="0" y="7"/>
                  </a:lnTo>
                  <a:lnTo>
                    <a:pt x="18" y="6"/>
                  </a:lnTo>
                  <a:lnTo>
                    <a:pt x="34" y="5"/>
                  </a:lnTo>
                  <a:lnTo>
                    <a:pt x="49" y="6"/>
                  </a:lnTo>
                  <a:lnTo>
                    <a:pt x="64" y="7"/>
                  </a:lnTo>
                  <a:lnTo>
                    <a:pt x="76" y="11"/>
                  </a:lnTo>
                  <a:lnTo>
                    <a:pt x="87" y="15"/>
                  </a:lnTo>
                  <a:lnTo>
                    <a:pt x="97" y="18"/>
                  </a:lnTo>
                  <a:lnTo>
                    <a:pt x="106" y="23"/>
                  </a:lnTo>
                  <a:lnTo>
                    <a:pt x="115" y="29"/>
                  </a:lnTo>
                  <a:lnTo>
                    <a:pt x="121" y="36"/>
                  </a:lnTo>
                  <a:lnTo>
                    <a:pt x="128" y="43"/>
                  </a:lnTo>
                  <a:lnTo>
                    <a:pt x="133" y="50"/>
                  </a:lnTo>
                  <a:lnTo>
                    <a:pt x="137" y="59"/>
                  </a:lnTo>
                  <a:lnTo>
                    <a:pt x="140" y="68"/>
                  </a:lnTo>
                  <a:lnTo>
                    <a:pt x="144" y="76"/>
                  </a:lnTo>
                  <a:lnTo>
                    <a:pt x="145" y="86"/>
                  </a:lnTo>
                  <a:lnTo>
                    <a:pt x="148" y="96"/>
                  </a:lnTo>
                  <a:lnTo>
                    <a:pt x="148" y="107"/>
                  </a:lnTo>
                  <a:lnTo>
                    <a:pt x="149" y="117"/>
                  </a:lnTo>
                  <a:lnTo>
                    <a:pt x="149" y="127"/>
                  </a:lnTo>
                  <a:lnTo>
                    <a:pt x="149" y="138"/>
                  </a:lnTo>
                  <a:lnTo>
                    <a:pt x="148" y="149"/>
                  </a:lnTo>
                  <a:lnTo>
                    <a:pt x="148" y="160"/>
                  </a:lnTo>
                  <a:lnTo>
                    <a:pt x="147" y="170"/>
                  </a:lnTo>
                  <a:lnTo>
                    <a:pt x="144" y="181"/>
                  </a:lnTo>
                  <a:lnTo>
                    <a:pt x="143" y="192"/>
                  </a:lnTo>
                  <a:lnTo>
                    <a:pt x="142" y="202"/>
                  </a:lnTo>
                  <a:lnTo>
                    <a:pt x="140" y="213"/>
                  </a:lnTo>
                  <a:lnTo>
                    <a:pt x="138" y="223"/>
                  </a:lnTo>
                  <a:lnTo>
                    <a:pt x="137" y="233"/>
                  </a:lnTo>
                  <a:lnTo>
                    <a:pt x="136" y="241"/>
                  </a:lnTo>
                  <a:lnTo>
                    <a:pt x="133" y="250"/>
                  </a:lnTo>
                  <a:lnTo>
                    <a:pt x="139" y="251"/>
                  </a:lnTo>
                  <a:close/>
                </a:path>
              </a:pathLst>
            </a:custGeom>
            <a:solidFill>
              <a:schemeClr val="accent1"/>
            </a:solidFill>
            <a:ln w="9525">
              <a:noFill/>
              <a:round/>
              <a:headEnd/>
              <a:tailEnd/>
            </a:ln>
          </p:spPr>
          <p:txBody>
            <a:bodyPr/>
            <a:lstStyle/>
            <a:p>
              <a:endParaRPr lang="ko-KR" altLang="en-US"/>
            </a:p>
          </p:txBody>
        </p:sp>
        <p:sp>
          <p:nvSpPr>
            <p:cNvPr id="259092" name="Freeform 19"/>
            <p:cNvSpPr>
              <a:spLocks/>
            </p:cNvSpPr>
            <p:nvPr/>
          </p:nvSpPr>
          <p:spPr bwMode="auto">
            <a:xfrm>
              <a:off x="4293" y="1941"/>
              <a:ext cx="30" cy="208"/>
            </a:xfrm>
            <a:custGeom>
              <a:avLst/>
              <a:gdLst>
                <a:gd name="T0" fmla="*/ 1 w 60"/>
                <a:gd name="T1" fmla="*/ 1 h 416"/>
                <a:gd name="T2" fmla="*/ 1 w 60"/>
                <a:gd name="T3" fmla="*/ 1 h 416"/>
                <a:gd name="T4" fmla="*/ 1 w 60"/>
                <a:gd name="T5" fmla="*/ 1 h 416"/>
                <a:gd name="T6" fmla="*/ 1 w 60"/>
                <a:gd name="T7" fmla="*/ 1 h 416"/>
                <a:gd name="T8" fmla="*/ 1 w 60"/>
                <a:gd name="T9" fmla="*/ 1 h 416"/>
                <a:gd name="T10" fmla="*/ 1 w 60"/>
                <a:gd name="T11" fmla="*/ 1 h 416"/>
                <a:gd name="T12" fmla="*/ 1 w 60"/>
                <a:gd name="T13" fmla="*/ 1 h 416"/>
                <a:gd name="T14" fmla="*/ 1 w 60"/>
                <a:gd name="T15" fmla="*/ 1 h 416"/>
                <a:gd name="T16" fmla="*/ 1 w 60"/>
                <a:gd name="T17" fmla="*/ 1 h 416"/>
                <a:gd name="T18" fmla="*/ 1 w 60"/>
                <a:gd name="T19" fmla="*/ 1 h 416"/>
                <a:gd name="T20" fmla="*/ 1 w 60"/>
                <a:gd name="T21" fmla="*/ 1 h 416"/>
                <a:gd name="T22" fmla="*/ 1 w 60"/>
                <a:gd name="T23" fmla="*/ 1 h 416"/>
                <a:gd name="T24" fmla="*/ 1 w 60"/>
                <a:gd name="T25" fmla="*/ 1 h 416"/>
                <a:gd name="T26" fmla="*/ 1 w 60"/>
                <a:gd name="T27" fmla="*/ 1 h 416"/>
                <a:gd name="T28" fmla="*/ 1 w 60"/>
                <a:gd name="T29" fmla="*/ 1 h 416"/>
                <a:gd name="T30" fmla="*/ 1 w 60"/>
                <a:gd name="T31" fmla="*/ 1 h 416"/>
                <a:gd name="T32" fmla="*/ 1 w 60"/>
                <a:gd name="T33" fmla="*/ 1 h 416"/>
                <a:gd name="T34" fmla="*/ 1 w 60"/>
                <a:gd name="T35" fmla="*/ 1 h 416"/>
                <a:gd name="T36" fmla="*/ 0 w 60"/>
                <a:gd name="T37" fmla="*/ 1 h 416"/>
                <a:gd name="T38" fmla="*/ 0 w 60"/>
                <a:gd name="T39" fmla="*/ 1 h 416"/>
                <a:gd name="T40" fmla="*/ 0 w 60"/>
                <a:gd name="T41" fmla="*/ 1 h 416"/>
                <a:gd name="T42" fmla="*/ 1 w 60"/>
                <a:gd name="T43" fmla="*/ 1 h 416"/>
                <a:gd name="T44" fmla="*/ 1 w 60"/>
                <a:gd name="T45" fmla="*/ 1 h 416"/>
                <a:gd name="T46" fmla="*/ 1 w 60"/>
                <a:gd name="T47" fmla="*/ 1 h 416"/>
                <a:gd name="T48" fmla="*/ 1 w 60"/>
                <a:gd name="T49" fmla="*/ 1 h 416"/>
                <a:gd name="T50" fmla="*/ 1 w 60"/>
                <a:gd name="T51" fmla="*/ 1 h 416"/>
                <a:gd name="T52" fmla="*/ 1 w 60"/>
                <a:gd name="T53" fmla="*/ 1 h 416"/>
                <a:gd name="T54" fmla="*/ 1 w 60"/>
                <a:gd name="T55" fmla="*/ 1 h 416"/>
                <a:gd name="T56" fmla="*/ 1 w 60"/>
                <a:gd name="T57" fmla="*/ 1 h 416"/>
                <a:gd name="T58" fmla="*/ 1 w 60"/>
                <a:gd name="T59" fmla="*/ 1 h 416"/>
                <a:gd name="T60" fmla="*/ 1 w 60"/>
                <a:gd name="T61" fmla="*/ 1 h 416"/>
                <a:gd name="T62" fmla="*/ 1 w 60"/>
                <a:gd name="T63" fmla="*/ 1 h 416"/>
                <a:gd name="T64" fmla="*/ 1 w 60"/>
                <a:gd name="T65" fmla="*/ 1 h 416"/>
                <a:gd name="T66" fmla="*/ 1 w 60"/>
                <a:gd name="T67" fmla="*/ 1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16"/>
                <a:gd name="T104" fmla="*/ 60 w 60"/>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16">
                  <a:moveTo>
                    <a:pt x="60" y="415"/>
                  </a:moveTo>
                  <a:lnTo>
                    <a:pt x="60" y="415"/>
                  </a:lnTo>
                  <a:lnTo>
                    <a:pt x="56" y="401"/>
                  </a:lnTo>
                  <a:lnTo>
                    <a:pt x="53" y="387"/>
                  </a:lnTo>
                  <a:lnTo>
                    <a:pt x="49" y="374"/>
                  </a:lnTo>
                  <a:lnTo>
                    <a:pt x="45" y="359"/>
                  </a:lnTo>
                  <a:lnTo>
                    <a:pt x="43" y="345"/>
                  </a:lnTo>
                  <a:lnTo>
                    <a:pt x="39" y="331"/>
                  </a:lnTo>
                  <a:lnTo>
                    <a:pt x="37" y="317"/>
                  </a:lnTo>
                  <a:lnTo>
                    <a:pt x="33" y="302"/>
                  </a:lnTo>
                  <a:lnTo>
                    <a:pt x="30" y="287"/>
                  </a:lnTo>
                  <a:lnTo>
                    <a:pt x="28" y="274"/>
                  </a:lnTo>
                  <a:lnTo>
                    <a:pt x="25" y="259"/>
                  </a:lnTo>
                  <a:lnTo>
                    <a:pt x="23" y="244"/>
                  </a:lnTo>
                  <a:lnTo>
                    <a:pt x="21" y="231"/>
                  </a:lnTo>
                  <a:lnTo>
                    <a:pt x="18" y="216"/>
                  </a:lnTo>
                  <a:lnTo>
                    <a:pt x="17" y="202"/>
                  </a:lnTo>
                  <a:lnTo>
                    <a:pt x="14" y="188"/>
                  </a:lnTo>
                  <a:lnTo>
                    <a:pt x="13" y="174"/>
                  </a:lnTo>
                  <a:lnTo>
                    <a:pt x="11" y="160"/>
                  </a:lnTo>
                  <a:lnTo>
                    <a:pt x="9" y="147"/>
                  </a:lnTo>
                  <a:lnTo>
                    <a:pt x="8" y="133"/>
                  </a:lnTo>
                  <a:lnTo>
                    <a:pt x="7" y="121"/>
                  </a:lnTo>
                  <a:lnTo>
                    <a:pt x="6" y="109"/>
                  </a:lnTo>
                  <a:lnTo>
                    <a:pt x="6" y="95"/>
                  </a:lnTo>
                  <a:lnTo>
                    <a:pt x="5" y="83"/>
                  </a:lnTo>
                  <a:lnTo>
                    <a:pt x="5" y="72"/>
                  </a:lnTo>
                  <a:lnTo>
                    <a:pt x="5" y="61"/>
                  </a:lnTo>
                  <a:lnTo>
                    <a:pt x="5" y="49"/>
                  </a:lnTo>
                  <a:lnTo>
                    <a:pt x="5" y="38"/>
                  </a:lnTo>
                  <a:lnTo>
                    <a:pt x="5" y="28"/>
                  </a:lnTo>
                  <a:lnTo>
                    <a:pt x="6" y="19"/>
                  </a:lnTo>
                  <a:lnTo>
                    <a:pt x="7" y="10"/>
                  </a:lnTo>
                  <a:lnTo>
                    <a:pt x="8" y="1"/>
                  </a:lnTo>
                  <a:lnTo>
                    <a:pt x="2" y="0"/>
                  </a:lnTo>
                  <a:lnTo>
                    <a:pt x="1" y="9"/>
                  </a:lnTo>
                  <a:lnTo>
                    <a:pt x="1" y="19"/>
                  </a:lnTo>
                  <a:lnTo>
                    <a:pt x="0" y="28"/>
                  </a:lnTo>
                  <a:lnTo>
                    <a:pt x="0" y="38"/>
                  </a:lnTo>
                  <a:lnTo>
                    <a:pt x="0" y="49"/>
                  </a:lnTo>
                  <a:lnTo>
                    <a:pt x="0" y="61"/>
                  </a:lnTo>
                  <a:lnTo>
                    <a:pt x="0" y="72"/>
                  </a:lnTo>
                  <a:lnTo>
                    <a:pt x="0" y="83"/>
                  </a:lnTo>
                  <a:lnTo>
                    <a:pt x="1" y="95"/>
                  </a:lnTo>
                  <a:lnTo>
                    <a:pt x="1" y="109"/>
                  </a:lnTo>
                  <a:lnTo>
                    <a:pt x="2" y="121"/>
                  </a:lnTo>
                  <a:lnTo>
                    <a:pt x="3" y="135"/>
                  </a:lnTo>
                  <a:lnTo>
                    <a:pt x="5" y="147"/>
                  </a:lnTo>
                  <a:lnTo>
                    <a:pt x="6" y="162"/>
                  </a:lnTo>
                  <a:lnTo>
                    <a:pt x="7" y="175"/>
                  </a:lnTo>
                  <a:lnTo>
                    <a:pt x="9" y="189"/>
                  </a:lnTo>
                  <a:lnTo>
                    <a:pt x="11" y="202"/>
                  </a:lnTo>
                  <a:lnTo>
                    <a:pt x="13" y="217"/>
                  </a:lnTo>
                  <a:lnTo>
                    <a:pt x="16" y="231"/>
                  </a:lnTo>
                  <a:lnTo>
                    <a:pt x="17" y="246"/>
                  </a:lnTo>
                  <a:lnTo>
                    <a:pt x="21" y="260"/>
                  </a:lnTo>
                  <a:lnTo>
                    <a:pt x="23" y="274"/>
                  </a:lnTo>
                  <a:lnTo>
                    <a:pt x="25" y="289"/>
                  </a:lnTo>
                  <a:lnTo>
                    <a:pt x="28" y="304"/>
                  </a:lnTo>
                  <a:lnTo>
                    <a:pt x="32" y="318"/>
                  </a:lnTo>
                  <a:lnTo>
                    <a:pt x="34" y="332"/>
                  </a:lnTo>
                  <a:lnTo>
                    <a:pt x="38" y="347"/>
                  </a:lnTo>
                  <a:lnTo>
                    <a:pt x="40" y="360"/>
                  </a:lnTo>
                  <a:lnTo>
                    <a:pt x="44" y="375"/>
                  </a:lnTo>
                  <a:lnTo>
                    <a:pt x="48" y="389"/>
                  </a:lnTo>
                  <a:lnTo>
                    <a:pt x="51" y="402"/>
                  </a:lnTo>
                  <a:lnTo>
                    <a:pt x="55" y="416"/>
                  </a:lnTo>
                  <a:lnTo>
                    <a:pt x="60" y="415"/>
                  </a:lnTo>
                  <a:close/>
                </a:path>
              </a:pathLst>
            </a:custGeom>
            <a:solidFill>
              <a:schemeClr val="accent1"/>
            </a:solidFill>
            <a:ln w="9525">
              <a:noFill/>
              <a:round/>
              <a:headEnd/>
              <a:tailEnd/>
            </a:ln>
          </p:spPr>
          <p:txBody>
            <a:bodyPr/>
            <a:lstStyle/>
            <a:p>
              <a:endParaRPr lang="ko-KR" altLang="en-US"/>
            </a:p>
          </p:txBody>
        </p:sp>
        <p:sp>
          <p:nvSpPr>
            <p:cNvPr id="259093" name="Freeform 20"/>
            <p:cNvSpPr>
              <a:spLocks/>
            </p:cNvSpPr>
            <p:nvPr/>
          </p:nvSpPr>
          <p:spPr bwMode="auto">
            <a:xfrm>
              <a:off x="4321" y="2148"/>
              <a:ext cx="150" cy="263"/>
            </a:xfrm>
            <a:custGeom>
              <a:avLst/>
              <a:gdLst>
                <a:gd name="T0" fmla="*/ 0 w 301"/>
                <a:gd name="T1" fmla="*/ 1 h 525"/>
                <a:gd name="T2" fmla="*/ 0 w 301"/>
                <a:gd name="T3" fmla="*/ 1 h 525"/>
                <a:gd name="T4" fmla="*/ 0 w 301"/>
                <a:gd name="T5" fmla="*/ 1 h 525"/>
                <a:gd name="T6" fmla="*/ 0 w 301"/>
                <a:gd name="T7" fmla="*/ 1 h 525"/>
                <a:gd name="T8" fmla="*/ 0 w 301"/>
                <a:gd name="T9" fmla="*/ 1 h 525"/>
                <a:gd name="T10" fmla="*/ 0 w 301"/>
                <a:gd name="T11" fmla="*/ 1 h 525"/>
                <a:gd name="T12" fmla="*/ 0 w 301"/>
                <a:gd name="T13" fmla="*/ 1 h 525"/>
                <a:gd name="T14" fmla="*/ 0 w 301"/>
                <a:gd name="T15" fmla="*/ 1 h 525"/>
                <a:gd name="T16" fmla="*/ 0 w 301"/>
                <a:gd name="T17" fmla="*/ 1 h 525"/>
                <a:gd name="T18" fmla="*/ 0 w 301"/>
                <a:gd name="T19" fmla="*/ 1 h 525"/>
                <a:gd name="T20" fmla="*/ 0 w 301"/>
                <a:gd name="T21" fmla="*/ 1 h 525"/>
                <a:gd name="T22" fmla="*/ 0 w 301"/>
                <a:gd name="T23" fmla="*/ 1 h 525"/>
                <a:gd name="T24" fmla="*/ 0 w 301"/>
                <a:gd name="T25" fmla="*/ 1 h 525"/>
                <a:gd name="T26" fmla="*/ 0 w 301"/>
                <a:gd name="T27" fmla="*/ 1 h 525"/>
                <a:gd name="T28" fmla="*/ 0 w 301"/>
                <a:gd name="T29" fmla="*/ 1 h 525"/>
                <a:gd name="T30" fmla="*/ 0 w 301"/>
                <a:gd name="T31" fmla="*/ 1 h 525"/>
                <a:gd name="T32" fmla="*/ 0 w 301"/>
                <a:gd name="T33" fmla="*/ 0 h 525"/>
                <a:gd name="T34" fmla="*/ 0 w 301"/>
                <a:gd name="T35" fmla="*/ 1 h 525"/>
                <a:gd name="T36" fmla="*/ 0 w 301"/>
                <a:gd name="T37" fmla="*/ 1 h 525"/>
                <a:gd name="T38" fmla="*/ 0 w 301"/>
                <a:gd name="T39" fmla="*/ 1 h 525"/>
                <a:gd name="T40" fmla="*/ 0 w 301"/>
                <a:gd name="T41" fmla="*/ 1 h 525"/>
                <a:gd name="T42" fmla="*/ 0 w 301"/>
                <a:gd name="T43" fmla="*/ 1 h 525"/>
                <a:gd name="T44" fmla="*/ 0 w 301"/>
                <a:gd name="T45" fmla="*/ 1 h 525"/>
                <a:gd name="T46" fmla="*/ 0 w 301"/>
                <a:gd name="T47" fmla="*/ 1 h 525"/>
                <a:gd name="T48" fmla="*/ 0 w 301"/>
                <a:gd name="T49" fmla="*/ 1 h 525"/>
                <a:gd name="T50" fmla="*/ 0 w 301"/>
                <a:gd name="T51" fmla="*/ 1 h 525"/>
                <a:gd name="T52" fmla="*/ 0 w 301"/>
                <a:gd name="T53" fmla="*/ 1 h 525"/>
                <a:gd name="T54" fmla="*/ 0 w 301"/>
                <a:gd name="T55" fmla="*/ 1 h 525"/>
                <a:gd name="T56" fmla="*/ 0 w 301"/>
                <a:gd name="T57" fmla="*/ 1 h 525"/>
                <a:gd name="T58" fmla="*/ 0 w 301"/>
                <a:gd name="T59" fmla="*/ 1 h 525"/>
                <a:gd name="T60" fmla="*/ 0 w 301"/>
                <a:gd name="T61" fmla="*/ 1 h 525"/>
                <a:gd name="T62" fmla="*/ 0 w 301"/>
                <a:gd name="T63" fmla="*/ 1 h 525"/>
                <a:gd name="T64" fmla="*/ 0 w 301"/>
                <a:gd name="T65" fmla="*/ 1 h 525"/>
                <a:gd name="T66" fmla="*/ 0 w 301"/>
                <a:gd name="T67" fmla="*/ 1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25"/>
                <a:gd name="T104" fmla="*/ 301 w 301"/>
                <a:gd name="T105" fmla="*/ 525 h 5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25">
                  <a:moveTo>
                    <a:pt x="298" y="503"/>
                  </a:moveTo>
                  <a:lnTo>
                    <a:pt x="298" y="503"/>
                  </a:lnTo>
                  <a:lnTo>
                    <a:pt x="275" y="511"/>
                  </a:lnTo>
                  <a:lnTo>
                    <a:pt x="252" y="518"/>
                  </a:lnTo>
                  <a:lnTo>
                    <a:pt x="231" y="519"/>
                  </a:lnTo>
                  <a:lnTo>
                    <a:pt x="211" y="519"/>
                  </a:lnTo>
                  <a:lnTo>
                    <a:pt x="194" y="515"/>
                  </a:lnTo>
                  <a:lnTo>
                    <a:pt x="176" y="510"/>
                  </a:lnTo>
                  <a:lnTo>
                    <a:pt x="160" y="502"/>
                  </a:lnTo>
                  <a:lnTo>
                    <a:pt x="146" y="490"/>
                  </a:lnTo>
                  <a:lnTo>
                    <a:pt x="133" y="478"/>
                  </a:lnTo>
                  <a:lnTo>
                    <a:pt x="121" y="465"/>
                  </a:lnTo>
                  <a:lnTo>
                    <a:pt x="110" y="448"/>
                  </a:lnTo>
                  <a:lnTo>
                    <a:pt x="99" y="430"/>
                  </a:lnTo>
                  <a:lnTo>
                    <a:pt x="90" y="410"/>
                  </a:lnTo>
                  <a:lnTo>
                    <a:pt x="81" y="391"/>
                  </a:lnTo>
                  <a:lnTo>
                    <a:pt x="74" y="370"/>
                  </a:lnTo>
                  <a:lnTo>
                    <a:pt x="67" y="346"/>
                  </a:lnTo>
                  <a:lnTo>
                    <a:pt x="60" y="323"/>
                  </a:lnTo>
                  <a:lnTo>
                    <a:pt x="54" y="299"/>
                  </a:lnTo>
                  <a:lnTo>
                    <a:pt x="49" y="276"/>
                  </a:lnTo>
                  <a:lnTo>
                    <a:pt x="44" y="251"/>
                  </a:lnTo>
                  <a:lnTo>
                    <a:pt x="41" y="226"/>
                  </a:lnTo>
                  <a:lnTo>
                    <a:pt x="37" y="202"/>
                  </a:lnTo>
                  <a:lnTo>
                    <a:pt x="33" y="178"/>
                  </a:lnTo>
                  <a:lnTo>
                    <a:pt x="30" y="154"/>
                  </a:lnTo>
                  <a:lnTo>
                    <a:pt x="26" y="132"/>
                  </a:lnTo>
                  <a:lnTo>
                    <a:pt x="23" y="109"/>
                  </a:lnTo>
                  <a:lnTo>
                    <a:pt x="21" y="87"/>
                  </a:lnTo>
                  <a:lnTo>
                    <a:pt x="17" y="67"/>
                  </a:lnTo>
                  <a:lnTo>
                    <a:pt x="15" y="48"/>
                  </a:lnTo>
                  <a:lnTo>
                    <a:pt x="11" y="30"/>
                  </a:lnTo>
                  <a:lnTo>
                    <a:pt x="7" y="14"/>
                  </a:lnTo>
                  <a:lnTo>
                    <a:pt x="5" y="0"/>
                  </a:lnTo>
                  <a:lnTo>
                    <a:pt x="0" y="1"/>
                  </a:lnTo>
                  <a:lnTo>
                    <a:pt x="3" y="14"/>
                  </a:lnTo>
                  <a:lnTo>
                    <a:pt x="6" y="30"/>
                  </a:lnTo>
                  <a:lnTo>
                    <a:pt x="10" y="49"/>
                  </a:lnTo>
                  <a:lnTo>
                    <a:pt x="12" y="67"/>
                  </a:lnTo>
                  <a:lnTo>
                    <a:pt x="15" y="88"/>
                  </a:lnTo>
                  <a:lnTo>
                    <a:pt x="19" y="109"/>
                  </a:lnTo>
                  <a:lnTo>
                    <a:pt x="21" y="132"/>
                  </a:lnTo>
                  <a:lnTo>
                    <a:pt x="25" y="155"/>
                  </a:lnTo>
                  <a:lnTo>
                    <a:pt x="27" y="178"/>
                  </a:lnTo>
                  <a:lnTo>
                    <a:pt x="31" y="203"/>
                  </a:lnTo>
                  <a:lnTo>
                    <a:pt x="35" y="228"/>
                  </a:lnTo>
                  <a:lnTo>
                    <a:pt x="40" y="252"/>
                  </a:lnTo>
                  <a:lnTo>
                    <a:pt x="44" y="277"/>
                  </a:lnTo>
                  <a:lnTo>
                    <a:pt x="49" y="300"/>
                  </a:lnTo>
                  <a:lnTo>
                    <a:pt x="56" y="325"/>
                  </a:lnTo>
                  <a:lnTo>
                    <a:pt x="62" y="349"/>
                  </a:lnTo>
                  <a:lnTo>
                    <a:pt x="68" y="371"/>
                  </a:lnTo>
                  <a:lnTo>
                    <a:pt x="77" y="393"/>
                  </a:lnTo>
                  <a:lnTo>
                    <a:pt x="85" y="413"/>
                  </a:lnTo>
                  <a:lnTo>
                    <a:pt x="95" y="432"/>
                  </a:lnTo>
                  <a:lnTo>
                    <a:pt x="105" y="451"/>
                  </a:lnTo>
                  <a:lnTo>
                    <a:pt x="116" y="467"/>
                  </a:lnTo>
                  <a:lnTo>
                    <a:pt x="130" y="482"/>
                  </a:lnTo>
                  <a:lnTo>
                    <a:pt x="143" y="494"/>
                  </a:lnTo>
                  <a:lnTo>
                    <a:pt x="158" y="506"/>
                  </a:lnTo>
                  <a:lnTo>
                    <a:pt x="174" y="514"/>
                  </a:lnTo>
                  <a:lnTo>
                    <a:pt x="191" y="520"/>
                  </a:lnTo>
                  <a:lnTo>
                    <a:pt x="211" y="524"/>
                  </a:lnTo>
                  <a:lnTo>
                    <a:pt x="231" y="525"/>
                  </a:lnTo>
                  <a:lnTo>
                    <a:pt x="253" y="522"/>
                  </a:lnTo>
                  <a:lnTo>
                    <a:pt x="276" y="516"/>
                  </a:lnTo>
                  <a:lnTo>
                    <a:pt x="301" y="508"/>
                  </a:lnTo>
                  <a:lnTo>
                    <a:pt x="298" y="503"/>
                  </a:lnTo>
                  <a:close/>
                </a:path>
              </a:pathLst>
            </a:custGeom>
            <a:solidFill>
              <a:schemeClr val="accent1"/>
            </a:solidFill>
            <a:ln w="9525">
              <a:noFill/>
              <a:round/>
              <a:headEnd/>
              <a:tailEnd/>
            </a:ln>
          </p:spPr>
          <p:txBody>
            <a:bodyPr/>
            <a:lstStyle/>
            <a:p>
              <a:endParaRPr lang="ko-KR" altLang="en-US"/>
            </a:p>
          </p:txBody>
        </p:sp>
        <p:sp>
          <p:nvSpPr>
            <p:cNvPr id="259094" name="Freeform 21"/>
            <p:cNvSpPr>
              <a:spLocks/>
            </p:cNvSpPr>
            <p:nvPr/>
          </p:nvSpPr>
          <p:spPr bwMode="auto">
            <a:xfrm>
              <a:off x="4470" y="2350"/>
              <a:ext cx="193" cy="52"/>
            </a:xfrm>
            <a:custGeom>
              <a:avLst/>
              <a:gdLst>
                <a:gd name="T0" fmla="*/ 1 w 385"/>
                <a:gd name="T1" fmla="*/ 0 h 105"/>
                <a:gd name="T2" fmla="*/ 1 w 385"/>
                <a:gd name="T3" fmla="*/ 0 h 105"/>
                <a:gd name="T4" fmla="*/ 1 w 385"/>
                <a:gd name="T5" fmla="*/ 0 h 105"/>
                <a:gd name="T6" fmla="*/ 1 w 385"/>
                <a:gd name="T7" fmla="*/ 0 h 105"/>
                <a:gd name="T8" fmla="*/ 1 w 385"/>
                <a:gd name="T9" fmla="*/ 0 h 105"/>
                <a:gd name="T10" fmla="*/ 1 w 385"/>
                <a:gd name="T11" fmla="*/ 0 h 105"/>
                <a:gd name="T12" fmla="*/ 1 w 385"/>
                <a:gd name="T13" fmla="*/ 0 h 105"/>
                <a:gd name="T14" fmla="*/ 1 w 385"/>
                <a:gd name="T15" fmla="*/ 0 h 105"/>
                <a:gd name="T16" fmla="*/ 1 w 385"/>
                <a:gd name="T17" fmla="*/ 0 h 105"/>
                <a:gd name="T18" fmla="*/ 1 w 385"/>
                <a:gd name="T19" fmla="*/ 0 h 105"/>
                <a:gd name="T20" fmla="*/ 1 w 385"/>
                <a:gd name="T21" fmla="*/ 0 h 105"/>
                <a:gd name="T22" fmla="*/ 1 w 385"/>
                <a:gd name="T23" fmla="*/ 0 h 105"/>
                <a:gd name="T24" fmla="*/ 1 w 385"/>
                <a:gd name="T25" fmla="*/ 0 h 105"/>
                <a:gd name="T26" fmla="*/ 1 w 385"/>
                <a:gd name="T27" fmla="*/ 0 h 105"/>
                <a:gd name="T28" fmla="*/ 1 w 385"/>
                <a:gd name="T29" fmla="*/ 0 h 105"/>
                <a:gd name="T30" fmla="*/ 1 w 385"/>
                <a:gd name="T31" fmla="*/ 0 h 105"/>
                <a:gd name="T32" fmla="*/ 1 w 385"/>
                <a:gd name="T33" fmla="*/ 0 h 105"/>
                <a:gd name="T34" fmla="*/ 1 w 385"/>
                <a:gd name="T35" fmla="*/ 0 h 105"/>
                <a:gd name="T36" fmla="*/ 1 w 385"/>
                <a:gd name="T37" fmla="*/ 0 h 105"/>
                <a:gd name="T38" fmla="*/ 1 w 385"/>
                <a:gd name="T39" fmla="*/ 0 h 105"/>
                <a:gd name="T40" fmla="*/ 1 w 385"/>
                <a:gd name="T41" fmla="*/ 0 h 105"/>
                <a:gd name="T42" fmla="*/ 1 w 385"/>
                <a:gd name="T43" fmla="*/ 0 h 105"/>
                <a:gd name="T44" fmla="*/ 1 w 385"/>
                <a:gd name="T45" fmla="*/ 0 h 105"/>
                <a:gd name="T46" fmla="*/ 1 w 385"/>
                <a:gd name="T47" fmla="*/ 0 h 105"/>
                <a:gd name="T48" fmla="*/ 1 w 385"/>
                <a:gd name="T49" fmla="*/ 0 h 105"/>
                <a:gd name="T50" fmla="*/ 1 w 385"/>
                <a:gd name="T51" fmla="*/ 0 h 105"/>
                <a:gd name="T52" fmla="*/ 1 w 385"/>
                <a:gd name="T53" fmla="*/ 0 h 105"/>
                <a:gd name="T54" fmla="*/ 1 w 385"/>
                <a:gd name="T55" fmla="*/ 0 h 105"/>
                <a:gd name="T56" fmla="*/ 1 w 385"/>
                <a:gd name="T57" fmla="*/ 0 h 105"/>
                <a:gd name="T58" fmla="*/ 1 w 385"/>
                <a:gd name="T59" fmla="*/ 0 h 105"/>
                <a:gd name="T60" fmla="*/ 1 w 385"/>
                <a:gd name="T61" fmla="*/ 0 h 105"/>
                <a:gd name="T62" fmla="*/ 1 w 385"/>
                <a:gd name="T63" fmla="*/ 0 h 105"/>
                <a:gd name="T64" fmla="*/ 1 w 385"/>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105"/>
                <a:gd name="T101" fmla="*/ 385 w 38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105">
                  <a:moveTo>
                    <a:pt x="385" y="2"/>
                  </a:moveTo>
                  <a:lnTo>
                    <a:pt x="385" y="2"/>
                  </a:lnTo>
                  <a:lnTo>
                    <a:pt x="384" y="2"/>
                  </a:lnTo>
                  <a:lnTo>
                    <a:pt x="383" y="2"/>
                  </a:lnTo>
                  <a:lnTo>
                    <a:pt x="380" y="2"/>
                  </a:lnTo>
                  <a:lnTo>
                    <a:pt x="379" y="1"/>
                  </a:lnTo>
                  <a:lnTo>
                    <a:pt x="375" y="1"/>
                  </a:lnTo>
                  <a:lnTo>
                    <a:pt x="373" y="1"/>
                  </a:lnTo>
                  <a:lnTo>
                    <a:pt x="368" y="0"/>
                  </a:lnTo>
                  <a:lnTo>
                    <a:pt x="363" y="0"/>
                  </a:lnTo>
                  <a:lnTo>
                    <a:pt x="357" y="0"/>
                  </a:lnTo>
                  <a:lnTo>
                    <a:pt x="351" y="0"/>
                  </a:lnTo>
                  <a:lnTo>
                    <a:pt x="343" y="1"/>
                  </a:lnTo>
                  <a:lnTo>
                    <a:pt x="336" y="1"/>
                  </a:lnTo>
                  <a:lnTo>
                    <a:pt x="327" y="2"/>
                  </a:lnTo>
                  <a:lnTo>
                    <a:pt x="317" y="4"/>
                  </a:lnTo>
                  <a:lnTo>
                    <a:pt x="307" y="5"/>
                  </a:lnTo>
                  <a:lnTo>
                    <a:pt x="296" y="7"/>
                  </a:lnTo>
                  <a:lnTo>
                    <a:pt x="284" y="10"/>
                  </a:lnTo>
                  <a:lnTo>
                    <a:pt x="270" y="12"/>
                  </a:lnTo>
                  <a:lnTo>
                    <a:pt x="256" y="15"/>
                  </a:lnTo>
                  <a:lnTo>
                    <a:pt x="241" y="18"/>
                  </a:lnTo>
                  <a:lnTo>
                    <a:pt x="225" y="23"/>
                  </a:lnTo>
                  <a:lnTo>
                    <a:pt x="208" y="27"/>
                  </a:lnTo>
                  <a:lnTo>
                    <a:pt x="189" y="33"/>
                  </a:lnTo>
                  <a:lnTo>
                    <a:pt x="171" y="38"/>
                  </a:lnTo>
                  <a:lnTo>
                    <a:pt x="150" y="45"/>
                  </a:lnTo>
                  <a:lnTo>
                    <a:pt x="129" y="53"/>
                  </a:lnTo>
                  <a:lnTo>
                    <a:pt x="105" y="60"/>
                  </a:lnTo>
                  <a:lnTo>
                    <a:pt x="81" y="69"/>
                  </a:lnTo>
                  <a:lnTo>
                    <a:pt x="56" y="79"/>
                  </a:lnTo>
                  <a:lnTo>
                    <a:pt x="29" y="89"/>
                  </a:lnTo>
                  <a:lnTo>
                    <a:pt x="0" y="100"/>
                  </a:lnTo>
                  <a:lnTo>
                    <a:pt x="3" y="105"/>
                  </a:lnTo>
                  <a:lnTo>
                    <a:pt x="31" y="94"/>
                  </a:lnTo>
                  <a:lnTo>
                    <a:pt x="57" y="84"/>
                  </a:lnTo>
                  <a:lnTo>
                    <a:pt x="83" y="74"/>
                  </a:lnTo>
                  <a:lnTo>
                    <a:pt x="106" y="65"/>
                  </a:lnTo>
                  <a:lnTo>
                    <a:pt x="130" y="58"/>
                  </a:lnTo>
                  <a:lnTo>
                    <a:pt x="151" y="50"/>
                  </a:lnTo>
                  <a:lnTo>
                    <a:pt x="172" y="44"/>
                  </a:lnTo>
                  <a:lnTo>
                    <a:pt x="190" y="38"/>
                  </a:lnTo>
                  <a:lnTo>
                    <a:pt x="209" y="33"/>
                  </a:lnTo>
                  <a:lnTo>
                    <a:pt x="226" y="28"/>
                  </a:lnTo>
                  <a:lnTo>
                    <a:pt x="242" y="23"/>
                  </a:lnTo>
                  <a:lnTo>
                    <a:pt x="258" y="20"/>
                  </a:lnTo>
                  <a:lnTo>
                    <a:pt x="272" y="17"/>
                  </a:lnTo>
                  <a:lnTo>
                    <a:pt x="284" y="15"/>
                  </a:lnTo>
                  <a:lnTo>
                    <a:pt x="296" y="12"/>
                  </a:lnTo>
                  <a:lnTo>
                    <a:pt x="307" y="10"/>
                  </a:lnTo>
                  <a:lnTo>
                    <a:pt x="319" y="8"/>
                  </a:lnTo>
                  <a:lnTo>
                    <a:pt x="327" y="7"/>
                  </a:lnTo>
                  <a:lnTo>
                    <a:pt x="336" y="7"/>
                  </a:lnTo>
                  <a:lnTo>
                    <a:pt x="344" y="6"/>
                  </a:lnTo>
                  <a:lnTo>
                    <a:pt x="351" y="6"/>
                  </a:lnTo>
                  <a:lnTo>
                    <a:pt x="357" y="6"/>
                  </a:lnTo>
                  <a:lnTo>
                    <a:pt x="363" y="6"/>
                  </a:lnTo>
                  <a:lnTo>
                    <a:pt x="368" y="6"/>
                  </a:lnTo>
                  <a:lnTo>
                    <a:pt x="372" y="6"/>
                  </a:lnTo>
                  <a:lnTo>
                    <a:pt x="375" y="6"/>
                  </a:lnTo>
                  <a:lnTo>
                    <a:pt x="378" y="7"/>
                  </a:lnTo>
                  <a:lnTo>
                    <a:pt x="380" y="7"/>
                  </a:lnTo>
                  <a:lnTo>
                    <a:pt x="381" y="7"/>
                  </a:lnTo>
                  <a:lnTo>
                    <a:pt x="383" y="7"/>
                  </a:lnTo>
                  <a:lnTo>
                    <a:pt x="384" y="7"/>
                  </a:lnTo>
                  <a:lnTo>
                    <a:pt x="385" y="2"/>
                  </a:lnTo>
                  <a:close/>
                </a:path>
              </a:pathLst>
            </a:custGeom>
            <a:solidFill>
              <a:schemeClr val="accent1"/>
            </a:solidFill>
            <a:ln w="9525">
              <a:noFill/>
              <a:round/>
              <a:headEnd/>
              <a:tailEnd/>
            </a:ln>
          </p:spPr>
          <p:txBody>
            <a:bodyPr/>
            <a:lstStyle/>
            <a:p>
              <a:endParaRPr lang="ko-KR" altLang="en-US"/>
            </a:p>
          </p:txBody>
        </p:sp>
        <p:sp>
          <p:nvSpPr>
            <p:cNvPr id="259095" name="Freeform 22"/>
            <p:cNvSpPr>
              <a:spLocks/>
            </p:cNvSpPr>
            <p:nvPr/>
          </p:nvSpPr>
          <p:spPr bwMode="auto">
            <a:xfrm>
              <a:off x="4508" y="2380"/>
              <a:ext cx="372" cy="315"/>
            </a:xfrm>
            <a:custGeom>
              <a:avLst/>
              <a:gdLst>
                <a:gd name="T0" fmla="*/ 1 w 742"/>
                <a:gd name="T1" fmla="*/ 1 h 629"/>
                <a:gd name="T2" fmla="*/ 1 w 742"/>
                <a:gd name="T3" fmla="*/ 1 h 629"/>
                <a:gd name="T4" fmla="*/ 1 w 742"/>
                <a:gd name="T5" fmla="*/ 0 h 629"/>
                <a:gd name="T6" fmla="*/ 1 w 742"/>
                <a:gd name="T7" fmla="*/ 1 h 629"/>
                <a:gd name="T8" fmla="*/ 1 w 742"/>
                <a:gd name="T9" fmla="*/ 1 h 629"/>
                <a:gd name="T10" fmla="*/ 1 w 742"/>
                <a:gd name="T11" fmla="*/ 1 h 629"/>
                <a:gd name="T12" fmla="*/ 1 w 742"/>
                <a:gd name="T13" fmla="*/ 1 h 629"/>
                <a:gd name="T14" fmla="*/ 1 w 742"/>
                <a:gd name="T15" fmla="*/ 1 h 629"/>
                <a:gd name="T16" fmla="*/ 1 w 742"/>
                <a:gd name="T17" fmla="*/ 1 h 629"/>
                <a:gd name="T18" fmla="*/ 1 w 742"/>
                <a:gd name="T19" fmla="*/ 1 h 629"/>
                <a:gd name="T20" fmla="*/ 1 w 742"/>
                <a:gd name="T21" fmla="*/ 1 h 629"/>
                <a:gd name="T22" fmla="*/ 1 w 742"/>
                <a:gd name="T23" fmla="*/ 1 h 629"/>
                <a:gd name="T24" fmla="*/ 1 w 742"/>
                <a:gd name="T25" fmla="*/ 1 h 629"/>
                <a:gd name="T26" fmla="*/ 1 w 742"/>
                <a:gd name="T27" fmla="*/ 1 h 629"/>
                <a:gd name="T28" fmla="*/ 1 w 742"/>
                <a:gd name="T29" fmla="*/ 1 h 629"/>
                <a:gd name="T30" fmla="*/ 1 w 742"/>
                <a:gd name="T31" fmla="*/ 1 h 629"/>
                <a:gd name="T32" fmla="*/ 1 w 742"/>
                <a:gd name="T33" fmla="*/ 1 h 629"/>
                <a:gd name="T34" fmla="*/ 1 w 742"/>
                <a:gd name="T35" fmla="*/ 1 h 629"/>
                <a:gd name="T36" fmla="*/ 1 w 742"/>
                <a:gd name="T37" fmla="*/ 1 h 629"/>
                <a:gd name="T38" fmla="*/ 1 w 742"/>
                <a:gd name="T39" fmla="*/ 1 h 629"/>
                <a:gd name="T40" fmla="*/ 1 w 742"/>
                <a:gd name="T41" fmla="*/ 1 h 629"/>
                <a:gd name="T42" fmla="*/ 1 w 742"/>
                <a:gd name="T43" fmla="*/ 1 h 629"/>
                <a:gd name="T44" fmla="*/ 1 w 742"/>
                <a:gd name="T45" fmla="*/ 1 h 629"/>
                <a:gd name="T46" fmla="*/ 1 w 742"/>
                <a:gd name="T47" fmla="*/ 1 h 629"/>
                <a:gd name="T48" fmla="*/ 1 w 742"/>
                <a:gd name="T49" fmla="*/ 1 h 629"/>
                <a:gd name="T50" fmla="*/ 1 w 742"/>
                <a:gd name="T51" fmla="*/ 1 h 629"/>
                <a:gd name="T52" fmla="*/ 1 w 742"/>
                <a:gd name="T53" fmla="*/ 1 h 629"/>
                <a:gd name="T54" fmla="*/ 1 w 742"/>
                <a:gd name="T55" fmla="*/ 1 h 629"/>
                <a:gd name="T56" fmla="*/ 1 w 742"/>
                <a:gd name="T57" fmla="*/ 1 h 629"/>
                <a:gd name="T58" fmla="*/ 1 w 742"/>
                <a:gd name="T59" fmla="*/ 1 h 629"/>
                <a:gd name="T60" fmla="*/ 1 w 742"/>
                <a:gd name="T61" fmla="*/ 1 h 629"/>
                <a:gd name="T62" fmla="*/ 1 w 742"/>
                <a:gd name="T63" fmla="*/ 1 h 629"/>
                <a:gd name="T64" fmla="*/ 1 w 742"/>
                <a:gd name="T65" fmla="*/ 1 h 629"/>
                <a:gd name="T66" fmla="*/ 1 w 742"/>
                <a:gd name="T67" fmla="*/ 1 h 629"/>
                <a:gd name="T68" fmla="*/ 1 w 742"/>
                <a:gd name="T69" fmla="*/ 1 h 629"/>
                <a:gd name="T70" fmla="*/ 1 w 742"/>
                <a:gd name="T71" fmla="*/ 1 h 629"/>
                <a:gd name="T72" fmla="*/ 1 w 742"/>
                <a:gd name="T73" fmla="*/ 1 h 629"/>
                <a:gd name="T74" fmla="*/ 1 w 742"/>
                <a:gd name="T75" fmla="*/ 1 h 629"/>
                <a:gd name="T76" fmla="*/ 1 w 742"/>
                <a:gd name="T77" fmla="*/ 1 h 629"/>
                <a:gd name="T78" fmla="*/ 1 w 742"/>
                <a:gd name="T79" fmla="*/ 1 h 629"/>
                <a:gd name="T80" fmla="*/ 1 w 742"/>
                <a:gd name="T81" fmla="*/ 1 h 629"/>
                <a:gd name="T82" fmla="*/ 1 w 742"/>
                <a:gd name="T83" fmla="*/ 1 h 629"/>
                <a:gd name="T84" fmla="*/ 1 w 742"/>
                <a:gd name="T85" fmla="*/ 1 h 629"/>
                <a:gd name="T86" fmla="*/ 1 w 742"/>
                <a:gd name="T87" fmla="*/ 1 h 629"/>
                <a:gd name="T88" fmla="*/ 1 w 742"/>
                <a:gd name="T89" fmla="*/ 1 h 629"/>
                <a:gd name="T90" fmla="*/ 1 w 742"/>
                <a:gd name="T91" fmla="*/ 1 h 629"/>
                <a:gd name="T92" fmla="*/ 1 w 742"/>
                <a:gd name="T93" fmla="*/ 1 h 629"/>
                <a:gd name="T94" fmla="*/ 1 w 742"/>
                <a:gd name="T95" fmla="*/ 1 h 629"/>
                <a:gd name="T96" fmla="*/ 1 w 742"/>
                <a:gd name="T97" fmla="*/ 1 h 629"/>
                <a:gd name="T98" fmla="*/ 1 w 742"/>
                <a:gd name="T99" fmla="*/ 1 h 629"/>
                <a:gd name="T100" fmla="*/ 1 w 742"/>
                <a:gd name="T101" fmla="*/ 1 h 629"/>
                <a:gd name="T102" fmla="*/ 1 w 742"/>
                <a:gd name="T103" fmla="*/ 1 h 629"/>
                <a:gd name="T104" fmla="*/ 1 w 742"/>
                <a:gd name="T105" fmla="*/ 1 h 629"/>
                <a:gd name="T106" fmla="*/ 1 w 742"/>
                <a:gd name="T107" fmla="*/ 1 h 629"/>
                <a:gd name="T108" fmla="*/ 1 w 742"/>
                <a:gd name="T109" fmla="*/ 1 h 629"/>
                <a:gd name="T110" fmla="*/ 1 w 742"/>
                <a:gd name="T111" fmla="*/ 1 h 629"/>
                <a:gd name="T112" fmla="*/ 1 w 742"/>
                <a:gd name="T113" fmla="*/ 1 h 629"/>
                <a:gd name="T114" fmla="*/ 1 w 742"/>
                <a:gd name="T115" fmla="*/ 1 h 629"/>
                <a:gd name="T116" fmla="*/ 1 w 742"/>
                <a:gd name="T117" fmla="*/ 1 h 629"/>
                <a:gd name="T118" fmla="*/ 1 w 742"/>
                <a:gd name="T119" fmla="*/ 1 h 629"/>
                <a:gd name="T120" fmla="*/ 1 w 742"/>
                <a:gd name="T121" fmla="*/ 1 h 629"/>
                <a:gd name="T122" fmla="*/ 1 w 742"/>
                <a:gd name="T123" fmla="*/ 1 h 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2"/>
                <a:gd name="T187" fmla="*/ 0 h 629"/>
                <a:gd name="T188" fmla="*/ 742 w 742"/>
                <a:gd name="T189" fmla="*/ 629 h 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2" h="629">
                  <a:moveTo>
                    <a:pt x="62" y="72"/>
                  </a:moveTo>
                  <a:lnTo>
                    <a:pt x="65" y="67"/>
                  </a:lnTo>
                  <a:lnTo>
                    <a:pt x="69" y="62"/>
                  </a:lnTo>
                  <a:lnTo>
                    <a:pt x="74" y="56"/>
                  </a:lnTo>
                  <a:lnTo>
                    <a:pt x="79" y="51"/>
                  </a:lnTo>
                  <a:lnTo>
                    <a:pt x="83" y="45"/>
                  </a:lnTo>
                  <a:lnTo>
                    <a:pt x="89" y="39"/>
                  </a:lnTo>
                  <a:lnTo>
                    <a:pt x="94" y="34"/>
                  </a:lnTo>
                  <a:lnTo>
                    <a:pt x="100" y="27"/>
                  </a:lnTo>
                  <a:lnTo>
                    <a:pt x="106" y="22"/>
                  </a:lnTo>
                  <a:lnTo>
                    <a:pt x="112" y="18"/>
                  </a:lnTo>
                  <a:lnTo>
                    <a:pt x="118" y="13"/>
                  </a:lnTo>
                  <a:lnTo>
                    <a:pt x="126" y="9"/>
                  </a:lnTo>
                  <a:lnTo>
                    <a:pt x="133" y="6"/>
                  </a:lnTo>
                  <a:lnTo>
                    <a:pt x="140" y="4"/>
                  </a:lnTo>
                  <a:lnTo>
                    <a:pt x="148" y="2"/>
                  </a:lnTo>
                  <a:lnTo>
                    <a:pt x="155" y="0"/>
                  </a:lnTo>
                  <a:lnTo>
                    <a:pt x="159" y="0"/>
                  </a:lnTo>
                  <a:lnTo>
                    <a:pt x="165" y="0"/>
                  </a:lnTo>
                  <a:lnTo>
                    <a:pt x="170" y="0"/>
                  </a:lnTo>
                  <a:lnTo>
                    <a:pt x="176" y="0"/>
                  </a:lnTo>
                  <a:lnTo>
                    <a:pt x="182" y="0"/>
                  </a:lnTo>
                  <a:lnTo>
                    <a:pt x="190" y="0"/>
                  </a:lnTo>
                  <a:lnTo>
                    <a:pt x="197" y="0"/>
                  </a:lnTo>
                  <a:lnTo>
                    <a:pt x="206" y="0"/>
                  </a:lnTo>
                  <a:lnTo>
                    <a:pt x="216" y="0"/>
                  </a:lnTo>
                  <a:lnTo>
                    <a:pt x="224" y="2"/>
                  </a:lnTo>
                  <a:lnTo>
                    <a:pt x="234" y="2"/>
                  </a:lnTo>
                  <a:lnTo>
                    <a:pt x="244" y="3"/>
                  </a:lnTo>
                  <a:lnTo>
                    <a:pt x="255" y="3"/>
                  </a:lnTo>
                  <a:lnTo>
                    <a:pt x="266" y="4"/>
                  </a:lnTo>
                  <a:lnTo>
                    <a:pt x="279" y="5"/>
                  </a:lnTo>
                  <a:lnTo>
                    <a:pt x="290" y="6"/>
                  </a:lnTo>
                  <a:lnTo>
                    <a:pt x="303" y="9"/>
                  </a:lnTo>
                  <a:lnTo>
                    <a:pt x="316" y="10"/>
                  </a:lnTo>
                  <a:lnTo>
                    <a:pt x="329" y="13"/>
                  </a:lnTo>
                  <a:lnTo>
                    <a:pt x="341" y="15"/>
                  </a:lnTo>
                  <a:lnTo>
                    <a:pt x="356" y="18"/>
                  </a:lnTo>
                  <a:lnTo>
                    <a:pt x="370" y="20"/>
                  </a:lnTo>
                  <a:lnTo>
                    <a:pt x="385" y="22"/>
                  </a:lnTo>
                  <a:lnTo>
                    <a:pt x="399" y="26"/>
                  </a:lnTo>
                  <a:lnTo>
                    <a:pt x="414" y="30"/>
                  </a:lnTo>
                  <a:lnTo>
                    <a:pt x="429" y="34"/>
                  </a:lnTo>
                  <a:lnTo>
                    <a:pt x="445" y="37"/>
                  </a:lnTo>
                  <a:lnTo>
                    <a:pt x="460" y="42"/>
                  </a:lnTo>
                  <a:lnTo>
                    <a:pt x="476" y="46"/>
                  </a:lnTo>
                  <a:lnTo>
                    <a:pt x="492" y="51"/>
                  </a:lnTo>
                  <a:lnTo>
                    <a:pt x="508" y="57"/>
                  </a:lnTo>
                  <a:lnTo>
                    <a:pt x="525" y="62"/>
                  </a:lnTo>
                  <a:lnTo>
                    <a:pt x="535" y="64"/>
                  </a:lnTo>
                  <a:lnTo>
                    <a:pt x="544" y="66"/>
                  </a:lnTo>
                  <a:lnTo>
                    <a:pt x="552" y="68"/>
                  </a:lnTo>
                  <a:lnTo>
                    <a:pt x="561" y="69"/>
                  </a:lnTo>
                  <a:lnTo>
                    <a:pt x="568" y="69"/>
                  </a:lnTo>
                  <a:lnTo>
                    <a:pt x="576" y="71"/>
                  </a:lnTo>
                  <a:lnTo>
                    <a:pt x="582" y="73"/>
                  </a:lnTo>
                  <a:lnTo>
                    <a:pt x="589" y="74"/>
                  </a:lnTo>
                  <a:lnTo>
                    <a:pt x="594" y="76"/>
                  </a:lnTo>
                  <a:lnTo>
                    <a:pt x="600" y="78"/>
                  </a:lnTo>
                  <a:lnTo>
                    <a:pt x="605" y="82"/>
                  </a:lnTo>
                  <a:lnTo>
                    <a:pt x="610" y="84"/>
                  </a:lnTo>
                  <a:lnTo>
                    <a:pt x="615" y="89"/>
                  </a:lnTo>
                  <a:lnTo>
                    <a:pt x="620" y="94"/>
                  </a:lnTo>
                  <a:lnTo>
                    <a:pt x="624" y="100"/>
                  </a:lnTo>
                  <a:lnTo>
                    <a:pt x="629" y="108"/>
                  </a:lnTo>
                  <a:lnTo>
                    <a:pt x="632" y="115"/>
                  </a:lnTo>
                  <a:lnTo>
                    <a:pt x="637" y="122"/>
                  </a:lnTo>
                  <a:lnTo>
                    <a:pt x="641" y="130"/>
                  </a:lnTo>
                  <a:lnTo>
                    <a:pt x="645" y="136"/>
                  </a:lnTo>
                  <a:lnTo>
                    <a:pt x="648" y="142"/>
                  </a:lnTo>
                  <a:lnTo>
                    <a:pt x="653" y="148"/>
                  </a:lnTo>
                  <a:lnTo>
                    <a:pt x="657" y="153"/>
                  </a:lnTo>
                  <a:lnTo>
                    <a:pt x="661" y="159"/>
                  </a:lnTo>
                  <a:lnTo>
                    <a:pt x="666" y="164"/>
                  </a:lnTo>
                  <a:lnTo>
                    <a:pt x="669" y="169"/>
                  </a:lnTo>
                  <a:lnTo>
                    <a:pt x="673" y="173"/>
                  </a:lnTo>
                  <a:lnTo>
                    <a:pt x="678" y="178"/>
                  </a:lnTo>
                  <a:lnTo>
                    <a:pt x="682" y="182"/>
                  </a:lnTo>
                  <a:lnTo>
                    <a:pt x="687" y="185"/>
                  </a:lnTo>
                  <a:lnTo>
                    <a:pt x="692" y="188"/>
                  </a:lnTo>
                  <a:lnTo>
                    <a:pt x="697" y="191"/>
                  </a:lnTo>
                  <a:lnTo>
                    <a:pt x="701" y="195"/>
                  </a:lnTo>
                  <a:lnTo>
                    <a:pt x="705" y="199"/>
                  </a:lnTo>
                  <a:lnTo>
                    <a:pt x="710" y="201"/>
                  </a:lnTo>
                  <a:lnTo>
                    <a:pt x="714" y="205"/>
                  </a:lnTo>
                  <a:lnTo>
                    <a:pt x="717" y="210"/>
                  </a:lnTo>
                  <a:lnTo>
                    <a:pt x="720" y="214"/>
                  </a:lnTo>
                  <a:lnTo>
                    <a:pt x="724" y="217"/>
                  </a:lnTo>
                  <a:lnTo>
                    <a:pt x="726" y="222"/>
                  </a:lnTo>
                  <a:lnTo>
                    <a:pt x="729" y="226"/>
                  </a:lnTo>
                  <a:lnTo>
                    <a:pt x="731" y="230"/>
                  </a:lnTo>
                  <a:lnTo>
                    <a:pt x="732" y="235"/>
                  </a:lnTo>
                  <a:lnTo>
                    <a:pt x="735" y="240"/>
                  </a:lnTo>
                  <a:lnTo>
                    <a:pt x="736" y="243"/>
                  </a:lnTo>
                  <a:lnTo>
                    <a:pt x="737" y="248"/>
                  </a:lnTo>
                  <a:lnTo>
                    <a:pt x="738" y="252"/>
                  </a:lnTo>
                  <a:lnTo>
                    <a:pt x="738" y="257"/>
                  </a:lnTo>
                  <a:lnTo>
                    <a:pt x="740" y="261"/>
                  </a:lnTo>
                  <a:lnTo>
                    <a:pt x="740" y="267"/>
                  </a:lnTo>
                  <a:lnTo>
                    <a:pt x="741" y="272"/>
                  </a:lnTo>
                  <a:lnTo>
                    <a:pt x="741" y="278"/>
                  </a:lnTo>
                  <a:lnTo>
                    <a:pt x="741" y="284"/>
                  </a:lnTo>
                  <a:lnTo>
                    <a:pt x="741" y="290"/>
                  </a:lnTo>
                  <a:lnTo>
                    <a:pt x="741" y="298"/>
                  </a:lnTo>
                  <a:lnTo>
                    <a:pt x="741" y="302"/>
                  </a:lnTo>
                  <a:lnTo>
                    <a:pt x="740" y="310"/>
                  </a:lnTo>
                  <a:lnTo>
                    <a:pt x="738" y="315"/>
                  </a:lnTo>
                  <a:lnTo>
                    <a:pt x="738" y="321"/>
                  </a:lnTo>
                  <a:lnTo>
                    <a:pt x="736" y="326"/>
                  </a:lnTo>
                  <a:lnTo>
                    <a:pt x="735" y="330"/>
                  </a:lnTo>
                  <a:lnTo>
                    <a:pt x="732" y="333"/>
                  </a:lnTo>
                  <a:lnTo>
                    <a:pt x="729" y="336"/>
                  </a:lnTo>
                  <a:lnTo>
                    <a:pt x="726" y="337"/>
                  </a:lnTo>
                  <a:lnTo>
                    <a:pt x="719" y="339"/>
                  </a:lnTo>
                  <a:lnTo>
                    <a:pt x="713" y="341"/>
                  </a:lnTo>
                  <a:lnTo>
                    <a:pt x="708" y="342"/>
                  </a:lnTo>
                  <a:lnTo>
                    <a:pt x="703" y="342"/>
                  </a:lnTo>
                  <a:lnTo>
                    <a:pt x="698" y="342"/>
                  </a:lnTo>
                  <a:lnTo>
                    <a:pt x="694" y="343"/>
                  </a:lnTo>
                  <a:lnTo>
                    <a:pt x="690" y="343"/>
                  </a:lnTo>
                  <a:lnTo>
                    <a:pt x="687" y="344"/>
                  </a:lnTo>
                  <a:lnTo>
                    <a:pt x="683" y="346"/>
                  </a:lnTo>
                  <a:lnTo>
                    <a:pt x="681" y="347"/>
                  </a:lnTo>
                  <a:lnTo>
                    <a:pt x="678" y="349"/>
                  </a:lnTo>
                  <a:lnTo>
                    <a:pt x="677" y="352"/>
                  </a:lnTo>
                  <a:lnTo>
                    <a:pt x="678" y="354"/>
                  </a:lnTo>
                  <a:lnTo>
                    <a:pt x="681" y="357"/>
                  </a:lnTo>
                  <a:lnTo>
                    <a:pt x="684" y="360"/>
                  </a:lnTo>
                  <a:lnTo>
                    <a:pt x="690" y="363"/>
                  </a:lnTo>
                  <a:lnTo>
                    <a:pt x="698" y="368"/>
                  </a:lnTo>
                  <a:lnTo>
                    <a:pt x="705" y="372"/>
                  </a:lnTo>
                  <a:lnTo>
                    <a:pt x="713" y="378"/>
                  </a:lnTo>
                  <a:lnTo>
                    <a:pt x="719" y="384"/>
                  </a:lnTo>
                  <a:lnTo>
                    <a:pt x="725" y="391"/>
                  </a:lnTo>
                  <a:lnTo>
                    <a:pt x="731" y="399"/>
                  </a:lnTo>
                  <a:lnTo>
                    <a:pt x="735" y="409"/>
                  </a:lnTo>
                  <a:lnTo>
                    <a:pt x="738" y="418"/>
                  </a:lnTo>
                  <a:lnTo>
                    <a:pt x="740" y="425"/>
                  </a:lnTo>
                  <a:lnTo>
                    <a:pt x="741" y="432"/>
                  </a:lnTo>
                  <a:lnTo>
                    <a:pt x="742" y="438"/>
                  </a:lnTo>
                  <a:lnTo>
                    <a:pt x="742" y="447"/>
                  </a:lnTo>
                  <a:lnTo>
                    <a:pt x="742" y="455"/>
                  </a:lnTo>
                  <a:lnTo>
                    <a:pt x="742" y="464"/>
                  </a:lnTo>
                  <a:lnTo>
                    <a:pt x="742" y="474"/>
                  </a:lnTo>
                  <a:lnTo>
                    <a:pt x="742" y="484"/>
                  </a:lnTo>
                  <a:lnTo>
                    <a:pt x="741" y="494"/>
                  </a:lnTo>
                  <a:lnTo>
                    <a:pt x="738" y="505"/>
                  </a:lnTo>
                  <a:lnTo>
                    <a:pt x="737" y="515"/>
                  </a:lnTo>
                  <a:lnTo>
                    <a:pt x="735" y="526"/>
                  </a:lnTo>
                  <a:lnTo>
                    <a:pt x="731" y="536"/>
                  </a:lnTo>
                  <a:lnTo>
                    <a:pt x="726" y="547"/>
                  </a:lnTo>
                  <a:lnTo>
                    <a:pt x="721" y="558"/>
                  </a:lnTo>
                  <a:lnTo>
                    <a:pt x="716" y="568"/>
                  </a:lnTo>
                  <a:lnTo>
                    <a:pt x="711" y="578"/>
                  </a:lnTo>
                  <a:lnTo>
                    <a:pt x="708" y="587"/>
                  </a:lnTo>
                  <a:lnTo>
                    <a:pt x="704" y="596"/>
                  </a:lnTo>
                  <a:lnTo>
                    <a:pt x="700" y="602"/>
                  </a:lnTo>
                  <a:lnTo>
                    <a:pt x="697" y="608"/>
                  </a:lnTo>
                  <a:lnTo>
                    <a:pt x="693" y="613"/>
                  </a:lnTo>
                  <a:lnTo>
                    <a:pt x="690" y="617"/>
                  </a:lnTo>
                  <a:lnTo>
                    <a:pt x="687" y="619"/>
                  </a:lnTo>
                  <a:lnTo>
                    <a:pt x="684" y="606"/>
                  </a:lnTo>
                  <a:lnTo>
                    <a:pt x="681" y="591"/>
                  </a:lnTo>
                  <a:lnTo>
                    <a:pt x="677" y="575"/>
                  </a:lnTo>
                  <a:lnTo>
                    <a:pt x="673" y="558"/>
                  </a:lnTo>
                  <a:lnTo>
                    <a:pt x="667" y="541"/>
                  </a:lnTo>
                  <a:lnTo>
                    <a:pt x="661" y="522"/>
                  </a:lnTo>
                  <a:lnTo>
                    <a:pt x="653" y="505"/>
                  </a:lnTo>
                  <a:lnTo>
                    <a:pt x="646" y="486"/>
                  </a:lnTo>
                  <a:lnTo>
                    <a:pt x="636" y="470"/>
                  </a:lnTo>
                  <a:lnTo>
                    <a:pt x="625" y="454"/>
                  </a:lnTo>
                  <a:lnTo>
                    <a:pt x="614" y="439"/>
                  </a:lnTo>
                  <a:lnTo>
                    <a:pt x="600" y="426"/>
                  </a:lnTo>
                  <a:lnTo>
                    <a:pt x="586" y="413"/>
                  </a:lnTo>
                  <a:lnTo>
                    <a:pt x="570" y="405"/>
                  </a:lnTo>
                  <a:lnTo>
                    <a:pt x="551" y="397"/>
                  </a:lnTo>
                  <a:lnTo>
                    <a:pt x="531" y="393"/>
                  </a:lnTo>
                  <a:lnTo>
                    <a:pt x="525" y="391"/>
                  </a:lnTo>
                  <a:lnTo>
                    <a:pt x="520" y="391"/>
                  </a:lnTo>
                  <a:lnTo>
                    <a:pt x="515" y="391"/>
                  </a:lnTo>
                  <a:lnTo>
                    <a:pt x="512" y="394"/>
                  </a:lnTo>
                  <a:lnTo>
                    <a:pt x="510" y="396"/>
                  </a:lnTo>
                  <a:lnTo>
                    <a:pt x="510" y="400"/>
                  </a:lnTo>
                  <a:lnTo>
                    <a:pt x="513" y="405"/>
                  </a:lnTo>
                  <a:lnTo>
                    <a:pt x="518" y="412"/>
                  </a:lnTo>
                  <a:lnTo>
                    <a:pt x="524" y="418"/>
                  </a:lnTo>
                  <a:lnTo>
                    <a:pt x="529" y="425"/>
                  </a:lnTo>
                  <a:lnTo>
                    <a:pt x="534" y="431"/>
                  </a:lnTo>
                  <a:lnTo>
                    <a:pt x="539" y="437"/>
                  </a:lnTo>
                  <a:lnTo>
                    <a:pt x="544" y="443"/>
                  </a:lnTo>
                  <a:lnTo>
                    <a:pt x="549" y="449"/>
                  </a:lnTo>
                  <a:lnTo>
                    <a:pt x="552" y="455"/>
                  </a:lnTo>
                  <a:lnTo>
                    <a:pt x="557" y="460"/>
                  </a:lnTo>
                  <a:lnTo>
                    <a:pt x="561" y="467"/>
                  </a:lnTo>
                  <a:lnTo>
                    <a:pt x="566" y="474"/>
                  </a:lnTo>
                  <a:lnTo>
                    <a:pt x="570" y="480"/>
                  </a:lnTo>
                  <a:lnTo>
                    <a:pt x="573" y="486"/>
                  </a:lnTo>
                  <a:lnTo>
                    <a:pt x="577" y="494"/>
                  </a:lnTo>
                  <a:lnTo>
                    <a:pt x="579" y="502"/>
                  </a:lnTo>
                  <a:lnTo>
                    <a:pt x="583" y="510"/>
                  </a:lnTo>
                  <a:lnTo>
                    <a:pt x="586" y="520"/>
                  </a:lnTo>
                  <a:lnTo>
                    <a:pt x="589" y="528"/>
                  </a:lnTo>
                  <a:lnTo>
                    <a:pt x="593" y="537"/>
                  </a:lnTo>
                  <a:lnTo>
                    <a:pt x="597" y="545"/>
                  </a:lnTo>
                  <a:lnTo>
                    <a:pt x="600" y="553"/>
                  </a:lnTo>
                  <a:lnTo>
                    <a:pt x="604" y="560"/>
                  </a:lnTo>
                  <a:lnTo>
                    <a:pt x="608" y="565"/>
                  </a:lnTo>
                  <a:lnTo>
                    <a:pt x="610" y="570"/>
                  </a:lnTo>
                  <a:lnTo>
                    <a:pt x="614" y="574"/>
                  </a:lnTo>
                  <a:lnTo>
                    <a:pt x="616" y="575"/>
                  </a:lnTo>
                  <a:lnTo>
                    <a:pt x="619" y="575"/>
                  </a:lnTo>
                  <a:lnTo>
                    <a:pt x="621" y="573"/>
                  </a:lnTo>
                  <a:lnTo>
                    <a:pt x="623" y="569"/>
                  </a:lnTo>
                  <a:lnTo>
                    <a:pt x="624" y="561"/>
                  </a:lnTo>
                  <a:lnTo>
                    <a:pt x="624" y="553"/>
                  </a:lnTo>
                  <a:lnTo>
                    <a:pt x="624" y="541"/>
                  </a:lnTo>
                  <a:lnTo>
                    <a:pt x="621" y="526"/>
                  </a:lnTo>
                  <a:lnTo>
                    <a:pt x="629" y="532"/>
                  </a:lnTo>
                  <a:lnTo>
                    <a:pt x="635" y="539"/>
                  </a:lnTo>
                  <a:lnTo>
                    <a:pt x="641" y="548"/>
                  </a:lnTo>
                  <a:lnTo>
                    <a:pt x="646" y="557"/>
                  </a:lnTo>
                  <a:lnTo>
                    <a:pt x="650" y="565"/>
                  </a:lnTo>
                  <a:lnTo>
                    <a:pt x="652" y="571"/>
                  </a:lnTo>
                  <a:lnTo>
                    <a:pt x="653" y="576"/>
                  </a:lnTo>
                  <a:lnTo>
                    <a:pt x="655" y="578"/>
                  </a:lnTo>
                  <a:lnTo>
                    <a:pt x="651" y="590"/>
                  </a:lnTo>
                  <a:lnTo>
                    <a:pt x="647" y="601"/>
                  </a:lnTo>
                  <a:lnTo>
                    <a:pt x="642" y="610"/>
                  </a:lnTo>
                  <a:lnTo>
                    <a:pt x="640" y="617"/>
                  </a:lnTo>
                  <a:lnTo>
                    <a:pt x="636" y="622"/>
                  </a:lnTo>
                  <a:lnTo>
                    <a:pt x="634" y="627"/>
                  </a:lnTo>
                  <a:lnTo>
                    <a:pt x="632" y="628"/>
                  </a:lnTo>
                  <a:lnTo>
                    <a:pt x="631" y="629"/>
                  </a:lnTo>
                  <a:lnTo>
                    <a:pt x="621" y="618"/>
                  </a:lnTo>
                  <a:lnTo>
                    <a:pt x="610" y="606"/>
                  </a:lnTo>
                  <a:lnTo>
                    <a:pt x="600" y="592"/>
                  </a:lnTo>
                  <a:lnTo>
                    <a:pt x="589" y="579"/>
                  </a:lnTo>
                  <a:lnTo>
                    <a:pt x="578" y="565"/>
                  </a:lnTo>
                  <a:lnTo>
                    <a:pt x="567" y="550"/>
                  </a:lnTo>
                  <a:lnTo>
                    <a:pt x="557" y="534"/>
                  </a:lnTo>
                  <a:lnTo>
                    <a:pt x="547" y="520"/>
                  </a:lnTo>
                  <a:lnTo>
                    <a:pt x="537" y="505"/>
                  </a:lnTo>
                  <a:lnTo>
                    <a:pt x="529" y="489"/>
                  </a:lnTo>
                  <a:lnTo>
                    <a:pt x="520" y="474"/>
                  </a:lnTo>
                  <a:lnTo>
                    <a:pt x="513" y="459"/>
                  </a:lnTo>
                  <a:lnTo>
                    <a:pt x="507" y="443"/>
                  </a:lnTo>
                  <a:lnTo>
                    <a:pt x="500" y="430"/>
                  </a:lnTo>
                  <a:lnTo>
                    <a:pt x="496" y="416"/>
                  </a:lnTo>
                  <a:lnTo>
                    <a:pt x="492" y="402"/>
                  </a:lnTo>
                  <a:lnTo>
                    <a:pt x="491" y="397"/>
                  </a:lnTo>
                  <a:lnTo>
                    <a:pt x="488" y="394"/>
                  </a:lnTo>
                  <a:lnTo>
                    <a:pt x="486" y="389"/>
                  </a:lnTo>
                  <a:lnTo>
                    <a:pt x="482" y="385"/>
                  </a:lnTo>
                  <a:lnTo>
                    <a:pt x="480" y="383"/>
                  </a:lnTo>
                  <a:lnTo>
                    <a:pt x="477" y="380"/>
                  </a:lnTo>
                  <a:lnTo>
                    <a:pt x="475" y="379"/>
                  </a:lnTo>
                  <a:lnTo>
                    <a:pt x="471" y="379"/>
                  </a:lnTo>
                  <a:lnTo>
                    <a:pt x="470" y="379"/>
                  </a:lnTo>
                  <a:lnTo>
                    <a:pt x="467" y="381"/>
                  </a:lnTo>
                  <a:lnTo>
                    <a:pt x="467" y="385"/>
                  </a:lnTo>
                  <a:lnTo>
                    <a:pt x="466" y="389"/>
                  </a:lnTo>
                  <a:lnTo>
                    <a:pt x="467" y="395"/>
                  </a:lnTo>
                  <a:lnTo>
                    <a:pt x="467" y="404"/>
                  </a:lnTo>
                  <a:lnTo>
                    <a:pt x="470" y="413"/>
                  </a:lnTo>
                  <a:lnTo>
                    <a:pt x="473" y="425"/>
                  </a:lnTo>
                  <a:lnTo>
                    <a:pt x="464" y="426"/>
                  </a:lnTo>
                  <a:lnTo>
                    <a:pt x="454" y="426"/>
                  </a:lnTo>
                  <a:lnTo>
                    <a:pt x="445" y="427"/>
                  </a:lnTo>
                  <a:lnTo>
                    <a:pt x="436" y="427"/>
                  </a:lnTo>
                  <a:lnTo>
                    <a:pt x="428" y="428"/>
                  </a:lnTo>
                  <a:lnTo>
                    <a:pt x="419" y="428"/>
                  </a:lnTo>
                  <a:lnTo>
                    <a:pt x="412" y="430"/>
                  </a:lnTo>
                  <a:lnTo>
                    <a:pt x="403" y="431"/>
                  </a:lnTo>
                  <a:lnTo>
                    <a:pt x="394" y="432"/>
                  </a:lnTo>
                  <a:lnTo>
                    <a:pt x="387" y="434"/>
                  </a:lnTo>
                  <a:lnTo>
                    <a:pt x="378" y="437"/>
                  </a:lnTo>
                  <a:lnTo>
                    <a:pt x="370" y="441"/>
                  </a:lnTo>
                  <a:lnTo>
                    <a:pt x="361" y="444"/>
                  </a:lnTo>
                  <a:lnTo>
                    <a:pt x="353" y="449"/>
                  </a:lnTo>
                  <a:lnTo>
                    <a:pt x="343" y="454"/>
                  </a:lnTo>
                  <a:lnTo>
                    <a:pt x="334" y="460"/>
                  </a:lnTo>
                  <a:lnTo>
                    <a:pt x="324" y="467"/>
                  </a:lnTo>
                  <a:lnTo>
                    <a:pt x="317" y="474"/>
                  </a:lnTo>
                  <a:lnTo>
                    <a:pt x="309" y="479"/>
                  </a:lnTo>
                  <a:lnTo>
                    <a:pt x="303" y="484"/>
                  </a:lnTo>
                  <a:lnTo>
                    <a:pt x="297" y="489"/>
                  </a:lnTo>
                  <a:lnTo>
                    <a:pt x="292" y="494"/>
                  </a:lnTo>
                  <a:lnTo>
                    <a:pt x="288" y="497"/>
                  </a:lnTo>
                  <a:lnTo>
                    <a:pt x="285" y="501"/>
                  </a:lnTo>
                  <a:lnTo>
                    <a:pt x="281" y="505"/>
                  </a:lnTo>
                  <a:lnTo>
                    <a:pt x="277" y="507"/>
                  </a:lnTo>
                  <a:lnTo>
                    <a:pt x="275" y="510"/>
                  </a:lnTo>
                  <a:lnTo>
                    <a:pt x="271" y="512"/>
                  </a:lnTo>
                  <a:lnTo>
                    <a:pt x="267" y="515"/>
                  </a:lnTo>
                  <a:lnTo>
                    <a:pt x="264" y="516"/>
                  </a:lnTo>
                  <a:lnTo>
                    <a:pt x="260" y="517"/>
                  </a:lnTo>
                  <a:lnTo>
                    <a:pt x="255" y="520"/>
                  </a:lnTo>
                  <a:lnTo>
                    <a:pt x="246" y="521"/>
                  </a:lnTo>
                  <a:lnTo>
                    <a:pt x="238" y="522"/>
                  </a:lnTo>
                  <a:lnTo>
                    <a:pt x="230" y="523"/>
                  </a:lnTo>
                  <a:lnTo>
                    <a:pt x="224" y="523"/>
                  </a:lnTo>
                  <a:lnTo>
                    <a:pt x="219" y="523"/>
                  </a:lnTo>
                  <a:lnTo>
                    <a:pt x="217" y="523"/>
                  </a:lnTo>
                  <a:lnTo>
                    <a:pt x="214" y="522"/>
                  </a:lnTo>
                  <a:lnTo>
                    <a:pt x="213" y="522"/>
                  </a:lnTo>
                  <a:lnTo>
                    <a:pt x="216" y="517"/>
                  </a:lnTo>
                  <a:lnTo>
                    <a:pt x="218" y="512"/>
                  </a:lnTo>
                  <a:lnTo>
                    <a:pt x="221" y="507"/>
                  </a:lnTo>
                  <a:lnTo>
                    <a:pt x="223" y="502"/>
                  </a:lnTo>
                  <a:lnTo>
                    <a:pt x="226" y="499"/>
                  </a:lnTo>
                  <a:lnTo>
                    <a:pt x="228" y="494"/>
                  </a:lnTo>
                  <a:lnTo>
                    <a:pt x="230" y="490"/>
                  </a:lnTo>
                  <a:lnTo>
                    <a:pt x="232" y="486"/>
                  </a:lnTo>
                  <a:lnTo>
                    <a:pt x="234" y="481"/>
                  </a:lnTo>
                  <a:lnTo>
                    <a:pt x="235" y="478"/>
                  </a:lnTo>
                  <a:lnTo>
                    <a:pt x="237" y="474"/>
                  </a:lnTo>
                  <a:lnTo>
                    <a:pt x="238" y="470"/>
                  </a:lnTo>
                  <a:lnTo>
                    <a:pt x="238" y="467"/>
                  </a:lnTo>
                  <a:lnTo>
                    <a:pt x="238" y="463"/>
                  </a:lnTo>
                  <a:lnTo>
                    <a:pt x="238" y="459"/>
                  </a:lnTo>
                  <a:lnTo>
                    <a:pt x="237" y="454"/>
                  </a:lnTo>
                  <a:lnTo>
                    <a:pt x="234" y="447"/>
                  </a:lnTo>
                  <a:lnTo>
                    <a:pt x="234" y="439"/>
                  </a:lnTo>
                  <a:lnTo>
                    <a:pt x="235" y="433"/>
                  </a:lnTo>
                  <a:lnTo>
                    <a:pt x="237" y="430"/>
                  </a:lnTo>
                  <a:lnTo>
                    <a:pt x="237" y="428"/>
                  </a:lnTo>
                  <a:lnTo>
                    <a:pt x="237" y="430"/>
                  </a:lnTo>
                  <a:lnTo>
                    <a:pt x="234" y="433"/>
                  </a:lnTo>
                  <a:lnTo>
                    <a:pt x="229" y="442"/>
                  </a:lnTo>
                  <a:lnTo>
                    <a:pt x="223" y="450"/>
                  </a:lnTo>
                  <a:lnTo>
                    <a:pt x="218" y="458"/>
                  </a:lnTo>
                  <a:lnTo>
                    <a:pt x="212" y="463"/>
                  </a:lnTo>
                  <a:lnTo>
                    <a:pt x="207" y="468"/>
                  </a:lnTo>
                  <a:lnTo>
                    <a:pt x="203" y="470"/>
                  </a:lnTo>
                  <a:lnTo>
                    <a:pt x="201" y="473"/>
                  </a:lnTo>
                  <a:lnTo>
                    <a:pt x="198" y="474"/>
                  </a:lnTo>
                  <a:lnTo>
                    <a:pt x="197" y="474"/>
                  </a:lnTo>
                  <a:lnTo>
                    <a:pt x="197" y="467"/>
                  </a:lnTo>
                  <a:lnTo>
                    <a:pt x="197" y="460"/>
                  </a:lnTo>
                  <a:lnTo>
                    <a:pt x="197" y="454"/>
                  </a:lnTo>
                  <a:lnTo>
                    <a:pt x="197" y="448"/>
                  </a:lnTo>
                  <a:lnTo>
                    <a:pt x="197" y="443"/>
                  </a:lnTo>
                  <a:lnTo>
                    <a:pt x="197" y="438"/>
                  </a:lnTo>
                  <a:lnTo>
                    <a:pt x="197" y="433"/>
                  </a:lnTo>
                  <a:lnTo>
                    <a:pt x="197" y="428"/>
                  </a:lnTo>
                  <a:lnTo>
                    <a:pt x="198" y="425"/>
                  </a:lnTo>
                  <a:lnTo>
                    <a:pt x="200" y="421"/>
                  </a:lnTo>
                  <a:lnTo>
                    <a:pt x="200" y="418"/>
                  </a:lnTo>
                  <a:lnTo>
                    <a:pt x="201" y="415"/>
                  </a:lnTo>
                  <a:lnTo>
                    <a:pt x="203" y="412"/>
                  </a:lnTo>
                  <a:lnTo>
                    <a:pt x="205" y="410"/>
                  </a:lnTo>
                  <a:lnTo>
                    <a:pt x="207" y="407"/>
                  </a:lnTo>
                  <a:lnTo>
                    <a:pt x="211" y="406"/>
                  </a:lnTo>
                  <a:lnTo>
                    <a:pt x="200" y="406"/>
                  </a:lnTo>
                  <a:lnTo>
                    <a:pt x="191" y="406"/>
                  </a:lnTo>
                  <a:lnTo>
                    <a:pt x="185" y="406"/>
                  </a:lnTo>
                  <a:lnTo>
                    <a:pt x="179" y="406"/>
                  </a:lnTo>
                  <a:lnTo>
                    <a:pt x="174" y="406"/>
                  </a:lnTo>
                  <a:lnTo>
                    <a:pt x="171" y="406"/>
                  </a:lnTo>
                  <a:lnTo>
                    <a:pt x="169" y="406"/>
                  </a:lnTo>
                  <a:lnTo>
                    <a:pt x="174" y="395"/>
                  </a:lnTo>
                  <a:lnTo>
                    <a:pt x="180" y="385"/>
                  </a:lnTo>
                  <a:lnTo>
                    <a:pt x="185" y="376"/>
                  </a:lnTo>
                  <a:lnTo>
                    <a:pt x="191" y="369"/>
                  </a:lnTo>
                  <a:lnTo>
                    <a:pt x="195" y="363"/>
                  </a:lnTo>
                  <a:lnTo>
                    <a:pt x="197" y="358"/>
                  </a:lnTo>
                  <a:lnTo>
                    <a:pt x="200" y="356"/>
                  </a:lnTo>
                  <a:lnTo>
                    <a:pt x="201" y="354"/>
                  </a:lnTo>
                  <a:lnTo>
                    <a:pt x="196" y="354"/>
                  </a:lnTo>
                  <a:lnTo>
                    <a:pt x="190" y="354"/>
                  </a:lnTo>
                  <a:lnTo>
                    <a:pt x="185" y="356"/>
                  </a:lnTo>
                  <a:lnTo>
                    <a:pt x="180" y="357"/>
                  </a:lnTo>
                  <a:lnTo>
                    <a:pt x="174" y="358"/>
                  </a:lnTo>
                  <a:lnTo>
                    <a:pt x="169" y="359"/>
                  </a:lnTo>
                  <a:lnTo>
                    <a:pt x="164" y="362"/>
                  </a:lnTo>
                  <a:lnTo>
                    <a:pt x="159" y="363"/>
                  </a:lnTo>
                  <a:lnTo>
                    <a:pt x="154" y="365"/>
                  </a:lnTo>
                  <a:lnTo>
                    <a:pt x="149" y="368"/>
                  </a:lnTo>
                  <a:lnTo>
                    <a:pt x="145" y="369"/>
                  </a:lnTo>
                  <a:lnTo>
                    <a:pt x="143" y="370"/>
                  </a:lnTo>
                  <a:lnTo>
                    <a:pt x="139" y="372"/>
                  </a:lnTo>
                  <a:lnTo>
                    <a:pt x="138" y="373"/>
                  </a:lnTo>
                  <a:lnTo>
                    <a:pt x="136" y="373"/>
                  </a:lnTo>
                  <a:lnTo>
                    <a:pt x="140" y="365"/>
                  </a:lnTo>
                  <a:lnTo>
                    <a:pt x="145" y="358"/>
                  </a:lnTo>
                  <a:lnTo>
                    <a:pt x="150" y="349"/>
                  </a:lnTo>
                  <a:lnTo>
                    <a:pt x="154" y="342"/>
                  </a:lnTo>
                  <a:lnTo>
                    <a:pt x="159" y="335"/>
                  </a:lnTo>
                  <a:lnTo>
                    <a:pt x="163" y="328"/>
                  </a:lnTo>
                  <a:lnTo>
                    <a:pt x="166" y="321"/>
                  </a:lnTo>
                  <a:lnTo>
                    <a:pt x="170" y="315"/>
                  </a:lnTo>
                  <a:lnTo>
                    <a:pt x="173" y="310"/>
                  </a:lnTo>
                  <a:lnTo>
                    <a:pt x="176" y="305"/>
                  </a:lnTo>
                  <a:lnTo>
                    <a:pt x="179" y="300"/>
                  </a:lnTo>
                  <a:lnTo>
                    <a:pt x="180" y="296"/>
                  </a:lnTo>
                  <a:lnTo>
                    <a:pt x="182" y="293"/>
                  </a:lnTo>
                  <a:lnTo>
                    <a:pt x="184" y="291"/>
                  </a:lnTo>
                  <a:lnTo>
                    <a:pt x="184" y="289"/>
                  </a:lnTo>
                  <a:lnTo>
                    <a:pt x="185" y="289"/>
                  </a:lnTo>
                  <a:lnTo>
                    <a:pt x="170" y="289"/>
                  </a:lnTo>
                  <a:lnTo>
                    <a:pt x="158" y="290"/>
                  </a:lnTo>
                  <a:lnTo>
                    <a:pt x="147" y="290"/>
                  </a:lnTo>
                  <a:lnTo>
                    <a:pt x="136" y="289"/>
                  </a:lnTo>
                  <a:lnTo>
                    <a:pt x="128" y="289"/>
                  </a:lnTo>
                  <a:lnTo>
                    <a:pt x="121" y="288"/>
                  </a:lnTo>
                  <a:lnTo>
                    <a:pt x="115" y="288"/>
                  </a:lnTo>
                  <a:lnTo>
                    <a:pt x="111" y="286"/>
                  </a:lnTo>
                  <a:lnTo>
                    <a:pt x="107" y="284"/>
                  </a:lnTo>
                  <a:lnTo>
                    <a:pt x="105" y="283"/>
                  </a:lnTo>
                  <a:lnTo>
                    <a:pt x="102" y="282"/>
                  </a:lnTo>
                  <a:lnTo>
                    <a:pt x="102" y="280"/>
                  </a:lnTo>
                  <a:lnTo>
                    <a:pt x="102" y="278"/>
                  </a:lnTo>
                  <a:lnTo>
                    <a:pt x="103" y="277"/>
                  </a:lnTo>
                  <a:lnTo>
                    <a:pt x="105" y="275"/>
                  </a:lnTo>
                  <a:lnTo>
                    <a:pt x="107" y="273"/>
                  </a:lnTo>
                  <a:lnTo>
                    <a:pt x="112" y="268"/>
                  </a:lnTo>
                  <a:lnTo>
                    <a:pt x="116" y="263"/>
                  </a:lnTo>
                  <a:lnTo>
                    <a:pt x="119" y="257"/>
                  </a:lnTo>
                  <a:lnTo>
                    <a:pt x="123" y="249"/>
                  </a:lnTo>
                  <a:lnTo>
                    <a:pt x="126" y="243"/>
                  </a:lnTo>
                  <a:lnTo>
                    <a:pt x="128" y="238"/>
                  </a:lnTo>
                  <a:lnTo>
                    <a:pt x="129" y="235"/>
                  </a:lnTo>
                  <a:lnTo>
                    <a:pt x="129" y="233"/>
                  </a:lnTo>
                  <a:lnTo>
                    <a:pt x="121" y="235"/>
                  </a:lnTo>
                  <a:lnTo>
                    <a:pt x="113" y="235"/>
                  </a:lnTo>
                  <a:lnTo>
                    <a:pt x="106" y="235"/>
                  </a:lnTo>
                  <a:lnTo>
                    <a:pt x="100" y="235"/>
                  </a:lnTo>
                  <a:lnTo>
                    <a:pt x="94" y="235"/>
                  </a:lnTo>
                  <a:lnTo>
                    <a:pt x="87" y="235"/>
                  </a:lnTo>
                  <a:lnTo>
                    <a:pt x="83" y="233"/>
                  </a:lnTo>
                  <a:lnTo>
                    <a:pt x="79" y="233"/>
                  </a:lnTo>
                  <a:lnTo>
                    <a:pt x="74" y="233"/>
                  </a:lnTo>
                  <a:lnTo>
                    <a:pt x="70" y="232"/>
                  </a:lnTo>
                  <a:lnTo>
                    <a:pt x="68" y="232"/>
                  </a:lnTo>
                  <a:lnTo>
                    <a:pt x="65" y="232"/>
                  </a:lnTo>
                  <a:lnTo>
                    <a:pt x="63" y="231"/>
                  </a:lnTo>
                  <a:lnTo>
                    <a:pt x="62" y="231"/>
                  </a:lnTo>
                  <a:lnTo>
                    <a:pt x="64" y="225"/>
                  </a:lnTo>
                  <a:lnTo>
                    <a:pt x="66" y="219"/>
                  </a:lnTo>
                  <a:lnTo>
                    <a:pt x="69" y="212"/>
                  </a:lnTo>
                  <a:lnTo>
                    <a:pt x="73" y="207"/>
                  </a:lnTo>
                  <a:lnTo>
                    <a:pt x="75" y="201"/>
                  </a:lnTo>
                  <a:lnTo>
                    <a:pt x="79" y="198"/>
                  </a:lnTo>
                  <a:lnTo>
                    <a:pt x="83" y="193"/>
                  </a:lnTo>
                  <a:lnTo>
                    <a:pt x="86" y="189"/>
                  </a:lnTo>
                  <a:lnTo>
                    <a:pt x="90" y="185"/>
                  </a:lnTo>
                  <a:lnTo>
                    <a:pt x="94" y="182"/>
                  </a:lnTo>
                  <a:lnTo>
                    <a:pt x="96" y="179"/>
                  </a:lnTo>
                  <a:lnTo>
                    <a:pt x="100" y="177"/>
                  </a:lnTo>
                  <a:lnTo>
                    <a:pt x="103" y="174"/>
                  </a:lnTo>
                  <a:lnTo>
                    <a:pt x="107" y="172"/>
                  </a:lnTo>
                  <a:lnTo>
                    <a:pt x="110" y="170"/>
                  </a:lnTo>
                  <a:lnTo>
                    <a:pt x="113" y="169"/>
                  </a:lnTo>
                  <a:lnTo>
                    <a:pt x="105" y="167"/>
                  </a:lnTo>
                  <a:lnTo>
                    <a:pt x="96" y="166"/>
                  </a:lnTo>
                  <a:lnTo>
                    <a:pt x="89" y="163"/>
                  </a:lnTo>
                  <a:lnTo>
                    <a:pt x="81" y="161"/>
                  </a:lnTo>
                  <a:lnTo>
                    <a:pt x="74" y="158"/>
                  </a:lnTo>
                  <a:lnTo>
                    <a:pt x="66" y="157"/>
                  </a:lnTo>
                  <a:lnTo>
                    <a:pt x="59" y="156"/>
                  </a:lnTo>
                  <a:lnTo>
                    <a:pt x="52" y="154"/>
                  </a:lnTo>
                  <a:lnTo>
                    <a:pt x="44" y="153"/>
                  </a:lnTo>
                  <a:lnTo>
                    <a:pt x="38" y="153"/>
                  </a:lnTo>
                  <a:lnTo>
                    <a:pt x="31" y="154"/>
                  </a:lnTo>
                  <a:lnTo>
                    <a:pt x="25" y="157"/>
                  </a:lnTo>
                  <a:lnTo>
                    <a:pt x="18" y="159"/>
                  </a:lnTo>
                  <a:lnTo>
                    <a:pt x="12" y="163"/>
                  </a:lnTo>
                  <a:lnTo>
                    <a:pt x="6" y="169"/>
                  </a:lnTo>
                  <a:lnTo>
                    <a:pt x="0" y="175"/>
                  </a:lnTo>
                  <a:lnTo>
                    <a:pt x="6" y="168"/>
                  </a:lnTo>
                  <a:lnTo>
                    <a:pt x="15" y="161"/>
                  </a:lnTo>
                  <a:lnTo>
                    <a:pt x="25" y="153"/>
                  </a:lnTo>
                  <a:lnTo>
                    <a:pt x="33" y="145"/>
                  </a:lnTo>
                  <a:lnTo>
                    <a:pt x="43" y="137"/>
                  </a:lnTo>
                  <a:lnTo>
                    <a:pt x="53" y="130"/>
                  </a:lnTo>
                  <a:lnTo>
                    <a:pt x="63" y="122"/>
                  </a:lnTo>
                  <a:lnTo>
                    <a:pt x="73" y="115"/>
                  </a:lnTo>
                  <a:lnTo>
                    <a:pt x="83" y="109"/>
                  </a:lnTo>
                  <a:lnTo>
                    <a:pt x="91" y="104"/>
                  </a:lnTo>
                  <a:lnTo>
                    <a:pt x="99" y="98"/>
                  </a:lnTo>
                  <a:lnTo>
                    <a:pt x="106" y="93"/>
                  </a:lnTo>
                  <a:lnTo>
                    <a:pt x="112" y="90"/>
                  </a:lnTo>
                  <a:lnTo>
                    <a:pt x="116" y="87"/>
                  </a:lnTo>
                  <a:lnTo>
                    <a:pt x="118" y="85"/>
                  </a:lnTo>
                  <a:lnTo>
                    <a:pt x="119" y="85"/>
                  </a:lnTo>
                  <a:lnTo>
                    <a:pt x="108" y="82"/>
                  </a:lnTo>
                  <a:lnTo>
                    <a:pt x="97" y="80"/>
                  </a:lnTo>
                  <a:lnTo>
                    <a:pt x="86" y="78"/>
                  </a:lnTo>
                  <a:lnTo>
                    <a:pt x="79" y="76"/>
                  </a:lnTo>
                  <a:lnTo>
                    <a:pt x="71" y="74"/>
                  </a:lnTo>
                  <a:lnTo>
                    <a:pt x="65" y="73"/>
                  </a:lnTo>
                  <a:lnTo>
                    <a:pt x="63" y="72"/>
                  </a:lnTo>
                  <a:lnTo>
                    <a:pt x="62" y="72"/>
                  </a:lnTo>
                  <a:close/>
                </a:path>
              </a:pathLst>
            </a:custGeom>
            <a:solidFill>
              <a:schemeClr val="accent1"/>
            </a:solidFill>
            <a:ln w="9525">
              <a:noFill/>
              <a:round/>
              <a:headEnd/>
              <a:tailEnd/>
            </a:ln>
          </p:spPr>
          <p:txBody>
            <a:bodyPr/>
            <a:lstStyle/>
            <a:p>
              <a:endParaRPr lang="ko-KR" altLang="en-US"/>
            </a:p>
          </p:txBody>
        </p:sp>
        <p:sp>
          <p:nvSpPr>
            <p:cNvPr id="259096" name="Freeform 23"/>
            <p:cNvSpPr>
              <a:spLocks/>
            </p:cNvSpPr>
            <p:nvPr/>
          </p:nvSpPr>
          <p:spPr bwMode="auto">
            <a:xfrm>
              <a:off x="4742" y="2480"/>
              <a:ext cx="77" cy="81"/>
            </a:xfrm>
            <a:custGeom>
              <a:avLst/>
              <a:gdLst>
                <a:gd name="T0" fmla="*/ 1 w 153"/>
                <a:gd name="T1" fmla="*/ 0 h 163"/>
                <a:gd name="T2" fmla="*/ 1 w 153"/>
                <a:gd name="T3" fmla="*/ 0 h 163"/>
                <a:gd name="T4" fmla="*/ 1 w 153"/>
                <a:gd name="T5" fmla="*/ 0 h 163"/>
                <a:gd name="T6" fmla="*/ 1 w 153"/>
                <a:gd name="T7" fmla="*/ 0 h 163"/>
                <a:gd name="T8" fmla="*/ 1 w 153"/>
                <a:gd name="T9" fmla="*/ 0 h 163"/>
                <a:gd name="T10" fmla="*/ 1 w 153"/>
                <a:gd name="T11" fmla="*/ 0 h 163"/>
                <a:gd name="T12" fmla="*/ 1 w 153"/>
                <a:gd name="T13" fmla="*/ 0 h 163"/>
                <a:gd name="T14" fmla="*/ 1 w 153"/>
                <a:gd name="T15" fmla="*/ 0 h 163"/>
                <a:gd name="T16" fmla="*/ 1 w 153"/>
                <a:gd name="T17" fmla="*/ 0 h 163"/>
                <a:gd name="T18" fmla="*/ 1 w 153"/>
                <a:gd name="T19" fmla="*/ 0 h 163"/>
                <a:gd name="T20" fmla="*/ 1 w 153"/>
                <a:gd name="T21" fmla="*/ 0 h 163"/>
                <a:gd name="T22" fmla="*/ 1 w 153"/>
                <a:gd name="T23" fmla="*/ 0 h 163"/>
                <a:gd name="T24" fmla="*/ 1 w 153"/>
                <a:gd name="T25" fmla="*/ 0 h 163"/>
                <a:gd name="T26" fmla="*/ 1 w 153"/>
                <a:gd name="T27" fmla="*/ 0 h 163"/>
                <a:gd name="T28" fmla="*/ 1 w 153"/>
                <a:gd name="T29" fmla="*/ 0 h 163"/>
                <a:gd name="T30" fmla="*/ 1 w 153"/>
                <a:gd name="T31" fmla="*/ 0 h 163"/>
                <a:gd name="T32" fmla="*/ 1 w 153"/>
                <a:gd name="T33" fmla="*/ 0 h 163"/>
                <a:gd name="T34" fmla="*/ 1 w 153"/>
                <a:gd name="T35" fmla="*/ 0 h 163"/>
                <a:gd name="T36" fmla="*/ 1 w 153"/>
                <a:gd name="T37" fmla="*/ 0 h 163"/>
                <a:gd name="T38" fmla="*/ 1 w 153"/>
                <a:gd name="T39" fmla="*/ 0 h 163"/>
                <a:gd name="T40" fmla="*/ 1 w 153"/>
                <a:gd name="T41" fmla="*/ 0 h 163"/>
                <a:gd name="T42" fmla="*/ 1 w 153"/>
                <a:gd name="T43" fmla="*/ 0 h 163"/>
                <a:gd name="T44" fmla="*/ 1 w 153"/>
                <a:gd name="T45" fmla="*/ 0 h 163"/>
                <a:gd name="T46" fmla="*/ 1 w 153"/>
                <a:gd name="T47" fmla="*/ 0 h 163"/>
                <a:gd name="T48" fmla="*/ 1 w 153"/>
                <a:gd name="T49" fmla="*/ 0 h 163"/>
                <a:gd name="T50" fmla="*/ 1 w 153"/>
                <a:gd name="T51" fmla="*/ 0 h 163"/>
                <a:gd name="T52" fmla="*/ 0 w 153"/>
                <a:gd name="T53" fmla="*/ 0 h 163"/>
                <a:gd name="T54" fmla="*/ 1 w 153"/>
                <a:gd name="T55" fmla="*/ 0 h 163"/>
                <a:gd name="T56" fmla="*/ 1 w 153"/>
                <a:gd name="T57" fmla="*/ 0 h 163"/>
                <a:gd name="T58" fmla="*/ 1 w 153"/>
                <a:gd name="T59" fmla="*/ 0 h 163"/>
                <a:gd name="T60" fmla="*/ 1 w 153"/>
                <a:gd name="T61" fmla="*/ 0 h 163"/>
                <a:gd name="T62" fmla="*/ 1 w 153"/>
                <a:gd name="T63" fmla="*/ 0 h 163"/>
                <a:gd name="T64" fmla="*/ 1 w 153"/>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63"/>
                <a:gd name="T101" fmla="*/ 153 w 15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63">
                  <a:moveTo>
                    <a:pt x="22" y="25"/>
                  </a:moveTo>
                  <a:lnTo>
                    <a:pt x="17" y="21"/>
                  </a:lnTo>
                  <a:lnTo>
                    <a:pt x="15" y="16"/>
                  </a:lnTo>
                  <a:lnTo>
                    <a:pt x="13" y="10"/>
                  </a:lnTo>
                  <a:lnTo>
                    <a:pt x="13" y="5"/>
                  </a:lnTo>
                  <a:lnTo>
                    <a:pt x="15" y="1"/>
                  </a:lnTo>
                  <a:lnTo>
                    <a:pt x="19" y="0"/>
                  </a:lnTo>
                  <a:lnTo>
                    <a:pt x="26" y="3"/>
                  </a:lnTo>
                  <a:lnTo>
                    <a:pt x="35" y="7"/>
                  </a:lnTo>
                  <a:lnTo>
                    <a:pt x="41" y="12"/>
                  </a:lnTo>
                  <a:lnTo>
                    <a:pt x="47" y="19"/>
                  </a:lnTo>
                  <a:lnTo>
                    <a:pt x="54" y="26"/>
                  </a:lnTo>
                  <a:lnTo>
                    <a:pt x="62" y="33"/>
                  </a:lnTo>
                  <a:lnTo>
                    <a:pt x="69" y="42"/>
                  </a:lnTo>
                  <a:lnTo>
                    <a:pt x="78" y="51"/>
                  </a:lnTo>
                  <a:lnTo>
                    <a:pt x="85" y="59"/>
                  </a:lnTo>
                  <a:lnTo>
                    <a:pt x="94" y="69"/>
                  </a:lnTo>
                  <a:lnTo>
                    <a:pt x="101" y="78"/>
                  </a:lnTo>
                  <a:lnTo>
                    <a:pt x="110" y="86"/>
                  </a:lnTo>
                  <a:lnTo>
                    <a:pt x="117" y="95"/>
                  </a:lnTo>
                  <a:lnTo>
                    <a:pt x="123" y="102"/>
                  </a:lnTo>
                  <a:lnTo>
                    <a:pt x="130" y="110"/>
                  </a:lnTo>
                  <a:lnTo>
                    <a:pt x="136" y="116"/>
                  </a:lnTo>
                  <a:lnTo>
                    <a:pt x="141" y="121"/>
                  </a:lnTo>
                  <a:lnTo>
                    <a:pt x="146" y="125"/>
                  </a:lnTo>
                  <a:lnTo>
                    <a:pt x="151" y="131"/>
                  </a:lnTo>
                  <a:lnTo>
                    <a:pt x="153" y="137"/>
                  </a:lnTo>
                  <a:lnTo>
                    <a:pt x="153" y="141"/>
                  </a:lnTo>
                  <a:lnTo>
                    <a:pt x="152" y="144"/>
                  </a:lnTo>
                  <a:lnTo>
                    <a:pt x="148" y="147"/>
                  </a:lnTo>
                  <a:lnTo>
                    <a:pt x="142" y="148"/>
                  </a:lnTo>
                  <a:lnTo>
                    <a:pt x="136" y="146"/>
                  </a:lnTo>
                  <a:lnTo>
                    <a:pt x="130" y="141"/>
                  </a:lnTo>
                  <a:lnTo>
                    <a:pt x="121" y="146"/>
                  </a:lnTo>
                  <a:lnTo>
                    <a:pt x="112" y="149"/>
                  </a:lnTo>
                  <a:lnTo>
                    <a:pt x="104" y="153"/>
                  </a:lnTo>
                  <a:lnTo>
                    <a:pt x="95" y="157"/>
                  </a:lnTo>
                  <a:lnTo>
                    <a:pt x="88" y="159"/>
                  </a:lnTo>
                  <a:lnTo>
                    <a:pt x="79" y="160"/>
                  </a:lnTo>
                  <a:lnTo>
                    <a:pt x="70" y="162"/>
                  </a:lnTo>
                  <a:lnTo>
                    <a:pt x="63" y="163"/>
                  </a:lnTo>
                  <a:lnTo>
                    <a:pt x="56" y="162"/>
                  </a:lnTo>
                  <a:lnTo>
                    <a:pt x="48" y="160"/>
                  </a:lnTo>
                  <a:lnTo>
                    <a:pt x="42" y="159"/>
                  </a:lnTo>
                  <a:lnTo>
                    <a:pt x="35" y="157"/>
                  </a:lnTo>
                  <a:lnTo>
                    <a:pt x="29" y="153"/>
                  </a:lnTo>
                  <a:lnTo>
                    <a:pt x="24" y="149"/>
                  </a:lnTo>
                  <a:lnTo>
                    <a:pt x="17" y="144"/>
                  </a:lnTo>
                  <a:lnTo>
                    <a:pt x="13" y="137"/>
                  </a:lnTo>
                  <a:lnTo>
                    <a:pt x="8" y="131"/>
                  </a:lnTo>
                  <a:lnTo>
                    <a:pt x="4" y="123"/>
                  </a:lnTo>
                  <a:lnTo>
                    <a:pt x="3" y="116"/>
                  </a:lnTo>
                  <a:lnTo>
                    <a:pt x="0" y="109"/>
                  </a:lnTo>
                  <a:lnTo>
                    <a:pt x="0" y="101"/>
                  </a:lnTo>
                  <a:lnTo>
                    <a:pt x="0" y="94"/>
                  </a:lnTo>
                  <a:lnTo>
                    <a:pt x="1" y="86"/>
                  </a:lnTo>
                  <a:lnTo>
                    <a:pt x="4" y="79"/>
                  </a:lnTo>
                  <a:lnTo>
                    <a:pt x="6" y="72"/>
                  </a:lnTo>
                  <a:lnTo>
                    <a:pt x="9" y="65"/>
                  </a:lnTo>
                  <a:lnTo>
                    <a:pt x="13" y="61"/>
                  </a:lnTo>
                  <a:lnTo>
                    <a:pt x="17" y="54"/>
                  </a:lnTo>
                  <a:lnTo>
                    <a:pt x="21" y="49"/>
                  </a:lnTo>
                  <a:lnTo>
                    <a:pt x="27" y="46"/>
                  </a:lnTo>
                  <a:lnTo>
                    <a:pt x="32" y="42"/>
                  </a:lnTo>
                  <a:lnTo>
                    <a:pt x="38" y="41"/>
                  </a:lnTo>
                  <a:lnTo>
                    <a:pt x="22" y="25"/>
                  </a:lnTo>
                  <a:close/>
                </a:path>
              </a:pathLst>
            </a:custGeom>
            <a:solidFill>
              <a:schemeClr val="accent1"/>
            </a:solidFill>
            <a:ln w="9525">
              <a:noFill/>
              <a:round/>
              <a:headEnd/>
              <a:tailEnd/>
            </a:ln>
          </p:spPr>
          <p:txBody>
            <a:bodyPr/>
            <a:lstStyle/>
            <a:p>
              <a:endParaRPr lang="ko-KR" altLang="en-US"/>
            </a:p>
          </p:txBody>
        </p:sp>
        <p:sp>
          <p:nvSpPr>
            <p:cNvPr id="259097" name="Freeform 24"/>
            <p:cNvSpPr>
              <a:spLocks/>
            </p:cNvSpPr>
            <p:nvPr/>
          </p:nvSpPr>
          <p:spPr bwMode="auto">
            <a:xfrm>
              <a:off x="4751" y="2507"/>
              <a:ext cx="46" cy="41"/>
            </a:xfrm>
            <a:custGeom>
              <a:avLst/>
              <a:gdLst>
                <a:gd name="T0" fmla="*/ 1 w 91"/>
                <a:gd name="T1" fmla="*/ 0 h 83"/>
                <a:gd name="T2" fmla="*/ 1 w 91"/>
                <a:gd name="T3" fmla="*/ 0 h 83"/>
                <a:gd name="T4" fmla="*/ 1 w 91"/>
                <a:gd name="T5" fmla="*/ 0 h 83"/>
                <a:gd name="T6" fmla="*/ 1 w 91"/>
                <a:gd name="T7" fmla="*/ 0 h 83"/>
                <a:gd name="T8" fmla="*/ 1 w 91"/>
                <a:gd name="T9" fmla="*/ 0 h 83"/>
                <a:gd name="T10" fmla="*/ 1 w 91"/>
                <a:gd name="T11" fmla="*/ 0 h 83"/>
                <a:gd name="T12" fmla="*/ 1 w 91"/>
                <a:gd name="T13" fmla="*/ 0 h 83"/>
                <a:gd name="T14" fmla="*/ 1 w 91"/>
                <a:gd name="T15" fmla="*/ 0 h 83"/>
                <a:gd name="T16" fmla="*/ 1 w 91"/>
                <a:gd name="T17" fmla="*/ 0 h 83"/>
                <a:gd name="T18" fmla="*/ 1 w 91"/>
                <a:gd name="T19" fmla="*/ 0 h 83"/>
                <a:gd name="T20" fmla="*/ 1 w 91"/>
                <a:gd name="T21" fmla="*/ 0 h 83"/>
                <a:gd name="T22" fmla="*/ 0 w 91"/>
                <a:gd name="T23" fmla="*/ 0 h 83"/>
                <a:gd name="T24" fmla="*/ 0 w 91"/>
                <a:gd name="T25" fmla="*/ 0 h 83"/>
                <a:gd name="T26" fmla="*/ 0 w 91"/>
                <a:gd name="T27" fmla="*/ 0 h 83"/>
                <a:gd name="T28" fmla="*/ 0 w 91"/>
                <a:gd name="T29" fmla="*/ 0 h 83"/>
                <a:gd name="T30" fmla="*/ 1 w 91"/>
                <a:gd name="T31" fmla="*/ 0 h 83"/>
                <a:gd name="T32" fmla="*/ 1 w 91"/>
                <a:gd name="T33" fmla="*/ 0 h 83"/>
                <a:gd name="T34" fmla="*/ 1 w 91"/>
                <a:gd name="T35" fmla="*/ 0 h 83"/>
                <a:gd name="T36" fmla="*/ 1 w 91"/>
                <a:gd name="T37" fmla="*/ 0 h 83"/>
                <a:gd name="T38" fmla="*/ 1 w 91"/>
                <a:gd name="T39" fmla="*/ 0 h 83"/>
                <a:gd name="T40" fmla="*/ 1 w 91"/>
                <a:gd name="T41" fmla="*/ 0 h 83"/>
                <a:gd name="T42" fmla="*/ 1 w 91"/>
                <a:gd name="T43" fmla="*/ 0 h 83"/>
                <a:gd name="T44" fmla="*/ 1 w 91"/>
                <a:gd name="T45" fmla="*/ 0 h 83"/>
                <a:gd name="T46" fmla="*/ 1 w 91"/>
                <a:gd name="T47" fmla="*/ 0 h 83"/>
                <a:gd name="T48" fmla="*/ 1 w 91"/>
                <a:gd name="T49" fmla="*/ 0 h 83"/>
                <a:gd name="T50" fmla="*/ 1 w 91"/>
                <a:gd name="T51" fmla="*/ 0 h 83"/>
                <a:gd name="T52" fmla="*/ 1 w 91"/>
                <a:gd name="T53" fmla="*/ 0 h 83"/>
                <a:gd name="T54" fmla="*/ 1 w 91"/>
                <a:gd name="T55" fmla="*/ 0 h 83"/>
                <a:gd name="T56" fmla="*/ 1 w 91"/>
                <a:gd name="T57" fmla="*/ 0 h 83"/>
                <a:gd name="T58" fmla="*/ 1 w 91"/>
                <a:gd name="T59" fmla="*/ 0 h 83"/>
                <a:gd name="T60" fmla="*/ 1 w 91"/>
                <a:gd name="T61" fmla="*/ 0 h 83"/>
                <a:gd name="T62" fmla="*/ 1 w 91"/>
                <a:gd name="T63" fmla="*/ 0 h 83"/>
                <a:gd name="T64" fmla="*/ 1 w 91"/>
                <a:gd name="T65" fmla="*/ 0 h 83"/>
                <a:gd name="T66" fmla="*/ 1 w 91"/>
                <a:gd name="T67" fmla="*/ 0 h 83"/>
                <a:gd name="T68" fmla="*/ 1 w 91"/>
                <a:gd name="T69" fmla="*/ 0 h 83"/>
                <a:gd name="T70" fmla="*/ 1 w 91"/>
                <a:gd name="T71" fmla="*/ 0 h 83"/>
                <a:gd name="T72" fmla="*/ 1 w 91"/>
                <a:gd name="T73" fmla="*/ 0 h 83"/>
                <a:gd name="T74" fmla="*/ 1 w 91"/>
                <a:gd name="T75" fmla="*/ 0 h 83"/>
                <a:gd name="T76" fmla="*/ 1 w 91"/>
                <a:gd name="T77" fmla="*/ 0 h 83"/>
                <a:gd name="T78" fmla="*/ 1 w 91"/>
                <a:gd name="T79" fmla="*/ 0 h 83"/>
                <a:gd name="T80" fmla="*/ 1 w 91"/>
                <a:gd name="T81" fmla="*/ 0 h 83"/>
                <a:gd name="T82" fmla="*/ 1 w 91"/>
                <a:gd name="T83" fmla="*/ 0 h 83"/>
                <a:gd name="T84" fmla="*/ 1 w 91"/>
                <a:gd name="T85" fmla="*/ 0 h 83"/>
                <a:gd name="T86" fmla="*/ 1 w 91"/>
                <a:gd name="T87" fmla="*/ 0 h 83"/>
                <a:gd name="T88" fmla="*/ 1 w 91"/>
                <a:gd name="T89" fmla="*/ 0 h 83"/>
                <a:gd name="T90" fmla="*/ 1 w 91"/>
                <a:gd name="T91" fmla="*/ 0 h 83"/>
                <a:gd name="T92" fmla="*/ 1 w 91"/>
                <a:gd name="T93" fmla="*/ 0 h 83"/>
                <a:gd name="T94" fmla="*/ 1 w 91"/>
                <a:gd name="T95" fmla="*/ 0 h 83"/>
                <a:gd name="T96" fmla="*/ 1 w 91"/>
                <a:gd name="T97" fmla="*/ 0 h 83"/>
                <a:gd name="T98" fmla="*/ 1 w 91"/>
                <a:gd name="T99" fmla="*/ 0 h 83"/>
                <a:gd name="T100" fmla="*/ 1 w 91"/>
                <a:gd name="T101" fmla="*/ 0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
                <a:gd name="T154" fmla="*/ 0 h 83"/>
                <a:gd name="T155" fmla="*/ 91 w 9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 h="83">
                  <a:moveTo>
                    <a:pt x="35" y="14"/>
                  </a:moveTo>
                  <a:lnTo>
                    <a:pt x="23" y="0"/>
                  </a:lnTo>
                  <a:lnTo>
                    <a:pt x="19" y="6"/>
                  </a:lnTo>
                  <a:lnTo>
                    <a:pt x="16" y="11"/>
                  </a:lnTo>
                  <a:lnTo>
                    <a:pt x="12" y="17"/>
                  </a:lnTo>
                  <a:lnTo>
                    <a:pt x="10" y="22"/>
                  </a:lnTo>
                  <a:lnTo>
                    <a:pt x="7" y="26"/>
                  </a:lnTo>
                  <a:lnTo>
                    <a:pt x="5" y="31"/>
                  </a:lnTo>
                  <a:lnTo>
                    <a:pt x="3" y="35"/>
                  </a:lnTo>
                  <a:lnTo>
                    <a:pt x="2" y="38"/>
                  </a:lnTo>
                  <a:lnTo>
                    <a:pt x="1" y="42"/>
                  </a:lnTo>
                  <a:lnTo>
                    <a:pt x="0" y="46"/>
                  </a:lnTo>
                  <a:lnTo>
                    <a:pt x="0" y="49"/>
                  </a:lnTo>
                  <a:lnTo>
                    <a:pt x="0" y="53"/>
                  </a:lnTo>
                  <a:lnTo>
                    <a:pt x="0" y="56"/>
                  </a:lnTo>
                  <a:lnTo>
                    <a:pt x="1" y="59"/>
                  </a:lnTo>
                  <a:lnTo>
                    <a:pt x="1" y="62"/>
                  </a:lnTo>
                  <a:lnTo>
                    <a:pt x="3" y="66"/>
                  </a:lnTo>
                  <a:lnTo>
                    <a:pt x="5" y="68"/>
                  </a:lnTo>
                  <a:lnTo>
                    <a:pt x="8" y="70"/>
                  </a:lnTo>
                  <a:lnTo>
                    <a:pt x="11" y="73"/>
                  </a:lnTo>
                  <a:lnTo>
                    <a:pt x="14" y="75"/>
                  </a:lnTo>
                  <a:lnTo>
                    <a:pt x="18" y="78"/>
                  </a:lnTo>
                  <a:lnTo>
                    <a:pt x="23" y="80"/>
                  </a:lnTo>
                  <a:lnTo>
                    <a:pt x="28" y="82"/>
                  </a:lnTo>
                  <a:lnTo>
                    <a:pt x="33" y="83"/>
                  </a:lnTo>
                  <a:lnTo>
                    <a:pt x="39" y="83"/>
                  </a:lnTo>
                  <a:lnTo>
                    <a:pt x="45" y="83"/>
                  </a:lnTo>
                  <a:lnTo>
                    <a:pt x="51" y="83"/>
                  </a:lnTo>
                  <a:lnTo>
                    <a:pt x="59" y="83"/>
                  </a:lnTo>
                  <a:lnTo>
                    <a:pt x="66" y="82"/>
                  </a:lnTo>
                  <a:lnTo>
                    <a:pt x="74" y="80"/>
                  </a:lnTo>
                  <a:lnTo>
                    <a:pt x="82" y="78"/>
                  </a:lnTo>
                  <a:lnTo>
                    <a:pt x="91" y="75"/>
                  </a:lnTo>
                  <a:lnTo>
                    <a:pt x="77" y="56"/>
                  </a:lnTo>
                  <a:lnTo>
                    <a:pt x="72" y="57"/>
                  </a:lnTo>
                  <a:lnTo>
                    <a:pt x="66" y="58"/>
                  </a:lnTo>
                  <a:lnTo>
                    <a:pt x="60" y="59"/>
                  </a:lnTo>
                  <a:lnTo>
                    <a:pt x="54" y="61"/>
                  </a:lnTo>
                  <a:lnTo>
                    <a:pt x="48" y="62"/>
                  </a:lnTo>
                  <a:lnTo>
                    <a:pt x="42" y="62"/>
                  </a:lnTo>
                  <a:lnTo>
                    <a:pt x="35" y="62"/>
                  </a:lnTo>
                  <a:lnTo>
                    <a:pt x="31" y="61"/>
                  </a:lnTo>
                  <a:lnTo>
                    <a:pt x="27" y="59"/>
                  </a:lnTo>
                  <a:lnTo>
                    <a:pt x="23" y="57"/>
                  </a:lnTo>
                  <a:lnTo>
                    <a:pt x="22" y="53"/>
                  </a:lnTo>
                  <a:lnTo>
                    <a:pt x="21" y="48"/>
                  </a:lnTo>
                  <a:lnTo>
                    <a:pt x="22" y="42"/>
                  </a:lnTo>
                  <a:lnTo>
                    <a:pt x="24" y="35"/>
                  </a:lnTo>
                  <a:lnTo>
                    <a:pt x="29" y="25"/>
                  </a:lnTo>
                  <a:lnTo>
                    <a:pt x="35" y="14"/>
                  </a:lnTo>
                  <a:close/>
                </a:path>
              </a:pathLst>
            </a:custGeom>
            <a:solidFill>
              <a:schemeClr val="accent1"/>
            </a:solidFill>
            <a:ln w="9525">
              <a:noFill/>
              <a:round/>
              <a:headEnd/>
              <a:tailEnd/>
            </a:ln>
          </p:spPr>
          <p:txBody>
            <a:bodyPr/>
            <a:lstStyle/>
            <a:p>
              <a:endParaRPr lang="ko-KR" altLang="en-US"/>
            </a:p>
          </p:txBody>
        </p:sp>
        <p:sp>
          <p:nvSpPr>
            <p:cNvPr id="259098" name="Freeform 25"/>
            <p:cNvSpPr>
              <a:spLocks/>
            </p:cNvSpPr>
            <p:nvPr/>
          </p:nvSpPr>
          <p:spPr bwMode="auto">
            <a:xfrm>
              <a:off x="3682" y="2825"/>
              <a:ext cx="390" cy="413"/>
            </a:xfrm>
            <a:custGeom>
              <a:avLst/>
              <a:gdLst>
                <a:gd name="T0" fmla="*/ 1 w 779"/>
                <a:gd name="T1" fmla="*/ 0 h 826"/>
                <a:gd name="T2" fmla="*/ 1 w 779"/>
                <a:gd name="T3" fmla="*/ 1 h 826"/>
                <a:gd name="T4" fmla="*/ 1 w 779"/>
                <a:gd name="T5" fmla="*/ 1 h 826"/>
                <a:gd name="T6" fmla="*/ 1 w 779"/>
                <a:gd name="T7" fmla="*/ 1 h 826"/>
                <a:gd name="T8" fmla="*/ 1 w 779"/>
                <a:gd name="T9" fmla="*/ 1 h 826"/>
                <a:gd name="T10" fmla="*/ 1 w 779"/>
                <a:gd name="T11" fmla="*/ 1 h 826"/>
                <a:gd name="T12" fmla="*/ 1 w 779"/>
                <a:gd name="T13" fmla="*/ 1 h 826"/>
                <a:gd name="T14" fmla="*/ 1 w 779"/>
                <a:gd name="T15" fmla="*/ 1 h 826"/>
                <a:gd name="T16" fmla="*/ 1 w 779"/>
                <a:gd name="T17" fmla="*/ 1 h 826"/>
                <a:gd name="T18" fmla="*/ 1 w 779"/>
                <a:gd name="T19" fmla="*/ 1 h 826"/>
                <a:gd name="T20" fmla="*/ 1 w 779"/>
                <a:gd name="T21" fmla="*/ 1 h 826"/>
                <a:gd name="T22" fmla="*/ 1 w 779"/>
                <a:gd name="T23" fmla="*/ 1 h 826"/>
                <a:gd name="T24" fmla="*/ 1 w 779"/>
                <a:gd name="T25" fmla="*/ 1 h 826"/>
                <a:gd name="T26" fmla="*/ 1 w 779"/>
                <a:gd name="T27" fmla="*/ 1 h 826"/>
                <a:gd name="T28" fmla="*/ 1 w 779"/>
                <a:gd name="T29" fmla="*/ 1 h 826"/>
                <a:gd name="T30" fmla="*/ 1 w 779"/>
                <a:gd name="T31" fmla="*/ 1 h 826"/>
                <a:gd name="T32" fmla="*/ 1 w 779"/>
                <a:gd name="T33" fmla="*/ 1 h 826"/>
                <a:gd name="T34" fmla="*/ 1 w 779"/>
                <a:gd name="T35" fmla="*/ 1 h 826"/>
                <a:gd name="T36" fmla="*/ 1 w 779"/>
                <a:gd name="T37" fmla="*/ 1 h 826"/>
                <a:gd name="T38" fmla="*/ 1 w 779"/>
                <a:gd name="T39" fmla="*/ 1 h 826"/>
                <a:gd name="T40" fmla="*/ 1 w 779"/>
                <a:gd name="T41" fmla="*/ 1 h 826"/>
                <a:gd name="T42" fmla="*/ 1 w 779"/>
                <a:gd name="T43" fmla="*/ 1 h 826"/>
                <a:gd name="T44" fmla="*/ 1 w 779"/>
                <a:gd name="T45" fmla="*/ 1 h 826"/>
                <a:gd name="T46" fmla="*/ 1 w 779"/>
                <a:gd name="T47" fmla="*/ 1 h 826"/>
                <a:gd name="T48" fmla="*/ 1 w 779"/>
                <a:gd name="T49" fmla="*/ 1 h 826"/>
                <a:gd name="T50" fmla="*/ 1 w 779"/>
                <a:gd name="T51" fmla="*/ 1 h 826"/>
                <a:gd name="T52" fmla="*/ 1 w 779"/>
                <a:gd name="T53" fmla="*/ 1 h 826"/>
                <a:gd name="T54" fmla="*/ 1 w 779"/>
                <a:gd name="T55" fmla="*/ 1 h 826"/>
                <a:gd name="T56" fmla="*/ 1 w 779"/>
                <a:gd name="T57" fmla="*/ 1 h 826"/>
                <a:gd name="T58" fmla="*/ 1 w 779"/>
                <a:gd name="T59" fmla="*/ 1 h 826"/>
                <a:gd name="T60" fmla="*/ 1 w 779"/>
                <a:gd name="T61" fmla="*/ 1 h 826"/>
                <a:gd name="T62" fmla="*/ 1 w 779"/>
                <a:gd name="T63" fmla="*/ 1 h 826"/>
                <a:gd name="T64" fmla="*/ 1 w 779"/>
                <a:gd name="T65" fmla="*/ 1 h 826"/>
                <a:gd name="T66" fmla="*/ 1 w 779"/>
                <a:gd name="T67" fmla="*/ 1 h 826"/>
                <a:gd name="T68" fmla="*/ 1 w 779"/>
                <a:gd name="T69" fmla="*/ 1 h 826"/>
                <a:gd name="T70" fmla="*/ 1 w 779"/>
                <a:gd name="T71" fmla="*/ 1 h 826"/>
                <a:gd name="T72" fmla="*/ 1 w 779"/>
                <a:gd name="T73" fmla="*/ 1 h 826"/>
                <a:gd name="T74" fmla="*/ 1 w 779"/>
                <a:gd name="T75" fmla="*/ 1 h 826"/>
                <a:gd name="T76" fmla="*/ 1 w 779"/>
                <a:gd name="T77" fmla="*/ 1 h 826"/>
                <a:gd name="T78" fmla="*/ 1 w 779"/>
                <a:gd name="T79" fmla="*/ 1 h 826"/>
                <a:gd name="T80" fmla="*/ 1 w 779"/>
                <a:gd name="T81" fmla="*/ 1 h 826"/>
                <a:gd name="T82" fmla="*/ 1 w 779"/>
                <a:gd name="T83" fmla="*/ 1 h 826"/>
                <a:gd name="T84" fmla="*/ 1 w 779"/>
                <a:gd name="T85" fmla="*/ 1 h 826"/>
                <a:gd name="T86" fmla="*/ 1 w 779"/>
                <a:gd name="T87" fmla="*/ 1 h 826"/>
                <a:gd name="T88" fmla="*/ 1 w 779"/>
                <a:gd name="T89" fmla="*/ 1 h 826"/>
                <a:gd name="T90" fmla="*/ 1 w 779"/>
                <a:gd name="T91" fmla="*/ 1 h 826"/>
                <a:gd name="T92" fmla="*/ 1 w 779"/>
                <a:gd name="T93" fmla="*/ 1 h 826"/>
                <a:gd name="T94" fmla="*/ 1 w 779"/>
                <a:gd name="T95" fmla="*/ 1 h 826"/>
                <a:gd name="T96" fmla="*/ 1 w 779"/>
                <a:gd name="T97" fmla="*/ 1 h 826"/>
                <a:gd name="T98" fmla="*/ 1 w 779"/>
                <a:gd name="T99" fmla="*/ 1 h 826"/>
                <a:gd name="T100" fmla="*/ 1 w 779"/>
                <a:gd name="T101" fmla="*/ 1 h 826"/>
                <a:gd name="T102" fmla="*/ 1 w 779"/>
                <a:gd name="T103" fmla="*/ 1 h 826"/>
                <a:gd name="T104" fmla="*/ 1 w 779"/>
                <a:gd name="T105" fmla="*/ 1 h 826"/>
                <a:gd name="T106" fmla="*/ 1 w 779"/>
                <a:gd name="T107" fmla="*/ 1 h 826"/>
                <a:gd name="T108" fmla="*/ 1 w 779"/>
                <a:gd name="T109" fmla="*/ 1 h 826"/>
                <a:gd name="T110" fmla="*/ 1 w 779"/>
                <a:gd name="T111" fmla="*/ 1 h 8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79"/>
                <a:gd name="T169" fmla="*/ 0 h 826"/>
                <a:gd name="T170" fmla="*/ 779 w 779"/>
                <a:gd name="T171" fmla="*/ 826 h 8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79" h="826">
                  <a:moveTo>
                    <a:pt x="680" y="28"/>
                  </a:moveTo>
                  <a:lnTo>
                    <a:pt x="686" y="22"/>
                  </a:lnTo>
                  <a:lnTo>
                    <a:pt x="693" y="14"/>
                  </a:lnTo>
                  <a:lnTo>
                    <a:pt x="698" y="7"/>
                  </a:lnTo>
                  <a:lnTo>
                    <a:pt x="701" y="2"/>
                  </a:lnTo>
                  <a:lnTo>
                    <a:pt x="707" y="0"/>
                  </a:lnTo>
                  <a:lnTo>
                    <a:pt x="712" y="3"/>
                  </a:lnTo>
                  <a:lnTo>
                    <a:pt x="720" y="12"/>
                  </a:lnTo>
                  <a:lnTo>
                    <a:pt x="728" y="28"/>
                  </a:lnTo>
                  <a:lnTo>
                    <a:pt x="733" y="38"/>
                  </a:lnTo>
                  <a:lnTo>
                    <a:pt x="739" y="48"/>
                  </a:lnTo>
                  <a:lnTo>
                    <a:pt x="746" y="56"/>
                  </a:lnTo>
                  <a:lnTo>
                    <a:pt x="752" y="65"/>
                  </a:lnTo>
                  <a:lnTo>
                    <a:pt x="758" y="72"/>
                  </a:lnTo>
                  <a:lnTo>
                    <a:pt x="763" y="81"/>
                  </a:lnTo>
                  <a:lnTo>
                    <a:pt x="769" y="90"/>
                  </a:lnTo>
                  <a:lnTo>
                    <a:pt x="773" y="98"/>
                  </a:lnTo>
                  <a:lnTo>
                    <a:pt x="776" y="107"/>
                  </a:lnTo>
                  <a:lnTo>
                    <a:pt x="779" y="117"/>
                  </a:lnTo>
                  <a:lnTo>
                    <a:pt x="779" y="127"/>
                  </a:lnTo>
                  <a:lnTo>
                    <a:pt x="779" y="138"/>
                  </a:lnTo>
                  <a:lnTo>
                    <a:pt x="776" y="150"/>
                  </a:lnTo>
                  <a:lnTo>
                    <a:pt x="772" y="164"/>
                  </a:lnTo>
                  <a:lnTo>
                    <a:pt x="764" y="177"/>
                  </a:lnTo>
                  <a:lnTo>
                    <a:pt x="754" y="193"/>
                  </a:lnTo>
                  <a:lnTo>
                    <a:pt x="749" y="202"/>
                  </a:lnTo>
                  <a:lnTo>
                    <a:pt x="743" y="212"/>
                  </a:lnTo>
                  <a:lnTo>
                    <a:pt x="737" y="223"/>
                  </a:lnTo>
                  <a:lnTo>
                    <a:pt x="731" y="234"/>
                  </a:lnTo>
                  <a:lnTo>
                    <a:pt x="725" y="246"/>
                  </a:lnTo>
                  <a:lnTo>
                    <a:pt x="719" y="260"/>
                  </a:lnTo>
                  <a:lnTo>
                    <a:pt x="712" y="273"/>
                  </a:lnTo>
                  <a:lnTo>
                    <a:pt x="706" y="287"/>
                  </a:lnTo>
                  <a:lnTo>
                    <a:pt x="700" y="303"/>
                  </a:lnTo>
                  <a:lnTo>
                    <a:pt x="694" y="318"/>
                  </a:lnTo>
                  <a:lnTo>
                    <a:pt x="688" y="334"/>
                  </a:lnTo>
                  <a:lnTo>
                    <a:pt x="682" y="350"/>
                  </a:lnTo>
                  <a:lnTo>
                    <a:pt x="674" y="366"/>
                  </a:lnTo>
                  <a:lnTo>
                    <a:pt x="668" y="382"/>
                  </a:lnTo>
                  <a:lnTo>
                    <a:pt x="663" y="399"/>
                  </a:lnTo>
                  <a:lnTo>
                    <a:pt x="657" y="415"/>
                  </a:lnTo>
                  <a:lnTo>
                    <a:pt x="651" y="432"/>
                  </a:lnTo>
                  <a:lnTo>
                    <a:pt x="645" y="449"/>
                  </a:lnTo>
                  <a:lnTo>
                    <a:pt x="640" y="466"/>
                  </a:lnTo>
                  <a:lnTo>
                    <a:pt x="633" y="481"/>
                  </a:lnTo>
                  <a:lnTo>
                    <a:pt x="629" y="497"/>
                  </a:lnTo>
                  <a:lnTo>
                    <a:pt x="624" y="513"/>
                  </a:lnTo>
                  <a:lnTo>
                    <a:pt x="620" y="527"/>
                  </a:lnTo>
                  <a:lnTo>
                    <a:pt x="615" y="542"/>
                  </a:lnTo>
                  <a:lnTo>
                    <a:pt x="611" y="556"/>
                  </a:lnTo>
                  <a:lnTo>
                    <a:pt x="608" y="569"/>
                  </a:lnTo>
                  <a:lnTo>
                    <a:pt x="604" y="582"/>
                  </a:lnTo>
                  <a:lnTo>
                    <a:pt x="600" y="593"/>
                  </a:lnTo>
                  <a:lnTo>
                    <a:pt x="598" y="604"/>
                  </a:lnTo>
                  <a:lnTo>
                    <a:pt x="595" y="614"/>
                  </a:lnTo>
                  <a:lnTo>
                    <a:pt x="594" y="622"/>
                  </a:lnTo>
                  <a:lnTo>
                    <a:pt x="593" y="631"/>
                  </a:lnTo>
                  <a:lnTo>
                    <a:pt x="590" y="645"/>
                  </a:lnTo>
                  <a:lnTo>
                    <a:pt x="588" y="657"/>
                  </a:lnTo>
                  <a:lnTo>
                    <a:pt x="587" y="668"/>
                  </a:lnTo>
                  <a:lnTo>
                    <a:pt x="584" y="679"/>
                  </a:lnTo>
                  <a:lnTo>
                    <a:pt x="583" y="687"/>
                  </a:lnTo>
                  <a:lnTo>
                    <a:pt x="580" y="695"/>
                  </a:lnTo>
                  <a:lnTo>
                    <a:pt x="579" y="701"/>
                  </a:lnTo>
                  <a:lnTo>
                    <a:pt x="577" y="708"/>
                  </a:lnTo>
                  <a:lnTo>
                    <a:pt x="575" y="714"/>
                  </a:lnTo>
                  <a:lnTo>
                    <a:pt x="573" y="717"/>
                  </a:lnTo>
                  <a:lnTo>
                    <a:pt x="571" y="721"/>
                  </a:lnTo>
                  <a:lnTo>
                    <a:pt x="568" y="724"/>
                  </a:lnTo>
                  <a:lnTo>
                    <a:pt x="566" y="726"/>
                  </a:lnTo>
                  <a:lnTo>
                    <a:pt x="563" y="728"/>
                  </a:lnTo>
                  <a:lnTo>
                    <a:pt x="559" y="730"/>
                  </a:lnTo>
                  <a:lnTo>
                    <a:pt x="557" y="731"/>
                  </a:lnTo>
                  <a:lnTo>
                    <a:pt x="550" y="733"/>
                  </a:lnTo>
                  <a:lnTo>
                    <a:pt x="545" y="736"/>
                  </a:lnTo>
                  <a:lnTo>
                    <a:pt x="540" y="737"/>
                  </a:lnTo>
                  <a:lnTo>
                    <a:pt x="536" y="740"/>
                  </a:lnTo>
                  <a:lnTo>
                    <a:pt x="534" y="742"/>
                  </a:lnTo>
                  <a:lnTo>
                    <a:pt x="531" y="746"/>
                  </a:lnTo>
                  <a:lnTo>
                    <a:pt x="529" y="751"/>
                  </a:lnTo>
                  <a:lnTo>
                    <a:pt x="527" y="757"/>
                  </a:lnTo>
                  <a:lnTo>
                    <a:pt x="525" y="764"/>
                  </a:lnTo>
                  <a:lnTo>
                    <a:pt x="521" y="772"/>
                  </a:lnTo>
                  <a:lnTo>
                    <a:pt x="518" y="778"/>
                  </a:lnTo>
                  <a:lnTo>
                    <a:pt x="513" y="782"/>
                  </a:lnTo>
                  <a:lnTo>
                    <a:pt x="509" y="784"/>
                  </a:lnTo>
                  <a:lnTo>
                    <a:pt x="505" y="783"/>
                  </a:lnTo>
                  <a:lnTo>
                    <a:pt x="504" y="779"/>
                  </a:lnTo>
                  <a:lnTo>
                    <a:pt x="505" y="770"/>
                  </a:lnTo>
                  <a:lnTo>
                    <a:pt x="506" y="764"/>
                  </a:lnTo>
                  <a:lnTo>
                    <a:pt x="508" y="759"/>
                  </a:lnTo>
                  <a:lnTo>
                    <a:pt x="509" y="752"/>
                  </a:lnTo>
                  <a:lnTo>
                    <a:pt x="510" y="746"/>
                  </a:lnTo>
                  <a:lnTo>
                    <a:pt x="511" y="740"/>
                  </a:lnTo>
                  <a:lnTo>
                    <a:pt x="514" y="732"/>
                  </a:lnTo>
                  <a:lnTo>
                    <a:pt x="515" y="725"/>
                  </a:lnTo>
                  <a:lnTo>
                    <a:pt x="518" y="717"/>
                  </a:lnTo>
                  <a:lnTo>
                    <a:pt x="519" y="711"/>
                  </a:lnTo>
                  <a:lnTo>
                    <a:pt x="521" y="704"/>
                  </a:lnTo>
                  <a:lnTo>
                    <a:pt x="525" y="696"/>
                  </a:lnTo>
                  <a:lnTo>
                    <a:pt x="527" y="690"/>
                  </a:lnTo>
                  <a:lnTo>
                    <a:pt x="531" y="683"/>
                  </a:lnTo>
                  <a:lnTo>
                    <a:pt x="535" y="675"/>
                  </a:lnTo>
                  <a:lnTo>
                    <a:pt x="539" y="669"/>
                  </a:lnTo>
                  <a:lnTo>
                    <a:pt x="543" y="663"/>
                  </a:lnTo>
                  <a:lnTo>
                    <a:pt x="548" y="657"/>
                  </a:lnTo>
                  <a:lnTo>
                    <a:pt x="551" y="651"/>
                  </a:lnTo>
                  <a:lnTo>
                    <a:pt x="552" y="646"/>
                  </a:lnTo>
                  <a:lnTo>
                    <a:pt x="553" y="640"/>
                  </a:lnTo>
                  <a:lnTo>
                    <a:pt x="553" y="635"/>
                  </a:lnTo>
                  <a:lnTo>
                    <a:pt x="552" y="630"/>
                  </a:lnTo>
                  <a:lnTo>
                    <a:pt x="551" y="626"/>
                  </a:lnTo>
                  <a:lnTo>
                    <a:pt x="548" y="624"/>
                  </a:lnTo>
                  <a:lnTo>
                    <a:pt x="547" y="621"/>
                  </a:lnTo>
                  <a:lnTo>
                    <a:pt x="543" y="620"/>
                  </a:lnTo>
                  <a:lnTo>
                    <a:pt x="541" y="620"/>
                  </a:lnTo>
                  <a:lnTo>
                    <a:pt x="537" y="620"/>
                  </a:lnTo>
                  <a:lnTo>
                    <a:pt x="535" y="622"/>
                  </a:lnTo>
                  <a:lnTo>
                    <a:pt x="532" y="626"/>
                  </a:lnTo>
                  <a:lnTo>
                    <a:pt x="530" y="631"/>
                  </a:lnTo>
                  <a:lnTo>
                    <a:pt x="527" y="637"/>
                  </a:lnTo>
                  <a:lnTo>
                    <a:pt x="525" y="645"/>
                  </a:lnTo>
                  <a:lnTo>
                    <a:pt x="524" y="652"/>
                  </a:lnTo>
                  <a:lnTo>
                    <a:pt x="521" y="661"/>
                  </a:lnTo>
                  <a:lnTo>
                    <a:pt x="519" y="668"/>
                  </a:lnTo>
                  <a:lnTo>
                    <a:pt x="516" y="677"/>
                  </a:lnTo>
                  <a:lnTo>
                    <a:pt x="513" y="685"/>
                  </a:lnTo>
                  <a:lnTo>
                    <a:pt x="510" y="693"/>
                  </a:lnTo>
                  <a:lnTo>
                    <a:pt x="506" y="701"/>
                  </a:lnTo>
                  <a:lnTo>
                    <a:pt x="503" y="710"/>
                  </a:lnTo>
                  <a:lnTo>
                    <a:pt x="499" y="717"/>
                  </a:lnTo>
                  <a:lnTo>
                    <a:pt x="495" y="725"/>
                  </a:lnTo>
                  <a:lnTo>
                    <a:pt x="492" y="733"/>
                  </a:lnTo>
                  <a:lnTo>
                    <a:pt x="488" y="741"/>
                  </a:lnTo>
                  <a:lnTo>
                    <a:pt x="484" y="747"/>
                  </a:lnTo>
                  <a:lnTo>
                    <a:pt x="479" y="754"/>
                  </a:lnTo>
                  <a:lnTo>
                    <a:pt x="476" y="761"/>
                  </a:lnTo>
                  <a:lnTo>
                    <a:pt x="468" y="772"/>
                  </a:lnTo>
                  <a:lnTo>
                    <a:pt x="461" y="780"/>
                  </a:lnTo>
                  <a:lnTo>
                    <a:pt x="455" y="786"/>
                  </a:lnTo>
                  <a:lnTo>
                    <a:pt x="450" y="793"/>
                  </a:lnTo>
                  <a:lnTo>
                    <a:pt x="446" y="798"/>
                  </a:lnTo>
                  <a:lnTo>
                    <a:pt x="444" y="802"/>
                  </a:lnTo>
                  <a:lnTo>
                    <a:pt x="442" y="807"/>
                  </a:lnTo>
                  <a:lnTo>
                    <a:pt x="444" y="812"/>
                  </a:lnTo>
                  <a:lnTo>
                    <a:pt x="444" y="815"/>
                  </a:lnTo>
                  <a:lnTo>
                    <a:pt x="442" y="817"/>
                  </a:lnTo>
                  <a:lnTo>
                    <a:pt x="441" y="820"/>
                  </a:lnTo>
                  <a:lnTo>
                    <a:pt x="440" y="821"/>
                  </a:lnTo>
                  <a:lnTo>
                    <a:pt x="437" y="822"/>
                  </a:lnTo>
                  <a:lnTo>
                    <a:pt x="435" y="822"/>
                  </a:lnTo>
                  <a:lnTo>
                    <a:pt x="431" y="823"/>
                  </a:lnTo>
                  <a:lnTo>
                    <a:pt x="428" y="823"/>
                  </a:lnTo>
                  <a:lnTo>
                    <a:pt x="423" y="823"/>
                  </a:lnTo>
                  <a:lnTo>
                    <a:pt x="419" y="823"/>
                  </a:lnTo>
                  <a:lnTo>
                    <a:pt x="414" y="823"/>
                  </a:lnTo>
                  <a:lnTo>
                    <a:pt x="408" y="823"/>
                  </a:lnTo>
                  <a:lnTo>
                    <a:pt x="403" y="822"/>
                  </a:lnTo>
                  <a:lnTo>
                    <a:pt x="397" y="822"/>
                  </a:lnTo>
                  <a:lnTo>
                    <a:pt x="391" y="822"/>
                  </a:lnTo>
                  <a:lnTo>
                    <a:pt x="384" y="822"/>
                  </a:lnTo>
                  <a:lnTo>
                    <a:pt x="378" y="822"/>
                  </a:lnTo>
                  <a:lnTo>
                    <a:pt x="372" y="823"/>
                  </a:lnTo>
                  <a:lnTo>
                    <a:pt x="366" y="823"/>
                  </a:lnTo>
                  <a:lnTo>
                    <a:pt x="358" y="825"/>
                  </a:lnTo>
                  <a:lnTo>
                    <a:pt x="352" y="825"/>
                  </a:lnTo>
                  <a:lnTo>
                    <a:pt x="346" y="826"/>
                  </a:lnTo>
                  <a:lnTo>
                    <a:pt x="340" y="826"/>
                  </a:lnTo>
                  <a:lnTo>
                    <a:pt x="335" y="826"/>
                  </a:lnTo>
                  <a:lnTo>
                    <a:pt x="330" y="826"/>
                  </a:lnTo>
                  <a:lnTo>
                    <a:pt x="326" y="825"/>
                  </a:lnTo>
                  <a:lnTo>
                    <a:pt x="324" y="822"/>
                  </a:lnTo>
                  <a:lnTo>
                    <a:pt x="321" y="820"/>
                  </a:lnTo>
                  <a:lnTo>
                    <a:pt x="320" y="816"/>
                  </a:lnTo>
                  <a:lnTo>
                    <a:pt x="321" y="810"/>
                  </a:lnTo>
                  <a:lnTo>
                    <a:pt x="323" y="804"/>
                  </a:lnTo>
                  <a:lnTo>
                    <a:pt x="326" y="796"/>
                  </a:lnTo>
                  <a:lnTo>
                    <a:pt x="330" y="788"/>
                  </a:lnTo>
                  <a:lnTo>
                    <a:pt x="334" y="780"/>
                  </a:lnTo>
                  <a:lnTo>
                    <a:pt x="336" y="774"/>
                  </a:lnTo>
                  <a:lnTo>
                    <a:pt x="338" y="768"/>
                  </a:lnTo>
                  <a:lnTo>
                    <a:pt x="339" y="762"/>
                  </a:lnTo>
                  <a:lnTo>
                    <a:pt x="339" y="758"/>
                  </a:lnTo>
                  <a:lnTo>
                    <a:pt x="339" y="754"/>
                  </a:lnTo>
                  <a:lnTo>
                    <a:pt x="338" y="751"/>
                  </a:lnTo>
                  <a:lnTo>
                    <a:pt x="335" y="748"/>
                  </a:lnTo>
                  <a:lnTo>
                    <a:pt x="334" y="748"/>
                  </a:lnTo>
                  <a:lnTo>
                    <a:pt x="331" y="748"/>
                  </a:lnTo>
                  <a:lnTo>
                    <a:pt x="329" y="748"/>
                  </a:lnTo>
                  <a:lnTo>
                    <a:pt x="325" y="751"/>
                  </a:lnTo>
                  <a:lnTo>
                    <a:pt x="321" y="754"/>
                  </a:lnTo>
                  <a:lnTo>
                    <a:pt x="318" y="758"/>
                  </a:lnTo>
                  <a:lnTo>
                    <a:pt x="314" y="764"/>
                  </a:lnTo>
                  <a:lnTo>
                    <a:pt x="307" y="775"/>
                  </a:lnTo>
                  <a:lnTo>
                    <a:pt x="302" y="785"/>
                  </a:lnTo>
                  <a:lnTo>
                    <a:pt x="298" y="795"/>
                  </a:lnTo>
                  <a:lnTo>
                    <a:pt x="296" y="801"/>
                  </a:lnTo>
                  <a:lnTo>
                    <a:pt x="291" y="807"/>
                  </a:lnTo>
                  <a:lnTo>
                    <a:pt x="285" y="809"/>
                  </a:lnTo>
                  <a:lnTo>
                    <a:pt x="275" y="809"/>
                  </a:lnTo>
                  <a:lnTo>
                    <a:pt x="262" y="806"/>
                  </a:lnTo>
                  <a:lnTo>
                    <a:pt x="254" y="804"/>
                  </a:lnTo>
                  <a:lnTo>
                    <a:pt x="245" y="801"/>
                  </a:lnTo>
                  <a:lnTo>
                    <a:pt x="236" y="799"/>
                  </a:lnTo>
                  <a:lnTo>
                    <a:pt x="229" y="798"/>
                  </a:lnTo>
                  <a:lnTo>
                    <a:pt x="220" y="795"/>
                  </a:lnTo>
                  <a:lnTo>
                    <a:pt x="212" y="794"/>
                  </a:lnTo>
                  <a:lnTo>
                    <a:pt x="204" y="791"/>
                  </a:lnTo>
                  <a:lnTo>
                    <a:pt x="197" y="790"/>
                  </a:lnTo>
                  <a:lnTo>
                    <a:pt x="191" y="788"/>
                  </a:lnTo>
                  <a:lnTo>
                    <a:pt x="185" y="785"/>
                  </a:lnTo>
                  <a:lnTo>
                    <a:pt x="180" y="783"/>
                  </a:lnTo>
                  <a:lnTo>
                    <a:pt x="176" y="779"/>
                  </a:lnTo>
                  <a:lnTo>
                    <a:pt x="174" y="777"/>
                  </a:lnTo>
                  <a:lnTo>
                    <a:pt x="172" y="773"/>
                  </a:lnTo>
                  <a:lnTo>
                    <a:pt x="172" y="768"/>
                  </a:lnTo>
                  <a:lnTo>
                    <a:pt x="175" y="764"/>
                  </a:lnTo>
                  <a:lnTo>
                    <a:pt x="180" y="754"/>
                  </a:lnTo>
                  <a:lnTo>
                    <a:pt x="185" y="745"/>
                  </a:lnTo>
                  <a:lnTo>
                    <a:pt x="190" y="736"/>
                  </a:lnTo>
                  <a:lnTo>
                    <a:pt x="193" y="730"/>
                  </a:lnTo>
                  <a:lnTo>
                    <a:pt x="193" y="726"/>
                  </a:lnTo>
                  <a:lnTo>
                    <a:pt x="191" y="726"/>
                  </a:lnTo>
                  <a:lnTo>
                    <a:pt x="183" y="730"/>
                  </a:lnTo>
                  <a:lnTo>
                    <a:pt x="171" y="738"/>
                  </a:lnTo>
                  <a:lnTo>
                    <a:pt x="166" y="741"/>
                  </a:lnTo>
                  <a:lnTo>
                    <a:pt x="159" y="745"/>
                  </a:lnTo>
                  <a:lnTo>
                    <a:pt x="150" y="747"/>
                  </a:lnTo>
                  <a:lnTo>
                    <a:pt x="141" y="751"/>
                  </a:lnTo>
                  <a:lnTo>
                    <a:pt x="130" y="753"/>
                  </a:lnTo>
                  <a:lnTo>
                    <a:pt x="121" y="756"/>
                  </a:lnTo>
                  <a:lnTo>
                    <a:pt x="111" y="757"/>
                  </a:lnTo>
                  <a:lnTo>
                    <a:pt x="101" y="758"/>
                  </a:lnTo>
                  <a:lnTo>
                    <a:pt x="92" y="758"/>
                  </a:lnTo>
                  <a:lnTo>
                    <a:pt x="84" y="758"/>
                  </a:lnTo>
                  <a:lnTo>
                    <a:pt x="77" y="757"/>
                  </a:lnTo>
                  <a:lnTo>
                    <a:pt x="74" y="756"/>
                  </a:lnTo>
                  <a:lnTo>
                    <a:pt x="71" y="752"/>
                  </a:lnTo>
                  <a:lnTo>
                    <a:pt x="72" y="747"/>
                  </a:lnTo>
                  <a:lnTo>
                    <a:pt x="76" y="742"/>
                  </a:lnTo>
                  <a:lnTo>
                    <a:pt x="84" y="735"/>
                  </a:lnTo>
                  <a:lnTo>
                    <a:pt x="91" y="727"/>
                  </a:lnTo>
                  <a:lnTo>
                    <a:pt x="97" y="721"/>
                  </a:lnTo>
                  <a:lnTo>
                    <a:pt x="102" y="717"/>
                  </a:lnTo>
                  <a:lnTo>
                    <a:pt x="103" y="714"/>
                  </a:lnTo>
                  <a:lnTo>
                    <a:pt x="104" y="711"/>
                  </a:lnTo>
                  <a:lnTo>
                    <a:pt x="103" y="710"/>
                  </a:lnTo>
                  <a:lnTo>
                    <a:pt x="102" y="709"/>
                  </a:lnTo>
                  <a:lnTo>
                    <a:pt x="98" y="709"/>
                  </a:lnTo>
                  <a:lnTo>
                    <a:pt x="96" y="710"/>
                  </a:lnTo>
                  <a:lnTo>
                    <a:pt x="92" y="711"/>
                  </a:lnTo>
                  <a:lnTo>
                    <a:pt x="87" y="714"/>
                  </a:lnTo>
                  <a:lnTo>
                    <a:pt x="84" y="715"/>
                  </a:lnTo>
                  <a:lnTo>
                    <a:pt x="80" y="717"/>
                  </a:lnTo>
                  <a:lnTo>
                    <a:pt x="76" y="720"/>
                  </a:lnTo>
                  <a:lnTo>
                    <a:pt x="72" y="722"/>
                  </a:lnTo>
                  <a:lnTo>
                    <a:pt x="71" y="725"/>
                  </a:lnTo>
                  <a:lnTo>
                    <a:pt x="66" y="728"/>
                  </a:lnTo>
                  <a:lnTo>
                    <a:pt x="61" y="731"/>
                  </a:lnTo>
                  <a:lnTo>
                    <a:pt x="56" y="732"/>
                  </a:lnTo>
                  <a:lnTo>
                    <a:pt x="50" y="735"/>
                  </a:lnTo>
                  <a:lnTo>
                    <a:pt x="44" y="736"/>
                  </a:lnTo>
                  <a:lnTo>
                    <a:pt x="38" y="738"/>
                  </a:lnTo>
                  <a:lnTo>
                    <a:pt x="33" y="740"/>
                  </a:lnTo>
                  <a:lnTo>
                    <a:pt x="27" y="741"/>
                  </a:lnTo>
                  <a:lnTo>
                    <a:pt x="21" y="742"/>
                  </a:lnTo>
                  <a:lnTo>
                    <a:pt x="16" y="742"/>
                  </a:lnTo>
                  <a:lnTo>
                    <a:pt x="11" y="743"/>
                  </a:lnTo>
                  <a:lnTo>
                    <a:pt x="7" y="743"/>
                  </a:lnTo>
                  <a:lnTo>
                    <a:pt x="3" y="743"/>
                  </a:lnTo>
                  <a:lnTo>
                    <a:pt x="2" y="745"/>
                  </a:lnTo>
                  <a:lnTo>
                    <a:pt x="0" y="745"/>
                  </a:lnTo>
                  <a:lnTo>
                    <a:pt x="18" y="728"/>
                  </a:lnTo>
                  <a:lnTo>
                    <a:pt x="35" y="712"/>
                  </a:lnTo>
                  <a:lnTo>
                    <a:pt x="54" y="696"/>
                  </a:lnTo>
                  <a:lnTo>
                    <a:pt x="71" y="680"/>
                  </a:lnTo>
                  <a:lnTo>
                    <a:pt x="88" y="664"/>
                  </a:lnTo>
                  <a:lnTo>
                    <a:pt x="106" y="650"/>
                  </a:lnTo>
                  <a:lnTo>
                    <a:pt x="123" y="634"/>
                  </a:lnTo>
                  <a:lnTo>
                    <a:pt x="139" y="617"/>
                  </a:lnTo>
                  <a:lnTo>
                    <a:pt x="155" y="603"/>
                  </a:lnTo>
                  <a:lnTo>
                    <a:pt x="171" y="587"/>
                  </a:lnTo>
                  <a:lnTo>
                    <a:pt x="187" y="571"/>
                  </a:lnTo>
                  <a:lnTo>
                    <a:pt x="202" y="556"/>
                  </a:lnTo>
                  <a:lnTo>
                    <a:pt x="217" y="541"/>
                  </a:lnTo>
                  <a:lnTo>
                    <a:pt x="231" y="526"/>
                  </a:lnTo>
                  <a:lnTo>
                    <a:pt x="246" y="511"/>
                  </a:lnTo>
                  <a:lnTo>
                    <a:pt x="260" y="497"/>
                  </a:lnTo>
                  <a:lnTo>
                    <a:pt x="273" y="482"/>
                  </a:lnTo>
                  <a:lnTo>
                    <a:pt x="286" y="468"/>
                  </a:lnTo>
                  <a:lnTo>
                    <a:pt x="298" y="453"/>
                  </a:lnTo>
                  <a:lnTo>
                    <a:pt x="310" y="441"/>
                  </a:lnTo>
                  <a:lnTo>
                    <a:pt x="323" y="428"/>
                  </a:lnTo>
                  <a:lnTo>
                    <a:pt x="334" y="415"/>
                  </a:lnTo>
                  <a:lnTo>
                    <a:pt x="345" y="402"/>
                  </a:lnTo>
                  <a:lnTo>
                    <a:pt x="355" y="389"/>
                  </a:lnTo>
                  <a:lnTo>
                    <a:pt x="365" y="378"/>
                  </a:lnTo>
                  <a:lnTo>
                    <a:pt x="375" y="366"/>
                  </a:lnTo>
                  <a:lnTo>
                    <a:pt x="383" y="355"/>
                  </a:lnTo>
                  <a:lnTo>
                    <a:pt x="392" y="345"/>
                  </a:lnTo>
                  <a:lnTo>
                    <a:pt x="399" y="335"/>
                  </a:lnTo>
                  <a:lnTo>
                    <a:pt x="407" y="325"/>
                  </a:lnTo>
                  <a:lnTo>
                    <a:pt x="414" y="315"/>
                  </a:lnTo>
                  <a:lnTo>
                    <a:pt x="420" y="307"/>
                  </a:lnTo>
                  <a:lnTo>
                    <a:pt x="426" y="298"/>
                  </a:lnTo>
                  <a:lnTo>
                    <a:pt x="434" y="289"/>
                  </a:lnTo>
                  <a:lnTo>
                    <a:pt x="440" y="280"/>
                  </a:lnTo>
                  <a:lnTo>
                    <a:pt x="446" y="271"/>
                  </a:lnTo>
                  <a:lnTo>
                    <a:pt x="452" y="261"/>
                  </a:lnTo>
                  <a:lnTo>
                    <a:pt x="460" y="251"/>
                  </a:lnTo>
                  <a:lnTo>
                    <a:pt x="467" y="241"/>
                  </a:lnTo>
                  <a:lnTo>
                    <a:pt x="473" y="233"/>
                  </a:lnTo>
                  <a:lnTo>
                    <a:pt x="481" y="222"/>
                  </a:lnTo>
                  <a:lnTo>
                    <a:pt x="488" y="212"/>
                  </a:lnTo>
                  <a:lnTo>
                    <a:pt x="495" y="202"/>
                  </a:lnTo>
                  <a:lnTo>
                    <a:pt x="503" y="192"/>
                  </a:lnTo>
                  <a:lnTo>
                    <a:pt x="510" y="182"/>
                  </a:lnTo>
                  <a:lnTo>
                    <a:pt x="519" y="172"/>
                  </a:lnTo>
                  <a:lnTo>
                    <a:pt x="526" y="162"/>
                  </a:lnTo>
                  <a:lnTo>
                    <a:pt x="535" y="153"/>
                  </a:lnTo>
                  <a:lnTo>
                    <a:pt x="542" y="143"/>
                  </a:lnTo>
                  <a:lnTo>
                    <a:pt x="551" y="134"/>
                  </a:lnTo>
                  <a:lnTo>
                    <a:pt x="559" y="124"/>
                  </a:lnTo>
                  <a:lnTo>
                    <a:pt x="568" y="114"/>
                  </a:lnTo>
                  <a:lnTo>
                    <a:pt x="577" y="106"/>
                  </a:lnTo>
                  <a:lnTo>
                    <a:pt x="585" y="97"/>
                  </a:lnTo>
                  <a:lnTo>
                    <a:pt x="594" y="88"/>
                  </a:lnTo>
                  <a:lnTo>
                    <a:pt x="604" y="81"/>
                  </a:lnTo>
                  <a:lnTo>
                    <a:pt x="612" y="72"/>
                  </a:lnTo>
                  <a:lnTo>
                    <a:pt x="622" y="65"/>
                  </a:lnTo>
                  <a:lnTo>
                    <a:pt x="631" y="58"/>
                  </a:lnTo>
                  <a:lnTo>
                    <a:pt x="641" y="51"/>
                  </a:lnTo>
                  <a:lnTo>
                    <a:pt x="651" y="45"/>
                  </a:lnTo>
                  <a:lnTo>
                    <a:pt x="661" y="39"/>
                  </a:lnTo>
                  <a:lnTo>
                    <a:pt x="670" y="33"/>
                  </a:lnTo>
                  <a:lnTo>
                    <a:pt x="680" y="28"/>
                  </a:lnTo>
                  <a:close/>
                </a:path>
              </a:pathLst>
            </a:custGeom>
            <a:solidFill>
              <a:schemeClr val="accent1"/>
            </a:solidFill>
            <a:ln w="9525">
              <a:noFill/>
              <a:round/>
              <a:headEnd/>
              <a:tailEnd/>
            </a:ln>
          </p:spPr>
          <p:txBody>
            <a:bodyPr/>
            <a:lstStyle/>
            <a:p>
              <a:endParaRPr lang="ko-KR" altLang="en-US"/>
            </a:p>
          </p:txBody>
        </p:sp>
        <p:sp>
          <p:nvSpPr>
            <p:cNvPr id="259099" name="Freeform 26"/>
            <p:cNvSpPr>
              <a:spLocks/>
            </p:cNvSpPr>
            <p:nvPr/>
          </p:nvSpPr>
          <p:spPr bwMode="auto">
            <a:xfrm>
              <a:off x="4285" y="2742"/>
              <a:ext cx="270" cy="389"/>
            </a:xfrm>
            <a:custGeom>
              <a:avLst/>
              <a:gdLst>
                <a:gd name="T0" fmla="*/ 1 w 540"/>
                <a:gd name="T1" fmla="*/ 1 h 778"/>
                <a:gd name="T2" fmla="*/ 1 w 540"/>
                <a:gd name="T3" fmla="*/ 1 h 778"/>
                <a:gd name="T4" fmla="*/ 1 w 540"/>
                <a:gd name="T5" fmla="*/ 1 h 778"/>
                <a:gd name="T6" fmla="*/ 1 w 540"/>
                <a:gd name="T7" fmla="*/ 1 h 778"/>
                <a:gd name="T8" fmla="*/ 1 w 540"/>
                <a:gd name="T9" fmla="*/ 1 h 778"/>
                <a:gd name="T10" fmla="*/ 1 w 540"/>
                <a:gd name="T11" fmla="*/ 1 h 778"/>
                <a:gd name="T12" fmla="*/ 1 w 540"/>
                <a:gd name="T13" fmla="*/ 1 h 778"/>
                <a:gd name="T14" fmla="*/ 1 w 540"/>
                <a:gd name="T15" fmla="*/ 1 h 778"/>
                <a:gd name="T16" fmla="*/ 1 w 540"/>
                <a:gd name="T17" fmla="*/ 1 h 778"/>
                <a:gd name="T18" fmla="*/ 1 w 540"/>
                <a:gd name="T19" fmla="*/ 1 h 778"/>
                <a:gd name="T20" fmla="*/ 1 w 540"/>
                <a:gd name="T21" fmla="*/ 1 h 778"/>
                <a:gd name="T22" fmla="*/ 1 w 540"/>
                <a:gd name="T23" fmla="*/ 1 h 778"/>
                <a:gd name="T24" fmla="*/ 1 w 540"/>
                <a:gd name="T25" fmla="*/ 1 h 778"/>
                <a:gd name="T26" fmla="*/ 1 w 540"/>
                <a:gd name="T27" fmla="*/ 1 h 778"/>
                <a:gd name="T28" fmla="*/ 1 w 540"/>
                <a:gd name="T29" fmla="*/ 1 h 778"/>
                <a:gd name="T30" fmla="*/ 1 w 540"/>
                <a:gd name="T31" fmla="*/ 1 h 778"/>
                <a:gd name="T32" fmla="*/ 1 w 540"/>
                <a:gd name="T33" fmla="*/ 1 h 778"/>
                <a:gd name="T34" fmla="*/ 1 w 540"/>
                <a:gd name="T35" fmla="*/ 1 h 778"/>
                <a:gd name="T36" fmla="*/ 1 w 540"/>
                <a:gd name="T37" fmla="*/ 1 h 778"/>
                <a:gd name="T38" fmla="*/ 1 w 540"/>
                <a:gd name="T39" fmla="*/ 1 h 778"/>
                <a:gd name="T40" fmla="*/ 1 w 540"/>
                <a:gd name="T41" fmla="*/ 1 h 778"/>
                <a:gd name="T42" fmla="*/ 1 w 540"/>
                <a:gd name="T43" fmla="*/ 1 h 778"/>
                <a:gd name="T44" fmla="*/ 1 w 540"/>
                <a:gd name="T45" fmla="*/ 1 h 778"/>
                <a:gd name="T46" fmla="*/ 1 w 540"/>
                <a:gd name="T47" fmla="*/ 1 h 778"/>
                <a:gd name="T48" fmla="*/ 1 w 540"/>
                <a:gd name="T49" fmla="*/ 1 h 778"/>
                <a:gd name="T50" fmla="*/ 1 w 540"/>
                <a:gd name="T51" fmla="*/ 1 h 778"/>
                <a:gd name="T52" fmla="*/ 1 w 540"/>
                <a:gd name="T53" fmla="*/ 1 h 778"/>
                <a:gd name="T54" fmla="*/ 1 w 540"/>
                <a:gd name="T55" fmla="*/ 1 h 778"/>
                <a:gd name="T56" fmla="*/ 1 w 540"/>
                <a:gd name="T57" fmla="*/ 1 h 778"/>
                <a:gd name="T58" fmla="*/ 1 w 540"/>
                <a:gd name="T59" fmla="*/ 1 h 778"/>
                <a:gd name="T60" fmla="*/ 1 w 540"/>
                <a:gd name="T61" fmla="*/ 1 h 778"/>
                <a:gd name="T62" fmla="*/ 1 w 540"/>
                <a:gd name="T63" fmla="*/ 1 h 778"/>
                <a:gd name="T64" fmla="*/ 1 w 540"/>
                <a:gd name="T65" fmla="*/ 1 h 778"/>
                <a:gd name="T66" fmla="*/ 1 w 540"/>
                <a:gd name="T67" fmla="*/ 1 h 778"/>
                <a:gd name="T68" fmla="*/ 1 w 540"/>
                <a:gd name="T69" fmla="*/ 1 h 778"/>
                <a:gd name="T70" fmla="*/ 1 w 540"/>
                <a:gd name="T71" fmla="*/ 1 h 778"/>
                <a:gd name="T72" fmla="*/ 1 w 540"/>
                <a:gd name="T73" fmla="*/ 1 h 778"/>
                <a:gd name="T74" fmla="*/ 1 w 540"/>
                <a:gd name="T75" fmla="*/ 1 h 778"/>
                <a:gd name="T76" fmla="*/ 1 w 540"/>
                <a:gd name="T77" fmla="*/ 1 h 778"/>
                <a:gd name="T78" fmla="*/ 1 w 540"/>
                <a:gd name="T79" fmla="*/ 1 h 778"/>
                <a:gd name="T80" fmla="*/ 1 w 540"/>
                <a:gd name="T81" fmla="*/ 1 h 778"/>
                <a:gd name="T82" fmla="*/ 1 w 540"/>
                <a:gd name="T83" fmla="*/ 1 h 778"/>
                <a:gd name="T84" fmla="*/ 1 w 540"/>
                <a:gd name="T85" fmla="*/ 1 h 778"/>
                <a:gd name="T86" fmla="*/ 1 w 540"/>
                <a:gd name="T87" fmla="*/ 1 h 778"/>
                <a:gd name="T88" fmla="*/ 1 w 540"/>
                <a:gd name="T89" fmla="*/ 1 h 778"/>
                <a:gd name="T90" fmla="*/ 1 w 540"/>
                <a:gd name="T91" fmla="*/ 1 h 778"/>
                <a:gd name="T92" fmla="*/ 1 w 540"/>
                <a:gd name="T93" fmla="*/ 1 h 778"/>
                <a:gd name="T94" fmla="*/ 1 w 540"/>
                <a:gd name="T95" fmla="*/ 1 h 778"/>
                <a:gd name="T96" fmla="*/ 1 w 540"/>
                <a:gd name="T97" fmla="*/ 1 h 778"/>
                <a:gd name="T98" fmla="*/ 1 w 540"/>
                <a:gd name="T99" fmla="*/ 1 h 778"/>
                <a:gd name="T100" fmla="*/ 1 w 540"/>
                <a:gd name="T101" fmla="*/ 1 h 778"/>
                <a:gd name="T102" fmla="*/ 1 w 540"/>
                <a:gd name="T103" fmla="*/ 1 h 778"/>
                <a:gd name="T104" fmla="*/ 1 w 540"/>
                <a:gd name="T105" fmla="*/ 1 h 778"/>
                <a:gd name="T106" fmla="*/ 1 w 540"/>
                <a:gd name="T107" fmla="*/ 1 h 778"/>
                <a:gd name="T108" fmla="*/ 1 w 540"/>
                <a:gd name="T109" fmla="*/ 1 h 778"/>
                <a:gd name="T110" fmla="*/ 1 w 540"/>
                <a:gd name="T111" fmla="*/ 1 h 778"/>
                <a:gd name="T112" fmla="*/ 1 w 540"/>
                <a:gd name="T113" fmla="*/ 1 h 778"/>
                <a:gd name="T114" fmla="*/ 1 w 540"/>
                <a:gd name="T115" fmla="*/ 1 h 778"/>
                <a:gd name="T116" fmla="*/ 1 w 540"/>
                <a:gd name="T117" fmla="*/ 1 h 7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0"/>
                <a:gd name="T178" fmla="*/ 0 h 778"/>
                <a:gd name="T179" fmla="*/ 540 w 540"/>
                <a:gd name="T180" fmla="*/ 778 h 7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0" h="778">
                  <a:moveTo>
                    <a:pt x="514" y="0"/>
                  </a:moveTo>
                  <a:lnTo>
                    <a:pt x="505" y="9"/>
                  </a:lnTo>
                  <a:lnTo>
                    <a:pt x="495" y="17"/>
                  </a:lnTo>
                  <a:lnTo>
                    <a:pt x="484" y="27"/>
                  </a:lnTo>
                  <a:lnTo>
                    <a:pt x="471" y="37"/>
                  </a:lnTo>
                  <a:lnTo>
                    <a:pt x="457" y="47"/>
                  </a:lnTo>
                  <a:lnTo>
                    <a:pt x="442" y="58"/>
                  </a:lnTo>
                  <a:lnTo>
                    <a:pt x="427" y="69"/>
                  </a:lnTo>
                  <a:lnTo>
                    <a:pt x="410" y="80"/>
                  </a:lnTo>
                  <a:lnTo>
                    <a:pt x="394" y="93"/>
                  </a:lnTo>
                  <a:lnTo>
                    <a:pt x="376" y="104"/>
                  </a:lnTo>
                  <a:lnTo>
                    <a:pt x="357" y="116"/>
                  </a:lnTo>
                  <a:lnTo>
                    <a:pt x="339" y="128"/>
                  </a:lnTo>
                  <a:lnTo>
                    <a:pt x="320" y="141"/>
                  </a:lnTo>
                  <a:lnTo>
                    <a:pt x="300" y="152"/>
                  </a:lnTo>
                  <a:lnTo>
                    <a:pt x="281" y="164"/>
                  </a:lnTo>
                  <a:lnTo>
                    <a:pt x="262" y="176"/>
                  </a:lnTo>
                  <a:lnTo>
                    <a:pt x="242" y="188"/>
                  </a:lnTo>
                  <a:lnTo>
                    <a:pt x="224" y="199"/>
                  </a:lnTo>
                  <a:lnTo>
                    <a:pt x="204" y="210"/>
                  </a:lnTo>
                  <a:lnTo>
                    <a:pt x="187" y="221"/>
                  </a:lnTo>
                  <a:lnTo>
                    <a:pt x="168" y="232"/>
                  </a:lnTo>
                  <a:lnTo>
                    <a:pt x="151" y="242"/>
                  </a:lnTo>
                  <a:lnTo>
                    <a:pt x="135" y="250"/>
                  </a:lnTo>
                  <a:lnTo>
                    <a:pt x="119" y="260"/>
                  </a:lnTo>
                  <a:lnTo>
                    <a:pt x="104" y="268"/>
                  </a:lnTo>
                  <a:lnTo>
                    <a:pt x="91" y="276"/>
                  </a:lnTo>
                  <a:lnTo>
                    <a:pt x="78" y="283"/>
                  </a:lnTo>
                  <a:lnTo>
                    <a:pt x="66" y="289"/>
                  </a:lnTo>
                  <a:lnTo>
                    <a:pt x="56" y="295"/>
                  </a:lnTo>
                  <a:lnTo>
                    <a:pt x="48" y="299"/>
                  </a:lnTo>
                  <a:lnTo>
                    <a:pt x="40" y="302"/>
                  </a:lnTo>
                  <a:lnTo>
                    <a:pt x="34" y="305"/>
                  </a:lnTo>
                  <a:lnTo>
                    <a:pt x="18" y="313"/>
                  </a:lnTo>
                  <a:lnTo>
                    <a:pt x="7" y="320"/>
                  </a:lnTo>
                  <a:lnTo>
                    <a:pt x="1" y="324"/>
                  </a:lnTo>
                  <a:lnTo>
                    <a:pt x="0" y="329"/>
                  </a:lnTo>
                  <a:lnTo>
                    <a:pt x="2" y="334"/>
                  </a:lnTo>
                  <a:lnTo>
                    <a:pt x="6" y="338"/>
                  </a:lnTo>
                  <a:lnTo>
                    <a:pt x="13" y="343"/>
                  </a:lnTo>
                  <a:lnTo>
                    <a:pt x="21" y="347"/>
                  </a:lnTo>
                  <a:lnTo>
                    <a:pt x="25" y="350"/>
                  </a:lnTo>
                  <a:lnTo>
                    <a:pt x="29" y="353"/>
                  </a:lnTo>
                  <a:lnTo>
                    <a:pt x="33" y="355"/>
                  </a:lnTo>
                  <a:lnTo>
                    <a:pt x="37" y="358"/>
                  </a:lnTo>
                  <a:lnTo>
                    <a:pt x="40" y="361"/>
                  </a:lnTo>
                  <a:lnTo>
                    <a:pt x="43" y="365"/>
                  </a:lnTo>
                  <a:lnTo>
                    <a:pt x="45" y="369"/>
                  </a:lnTo>
                  <a:lnTo>
                    <a:pt x="48" y="373"/>
                  </a:lnTo>
                  <a:lnTo>
                    <a:pt x="51" y="376"/>
                  </a:lnTo>
                  <a:lnTo>
                    <a:pt x="53" y="381"/>
                  </a:lnTo>
                  <a:lnTo>
                    <a:pt x="55" y="385"/>
                  </a:lnTo>
                  <a:lnTo>
                    <a:pt x="58" y="390"/>
                  </a:lnTo>
                  <a:lnTo>
                    <a:pt x="59" y="396"/>
                  </a:lnTo>
                  <a:lnTo>
                    <a:pt x="60" y="401"/>
                  </a:lnTo>
                  <a:lnTo>
                    <a:pt x="62" y="406"/>
                  </a:lnTo>
                  <a:lnTo>
                    <a:pt x="64" y="412"/>
                  </a:lnTo>
                  <a:lnTo>
                    <a:pt x="66" y="423"/>
                  </a:lnTo>
                  <a:lnTo>
                    <a:pt x="71" y="432"/>
                  </a:lnTo>
                  <a:lnTo>
                    <a:pt x="77" y="438"/>
                  </a:lnTo>
                  <a:lnTo>
                    <a:pt x="83" y="442"/>
                  </a:lnTo>
                  <a:lnTo>
                    <a:pt x="91" y="445"/>
                  </a:lnTo>
                  <a:lnTo>
                    <a:pt x="99" y="447"/>
                  </a:lnTo>
                  <a:lnTo>
                    <a:pt x="109" y="448"/>
                  </a:lnTo>
                  <a:lnTo>
                    <a:pt x="118" y="448"/>
                  </a:lnTo>
                  <a:lnTo>
                    <a:pt x="128" y="448"/>
                  </a:lnTo>
                  <a:lnTo>
                    <a:pt x="135" y="449"/>
                  </a:lnTo>
                  <a:lnTo>
                    <a:pt x="143" y="450"/>
                  </a:lnTo>
                  <a:lnTo>
                    <a:pt x="148" y="453"/>
                  </a:lnTo>
                  <a:lnTo>
                    <a:pt x="152" y="456"/>
                  </a:lnTo>
                  <a:lnTo>
                    <a:pt x="156" y="461"/>
                  </a:lnTo>
                  <a:lnTo>
                    <a:pt x="159" y="469"/>
                  </a:lnTo>
                  <a:lnTo>
                    <a:pt x="161" y="477"/>
                  </a:lnTo>
                  <a:lnTo>
                    <a:pt x="161" y="486"/>
                  </a:lnTo>
                  <a:lnTo>
                    <a:pt x="161" y="491"/>
                  </a:lnTo>
                  <a:lnTo>
                    <a:pt x="161" y="496"/>
                  </a:lnTo>
                  <a:lnTo>
                    <a:pt x="160" y="498"/>
                  </a:lnTo>
                  <a:lnTo>
                    <a:pt x="159" y="500"/>
                  </a:lnTo>
                  <a:lnTo>
                    <a:pt x="157" y="500"/>
                  </a:lnTo>
                  <a:lnTo>
                    <a:pt x="150" y="500"/>
                  </a:lnTo>
                  <a:lnTo>
                    <a:pt x="143" y="500"/>
                  </a:lnTo>
                  <a:lnTo>
                    <a:pt x="135" y="500"/>
                  </a:lnTo>
                  <a:lnTo>
                    <a:pt x="129" y="500"/>
                  </a:lnTo>
                  <a:lnTo>
                    <a:pt x="123" y="500"/>
                  </a:lnTo>
                  <a:lnTo>
                    <a:pt x="117" y="501"/>
                  </a:lnTo>
                  <a:lnTo>
                    <a:pt x="112" y="501"/>
                  </a:lnTo>
                  <a:lnTo>
                    <a:pt x="107" y="502"/>
                  </a:lnTo>
                  <a:lnTo>
                    <a:pt x="103" y="505"/>
                  </a:lnTo>
                  <a:lnTo>
                    <a:pt x="99" y="507"/>
                  </a:lnTo>
                  <a:lnTo>
                    <a:pt x="97" y="512"/>
                  </a:lnTo>
                  <a:lnTo>
                    <a:pt x="93" y="517"/>
                  </a:lnTo>
                  <a:lnTo>
                    <a:pt x="92" y="523"/>
                  </a:lnTo>
                  <a:lnTo>
                    <a:pt x="90" y="530"/>
                  </a:lnTo>
                  <a:lnTo>
                    <a:pt x="90" y="540"/>
                  </a:lnTo>
                  <a:lnTo>
                    <a:pt x="90" y="551"/>
                  </a:lnTo>
                  <a:lnTo>
                    <a:pt x="90" y="564"/>
                  </a:lnTo>
                  <a:lnTo>
                    <a:pt x="90" y="575"/>
                  </a:lnTo>
                  <a:lnTo>
                    <a:pt x="91" y="586"/>
                  </a:lnTo>
                  <a:lnTo>
                    <a:pt x="91" y="596"/>
                  </a:lnTo>
                  <a:lnTo>
                    <a:pt x="92" y="606"/>
                  </a:lnTo>
                  <a:lnTo>
                    <a:pt x="93" y="616"/>
                  </a:lnTo>
                  <a:lnTo>
                    <a:pt x="94" y="624"/>
                  </a:lnTo>
                  <a:lnTo>
                    <a:pt x="96" y="633"/>
                  </a:lnTo>
                  <a:lnTo>
                    <a:pt x="97" y="641"/>
                  </a:lnTo>
                  <a:lnTo>
                    <a:pt x="97" y="650"/>
                  </a:lnTo>
                  <a:lnTo>
                    <a:pt x="97" y="657"/>
                  </a:lnTo>
                  <a:lnTo>
                    <a:pt x="97" y="666"/>
                  </a:lnTo>
                  <a:lnTo>
                    <a:pt x="97" y="673"/>
                  </a:lnTo>
                  <a:lnTo>
                    <a:pt x="96" y="682"/>
                  </a:lnTo>
                  <a:lnTo>
                    <a:pt x="94" y="690"/>
                  </a:lnTo>
                  <a:lnTo>
                    <a:pt x="92" y="697"/>
                  </a:lnTo>
                  <a:lnTo>
                    <a:pt x="87" y="712"/>
                  </a:lnTo>
                  <a:lnTo>
                    <a:pt x="82" y="724"/>
                  </a:lnTo>
                  <a:lnTo>
                    <a:pt x="77" y="734"/>
                  </a:lnTo>
                  <a:lnTo>
                    <a:pt x="74" y="743"/>
                  </a:lnTo>
                  <a:lnTo>
                    <a:pt x="69" y="749"/>
                  </a:lnTo>
                  <a:lnTo>
                    <a:pt x="66" y="752"/>
                  </a:lnTo>
                  <a:lnTo>
                    <a:pt x="64" y="755"/>
                  </a:lnTo>
                  <a:lnTo>
                    <a:pt x="64" y="756"/>
                  </a:lnTo>
                  <a:lnTo>
                    <a:pt x="82" y="778"/>
                  </a:lnTo>
                  <a:lnTo>
                    <a:pt x="90" y="770"/>
                  </a:lnTo>
                  <a:lnTo>
                    <a:pt x="94" y="760"/>
                  </a:lnTo>
                  <a:lnTo>
                    <a:pt x="99" y="751"/>
                  </a:lnTo>
                  <a:lnTo>
                    <a:pt x="104" y="744"/>
                  </a:lnTo>
                  <a:lnTo>
                    <a:pt x="108" y="736"/>
                  </a:lnTo>
                  <a:lnTo>
                    <a:pt x="112" y="729"/>
                  </a:lnTo>
                  <a:lnTo>
                    <a:pt x="114" y="722"/>
                  </a:lnTo>
                  <a:lnTo>
                    <a:pt x="117" y="714"/>
                  </a:lnTo>
                  <a:lnTo>
                    <a:pt x="118" y="708"/>
                  </a:lnTo>
                  <a:lnTo>
                    <a:pt x="119" y="701"/>
                  </a:lnTo>
                  <a:lnTo>
                    <a:pt x="120" y="693"/>
                  </a:lnTo>
                  <a:lnTo>
                    <a:pt x="120" y="685"/>
                  </a:lnTo>
                  <a:lnTo>
                    <a:pt x="120" y="677"/>
                  </a:lnTo>
                  <a:lnTo>
                    <a:pt x="120" y="669"/>
                  </a:lnTo>
                  <a:lnTo>
                    <a:pt x="119" y="659"/>
                  </a:lnTo>
                  <a:lnTo>
                    <a:pt x="118" y="649"/>
                  </a:lnTo>
                  <a:lnTo>
                    <a:pt x="117" y="639"/>
                  </a:lnTo>
                  <a:lnTo>
                    <a:pt x="117" y="628"/>
                  </a:lnTo>
                  <a:lnTo>
                    <a:pt x="115" y="617"/>
                  </a:lnTo>
                  <a:lnTo>
                    <a:pt x="114" y="606"/>
                  </a:lnTo>
                  <a:lnTo>
                    <a:pt x="114" y="596"/>
                  </a:lnTo>
                  <a:lnTo>
                    <a:pt x="114" y="586"/>
                  </a:lnTo>
                  <a:lnTo>
                    <a:pt x="114" y="576"/>
                  </a:lnTo>
                  <a:lnTo>
                    <a:pt x="115" y="567"/>
                  </a:lnTo>
                  <a:lnTo>
                    <a:pt x="117" y="559"/>
                  </a:lnTo>
                  <a:lnTo>
                    <a:pt x="119" y="551"/>
                  </a:lnTo>
                  <a:lnTo>
                    <a:pt x="122" y="544"/>
                  </a:lnTo>
                  <a:lnTo>
                    <a:pt x="124" y="538"/>
                  </a:lnTo>
                  <a:lnTo>
                    <a:pt x="128" y="534"/>
                  </a:lnTo>
                  <a:lnTo>
                    <a:pt x="133" y="530"/>
                  </a:lnTo>
                  <a:lnTo>
                    <a:pt x="138" y="529"/>
                  </a:lnTo>
                  <a:lnTo>
                    <a:pt x="144" y="529"/>
                  </a:lnTo>
                  <a:lnTo>
                    <a:pt x="151" y="529"/>
                  </a:lnTo>
                  <a:lnTo>
                    <a:pt x="156" y="530"/>
                  </a:lnTo>
                  <a:lnTo>
                    <a:pt x="161" y="532"/>
                  </a:lnTo>
                  <a:lnTo>
                    <a:pt x="165" y="534"/>
                  </a:lnTo>
                  <a:lnTo>
                    <a:pt x="168" y="535"/>
                  </a:lnTo>
                  <a:lnTo>
                    <a:pt x="171" y="538"/>
                  </a:lnTo>
                  <a:lnTo>
                    <a:pt x="175" y="540"/>
                  </a:lnTo>
                  <a:lnTo>
                    <a:pt x="177" y="543"/>
                  </a:lnTo>
                  <a:lnTo>
                    <a:pt x="180" y="545"/>
                  </a:lnTo>
                  <a:lnTo>
                    <a:pt x="183" y="548"/>
                  </a:lnTo>
                  <a:lnTo>
                    <a:pt x="187" y="550"/>
                  </a:lnTo>
                  <a:lnTo>
                    <a:pt x="191" y="553"/>
                  </a:lnTo>
                  <a:lnTo>
                    <a:pt x="194" y="555"/>
                  </a:lnTo>
                  <a:lnTo>
                    <a:pt x="199" y="558"/>
                  </a:lnTo>
                  <a:lnTo>
                    <a:pt x="205" y="560"/>
                  </a:lnTo>
                  <a:lnTo>
                    <a:pt x="212" y="561"/>
                  </a:lnTo>
                  <a:lnTo>
                    <a:pt x="219" y="562"/>
                  </a:lnTo>
                  <a:lnTo>
                    <a:pt x="226" y="564"/>
                  </a:lnTo>
                  <a:lnTo>
                    <a:pt x="233" y="565"/>
                  </a:lnTo>
                  <a:lnTo>
                    <a:pt x="239" y="565"/>
                  </a:lnTo>
                  <a:lnTo>
                    <a:pt x="244" y="565"/>
                  </a:lnTo>
                  <a:lnTo>
                    <a:pt x="249" y="565"/>
                  </a:lnTo>
                  <a:lnTo>
                    <a:pt x="254" y="564"/>
                  </a:lnTo>
                  <a:lnTo>
                    <a:pt x="258" y="562"/>
                  </a:lnTo>
                  <a:lnTo>
                    <a:pt x="263" y="561"/>
                  </a:lnTo>
                  <a:lnTo>
                    <a:pt x="268" y="559"/>
                  </a:lnTo>
                  <a:lnTo>
                    <a:pt x="272" y="556"/>
                  </a:lnTo>
                  <a:lnTo>
                    <a:pt x="277" y="553"/>
                  </a:lnTo>
                  <a:lnTo>
                    <a:pt x="281" y="549"/>
                  </a:lnTo>
                  <a:lnTo>
                    <a:pt x="284" y="545"/>
                  </a:lnTo>
                  <a:lnTo>
                    <a:pt x="289" y="540"/>
                  </a:lnTo>
                  <a:lnTo>
                    <a:pt x="293" y="535"/>
                  </a:lnTo>
                  <a:lnTo>
                    <a:pt x="298" y="529"/>
                  </a:lnTo>
                  <a:lnTo>
                    <a:pt x="302" y="524"/>
                  </a:lnTo>
                  <a:lnTo>
                    <a:pt x="304" y="518"/>
                  </a:lnTo>
                  <a:lnTo>
                    <a:pt x="308" y="512"/>
                  </a:lnTo>
                  <a:lnTo>
                    <a:pt x="310" y="506"/>
                  </a:lnTo>
                  <a:lnTo>
                    <a:pt x="314" y="500"/>
                  </a:lnTo>
                  <a:lnTo>
                    <a:pt x="316" y="493"/>
                  </a:lnTo>
                  <a:lnTo>
                    <a:pt x="320" y="488"/>
                  </a:lnTo>
                  <a:lnTo>
                    <a:pt x="323" y="484"/>
                  </a:lnTo>
                  <a:lnTo>
                    <a:pt x="325" y="480"/>
                  </a:lnTo>
                  <a:lnTo>
                    <a:pt x="329" y="476"/>
                  </a:lnTo>
                  <a:lnTo>
                    <a:pt x="332" y="474"/>
                  </a:lnTo>
                  <a:lnTo>
                    <a:pt x="336" y="472"/>
                  </a:lnTo>
                  <a:lnTo>
                    <a:pt x="340" y="471"/>
                  </a:lnTo>
                  <a:lnTo>
                    <a:pt x="344" y="472"/>
                  </a:lnTo>
                  <a:lnTo>
                    <a:pt x="348" y="474"/>
                  </a:lnTo>
                  <a:lnTo>
                    <a:pt x="348" y="469"/>
                  </a:lnTo>
                  <a:lnTo>
                    <a:pt x="350" y="465"/>
                  </a:lnTo>
                  <a:lnTo>
                    <a:pt x="351" y="460"/>
                  </a:lnTo>
                  <a:lnTo>
                    <a:pt x="352" y="455"/>
                  </a:lnTo>
                  <a:lnTo>
                    <a:pt x="353" y="449"/>
                  </a:lnTo>
                  <a:lnTo>
                    <a:pt x="355" y="445"/>
                  </a:lnTo>
                  <a:lnTo>
                    <a:pt x="357" y="440"/>
                  </a:lnTo>
                  <a:lnTo>
                    <a:pt x="360" y="435"/>
                  </a:lnTo>
                  <a:lnTo>
                    <a:pt x="362" y="432"/>
                  </a:lnTo>
                  <a:lnTo>
                    <a:pt x="366" y="428"/>
                  </a:lnTo>
                  <a:lnTo>
                    <a:pt x="369" y="426"/>
                  </a:lnTo>
                  <a:lnTo>
                    <a:pt x="373" y="423"/>
                  </a:lnTo>
                  <a:lnTo>
                    <a:pt x="378" y="421"/>
                  </a:lnTo>
                  <a:lnTo>
                    <a:pt x="384" y="421"/>
                  </a:lnTo>
                  <a:lnTo>
                    <a:pt x="390" y="421"/>
                  </a:lnTo>
                  <a:lnTo>
                    <a:pt x="397" y="422"/>
                  </a:lnTo>
                  <a:lnTo>
                    <a:pt x="388" y="414"/>
                  </a:lnTo>
                  <a:lnTo>
                    <a:pt x="379" y="407"/>
                  </a:lnTo>
                  <a:lnTo>
                    <a:pt x="369" y="398"/>
                  </a:lnTo>
                  <a:lnTo>
                    <a:pt x="360" y="390"/>
                  </a:lnTo>
                  <a:lnTo>
                    <a:pt x="350" y="380"/>
                  </a:lnTo>
                  <a:lnTo>
                    <a:pt x="340" y="370"/>
                  </a:lnTo>
                  <a:lnTo>
                    <a:pt x="330" y="359"/>
                  </a:lnTo>
                  <a:lnTo>
                    <a:pt x="320" y="349"/>
                  </a:lnTo>
                  <a:lnTo>
                    <a:pt x="309" y="339"/>
                  </a:lnTo>
                  <a:lnTo>
                    <a:pt x="299" y="329"/>
                  </a:lnTo>
                  <a:lnTo>
                    <a:pt x="289" y="321"/>
                  </a:lnTo>
                  <a:lnTo>
                    <a:pt x="281" y="312"/>
                  </a:lnTo>
                  <a:lnTo>
                    <a:pt x="271" y="305"/>
                  </a:lnTo>
                  <a:lnTo>
                    <a:pt x="261" y="297"/>
                  </a:lnTo>
                  <a:lnTo>
                    <a:pt x="254" y="292"/>
                  </a:lnTo>
                  <a:lnTo>
                    <a:pt x="245" y="289"/>
                  </a:lnTo>
                  <a:lnTo>
                    <a:pt x="238" y="285"/>
                  </a:lnTo>
                  <a:lnTo>
                    <a:pt x="230" y="283"/>
                  </a:lnTo>
                  <a:lnTo>
                    <a:pt x="223" y="279"/>
                  </a:lnTo>
                  <a:lnTo>
                    <a:pt x="217" y="275"/>
                  </a:lnTo>
                  <a:lnTo>
                    <a:pt x="212" y="271"/>
                  </a:lnTo>
                  <a:lnTo>
                    <a:pt x="207" y="266"/>
                  </a:lnTo>
                  <a:lnTo>
                    <a:pt x="202" y="263"/>
                  </a:lnTo>
                  <a:lnTo>
                    <a:pt x="199" y="259"/>
                  </a:lnTo>
                  <a:lnTo>
                    <a:pt x="197" y="254"/>
                  </a:lnTo>
                  <a:lnTo>
                    <a:pt x="196" y="249"/>
                  </a:lnTo>
                  <a:lnTo>
                    <a:pt x="194" y="244"/>
                  </a:lnTo>
                  <a:lnTo>
                    <a:pt x="196" y="241"/>
                  </a:lnTo>
                  <a:lnTo>
                    <a:pt x="197" y="236"/>
                  </a:lnTo>
                  <a:lnTo>
                    <a:pt x="199" y="231"/>
                  </a:lnTo>
                  <a:lnTo>
                    <a:pt x="204" y="226"/>
                  </a:lnTo>
                  <a:lnTo>
                    <a:pt x="209" y="221"/>
                  </a:lnTo>
                  <a:lnTo>
                    <a:pt x="215" y="216"/>
                  </a:lnTo>
                  <a:lnTo>
                    <a:pt x="223" y="212"/>
                  </a:lnTo>
                  <a:lnTo>
                    <a:pt x="229" y="207"/>
                  </a:lnTo>
                  <a:lnTo>
                    <a:pt x="236" y="204"/>
                  </a:lnTo>
                  <a:lnTo>
                    <a:pt x="244" y="199"/>
                  </a:lnTo>
                  <a:lnTo>
                    <a:pt x="252" y="195"/>
                  </a:lnTo>
                  <a:lnTo>
                    <a:pt x="260" y="191"/>
                  </a:lnTo>
                  <a:lnTo>
                    <a:pt x="268" y="188"/>
                  </a:lnTo>
                  <a:lnTo>
                    <a:pt x="277" y="184"/>
                  </a:lnTo>
                  <a:lnTo>
                    <a:pt x="284" y="180"/>
                  </a:lnTo>
                  <a:lnTo>
                    <a:pt x="293" y="176"/>
                  </a:lnTo>
                  <a:lnTo>
                    <a:pt x="302" y="173"/>
                  </a:lnTo>
                  <a:lnTo>
                    <a:pt x="309" y="169"/>
                  </a:lnTo>
                  <a:lnTo>
                    <a:pt x="318" y="164"/>
                  </a:lnTo>
                  <a:lnTo>
                    <a:pt x="325" y="160"/>
                  </a:lnTo>
                  <a:lnTo>
                    <a:pt x="332" y="155"/>
                  </a:lnTo>
                  <a:lnTo>
                    <a:pt x="344" y="149"/>
                  </a:lnTo>
                  <a:lnTo>
                    <a:pt x="352" y="143"/>
                  </a:lnTo>
                  <a:lnTo>
                    <a:pt x="361" y="138"/>
                  </a:lnTo>
                  <a:lnTo>
                    <a:pt x="367" y="133"/>
                  </a:lnTo>
                  <a:lnTo>
                    <a:pt x="372" y="130"/>
                  </a:lnTo>
                  <a:lnTo>
                    <a:pt x="376" y="127"/>
                  </a:lnTo>
                  <a:lnTo>
                    <a:pt x="379" y="123"/>
                  </a:lnTo>
                  <a:lnTo>
                    <a:pt x="383" y="121"/>
                  </a:lnTo>
                  <a:lnTo>
                    <a:pt x="387" y="117"/>
                  </a:lnTo>
                  <a:lnTo>
                    <a:pt x="390" y="114"/>
                  </a:lnTo>
                  <a:lnTo>
                    <a:pt x="395" y="111"/>
                  </a:lnTo>
                  <a:lnTo>
                    <a:pt x="400" y="107"/>
                  </a:lnTo>
                  <a:lnTo>
                    <a:pt x="406" y="102"/>
                  </a:lnTo>
                  <a:lnTo>
                    <a:pt x="414" y="97"/>
                  </a:lnTo>
                  <a:lnTo>
                    <a:pt x="422" y="91"/>
                  </a:lnTo>
                  <a:lnTo>
                    <a:pt x="432" y="85"/>
                  </a:lnTo>
                  <a:lnTo>
                    <a:pt x="441" y="79"/>
                  </a:lnTo>
                  <a:lnTo>
                    <a:pt x="448" y="74"/>
                  </a:lnTo>
                  <a:lnTo>
                    <a:pt x="456" y="69"/>
                  </a:lnTo>
                  <a:lnTo>
                    <a:pt x="464" y="63"/>
                  </a:lnTo>
                  <a:lnTo>
                    <a:pt x="472" y="58"/>
                  </a:lnTo>
                  <a:lnTo>
                    <a:pt x="479" y="52"/>
                  </a:lnTo>
                  <a:lnTo>
                    <a:pt x="487" y="47"/>
                  </a:lnTo>
                  <a:lnTo>
                    <a:pt x="494" y="42"/>
                  </a:lnTo>
                  <a:lnTo>
                    <a:pt x="500" y="37"/>
                  </a:lnTo>
                  <a:lnTo>
                    <a:pt x="508" y="32"/>
                  </a:lnTo>
                  <a:lnTo>
                    <a:pt x="514" y="28"/>
                  </a:lnTo>
                  <a:lnTo>
                    <a:pt x="520" y="25"/>
                  </a:lnTo>
                  <a:lnTo>
                    <a:pt x="525" y="22"/>
                  </a:lnTo>
                  <a:lnTo>
                    <a:pt x="531" y="19"/>
                  </a:lnTo>
                  <a:lnTo>
                    <a:pt x="536" y="17"/>
                  </a:lnTo>
                  <a:lnTo>
                    <a:pt x="540" y="16"/>
                  </a:lnTo>
                  <a:lnTo>
                    <a:pt x="514" y="0"/>
                  </a:lnTo>
                  <a:close/>
                </a:path>
              </a:pathLst>
            </a:custGeom>
            <a:solidFill>
              <a:schemeClr val="accent1"/>
            </a:solidFill>
            <a:ln w="9525">
              <a:noFill/>
              <a:round/>
              <a:headEnd/>
              <a:tailEnd/>
            </a:ln>
          </p:spPr>
          <p:txBody>
            <a:bodyPr/>
            <a:lstStyle/>
            <a:p>
              <a:endParaRPr lang="ko-KR" altLang="en-US"/>
            </a:p>
          </p:txBody>
        </p:sp>
        <p:sp>
          <p:nvSpPr>
            <p:cNvPr id="259100" name="Freeform 27"/>
            <p:cNvSpPr>
              <a:spLocks/>
            </p:cNvSpPr>
            <p:nvPr/>
          </p:nvSpPr>
          <p:spPr bwMode="auto">
            <a:xfrm>
              <a:off x="4335" y="2989"/>
              <a:ext cx="192" cy="168"/>
            </a:xfrm>
            <a:custGeom>
              <a:avLst/>
              <a:gdLst>
                <a:gd name="T0" fmla="*/ 0 w 385"/>
                <a:gd name="T1" fmla="*/ 1 h 335"/>
                <a:gd name="T2" fmla="*/ 0 w 385"/>
                <a:gd name="T3" fmla="*/ 1 h 335"/>
                <a:gd name="T4" fmla="*/ 0 w 385"/>
                <a:gd name="T5" fmla="*/ 1 h 335"/>
                <a:gd name="T6" fmla="*/ 0 w 385"/>
                <a:gd name="T7" fmla="*/ 1 h 335"/>
                <a:gd name="T8" fmla="*/ 0 w 385"/>
                <a:gd name="T9" fmla="*/ 1 h 335"/>
                <a:gd name="T10" fmla="*/ 0 w 385"/>
                <a:gd name="T11" fmla="*/ 1 h 335"/>
                <a:gd name="T12" fmla="*/ 0 w 385"/>
                <a:gd name="T13" fmla="*/ 1 h 335"/>
                <a:gd name="T14" fmla="*/ 0 w 385"/>
                <a:gd name="T15" fmla="*/ 1 h 335"/>
                <a:gd name="T16" fmla="*/ 0 w 385"/>
                <a:gd name="T17" fmla="*/ 1 h 335"/>
                <a:gd name="T18" fmla="*/ 0 w 385"/>
                <a:gd name="T19" fmla="*/ 1 h 335"/>
                <a:gd name="T20" fmla="*/ 0 w 385"/>
                <a:gd name="T21" fmla="*/ 1 h 335"/>
                <a:gd name="T22" fmla="*/ 0 w 385"/>
                <a:gd name="T23" fmla="*/ 1 h 335"/>
                <a:gd name="T24" fmla="*/ 0 w 385"/>
                <a:gd name="T25" fmla="*/ 1 h 335"/>
                <a:gd name="T26" fmla="*/ 0 w 385"/>
                <a:gd name="T27" fmla="*/ 1 h 335"/>
                <a:gd name="T28" fmla="*/ 0 w 385"/>
                <a:gd name="T29" fmla="*/ 1 h 335"/>
                <a:gd name="T30" fmla="*/ 0 w 385"/>
                <a:gd name="T31" fmla="*/ 1 h 335"/>
                <a:gd name="T32" fmla="*/ 0 w 385"/>
                <a:gd name="T33" fmla="*/ 1 h 335"/>
                <a:gd name="T34" fmla="*/ 0 w 385"/>
                <a:gd name="T35" fmla="*/ 1 h 335"/>
                <a:gd name="T36" fmla="*/ 0 w 385"/>
                <a:gd name="T37" fmla="*/ 1 h 335"/>
                <a:gd name="T38" fmla="*/ 0 w 385"/>
                <a:gd name="T39" fmla="*/ 1 h 335"/>
                <a:gd name="T40" fmla="*/ 0 w 385"/>
                <a:gd name="T41" fmla="*/ 1 h 335"/>
                <a:gd name="T42" fmla="*/ 0 w 385"/>
                <a:gd name="T43" fmla="*/ 1 h 335"/>
                <a:gd name="T44" fmla="*/ 0 w 385"/>
                <a:gd name="T45" fmla="*/ 1 h 335"/>
                <a:gd name="T46" fmla="*/ 0 w 385"/>
                <a:gd name="T47" fmla="*/ 1 h 335"/>
                <a:gd name="T48" fmla="*/ 0 w 385"/>
                <a:gd name="T49" fmla="*/ 1 h 335"/>
                <a:gd name="T50" fmla="*/ 0 w 385"/>
                <a:gd name="T51" fmla="*/ 1 h 335"/>
                <a:gd name="T52" fmla="*/ 0 w 385"/>
                <a:gd name="T53" fmla="*/ 1 h 335"/>
                <a:gd name="T54" fmla="*/ 0 w 385"/>
                <a:gd name="T55" fmla="*/ 1 h 335"/>
                <a:gd name="T56" fmla="*/ 0 w 385"/>
                <a:gd name="T57" fmla="*/ 1 h 335"/>
                <a:gd name="T58" fmla="*/ 0 w 385"/>
                <a:gd name="T59" fmla="*/ 1 h 335"/>
                <a:gd name="T60" fmla="*/ 0 w 385"/>
                <a:gd name="T61" fmla="*/ 1 h 335"/>
                <a:gd name="T62" fmla="*/ 0 w 385"/>
                <a:gd name="T63" fmla="*/ 1 h 335"/>
                <a:gd name="T64" fmla="*/ 0 w 385"/>
                <a:gd name="T65" fmla="*/ 1 h 335"/>
                <a:gd name="T66" fmla="*/ 0 w 385"/>
                <a:gd name="T67" fmla="*/ 1 h 335"/>
                <a:gd name="T68" fmla="*/ 0 w 385"/>
                <a:gd name="T69" fmla="*/ 1 h 335"/>
                <a:gd name="T70" fmla="*/ 0 w 385"/>
                <a:gd name="T71" fmla="*/ 1 h 335"/>
                <a:gd name="T72" fmla="*/ 0 w 385"/>
                <a:gd name="T73" fmla="*/ 1 h 335"/>
                <a:gd name="T74" fmla="*/ 0 w 385"/>
                <a:gd name="T75" fmla="*/ 1 h 335"/>
                <a:gd name="T76" fmla="*/ 0 w 385"/>
                <a:gd name="T77" fmla="*/ 1 h 335"/>
                <a:gd name="T78" fmla="*/ 0 w 385"/>
                <a:gd name="T79" fmla="*/ 1 h 335"/>
                <a:gd name="T80" fmla="*/ 0 w 385"/>
                <a:gd name="T81" fmla="*/ 1 h 335"/>
                <a:gd name="T82" fmla="*/ 0 w 385"/>
                <a:gd name="T83" fmla="*/ 1 h 335"/>
                <a:gd name="T84" fmla="*/ 0 w 385"/>
                <a:gd name="T85" fmla="*/ 1 h 335"/>
                <a:gd name="T86" fmla="*/ 0 w 385"/>
                <a:gd name="T87" fmla="*/ 1 h 335"/>
                <a:gd name="T88" fmla="*/ 0 w 385"/>
                <a:gd name="T89" fmla="*/ 1 h 335"/>
                <a:gd name="T90" fmla="*/ 0 w 385"/>
                <a:gd name="T91" fmla="*/ 1 h 335"/>
                <a:gd name="T92" fmla="*/ 0 w 385"/>
                <a:gd name="T93" fmla="*/ 1 h 335"/>
                <a:gd name="T94" fmla="*/ 0 w 385"/>
                <a:gd name="T95" fmla="*/ 1 h 335"/>
                <a:gd name="T96" fmla="*/ 0 w 385"/>
                <a:gd name="T97" fmla="*/ 1 h 335"/>
                <a:gd name="T98" fmla="*/ 0 w 385"/>
                <a:gd name="T99" fmla="*/ 1 h 335"/>
                <a:gd name="T100" fmla="*/ 0 w 385"/>
                <a:gd name="T101" fmla="*/ 1 h 335"/>
                <a:gd name="T102" fmla="*/ 0 w 385"/>
                <a:gd name="T103" fmla="*/ 1 h 335"/>
                <a:gd name="T104" fmla="*/ 0 w 385"/>
                <a:gd name="T105" fmla="*/ 1 h 335"/>
                <a:gd name="T106" fmla="*/ 0 w 385"/>
                <a:gd name="T107" fmla="*/ 1 h 335"/>
                <a:gd name="T108" fmla="*/ 0 w 385"/>
                <a:gd name="T109" fmla="*/ 1 h 335"/>
                <a:gd name="T110" fmla="*/ 0 w 385"/>
                <a:gd name="T111" fmla="*/ 1 h 3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335"/>
                <a:gd name="T170" fmla="*/ 385 w 385"/>
                <a:gd name="T171" fmla="*/ 335 h 3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335">
                  <a:moveTo>
                    <a:pt x="50" y="60"/>
                  </a:moveTo>
                  <a:lnTo>
                    <a:pt x="54" y="54"/>
                  </a:lnTo>
                  <a:lnTo>
                    <a:pt x="59" y="53"/>
                  </a:lnTo>
                  <a:lnTo>
                    <a:pt x="63" y="55"/>
                  </a:lnTo>
                  <a:lnTo>
                    <a:pt x="67" y="59"/>
                  </a:lnTo>
                  <a:lnTo>
                    <a:pt x="69" y="65"/>
                  </a:lnTo>
                  <a:lnTo>
                    <a:pt x="70" y="70"/>
                  </a:lnTo>
                  <a:lnTo>
                    <a:pt x="72" y="75"/>
                  </a:lnTo>
                  <a:lnTo>
                    <a:pt x="72" y="76"/>
                  </a:lnTo>
                  <a:lnTo>
                    <a:pt x="73" y="76"/>
                  </a:lnTo>
                  <a:lnTo>
                    <a:pt x="74" y="77"/>
                  </a:lnTo>
                  <a:lnTo>
                    <a:pt x="78" y="80"/>
                  </a:lnTo>
                  <a:lnTo>
                    <a:pt x="82" y="82"/>
                  </a:lnTo>
                  <a:lnTo>
                    <a:pt x="85" y="85"/>
                  </a:lnTo>
                  <a:lnTo>
                    <a:pt x="91" y="87"/>
                  </a:lnTo>
                  <a:lnTo>
                    <a:pt x="98" y="91"/>
                  </a:lnTo>
                  <a:lnTo>
                    <a:pt x="104" y="93"/>
                  </a:lnTo>
                  <a:lnTo>
                    <a:pt x="111" y="96"/>
                  </a:lnTo>
                  <a:lnTo>
                    <a:pt x="120" y="97"/>
                  </a:lnTo>
                  <a:lnTo>
                    <a:pt x="128" y="98"/>
                  </a:lnTo>
                  <a:lnTo>
                    <a:pt x="137" y="98"/>
                  </a:lnTo>
                  <a:lnTo>
                    <a:pt x="146" y="97"/>
                  </a:lnTo>
                  <a:lnTo>
                    <a:pt x="154" y="95"/>
                  </a:lnTo>
                  <a:lnTo>
                    <a:pt x="163" y="91"/>
                  </a:lnTo>
                  <a:lnTo>
                    <a:pt x="173" y="86"/>
                  </a:lnTo>
                  <a:lnTo>
                    <a:pt x="181" y="80"/>
                  </a:lnTo>
                  <a:lnTo>
                    <a:pt x="189" y="74"/>
                  </a:lnTo>
                  <a:lnTo>
                    <a:pt x="195" y="69"/>
                  </a:lnTo>
                  <a:lnTo>
                    <a:pt x="200" y="64"/>
                  </a:lnTo>
                  <a:lnTo>
                    <a:pt x="205" y="59"/>
                  </a:lnTo>
                  <a:lnTo>
                    <a:pt x="209" y="55"/>
                  </a:lnTo>
                  <a:lnTo>
                    <a:pt x="212" y="50"/>
                  </a:lnTo>
                  <a:lnTo>
                    <a:pt x="215" y="47"/>
                  </a:lnTo>
                  <a:lnTo>
                    <a:pt x="217" y="43"/>
                  </a:lnTo>
                  <a:lnTo>
                    <a:pt x="220" y="39"/>
                  </a:lnTo>
                  <a:lnTo>
                    <a:pt x="221" y="35"/>
                  </a:lnTo>
                  <a:lnTo>
                    <a:pt x="223" y="32"/>
                  </a:lnTo>
                  <a:lnTo>
                    <a:pt x="226" y="28"/>
                  </a:lnTo>
                  <a:lnTo>
                    <a:pt x="228" y="24"/>
                  </a:lnTo>
                  <a:lnTo>
                    <a:pt x="231" y="22"/>
                  </a:lnTo>
                  <a:lnTo>
                    <a:pt x="234" y="18"/>
                  </a:lnTo>
                  <a:lnTo>
                    <a:pt x="242" y="11"/>
                  </a:lnTo>
                  <a:lnTo>
                    <a:pt x="248" y="6"/>
                  </a:lnTo>
                  <a:lnTo>
                    <a:pt x="254" y="2"/>
                  </a:lnTo>
                  <a:lnTo>
                    <a:pt x="262" y="0"/>
                  </a:lnTo>
                  <a:lnTo>
                    <a:pt x="267" y="0"/>
                  </a:lnTo>
                  <a:lnTo>
                    <a:pt x="273" y="0"/>
                  </a:lnTo>
                  <a:lnTo>
                    <a:pt x="278" y="2"/>
                  </a:lnTo>
                  <a:lnTo>
                    <a:pt x="283" y="5"/>
                  </a:lnTo>
                  <a:lnTo>
                    <a:pt x="287" y="10"/>
                  </a:lnTo>
                  <a:lnTo>
                    <a:pt x="292" y="16"/>
                  </a:lnTo>
                  <a:lnTo>
                    <a:pt x="296" y="22"/>
                  </a:lnTo>
                  <a:lnTo>
                    <a:pt x="297" y="30"/>
                  </a:lnTo>
                  <a:lnTo>
                    <a:pt x="299" y="38"/>
                  </a:lnTo>
                  <a:lnTo>
                    <a:pt x="297" y="47"/>
                  </a:lnTo>
                  <a:lnTo>
                    <a:pt x="292" y="55"/>
                  </a:lnTo>
                  <a:lnTo>
                    <a:pt x="286" y="63"/>
                  </a:lnTo>
                  <a:lnTo>
                    <a:pt x="278" y="70"/>
                  </a:lnTo>
                  <a:lnTo>
                    <a:pt x="271" y="76"/>
                  </a:lnTo>
                  <a:lnTo>
                    <a:pt x="267" y="80"/>
                  </a:lnTo>
                  <a:lnTo>
                    <a:pt x="262" y="85"/>
                  </a:lnTo>
                  <a:lnTo>
                    <a:pt x="257" y="90"/>
                  </a:lnTo>
                  <a:lnTo>
                    <a:pt x="252" y="95"/>
                  </a:lnTo>
                  <a:lnTo>
                    <a:pt x="247" y="100"/>
                  </a:lnTo>
                  <a:lnTo>
                    <a:pt x="241" y="106"/>
                  </a:lnTo>
                  <a:lnTo>
                    <a:pt x="236" y="112"/>
                  </a:lnTo>
                  <a:lnTo>
                    <a:pt x="232" y="118"/>
                  </a:lnTo>
                  <a:lnTo>
                    <a:pt x="230" y="123"/>
                  </a:lnTo>
                  <a:lnTo>
                    <a:pt x="231" y="128"/>
                  </a:lnTo>
                  <a:lnTo>
                    <a:pt x="233" y="130"/>
                  </a:lnTo>
                  <a:lnTo>
                    <a:pt x="238" y="130"/>
                  </a:lnTo>
                  <a:lnTo>
                    <a:pt x="247" y="128"/>
                  </a:lnTo>
                  <a:lnTo>
                    <a:pt x="257" y="122"/>
                  </a:lnTo>
                  <a:lnTo>
                    <a:pt x="263" y="117"/>
                  </a:lnTo>
                  <a:lnTo>
                    <a:pt x="269" y="114"/>
                  </a:lnTo>
                  <a:lnTo>
                    <a:pt x="275" y="111"/>
                  </a:lnTo>
                  <a:lnTo>
                    <a:pt x="281" y="108"/>
                  </a:lnTo>
                  <a:lnTo>
                    <a:pt x="286" y="107"/>
                  </a:lnTo>
                  <a:lnTo>
                    <a:pt x="292" y="106"/>
                  </a:lnTo>
                  <a:lnTo>
                    <a:pt x="299" y="104"/>
                  </a:lnTo>
                  <a:lnTo>
                    <a:pt x="305" y="103"/>
                  </a:lnTo>
                  <a:lnTo>
                    <a:pt x="310" y="103"/>
                  </a:lnTo>
                  <a:lnTo>
                    <a:pt x="316" y="103"/>
                  </a:lnTo>
                  <a:lnTo>
                    <a:pt x="321" y="103"/>
                  </a:lnTo>
                  <a:lnTo>
                    <a:pt x="327" y="103"/>
                  </a:lnTo>
                  <a:lnTo>
                    <a:pt x="333" y="103"/>
                  </a:lnTo>
                  <a:lnTo>
                    <a:pt x="339" y="104"/>
                  </a:lnTo>
                  <a:lnTo>
                    <a:pt x="345" y="104"/>
                  </a:lnTo>
                  <a:lnTo>
                    <a:pt x="350" y="106"/>
                  </a:lnTo>
                  <a:lnTo>
                    <a:pt x="363" y="108"/>
                  </a:lnTo>
                  <a:lnTo>
                    <a:pt x="373" y="113"/>
                  </a:lnTo>
                  <a:lnTo>
                    <a:pt x="380" y="121"/>
                  </a:lnTo>
                  <a:lnTo>
                    <a:pt x="385" y="128"/>
                  </a:lnTo>
                  <a:lnTo>
                    <a:pt x="385" y="137"/>
                  </a:lnTo>
                  <a:lnTo>
                    <a:pt x="381" y="144"/>
                  </a:lnTo>
                  <a:lnTo>
                    <a:pt x="373" y="150"/>
                  </a:lnTo>
                  <a:lnTo>
                    <a:pt x="358" y="154"/>
                  </a:lnTo>
                  <a:lnTo>
                    <a:pt x="349" y="155"/>
                  </a:lnTo>
                  <a:lnTo>
                    <a:pt x="340" y="156"/>
                  </a:lnTo>
                  <a:lnTo>
                    <a:pt x="333" y="156"/>
                  </a:lnTo>
                  <a:lnTo>
                    <a:pt x="327" y="158"/>
                  </a:lnTo>
                  <a:lnTo>
                    <a:pt x="320" y="159"/>
                  </a:lnTo>
                  <a:lnTo>
                    <a:pt x="313" y="159"/>
                  </a:lnTo>
                  <a:lnTo>
                    <a:pt x="308" y="160"/>
                  </a:lnTo>
                  <a:lnTo>
                    <a:pt x="304" y="160"/>
                  </a:lnTo>
                  <a:lnTo>
                    <a:pt x="297" y="160"/>
                  </a:lnTo>
                  <a:lnTo>
                    <a:pt x="292" y="160"/>
                  </a:lnTo>
                  <a:lnTo>
                    <a:pt x="289" y="161"/>
                  </a:lnTo>
                  <a:lnTo>
                    <a:pt x="284" y="161"/>
                  </a:lnTo>
                  <a:lnTo>
                    <a:pt x="279" y="162"/>
                  </a:lnTo>
                  <a:lnTo>
                    <a:pt x="274" y="162"/>
                  </a:lnTo>
                  <a:lnTo>
                    <a:pt x="269" y="162"/>
                  </a:lnTo>
                  <a:lnTo>
                    <a:pt x="263" y="164"/>
                  </a:lnTo>
                  <a:lnTo>
                    <a:pt x="258" y="164"/>
                  </a:lnTo>
                  <a:lnTo>
                    <a:pt x="252" y="165"/>
                  </a:lnTo>
                  <a:lnTo>
                    <a:pt x="246" y="165"/>
                  </a:lnTo>
                  <a:lnTo>
                    <a:pt x="239" y="166"/>
                  </a:lnTo>
                  <a:lnTo>
                    <a:pt x="232" y="167"/>
                  </a:lnTo>
                  <a:lnTo>
                    <a:pt x="226" y="167"/>
                  </a:lnTo>
                  <a:lnTo>
                    <a:pt x="218" y="169"/>
                  </a:lnTo>
                  <a:lnTo>
                    <a:pt x="212" y="170"/>
                  </a:lnTo>
                  <a:lnTo>
                    <a:pt x="206" y="171"/>
                  </a:lnTo>
                  <a:lnTo>
                    <a:pt x="200" y="172"/>
                  </a:lnTo>
                  <a:lnTo>
                    <a:pt x="194" y="175"/>
                  </a:lnTo>
                  <a:lnTo>
                    <a:pt x="189" y="176"/>
                  </a:lnTo>
                  <a:lnTo>
                    <a:pt x="184" y="178"/>
                  </a:lnTo>
                  <a:lnTo>
                    <a:pt x="179" y="181"/>
                  </a:lnTo>
                  <a:lnTo>
                    <a:pt x="175" y="183"/>
                  </a:lnTo>
                  <a:lnTo>
                    <a:pt x="173" y="186"/>
                  </a:lnTo>
                  <a:lnTo>
                    <a:pt x="168" y="192"/>
                  </a:lnTo>
                  <a:lnTo>
                    <a:pt x="162" y="197"/>
                  </a:lnTo>
                  <a:lnTo>
                    <a:pt x="156" y="199"/>
                  </a:lnTo>
                  <a:lnTo>
                    <a:pt x="149" y="202"/>
                  </a:lnTo>
                  <a:lnTo>
                    <a:pt x="143" y="201"/>
                  </a:lnTo>
                  <a:lnTo>
                    <a:pt x="138" y="198"/>
                  </a:lnTo>
                  <a:lnTo>
                    <a:pt x="133" y="192"/>
                  </a:lnTo>
                  <a:lnTo>
                    <a:pt x="131" y="183"/>
                  </a:lnTo>
                  <a:lnTo>
                    <a:pt x="128" y="172"/>
                  </a:lnTo>
                  <a:lnTo>
                    <a:pt x="126" y="165"/>
                  </a:lnTo>
                  <a:lnTo>
                    <a:pt x="123" y="159"/>
                  </a:lnTo>
                  <a:lnTo>
                    <a:pt x="121" y="155"/>
                  </a:lnTo>
                  <a:lnTo>
                    <a:pt x="119" y="154"/>
                  </a:lnTo>
                  <a:lnTo>
                    <a:pt x="115" y="154"/>
                  </a:lnTo>
                  <a:lnTo>
                    <a:pt x="110" y="158"/>
                  </a:lnTo>
                  <a:lnTo>
                    <a:pt x="105" y="164"/>
                  </a:lnTo>
                  <a:lnTo>
                    <a:pt x="101" y="167"/>
                  </a:lnTo>
                  <a:lnTo>
                    <a:pt x="99" y="171"/>
                  </a:lnTo>
                  <a:lnTo>
                    <a:pt x="95" y="175"/>
                  </a:lnTo>
                  <a:lnTo>
                    <a:pt x="91" y="178"/>
                  </a:lnTo>
                  <a:lnTo>
                    <a:pt x="88" y="183"/>
                  </a:lnTo>
                  <a:lnTo>
                    <a:pt x="84" y="187"/>
                  </a:lnTo>
                  <a:lnTo>
                    <a:pt x="82" y="191"/>
                  </a:lnTo>
                  <a:lnTo>
                    <a:pt x="78" y="196"/>
                  </a:lnTo>
                  <a:lnTo>
                    <a:pt x="75" y="201"/>
                  </a:lnTo>
                  <a:lnTo>
                    <a:pt x="74" y="206"/>
                  </a:lnTo>
                  <a:lnTo>
                    <a:pt x="73" y="211"/>
                  </a:lnTo>
                  <a:lnTo>
                    <a:pt x="72" y="215"/>
                  </a:lnTo>
                  <a:lnTo>
                    <a:pt x="72" y="220"/>
                  </a:lnTo>
                  <a:lnTo>
                    <a:pt x="73" y="227"/>
                  </a:lnTo>
                  <a:lnTo>
                    <a:pt x="75" y="233"/>
                  </a:lnTo>
                  <a:lnTo>
                    <a:pt x="79" y="238"/>
                  </a:lnTo>
                  <a:lnTo>
                    <a:pt x="82" y="244"/>
                  </a:lnTo>
                  <a:lnTo>
                    <a:pt x="85" y="250"/>
                  </a:lnTo>
                  <a:lnTo>
                    <a:pt x="87" y="255"/>
                  </a:lnTo>
                  <a:lnTo>
                    <a:pt x="89" y="261"/>
                  </a:lnTo>
                  <a:lnTo>
                    <a:pt x="90" y="266"/>
                  </a:lnTo>
                  <a:lnTo>
                    <a:pt x="91" y="271"/>
                  </a:lnTo>
                  <a:lnTo>
                    <a:pt x="91" y="276"/>
                  </a:lnTo>
                  <a:lnTo>
                    <a:pt x="90" y="281"/>
                  </a:lnTo>
                  <a:lnTo>
                    <a:pt x="89" y="286"/>
                  </a:lnTo>
                  <a:lnTo>
                    <a:pt x="88" y="289"/>
                  </a:lnTo>
                  <a:lnTo>
                    <a:pt x="85" y="294"/>
                  </a:lnTo>
                  <a:lnTo>
                    <a:pt x="83" y="298"/>
                  </a:lnTo>
                  <a:lnTo>
                    <a:pt x="79" y="303"/>
                  </a:lnTo>
                  <a:lnTo>
                    <a:pt x="75" y="307"/>
                  </a:lnTo>
                  <a:lnTo>
                    <a:pt x="70" y="312"/>
                  </a:lnTo>
                  <a:lnTo>
                    <a:pt x="66" y="315"/>
                  </a:lnTo>
                  <a:lnTo>
                    <a:pt x="61" y="320"/>
                  </a:lnTo>
                  <a:lnTo>
                    <a:pt x="53" y="324"/>
                  </a:lnTo>
                  <a:lnTo>
                    <a:pt x="47" y="326"/>
                  </a:lnTo>
                  <a:lnTo>
                    <a:pt x="41" y="330"/>
                  </a:lnTo>
                  <a:lnTo>
                    <a:pt x="33" y="331"/>
                  </a:lnTo>
                  <a:lnTo>
                    <a:pt x="27" y="334"/>
                  </a:lnTo>
                  <a:lnTo>
                    <a:pt x="21" y="335"/>
                  </a:lnTo>
                  <a:lnTo>
                    <a:pt x="16" y="335"/>
                  </a:lnTo>
                  <a:lnTo>
                    <a:pt x="11" y="335"/>
                  </a:lnTo>
                  <a:lnTo>
                    <a:pt x="6" y="334"/>
                  </a:lnTo>
                  <a:lnTo>
                    <a:pt x="4" y="331"/>
                  </a:lnTo>
                  <a:lnTo>
                    <a:pt x="1" y="329"/>
                  </a:lnTo>
                  <a:lnTo>
                    <a:pt x="0" y="324"/>
                  </a:lnTo>
                  <a:lnTo>
                    <a:pt x="1" y="319"/>
                  </a:lnTo>
                  <a:lnTo>
                    <a:pt x="3" y="313"/>
                  </a:lnTo>
                  <a:lnTo>
                    <a:pt x="8" y="306"/>
                  </a:lnTo>
                  <a:lnTo>
                    <a:pt x="13" y="298"/>
                  </a:lnTo>
                  <a:lnTo>
                    <a:pt x="16" y="291"/>
                  </a:lnTo>
                  <a:lnTo>
                    <a:pt x="20" y="282"/>
                  </a:lnTo>
                  <a:lnTo>
                    <a:pt x="24" y="275"/>
                  </a:lnTo>
                  <a:lnTo>
                    <a:pt x="26" y="266"/>
                  </a:lnTo>
                  <a:lnTo>
                    <a:pt x="30" y="259"/>
                  </a:lnTo>
                  <a:lnTo>
                    <a:pt x="31" y="250"/>
                  </a:lnTo>
                  <a:lnTo>
                    <a:pt x="33" y="243"/>
                  </a:lnTo>
                  <a:lnTo>
                    <a:pt x="35" y="234"/>
                  </a:lnTo>
                  <a:lnTo>
                    <a:pt x="37" y="225"/>
                  </a:lnTo>
                  <a:lnTo>
                    <a:pt x="37" y="217"/>
                  </a:lnTo>
                  <a:lnTo>
                    <a:pt x="38" y="208"/>
                  </a:lnTo>
                  <a:lnTo>
                    <a:pt x="40" y="199"/>
                  </a:lnTo>
                  <a:lnTo>
                    <a:pt x="40" y="191"/>
                  </a:lnTo>
                  <a:lnTo>
                    <a:pt x="40" y="182"/>
                  </a:lnTo>
                  <a:lnTo>
                    <a:pt x="40" y="174"/>
                  </a:lnTo>
                  <a:lnTo>
                    <a:pt x="40" y="164"/>
                  </a:lnTo>
                  <a:lnTo>
                    <a:pt x="40" y="155"/>
                  </a:lnTo>
                  <a:lnTo>
                    <a:pt x="41" y="145"/>
                  </a:lnTo>
                  <a:lnTo>
                    <a:pt x="41" y="137"/>
                  </a:lnTo>
                  <a:lnTo>
                    <a:pt x="41" y="127"/>
                  </a:lnTo>
                  <a:lnTo>
                    <a:pt x="41" y="118"/>
                  </a:lnTo>
                  <a:lnTo>
                    <a:pt x="42" y="111"/>
                  </a:lnTo>
                  <a:lnTo>
                    <a:pt x="42" y="102"/>
                  </a:lnTo>
                  <a:lnTo>
                    <a:pt x="43" y="95"/>
                  </a:lnTo>
                  <a:lnTo>
                    <a:pt x="43" y="87"/>
                  </a:lnTo>
                  <a:lnTo>
                    <a:pt x="45" y="81"/>
                  </a:lnTo>
                  <a:lnTo>
                    <a:pt x="45" y="75"/>
                  </a:lnTo>
                  <a:lnTo>
                    <a:pt x="46" y="70"/>
                  </a:lnTo>
                  <a:lnTo>
                    <a:pt x="47" y="65"/>
                  </a:lnTo>
                  <a:lnTo>
                    <a:pt x="48" y="61"/>
                  </a:lnTo>
                  <a:lnTo>
                    <a:pt x="50" y="60"/>
                  </a:lnTo>
                  <a:close/>
                </a:path>
              </a:pathLst>
            </a:custGeom>
            <a:solidFill>
              <a:schemeClr val="accent1"/>
            </a:solidFill>
            <a:ln w="9525">
              <a:noFill/>
              <a:round/>
              <a:headEnd/>
              <a:tailEnd/>
            </a:ln>
          </p:spPr>
          <p:txBody>
            <a:bodyPr/>
            <a:lstStyle/>
            <a:p>
              <a:endParaRPr lang="ko-KR" altLang="en-US"/>
            </a:p>
          </p:txBody>
        </p:sp>
        <p:sp>
          <p:nvSpPr>
            <p:cNvPr id="259101" name="Freeform 28"/>
            <p:cNvSpPr>
              <a:spLocks/>
            </p:cNvSpPr>
            <p:nvPr/>
          </p:nvSpPr>
          <p:spPr bwMode="auto">
            <a:xfrm>
              <a:off x="4486" y="2999"/>
              <a:ext cx="32" cy="27"/>
            </a:xfrm>
            <a:custGeom>
              <a:avLst/>
              <a:gdLst>
                <a:gd name="T0" fmla="*/ 0 w 66"/>
                <a:gd name="T1" fmla="*/ 1 h 54"/>
                <a:gd name="T2" fmla="*/ 0 w 66"/>
                <a:gd name="T3" fmla="*/ 1 h 54"/>
                <a:gd name="T4" fmla="*/ 0 w 66"/>
                <a:gd name="T5" fmla="*/ 1 h 54"/>
                <a:gd name="T6" fmla="*/ 0 w 66"/>
                <a:gd name="T7" fmla="*/ 1 h 54"/>
                <a:gd name="T8" fmla="*/ 0 w 66"/>
                <a:gd name="T9" fmla="*/ 1 h 54"/>
                <a:gd name="T10" fmla="*/ 0 w 66"/>
                <a:gd name="T11" fmla="*/ 1 h 54"/>
                <a:gd name="T12" fmla="*/ 0 w 66"/>
                <a:gd name="T13" fmla="*/ 1 h 54"/>
                <a:gd name="T14" fmla="*/ 0 w 66"/>
                <a:gd name="T15" fmla="*/ 1 h 54"/>
                <a:gd name="T16" fmla="*/ 0 w 66"/>
                <a:gd name="T17" fmla="*/ 1 h 54"/>
                <a:gd name="T18" fmla="*/ 0 w 66"/>
                <a:gd name="T19" fmla="*/ 1 h 54"/>
                <a:gd name="T20" fmla="*/ 0 w 66"/>
                <a:gd name="T21" fmla="*/ 1 h 54"/>
                <a:gd name="T22" fmla="*/ 0 w 66"/>
                <a:gd name="T23" fmla="*/ 0 h 54"/>
                <a:gd name="T24" fmla="*/ 0 w 66"/>
                <a:gd name="T25" fmla="*/ 0 h 54"/>
                <a:gd name="T26" fmla="*/ 0 w 66"/>
                <a:gd name="T27" fmla="*/ 1 h 54"/>
                <a:gd name="T28" fmla="*/ 0 w 66"/>
                <a:gd name="T29" fmla="*/ 1 h 54"/>
                <a:gd name="T30" fmla="*/ 0 w 66"/>
                <a:gd name="T31" fmla="*/ 1 h 54"/>
                <a:gd name="T32" fmla="*/ 0 w 66"/>
                <a:gd name="T33" fmla="*/ 1 h 54"/>
                <a:gd name="T34" fmla="*/ 0 w 66"/>
                <a:gd name="T35" fmla="*/ 1 h 54"/>
                <a:gd name="T36" fmla="*/ 0 w 66"/>
                <a:gd name="T37" fmla="*/ 1 h 54"/>
                <a:gd name="T38" fmla="*/ 0 w 66"/>
                <a:gd name="T39" fmla="*/ 1 h 54"/>
                <a:gd name="T40" fmla="*/ 0 w 66"/>
                <a:gd name="T41" fmla="*/ 1 h 54"/>
                <a:gd name="T42" fmla="*/ 0 w 66"/>
                <a:gd name="T43" fmla="*/ 1 h 54"/>
                <a:gd name="T44" fmla="*/ 0 w 66"/>
                <a:gd name="T45" fmla="*/ 1 h 54"/>
                <a:gd name="T46" fmla="*/ 0 w 66"/>
                <a:gd name="T47" fmla="*/ 1 h 54"/>
                <a:gd name="T48" fmla="*/ 0 w 66"/>
                <a:gd name="T49" fmla="*/ 1 h 54"/>
                <a:gd name="T50" fmla="*/ 0 w 66"/>
                <a:gd name="T51" fmla="*/ 1 h 54"/>
                <a:gd name="T52" fmla="*/ 0 w 66"/>
                <a:gd name="T53" fmla="*/ 1 h 54"/>
                <a:gd name="T54" fmla="*/ 0 w 66"/>
                <a:gd name="T55" fmla="*/ 1 h 54"/>
                <a:gd name="T56" fmla="*/ 0 w 66"/>
                <a:gd name="T57" fmla="*/ 1 h 54"/>
                <a:gd name="T58" fmla="*/ 0 w 66"/>
                <a:gd name="T59" fmla="*/ 1 h 54"/>
                <a:gd name="T60" fmla="*/ 0 w 66"/>
                <a:gd name="T61" fmla="*/ 1 h 54"/>
                <a:gd name="T62" fmla="*/ 0 w 66"/>
                <a:gd name="T63" fmla="*/ 1 h 54"/>
                <a:gd name="T64" fmla="*/ 0 w 66"/>
                <a:gd name="T65" fmla="*/ 1 h 54"/>
                <a:gd name="T66" fmla="*/ 0 w 66"/>
                <a:gd name="T67" fmla="*/ 1 h 54"/>
                <a:gd name="T68" fmla="*/ 0 w 66"/>
                <a:gd name="T69" fmla="*/ 1 h 54"/>
                <a:gd name="T70" fmla="*/ 0 w 66"/>
                <a:gd name="T71" fmla="*/ 1 h 54"/>
                <a:gd name="T72" fmla="*/ 0 w 66"/>
                <a:gd name="T73" fmla="*/ 1 h 54"/>
                <a:gd name="T74" fmla="*/ 0 w 66"/>
                <a:gd name="T75" fmla="*/ 1 h 54"/>
                <a:gd name="T76" fmla="*/ 0 w 66"/>
                <a:gd name="T77" fmla="*/ 1 h 54"/>
                <a:gd name="T78" fmla="*/ 0 w 66"/>
                <a:gd name="T79" fmla="*/ 1 h 54"/>
                <a:gd name="T80" fmla="*/ 0 w 66"/>
                <a:gd name="T81" fmla="*/ 1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4"/>
                <a:gd name="T125" fmla="*/ 66 w 66"/>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4">
                  <a:moveTo>
                    <a:pt x="0" y="51"/>
                  </a:moveTo>
                  <a:lnTo>
                    <a:pt x="4" y="45"/>
                  </a:lnTo>
                  <a:lnTo>
                    <a:pt x="8" y="39"/>
                  </a:lnTo>
                  <a:lnTo>
                    <a:pt x="10" y="33"/>
                  </a:lnTo>
                  <a:lnTo>
                    <a:pt x="14" y="27"/>
                  </a:lnTo>
                  <a:lnTo>
                    <a:pt x="18" y="21"/>
                  </a:lnTo>
                  <a:lnTo>
                    <a:pt x="21" y="16"/>
                  </a:lnTo>
                  <a:lnTo>
                    <a:pt x="24" y="11"/>
                  </a:lnTo>
                  <a:lnTo>
                    <a:pt x="27" y="7"/>
                  </a:lnTo>
                  <a:lnTo>
                    <a:pt x="31" y="3"/>
                  </a:lnTo>
                  <a:lnTo>
                    <a:pt x="34" y="1"/>
                  </a:lnTo>
                  <a:lnTo>
                    <a:pt x="37" y="0"/>
                  </a:lnTo>
                  <a:lnTo>
                    <a:pt x="40" y="0"/>
                  </a:lnTo>
                  <a:lnTo>
                    <a:pt x="43" y="1"/>
                  </a:lnTo>
                  <a:lnTo>
                    <a:pt x="46" y="2"/>
                  </a:lnTo>
                  <a:lnTo>
                    <a:pt x="50" y="7"/>
                  </a:lnTo>
                  <a:lnTo>
                    <a:pt x="52" y="13"/>
                  </a:lnTo>
                  <a:lnTo>
                    <a:pt x="57" y="24"/>
                  </a:lnTo>
                  <a:lnTo>
                    <a:pt x="61" y="33"/>
                  </a:lnTo>
                  <a:lnTo>
                    <a:pt x="63" y="39"/>
                  </a:lnTo>
                  <a:lnTo>
                    <a:pt x="64" y="43"/>
                  </a:lnTo>
                  <a:lnTo>
                    <a:pt x="66" y="44"/>
                  </a:lnTo>
                  <a:lnTo>
                    <a:pt x="66" y="45"/>
                  </a:lnTo>
                  <a:lnTo>
                    <a:pt x="59" y="48"/>
                  </a:lnTo>
                  <a:lnTo>
                    <a:pt x="55" y="49"/>
                  </a:lnTo>
                  <a:lnTo>
                    <a:pt x="50" y="51"/>
                  </a:lnTo>
                  <a:lnTo>
                    <a:pt x="45" y="51"/>
                  </a:lnTo>
                  <a:lnTo>
                    <a:pt x="38" y="53"/>
                  </a:lnTo>
                  <a:lnTo>
                    <a:pt x="34" y="53"/>
                  </a:lnTo>
                  <a:lnTo>
                    <a:pt x="29" y="53"/>
                  </a:lnTo>
                  <a:lnTo>
                    <a:pt x="22" y="54"/>
                  </a:lnTo>
                  <a:lnTo>
                    <a:pt x="19" y="53"/>
                  </a:lnTo>
                  <a:lnTo>
                    <a:pt x="14" y="53"/>
                  </a:lnTo>
                  <a:lnTo>
                    <a:pt x="10" y="53"/>
                  </a:lnTo>
                  <a:lnTo>
                    <a:pt x="6" y="53"/>
                  </a:lnTo>
                  <a:lnTo>
                    <a:pt x="4" y="51"/>
                  </a:lnTo>
                  <a:lnTo>
                    <a:pt x="3" y="51"/>
                  </a:lnTo>
                  <a:lnTo>
                    <a:pt x="0" y="51"/>
                  </a:lnTo>
                  <a:close/>
                </a:path>
              </a:pathLst>
            </a:custGeom>
            <a:solidFill>
              <a:schemeClr val="accent1"/>
            </a:solidFill>
            <a:ln w="9525">
              <a:noFill/>
              <a:round/>
              <a:headEnd/>
              <a:tailEnd/>
            </a:ln>
          </p:spPr>
          <p:txBody>
            <a:bodyPr/>
            <a:lstStyle/>
            <a:p>
              <a:endParaRPr lang="ko-KR" altLang="en-US"/>
            </a:p>
          </p:txBody>
        </p:sp>
        <p:sp>
          <p:nvSpPr>
            <p:cNvPr id="259102" name="Freeform 29"/>
            <p:cNvSpPr>
              <a:spLocks/>
            </p:cNvSpPr>
            <p:nvPr/>
          </p:nvSpPr>
          <p:spPr bwMode="auto">
            <a:xfrm>
              <a:off x="4702" y="2877"/>
              <a:ext cx="17" cy="101"/>
            </a:xfrm>
            <a:custGeom>
              <a:avLst/>
              <a:gdLst>
                <a:gd name="T0" fmla="*/ 0 w 35"/>
                <a:gd name="T1" fmla="*/ 0 h 204"/>
                <a:gd name="T2" fmla="*/ 0 w 35"/>
                <a:gd name="T3" fmla="*/ 0 h 204"/>
                <a:gd name="T4" fmla="*/ 0 w 35"/>
                <a:gd name="T5" fmla="*/ 0 h 204"/>
                <a:gd name="T6" fmla="*/ 0 w 35"/>
                <a:gd name="T7" fmla="*/ 0 h 204"/>
                <a:gd name="T8" fmla="*/ 0 w 35"/>
                <a:gd name="T9" fmla="*/ 0 h 204"/>
                <a:gd name="T10" fmla="*/ 0 w 35"/>
                <a:gd name="T11" fmla="*/ 0 h 204"/>
                <a:gd name="T12" fmla="*/ 0 w 35"/>
                <a:gd name="T13" fmla="*/ 0 h 204"/>
                <a:gd name="T14" fmla="*/ 0 w 35"/>
                <a:gd name="T15" fmla="*/ 0 h 204"/>
                <a:gd name="T16" fmla="*/ 0 w 35"/>
                <a:gd name="T17" fmla="*/ 0 h 204"/>
                <a:gd name="T18" fmla="*/ 0 w 35"/>
                <a:gd name="T19" fmla="*/ 0 h 204"/>
                <a:gd name="T20" fmla="*/ 0 w 35"/>
                <a:gd name="T21" fmla="*/ 0 h 204"/>
                <a:gd name="T22" fmla="*/ 0 w 35"/>
                <a:gd name="T23" fmla="*/ 0 h 204"/>
                <a:gd name="T24" fmla="*/ 0 w 35"/>
                <a:gd name="T25" fmla="*/ 0 h 204"/>
                <a:gd name="T26" fmla="*/ 0 w 35"/>
                <a:gd name="T27" fmla="*/ 0 h 204"/>
                <a:gd name="T28" fmla="*/ 0 w 35"/>
                <a:gd name="T29" fmla="*/ 0 h 204"/>
                <a:gd name="T30" fmla="*/ 0 w 35"/>
                <a:gd name="T31" fmla="*/ 0 h 204"/>
                <a:gd name="T32" fmla="*/ 0 w 35"/>
                <a:gd name="T33" fmla="*/ 0 h 204"/>
                <a:gd name="T34" fmla="*/ 0 w 35"/>
                <a:gd name="T35" fmla="*/ 0 h 204"/>
                <a:gd name="T36" fmla="*/ 0 w 35"/>
                <a:gd name="T37" fmla="*/ 0 h 204"/>
                <a:gd name="T38" fmla="*/ 0 w 35"/>
                <a:gd name="T39" fmla="*/ 0 h 204"/>
                <a:gd name="T40" fmla="*/ 0 w 35"/>
                <a:gd name="T41" fmla="*/ 0 h 204"/>
                <a:gd name="T42" fmla="*/ 0 w 35"/>
                <a:gd name="T43" fmla="*/ 0 h 204"/>
                <a:gd name="T44" fmla="*/ 0 w 35"/>
                <a:gd name="T45" fmla="*/ 0 h 204"/>
                <a:gd name="T46" fmla="*/ 0 w 35"/>
                <a:gd name="T47" fmla="*/ 0 h 204"/>
                <a:gd name="T48" fmla="*/ 0 w 35"/>
                <a:gd name="T49" fmla="*/ 0 h 204"/>
                <a:gd name="T50" fmla="*/ 0 w 35"/>
                <a:gd name="T51" fmla="*/ 0 h 204"/>
                <a:gd name="T52" fmla="*/ 0 w 35"/>
                <a:gd name="T53" fmla="*/ 0 h 204"/>
                <a:gd name="T54" fmla="*/ 0 w 35"/>
                <a:gd name="T55" fmla="*/ 0 h 204"/>
                <a:gd name="T56" fmla="*/ 0 w 35"/>
                <a:gd name="T57" fmla="*/ 0 h 204"/>
                <a:gd name="T58" fmla="*/ 0 w 35"/>
                <a:gd name="T59" fmla="*/ 0 h 204"/>
                <a:gd name="T60" fmla="*/ 0 w 35"/>
                <a:gd name="T61" fmla="*/ 0 h 204"/>
                <a:gd name="T62" fmla="*/ 0 w 35"/>
                <a:gd name="T63" fmla="*/ 0 h 204"/>
                <a:gd name="T64" fmla="*/ 0 w 35"/>
                <a:gd name="T65" fmla="*/ 0 h 204"/>
                <a:gd name="T66" fmla="*/ 0 w 35"/>
                <a:gd name="T67" fmla="*/ 0 h 204"/>
                <a:gd name="T68" fmla="*/ 0 w 35"/>
                <a:gd name="T69" fmla="*/ 0 h 204"/>
                <a:gd name="T70" fmla="*/ 0 w 35"/>
                <a:gd name="T71" fmla="*/ 0 h 204"/>
                <a:gd name="T72" fmla="*/ 0 w 35"/>
                <a:gd name="T73" fmla="*/ 0 h 204"/>
                <a:gd name="T74" fmla="*/ 0 w 35"/>
                <a:gd name="T75" fmla="*/ 0 h 204"/>
                <a:gd name="T76" fmla="*/ 0 w 35"/>
                <a:gd name="T77" fmla="*/ 0 h 204"/>
                <a:gd name="T78" fmla="*/ 0 w 35"/>
                <a:gd name="T79" fmla="*/ 0 h 204"/>
                <a:gd name="T80" fmla="*/ 0 w 35"/>
                <a:gd name="T81" fmla="*/ 0 h 204"/>
                <a:gd name="T82" fmla="*/ 0 w 35"/>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04"/>
                <a:gd name="T128" fmla="*/ 35 w 35"/>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04">
                  <a:moveTo>
                    <a:pt x="35" y="13"/>
                  </a:moveTo>
                  <a:lnTo>
                    <a:pt x="33" y="22"/>
                  </a:lnTo>
                  <a:lnTo>
                    <a:pt x="32" y="35"/>
                  </a:lnTo>
                  <a:lnTo>
                    <a:pt x="32" y="47"/>
                  </a:lnTo>
                  <a:lnTo>
                    <a:pt x="31" y="59"/>
                  </a:lnTo>
                  <a:lnTo>
                    <a:pt x="31" y="73"/>
                  </a:lnTo>
                  <a:lnTo>
                    <a:pt x="31" y="87"/>
                  </a:lnTo>
                  <a:lnTo>
                    <a:pt x="31" y="100"/>
                  </a:lnTo>
                  <a:lnTo>
                    <a:pt x="31" y="115"/>
                  </a:lnTo>
                  <a:lnTo>
                    <a:pt x="31" y="127"/>
                  </a:lnTo>
                  <a:lnTo>
                    <a:pt x="31" y="141"/>
                  </a:lnTo>
                  <a:lnTo>
                    <a:pt x="31" y="153"/>
                  </a:lnTo>
                  <a:lnTo>
                    <a:pt x="31" y="163"/>
                  </a:lnTo>
                  <a:lnTo>
                    <a:pt x="30" y="173"/>
                  </a:lnTo>
                  <a:lnTo>
                    <a:pt x="28" y="181"/>
                  </a:lnTo>
                  <a:lnTo>
                    <a:pt x="27" y="189"/>
                  </a:lnTo>
                  <a:lnTo>
                    <a:pt x="25" y="194"/>
                  </a:lnTo>
                  <a:lnTo>
                    <a:pt x="11" y="204"/>
                  </a:lnTo>
                  <a:lnTo>
                    <a:pt x="11" y="193"/>
                  </a:lnTo>
                  <a:lnTo>
                    <a:pt x="10" y="179"/>
                  </a:lnTo>
                  <a:lnTo>
                    <a:pt x="10" y="167"/>
                  </a:lnTo>
                  <a:lnTo>
                    <a:pt x="7" y="152"/>
                  </a:lnTo>
                  <a:lnTo>
                    <a:pt x="6" y="137"/>
                  </a:lnTo>
                  <a:lnTo>
                    <a:pt x="5" y="122"/>
                  </a:lnTo>
                  <a:lnTo>
                    <a:pt x="4" y="107"/>
                  </a:lnTo>
                  <a:lnTo>
                    <a:pt x="3" y="93"/>
                  </a:lnTo>
                  <a:lnTo>
                    <a:pt x="1" y="79"/>
                  </a:lnTo>
                  <a:lnTo>
                    <a:pt x="0" y="66"/>
                  </a:lnTo>
                  <a:lnTo>
                    <a:pt x="0" y="53"/>
                  </a:lnTo>
                  <a:lnTo>
                    <a:pt x="0" y="41"/>
                  </a:lnTo>
                  <a:lnTo>
                    <a:pt x="1" y="31"/>
                  </a:lnTo>
                  <a:lnTo>
                    <a:pt x="3" y="22"/>
                  </a:lnTo>
                  <a:lnTo>
                    <a:pt x="5" y="15"/>
                  </a:lnTo>
                  <a:lnTo>
                    <a:pt x="7" y="9"/>
                  </a:lnTo>
                  <a:lnTo>
                    <a:pt x="15" y="3"/>
                  </a:lnTo>
                  <a:lnTo>
                    <a:pt x="20" y="0"/>
                  </a:lnTo>
                  <a:lnTo>
                    <a:pt x="25" y="0"/>
                  </a:lnTo>
                  <a:lnTo>
                    <a:pt x="28" y="3"/>
                  </a:lnTo>
                  <a:lnTo>
                    <a:pt x="31" y="5"/>
                  </a:lnTo>
                  <a:lnTo>
                    <a:pt x="32" y="9"/>
                  </a:lnTo>
                  <a:lnTo>
                    <a:pt x="33" y="11"/>
                  </a:lnTo>
                  <a:lnTo>
                    <a:pt x="35" y="13"/>
                  </a:lnTo>
                  <a:close/>
                </a:path>
              </a:pathLst>
            </a:custGeom>
            <a:solidFill>
              <a:schemeClr val="accent1"/>
            </a:solidFill>
            <a:ln w="9525">
              <a:noFill/>
              <a:round/>
              <a:headEnd/>
              <a:tailEnd/>
            </a:ln>
          </p:spPr>
          <p:txBody>
            <a:bodyPr/>
            <a:lstStyle/>
            <a:p>
              <a:endParaRPr lang="ko-KR" altLang="en-US"/>
            </a:p>
          </p:txBody>
        </p:sp>
        <p:sp>
          <p:nvSpPr>
            <p:cNvPr id="259103" name="Freeform 30"/>
            <p:cNvSpPr>
              <a:spLocks/>
            </p:cNvSpPr>
            <p:nvPr/>
          </p:nvSpPr>
          <p:spPr bwMode="auto">
            <a:xfrm>
              <a:off x="4711" y="2886"/>
              <a:ext cx="180" cy="125"/>
            </a:xfrm>
            <a:custGeom>
              <a:avLst/>
              <a:gdLst>
                <a:gd name="T0" fmla="*/ 1 w 360"/>
                <a:gd name="T1" fmla="*/ 1 h 249"/>
                <a:gd name="T2" fmla="*/ 1 w 360"/>
                <a:gd name="T3" fmla="*/ 1 h 249"/>
                <a:gd name="T4" fmla="*/ 1 w 360"/>
                <a:gd name="T5" fmla="*/ 1 h 249"/>
                <a:gd name="T6" fmla="*/ 1 w 360"/>
                <a:gd name="T7" fmla="*/ 1 h 249"/>
                <a:gd name="T8" fmla="*/ 1 w 360"/>
                <a:gd name="T9" fmla="*/ 1 h 249"/>
                <a:gd name="T10" fmla="*/ 1 w 360"/>
                <a:gd name="T11" fmla="*/ 1 h 249"/>
                <a:gd name="T12" fmla="*/ 1 w 360"/>
                <a:gd name="T13" fmla="*/ 1 h 249"/>
                <a:gd name="T14" fmla="*/ 1 w 360"/>
                <a:gd name="T15" fmla="*/ 1 h 249"/>
                <a:gd name="T16" fmla="*/ 1 w 360"/>
                <a:gd name="T17" fmla="*/ 1 h 249"/>
                <a:gd name="T18" fmla="*/ 1 w 360"/>
                <a:gd name="T19" fmla="*/ 1 h 249"/>
                <a:gd name="T20" fmla="*/ 1 w 360"/>
                <a:gd name="T21" fmla="*/ 1 h 249"/>
                <a:gd name="T22" fmla="*/ 1 w 360"/>
                <a:gd name="T23" fmla="*/ 1 h 249"/>
                <a:gd name="T24" fmla="*/ 1 w 360"/>
                <a:gd name="T25" fmla="*/ 1 h 249"/>
                <a:gd name="T26" fmla="*/ 1 w 360"/>
                <a:gd name="T27" fmla="*/ 1 h 249"/>
                <a:gd name="T28" fmla="*/ 1 w 360"/>
                <a:gd name="T29" fmla="*/ 1 h 249"/>
                <a:gd name="T30" fmla="*/ 1 w 360"/>
                <a:gd name="T31" fmla="*/ 1 h 249"/>
                <a:gd name="T32" fmla="*/ 1 w 360"/>
                <a:gd name="T33" fmla="*/ 1 h 249"/>
                <a:gd name="T34" fmla="*/ 1 w 360"/>
                <a:gd name="T35" fmla="*/ 1 h 249"/>
                <a:gd name="T36" fmla="*/ 1 w 360"/>
                <a:gd name="T37" fmla="*/ 1 h 249"/>
                <a:gd name="T38" fmla="*/ 1 w 360"/>
                <a:gd name="T39" fmla="*/ 1 h 249"/>
                <a:gd name="T40" fmla="*/ 1 w 360"/>
                <a:gd name="T41" fmla="*/ 1 h 249"/>
                <a:gd name="T42" fmla="*/ 1 w 360"/>
                <a:gd name="T43" fmla="*/ 1 h 249"/>
                <a:gd name="T44" fmla="*/ 1 w 360"/>
                <a:gd name="T45" fmla="*/ 1 h 249"/>
                <a:gd name="T46" fmla="*/ 1 w 360"/>
                <a:gd name="T47" fmla="*/ 1 h 249"/>
                <a:gd name="T48" fmla="*/ 1 w 360"/>
                <a:gd name="T49" fmla="*/ 1 h 249"/>
                <a:gd name="T50" fmla="*/ 1 w 360"/>
                <a:gd name="T51" fmla="*/ 1 h 249"/>
                <a:gd name="T52" fmla="*/ 1 w 360"/>
                <a:gd name="T53" fmla="*/ 1 h 249"/>
                <a:gd name="T54" fmla="*/ 1 w 360"/>
                <a:gd name="T55" fmla="*/ 1 h 249"/>
                <a:gd name="T56" fmla="*/ 1 w 360"/>
                <a:gd name="T57" fmla="*/ 1 h 249"/>
                <a:gd name="T58" fmla="*/ 1 w 360"/>
                <a:gd name="T59" fmla="*/ 1 h 249"/>
                <a:gd name="T60" fmla="*/ 1 w 360"/>
                <a:gd name="T61" fmla="*/ 1 h 249"/>
                <a:gd name="T62" fmla="*/ 1 w 360"/>
                <a:gd name="T63" fmla="*/ 1 h 249"/>
                <a:gd name="T64" fmla="*/ 1 w 360"/>
                <a:gd name="T65" fmla="*/ 1 h 249"/>
                <a:gd name="T66" fmla="*/ 1 w 360"/>
                <a:gd name="T67" fmla="*/ 1 h 249"/>
                <a:gd name="T68" fmla="*/ 1 w 360"/>
                <a:gd name="T69" fmla="*/ 1 h 249"/>
                <a:gd name="T70" fmla="*/ 1 w 360"/>
                <a:gd name="T71" fmla="*/ 1 h 249"/>
                <a:gd name="T72" fmla="*/ 1 w 360"/>
                <a:gd name="T73" fmla="*/ 1 h 249"/>
                <a:gd name="T74" fmla="*/ 1 w 360"/>
                <a:gd name="T75" fmla="*/ 1 h 249"/>
                <a:gd name="T76" fmla="*/ 1 w 360"/>
                <a:gd name="T77" fmla="*/ 1 h 249"/>
                <a:gd name="T78" fmla="*/ 1 w 360"/>
                <a:gd name="T79" fmla="*/ 1 h 249"/>
                <a:gd name="T80" fmla="*/ 0 w 360"/>
                <a:gd name="T81" fmla="*/ 1 h 249"/>
                <a:gd name="T82" fmla="*/ 1 w 360"/>
                <a:gd name="T83" fmla="*/ 1 h 249"/>
                <a:gd name="T84" fmla="*/ 1 w 360"/>
                <a:gd name="T85" fmla="*/ 1 h 249"/>
                <a:gd name="T86" fmla="*/ 1 w 360"/>
                <a:gd name="T87" fmla="*/ 1 h 249"/>
                <a:gd name="T88" fmla="*/ 1 w 360"/>
                <a:gd name="T89" fmla="*/ 1 h 249"/>
                <a:gd name="T90" fmla="*/ 1 w 360"/>
                <a:gd name="T91" fmla="*/ 1 h 249"/>
                <a:gd name="T92" fmla="*/ 1 w 360"/>
                <a:gd name="T93" fmla="*/ 1 h 249"/>
                <a:gd name="T94" fmla="*/ 1 w 360"/>
                <a:gd name="T95" fmla="*/ 1 h 249"/>
                <a:gd name="T96" fmla="*/ 1 w 360"/>
                <a:gd name="T97" fmla="*/ 1 h 249"/>
                <a:gd name="T98" fmla="*/ 1 w 360"/>
                <a:gd name="T99" fmla="*/ 1 h 249"/>
                <a:gd name="T100" fmla="*/ 1 w 360"/>
                <a:gd name="T101" fmla="*/ 1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249"/>
                <a:gd name="T155" fmla="*/ 360 w 360"/>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249">
                  <a:moveTo>
                    <a:pt x="36" y="48"/>
                  </a:moveTo>
                  <a:lnTo>
                    <a:pt x="43" y="52"/>
                  </a:lnTo>
                  <a:lnTo>
                    <a:pt x="51" y="55"/>
                  </a:lnTo>
                  <a:lnTo>
                    <a:pt x="60" y="59"/>
                  </a:lnTo>
                  <a:lnTo>
                    <a:pt x="68" y="62"/>
                  </a:lnTo>
                  <a:lnTo>
                    <a:pt x="77" y="65"/>
                  </a:lnTo>
                  <a:lnTo>
                    <a:pt x="87" y="68"/>
                  </a:lnTo>
                  <a:lnTo>
                    <a:pt x="95" y="70"/>
                  </a:lnTo>
                  <a:lnTo>
                    <a:pt x="105" y="71"/>
                  </a:lnTo>
                  <a:lnTo>
                    <a:pt x="115" y="74"/>
                  </a:lnTo>
                  <a:lnTo>
                    <a:pt x="124" y="75"/>
                  </a:lnTo>
                  <a:lnTo>
                    <a:pt x="132" y="76"/>
                  </a:lnTo>
                  <a:lnTo>
                    <a:pt x="141" y="78"/>
                  </a:lnTo>
                  <a:lnTo>
                    <a:pt x="150" y="79"/>
                  </a:lnTo>
                  <a:lnTo>
                    <a:pt x="157" y="79"/>
                  </a:lnTo>
                  <a:lnTo>
                    <a:pt x="163" y="80"/>
                  </a:lnTo>
                  <a:lnTo>
                    <a:pt x="169" y="80"/>
                  </a:lnTo>
                  <a:lnTo>
                    <a:pt x="175" y="79"/>
                  </a:lnTo>
                  <a:lnTo>
                    <a:pt x="182" y="79"/>
                  </a:lnTo>
                  <a:lnTo>
                    <a:pt x="189" y="78"/>
                  </a:lnTo>
                  <a:lnTo>
                    <a:pt x="198" y="76"/>
                  </a:lnTo>
                  <a:lnTo>
                    <a:pt x="206" y="74"/>
                  </a:lnTo>
                  <a:lnTo>
                    <a:pt x="216" y="71"/>
                  </a:lnTo>
                  <a:lnTo>
                    <a:pt x="225" y="69"/>
                  </a:lnTo>
                  <a:lnTo>
                    <a:pt x="235" y="65"/>
                  </a:lnTo>
                  <a:lnTo>
                    <a:pt x="244" y="62"/>
                  </a:lnTo>
                  <a:lnTo>
                    <a:pt x="253" y="58"/>
                  </a:lnTo>
                  <a:lnTo>
                    <a:pt x="263" y="53"/>
                  </a:lnTo>
                  <a:lnTo>
                    <a:pt x="272" y="48"/>
                  </a:lnTo>
                  <a:lnTo>
                    <a:pt x="280" y="43"/>
                  </a:lnTo>
                  <a:lnTo>
                    <a:pt x="289" y="37"/>
                  </a:lnTo>
                  <a:lnTo>
                    <a:pt x="296" y="31"/>
                  </a:lnTo>
                  <a:lnTo>
                    <a:pt x="302" y="25"/>
                  </a:lnTo>
                  <a:lnTo>
                    <a:pt x="309" y="18"/>
                  </a:lnTo>
                  <a:lnTo>
                    <a:pt x="315" y="13"/>
                  </a:lnTo>
                  <a:lnTo>
                    <a:pt x="322" y="9"/>
                  </a:lnTo>
                  <a:lnTo>
                    <a:pt x="328" y="5"/>
                  </a:lnTo>
                  <a:lnTo>
                    <a:pt x="334" y="2"/>
                  </a:lnTo>
                  <a:lnTo>
                    <a:pt x="341" y="1"/>
                  </a:lnTo>
                  <a:lnTo>
                    <a:pt x="347" y="0"/>
                  </a:lnTo>
                  <a:lnTo>
                    <a:pt x="352" y="0"/>
                  </a:lnTo>
                  <a:lnTo>
                    <a:pt x="355" y="1"/>
                  </a:lnTo>
                  <a:lnTo>
                    <a:pt x="358" y="4"/>
                  </a:lnTo>
                  <a:lnTo>
                    <a:pt x="360" y="7"/>
                  </a:lnTo>
                  <a:lnTo>
                    <a:pt x="360" y="12"/>
                  </a:lnTo>
                  <a:lnTo>
                    <a:pt x="359" y="17"/>
                  </a:lnTo>
                  <a:lnTo>
                    <a:pt x="355" y="25"/>
                  </a:lnTo>
                  <a:lnTo>
                    <a:pt x="350" y="32"/>
                  </a:lnTo>
                  <a:lnTo>
                    <a:pt x="344" y="41"/>
                  </a:lnTo>
                  <a:lnTo>
                    <a:pt x="337" y="50"/>
                  </a:lnTo>
                  <a:lnTo>
                    <a:pt x="330" y="59"/>
                  </a:lnTo>
                  <a:lnTo>
                    <a:pt x="322" y="67"/>
                  </a:lnTo>
                  <a:lnTo>
                    <a:pt x="316" y="74"/>
                  </a:lnTo>
                  <a:lnTo>
                    <a:pt x="311" y="80"/>
                  </a:lnTo>
                  <a:lnTo>
                    <a:pt x="305" y="85"/>
                  </a:lnTo>
                  <a:lnTo>
                    <a:pt x="299" y="90"/>
                  </a:lnTo>
                  <a:lnTo>
                    <a:pt x="293" y="94"/>
                  </a:lnTo>
                  <a:lnTo>
                    <a:pt x="288" y="97"/>
                  </a:lnTo>
                  <a:lnTo>
                    <a:pt x="281" y="101"/>
                  </a:lnTo>
                  <a:lnTo>
                    <a:pt x="275" y="102"/>
                  </a:lnTo>
                  <a:lnTo>
                    <a:pt x="269" y="105"/>
                  </a:lnTo>
                  <a:lnTo>
                    <a:pt x="262" y="106"/>
                  </a:lnTo>
                  <a:lnTo>
                    <a:pt x="254" y="106"/>
                  </a:lnTo>
                  <a:lnTo>
                    <a:pt x="247" y="106"/>
                  </a:lnTo>
                  <a:lnTo>
                    <a:pt x="237" y="106"/>
                  </a:lnTo>
                  <a:lnTo>
                    <a:pt x="221" y="105"/>
                  </a:lnTo>
                  <a:lnTo>
                    <a:pt x="209" y="104"/>
                  </a:lnTo>
                  <a:lnTo>
                    <a:pt x="200" y="104"/>
                  </a:lnTo>
                  <a:lnTo>
                    <a:pt x="193" y="104"/>
                  </a:lnTo>
                  <a:lnTo>
                    <a:pt x="189" y="102"/>
                  </a:lnTo>
                  <a:lnTo>
                    <a:pt x="186" y="102"/>
                  </a:lnTo>
                  <a:lnTo>
                    <a:pt x="185" y="102"/>
                  </a:lnTo>
                  <a:lnTo>
                    <a:pt x="185" y="154"/>
                  </a:lnTo>
                  <a:lnTo>
                    <a:pt x="194" y="158"/>
                  </a:lnTo>
                  <a:lnTo>
                    <a:pt x="203" y="163"/>
                  </a:lnTo>
                  <a:lnTo>
                    <a:pt x="211" y="166"/>
                  </a:lnTo>
                  <a:lnTo>
                    <a:pt x="219" y="171"/>
                  </a:lnTo>
                  <a:lnTo>
                    <a:pt x="225" y="176"/>
                  </a:lnTo>
                  <a:lnTo>
                    <a:pt x="231" y="181"/>
                  </a:lnTo>
                  <a:lnTo>
                    <a:pt x="237" y="185"/>
                  </a:lnTo>
                  <a:lnTo>
                    <a:pt x="241" y="190"/>
                  </a:lnTo>
                  <a:lnTo>
                    <a:pt x="244" y="194"/>
                  </a:lnTo>
                  <a:lnTo>
                    <a:pt x="247" y="196"/>
                  </a:lnTo>
                  <a:lnTo>
                    <a:pt x="247" y="200"/>
                  </a:lnTo>
                  <a:lnTo>
                    <a:pt x="247" y="201"/>
                  </a:lnTo>
                  <a:lnTo>
                    <a:pt x="246" y="202"/>
                  </a:lnTo>
                  <a:lnTo>
                    <a:pt x="242" y="202"/>
                  </a:lnTo>
                  <a:lnTo>
                    <a:pt x="237" y="202"/>
                  </a:lnTo>
                  <a:lnTo>
                    <a:pt x="231" y="200"/>
                  </a:lnTo>
                  <a:lnTo>
                    <a:pt x="223" y="197"/>
                  </a:lnTo>
                  <a:lnTo>
                    <a:pt x="215" y="195"/>
                  </a:lnTo>
                  <a:lnTo>
                    <a:pt x="207" y="192"/>
                  </a:lnTo>
                  <a:lnTo>
                    <a:pt x="199" y="189"/>
                  </a:lnTo>
                  <a:lnTo>
                    <a:pt x="189" y="186"/>
                  </a:lnTo>
                  <a:lnTo>
                    <a:pt x="182" y="182"/>
                  </a:lnTo>
                  <a:lnTo>
                    <a:pt x="173" y="180"/>
                  </a:lnTo>
                  <a:lnTo>
                    <a:pt x="164" y="178"/>
                  </a:lnTo>
                  <a:lnTo>
                    <a:pt x="157" y="175"/>
                  </a:lnTo>
                  <a:lnTo>
                    <a:pt x="150" y="173"/>
                  </a:lnTo>
                  <a:lnTo>
                    <a:pt x="143" y="170"/>
                  </a:lnTo>
                  <a:lnTo>
                    <a:pt x="138" y="168"/>
                  </a:lnTo>
                  <a:lnTo>
                    <a:pt x="133" y="166"/>
                  </a:lnTo>
                  <a:lnTo>
                    <a:pt x="130" y="165"/>
                  </a:lnTo>
                  <a:lnTo>
                    <a:pt x="129" y="165"/>
                  </a:lnTo>
                  <a:lnTo>
                    <a:pt x="127" y="164"/>
                  </a:lnTo>
                  <a:lnTo>
                    <a:pt x="120" y="171"/>
                  </a:lnTo>
                  <a:lnTo>
                    <a:pt x="111" y="179"/>
                  </a:lnTo>
                  <a:lnTo>
                    <a:pt x="103" y="186"/>
                  </a:lnTo>
                  <a:lnTo>
                    <a:pt x="95" y="194"/>
                  </a:lnTo>
                  <a:lnTo>
                    <a:pt x="87" y="200"/>
                  </a:lnTo>
                  <a:lnTo>
                    <a:pt x="79" y="206"/>
                  </a:lnTo>
                  <a:lnTo>
                    <a:pt x="71" y="212"/>
                  </a:lnTo>
                  <a:lnTo>
                    <a:pt x="63" y="218"/>
                  </a:lnTo>
                  <a:lnTo>
                    <a:pt x="55" y="224"/>
                  </a:lnTo>
                  <a:lnTo>
                    <a:pt x="47" y="229"/>
                  </a:lnTo>
                  <a:lnTo>
                    <a:pt x="39" y="234"/>
                  </a:lnTo>
                  <a:lnTo>
                    <a:pt x="31" y="238"/>
                  </a:lnTo>
                  <a:lnTo>
                    <a:pt x="24" y="242"/>
                  </a:lnTo>
                  <a:lnTo>
                    <a:pt x="15" y="244"/>
                  </a:lnTo>
                  <a:lnTo>
                    <a:pt x="8" y="247"/>
                  </a:lnTo>
                  <a:lnTo>
                    <a:pt x="0" y="249"/>
                  </a:lnTo>
                  <a:lnTo>
                    <a:pt x="0" y="244"/>
                  </a:lnTo>
                  <a:lnTo>
                    <a:pt x="0" y="239"/>
                  </a:lnTo>
                  <a:lnTo>
                    <a:pt x="2" y="235"/>
                  </a:lnTo>
                  <a:lnTo>
                    <a:pt x="3" y="232"/>
                  </a:lnTo>
                  <a:lnTo>
                    <a:pt x="4" y="228"/>
                  </a:lnTo>
                  <a:lnTo>
                    <a:pt x="6" y="224"/>
                  </a:lnTo>
                  <a:lnTo>
                    <a:pt x="9" y="222"/>
                  </a:lnTo>
                  <a:lnTo>
                    <a:pt x="11" y="218"/>
                  </a:lnTo>
                  <a:lnTo>
                    <a:pt x="14" y="215"/>
                  </a:lnTo>
                  <a:lnTo>
                    <a:pt x="16" y="211"/>
                  </a:lnTo>
                  <a:lnTo>
                    <a:pt x="19" y="207"/>
                  </a:lnTo>
                  <a:lnTo>
                    <a:pt x="23" y="202"/>
                  </a:lnTo>
                  <a:lnTo>
                    <a:pt x="25" y="197"/>
                  </a:lnTo>
                  <a:lnTo>
                    <a:pt x="29" y="192"/>
                  </a:lnTo>
                  <a:lnTo>
                    <a:pt x="31" y="186"/>
                  </a:lnTo>
                  <a:lnTo>
                    <a:pt x="34" y="180"/>
                  </a:lnTo>
                  <a:lnTo>
                    <a:pt x="36" y="174"/>
                  </a:lnTo>
                  <a:lnTo>
                    <a:pt x="37" y="165"/>
                  </a:lnTo>
                  <a:lnTo>
                    <a:pt x="40" y="157"/>
                  </a:lnTo>
                  <a:lnTo>
                    <a:pt x="41" y="148"/>
                  </a:lnTo>
                  <a:lnTo>
                    <a:pt x="42" y="139"/>
                  </a:lnTo>
                  <a:lnTo>
                    <a:pt x="43" y="129"/>
                  </a:lnTo>
                  <a:lnTo>
                    <a:pt x="45" y="120"/>
                  </a:lnTo>
                  <a:lnTo>
                    <a:pt x="45" y="110"/>
                  </a:lnTo>
                  <a:lnTo>
                    <a:pt x="45" y="101"/>
                  </a:lnTo>
                  <a:lnTo>
                    <a:pt x="45" y="91"/>
                  </a:lnTo>
                  <a:lnTo>
                    <a:pt x="45" y="83"/>
                  </a:lnTo>
                  <a:lnTo>
                    <a:pt x="43" y="74"/>
                  </a:lnTo>
                  <a:lnTo>
                    <a:pt x="42" y="67"/>
                  </a:lnTo>
                  <a:lnTo>
                    <a:pt x="41" y="59"/>
                  </a:lnTo>
                  <a:lnTo>
                    <a:pt x="39" y="53"/>
                  </a:lnTo>
                  <a:lnTo>
                    <a:pt x="36" y="48"/>
                  </a:lnTo>
                  <a:close/>
                </a:path>
              </a:pathLst>
            </a:custGeom>
            <a:solidFill>
              <a:schemeClr val="accent1"/>
            </a:solidFill>
            <a:ln w="9525">
              <a:noFill/>
              <a:round/>
              <a:headEnd/>
              <a:tailEnd/>
            </a:ln>
          </p:spPr>
          <p:txBody>
            <a:bodyPr/>
            <a:lstStyle/>
            <a:p>
              <a:endParaRPr lang="ko-KR" altLang="en-US"/>
            </a:p>
          </p:txBody>
        </p:sp>
      </p:grpSp>
      <p:sp>
        <p:nvSpPr>
          <p:cNvPr id="259081" name="Text Box 31"/>
          <p:cNvSpPr txBox="1">
            <a:spLocks noChangeArrowheads="1"/>
          </p:cNvSpPr>
          <p:nvPr/>
        </p:nvSpPr>
        <p:spPr bwMode="auto">
          <a:xfrm>
            <a:off x="6977063" y="5597525"/>
            <a:ext cx="1617662" cy="461963"/>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サタン象徴</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ext Box 2"/>
          <p:cNvSpPr txBox="1">
            <a:spLocks noChangeArrowheads="1"/>
          </p:cNvSpPr>
          <p:nvPr/>
        </p:nvSpPr>
        <p:spPr bwMode="auto">
          <a:xfrm>
            <a:off x="428625" y="836613"/>
            <a:ext cx="33988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６） 象徴献祭失敗の結果</a:t>
            </a:r>
          </a:p>
        </p:txBody>
      </p:sp>
      <p:sp>
        <p:nvSpPr>
          <p:cNvPr id="260098" name="Text Box 3"/>
          <p:cNvSpPr txBox="1">
            <a:spLocks noChangeArrowheads="1"/>
          </p:cNvSpPr>
          <p:nvPr/>
        </p:nvSpPr>
        <p:spPr bwMode="auto">
          <a:xfrm>
            <a:off x="977900" y="1497013"/>
            <a:ext cx="5186363" cy="1781175"/>
          </a:xfrm>
          <a:prstGeom prst="rect">
            <a:avLst/>
          </a:prstGeom>
          <a:noFill/>
          <a:ln w="9525">
            <a:noFill/>
            <a:miter lim="800000"/>
            <a:headEnd/>
            <a:tailEnd/>
          </a:ln>
        </p:spPr>
        <p:txBody>
          <a:bodyPr wrap="none">
            <a:spAutoFit/>
          </a:bodyPr>
          <a:lstStyle/>
          <a:p>
            <a:pPr latinLnBrk="0">
              <a:lnSpc>
                <a:spcPct val="14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信仰基台復帰できず</a:t>
            </a:r>
            <a:endParaRPr lang="ko-KR" altLang="en-US" sz="1800">
              <a:solidFill>
                <a:schemeClr val="bg2"/>
              </a:solidFill>
              <a:latin typeface="ＭＳ Ｐゴシック" pitchFamily="34" charset="-128"/>
            </a:endParaRPr>
          </a:p>
          <a:p>
            <a:pPr latinLnBrk="0">
              <a:lnSpc>
                <a:spcPct val="140000"/>
              </a:lnSpc>
              <a:spcBef>
                <a:spcPts val="600"/>
              </a:spcBef>
            </a:pPr>
            <a:r>
              <a:rPr lang="ja-JP" altLang="en-US" sz="1800">
                <a:solidFill>
                  <a:schemeClr val="bg2"/>
                </a:solidFill>
                <a:latin typeface="ＭＳ Ｐゴシック" pitchFamily="34" charset="-128"/>
              </a:rPr>
              <a:t>② </a:t>
            </a:r>
            <a:r>
              <a:rPr lang="ko-KR" altLang="en-US" sz="1800">
                <a:solidFill>
                  <a:schemeClr val="bg2"/>
                </a:solidFill>
                <a:latin typeface="ＭＳ Ｐゴシック" pitchFamily="34" charset="-128"/>
              </a:rPr>
              <a:t>400</a:t>
            </a:r>
            <a:r>
              <a:rPr lang="ja-JP" altLang="en-US" sz="1800">
                <a:solidFill>
                  <a:schemeClr val="bg2"/>
                </a:solidFill>
                <a:latin typeface="ＭＳ Ｐゴシック" pitchFamily="34" charset="-128"/>
              </a:rPr>
              <a:t>年 エジプト苦役（刑罰期間、サタン分立期間）</a:t>
            </a:r>
          </a:p>
          <a:p>
            <a:pPr latinLnBrk="0">
              <a:lnSpc>
                <a:spcPct val="140000"/>
              </a:lnSpc>
            </a:pPr>
            <a:r>
              <a:rPr lang="ja-JP" altLang="en-US" sz="1800">
                <a:solidFill>
                  <a:schemeClr val="bg2"/>
                </a:solidFill>
                <a:latin typeface="ＭＳ Ｐゴシック" pitchFamily="34" charset="-128"/>
              </a:rPr>
              <a:t>　　　　　　ノアからアブラハムまで</a:t>
            </a:r>
            <a:r>
              <a:rPr lang="ko-KR" altLang="en-US" sz="1800">
                <a:solidFill>
                  <a:schemeClr val="bg2"/>
                </a:solidFill>
                <a:latin typeface="ＭＳ Ｐゴシック" pitchFamily="34" charset="-128"/>
              </a:rPr>
              <a:t>400</a:t>
            </a:r>
            <a:r>
              <a:rPr lang="ja-JP" altLang="en-US" sz="1800">
                <a:solidFill>
                  <a:schemeClr val="bg2"/>
                </a:solidFill>
                <a:latin typeface="ＭＳ Ｐゴシック" pitchFamily="34" charset="-128"/>
              </a:rPr>
              <a:t>年蕩減</a:t>
            </a:r>
          </a:p>
          <a:p>
            <a:pPr latinLnBrk="0">
              <a:lnSpc>
                <a:spcPct val="140000"/>
              </a:lnSpc>
              <a:spcBef>
                <a:spcPts val="600"/>
              </a:spcBef>
            </a:pPr>
            <a:r>
              <a:rPr lang="ja-JP" altLang="en-US" sz="1800">
                <a:solidFill>
                  <a:schemeClr val="bg2"/>
                </a:solidFill>
                <a:latin typeface="ＭＳ Ｐゴシック" pitchFamily="34" charset="-128"/>
              </a:rPr>
              <a:t>③ イサクを経てヤコブまで</a:t>
            </a:r>
            <a:r>
              <a:rPr lang="ko-KR" altLang="en-US" sz="1800">
                <a:solidFill>
                  <a:schemeClr val="bg2"/>
                </a:solidFill>
                <a:latin typeface="ＭＳ Ｐゴシック" pitchFamily="34" charset="-128"/>
              </a:rPr>
              <a:t>3</a:t>
            </a:r>
            <a:r>
              <a:rPr lang="ja-JP" altLang="en-US" sz="1800">
                <a:solidFill>
                  <a:schemeClr val="bg2"/>
                </a:solidFill>
                <a:latin typeface="ＭＳ Ｐゴシック" pitchFamily="34" charset="-128"/>
              </a:rPr>
              <a:t>代に延長（イサク献祭）</a:t>
            </a:r>
          </a:p>
        </p:txBody>
      </p:sp>
      <p:sp>
        <p:nvSpPr>
          <p:cNvPr id="260099" name="Text Box 4"/>
          <p:cNvSpPr txBox="1">
            <a:spLocks noChangeArrowheads="1"/>
          </p:cNvSpPr>
          <p:nvPr/>
        </p:nvSpPr>
        <p:spPr bwMode="auto">
          <a:xfrm>
            <a:off x="752475" y="4214813"/>
            <a:ext cx="6240463" cy="822325"/>
          </a:xfrm>
          <a:prstGeom prst="rect">
            <a:avLst/>
          </a:prstGeom>
          <a:noFill/>
          <a:ln w="9525">
            <a:noFill/>
            <a:miter lim="800000"/>
            <a:headEnd/>
            <a:tailEnd/>
          </a:ln>
        </p:spPr>
        <p:txBody>
          <a:bodyPr wrap="none">
            <a:spAutoFit/>
          </a:bodyPr>
          <a:lstStyle/>
          <a:p>
            <a:pPr latinLnBrk="0"/>
            <a:r>
              <a:rPr lang="ja-JP" altLang="en-US" sz="2400" b="0">
                <a:solidFill>
                  <a:srgbClr val="CC0000"/>
                </a:solidFill>
                <a:latin typeface="ＭＳ Ｐゴシック" pitchFamily="34" charset="-128"/>
              </a:rPr>
              <a:t>象徴献祭が成功していたら</a:t>
            </a:r>
            <a:r>
              <a:rPr lang="ko-KR" altLang="en-US" sz="2400" b="0">
                <a:solidFill>
                  <a:srgbClr val="CC0000"/>
                </a:solidFill>
                <a:latin typeface="ＭＳ Ｐゴシック" pitchFamily="34" charset="-128"/>
              </a:rPr>
              <a:t> </a:t>
            </a:r>
            <a:endParaRPr lang="ko-KR" altLang="ja-JP" sz="2400" b="0">
              <a:solidFill>
                <a:srgbClr val="CC0000"/>
              </a:solidFill>
              <a:latin typeface="ＭＳ Ｐゴシック" pitchFamily="34" charset="-128"/>
            </a:endParaRPr>
          </a:p>
          <a:p>
            <a:pPr latinLnBrk="0"/>
            <a:r>
              <a:rPr lang="ja-JP" altLang="en-US" sz="2400" b="0">
                <a:solidFill>
                  <a:srgbClr val="CC0000"/>
                </a:solidFill>
                <a:latin typeface="ＭＳ Ｐゴシック" pitchFamily="34" charset="-128"/>
              </a:rPr>
              <a:t>イシマエル、イサクを中心として実体基台立てる</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2"/>
          <p:cNvSpPr txBox="1">
            <a:spLocks noChangeArrowheads="1"/>
          </p:cNvSpPr>
          <p:nvPr/>
        </p:nvSpPr>
        <p:spPr bwMode="auto">
          <a:xfrm>
            <a:off x="279400" y="328613"/>
            <a:ext cx="360838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アブラハムのイサク献祭</a:t>
            </a:r>
          </a:p>
        </p:txBody>
      </p:sp>
      <p:sp>
        <p:nvSpPr>
          <p:cNvPr id="261122" name="Text Box 3"/>
          <p:cNvSpPr txBox="1">
            <a:spLocks noChangeArrowheads="1"/>
          </p:cNvSpPr>
          <p:nvPr/>
        </p:nvSpPr>
        <p:spPr bwMode="auto">
          <a:xfrm>
            <a:off x="457200" y="2500313"/>
            <a:ext cx="48656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再び象徴献祭を捧げることのできる根拠</a:t>
            </a:r>
          </a:p>
        </p:txBody>
      </p:sp>
      <p:sp>
        <p:nvSpPr>
          <p:cNvPr id="261123" name="Text Box 4"/>
          <p:cNvSpPr txBox="1">
            <a:spLocks noChangeArrowheads="1"/>
          </p:cNvSpPr>
          <p:nvPr/>
        </p:nvSpPr>
        <p:spPr bwMode="auto">
          <a:xfrm>
            <a:off x="784225" y="3073400"/>
            <a:ext cx="6242050" cy="2268538"/>
          </a:xfrm>
          <a:prstGeom prst="rect">
            <a:avLst/>
          </a:prstGeom>
          <a:noFill/>
          <a:ln w="9525">
            <a:noFill/>
            <a:miter lim="800000"/>
            <a:headEnd/>
            <a:tailEnd/>
          </a:ln>
        </p:spPr>
        <p:txBody>
          <a:bodyPr wrap="none">
            <a:spAutoFit/>
          </a:bodyPr>
          <a:lstStyle/>
          <a:p>
            <a:pPr latinLnBrk="0">
              <a:lnSpc>
                <a:spcPct val="15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「メシヤのための基台」を復帰しようとする摂理は</a:t>
            </a:r>
            <a:r>
              <a:rPr lang="ko-KR" altLang="en-US" sz="1800">
                <a:solidFill>
                  <a:schemeClr val="bg2"/>
                </a:solidFill>
                <a:latin typeface="ＭＳ Ｐゴシック" pitchFamily="34" charset="-128"/>
              </a:rPr>
              <a:t> </a:t>
            </a:r>
          </a:p>
          <a:p>
            <a:pPr latinLnBrk="0">
              <a:lnSpc>
                <a:spcPct val="114000"/>
              </a:lnSpc>
            </a:pPr>
            <a:r>
              <a:rPr lang="ko-KR" altLang="en-US" sz="1800">
                <a:solidFill>
                  <a:schemeClr val="bg2"/>
                </a:solidFill>
                <a:latin typeface="ＭＳ Ｐゴシック" pitchFamily="34" charset="-128"/>
              </a:rPr>
              <a:t>     3</a:t>
            </a:r>
            <a:r>
              <a:rPr lang="ja-JP" altLang="en-US" sz="1800">
                <a:solidFill>
                  <a:schemeClr val="bg2"/>
                </a:solidFill>
                <a:latin typeface="ＭＳ Ｐゴシック" pitchFamily="34" charset="-128"/>
              </a:rPr>
              <a:t>次で完成しなければならない原理的な条件</a:t>
            </a:r>
          </a:p>
          <a:p>
            <a:pPr latinLnBrk="0">
              <a:lnSpc>
                <a:spcPct val="150000"/>
              </a:lnSpc>
            </a:pPr>
            <a:r>
              <a:rPr lang="ja-JP" altLang="en-US" sz="1800">
                <a:solidFill>
                  <a:schemeClr val="bg2"/>
                </a:solidFill>
                <a:latin typeface="ＭＳ Ｐゴシック" pitchFamily="34" charset="-128"/>
              </a:rPr>
              <a:t>② サタンはアダム、カインの</a:t>
            </a:r>
            <a:r>
              <a:rPr lang="ko-KR" altLang="en-US" sz="1800">
                <a:solidFill>
                  <a:schemeClr val="bg2"/>
                </a:solidFill>
                <a:latin typeface="ＭＳ Ｐゴシック" pitchFamily="34" charset="-128"/>
              </a:rPr>
              <a:t>2</a:t>
            </a:r>
            <a:r>
              <a:rPr lang="ja-JP" altLang="en-US" sz="1800">
                <a:solidFill>
                  <a:schemeClr val="bg2"/>
                </a:solidFill>
                <a:latin typeface="ＭＳ Ｐゴシック" pitchFamily="34" charset="-128"/>
              </a:rPr>
              <a:t>代にわたり侵犯、</a:t>
            </a:r>
          </a:p>
          <a:p>
            <a:pPr latinLnBrk="0">
              <a:lnSpc>
                <a:spcPct val="114000"/>
              </a:lnSpc>
            </a:pPr>
            <a:r>
              <a:rPr lang="ja-JP" altLang="en-US" sz="1800">
                <a:solidFill>
                  <a:schemeClr val="bg2"/>
                </a:solidFill>
                <a:latin typeface="ＭＳ Ｐゴシック" pitchFamily="34" charset="-128"/>
              </a:rPr>
              <a:t>     神側は蕩減復帰原則により</a:t>
            </a:r>
            <a:r>
              <a:rPr lang="ko-KR" altLang="en-US" sz="1800">
                <a:solidFill>
                  <a:schemeClr val="bg2"/>
                </a:solidFill>
                <a:latin typeface="ＭＳ Ｐゴシック" pitchFamily="34" charset="-128"/>
              </a:rPr>
              <a:t> </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アブラハム、イサクの</a:t>
            </a:r>
            <a:r>
              <a:rPr lang="ko-KR" altLang="en-US" sz="1800">
                <a:solidFill>
                  <a:schemeClr val="bg2"/>
                </a:solidFill>
                <a:latin typeface="ＭＳ Ｐゴシック" pitchFamily="34" charset="-128"/>
              </a:rPr>
              <a:t>2</a:t>
            </a:r>
            <a:r>
              <a:rPr lang="ja-JP" altLang="en-US" sz="1800">
                <a:solidFill>
                  <a:schemeClr val="bg2"/>
                </a:solidFill>
                <a:latin typeface="ＭＳ Ｐゴシック" pitchFamily="34" charset="-128"/>
              </a:rPr>
              <a:t>代にわたり復帰できる</a:t>
            </a:r>
            <a:endParaRPr lang="ko-KR" altLang="en-US" sz="1800">
              <a:solidFill>
                <a:schemeClr val="bg2"/>
              </a:solidFill>
              <a:latin typeface="ＭＳ Ｐゴシック" pitchFamily="34" charset="-128"/>
            </a:endParaRPr>
          </a:p>
          <a:p>
            <a:pPr latinLnBrk="0">
              <a:lnSpc>
                <a:spcPct val="150000"/>
              </a:lnSpc>
            </a:pPr>
            <a:r>
              <a:rPr lang="ja-JP" altLang="en-US" sz="1800">
                <a:solidFill>
                  <a:schemeClr val="bg2"/>
                </a:solidFill>
                <a:latin typeface="ＭＳ Ｐゴシック" pitchFamily="34" charset="-128"/>
              </a:rPr>
              <a:t>③</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アベル、ノアの象徴献祭に成功した心情的基台を条件として</a:t>
            </a:r>
          </a:p>
        </p:txBody>
      </p:sp>
      <p:sp>
        <p:nvSpPr>
          <p:cNvPr id="261124" name="AutoShape 5"/>
          <p:cNvSpPr>
            <a:spLocks noChangeArrowheads="1"/>
          </p:cNvSpPr>
          <p:nvPr/>
        </p:nvSpPr>
        <p:spPr bwMode="auto">
          <a:xfrm>
            <a:off x="914400" y="857250"/>
            <a:ext cx="7515225" cy="1447800"/>
          </a:xfrm>
          <a:prstGeom prst="roundRect">
            <a:avLst>
              <a:gd name="adj" fmla="val 16667"/>
            </a:avLst>
          </a:prstGeom>
          <a:noFill/>
          <a:ln w="9525">
            <a:solidFill>
              <a:schemeClr val="bg2"/>
            </a:solidFill>
            <a:round/>
            <a:headEnd/>
            <a:tailEnd/>
          </a:ln>
        </p:spPr>
        <p:txBody>
          <a:bodyPr wrap="none" anchor="ctr"/>
          <a:lstStyle/>
          <a:p>
            <a:pPr latinLnBrk="0">
              <a:lnSpc>
                <a:spcPct val="115000"/>
              </a:lnSpc>
              <a:buFontTx/>
              <a:buChar char="•"/>
            </a:pPr>
            <a:r>
              <a:rPr lang="ja-JP" altLang="en-US" sz="1800">
                <a:solidFill>
                  <a:schemeClr val="bg2"/>
                </a:solidFill>
                <a:latin typeface="ＭＳ Ｐゴシック" pitchFamily="34" charset="-128"/>
              </a:rPr>
              <a:t> アブラハム</a:t>
            </a:r>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a:t>
            </a:r>
            <a:r>
              <a:rPr lang="en-US" altLang="ko-KR" sz="1800">
                <a:solidFill>
                  <a:schemeClr val="bg2"/>
                </a:solidFill>
                <a:latin typeface="ＭＳ Ｐゴシック" pitchFamily="34" charset="-128"/>
              </a:rPr>
              <a:t> </a:t>
            </a:r>
            <a:r>
              <a:rPr kumimoji="0" lang="ja-JP" altLang="en-US" sz="1800">
                <a:solidFill>
                  <a:schemeClr val="bg2"/>
                </a:solidFill>
                <a:latin typeface="ＭＳ Ｐゴシック" pitchFamily="34" charset="-128"/>
              </a:rPr>
              <a:t>失</a:t>
            </a:r>
            <a:r>
              <a:rPr lang="ja-JP" altLang="en-US" sz="1800">
                <a:solidFill>
                  <a:schemeClr val="bg2"/>
                </a:solidFill>
                <a:latin typeface="ＭＳ Ｐゴシック" pitchFamily="34" charset="-128"/>
              </a:rPr>
              <a:t>敗した張本人 （堕落したアダムと同様）</a:t>
            </a:r>
          </a:p>
          <a:p>
            <a:pPr latinLnBrk="0">
              <a:lnSpc>
                <a:spcPct val="115000"/>
              </a:lnSpc>
              <a:buFontTx/>
              <a:buChar char="•"/>
            </a:pPr>
            <a:r>
              <a:rPr lang="ja-JP" altLang="en-US" sz="1800">
                <a:solidFill>
                  <a:schemeClr val="bg2"/>
                </a:solidFill>
                <a:latin typeface="ＭＳ Ｐゴシック" pitchFamily="34" charset="-128"/>
              </a:rPr>
              <a:t> 神様の摂理原則</a:t>
            </a:r>
            <a:r>
              <a:rPr lang="ja-JP" altLang="ko-KR" sz="1800">
                <a:solidFill>
                  <a:schemeClr val="bg2"/>
                </a:solidFill>
                <a:latin typeface="ＭＳ Ｐゴシック" pitchFamily="34" charset="-128"/>
              </a:rPr>
              <a:t> </a:t>
            </a:r>
            <a:r>
              <a:rPr lang="en-US" altLang="ja-JP" sz="1800">
                <a:solidFill>
                  <a:schemeClr val="bg2"/>
                </a:solidFill>
                <a:latin typeface="ＭＳ Ｐゴシック" pitchFamily="34" charset="-128"/>
              </a:rPr>
              <a:t>—</a:t>
            </a:r>
            <a:r>
              <a:rPr lang="en-US" altLang="ko-KR" sz="1800">
                <a:solidFill>
                  <a:schemeClr val="bg2"/>
                </a:solidFill>
                <a:latin typeface="ＭＳ Ｐゴシック" pitchFamily="34" charset="-128"/>
              </a:rPr>
              <a:t> </a:t>
            </a:r>
            <a:r>
              <a:rPr kumimoji="0" lang="ja-JP" altLang="en-US" sz="1800">
                <a:solidFill>
                  <a:schemeClr val="bg2"/>
                </a:solidFill>
                <a:latin typeface="ＭＳ Ｐゴシック" pitchFamily="34" charset="-128"/>
              </a:rPr>
              <a:t>失</a:t>
            </a:r>
            <a:r>
              <a:rPr lang="ja-JP" altLang="en-US" sz="1800">
                <a:solidFill>
                  <a:schemeClr val="bg2"/>
                </a:solidFill>
                <a:latin typeface="ＭＳ Ｐゴシック" pitchFamily="34" charset="-128"/>
              </a:rPr>
              <a:t>敗した人間を再び中心人物として用いず</a:t>
            </a:r>
            <a:endParaRPr lang="ko-KR" altLang="en-US" sz="1800">
              <a:solidFill>
                <a:schemeClr val="bg2"/>
              </a:solidFill>
              <a:latin typeface="ＭＳ Ｐゴシック" pitchFamily="34" charset="-128"/>
            </a:endParaRPr>
          </a:p>
          <a:p>
            <a:pPr latinLnBrk="0">
              <a:lnSpc>
                <a:spcPct val="115000"/>
              </a:lnSpc>
              <a:buFontTx/>
              <a:buChar char="•"/>
            </a:pPr>
            <a:r>
              <a:rPr lang="ja-JP" altLang="en-US" sz="1800">
                <a:solidFill>
                  <a:schemeClr val="bg2"/>
                </a:solidFill>
                <a:latin typeface="ＭＳ Ｐゴシック" pitchFamily="34" charset="-128"/>
              </a:rPr>
              <a:t> ところが象徴献祭が失敗したアブラハムにイサク献祭命令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創</a:t>
            </a:r>
            <a:r>
              <a:rPr lang="ko-KR" altLang="en-US" sz="1800">
                <a:solidFill>
                  <a:schemeClr val="bg2"/>
                </a:solidFill>
                <a:latin typeface="ＭＳ Ｐゴシック" pitchFamily="34" charset="-128"/>
              </a:rPr>
              <a:t>22/2)</a:t>
            </a:r>
            <a:endParaRPr lang="en-US" altLang="ja-JP" sz="18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ext Box 2"/>
          <p:cNvSpPr txBox="1">
            <a:spLocks noChangeArrowheads="1"/>
          </p:cNvSpPr>
          <p:nvPr/>
        </p:nvSpPr>
        <p:spPr bwMode="auto">
          <a:xfrm>
            <a:off x="533400" y="254000"/>
            <a:ext cx="55705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２） アブラハムのイサク献祭のための条件</a:t>
            </a:r>
          </a:p>
        </p:txBody>
      </p:sp>
      <p:grpSp>
        <p:nvGrpSpPr>
          <p:cNvPr id="262146" name="Group 3"/>
          <p:cNvGrpSpPr>
            <a:grpSpLocks/>
          </p:cNvGrpSpPr>
          <p:nvPr/>
        </p:nvGrpSpPr>
        <p:grpSpPr bwMode="auto">
          <a:xfrm rot="-5400000">
            <a:off x="1809750" y="5067301"/>
            <a:ext cx="111125" cy="381000"/>
            <a:chOff x="3648" y="1680"/>
            <a:chExt cx="144" cy="240"/>
          </a:xfrm>
        </p:grpSpPr>
        <p:sp>
          <p:nvSpPr>
            <p:cNvPr id="262201" name="Line 4"/>
            <p:cNvSpPr>
              <a:spLocks noChangeShapeType="1"/>
            </p:cNvSpPr>
            <p:nvPr/>
          </p:nvSpPr>
          <p:spPr bwMode="auto">
            <a:xfrm>
              <a:off x="3792" y="1680"/>
              <a:ext cx="0" cy="240"/>
            </a:xfrm>
            <a:prstGeom prst="line">
              <a:avLst/>
            </a:prstGeom>
            <a:noFill/>
            <a:ln w="28575">
              <a:noFill/>
              <a:round/>
              <a:headEnd/>
              <a:tailEnd type="triangle" w="med" len="med"/>
            </a:ln>
          </p:spPr>
          <p:txBody>
            <a:bodyPr/>
            <a:lstStyle/>
            <a:p>
              <a:endParaRPr lang="ko-KR" altLang="en-US"/>
            </a:p>
          </p:txBody>
        </p:sp>
        <p:sp>
          <p:nvSpPr>
            <p:cNvPr id="262202" name="Line 5"/>
            <p:cNvSpPr>
              <a:spLocks noChangeShapeType="1"/>
            </p:cNvSpPr>
            <p:nvPr/>
          </p:nvSpPr>
          <p:spPr bwMode="auto">
            <a:xfrm>
              <a:off x="3648" y="1680"/>
              <a:ext cx="0" cy="240"/>
            </a:xfrm>
            <a:prstGeom prst="line">
              <a:avLst/>
            </a:prstGeom>
            <a:noFill/>
            <a:ln w="28575">
              <a:noFill/>
              <a:round/>
              <a:headEnd type="triangle" w="med" len="med"/>
              <a:tailEnd/>
            </a:ln>
          </p:spPr>
          <p:txBody>
            <a:bodyPr/>
            <a:lstStyle/>
            <a:p>
              <a:endParaRPr lang="ko-KR" altLang="en-US"/>
            </a:p>
          </p:txBody>
        </p:sp>
      </p:grpSp>
      <p:grpSp>
        <p:nvGrpSpPr>
          <p:cNvPr id="262147" name="Group 6"/>
          <p:cNvGrpSpPr>
            <a:grpSpLocks/>
          </p:cNvGrpSpPr>
          <p:nvPr/>
        </p:nvGrpSpPr>
        <p:grpSpPr bwMode="auto">
          <a:xfrm rot="-5400000">
            <a:off x="1778000" y="4395788"/>
            <a:ext cx="111125" cy="381000"/>
            <a:chOff x="3648" y="1680"/>
            <a:chExt cx="144" cy="240"/>
          </a:xfrm>
        </p:grpSpPr>
        <p:sp>
          <p:nvSpPr>
            <p:cNvPr id="262199" name="Line 7"/>
            <p:cNvSpPr>
              <a:spLocks noChangeShapeType="1"/>
            </p:cNvSpPr>
            <p:nvPr/>
          </p:nvSpPr>
          <p:spPr bwMode="auto">
            <a:xfrm>
              <a:off x="3792" y="1680"/>
              <a:ext cx="0" cy="240"/>
            </a:xfrm>
            <a:prstGeom prst="line">
              <a:avLst/>
            </a:prstGeom>
            <a:noFill/>
            <a:ln w="28575">
              <a:noFill/>
              <a:round/>
              <a:headEnd/>
              <a:tailEnd type="triangle" w="med" len="med"/>
            </a:ln>
          </p:spPr>
          <p:txBody>
            <a:bodyPr/>
            <a:lstStyle/>
            <a:p>
              <a:endParaRPr lang="ko-KR" altLang="en-US"/>
            </a:p>
          </p:txBody>
        </p:sp>
        <p:sp>
          <p:nvSpPr>
            <p:cNvPr id="262200" name="Line 8"/>
            <p:cNvSpPr>
              <a:spLocks noChangeShapeType="1"/>
            </p:cNvSpPr>
            <p:nvPr/>
          </p:nvSpPr>
          <p:spPr bwMode="auto">
            <a:xfrm>
              <a:off x="3648" y="1680"/>
              <a:ext cx="0" cy="240"/>
            </a:xfrm>
            <a:prstGeom prst="line">
              <a:avLst/>
            </a:prstGeom>
            <a:noFill/>
            <a:ln w="28575">
              <a:noFill/>
              <a:round/>
              <a:headEnd type="triangle" w="med" len="med"/>
              <a:tailEnd/>
            </a:ln>
          </p:spPr>
          <p:txBody>
            <a:bodyPr/>
            <a:lstStyle/>
            <a:p>
              <a:endParaRPr lang="ko-KR" altLang="en-US"/>
            </a:p>
          </p:txBody>
        </p:sp>
      </p:grpSp>
      <p:grpSp>
        <p:nvGrpSpPr>
          <p:cNvPr id="262148" name="Group 9"/>
          <p:cNvGrpSpPr>
            <a:grpSpLocks/>
          </p:cNvGrpSpPr>
          <p:nvPr/>
        </p:nvGrpSpPr>
        <p:grpSpPr bwMode="auto">
          <a:xfrm rot="-5400000">
            <a:off x="1911350" y="3529013"/>
            <a:ext cx="152400" cy="914400"/>
            <a:chOff x="3648" y="1680"/>
            <a:chExt cx="144" cy="240"/>
          </a:xfrm>
        </p:grpSpPr>
        <p:sp>
          <p:nvSpPr>
            <p:cNvPr id="262197" name="Line 10"/>
            <p:cNvSpPr>
              <a:spLocks noChangeShapeType="1"/>
            </p:cNvSpPr>
            <p:nvPr/>
          </p:nvSpPr>
          <p:spPr bwMode="auto">
            <a:xfrm>
              <a:off x="3792" y="1680"/>
              <a:ext cx="0" cy="240"/>
            </a:xfrm>
            <a:prstGeom prst="line">
              <a:avLst/>
            </a:prstGeom>
            <a:noFill/>
            <a:ln w="28575">
              <a:noFill/>
              <a:round/>
              <a:headEnd/>
              <a:tailEnd type="triangle" w="med" len="med"/>
            </a:ln>
          </p:spPr>
          <p:txBody>
            <a:bodyPr/>
            <a:lstStyle/>
            <a:p>
              <a:endParaRPr lang="ko-KR" altLang="en-US"/>
            </a:p>
          </p:txBody>
        </p:sp>
        <p:sp>
          <p:nvSpPr>
            <p:cNvPr id="262198" name="Line 11"/>
            <p:cNvSpPr>
              <a:spLocks noChangeShapeType="1"/>
            </p:cNvSpPr>
            <p:nvPr/>
          </p:nvSpPr>
          <p:spPr bwMode="auto">
            <a:xfrm>
              <a:off x="3648" y="1680"/>
              <a:ext cx="0" cy="240"/>
            </a:xfrm>
            <a:prstGeom prst="line">
              <a:avLst/>
            </a:prstGeom>
            <a:noFill/>
            <a:ln w="28575">
              <a:noFill/>
              <a:round/>
              <a:headEnd type="triangle" w="med" len="med"/>
              <a:tailEnd/>
            </a:ln>
          </p:spPr>
          <p:txBody>
            <a:bodyPr/>
            <a:lstStyle/>
            <a:p>
              <a:endParaRPr lang="ko-KR" altLang="en-US"/>
            </a:p>
          </p:txBody>
        </p:sp>
      </p:grpSp>
      <p:grpSp>
        <p:nvGrpSpPr>
          <p:cNvPr id="262149" name="Group 12"/>
          <p:cNvGrpSpPr>
            <a:grpSpLocks/>
          </p:cNvGrpSpPr>
          <p:nvPr/>
        </p:nvGrpSpPr>
        <p:grpSpPr bwMode="auto">
          <a:xfrm rot="-2812231">
            <a:off x="2306638" y="4338638"/>
            <a:ext cx="457200" cy="457200"/>
            <a:chOff x="2640" y="2448"/>
            <a:chExt cx="288" cy="288"/>
          </a:xfrm>
        </p:grpSpPr>
        <p:sp>
          <p:nvSpPr>
            <p:cNvPr id="262195" name="Line 13"/>
            <p:cNvSpPr>
              <a:spLocks noChangeShapeType="1"/>
            </p:cNvSpPr>
            <p:nvPr/>
          </p:nvSpPr>
          <p:spPr bwMode="auto">
            <a:xfrm>
              <a:off x="2640" y="2592"/>
              <a:ext cx="288" cy="0"/>
            </a:xfrm>
            <a:prstGeom prst="line">
              <a:avLst/>
            </a:prstGeom>
            <a:noFill/>
            <a:ln w="9525">
              <a:noFill/>
              <a:round/>
              <a:headEnd/>
              <a:tailEnd/>
            </a:ln>
          </p:spPr>
          <p:txBody>
            <a:bodyPr/>
            <a:lstStyle/>
            <a:p>
              <a:endParaRPr lang="ko-KR" altLang="en-US"/>
            </a:p>
          </p:txBody>
        </p:sp>
        <p:sp>
          <p:nvSpPr>
            <p:cNvPr id="262196" name="Line 14"/>
            <p:cNvSpPr>
              <a:spLocks noChangeShapeType="1"/>
            </p:cNvSpPr>
            <p:nvPr/>
          </p:nvSpPr>
          <p:spPr bwMode="auto">
            <a:xfrm rot="16200000" flipH="1">
              <a:off x="2640" y="2592"/>
              <a:ext cx="288" cy="0"/>
            </a:xfrm>
            <a:prstGeom prst="line">
              <a:avLst/>
            </a:prstGeom>
            <a:noFill/>
            <a:ln w="9525">
              <a:noFill/>
              <a:round/>
              <a:headEnd/>
              <a:tailEnd/>
            </a:ln>
          </p:spPr>
          <p:txBody>
            <a:bodyPr/>
            <a:lstStyle/>
            <a:p>
              <a:endParaRPr lang="ko-KR" altLang="en-US"/>
            </a:p>
          </p:txBody>
        </p:sp>
      </p:grpSp>
      <p:sp>
        <p:nvSpPr>
          <p:cNvPr id="262150" name="Line 15"/>
          <p:cNvSpPr>
            <a:spLocks noChangeShapeType="1"/>
          </p:cNvSpPr>
          <p:nvPr/>
        </p:nvSpPr>
        <p:spPr bwMode="auto">
          <a:xfrm>
            <a:off x="5548313" y="4367213"/>
            <a:ext cx="1587" cy="762000"/>
          </a:xfrm>
          <a:prstGeom prst="line">
            <a:avLst/>
          </a:prstGeom>
          <a:noFill/>
          <a:ln w="38100">
            <a:noFill/>
            <a:round/>
            <a:headEnd type="triangle" w="med" len="med"/>
            <a:tailEnd/>
          </a:ln>
        </p:spPr>
        <p:txBody>
          <a:bodyPr/>
          <a:lstStyle/>
          <a:p>
            <a:endParaRPr lang="ko-KR" altLang="en-US"/>
          </a:p>
        </p:txBody>
      </p:sp>
      <p:sp>
        <p:nvSpPr>
          <p:cNvPr id="262151" name="Line 16"/>
          <p:cNvSpPr>
            <a:spLocks noChangeShapeType="1"/>
          </p:cNvSpPr>
          <p:nvPr/>
        </p:nvSpPr>
        <p:spPr bwMode="auto">
          <a:xfrm>
            <a:off x="6843713" y="4367213"/>
            <a:ext cx="0" cy="762000"/>
          </a:xfrm>
          <a:prstGeom prst="line">
            <a:avLst/>
          </a:prstGeom>
          <a:noFill/>
          <a:ln w="38100">
            <a:noFill/>
            <a:round/>
            <a:headEnd type="triangle" w="med" len="med"/>
            <a:tailEnd/>
          </a:ln>
        </p:spPr>
        <p:txBody>
          <a:bodyPr/>
          <a:lstStyle/>
          <a:p>
            <a:endParaRPr lang="ko-KR" altLang="en-US"/>
          </a:p>
        </p:txBody>
      </p:sp>
      <p:sp>
        <p:nvSpPr>
          <p:cNvPr id="262152" name="Line 17"/>
          <p:cNvSpPr>
            <a:spLocks noChangeShapeType="1"/>
          </p:cNvSpPr>
          <p:nvPr/>
        </p:nvSpPr>
        <p:spPr bwMode="auto">
          <a:xfrm>
            <a:off x="4708525" y="3757613"/>
            <a:ext cx="0" cy="2743200"/>
          </a:xfrm>
          <a:prstGeom prst="line">
            <a:avLst/>
          </a:prstGeom>
          <a:noFill/>
          <a:ln w="3175" cap="rnd">
            <a:noFill/>
            <a:prstDash val="sysDot"/>
            <a:round/>
            <a:headEnd/>
            <a:tailEnd/>
          </a:ln>
        </p:spPr>
        <p:txBody>
          <a:bodyPr/>
          <a:lstStyle/>
          <a:p>
            <a:endParaRPr lang="ko-KR" altLang="en-US"/>
          </a:p>
        </p:txBody>
      </p:sp>
      <p:sp>
        <p:nvSpPr>
          <p:cNvPr id="262153" name="Text Box 18"/>
          <p:cNvSpPr txBox="1">
            <a:spLocks noChangeArrowheads="1"/>
          </p:cNvSpPr>
          <p:nvPr/>
        </p:nvSpPr>
        <p:spPr bwMode="auto">
          <a:xfrm>
            <a:off x="1655763" y="1298575"/>
            <a:ext cx="3935412"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カナン</a:t>
            </a:r>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　　　　　ゲラル王国</a:t>
            </a:r>
          </a:p>
        </p:txBody>
      </p:sp>
      <p:sp>
        <p:nvSpPr>
          <p:cNvPr id="262154" name="Oval 19"/>
          <p:cNvSpPr>
            <a:spLocks noChangeArrowheads="1"/>
          </p:cNvSpPr>
          <p:nvPr/>
        </p:nvSpPr>
        <p:spPr bwMode="auto">
          <a:xfrm>
            <a:off x="1651000" y="2538413"/>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アダム</a:t>
            </a:r>
          </a:p>
        </p:txBody>
      </p:sp>
      <p:sp>
        <p:nvSpPr>
          <p:cNvPr id="262155" name="Oval 20"/>
          <p:cNvSpPr>
            <a:spLocks noChangeArrowheads="1"/>
          </p:cNvSpPr>
          <p:nvPr/>
        </p:nvSpPr>
        <p:spPr bwMode="auto">
          <a:xfrm>
            <a:off x="2944813" y="1863725"/>
            <a:ext cx="762000" cy="533400"/>
          </a:xfrm>
          <a:prstGeom prst="ellipse">
            <a:avLst/>
          </a:prstGeom>
          <a:solidFill>
            <a:srgbClr val="FF9999"/>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サラ</a:t>
            </a:r>
          </a:p>
        </p:txBody>
      </p:sp>
      <p:sp>
        <p:nvSpPr>
          <p:cNvPr id="262156" name="Oval 21"/>
          <p:cNvSpPr>
            <a:spLocks noChangeArrowheads="1"/>
          </p:cNvSpPr>
          <p:nvPr/>
        </p:nvSpPr>
        <p:spPr bwMode="auto">
          <a:xfrm>
            <a:off x="4316413" y="1863725"/>
            <a:ext cx="866775"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1600">
                <a:latin typeface="ＭＳ Ｐゴシック" pitchFamily="34" charset="-128"/>
              </a:rPr>
              <a:t>アビメレク</a:t>
            </a:r>
          </a:p>
        </p:txBody>
      </p:sp>
      <p:sp>
        <p:nvSpPr>
          <p:cNvPr id="262157" name="Oval 22"/>
          <p:cNvSpPr>
            <a:spLocks noChangeArrowheads="1"/>
          </p:cNvSpPr>
          <p:nvPr/>
        </p:nvSpPr>
        <p:spPr bwMode="auto">
          <a:xfrm>
            <a:off x="2951163" y="2576513"/>
            <a:ext cx="762000" cy="533400"/>
          </a:xfrm>
          <a:prstGeom prst="ellipse">
            <a:avLst/>
          </a:prstGeom>
          <a:solidFill>
            <a:srgbClr val="FF9999"/>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エバ</a:t>
            </a:r>
          </a:p>
        </p:txBody>
      </p:sp>
      <p:sp>
        <p:nvSpPr>
          <p:cNvPr id="262158" name="Oval 23"/>
          <p:cNvSpPr>
            <a:spLocks noChangeArrowheads="1"/>
          </p:cNvSpPr>
          <p:nvPr/>
        </p:nvSpPr>
        <p:spPr bwMode="auto">
          <a:xfrm>
            <a:off x="4333875" y="2549525"/>
            <a:ext cx="8382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天使長</a:t>
            </a:r>
          </a:p>
        </p:txBody>
      </p:sp>
      <p:grpSp>
        <p:nvGrpSpPr>
          <p:cNvPr id="262159" name="Group 24"/>
          <p:cNvGrpSpPr>
            <a:grpSpLocks/>
          </p:cNvGrpSpPr>
          <p:nvPr/>
        </p:nvGrpSpPr>
        <p:grpSpPr bwMode="auto">
          <a:xfrm rot="-5400000">
            <a:off x="3970337" y="2628901"/>
            <a:ext cx="111125" cy="381000"/>
            <a:chOff x="3648" y="1680"/>
            <a:chExt cx="144" cy="240"/>
          </a:xfrm>
        </p:grpSpPr>
        <p:sp>
          <p:nvSpPr>
            <p:cNvPr id="262193" name="Line 25"/>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62194" name="Line 26"/>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62160" name="Group 27"/>
          <p:cNvGrpSpPr>
            <a:grpSpLocks/>
          </p:cNvGrpSpPr>
          <p:nvPr/>
        </p:nvGrpSpPr>
        <p:grpSpPr bwMode="auto">
          <a:xfrm rot="-5400000">
            <a:off x="2636837" y="1957388"/>
            <a:ext cx="111125" cy="381000"/>
            <a:chOff x="3648" y="1680"/>
            <a:chExt cx="144" cy="240"/>
          </a:xfrm>
        </p:grpSpPr>
        <p:sp>
          <p:nvSpPr>
            <p:cNvPr id="262191" name="Line 28"/>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62192" name="Line 29"/>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62161" name="Group 30"/>
          <p:cNvGrpSpPr>
            <a:grpSpLocks/>
          </p:cNvGrpSpPr>
          <p:nvPr/>
        </p:nvGrpSpPr>
        <p:grpSpPr bwMode="auto">
          <a:xfrm rot="-5400000">
            <a:off x="2636837" y="2636838"/>
            <a:ext cx="111125" cy="381000"/>
            <a:chOff x="3648" y="1680"/>
            <a:chExt cx="144" cy="240"/>
          </a:xfrm>
        </p:grpSpPr>
        <p:sp>
          <p:nvSpPr>
            <p:cNvPr id="262189" name="Line 31"/>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62190" name="Line 32"/>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62162" name="Group 33"/>
          <p:cNvGrpSpPr>
            <a:grpSpLocks/>
          </p:cNvGrpSpPr>
          <p:nvPr/>
        </p:nvGrpSpPr>
        <p:grpSpPr bwMode="auto">
          <a:xfrm rot="-5400000">
            <a:off x="3938587" y="1957388"/>
            <a:ext cx="111125" cy="381000"/>
            <a:chOff x="3648" y="1680"/>
            <a:chExt cx="144" cy="240"/>
          </a:xfrm>
        </p:grpSpPr>
        <p:sp>
          <p:nvSpPr>
            <p:cNvPr id="262187" name="Line 34"/>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62188" name="Line 35"/>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62163" name="Group 36"/>
          <p:cNvGrpSpPr>
            <a:grpSpLocks/>
          </p:cNvGrpSpPr>
          <p:nvPr/>
        </p:nvGrpSpPr>
        <p:grpSpPr bwMode="auto">
          <a:xfrm rot="-5400000">
            <a:off x="3246438" y="1090613"/>
            <a:ext cx="152400" cy="914400"/>
            <a:chOff x="3648" y="1680"/>
            <a:chExt cx="144" cy="240"/>
          </a:xfrm>
        </p:grpSpPr>
        <p:sp>
          <p:nvSpPr>
            <p:cNvPr id="262185" name="Line 37"/>
            <p:cNvSpPr>
              <a:spLocks noChangeShapeType="1"/>
            </p:cNvSpPr>
            <p:nvPr/>
          </p:nvSpPr>
          <p:spPr bwMode="auto">
            <a:xfrm>
              <a:off x="3792" y="1680"/>
              <a:ext cx="0" cy="240"/>
            </a:xfrm>
            <a:prstGeom prst="line">
              <a:avLst/>
            </a:prstGeom>
            <a:noFill/>
            <a:ln w="19050">
              <a:solidFill>
                <a:schemeClr val="bg2"/>
              </a:solidFill>
              <a:round/>
              <a:headEnd/>
              <a:tailEnd type="triangle" w="med" len="med"/>
            </a:ln>
          </p:spPr>
          <p:txBody>
            <a:bodyPr/>
            <a:lstStyle/>
            <a:p>
              <a:endParaRPr lang="ko-KR" altLang="en-US"/>
            </a:p>
          </p:txBody>
        </p:sp>
        <p:sp>
          <p:nvSpPr>
            <p:cNvPr id="262186" name="Line 38"/>
            <p:cNvSpPr>
              <a:spLocks noChangeShapeType="1"/>
            </p:cNvSpPr>
            <p:nvPr/>
          </p:nvSpPr>
          <p:spPr bwMode="auto">
            <a:xfrm>
              <a:off x="3648" y="1680"/>
              <a:ext cx="0" cy="240"/>
            </a:xfrm>
            <a:prstGeom prst="line">
              <a:avLst/>
            </a:prstGeom>
            <a:noFill/>
            <a:ln w="19050">
              <a:solidFill>
                <a:schemeClr val="bg2"/>
              </a:solidFill>
              <a:round/>
              <a:headEnd type="triangle" w="med" len="med"/>
              <a:tailEnd/>
            </a:ln>
          </p:spPr>
          <p:txBody>
            <a:bodyPr/>
            <a:lstStyle/>
            <a:p>
              <a:endParaRPr lang="ko-KR" altLang="en-US"/>
            </a:p>
          </p:txBody>
        </p:sp>
      </p:grpSp>
      <p:grpSp>
        <p:nvGrpSpPr>
          <p:cNvPr id="262164" name="Group 39"/>
          <p:cNvGrpSpPr>
            <a:grpSpLocks/>
          </p:cNvGrpSpPr>
          <p:nvPr/>
        </p:nvGrpSpPr>
        <p:grpSpPr bwMode="auto">
          <a:xfrm rot="-2812231">
            <a:off x="3765550" y="1917700"/>
            <a:ext cx="457200" cy="457200"/>
            <a:chOff x="2640" y="2448"/>
            <a:chExt cx="288" cy="288"/>
          </a:xfrm>
        </p:grpSpPr>
        <p:sp>
          <p:nvSpPr>
            <p:cNvPr id="262183" name="Line 40"/>
            <p:cNvSpPr>
              <a:spLocks noChangeShapeType="1"/>
            </p:cNvSpPr>
            <p:nvPr/>
          </p:nvSpPr>
          <p:spPr bwMode="auto">
            <a:xfrm>
              <a:off x="2640" y="2592"/>
              <a:ext cx="288" cy="0"/>
            </a:xfrm>
            <a:prstGeom prst="line">
              <a:avLst/>
            </a:prstGeom>
            <a:noFill/>
            <a:ln w="28575">
              <a:solidFill>
                <a:schemeClr val="hlink"/>
              </a:solidFill>
              <a:round/>
              <a:headEnd/>
              <a:tailEnd/>
            </a:ln>
          </p:spPr>
          <p:txBody>
            <a:bodyPr/>
            <a:lstStyle/>
            <a:p>
              <a:endParaRPr lang="ko-KR" altLang="en-US"/>
            </a:p>
          </p:txBody>
        </p:sp>
        <p:sp>
          <p:nvSpPr>
            <p:cNvPr id="262184" name="Line 41"/>
            <p:cNvSpPr>
              <a:spLocks noChangeShapeType="1"/>
            </p:cNvSpPr>
            <p:nvPr/>
          </p:nvSpPr>
          <p:spPr bwMode="auto">
            <a:xfrm rot="16200000" flipH="1">
              <a:off x="2640" y="2592"/>
              <a:ext cx="288" cy="0"/>
            </a:xfrm>
            <a:prstGeom prst="line">
              <a:avLst/>
            </a:prstGeom>
            <a:noFill/>
            <a:ln w="28575">
              <a:solidFill>
                <a:schemeClr val="hlink"/>
              </a:solidFill>
              <a:round/>
              <a:headEnd/>
              <a:tailEnd/>
            </a:ln>
          </p:spPr>
          <p:txBody>
            <a:bodyPr/>
            <a:lstStyle/>
            <a:p>
              <a:endParaRPr lang="ko-KR" altLang="en-US"/>
            </a:p>
          </p:txBody>
        </p:sp>
      </p:grpSp>
      <p:grpSp>
        <p:nvGrpSpPr>
          <p:cNvPr id="262165" name="Group 42"/>
          <p:cNvGrpSpPr>
            <a:grpSpLocks/>
          </p:cNvGrpSpPr>
          <p:nvPr/>
        </p:nvGrpSpPr>
        <p:grpSpPr bwMode="auto">
          <a:xfrm rot="-2812231">
            <a:off x="2460625" y="2597150"/>
            <a:ext cx="457200" cy="457200"/>
            <a:chOff x="2640" y="2448"/>
            <a:chExt cx="288" cy="288"/>
          </a:xfrm>
        </p:grpSpPr>
        <p:sp>
          <p:nvSpPr>
            <p:cNvPr id="262181" name="Line 43"/>
            <p:cNvSpPr>
              <a:spLocks noChangeShapeType="1"/>
            </p:cNvSpPr>
            <p:nvPr/>
          </p:nvSpPr>
          <p:spPr bwMode="auto">
            <a:xfrm>
              <a:off x="2640" y="2592"/>
              <a:ext cx="288" cy="0"/>
            </a:xfrm>
            <a:prstGeom prst="line">
              <a:avLst/>
            </a:prstGeom>
            <a:noFill/>
            <a:ln w="28575">
              <a:solidFill>
                <a:srgbClr val="FF0000"/>
              </a:solidFill>
              <a:round/>
              <a:headEnd/>
              <a:tailEnd/>
            </a:ln>
          </p:spPr>
          <p:txBody>
            <a:bodyPr/>
            <a:lstStyle/>
            <a:p>
              <a:endParaRPr lang="ko-KR" altLang="en-US"/>
            </a:p>
          </p:txBody>
        </p:sp>
        <p:sp>
          <p:nvSpPr>
            <p:cNvPr id="262182" name="Line 44"/>
            <p:cNvSpPr>
              <a:spLocks noChangeShapeType="1"/>
            </p:cNvSpPr>
            <p:nvPr/>
          </p:nvSpPr>
          <p:spPr bwMode="auto">
            <a:xfrm rot="16200000" flipH="1">
              <a:off x="2640" y="2592"/>
              <a:ext cx="288" cy="0"/>
            </a:xfrm>
            <a:prstGeom prst="line">
              <a:avLst/>
            </a:prstGeom>
            <a:noFill/>
            <a:ln w="28575">
              <a:solidFill>
                <a:srgbClr val="FF0000"/>
              </a:solidFill>
              <a:round/>
              <a:headEnd/>
              <a:tailEnd/>
            </a:ln>
          </p:spPr>
          <p:txBody>
            <a:bodyPr/>
            <a:lstStyle/>
            <a:p>
              <a:endParaRPr lang="ko-KR" altLang="en-US"/>
            </a:p>
          </p:txBody>
        </p:sp>
      </p:grpSp>
      <p:sp>
        <p:nvSpPr>
          <p:cNvPr id="262166" name="Text Box 45"/>
          <p:cNvSpPr txBox="1">
            <a:spLocks noChangeArrowheads="1"/>
          </p:cNvSpPr>
          <p:nvPr/>
        </p:nvSpPr>
        <p:spPr bwMode="auto">
          <a:xfrm>
            <a:off x="857250" y="785813"/>
            <a:ext cx="2046288"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アダム家庭立場</a:t>
            </a:r>
          </a:p>
        </p:txBody>
      </p:sp>
      <p:sp>
        <p:nvSpPr>
          <p:cNvPr id="262167" name="Oval 46"/>
          <p:cNvSpPr>
            <a:spLocks noChangeArrowheads="1"/>
          </p:cNvSpPr>
          <p:nvPr/>
        </p:nvSpPr>
        <p:spPr bwMode="auto">
          <a:xfrm>
            <a:off x="1655763" y="1852613"/>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アブ</a:t>
            </a:r>
          </a:p>
        </p:txBody>
      </p:sp>
      <p:sp>
        <p:nvSpPr>
          <p:cNvPr id="262168" name="Text Box 47"/>
          <p:cNvSpPr txBox="1">
            <a:spLocks noChangeArrowheads="1"/>
          </p:cNvSpPr>
          <p:nvPr/>
        </p:nvSpPr>
        <p:spPr bwMode="auto">
          <a:xfrm>
            <a:off x="857250" y="3389313"/>
            <a:ext cx="1773238"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ノア家庭立場</a:t>
            </a:r>
          </a:p>
        </p:txBody>
      </p:sp>
      <p:sp>
        <p:nvSpPr>
          <p:cNvPr id="262169" name="Oval 48"/>
          <p:cNvSpPr>
            <a:spLocks noChangeArrowheads="1"/>
          </p:cNvSpPr>
          <p:nvPr/>
        </p:nvSpPr>
        <p:spPr bwMode="auto">
          <a:xfrm>
            <a:off x="3836988" y="4214813"/>
            <a:ext cx="7620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地</a:t>
            </a:r>
          </a:p>
        </p:txBody>
      </p:sp>
      <p:sp>
        <p:nvSpPr>
          <p:cNvPr id="262170" name="Oval 49"/>
          <p:cNvSpPr>
            <a:spLocks noChangeArrowheads="1"/>
          </p:cNvSpPr>
          <p:nvPr/>
        </p:nvSpPr>
        <p:spPr bwMode="auto">
          <a:xfrm>
            <a:off x="6246813" y="4214813"/>
            <a:ext cx="762000"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箱舟</a:t>
            </a:r>
          </a:p>
        </p:txBody>
      </p:sp>
      <p:sp>
        <p:nvSpPr>
          <p:cNvPr id="262171" name="Oval 50"/>
          <p:cNvSpPr>
            <a:spLocks noChangeArrowheads="1"/>
          </p:cNvSpPr>
          <p:nvPr/>
        </p:nvSpPr>
        <p:spPr bwMode="auto">
          <a:xfrm>
            <a:off x="1652588" y="4214813"/>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ノア</a:t>
            </a:r>
          </a:p>
        </p:txBody>
      </p:sp>
      <p:sp>
        <p:nvSpPr>
          <p:cNvPr id="262172" name="Text Box 51"/>
          <p:cNvSpPr txBox="1">
            <a:spLocks noChangeArrowheads="1"/>
          </p:cNvSpPr>
          <p:nvPr/>
        </p:nvSpPr>
        <p:spPr bwMode="auto">
          <a:xfrm>
            <a:off x="5934075" y="3681413"/>
            <a:ext cx="141128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（神世界）</a:t>
            </a:r>
          </a:p>
        </p:txBody>
      </p:sp>
      <p:sp>
        <p:nvSpPr>
          <p:cNvPr id="262173" name="Text Box 52"/>
          <p:cNvSpPr txBox="1">
            <a:spLocks noChangeArrowheads="1"/>
          </p:cNvSpPr>
          <p:nvPr/>
        </p:nvSpPr>
        <p:spPr bwMode="auto">
          <a:xfrm>
            <a:off x="3398838" y="3681413"/>
            <a:ext cx="19113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（サタン世界）</a:t>
            </a:r>
          </a:p>
        </p:txBody>
      </p:sp>
      <p:sp>
        <p:nvSpPr>
          <p:cNvPr id="262174" name="Oval 53"/>
          <p:cNvSpPr>
            <a:spLocks noChangeArrowheads="1"/>
          </p:cNvSpPr>
          <p:nvPr/>
        </p:nvSpPr>
        <p:spPr bwMode="auto">
          <a:xfrm>
            <a:off x="3738563" y="5205413"/>
            <a:ext cx="9525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1400">
                <a:latin typeface="ＭＳ Ｐゴシック" pitchFamily="34" charset="-128"/>
              </a:rPr>
              <a:t>ゲラル王国</a:t>
            </a:r>
          </a:p>
        </p:txBody>
      </p:sp>
      <p:sp>
        <p:nvSpPr>
          <p:cNvPr id="262175" name="Oval 54"/>
          <p:cNvSpPr>
            <a:spLocks noChangeArrowheads="1"/>
          </p:cNvSpPr>
          <p:nvPr/>
        </p:nvSpPr>
        <p:spPr bwMode="auto">
          <a:xfrm>
            <a:off x="6210300" y="5281613"/>
            <a:ext cx="838200"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カナン</a:t>
            </a:r>
          </a:p>
        </p:txBody>
      </p:sp>
      <p:sp>
        <p:nvSpPr>
          <p:cNvPr id="262176" name="Oval 55"/>
          <p:cNvSpPr>
            <a:spLocks noChangeArrowheads="1"/>
          </p:cNvSpPr>
          <p:nvPr/>
        </p:nvSpPr>
        <p:spPr bwMode="auto">
          <a:xfrm>
            <a:off x="1652588" y="5281613"/>
            <a:ext cx="7620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アブ</a:t>
            </a:r>
          </a:p>
        </p:txBody>
      </p:sp>
      <p:sp>
        <p:nvSpPr>
          <p:cNvPr id="277538" name="AutoShape 56"/>
          <p:cNvSpPr>
            <a:spLocks noChangeArrowheads="1"/>
          </p:cNvSpPr>
          <p:nvPr/>
        </p:nvSpPr>
        <p:spPr bwMode="auto">
          <a:xfrm>
            <a:off x="4805363" y="5434013"/>
            <a:ext cx="1219200" cy="152400"/>
          </a:xfrm>
          <a:prstGeom prst="rightArrow">
            <a:avLst>
              <a:gd name="adj1" fmla="val 50000"/>
              <a:gd name="adj2" fmla="val 200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77539" name="AutoShape 57"/>
          <p:cNvSpPr>
            <a:spLocks noChangeArrowheads="1"/>
          </p:cNvSpPr>
          <p:nvPr/>
        </p:nvSpPr>
        <p:spPr bwMode="auto">
          <a:xfrm>
            <a:off x="4805363" y="4367213"/>
            <a:ext cx="1219200" cy="152400"/>
          </a:xfrm>
          <a:prstGeom prst="rightArrow">
            <a:avLst>
              <a:gd name="adj1" fmla="val 50000"/>
              <a:gd name="adj2" fmla="val 200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62179" name="AutoShape 58"/>
          <p:cNvSpPr>
            <a:spLocks noChangeArrowheads="1"/>
          </p:cNvSpPr>
          <p:nvPr/>
        </p:nvSpPr>
        <p:spPr bwMode="auto">
          <a:xfrm>
            <a:off x="2514600" y="3986213"/>
            <a:ext cx="914400" cy="990600"/>
          </a:xfrm>
          <a:prstGeom prst="roundRect">
            <a:avLst>
              <a:gd name="adj" fmla="val 16667"/>
            </a:avLst>
          </a:prstGeom>
          <a:no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夫人</a:t>
            </a:r>
          </a:p>
          <a:p>
            <a:pPr algn="ctr" latinLnBrk="0"/>
            <a:r>
              <a:rPr lang="ja-JP" altLang="en-US" sz="2000">
                <a:solidFill>
                  <a:schemeClr val="bg2"/>
                </a:solidFill>
                <a:latin typeface="ＭＳ Ｐゴシック" pitchFamily="34" charset="-128"/>
              </a:rPr>
              <a:t>子女</a:t>
            </a:r>
          </a:p>
          <a:p>
            <a:pPr algn="ctr" latinLnBrk="0"/>
            <a:r>
              <a:rPr lang="ja-JP" altLang="en-US" sz="2000">
                <a:solidFill>
                  <a:schemeClr val="bg2"/>
                </a:solidFill>
                <a:latin typeface="ＭＳ Ｐゴシック" pitchFamily="34" charset="-128"/>
              </a:rPr>
              <a:t>動物</a:t>
            </a:r>
          </a:p>
        </p:txBody>
      </p:sp>
      <p:sp>
        <p:nvSpPr>
          <p:cNvPr id="262180" name="AutoShape 59"/>
          <p:cNvSpPr>
            <a:spLocks noChangeArrowheads="1"/>
          </p:cNvSpPr>
          <p:nvPr/>
        </p:nvSpPr>
        <p:spPr bwMode="auto">
          <a:xfrm>
            <a:off x="2514600" y="5053013"/>
            <a:ext cx="914400" cy="990600"/>
          </a:xfrm>
          <a:prstGeom prst="roundRect">
            <a:avLst>
              <a:gd name="adj" fmla="val 16667"/>
            </a:avLst>
          </a:prstGeom>
          <a:no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夫人</a:t>
            </a:r>
          </a:p>
          <a:p>
            <a:pPr algn="ctr" latinLnBrk="0"/>
            <a:r>
              <a:rPr lang="ja-JP" altLang="en-US" sz="2000">
                <a:solidFill>
                  <a:schemeClr val="bg2"/>
                </a:solidFill>
                <a:latin typeface="ＭＳ Ｐゴシック" pitchFamily="34" charset="-128"/>
              </a:rPr>
              <a:t>ロト</a:t>
            </a:r>
            <a:endParaRPr lang="ko-KR" altLang="en-US" sz="20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財物</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ext Box 2"/>
          <p:cNvSpPr txBox="1">
            <a:spLocks noChangeArrowheads="1"/>
          </p:cNvSpPr>
          <p:nvPr/>
        </p:nvSpPr>
        <p:spPr bwMode="auto">
          <a:xfrm>
            <a:off x="998538" y="3357563"/>
            <a:ext cx="6013450" cy="1030287"/>
          </a:xfrm>
          <a:prstGeom prst="rect">
            <a:avLst/>
          </a:prstGeom>
          <a:noFill/>
          <a:ln w="9525">
            <a:noFill/>
            <a:miter lim="800000"/>
            <a:headEnd/>
            <a:tailEnd/>
          </a:ln>
        </p:spPr>
        <p:txBody>
          <a:bodyPr wrap="none">
            <a:spAutoFit/>
          </a:bodyPr>
          <a:lstStyle/>
          <a:p>
            <a:pPr latinLnBrk="0">
              <a:lnSpc>
                <a:spcPct val="114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アブラハムは象徴的に死亡、イサクは復活したアブラハム</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② アブラハムはイサクと一体</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③ イサクは信仰基台の中心人物として象徴献祭可能</a:t>
            </a:r>
          </a:p>
        </p:txBody>
      </p:sp>
      <p:sp>
        <p:nvSpPr>
          <p:cNvPr id="263170" name="Text Box 3"/>
          <p:cNvSpPr txBox="1">
            <a:spLocks noChangeArrowheads="1"/>
          </p:cNvSpPr>
          <p:nvPr/>
        </p:nvSpPr>
        <p:spPr bwMode="auto">
          <a:xfrm>
            <a:off x="998538" y="788988"/>
            <a:ext cx="7253287" cy="1968500"/>
          </a:xfrm>
          <a:prstGeom prst="rect">
            <a:avLst/>
          </a:prstGeom>
          <a:noFill/>
          <a:ln w="9525">
            <a:noFill/>
            <a:miter lim="800000"/>
            <a:headEnd/>
            <a:tailEnd/>
          </a:ln>
        </p:spPr>
        <p:txBody>
          <a:bodyPr wrap="none">
            <a:spAutoFit/>
          </a:bodyPr>
          <a:lstStyle/>
          <a:p>
            <a:pPr latinLnBrk="0">
              <a:lnSpc>
                <a:spcPct val="114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３日路程</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サタン分立期間 （新しく出発する時） </a:t>
            </a:r>
          </a:p>
          <a:p>
            <a:pPr latinLnBrk="0">
              <a:lnSpc>
                <a:spcPct val="114000"/>
              </a:lnSpc>
            </a:pPr>
            <a:r>
              <a:rPr lang="ja-JP" altLang="en-US" sz="1800">
                <a:solidFill>
                  <a:schemeClr val="bg2"/>
                </a:solidFill>
                <a:latin typeface="ＭＳ Ｐゴシック" pitchFamily="34" charset="-128"/>
              </a:rPr>
              <a:t>②  殺そうとすること</a:t>
            </a:r>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サタン分立のため</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③  生かそうとされること</a:t>
            </a:r>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サタン分立されたので</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アブラハムの絶対的信仰 （忠誠心）</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イサクの絶対的信仰 （順従心）</a:t>
            </a:r>
          </a:p>
          <a:p>
            <a:pPr latinLnBrk="0">
              <a:lnSpc>
                <a:spcPct val="114000"/>
              </a:lnSpc>
            </a:pPr>
            <a:r>
              <a:rPr lang="ja-JP" altLang="en-US" sz="1800">
                <a:solidFill>
                  <a:schemeClr val="bg2"/>
                </a:solidFill>
                <a:latin typeface="ＭＳ Ｐゴシック" pitchFamily="34" charset="-128"/>
              </a:rPr>
              <a:t>④  今知った</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 （象徴献祭の失敗を叱責、イサク献祭の成功に対する喜び）</a:t>
            </a:r>
          </a:p>
        </p:txBody>
      </p:sp>
      <p:sp>
        <p:nvSpPr>
          <p:cNvPr id="263171" name="Text Box 4"/>
          <p:cNvSpPr txBox="1">
            <a:spLocks noChangeArrowheads="1"/>
          </p:cNvSpPr>
          <p:nvPr/>
        </p:nvSpPr>
        <p:spPr bwMode="auto">
          <a:xfrm>
            <a:off x="1009650" y="5051425"/>
            <a:ext cx="3779838" cy="717550"/>
          </a:xfrm>
          <a:prstGeom prst="rect">
            <a:avLst/>
          </a:prstGeom>
          <a:noFill/>
          <a:ln w="9525">
            <a:noFill/>
            <a:miter lim="800000"/>
            <a:headEnd/>
            <a:tailEnd/>
          </a:ln>
        </p:spPr>
        <p:txBody>
          <a:bodyPr wrap="none">
            <a:spAutoFit/>
          </a:bodyPr>
          <a:lstStyle/>
          <a:p>
            <a:pPr latinLnBrk="0">
              <a:lnSpc>
                <a:spcPct val="114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中心人物　：　イサク （アブラハム）</a:t>
            </a:r>
          </a:p>
          <a:p>
            <a:pPr latinLnBrk="0">
              <a:lnSpc>
                <a:spcPct val="114000"/>
              </a:lnSpc>
            </a:pPr>
            <a:r>
              <a:rPr lang="ja-JP" altLang="en-US" sz="1800">
                <a:solidFill>
                  <a:schemeClr val="bg2"/>
                </a:solidFill>
                <a:latin typeface="ＭＳ Ｐゴシック" pitchFamily="34" charset="-128"/>
              </a:rPr>
              <a:t>② 条件物　：　雄羊（創</a:t>
            </a:r>
            <a:r>
              <a:rPr lang="en-US" altLang="ko-KR" sz="1800">
                <a:solidFill>
                  <a:schemeClr val="bg2"/>
                </a:solidFill>
                <a:latin typeface="ＭＳ Ｐゴシック" pitchFamily="34" charset="-128"/>
              </a:rPr>
              <a:t>22/13</a:t>
            </a:r>
            <a:r>
              <a:rPr lang="ja-JP" altLang="en-US" sz="1800">
                <a:solidFill>
                  <a:schemeClr val="bg2"/>
                </a:solidFill>
                <a:latin typeface="ＭＳ Ｐゴシック" pitchFamily="34" charset="-128"/>
              </a:rPr>
              <a:t>）</a:t>
            </a:r>
          </a:p>
        </p:txBody>
      </p:sp>
      <p:sp>
        <p:nvSpPr>
          <p:cNvPr id="263172" name="Text Box 5"/>
          <p:cNvSpPr txBox="1">
            <a:spLocks noChangeArrowheads="1"/>
          </p:cNvSpPr>
          <p:nvPr/>
        </p:nvSpPr>
        <p:spPr bwMode="auto">
          <a:xfrm>
            <a:off x="388938" y="4643438"/>
            <a:ext cx="36496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５） イサクを中心とする信仰基台</a:t>
            </a:r>
          </a:p>
        </p:txBody>
      </p:sp>
      <p:sp>
        <p:nvSpPr>
          <p:cNvPr id="263173" name="Text Box 6"/>
          <p:cNvSpPr txBox="1">
            <a:spLocks noChangeArrowheads="1"/>
          </p:cNvSpPr>
          <p:nvPr/>
        </p:nvSpPr>
        <p:spPr bwMode="auto">
          <a:xfrm>
            <a:off x="388938" y="325438"/>
            <a:ext cx="17478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 イサク献祭</a:t>
            </a:r>
          </a:p>
        </p:txBody>
      </p:sp>
      <p:sp>
        <p:nvSpPr>
          <p:cNvPr id="263174" name="Text Box 7"/>
          <p:cNvSpPr txBox="1">
            <a:spLocks noChangeArrowheads="1"/>
          </p:cNvSpPr>
          <p:nvPr/>
        </p:nvSpPr>
        <p:spPr bwMode="auto">
          <a:xfrm>
            <a:off x="388938" y="2928938"/>
            <a:ext cx="30257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４） イサク献祭成功の結果</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Line 16"/>
          <p:cNvSpPr>
            <a:spLocks noChangeShapeType="1"/>
          </p:cNvSpPr>
          <p:nvPr/>
        </p:nvSpPr>
        <p:spPr bwMode="auto">
          <a:xfrm flipH="1">
            <a:off x="6515100" y="3400425"/>
            <a:ext cx="428625" cy="428625"/>
          </a:xfrm>
          <a:prstGeom prst="line">
            <a:avLst/>
          </a:prstGeom>
          <a:noFill/>
          <a:ln w="28575">
            <a:solidFill>
              <a:schemeClr val="bg2"/>
            </a:solidFill>
            <a:round/>
            <a:headEnd/>
            <a:tailEnd/>
          </a:ln>
        </p:spPr>
        <p:txBody>
          <a:bodyPr/>
          <a:lstStyle/>
          <a:p>
            <a:endParaRPr lang="ko-KR" altLang="en-US"/>
          </a:p>
        </p:txBody>
      </p:sp>
      <p:sp>
        <p:nvSpPr>
          <p:cNvPr id="264194" name="Line 17"/>
          <p:cNvSpPr>
            <a:spLocks noChangeShapeType="1"/>
          </p:cNvSpPr>
          <p:nvPr/>
        </p:nvSpPr>
        <p:spPr bwMode="auto">
          <a:xfrm>
            <a:off x="7015163" y="3400425"/>
            <a:ext cx="357187" cy="357188"/>
          </a:xfrm>
          <a:prstGeom prst="line">
            <a:avLst/>
          </a:prstGeom>
          <a:noFill/>
          <a:ln w="28575">
            <a:solidFill>
              <a:schemeClr val="bg2"/>
            </a:solidFill>
            <a:round/>
            <a:headEnd/>
            <a:tailEnd/>
          </a:ln>
        </p:spPr>
        <p:txBody>
          <a:bodyPr/>
          <a:lstStyle/>
          <a:p>
            <a:endParaRPr lang="ko-KR" altLang="en-US"/>
          </a:p>
        </p:txBody>
      </p:sp>
      <p:sp>
        <p:nvSpPr>
          <p:cNvPr id="264195" name="Line 20"/>
          <p:cNvSpPr>
            <a:spLocks noChangeShapeType="1"/>
          </p:cNvSpPr>
          <p:nvPr/>
        </p:nvSpPr>
        <p:spPr bwMode="auto">
          <a:xfrm flipH="1">
            <a:off x="7015163" y="3829050"/>
            <a:ext cx="357187" cy="571500"/>
          </a:xfrm>
          <a:prstGeom prst="line">
            <a:avLst/>
          </a:prstGeom>
          <a:noFill/>
          <a:ln w="28575">
            <a:solidFill>
              <a:schemeClr val="bg2"/>
            </a:solidFill>
            <a:round/>
            <a:headEnd/>
            <a:tailEnd/>
          </a:ln>
        </p:spPr>
        <p:txBody>
          <a:bodyPr/>
          <a:lstStyle/>
          <a:p>
            <a:endParaRPr lang="ko-KR" altLang="en-US"/>
          </a:p>
        </p:txBody>
      </p:sp>
      <p:sp>
        <p:nvSpPr>
          <p:cNvPr id="264196" name="Line 21"/>
          <p:cNvSpPr>
            <a:spLocks noChangeShapeType="1"/>
          </p:cNvSpPr>
          <p:nvPr/>
        </p:nvSpPr>
        <p:spPr bwMode="auto">
          <a:xfrm>
            <a:off x="7443788" y="3829050"/>
            <a:ext cx="500062" cy="571500"/>
          </a:xfrm>
          <a:prstGeom prst="line">
            <a:avLst/>
          </a:prstGeom>
          <a:noFill/>
          <a:ln w="28575">
            <a:solidFill>
              <a:schemeClr val="bg2"/>
            </a:solidFill>
            <a:round/>
            <a:headEnd/>
            <a:tailEnd/>
          </a:ln>
        </p:spPr>
        <p:txBody>
          <a:bodyPr/>
          <a:lstStyle/>
          <a:p>
            <a:endParaRPr lang="ko-KR" altLang="en-US"/>
          </a:p>
        </p:txBody>
      </p:sp>
      <p:sp>
        <p:nvSpPr>
          <p:cNvPr id="264197" name="Line 6"/>
          <p:cNvSpPr>
            <a:spLocks noChangeShapeType="1"/>
          </p:cNvSpPr>
          <p:nvPr/>
        </p:nvSpPr>
        <p:spPr bwMode="auto">
          <a:xfrm flipH="1">
            <a:off x="6515100" y="1154113"/>
            <a:ext cx="428625" cy="428625"/>
          </a:xfrm>
          <a:prstGeom prst="line">
            <a:avLst/>
          </a:prstGeom>
          <a:noFill/>
          <a:ln w="28575">
            <a:solidFill>
              <a:schemeClr val="bg2"/>
            </a:solidFill>
            <a:round/>
            <a:headEnd/>
            <a:tailEnd/>
          </a:ln>
        </p:spPr>
        <p:txBody>
          <a:bodyPr/>
          <a:lstStyle/>
          <a:p>
            <a:endParaRPr lang="ko-KR" altLang="en-US"/>
          </a:p>
        </p:txBody>
      </p:sp>
      <p:sp>
        <p:nvSpPr>
          <p:cNvPr id="264198" name="Line 7"/>
          <p:cNvSpPr>
            <a:spLocks noChangeShapeType="1"/>
          </p:cNvSpPr>
          <p:nvPr/>
        </p:nvSpPr>
        <p:spPr bwMode="auto">
          <a:xfrm>
            <a:off x="6943725" y="1154113"/>
            <a:ext cx="428625" cy="428625"/>
          </a:xfrm>
          <a:prstGeom prst="line">
            <a:avLst/>
          </a:prstGeom>
          <a:noFill/>
          <a:ln w="28575">
            <a:solidFill>
              <a:schemeClr val="bg2"/>
            </a:solidFill>
            <a:round/>
            <a:headEnd/>
            <a:tailEnd/>
          </a:ln>
        </p:spPr>
        <p:txBody>
          <a:bodyPr/>
          <a:lstStyle/>
          <a:p>
            <a:endParaRPr lang="ko-KR" altLang="en-US"/>
          </a:p>
        </p:txBody>
      </p:sp>
      <p:sp>
        <p:nvSpPr>
          <p:cNvPr id="264199" name="Line 11"/>
          <p:cNvSpPr>
            <a:spLocks noChangeShapeType="1"/>
          </p:cNvSpPr>
          <p:nvPr/>
        </p:nvSpPr>
        <p:spPr bwMode="auto">
          <a:xfrm flipH="1">
            <a:off x="6515100" y="2257425"/>
            <a:ext cx="428625" cy="357188"/>
          </a:xfrm>
          <a:prstGeom prst="line">
            <a:avLst/>
          </a:prstGeom>
          <a:noFill/>
          <a:ln w="28575">
            <a:solidFill>
              <a:schemeClr val="bg2"/>
            </a:solidFill>
            <a:round/>
            <a:headEnd/>
            <a:tailEnd/>
          </a:ln>
        </p:spPr>
        <p:txBody>
          <a:bodyPr/>
          <a:lstStyle/>
          <a:p>
            <a:endParaRPr lang="ko-KR" altLang="en-US"/>
          </a:p>
        </p:txBody>
      </p:sp>
      <p:sp>
        <p:nvSpPr>
          <p:cNvPr id="264200" name="Line 12"/>
          <p:cNvSpPr>
            <a:spLocks noChangeShapeType="1"/>
          </p:cNvSpPr>
          <p:nvPr/>
        </p:nvSpPr>
        <p:spPr bwMode="auto">
          <a:xfrm>
            <a:off x="6943725" y="2257425"/>
            <a:ext cx="428625" cy="357188"/>
          </a:xfrm>
          <a:prstGeom prst="line">
            <a:avLst/>
          </a:prstGeom>
          <a:noFill/>
          <a:ln w="28575">
            <a:solidFill>
              <a:schemeClr val="bg2"/>
            </a:solidFill>
            <a:round/>
            <a:headEnd/>
            <a:tailEnd/>
          </a:ln>
        </p:spPr>
        <p:txBody>
          <a:bodyPr/>
          <a:lstStyle/>
          <a:p>
            <a:endParaRPr lang="ko-KR" altLang="en-US"/>
          </a:p>
        </p:txBody>
      </p:sp>
      <p:sp>
        <p:nvSpPr>
          <p:cNvPr id="264201" name="AutoShape 34"/>
          <p:cNvSpPr>
            <a:spLocks noChangeArrowheads="1"/>
          </p:cNvSpPr>
          <p:nvPr/>
        </p:nvSpPr>
        <p:spPr bwMode="auto">
          <a:xfrm>
            <a:off x="6908800" y="1395413"/>
            <a:ext cx="76200" cy="609600"/>
          </a:xfrm>
          <a:prstGeom prst="downArrow">
            <a:avLst>
              <a:gd name="adj1" fmla="val 50000"/>
              <a:gd name="adj2" fmla="val 200000"/>
            </a:avLst>
          </a:prstGeom>
          <a:solidFill>
            <a:schemeClr val="accent1"/>
          </a:solidFill>
          <a:ln w="9525">
            <a:solidFill>
              <a:schemeClr val="bg2"/>
            </a:solidFill>
            <a:miter lim="800000"/>
            <a:headEnd/>
            <a:tailEnd/>
          </a:ln>
        </p:spPr>
        <p:txBody>
          <a:bodyPr vert="eaVert" wrap="none" anchor="ctr"/>
          <a:lstStyle/>
          <a:p>
            <a:pPr latinLnBrk="0"/>
            <a:endParaRPr lang="ja-JP" altLang="en-US"/>
          </a:p>
        </p:txBody>
      </p:sp>
      <p:sp>
        <p:nvSpPr>
          <p:cNvPr id="264202" name="Text Box 2"/>
          <p:cNvSpPr txBox="1">
            <a:spLocks noChangeArrowheads="1"/>
          </p:cNvSpPr>
          <p:nvPr/>
        </p:nvSpPr>
        <p:spPr bwMode="auto">
          <a:xfrm>
            <a:off x="381000" y="857250"/>
            <a:ext cx="4978400" cy="1677988"/>
          </a:xfrm>
          <a:prstGeom prst="rect">
            <a:avLst/>
          </a:prstGeom>
          <a:noFill/>
          <a:ln w="9525">
            <a:noFill/>
            <a:miter lim="800000"/>
            <a:headEnd/>
            <a:tailEnd/>
          </a:ln>
        </p:spPr>
        <p:txBody>
          <a:bodyPr wrap="none">
            <a:spAutoFit/>
          </a:bodyPr>
          <a:lstStyle/>
          <a:p>
            <a:pPr marL="457200" indent="-457200" latinLnBrk="0"/>
            <a:r>
              <a:rPr lang="ja-JP" altLang="en-US" sz="2200">
                <a:solidFill>
                  <a:schemeClr val="bg2"/>
                </a:solidFill>
                <a:latin typeface="ＭＳ Ｐゴシック" pitchFamily="34" charset="-128"/>
              </a:rPr>
              <a:t>（１） 中心人物 ： ヤコブ</a:t>
            </a:r>
            <a:endParaRPr lang="ko-KR" altLang="en-US" sz="2200">
              <a:solidFill>
                <a:schemeClr val="bg2"/>
              </a:solidFill>
              <a:latin typeface="ＭＳ Ｐゴシック" pitchFamily="34" charset="-128"/>
            </a:endParaRPr>
          </a:p>
          <a:p>
            <a:pPr marL="457200" indent="-457200" latinLnBrk="0"/>
            <a:r>
              <a:rPr lang="ja-JP" altLang="en-US" sz="1800">
                <a:solidFill>
                  <a:schemeClr val="bg2"/>
                </a:solidFill>
                <a:latin typeface="ＭＳ Ｐゴシック" pitchFamily="34" charset="-128"/>
              </a:rPr>
              <a:t>       ① 個人 ： 長子の嗣業復帰 （兄エサウ）</a:t>
            </a:r>
          </a:p>
          <a:p>
            <a:pPr marL="457200" indent="-457200" latinLnBrk="0"/>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祝福 （父イサク）</a:t>
            </a:r>
          </a:p>
          <a:p>
            <a:pPr marL="457200" indent="-457200" latinLnBrk="0">
              <a:spcBef>
                <a:spcPts val="600"/>
              </a:spcBef>
            </a:pPr>
            <a:r>
              <a:rPr lang="ja-JP" altLang="en-US" sz="1800">
                <a:solidFill>
                  <a:schemeClr val="bg2"/>
                </a:solidFill>
                <a:latin typeface="ＭＳ Ｐゴシック" pitchFamily="34" charset="-128"/>
              </a:rPr>
              <a:t>       ② 家庭 ： ハラン家庭復帰</a:t>
            </a:r>
          </a:p>
          <a:p>
            <a:pPr marL="457200" indent="-457200" latinLnBrk="0">
              <a:spcBef>
                <a:spcPts val="600"/>
              </a:spcBef>
            </a:pPr>
            <a:r>
              <a:rPr lang="ja-JP" altLang="en-US" sz="1800">
                <a:solidFill>
                  <a:schemeClr val="bg2"/>
                </a:solidFill>
                <a:latin typeface="ＭＳ Ｐゴシック" pitchFamily="34" charset="-128"/>
              </a:rPr>
              <a:t>       ③ 万物主管 ： 財物復帰、天使長屈伏させる</a:t>
            </a:r>
            <a:endParaRPr lang="ko-KR" altLang="en-US" sz="1800">
              <a:solidFill>
                <a:schemeClr val="bg2"/>
              </a:solidFill>
              <a:latin typeface="ＭＳ Ｐゴシック" pitchFamily="34" charset="-128"/>
            </a:endParaRPr>
          </a:p>
        </p:txBody>
      </p:sp>
      <p:sp>
        <p:nvSpPr>
          <p:cNvPr id="264203" name="Oval 3"/>
          <p:cNvSpPr>
            <a:spLocks noChangeArrowheads="1"/>
          </p:cNvSpPr>
          <p:nvPr/>
        </p:nvSpPr>
        <p:spPr bwMode="auto">
          <a:xfrm>
            <a:off x="6604000" y="949325"/>
            <a:ext cx="6858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アダム</a:t>
            </a:r>
          </a:p>
        </p:txBody>
      </p:sp>
      <p:sp>
        <p:nvSpPr>
          <p:cNvPr id="264204" name="Oval 4"/>
          <p:cNvSpPr>
            <a:spLocks noChangeArrowheads="1"/>
          </p:cNvSpPr>
          <p:nvPr/>
        </p:nvSpPr>
        <p:spPr bwMode="auto">
          <a:xfrm>
            <a:off x="7061200" y="1371600"/>
            <a:ext cx="6858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アベル</a:t>
            </a:r>
          </a:p>
        </p:txBody>
      </p:sp>
      <p:sp>
        <p:nvSpPr>
          <p:cNvPr id="264205" name="Oval 5"/>
          <p:cNvSpPr>
            <a:spLocks noChangeArrowheads="1"/>
          </p:cNvSpPr>
          <p:nvPr/>
        </p:nvSpPr>
        <p:spPr bwMode="auto">
          <a:xfrm>
            <a:off x="6146800" y="1371600"/>
            <a:ext cx="685800" cy="3810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カイン</a:t>
            </a:r>
          </a:p>
        </p:txBody>
      </p:sp>
      <p:sp>
        <p:nvSpPr>
          <p:cNvPr id="264206" name="Oval 8"/>
          <p:cNvSpPr>
            <a:spLocks noChangeArrowheads="1"/>
          </p:cNvSpPr>
          <p:nvPr/>
        </p:nvSpPr>
        <p:spPr bwMode="auto">
          <a:xfrm>
            <a:off x="6604000" y="2047875"/>
            <a:ext cx="6858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ノア</a:t>
            </a:r>
          </a:p>
        </p:txBody>
      </p:sp>
      <p:sp>
        <p:nvSpPr>
          <p:cNvPr id="264207" name="Oval 9"/>
          <p:cNvSpPr>
            <a:spLocks noChangeArrowheads="1"/>
          </p:cNvSpPr>
          <p:nvPr/>
        </p:nvSpPr>
        <p:spPr bwMode="auto">
          <a:xfrm>
            <a:off x="7061200" y="2470150"/>
            <a:ext cx="6858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ハム</a:t>
            </a:r>
          </a:p>
        </p:txBody>
      </p:sp>
      <p:sp>
        <p:nvSpPr>
          <p:cNvPr id="264208" name="Oval 10"/>
          <p:cNvSpPr>
            <a:spLocks noChangeArrowheads="1"/>
          </p:cNvSpPr>
          <p:nvPr/>
        </p:nvSpPr>
        <p:spPr bwMode="auto">
          <a:xfrm>
            <a:off x="6146800" y="2470150"/>
            <a:ext cx="685800" cy="3810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セム</a:t>
            </a:r>
          </a:p>
        </p:txBody>
      </p:sp>
      <p:sp>
        <p:nvSpPr>
          <p:cNvPr id="264209" name="Oval 13"/>
          <p:cNvSpPr>
            <a:spLocks noChangeArrowheads="1"/>
          </p:cNvSpPr>
          <p:nvPr/>
        </p:nvSpPr>
        <p:spPr bwMode="auto">
          <a:xfrm>
            <a:off x="6604000" y="3190875"/>
            <a:ext cx="6858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アブ</a:t>
            </a:r>
          </a:p>
        </p:txBody>
      </p:sp>
      <p:sp>
        <p:nvSpPr>
          <p:cNvPr id="264210" name="Oval 14"/>
          <p:cNvSpPr>
            <a:spLocks noChangeArrowheads="1"/>
          </p:cNvSpPr>
          <p:nvPr/>
        </p:nvSpPr>
        <p:spPr bwMode="auto">
          <a:xfrm>
            <a:off x="7061200" y="3613150"/>
            <a:ext cx="6858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イサク</a:t>
            </a:r>
          </a:p>
        </p:txBody>
      </p:sp>
      <p:sp>
        <p:nvSpPr>
          <p:cNvPr id="264211" name="Oval 15"/>
          <p:cNvSpPr>
            <a:spLocks noChangeArrowheads="1"/>
          </p:cNvSpPr>
          <p:nvPr/>
        </p:nvSpPr>
        <p:spPr bwMode="auto">
          <a:xfrm>
            <a:off x="6146800" y="3613150"/>
            <a:ext cx="685800" cy="3810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イシ</a:t>
            </a:r>
          </a:p>
        </p:txBody>
      </p:sp>
      <p:sp>
        <p:nvSpPr>
          <p:cNvPr id="264212" name="Oval 18"/>
          <p:cNvSpPr>
            <a:spLocks noChangeArrowheads="1"/>
          </p:cNvSpPr>
          <p:nvPr/>
        </p:nvSpPr>
        <p:spPr bwMode="auto">
          <a:xfrm>
            <a:off x="7594600" y="4233863"/>
            <a:ext cx="6858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ヤコブ</a:t>
            </a:r>
          </a:p>
        </p:txBody>
      </p:sp>
      <p:sp>
        <p:nvSpPr>
          <p:cNvPr id="264213" name="Oval 19"/>
          <p:cNvSpPr>
            <a:spLocks noChangeArrowheads="1"/>
          </p:cNvSpPr>
          <p:nvPr/>
        </p:nvSpPr>
        <p:spPr bwMode="auto">
          <a:xfrm>
            <a:off x="6680200" y="4233863"/>
            <a:ext cx="685800" cy="3810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エサウ</a:t>
            </a:r>
          </a:p>
        </p:txBody>
      </p:sp>
      <p:grpSp>
        <p:nvGrpSpPr>
          <p:cNvPr id="264214" name="Group 22"/>
          <p:cNvGrpSpPr>
            <a:grpSpLocks/>
          </p:cNvGrpSpPr>
          <p:nvPr/>
        </p:nvGrpSpPr>
        <p:grpSpPr bwMode="auto">
          <a:xfrm rot="-5400000">
            <a:off x="7362031" y="2280444"/>
            <a:ext cx="263525" cy="103188"/>
            <a:chOff x="3504" y="3936"/>
            <a:chExt cx="336" cy="48"/>
          </a:xfrm>
        </p:grpSpPr>
        <p:sp>
          <p:nvSpPr>
            <p:cNvPr id="264241" name="Line 23"/>
            <p:cNvSpPr>
              <a:spLocks noChangeShapeType="1"/>
            </p:cNvSpPr>
            <p:nvPr/>
          </p:nvSpPr>
          <p:spPr bwMode="auto">
            <a:xfrm>
              <a:off x="3504" y="3936"/>
              <a:ext cx="336" cy="0"/>
            </a:xfrm>
            <a:prstGeom prst="line">
              <a:avLst/>
            </a:prstGeom>
            <a:noFill/>
            <a:ln w="28575">
              <a:noFill/>
              <a:round/>
              <a:headEnd/>
              <a:tailEnd/>
            </a:ln>
          </p:spPr>
          <p:txBody>
            <a:bodyPr/>
            <a:lstStyle/>
            <a:p>
              <a:endParaRPr lang="ko-KR" altLang="en-US"/>
            </a:p>
          </p:txBody>
        </p:sp>
        <p:sp>
          <p:nvSpPr>
            <p:cNvPr id="264242" name="Line 24"/>
            <p:cNvSpPr>
              <a:spLocks noChangeShapeType="1"/>
            </p:cNvSpPr>
            <p:nvPr/>
          </p:nvSpPr>
          <p:spPr bwMode="auto">
            <a:xfrm>
              <a:off x="3504" y="3984"/>
              <a:ext cx="336" cy="0"/>
            </a:xfrm>
            <a:prstGeom prst="line">
              <a:avLst/>
            </a:prstGeom>
            <a:noFill/>
            <a:ln w="28575">
              <a:noFill/>
              <a:round/>
              <a:headEnd/>
              <a:tailEnd/>
            </a:ln>
          </p:spPr>
          <p:txBody>
            <a:bodyPr/>
            <a:lstStyle/>
            <a:p>
              <a:endParaRPr lang="ko-KR" altLang="en-US"/>
            </a:p>
          </p:txBody>
        </p:sp>
      </p:grpSp>
      <p:grpSp>
        <p:nvGrpSpPr>
          <p:cNvPr id="264215" name="Group 25"/>
          <p:cNvGrpSpPr>
            <a:grpSpLocks/>
          </p:cNvGrpSpPr>
          <p:nvPr/>
        </p:nvGrpSpPr>
        <p:grpSpPr bwMode="auto">
          <a:xfrm rot="-5400000">
            <a:off x="7362031" y="3347244"/>
            <a:ext cx="263525" cy="103188"/>
            <a:chOff x="3504" y="3936"/>
            <a:chExt cx="336" cy="48"/>
          </a:xfrm>
        </p:grpSpPr>
        <p:sp>
          <p:nvSpPr>
            <p:cNvPr id="264239" name="Line 26"/>
            <p:cNvSpPr>
              <a:spLocks noChangeShapeType="1"/>
            </p:cNvSpPr>
            <p:nvPr/>
          </p:nvSpPr>
          <p:spPr bwMode="auto">
            <a:xfrm>
              <a:off x="3504" y="3936"/>
              <a:ext cx="336" cy="0"/>
            </a:xfrm>
            <a:prstGeom prst="line">
              <a:avLst/>
            </a:prstGeom>
            <a:noFill/>
            <a:ln w="28575">
              <a:noFill/>
              <a:round/>
              <a:headEnd/>
              <a:tailEnd/>
            </a:ln>
          </p:spPr>
          <p:txBody>
            <a:bodyPr/>
            <a:lstStyle/>
            <a:p>
              <a:endParaRPr lang="ko-KR" altLang="en-US"/>
            </a:p>
          </p:txBody>
        </p:sp>
        <p:sp>
          <p:nvSpPr>
            <p:cNvPr id="264240" name="Line 27"/>
            <p:cNvSpPr>
              <a:spLocks noChangeShapeType="1"/>
            </p:cNvSpPr>
            <p:nvPr/>
          </p:nvSpPr>
          <p:spPr bwMode="auto">
            <a:xfrm>
              <a:off x="3504" y="3984"/>
              <a:ext cx="336" cy="0"/>
            </a:xfrm>
            <a:prstGeom prst="line">
              <a:avLst/>
            </a:prstGeom>
            <a:noFill/>
            <a:ln w="28575">
              <a:noFill/>
              <a:round/>
              <a:headEnd/>
              <a:tailEnd/>
            </a:ln>
          </p:spPr>
          <p:txBody>
            <a:bodyPr/>
            <a:lstStyle/>
            <a:p>
              <a:endParaRPr lang="ko-KR" altLang="en-US"/>
            </a:p>
          </p:txBody>
        </p:sp>
      </p:grpSp>
      <p:grpSp>
        <p:nvGrpSpPr>
          <p:cNvPr id="264216" name="Group 28"/>
          <p:cNvGrpSpPr>
            <a:grpSpLocks/>
          </p:cNvGrpSpPr>
          <p:nvPr/>
        </p:nvGrpSpPr>
        <p:grpSpPr bwMode="auto">
          <a:xfrm rot="-5400000">
            <a:off x="7130256" y="4722019"/>
            <a:ext cx="735013" cy="111125"/>
            <a:chOff x="3504" y="3936"/>
            <a:chExt cx="336" cy="48"/>
          </a:xfrm>
        </p:grpSpPr>
        <p:sp>
          <p:nvSpPr>
            <p:cNvPr id="264237" name="Line 29"/>
            <p:cNvSpPr>
              <a:spLocks noChangeShapeType="1"/>
            </p:cNvSpPr>
            <p:nvPr/>
          </p:nvSpPr>
          <p:spPr bwMode="auto">
            <a:xfrm>
              <a:off x="3504" y="3936"/>
              <a:ext cx="336" cy="0"/>
            </a:xfrm>
            <a:prstGeom prst="line">
              <a:avLst/>
            </a:prstGeom>
            <a:noFill/>
            <a:ln w="28575">
              <a:noFill/>
              <a:round/>
              <a:headEnd/>
              <a:tailEnd/>
            </a:ln>
          </p:spPr>
          <p:txBody>
            <a:bodyPr/>
            <a:lstStyle/>
            <a:p>
              <a:endParaRPr lang="ko-KR" altLang="en-US"/>
            </a:p>
          </p:txBody>
        </p:sp>
        <p:sp>
          <p:nvSpPr>
            <p:cNvPr id="264238" name="Line 30"/>
            <p:cNvSpPr>
              <a:spLocks noChangeShapeType="1"/>
            </p:cNvSpPr>
            <p:nvPr/>
          </p:nvSpPr>
          <p:spPr bwMode="auto">
            <a:xfrm>
              <a:off x="3504" y="3984"/>
              <a:ext cx="336" cy="0"/>
            </a:xfrm>
            <a:prstGeom prst="line">
              <a:avLst/>
            </a:prstGeom>
            <a:noFill/>
            <a:ln w="28575">
              <a:noFill/>
              <a:round/>
              <a:headEnd/>
              <a:tailEnd/>
            </a:ln>
          </p:spPr>
          <p:txBody>
            <a:bodyPr/>
            <a:lstStyle/>
            <a:p>
              <a:endParaRPr lang="ko-KR" altLang="en-US"/>
            </a:p>
          </p:txBody>
        </p:sp>
      </p:grpSp>
      <p:sp>
        <p:nvSpPr>
          <p:cNvPr id="264217" name="Text Box 32"/>
          <p:cNvSpPr txBox="1">
            <a:spLocks noChangeArrowheads="1"/>
          </p:cNvSpPr>
          <p:nvPr/>
        </p:nvSpPr>
        <p:spPr bwMode="auto">
          <a:xfrm>
            <a:off x="285750" y="285750"/>
            <a:ext cx="3665538"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２．実体基台</a:t>
            </a:r>
          </a:p>
        </p:txBody>
      </p:sp>
      <p:sp>
        <p:nvSpPr>
          <p:cNvPr id="264218" name="Rectangle 33"/>
          <p:cNvSpPr>
            <a:spLocks noChangeArrowheads="1"/>
          </p:cNvSpPr>
          <p:nvPr/>
        </p:nvSpPr>
        <p:spPr bwMode="auto">
          <a:xfrm>
            <a:off x="374650" y="2754313"/>
            <a:ext cx="4475163" cy="427037"/>
          </a:xfrm>
          <a:prstGeom prst="rect">
            <a:avLst/>
          </a:prstGeom>
          <a:noFill/>
          <a:ln w="9525">
            <a:noFill/>
            <a:miter lim="800000"/>
            <a:headEnd/>
            <a:tailEnd/>
          </a:ln>
        </p:spPr>
        <p:txBody>
          <a:bodyPr>
            <a:spAutoFit/>
          </a:bodyPr>
          <a:lstStyle/>
          <a:p>
            <a:pPr latinLnBrk="0">
              <a:spcBef>
                <a:spcPct val="50000"/>
              </a:spcBef>
            </a:pPr>
            <a:r>
              <a:rPr lang="ja-JP" altLang="en-US" sz="2200">
                <a:solidFill>
                  <a:schemeClr val="bg2"/>
                </a:solidFill>
                <a:latin typeface="ＭＳ Ｐゴシック" pitchFamily="34" charset="-128"/>
              </a:rPr>
              <a:t>（２） 条件 ： 実体献祭</a:t>
            </a:r>
          </a:p>
        </p:txBody>
      </p:sp>
      <p:sp>
        <p:nvSpPr>
          <p:cNvPr id="264219" name="AutoShape 35"/>
          <p:cNvSpPr>
            <a:spLocks noChangeArrowheads="1"/>
          </p:cNvSpPr>
          <p:nvPr/>
        </p:nvSpPr>
        <p:spPr bwMode="auto">
          <a:xfrm>
            <a:off x="6910388" y="2505075"/>
            <a:ext cx="76200" cy="609600"/>
          </a:xfrm>
          <a:prstGeom prst="downArrow">
            <a:avLst>
              <a:gd name="adj1" fmla="val 50000"/>
              <a:gd name="adj2" fmla="val 200000"/>
            </a:avLst>
          </a:prstGeom>
          <a:solidFill>
            <a:schemeClr val="accent1"/>
          </a:solidFill>
          <a:ln w="9525">
            <a:solidFill>
              <a:schemeClr val="bg2"/>
            </a:solidFill>
            <a:miter lim="800000"/>
            <a:headEnd/>
            <a:tailEnd/>
          </a:ln>
        </p:spPr>
        <p:txBody>
          <a:bodyPr vert="eaVert" wrap="none" anchor="ctr"/>
          <a:lstStyle/>
          <a:p>
            <a:pPr latinLnBrk="0"/>
            <a:endParaRPr lang="ja-JP" altLang="en-US"/>
          </a:p>
        </p:txBody>
      </p:sp>
      <p:sp>
        <p:nvSpPr>
          <p:cNvPr id="264220" name="Line 38"/>
          <p:cNvSpPr>
            <a:spLocks noChangeShapeType="1"/>
          </p:cNvSpPr>
          <p:nvPr/>
        </p:nvSpPr>
        <p:spPr bwMode="auto">
          <a:xfrm flipV="1">
            <a:off x="7715250" y="4614863"/>
            <a:ext cx="228600" cy="620712"/>
          </a:xfrm>
          <a:prstGeom prst="line">
            <a:avLst/>
          </a:prstGeom>
          <a:noFill/>
          <a:ln w="9525">
            <a:solidFill>
              <a:schemeClr val="bg2"/>
            </a:solidFill>
            <a:round/>
            <a:headEnd/>
            <a:tailEnd type="triangle" w="med" len="med"/>
          </a:ln>
        </p:spPr>
        <p:txBody>
          <a:bodyPr/>
          <a:lstStyle/>
          <a:p>
            <a:endParaRPr lang="ko-KR" altLang="en-US"/>
          </a:p>
        </p:txBody>
      </p:sp>
      <p:sp>
        <p:nvSpPr>
          <p:cNvPr id="264221" name="Line 39"/>
          <p:cNvSpPr>
            <a:spLocks noChangeShapeType="1"/>
          </p:cNvSpPr>
          <p:nvPr/>
        </p:nvSpPr>
        <p:spPr bwMode="auto">
          <a:xfrm flipV="1">
            <a:off x="5589588" y="3883025"/>
            <a:ext cx="1514475" cy="977900"/>
          </a:xfrm>
          <a:prstGeom prst="line">
            <a:avLst/>
          </a:prstGeom>
          <a:noFill/>
          <a:ln w="9525">
            <a:solidFill>
              <a:schemeClr val="bg2"/>
            </a:solidFill>
            <a:round/>
            <a:headEnd/>
            <a:tailEnd type="triangle" w="med" len="med"/>
          </a:ln>
        </p:spPr>
        <p:txBody>
          <a:bodyPr/>
          <a:lstStyle/>
          <a:p>
            <a:endParaRPr lang="ko-KR" altLang="en-US"/>
          </a:p>
        </p:txBody>
      </p:sp>
      <p:sp>
        <p:nvSpPr>
          <p:cNvPr id="264222" name="Oval 40"/>
          <p:cNvSpPr>
            <a:spLocks noChangeArrowheads="1"/>
          </p:cNvSpPr>
          <p:nvPr/>
        </p:nvSpPr>
        <p:spPr bwMode="auto">
          <a:xfrm>
            <a:off x="3643313" y="3143250"/>
            <a:ext cx="503237" cy="503238"/>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64223" name="Oval 41"/>
          <p:cNvSpPr>
            <a:spLocks noChangeArrowheads="1"/>
          </p:cNvSpPr>
          <p:nvPr/>
        </p:nvSpPr>
        <p:spPr bwMode="auto">
          <a:xfrm>
            <a:off x="3636963" y="4062413"/>
            <a:ext cx="503237" cy="503237"/>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a:t>
            </a:r>
            <a:endParaRPr lang="ko-KR" altLang="en-US" sz="2400">
              <a:solidFill>
                <a:schemeClr val="bg2"/>
              </a:solidFill>
              <a:latin typeface="ＭＳ Ｐゴシック" pitchFamily="34" charset="-128"/>
            </a:endParaRPr>
          </a:p>
        </p:txBody>
      </p:sp>
      <p:sp>
        <p:nvSpPr>
          <p:cNvPr id="264224" name="Oval 42"/>
          <p:cNvSpPr>
            <a:spLocks noChangeArrowheads="1"/>
          </p:cNvSpPr>
          <p:nvPr/>
        </p:nvSpPr>
        <p:spPr bwMode="auto">
          <a:xfrm>
            <a:off x="1585913" y="4062413"/>
            <a:ext cx="503237" cy="503237"/>
          </a:xfrm>
          <a:prstGeom prst="ellipse">
            <a:avLst/>
          </a:prstGeom>
          <a:solidFill>
            <a:srgbClr val="FF7C80"/>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カ</a:t>
            </a:r>
            <a:endParaRPr lang="ko-KR" altLang="en-US" sz="2400">
              <a:solidFill>
                <a:schemeClr val="bg2"/>
              </a:solidFill>
              <a:latin typeface="ＭＳ Ｐゴシック" pitchFamily="34" charset="-128"/>
            </a:endParaRPr>
          </a:p>
        </p:txBody>
      </p:sp>
      <p:sp>
        <p:nvSpPr>
          <p:cNvPr id="279589" name="AutoShape 43"/>
          <p:cNvSpPr>
            <a:spLocks noChangeArrowheads="1"/>
          </p:cNvSpPr>
          <p:nvPr/>
        </p:nvSpPr>
        <p:spPr bwMode="auto">
          <a:xfrm>
            <a:off x="3835400" y="3649663"/>
            <a:ext cx="80963" cy="341312"/>
          </a:xfrm>
          <a:prstGeom prst="upArrow">
            <a:avLst>
              <a:gd name="adj1" fmla="val 50000"/>
              <a:gd name="adj2" fmla="val 10539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79590" name="AutoShape 44"/>
          <p:cNvSpPr>
            <a:spLocks noChangeArrowheads="1"/>
          </p:cNvSpPr>
          <p:nvPr/>
        </p:nvSpPr>
        <p:spPr bwMode="auto">
          <a:xfrm>
            <a:off x="2154238" y="4275138"/>
            <a:ext cx="1414462" cy="74612"/>
          </a:xfrm>
          <a:prstGeom prst="rightArrow">
            <a:avLst>
              <a:gd name="adj1" fmla="val 50000"/>
              <a:gd name="adj2" fmla="val 473939"/>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64227" name="Text Box 45"/>
          <p:cNvSpPr txBox="1">
            <a:spLocks noChangeArrowheads="1"/>
          </p:cNvSpPr>
          <p:nvPr/>
        </p:nvSpPr>
        <p:spPr bwMode="auto">
          <a:xfrm>
            <a:off x="2347913" y="3924300"/>
            <a:ext cx="110648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堕・脱・蕩</a:t>
            </a:r>
          </a:p>
        </p:txBody>
      </p:sp>
      <p:sp>
        <p:nvSpPr>
          <p:cNvPr id="264228" name="Oval 46"/>
          <p:cNvSpPr>
            <a:spLocks noChangeArrowheads="1"/>
          </p:cNvSpPr>
          <p:nvPr/>
        </p:nvSpPr>
        <p:spPr bwMode="auto">
          <a:xfrm>
            <a:off x="3262313" y="4381500"/>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264229" name="Oval 47"/>
          <p:cNvSpPr>
            <a:spLocks noChangeArrowheads="1"/>
          </p:cNvSpPr>
          <p:nvPr/>
        </p:nvSpPr>
        <p:spPr bwMode="auto">
          <a:xfrm>
            <a:off x="2119313" y="4381500"/>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264230" name="Oval 48"/>
          <p:cNvSpPr>
            <a:spLocks noChangeArrowheads="1"/>
          </p:cNvSpPr>
          <p:nvPr/>
        </p:nvSpPr>
        <p:spPr bwMode="auto">
          <a:xfrm>
            <a:off x="2500313" y="4381500"/>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264231" name="Oval 49"/>
          <p:cNvSpPr>
            <a:spLocks noChangeArrowheads="1"/>
          </p:cNvSpPr>
          <p:nvPr/>
        </p:nvSpPr>
        <p:spPr bwMode="auto">
          <a:xfrm>
            <a:off x="2881313" y="4381500"/>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64232" name="Oval 50"/>
          <p:cNvSpPr>
            <a:spLocks noChangeArrowheads="1"/>
          </p:cNvSpPr>
          <p:nvPr/>
        </p:nvSpPr>
        <p:spPr bwMode="auto">
          <a:xfrm>
            <a:off x="1379538" y="4729163"/>
            <a:ext cx="914400" cy="477837"/>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エサウ</a:t>
            </a:r>
            <a:endParaRPr lang="ko-KR" altLang="en-US" sz="2000">
              <a:solidFill>
                <a:schemeClr val="bg2"/>
              </a:solidFill>
              <a:latin typeface="ＭＳ Ｐゴシック" pitchFamily="34" charset="-128"/>
            </a:endParaRPr>
          </a:p>
        </p:txBody>
      </p:sp>
      <p:sp>
        <p:nvSpPr>
          <p:cNvPr id="264233" name="Oval 51"/>
          <p:cNvSpPr>
            <a:spLocks noChangeArrowheads="1"/>
          </p:cNvSpPr>
          <p:nvPr/>
        </p:nvSpPr>
        <p:spPr bwMode="auto">
          <a:xfrm>
            <a:off x="3436938" y="4729163"/>
            <a:ext cx="914400" cy="477837"/>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ヤコブ</a:t>
            </a:r>
            <a:endParaRPr lang="ko-KR" altLang="en-US" sz="2000">
              <a:solidFill>
                <a:schemeClr val="bg2"/>
              </a:solidFill>
              <a:latin typeface="ＭＳ Ｐゴシック" pitchFamily="34" charset="-128"/>
            </a:endParaRPr>
          </a:p>
        </p:txBody>
      </p:sp>
      <p:sp>
        <p:nvSpPr>
          <p:cNvPr id="264234" name="Rectangle 52"/>
          <p:cNvSpPr>
            <a:spLocks noChangeArrowheads="1"/>
          </p:cNvSpPr>
          <p:nvPr/>
        </p:nvSpPr>
        <p:spPr bwMode="auto">
          <a:xfrm>
            <a:off x="711200" y="5356225"/>
            <a:ext cx="4146550" cy="427038"/>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「エサウ、ヤコブ対面」</a:t>
            </a:r>
            <a:r>
              <a:rPr lang="ja-JP" altLang="en-US" sz="1800">
                <a:solidFill>
                  <a:schemeClr val="bg2"/>
                </a:solidFill>
                <a:latin typeface="ＭＳ Ｐゴシック" pitchFamily="34" charset="-128"/>
              </a:rPr>
              <a:t>（創</a:t>
            </a:r>
            <a:r>
              <a:rPr lang="ko-KR" altLang="en-US" sz="1800">
                <a:solidFill>
                  <a:schemeClr val="bg2"/>
                </a:solidFill>
                <a:latin typeface="ＭＳ Ｐゴシック" pitchFamily="34" charset="-128"/>
              </a:rPr>
              <a:t>33/1-12</a:t>
            </a:r>
            <a:r>
              <a:rPr lang="ja-JP" altLang="en-US" sz="1800">
                <a:solidFill>
                  <a:schemeClr val="bg2"/>
                </a:solidFill>
                <a:latin typeface="ＭＳ Ｐゴシック" pitchFamily="34" charset="-128"/>
              </a:rPr>
              <a:t>）</a:t>
            </a:r>
          </a:p>
        </p:txBody>
      </p:sp>
      <p:sp>
        <p:nvSpPr>
          <p:cNvPr id="264235" name="AutoShape 36"/>
          <p:cNvSpPr>
            <a:spLocks noChangeArrowheads="1"/>
          </p:cNvSpPr>
          <p:nvPr/>
        </p:nvSpPr>
        <p:spPr bwMode="auto">
          <a:xfrm>
            <a:off x="4835525" y="4502150"/>
            <a:ext cx="1584325" cy="1203325"/>
          </a:xfrm>
          <a:prstGeom prst="roundRect">
            <a:avLst>
              <a:gd name="adj" fmla="val 16667"/>
            </a:avLst>
          </a:prstGeom>
          <a:solidFill>
            <a:schemeClr val="tx1"/>
          </a:solidFill>
          <a:ln w="9525">
            <a:solidFill>
              <a:schemeClr val="bg2"/>
            </a:solidFill>
            <a:round/>
            <a:headEnd/>
            <a:tailEnd/>
          </a:ln>
        </p:spPr>
        <p:txBody>
          <a:bodyPr wrap="none" anchor="ctr"/>
          <a:lstStyle/>
          <a:p>
            <a:pPr latinLnBrk="0"/>
            <a:r>
              <a:rPr lang="ja-JP" altLang="en-US" sz="2000">
                <a:solidFill>
                  <a:schemeClr val="bg2"/>
                </a:solidFill>
                <a:latin typeface="ＭＳ Ｐゴシック" pitchFamily="34" charset="-128"/>
              </a:rPr>
              <a:t>祭物であり</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中心人物に</a:t>
            </a:r>
            <a:endParaRPr lang="ko-KR"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なれない</a:t>
            </a:r>
          </a:p>
        </p:txBody>
      </p:sp>
      <p:sp>
        <p:nvSpPr>
          <p:cNvPr id="264236" name="AutoShape 37"/>
          <p:cNvSpPr>
            <a:spLocks noChangeArrowheads="1"/>
          </p:cNvSpPr>
          <p:nvPr/>
        </p:nvSpPr>
        <p:spPr bwMode="auto">
          <a:xfrm>
            <a:off x="6529388" y="5172075"/>
            <a:ext cx="1828800" cy="533400"/>
          </a:xfrm>
          <a:prstGeom prst="roundRect">
            <a:avLst>
              <a:gd name="adj" fmla="val 16667"/>
            </a:avLst>
          </a:prstGeom>
          <a:solidFill>
            <a:schemeClr val="tx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中心人物になる</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ext Box 2"/>
          <p:cNvSpPr txBox="1">
            <a:spLocks noChangeArrowheads="1"/>
          </p:cNvSpPr>
          <p:nvPr/>
        </p:nvSpPr>
        <p:spPr bwMode="auto">
          <a:xfrm>
            <a:off x="1714500" y="5715000"/>
            <a:ext cx="4902200" cy="579438"/>
          </a:xfrm>
          <a:prstGeom prst="rect">
            <a:avLst/>
          </a:prstGeom>
          <a:noFill/>
          <a:ln w="9525">
            <a:noFill/>
            <a:miter lim="800000"/>
            <a:headEnd/>
            <a:tailEnd/>
          </a:ln>
          <a:effectLst>
            <a:prstShdw prst="shdw13" dist="53882" dir="13500000">
              <a:srgbClr val="808080"/>
            </a:prstShdw>
          </a:effectLst>
        </p:spPr>
        <p:txBody>
          <a:bodyPr wrap="none">
            <a:spAutoFit/>
          </a:bodyPr>
          <a:lstStyle/>
          <a:p>
            <a:pPr latinLnBrk="0"/>
            <a:r>
              <a:rPr lang="ja-JP" altLang="en-US">
                <a:solidFill>
                  <a:srgbClr val="CC0000"/>
                </a:solidFill>
                <a:latin typeface="ＭＳ Ｐゴシック" pitchFamily="34" charset="-128"/>
              </a:rPr>
              <a:t>ヤコブの勝利で選民の起源</a:t>
            </a:r>
          </a:p>
        </p:txBody>
      </p:sp>
      <p:sp>
        <p:nvSpPr>
          <p:cNvPr id="265218" name="Text Box 3"/>
          <p:cNvSpPr txBox="1">
            <a:spLocks noChangeArrowheads="1"/>
          </p:cNvSpPr>
          <p:nvPr/>
        </p:nvSpPr>
        <p:spPr bwMode="auto">
          <a:xfrm>
            <a:off x="500063" y="741363"/>
            <a:ext cx="6135687"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アダム家庭から実体基台を蕩減復帰してきた</a:t>
            </a:r>
            <a:r>
              <a:rPr lang="ko-KR" altLang="en-US" sz="2200">
                <a:solidFill>
                  <a:schemeClr val="bg2"/>
                </a:solidFill>
                <a:latin typeface="ＭＳ Ｐゴシック" pitchFamily="34" charset="-128"/>
              </a:rPr>
              <a:t> </a:t>
            </a:r>
          </a:p>
          <a:p>
            <a:pPr latinLnBrk="0"/>
            <a:r>
              <a:rPr lang="ja-JP" altLang="en-US" sz="2200">
                <a:solidFill>
                  <a:schemeClr val="bg2"/>
                </a:solidFill>
                <a:latin typeface="ＭＳ Ｐゴシック" pitchFamily="34" charset="-128"/>
              </a:rPr>
              <a:t>　　　 縦的歴史路程をイサク家庭で横的蕩減復帰</a:t>
            </a:r>
          </a:p>
        </p:txBody>
      </p:sp>
      <p:sp>
        <p:nvSpPr>
          <p:cNvPr id="265219" name="Text Box 4"/>
          <p:cNvSpPr txBox="1">
            <a:spLocks noChangeArrowheads="1"/>
          </p:cNvSpPr>
          <p:nvPr/>
        </p:nvSpPr>
        <p:spPr bwMode="auto">
          <a:xfrm>
            <a:off x="304800" y="120650"/>
            <a:ext cx="1465263"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３．結果</a:t>
            </a:r>
          </a:p>
        </p:txBody>
      </p:sp>
      <p:sp>
        <p:nvSpPr>
          <p:cNvPr id="265220" name="AutoShape 5"/>
          <p:cNvSpPr>
            <a:spLocks noChangeArrowheads="1"/>
          </p:cNvSpPr>
          <p:nvPr/>
        </p:nvSpPr>
        <p:spPr bwMode="auto">
          <a:xfrm>
            <a:off x="2514600" y="1887538"/>
            <a:ext cx="5772150" cy="1397000"/>
          </a:xfrm>
          <a:prstGeom prst="roundRect">
            <a:avLst>
              <a:gd name="adj" fmla="val 16667"/>
            </a:avLst>
          </a:prstGeom>
          <a:noFill/>
          <a:ln w="9525">
            <a:solidFill>
              <a:schemeClr val="bg2"/>
            </a:solidFill>
            <a:round/>
            <a:headEnd/>
            <a:tailEnd/>
          </a:ln>
        </p:spPr>
        <p:txBody>
          <a:bodyPr wrap="none" anchor="ctr"/>
          <a:lstStyle/>
          <a:p>
            <a:pPr latinLnBrk="0">
              <a:lnSpc>
                <a:spcPct val="110000"/>
              </a:lnSpc>
              <a:buFontTx/>
              <a:buChar char="•"/>
            </a:pPr>
            <a:r>
              <a:rPr lang="ja-JP" altLang="en-US" sz="2000">
                <a:solidFill>
                  <a:schemeClr val="bg2"/>
                </a:solidFill>
                <a:latin typeface="ＭＳ Ｐゴシック" pitchFamily="34" charset="-128"/>
              </a:rPr>
              <a:t> アダム、エバ</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淫乱罪</a:t>
            </a:r>
          </a:p>
          <a:p>
            <a:pPr latinLnBrk="0">
              <a:lnSpc>
                <a:spcPct val="110000"/>
              </a:lnSpc>
              <a:buFontTx/>
              <a:buChar char="•"/>
            </a:pPr>
            <a:r>
              <a:rPr lang="ja-JP" altLang="en-US" sz="2000">
                <a:solidFill>
                  <a:schemeClr val="bg2"/>
                </a:solidFill>
                <a:latin typeface="ＭＳ Ｐゴシック" pitchFamily="34" charset="-128"/>
              </a:rPr>
              <a:t> カイン、アベル</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殺人罪</a:t>
            </a:r>
          </a:p>
          <a:p>
            <a:pPr latinLnBrk="0">
              <a:lnSpc>
                <a:spcPct val="110000"/>
              </a:lnSpc>
              <a:buFontTx/>
              <a:buChar char="•"/>
            </a:pPr>
            <a:r>
              <a:rPr lang="ja-JP" altLang="en-US" sz="2000">
                <a:solidFill>
                  <a:schemeClr val="bg2"/>
                </a:solidFill>
                <a:latin typeface="ＭＳ Ｐゴシック" pitchFamily="34" charset="-128"/>
              </a:rPr>
              <a:t> 天使長 ⇒ 虚言罪（逆賊罪、窃盗罪）</a:t>
            </a:r>
          </a:p>
        </p:txBody>
      </p:sp>
      <p:sp>
        <p:nvSpPr>
          <p:cNvPr id="265221" name="AutoShape 6"/>
          <p:cNvSpPr>
            <a:spLocks noChangeArrowheads="1"/>
          </p:cNvSpPr>
          <p:nvPr/>
        </p:nvSpPr>
        <p:spPr bwMode="auto">
          <a:xfrm>
            <a:off x="2514600" y="3908425"/>
            <a:ext cx="5843588" cy="1476375"/>
          </a:xfrm>
          <a:prstGeom prst="roundRect">
            <a:avLst>
              <a:gd name="adj" fmla="val 16667"/>
            </a:avLst>
          </a:prstGeom>
          <a:noFill/>
          <a:ln w="9525">
            <a:solidFill>
              <a:schemeClr val="bg2"/>
            </a:solidFill>
            <a:round/>
            <a:headEnd/>
            <a:tailEnd/>
          </a:ln>
        </p:spPr>
        <p:txBody>
          <a:bodyPr wrap="none" anchor="ctr"/>
          <a:lstStyle/>
          <a:p>
            <a:pPr latinLnBrk="0">
              <a:lnSpc>
                <a:spcPct val="110000"/>
              </a:lnSpc>
              <a:buFontTx/>
              <a:buChar char="•"/>
            </a:pPr>
            <a:r>
              <a:rPr lang="ja-JP" altLang="en-US" sz="2000">
                <a:solidFill>
                  <a:schemeClr val="bg2"/>
                </a:solidFill>
                <a:latin typeface="ＭＳ Ｐゴシック" pitchFamily="34" charset="-128"/>
              </a:rPr>
              <a:t> アブ、イサク</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エバ復帰（淫乱罪犯さず）</a:t>
            </a:r>
          </a:p>
          <a:p>
            <a:pPr latinLnBrk="0">
              <a:lnSpc>
                <a:spcPct val="110000"/>
              </a:lnSpc>
              <a:buFontTx/>
              <a:buChar char="•"/>
            </a:pPr>
            <a:r>
              <a:rPr lang="ja-JP" altLang="en-US" sz="2000">
                <a:solidFill>
                  <a:schemeClr val="bg2"/>
                </a:solidFill>
                <a:latin typeface="ＭＳ Ｐゴシック" pitchFamily="34" charset="-128"/>
              </a:rPr>
              <a:t> ヤコブ、ヨセフ</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アダム復帰（淫乱罪犯さず）</a:t>
            </a:r>
          </a:p>
          <a:p>
            <a:pPr latinLnBrk="0">
              <a:lnSpc>
                <a:spcPct val="110000"/>
              </a:lnSpc>
              <a:buFontTx/>
              <a:buChar char="•"/>
            </a:pPr>
            <a:r>
              <a:rPr lang="ja-JP" altLang="en-US" sz="2000">
                <a:solidFill>
                  <a:schemeClr val="bg2"/>
                </a:solidFill>
                <a:latin typeface="ＭＳ Ｐゴシック" pitchFamily="34" charset="-128"/>
              </a:rPr>
              <a:t> ヨセフ</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殺人罪蕩減（怨讐愛す、財物復帰）</a:t>
            </a:r>
          </a:p>
        </p:txBody>
      </p:sp>
      <p:sp>
        <p:nvSpPr>
          <p:cNvPr id="280583" name="AutoShape 7"/>
          <p:cNvSpPr>
            <a:spLocks noChangeArrowheads="1"/>
          </p:cNvSpPr>
          <p:nvPr/>
        </p:nvSpPr>
        <p:spPr bwMode="auto">
          <a:xfrm>
            <a:off x="1412875" y="3200400"/>
            <a:ext cx="304800" cy="657225"/>
          </a:xfrm>
          <a:prstGeom prst="downArrow">
            <a:avLst>
              <a:gd name="adj1" fmla="val 50000"/>
              <a:gd name="adj2" fmla="val 50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65223" name="AutoShape 8"/>
          <p:cNvSpPr>
            <a:spLocks noChangeArrowheads="1"/>
          </p:cNvSpPr>
          <p:nvPr/>
        </p:nvSpPr>
        <p:spPr bwMode="auto">
          <a:xfrm>
            <a:off x="762000" y="2049463"/>
            <a:ext cx="1600200" cy="1066800"/>
          </a:xfrm>
          <a:prstGeom prst="roundRect">
            <a:avLst>
              <a:gd name="adj" fmla="val 16667"/>
            </a:avLst>
          </a:prstGeom>
          <a:solidFill>
            <a:srgbClr val="FF7C8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アダム家庭</a:t>
            </a:r>
          </a:p>
        </p:txBody>
      </p:sp>
      <p:sp>
        <p:nvSpPr>
          <p:cNvPr id="265224" name="AutoShape 9"/>
          <p:cNvSpPr>
            <a:spLocks noChangeArrowheads="1"/>
          </p:cNvSpPr>
          <p:nvPr/>
        </p:nvSpPr>
        <p:spPr bwMode="auto">
          <a:xfrm>
            <a:off x="762000" y="3962400"/>
            <a:ext cx="1600200" cy="1371600"/>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アブラハム</a:t>
            </a:r>
            <a:endParaRPr lang="ko-KR" altLang="en-US" sz="2400">
              <a:solidFill>
                <a:schemeClr val="bg2"/>
              </a:solidFill>
              <a:latin typeface="ＭＳ Ｐゴシック" pitchFamily="34" charset="-128"/>
            </a:endParaRPr>
          </a:p>
          <a:p>
            <a:pPr algn="ctr" latinLnBrk="0"/>
            <a:r>
              <a:rPr lang="ja-JP" altLang="en-US" sz="2400">
                <a:solidFill>
                  <a:schemeClr val="bg2"/>
                </a:solidFill>
                <a:latin typeface="ＭＳ Ｐゴシック" pitchFamily="34" charset="-128"/>
              </a:rPr>
              <a:t>家庭で</a:t>
            </a:r>
            <a:r>
              <a:rPr lang="ko-KR" altLang="en-US" sz="2400">
                <a:solidFill>
                  <a:schemeClr val="bg2"/>
                </a:solidFill>
                <a:latin typeface="ＭＳ Ｐゴシック" pitchFamily="34" charset="-128"/>
              </a:rPr>
              <a:t> </a:t>
            </a:r>
          </a:p>
          <a:p>
            <a:pPr algn="ctr" latinLnBrk="0"/>
            <a:r>
              <a:rPr lang="ja-JP" altLang="en-US" sz="2400">
                <a:solidFill>
                  <a:schemeClr val="bg2"/>
                </a:solidFill>
                <a:latin typeface="ＭＳ Ｐゴシック" pitchFamily="34" charset="-128"/>
              </a:rPr>
              <a:t>蕩減復帰</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ext Box 2"/>
          <p:cNvSpPr txBox="1">
            <a:spLocks noChangeArrowheads="1"/>
          </p:cNvSpPr>
          <p:nvPr/>
        </p:nvSpPr>
        <p:spPr bwMode="auto">
          <a:xfrm>
            <a:off x="381000" y="206375"/>
            <a:ext cx="400050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ヤコブが勝利することにより</a:t>
            </a:r>
          </a:p>
        </p:txBody>
      </p:sp>
      <p:sp>
        <p:nvSpPr>
          <p:cNvPr id="266242" name="Text Box 3"/>
          <p:cNvSpPr txBox="1">
            <a:spLocks noChangeArrowheads="1"/>
          </p:cNvSpPr>
          <p:nvPr/>
        </p:nvSpPr>
        <p:spPr bwMode="auto">
          <a:xfrm>
            <a:off x="714375" y="714375"/>
            <a:ext cx="6003925" cy="1920875"/>
          </a:xfrm>
          <a:prstGeom prst="rect">
            <a:avLst/>
          </a:prstGeom>
          <a:noFill/>
          <a:ln w="9525">
            <a:noFill/>
            <a:miter lim="800000"/>
            <a:headEnd/>
            <a:tailEnd/>
          </a:ln>
        </p:spPr>
        <p:txBody>
          <a:bodyPr wrap="none">
            <a:spAutoFit/>
          </a:bodyPr>
          <a:lstStyle/>
          <a:p>
            <a:pPr marL="457200" indent="-457200" latinLnBrk="0">
              <a:spcBef>
                <a:spcPts val="600"/>
              </a:spcBef>
            </a:pPr>
            <a:r>
              <a:rPr lang="ja-JP" altLang="en-US" sz="2000">
                <a:solidFill>
                  <a:schemeClr val="bg2"/>
                </a:solidFill>
                <a:latin typeface="ＭＳ Ｐゴシック" pitchFamily="34" charset="-128"/>
              </a:rPr>
              <a:t>１）</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選民の起源 （アブラハムの後孫が選民になる）</a:t>
            </a:r>
          </a:p>
          <a:p>
            <a:pPr marL="457200" indent="-457200" latinLnBrk="0">
              <a:spcBef>
                <a:spcPts val="600"/>
              </a:spcBef>
            </a:pPr>
            <a:r>
              <a:rPr lang="ja-JP" altLang="en-US" sz="2000">
                <a:solidFill>
                  <a:schemeClr val="bg2"/>
                </a:solidFill>
                <a:latin typeface="ＭＳ Ｐゴシック" pitchFamily="34" charset="-128"/>
              </a:rPr>
              <a:t>２） 天側（アベル）がサタン側（カイン）を屈伏させた者</a:t>
            </a:r>
            <a:endParaRPr lang="ko-KR" altLang="en-US" sz="2000">
              <a:solidFill>
                <a:schemeClr val="bg2"/>
              </a:solidFill>
              <a:latin typeface="ＭＳ Ｐゴシック" pitchFamily="34" charset="-128"/>
            </a:endParaRPr>
          </a:p>
          <a:p>
            <a:pPr marL="457200" indent="-457200" latinLnBrk="0">
              <a:spcBef>
                <a:spcPts val="600"/>
              </a:spcBef>
            </a:pPr>
            <a:r>
              <a:rPr lang="ja-JP" altLang="en-US" sz="2000">
                <a:solidFill>
                  <a:schemeClr val="bg2"/>
                </a:solidFill>
                <a:latin typeface="ＭＳ Ｐゴシック" pitchFamily="34" charset="-128"/>
              </a:rPr>
              <a:t>３） ヤコブ路程はサタン側を屈伏させた典型路程</a:t>
            </a:r>
          </a:p>
          <a:p>
            <a:pPr marL="457200" indent="-457200" latinLnBrk="0">
              <a:spcBef>
                <a:spcPts val="600"/>
              </a:spcBef>
            </a:pPr>
            <a:r>
              <a:rPr lang="ja-JP" altLang="en-US" sz="2000">
                <a:solidFill>
                  <a:schemeClr val="bg2"/>
                </a:solidFill>
                <a:latin typeface="ＭＳ Ｐゴシック" pitchFamily="34" charset="-128"/>
              </a:rPr>
              <a:t>４） イスラエル民族史が復帰摂理歴史の中心史になる</a:t>
            </a:r>
            <a:endParaRPr lang="ko-KR" altLang="en-US" sz="2000">
              <a:solidFill>
                <a:schemeClr val="bg2"/>
              </a:solidFill>
              <a:latin typeface="ＭＳ Ｐゴシック" pitchFamily="34" charset="-128"/>
            </a:endParaRPr>
          </a:p>
          <a:p>
            <a:pPr marL="457200" indent="-457200" latinLnBrk="0">
              <a:spcBef>
                <a:spcPts val="600"/>
              </a:spcBef>
            </a:pPr>
            <a:r>
              <a:rPr lang="ja-JP" altLang="en-US" sz="2000">
                <a:solidFill>
                  <a:schemeClr val="bg2"/>
                </a:solidFill>
                <a:latin typeface="ＭＳ Ｐゴシック" pitchFamily="34" charset="-128"/>
              </a:rPr>
              <a:t>５） ３代の神（出</a:t>
            </a:r>
            <a:r>
              <a:rPr lang="ko-KR" altLang="en-US" sz="2000">
                <a:solidFill>
                  <a:schemeClr val="bg2"/>
                </a:solidFill>
                <a:latin typeface="ＭＳ Ｐゴシック" pitchFamily="34" charset="-128"/>
              </a:rPr>
              <a:t>3/6</a:t>
            </a:r>
            <a:r>
              <a:rPr lang="ja-JP" altLang="en-US" sz="2000">
                <a:solidFill>
                  <a:schemeClr val="bg2"/>
                </a:solidFill>
                <a:latin typeface="ＭＳ Ｐゴシック" pitchFamily="34" charset="-128"/>
              </a:rPr>
              <a:t>）</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摂理的に見て３代が１代と同様</a:t>
            </a:r>
          </a:p>
        </p:txBody>
      </p:sp>
      <p:sp>
        <p:nvSpPr>
          <p:cNvPr id="266243" name="Oval 4"/>
          <p:cNvSpPr>
            <a:spLocks noChangeArrowheads="1"/>
          </p:cNvSpPr>
          <p:nvPr/>
        </p:nvSpPr>
        <p:spPr bwMode="auto">
          <a:xfrm>
            <a:off x="2671763" y="3167063"/>
            <a:ext cx="685800" cy="457200"/>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アブ</a:t>
            </a:r>
          </a:p>
        </p:txBody>
      </p:sp>
      <p:sp>
        <p:nvSpPr>
          <p:cNvPr id="266244" name="Oval 5"/>
          <p:cNvSpPr>
            <a:spLocks noChangeArrowheads="1"/>
          </p:cNvSpPr>
          <p:nvPr/>
        </p:nvSpPr>
        <p:spPr bwMode="auto">
          <a:xfrm>
            <a:off x="4119563" y="3167063"/>
            <a:ext cx="685800" cy="457200"/>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イサク</a:t>
            </a:r>
          </a:p>
        </p:txBody>
      </p:sp>
      <p:sp>
        <p:nvSpPr>
          <p:cNvPr id="266245" name="Oval 6"/>
          <p:cNvSpPr>
            <a:spLocks noChangeArrowheads="1"/>
          </p:cNvSpPr>
          <p:nvPr/>
        </p:nvSpPr>
        <p:spPr bwMode="auto">
          <a:xfrm>
            <a:off x="5567363" y="3167063"/>
            <a:ext cx="685800" cy="457200"/>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ヤコブ</a:t>
            </a:r>
          </a:p>
        </p:txBody>
      </p:sp>
      <p:sp>
        <p:nvSpPr>
          <p:cNvPr id="266246" name="Line 7"/>
          <p:cNvSpPr>
            <a:spLocks noChangeShapeType="1"/>
          </p:cNvSpPr>
          <p:nvPr/>
        </p:nvSpPr>
        <p:spPr bwMode="auto">
          <a:xfrm>
            <a:off x="3433763" y="3395663"/>
            <a:ext cx="609600" cy="0"/>
          </a:xfrm>
          <a:prstGeom prst="line">
            <a:avLst/>
          </a:prstGeom>
          <a:noFill/>
          <a:ln w="28575">
            <a:solidFill>
              <a:schemeClr val="bg2"/>
            </a:solidFill>
            <a:round/>
            <a:headEnd/>
            <a:tailEnd type="triangle" w="med" len="med"/>
          </a:ln>
        </p:spPr>
        <p:txBody>
          <a:bodyPr/>
          <a:lstStyle/>
          <a:p>
            <a:endParaRPr lang="ko-KR" altLang="en-US"/>
          </a:p>
        </p:txBody>
      </p:sp>
      <p:sp>
        <p:nvSpPr>
          <p:cNvPr id="266247" name="Line 8"/>
          <p:cNvSpPr>
            <a:spLocks noChangeShapeType="1"/>
          </p:cNvSpPr>
          <p:nvPr/>
        </p:nvSpPr>
        <p:spPr bwMode="auto">
          <a:xfrm>
            <a:off x="4881563" y="3395663"/>
            <a:ext cx="609600" cy="0"/>
          </a:xfrm>
          <a:prstGeom prst="line">
            <a:avLst/>
          </a:prstGeom>
          <a:noFill/>
          <a:ln w="28575">
            <a:solidFill>
              <a:schemeClr val="bg2"/>
            </a:solidFill>
            <a:round/>
            <a:headEnd/>
            <a:tailEnd type="triangle" w="med" len="med"/>
          </a:ln>
        </p:spPr>
        <p:txBody>
          <a:bodyPr/>
          <a:lstStyle/>
          <a:p>
            <a:endParaRPr lang="ko-KR" altLang="en-US"/>
          </a:p>
        </p:txBody>
      </p:sp>
      <p:sp>
        <p:nvSpPr>
          <p:cNvPr id="266248" name="Oval 9"/>
          <p:cNvSpPr>
            <a:spLocks noChangeArrowheads="1"/>
          </p:cNvSpPr>
          <p:nvPr/>
        </p:nvSpPr>
        <p:spPr bwMode="auto">
          <a:xfrm>
            <a:off x="4119563" y="4005263"/>
            <a:ext cx="685800" cy="457200"/>
          </a:xfrm>
          <a:prstGeom prst="ellipse">
            <a:avLst/>
          </a:prstGeom>
          <a:noFill/>
          <a:ln w="9525">
            <a:noFill/>
            <a:round/>
            <a:headEnd/>
            <a:tailEnd/>
          </a:ln>
        </p:spPr>
        <p:txBody>
          <a:bodyPr wrap="none" anchor="ctr"/>
          <a:lstStyle/>
          <a:p>
            <a:pPr algn="ctr" latinLnBrk="0"/>
            <a:r>
              <a:rPr lang="ja-JP" altLang="en-US" sz="2400">
                <a:solidFill>
                  <a:schemeClr val="bg2"/>
                </a:solidFill>
                <a:latin typeface="ＭＳ Ｐゴシック" pitchFamily="34" charset="-128"/>
              </a:rPr>
              <a:t>一代</a:t>
            </a:r>
          </a:p>
        </p:txBody>
      </p:sp>
      <p:sp>
        <p:nvSpPr>
          <p:cNvPr id="266249" name="Line 10"/>
          <p:cNvSpPr>
            <a:spLocks noChangeShapeType="1"/>
          </p:cNvSpPr>
          <p:nvPr/>
        </p:nvSpPr>
        <p:spPr bwMode="auto">
          <a:xfrm>
            <a:off x="4383088" y="3700463"/>
            <a:ext cx="0" cy="304800"/>
          </a:xfrm>
          <a:prstGeom prst="line">
            <a:avLst/>
          </a:prstGeom>
          <a:noFill/>
          <a:ln w="28575">
            <a:noFill/>
            <a:round/>
            <a:headEnd/>
            <a:tailEnd/>
          </a:ln>
        </p:spPr>
        <p:txBody>
          <a:bodyPr/>
          <a:lstStyle/>
          <a:p>
            <a:endParaRPr lang="ko-KR" altLang="en-US"/>
          </a:p>
        </p:txBody>
      </p:sp>
      <p:sp>
        <p:nvSpPr>
          <p:cNvPr id="266250" name="AutoShape 11"/>
          <p:cNvSpPr>
            <a:spLocks/>
          </p:cNvSpPr>
          <p:nvPr/>
        </p:nvSpPr>
        <p:spPr bwMode="auto">
          <a:xfrm rot="-5421039">
            <a:off x="4308475" y="2439988"/>
            <a:ext cx="381000" cy="2895600"/>
          </a:xfrm>
          <a:prstGeom prst="leftBrace">
            <a:avLst>
              <a:gd name="adj1" fmla="val 63333"/>
              <a:gd name="adj2" fmla="val 50000"/>
            </a:avLst>
          </a:prstGeom>
          <a:noFill/>
          <a:ln w="19050">
            <a:solidFill>
              <a:schemeClr val="bg2"/>
            </a:solidFill>
            <a:round/>
            <a:headEnd/>
            <a:tailEnd/>
          </a:ln>
        </p:spPr>
        <p:txBody>
          <a:bodyPr wrap="none" anchor="ctr"/>
          <a:lstStyle/>
          <a:p>
            <a:pPr latinLnBrk="0"/>
            <a:endParaRPr lang="ja-JP" altLang="en-US"/>
          </a:p>
        </p:txBody>
      </p:sp>
      <p:sp>
        <p:nvSpPr>
          <p:cNvPr id="266251" name="AutoShape 12"/>
          <p:cNvSpPr>
            <a:spLocks noChangeArrowheads="1"/>
          </p:cNvSpPr>
          <p:nvPr/>
        </p:nvSpPr>
        <p:spPr bwMode="auto">
          <a:xfrm>
            <a:off x="990600" y="4572000"/>
            <a:ext cx="7010400" cy="14478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400">
                <a:solidFill>
                  <a:srgbClr val="CC0000"/>
                </a:solidFill>
                <a:latin typeface="ＭＳ Ｐゴシック" pitchFamily="34" charset="-128"/>
              </a:rPr>
              <a:t>全ての蕩減路程を中心的に歩むべき人物は</a:t>
            </a:r>
            <a:r>
              <a:rPr lang="ko-KR" altLang="en-US" sz="2400">
                <a:solidFill>
                  <a:srgbClr val="CC0000"/>
                </a:solidFill>
                <a:latin typeface="ＭＳ Ｐゴシック" pitchFamily="34" charset="-128"/>
              </a:rPr>
              <a:t> </a:t>
            </a:r>
          </a:p>
          <a:p>
            <a:pPr algn="ctr" latinLnBrk="0"/>
            <a:r>
              <a:rPr lang="ja-JP" altLang="en-US" sz="2400">
                <a:solidFill>
                  <a:srgbClr val="CC0000"/>
                </a:solidFill>
                <a:latin typeface="ＭＳ Ｐゴシック" pitchFamily="34" charset="-128"/>
              </a:rPr>
              <a:t>実体献祭中心の</a:t>
            </a:r>
            <a:r>
              <a:rPr lang="ko-KR" altLang="en-US" sz="2400">
                <a:solidFill>
                  <a:srgbClr val="CC0000"/>
                </a:solidFill>
                <a:latin typeface="ＭＳ Ｐゴシック" pitchFamily="34" charset="-128"/>
              </a:rPr>
              <a:t> </a:t>
            </a:r>
            <a:r>
              <a:rPr lang="ja-JP" altLang="en-US" sz="2400">
                <a:solidFill>
                  <a:srgbClr val="CC0000"/>
                </a:solidFill>
                <a:latin typeface="ＭＳ Ｐゴシック" pitchFamily="34" charset="-128"/>
              </a:rPr>
              <a:t>アベル型の人物である。</a:t>
            </a:r>
            <a:endParaRPr lang="ko-KR" altLang="en-US" sz="2400">
              <a:solidFill>
                <a:srgbClr val="CC0000"/>
              </a:solidFill>
              <a:latin typeface="ＭＳ Ｐゴシック" pitchFamily="34" charset="-128"/>
            </a:endParaRPr>
          </a:p>
          <a:p>
            <a:pPr algn="ctr" latinLnBrk="0"/>
            <a:r>
              <a:rPr lang="ja-JP" altLang="en-US" sz="2400">
                <a:solidFill>
                  <a:srgbClr val="CC0000"/>
                </a:solidFill>
                <a:latin typeface="ＭＳ Ｐゴシック" pitchFamily="34" charset="-128"/>
              </a:rPr>
              <a:t>（アベル、ハム、イサク、ヤコブ、ヨセフ）</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Text Box 2"/>
          <p:cNvSpPr txBox="1">
            <a:spLocks noChangeArrowheads="1"/>
          </p:cNvSpPr>
          <p:nvPr/>
        </p:nvSpPr>
        <p:spPr bwMode="auto">
          <a:xfrm>
            <a:off x="642938" y="1071563"/>
            <a:ext cx="5994400" cy="1263650"/>
          </a:xfrm>
          <a:prstGeom prst="rect">
            <a:avLst/>
          </a:prstGeom>
          <a:noFill/>
          <a:ln w="9525">
            <a:noFill/>
            <a:miter lim="800000"/>
            <a:headEnd/>
            <a:tailEnd/>
          </a:ln>
        </p:spPr>
        <p:txBody>
          <a:bodyPr wrap="none">
            <a:spAutoFit/>
          </a:bodyPr>
          <a:lstStyle/>
          <a:p>
            <a:pPr latinLnBrk="0">
              <a:lnSpc>
                <a:spcPct val="120000"/>
              </a:lnSpc>
            </a:pPr>
            <a:r>
              <a:rPr lang="ja-JP" altLang="en-US" sz="2000">
                <a:solidFill>
                  <a:schemeClr val="bg2"/>
                </a:solidFill>
                <a:latin typeface="ＭＳ Ｐゴシック" pitchFamily="34" charset="-128"/>
              </a:rPr>
              <a:t>１） ヤコブの勝利でメシヤのための基台を立てたが・・・</a:t>
            </a:r>
          </a:p>
          <a:p>
            <a:pPr latinLnBrk="0">
              <a:lnSpc>
                <a:spcPct val="120000"/>
              </a:lnSpc>
              <a:spcBef>
                <a:spcPts val="600"/>
              </a:spcBef>
            </a:pPr>
            <a:r>
              <a:rPr lang="ja-JP" altLang="en-US" sz="2000">
                <a:solidFill>
                  <a:schemeClr val="bg2"/>
                </a:solidFill>
                <a:latin typeface="ＭＳ Ｐゴシック" pitchFamily="34" charset="-128"/>
              </a:rPr>
              <a:t>	サタン側</a:t>
            </a:r>
            <a:r>
              <a:rPr lang="ko-KR"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民族基台</a:t>
            </a:r>
          </a:p>
          <a:p>
            <a:pPr latinLnBrk="0">
              <a:lnSpc>
                <a:spcPct val="120000"/>
              </a:lnSpc>
            </a:pPr>
            <a:r>
              <a:rPr lang="ja-JP" altLang="en-US" sz="2000">
                <a:solidFill>
                  <a:schemeClr val="bg2"/>
                </a:solidFill>
                <a:latin typeface="ＭＳ Ｐゴシック" pitchFamily="34" charset="-128"/>
              </a:rPr>
              <a:t>	神側</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家庭的基台を立てた</a:t>
            </a:r>
          </a:p>
        </p:txBody>
      </p:sp>
      <p:sp>
        <p:nvSpPr>
          <p:cNvPr id="267266" name="Text Box 3"/>
          <p:cNvSpPr txBox="1">
            <a:spLocks noChangeArrowheads="1"/>
          </p:cNvSpPr>
          <p:nvPr/>
        </p:nvSpPr>
        <p:spPr bwMode="auto">
          <a:xfrm>
            <a:off x="1550988" y="2520950"/>
            <a:ext cx="51879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民族的基台が立てられてこそメシヤが来られる</a:t>
            </a:r>
          </a:p>
        </p:txBody>
      </p:sp>
      <p:sp>
        <p:nvSpPr>
          <p:cNvPr id="267267" name="Text Box 4"/>
          <p:cNvSpPr txBox="1">
            <a:spLocks noChangeArrowheads="1"/>
          </p:cNvSpPr>
          <p:nvPr/>
        </p:nvSpPr>
        <p:spPr bwMode="auto">
          <a:xfrm>
            <a:off x="661988" y="3143250"/>
            <a:ext cx="4449762" cy="822325"/>
          </a:xfrm>
          <a:prstGeom prst="rect">
            <a:avLst/>
          </a:prstGeom>
          <a:noFill/>
          <a:ln w="9525">
            <a:noFill/>
            <a:miter lim="800000"/>
            <a:headEnd/>
            <a:tailEnd/>
          </a:ln>
        </p:spPr>
        <p:txBody>
          <a:bodyPr wrap="none">
            <a:spAutoFit/>
          </a:bodyPr>
          <a:lstStyle/>
          <a:p>
            <a:pPr latinLnBrk="0">
              <a:lnSpc>
                <a:spcPct val="120000"/>
              </a:lnSpc>
            </a:pPr>
            <a:r>
              <a:rPr lang="ja-JP" altLang="en-US" sz="2000">
                <a:solidFill>
                  <a:schemeClr val="bg2"/>
                </a:solidFill>
                <a:latin typeface="ＭＳ Ｐゴシック" pitchFamily="34" charset="-128"/>
              </a:rPr>
              <a:t>２） アブラハムの象徴献祭失敗 </a:t>
            </a:r>
          </a:p>
          <a:p>
            <a:pPr latinLnBrk="0">
              <a:lnSpc>
                <a:spcPct val="120000"/>
              </a:lnSpc>
            </a:pPr>
            <a:r>
              <a:rPr lang="ja-JP" altLang="en-US" sz="2000">
                <a:latin typeface="ＭＳ Ｐゴシック" pitchFamily="34" charset="-128"/>
              </a:rPr>
              <a:t>　　　</a:t>
            </a: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400</a:t>
            </a:r>
            <a:r>
              <a:rPr lang="ja-JP" altLang="en-US" sz="2000">
                <a:solidFill>
                  <a:schemeClr val="bg2"/>
                </a:solidFill>
                <a:latin typeface="ＭＳ Ｐゴシック" pitchFamily="34" charset="-128"/>
              </a:rPr>
              <a:t>年エジプト苦役が残っていた</a:t>
            </a:r>
          </a:p>
        </p:txBody>
      </p:sp>
      <p:sp>
        <p:nvSpPr>
          <p:cNvPr id="267268" name="Text Box 6"/>
          <p:cNvSpPr txBox="1">
            <a:spLocks noChangeArrowheads="1"/>
          </p:cNvSpPr>
          <p:nvPr/>
        </p:nvSpPr>
        <p:spPr bwMode="auto">
          <a:xfrm>
            <a:off x="323850" y="328613"/>
            <a:ext cx="2832100" cy="488950"/>
          </a:xfrm>
          <a:prstGeom prst="rect">
            <a:avLst/>
          </a:prstGeom>
          <a:noFill/>
          <a:ln w="9525">
            <a:noFill/>
            <a:miter lim="800000"/>
            <a:headEnd/>
            <a:tailEnd/>
          </a:ln>
        </p:spPr>
        <p:txBody>
          <a:bodyPr>
            <a:spAutoFit/>
          </a:bodyPr>
          <a:lstStyle/>
          <a:p>
            <a:pPr latinLnBrk="0"/>
            <a:r>
              <a:rPr lang="ja-JP" altLang="en-US" sz="2600">
                <a:solidFill>
                  <a:schemeClr val="bg2"/>
                </a:solidFill>
                <a:latin typeface="ＭＳ Ｐゴシック" pitchFamily="34" charset="-128"/>
              </a:rPr>
              <a:t>（３） 摂理の延長</a:t>
            </a:r>
          </a:p>
        </p:txBody>
      </p:sp>
      <p:sp>
        <p:nvSpPr>
          <p:cNvPr id="267269" name="AutoShape 7"/>
          <p:cNvSpPr>
            <a:spLocks noChangeArrowheads="1"/>
          </p:cNvSpPr>
          <p:nvPr/>
        </p:nvSpPr>
        <p:spPr bwMode="auto">
          <a:xfrm>
            <a:off x="500063" y="4143375"/>
            <a:ext cx="8215312" cy="11430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アブラハム家庭でメシヤのための基台は成功したが</a:t>
            </a:r>
            <a:r>
              <a:rPr lang="ko-KR" altLang="en-US" sz="2800">
                <a:solidFill>
                  <a:schemeClr val="bg2"/>
                </a:solidFill>
                <a:latin typeface="ＭＳ Ｐゴシック" pitchFamily="34" charset="-128"/>
              </a:rPr>
              <a:t> </a:t>
            </a:r>
          </a:p>
          <a:p>
            <a:pPr algn="ctr" latinLnBrk="0"/>
            <a:r>
              <a:rPr lang="ja-JP" altLang="en-US" sz="2800">
                <a:solidFill>
                  <a:schemeClr val="bg2"/>
                </a:solidFill>
                <a:latin typeface="ＭＳ Ｐゴシック" pitchFamily="34" charset="-128"/>
              </a:rPr>
              <a:t>メシヤは来ることができなかった</a:t>
            </a:r>
            <a:endParaRPr lang="ja-JP" altLang="en-US" sz="2400">
              <a:solidFill>
                <a:schemeClr val="bg2"/>
              </a:solidFill>
              <a:latin typeface="ＭＳ Ｐゴシック" pitchFamily="34" charset="-128"/>
            </a:endParaRPr>
          </a:p>
        </p:txBody>
      </p:sp>
      <p:sp>
        <p:nvSpPr>
          <p:cNvPr id="267270" name="AutoShape 8"/>
          <p:cNvSpPr>
            <a:spLocks/>
          </p:cNvSpPr>
          <p:nvPr/>
        </p:nvSpPr>
        <p:spPr bwMode="auto">
          <a:xfrm>
            <a:off x="1500188" y="1624013"/>
            <a:ext cx="73025" cy="647700"/>
          </a:xfrm>
          <a:prstGeom prst="leftBrace">
            <a:avLst>
              <a:gd name="adj1" fmla="val 73913"/>
              <a:gd name="adj2" fmla="val 50000"/>
            </a:avLst>
          </a:prstGeom>
          <a:noFill/>
          <a:ln w="19050">
            <a:solidFill>
              <a:schemeClr val="bg2"/>
            </a:solidFill>
            <a:round/>
            <a:headEnd/>
            <a:tailEnd/>
          </a:ln>
        </p:spPr>
        <p:txBody>
          <a:bodyPr wrap="none" anchor="ctr"/>
          <a:lstStyle/>
          <a:p>
            <a:pPr latinLnBrk="0"/>
            <a:endParaRPr lang="ja-JP" altLang="en-US"/>
          </a:p>
        </p:txBody>
      </p:sp>
      <p:sp>
        <p:nvSpPr>
          <p:cNvPr id="267271" name="AutoShape 7"/>
          <p:cNvSpPr>
            <a:spLocks noChangeArrowheads="1"/>
          </p:cNvSpPr>
          <p:nvPr/>
        </p:nvSpPr>
        <p:spPr bwMode="auto">
          <a:xfrm>
            <a:off x="500063" y="5214938"/>
            <a:ext cx="8215312" cy="1143000"/>
          </a:xfrm>
          <a:prstGeom prst="roundRect">
            <a:avLst>
              <a:gd name="adj" fmla="val 16667"/>
            </a:avLst>
          </a:prstGeom>
          <a:noFill/>
          <a:ln w="9525">
            <a:noFill/>
            <a:round/>
            <a:headEnd/>
            <a:tailEnd/>
          </a:ln>
        </p:spPr>
        <p:txBody>
          <a:bodyPr wrap="none" anchor="ctr"/>
          <a:lstStyle/>
          <a:p>
            <a:pPr algn="ctr" latinLnBrk="0"/>
            <a:r>
              <a:rPr lang="en-US" altLang="ja-JP" sz="2800">
                <a:solidFill>
                  <a:srgbClr val="D55000"/>
                </a:solidFill>
                <a:latin typeface="ＭＳ Ｐゴシック" pitchFamily="34" charset="-128"/>
              </a:rPr>
              <a:t>* </a:t>
            </a:r>
            <a:r>
              <a:rPr lang="ja-JP" altLang="en-US" sz="2800">
                <a:solidFill>
                  <a:srgbClr val="D55000"/>
                </a:solidFill>
                <a:latin typeface="ＭＳ Ｐゴシック" pitchFamily="34" charset="-128"/>
              </a:rPr>
              <a:t>メシアの為の基台はメシアが来られる時まで必要</a:t>
            </a:r>
            <a:endParaRPr lang="ja-JP" altLang="en-US" sz="2400">
              <a:solidFill>
                <a:srgbClr val="D55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ext Box 3"/>
          <p:cNvSpPr txBox="1">
            <a:spLocks noChangeArrowheads="1"/>
          </p:cNvSpPr>
          <p:nvPr/>
        </p:nvSpPr>
        <p:spPr bwMode="auto">
          <a:xfrm>
            <a:off x="428625" y="1071563"/>
            <a:ext cx="6003925"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１．み旨成就に人間の責任分担が必要</a:t>
            </a:r>
          </a:p>
        </p:txBody>
      </p:sp>
      <p:sp>
        <p:nvSpPr>
          <p:cNvPr id="268290" name="Text Box 4"/>
          <p:cNvSpPr txBox="1">
            <a:spLocks noChangeArrowheads="1"/>
          </p:cNvSpPr>
          <p:nvPr/>
        </p:nvSpPr>
        <p:spPr bwMode="auto">
          <a:xfrm>
            <a:off x="428625" y="1757363"/>
            <a:ext cx="8153400" cy="1965325"/>
          </a:xfrm>
          <a:prstGeom prst="rect">
            <a:avLst/>
          </a:prstGeom>
          <a:noFill/>
          <a:ln w="9525">
            <a:noFill/>
            <a:miter lim="800000"/>
            <a:headEnd/>
            <a:tailEnd/>
          </a:ln>
        </p:spPr>
        <p:txBody>
          <a:bodyPr>
            <a:spAutoFit/>
          </a:bodyPr>
          <a:lstStyle/>
          <a:p>
            <a:pPr latinLnBrk="0">
              <a:lnSpc>
                <a:spcPct val="110000"/>
              </a:lnSpc>
            </a:pPr>
            <a:r>
              <a:rPr lang="ja-JP" altLang="en-US" sz="2800">
                <a:solidFill>
                  <a:schemeClr val="bg2"/>
                </a:solidFill>
                <a:latin typeface="ＭＳ Ｐゴシック" pitchFamily="34" charset="-128"/>
              </a:rPr>
              <a:t>２．注意すべき教訓</a:t>
            </a:r>
            <a:r>
              <a:rPr lang="ja-JP" altLang="en-US" sz="2800">
                <a:latin typeface="ＭＳ Ｐゴシック" pitchFamily="34" charset="-128"/>
              </a:rPr>
              <a:t>	</a:t>
            </a:r>
          </a:p>
          <a:p>
            <a:pPr lvl="2" latinLnBrk="0">
              <a:spcBef>
                <a:spcPts val="600"/>
              </a:spcBef>
            </a:pPr>
            <a:r>
              <a:rPr lang="ja-JP" altLang="en-US" sz="1800">
                <a:solidFill>
                  <a:schemeClr val="bg2"/>
                </a:solidFill>
                <a:latin typeface="ＭＳ Ｐゴシック" pitchFamily="34" charset="-128"/>
              </a:rPr>
              <a:t>① 小さな失敗</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より大きい蕩減条件を立てねば</a:t>
            </a:r>
            <a:endParaRPr lang="ko-KR" altLang="en-US" sz="1800">
              <a:solidFill>
                <a:schemeClr val="bg2"/>
              </a:solidFill>
              <a:latin typeface="ＭＳ Ｐゴシック" pitchFamily="34" charset="-128"/>
            </a:endParaRPr>
          </a:p>
          <a:p>
            <a:pPr lvl="2" latinLnBrk="0">
              <a:spcBef>
                <a:spcPts val="600"/>
              </a:spcBef>
            </a:pPr>
            <a:r>
              <a:rPr lang="ja-JP" altLang="en-US" sz="1800">
                <a:solidFill>
                  <a:schemeClr val="bg2"/>
                </a:solidFill>
                <a:latin typeface="ＭＳ Ｐゴシック" pitchFamily="34" charset="-128"/>
              </a:rPr>
              <a:t>② 自分自身をいつも善悪に分立</a:t>
            </a:r>
          </a:p>
          <a:p>
            <a:pPr lvl="2" latinLnBrk="0">
              <a:spcBef>
                <a:spcPts val="600"/>
              </a:spcBef>
            </a:pPr>
            <a:r>
              <a:rPr lang="ja-JP" altLang="en-US" sz="1800">
                <a:solidFill>
                  <a:schemeClr val="bg2"/>
                </a:solidFill>
                <a:latin typeface="ＭＳ Ｐゴシック" pitchFamily="34" charset="-128"/>
              </a:rPr>
              <a:t>③ 母子協助</a:t>
            </a:r>
          </a:p>
          <a:p>
            <a:pPr lvl="2" latinLnBrk="0">
              <a:spcBef>
                <a:spcPts val="600"/>
              </a:spcBef>
            </a:pPr>
            <a:r>
              <a:rPr lang="ja-JP" altLang="en-US" sz="1800">
                <a:solidFill>
                  <a:schemeClr val="bg2"/>
                </a:solidFill>
                <a:latin typeface="ＭＳ Ｐゴシック" pitchFamily="34" charset="-128"/>
              </a:rPr>
              <a:t>④ 小さいことに注意 </a:t>
            </a:r>
            <a:r>
              <a:rPr lang="ko-KR" altLang="en-US" sz="1800">
                <a:solidFill>
                  <a:schemeClr val="bg2"/>
                </a:solidFill>
                <a:latin typeface="ＭＳ Ｐゴシック" pitchFamily="34" charset="-128"/>
              </a:rPr>
              <a:t>–</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まさかという心が失敗の原因</a:t>
            </a:r>
          </a:p>
        </p:txBody>
      </p:sp>
      <p:sp>
        <p:nvSpPr>
          <p:cNvPr id="268291" name="Text Box 5"/>
          <p:cNvSpPr txBox="1">
            <a:spLocks noChangeArrowheads="1"/>
          </p:cNvSpPr>
          <p:nvPr/>
        </p:nvSpPr>
        <p:spPr bwMode="auto">
          <a:xfrm>
            <a:off x="428625" y="3786188"/>
            <a:ext cx="8229600" cy="1516062"/>
          </a:xfrm>
          <a:prstGeom prst="rect">
            <a:avLst/>
          </a:prstGeom>
          <a:noFill/>
          <a:ln w="9525">
            <a:noFill/>
            <a:miter lim="800000"/>
            <a:headEnd/>
            <a:tailEnd/>
          </a:ln>
        </p:spPr>
        <p:txBody>
          <a:bodyPr>
            <a:spAutoFit/>
          </a:bodyPr>
          <a:lstStyle/>
          <a:p>
            <a:pPr latinLnBrk="0">
              <a:lnSpc>
                <a:spcPct val="110000"/>
              </a:lnSpc>
            </a:pPr>
            <a:r>
              <a:rPr lang="ja-JP" altLang="en-US" sz="2800">
                <a:solidFill>
                  <a:schemeClr val="bg2"/>
                </a:solidFill>
                <a:latin typeface="ＭＳ Ｐゴシック" pitchFamily="34" charset="-128"/>
              </a:rPr>
              <a:t>３．神への道を歩むにあたっての態度</a:t>
            </a:r>
          </a:p>
          <a:p>
            <a:pPr latinLnBrk="0">
              <a:lnSpc>
                <a:spcPct val="110000"/>
              </a:lnSpc>
            </a:pPr>
            <a:r>
              <a:rPr lang="ja-JP" altLang="en-US" sz="1800">
                <a:latin typeface="ＭＳ Ｐゴシック" pitchFamily="34" charset="-128"/>
              </a:rPr>
              <a:t>	</a:t>
            </a:r>
            <a:r>
              <a:rPr lang="ja-JP" altLang="en-US" sz="1800">
                <a:solidFill>
                  <a:schemeClr val="bg2"/>
                </a:solidFill>
                <a:latin typeface="ＭＳ Ｐゴシック" pitchFamily="34" charset="-128"/>
              </a:rPr>
              <a:t>① ヤコブ</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血、汗、涙、精誠、努力により</a:t>
            </a:r>
            <a:r>
              <a:rPr lang="ko-KR" altLang="en-US" sz="1800">
                <a:solidFill>
                  <a:schemeClr val="bg2"/>
                </a:solidFill>
                <a:latin typeface="ＭＳ Ｐゴシック" pitchFamily="34" charset="-128"/>
              </a:rPr>
              <a:t> </a:t>
            </a:r>
          </a:p>
          <a:p>
            <a:pPr latinLnBrk="0">
              <a:lnSpc>
                <a:spcPct val="110000"/>
              </a:lnSpc>
            </a:pPr>
            <a:r>
              <a:rPr lang="ja-JP" altLang="en-US" sz="1800">
                <a:solidFill>
                  <a:schemeClr val="bg2"/>
                </a:solidFill>
                <a:latin typeface="ＭＳ Ｐゴシック" pitchFamily="34" charset="-128"/>
              </a:rPr>
              <a:t>　　　　　　　　　           エサウのために最善（２１年）</a:t>
            </a:r>
          </a:p>
          <a:p>
            <a:pPr latinLnBrk="0">
              <a:spcBef>
                <a:spcPts val="600"/>
              </a:spcBef>
            </a:pPr>
            <a:r>
              <a:rPr lang="ja-JP" altLang="en-US" sz="1800">
                <a:solidFill>
                  <a:schemeClr val="bg2"/>
                </a:solidFill>
                <a:latin typeface="ＭＳ Ｐゴシック" pitchFamily="34" charset="-128"/>
              </a:rPr>
              <a:t>	② エサウ</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順従、屈伏</a:t>
            </a:r>
          </a:p>
        </p:txBody>
      </p:sp>
      <p:sp>
        <p:nvSpPr>
          <p:cNvPr id="268292" name="Text Box 2"/>
          <p:cNvSpPr txBox="1">
            <a:spLocks noChangeArrowheads="1"/>
          </p:cNvSpPr>
          <p:nvPr/>
        </p:nvSpPr>
        <p:spPr bwMode="auto">
          <a:xfrm>
            <a:off x="0" y="214313"/>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　</a:t>
            </a:r>
            <a:r>
              <a:rPr lang="ja-JP" altLang="en-US" sz="4000">
                <a:solidFill>
                  <a:schemeClr val="bg2"/>
                </a:solidFill>
                <a:latin typeface="ＭＳ Ｐゴシック" pitchFamily="34" charset="-128"/>
              </a:rPr>
              <a:t>二、教　訓</a:t>
            </a:r>
          </a:p>
        </p:txBody>
      </p:sp>
      <p:sp>
        <p:nvSpPr>
          <p:cNvPr id="268293" name="Text Box 5"/>
          <p:cNvSpPr txBox="1">
            <a:spLocks noChangeArrowheads="1"/>
          </p:cNvSpPr>
          <p:nvPr/>
        </p:nvSpPr>
        <p:spPr bwMode="auto">
          <a:xfrm>
            <a:off x="428625" y="5365750"/>
            <a:ext cx="8229600" cy="863600"/>
          </a:xfrm>
          <a:prstGeom prst="rect">
            <a:avLst/>
          </a:prstGeom>
          <a:noFill/>
          <a:ln w="9525">
            <a:noFill/>
            <a:miter lim="800000"/>
            <a:headEnd/>
            <a:tailEnd/>
          </a:ln>
        </p:spPr>
        <p:txBody>
          <a:bodyPr>
            <a:spAutoFit/>
          </a:bodyPr>
          <a:lstStyle/>
          <a:p>
            <a:pPr latinLnBrk="0">
              <a:lnSpc>
                <a:spcPct val="110000"/>
              </a:lnSpc>
            </a:pPr>
            <a:r>
              <a:rPr lang="ja-JP" altLang="en-US" sz="2800">
                <a:solidFill>
                  <a:schemeClr val="bg2"/>
                </a:solidFill>
                <a:latin typeface="ＭＳ Ｐゴシック" pitchFamily="34" charset="-128"/>
              </a:rPr>
              <a:t>４．全てのものは瞬間で決まる</a:t>
            </a:r>
          </a:p>
          <a:p>
            <a:pPr latinLnBrk="0">
              <a:lnSpc>
                <a:spcPct val="110000"/>
              </a:lnSpc>
            </a:pPr>
            <a:r>
              <a:rPr lang="ja-JP" altLang="en-US" sz="1800">
                <a:latin typeface="ＭＳ Ｐゴシック" pitchFamily="34" charset="-128"/>
              </a:rPr>
              <a:t>	</a:t>
            </a:r>
            <a:r>
              <a:rPr lang="ja-JP" altLang="en-US" sz="1800">
                <a:solidFill>
                  <a:schemeClr val="bg2"/>
                </a:solidFill>
                <a:latin typeface="ＭＳ Ｐゴシック" pitchFamily="34" charset="-128"/>
              </a:rPr>
              <a:t>瞬間と一生関係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正方形/長方形 2"/>
          <p:cNvSpPr>
            <a:spLocks noChangeArrowheads="1"/>
          </p:cNvSpPr>
          <p:nvPr/>
        </p:nvSpPr>
        <p:spPr bwMode="auto">
          <a:xfrm>
            <a:off x="1000125" y="357188"/>
            <a:ext cx="7429500" cy="6296025"/>
          </a:xfrm>
          <a:prstGeom prst="rect">
            <a:avLst/>
          </a:prstGeom>
          <a:noFill/>
          <a:ln w="9525">
            <a:noFill/>
            <a:miter lim="800000"/>
            <a:headEnd/>
            <a:tailEnd/>
          </a:ln>
        </p:spPr>
        <p:txBody>
          <a:bodyPr>
            <a:spAutoFit/>
          </a:bodyPr>
          <a:lstStyle/>
          <a:p>
            <a:pPr latinLnBrk="0">
              <a:lnSpc>
                <a:spcPct val="130000"/>
              </a:lnSpc>
            </a:pPr>
            <a:r>
              <a:rPr lang="ja-JP" altLang="en-US" sz="1800">
                <a:solidFill>
                  <a:schemeClr val="bg2"/>
                </a:solidFill>
                <a:latin typeface="A-OTF カクミン Pro R"/>
                <a:ea typeface="A-OTF カクミン Pro R"/>
                <a:cs typeface="A-OTF カクミン Pro R"/>
              </a:rPr>
              <a:t>たとえ、騙されたとしても、彼を信じなければなりません。</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たとえ、裏切られたとしても、許さなければなりません。</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憎悪する者までも根こそぎ愛して下さい。</a:t>
            </a:r>
            <a:br>
              <a:rPr lang="ja-JP" altLang="en-US" sz="1800">
                <a:solidFill>
                  <a:schemeClr val="bg2"/>
                </a:solidFill>
                <a:latin typeface="A-OTF カクミン Pro R"/>
                <a:ea typeface="A-OTF カクミン Pro R"/>
                <a:cs typeface="A-OTF カクミン Pro R"/>
              </a:rPr>
            </a:br>
            <a:endParaRPr lang="en-US" altLang="ja-JP" sz="1800">
              <a:solidFill>
                <a:schemeClr val="bg2"/>
              </a:solidFill>
              <a:latin typeface="A-OTF カクミン Pro R"/>
              <a:ea typeface="A-OTF カクミン Pro R"/>
              <a:cs typeface="A-OTF カクミン Pro R"/>
            </a:endParaRPr>
          </a:p>
          <a:p>
            <a:pPr latinLnBrk="0">
              <a:lnSpc>
                <a:spcPct val="130000"/>
              </a:lnSpc>
            </a:pPr>
            <a:r>
              <a:rPr lang="ja-JP" altLang="en-US" sz="1800">
                <a:solidFill>
                  <a:schemeClr val="bg2"/>
                </a:solidFill>
                <a:latin typeface="A-OTF カクミン Pro R"/>
                <a:ea typeface="A-OTF カクミン Pro R"/>
                <a:cs typeface="A-OTF カクミン Pro R"/>
              </a:rPr>
              <a:t>涙を拭いて笑顔で迎えて下さい。</a:t>
            </a:r>
            <a:endParaRPr lang="en-US" altLang="ja-JP" sz="1800">
              <a:solidFill>
                <a:schemeClr val="bg2"/>
              </a:solidFill>
              <a:latin typeface="A-OTF カクミン Pro R"/>
              <a:ea typeface="A-OTF カクミン Pro R"/>
              <a:cs typeface="A-OTF カクミン Pro R"/>
            </a:endParaRPr>
          </a:p>
          <a:p>
            <a:pPr latinLnBrk="0">
              <a:lnSpc>
                <a:spcPct val="130000"/>
              </a:lnSpc>
            </a:pPr>
            <a:r>
              <a:rPr lang="ja-JP" altLang="en-US" sz="1800">
                <a:solidFill>
                  <a:schemeClr val="bg2"/>
                </a:solidFill>
                <a:latin typeface="A-OTF カクミン Pro R"/>
                <a:ea typeface="A-OTF カクミン Pro R"/>
                <a:cs typeface="A-OTF カクミン Pro R"/>
              </a:rPr>
              <a:t>他人を騙すことだけしか知らない者たちを、</a:t>
            </a:r>
            <a:endParaRPr lang="en-US" altLang="ja-JP" sz="1800">
              <a:solidFill>
                <a:schemeClr val="bg2"/>
              </a:solidFill>
              <a:latin typeface="A-OTF カクミン Pro R"/>
              <a:ea typeface="A-OTF カクミン Pro R"/>
              <a:cs typeface="A-OTF カクミン Pro R"/>
            </a:endParaRPr>
          </a:p>
          <a:p>
            <a:pPr latinLnBrk="0">
              <a:lnSpc>
                <a:spcPct val="130000"/>
              </a:lnSpc>
            </a:pPr>
            <a:r>
              <a:rPr lang="ja-JP" altLang="en-US" sz="1800">
                <a:solidFill>
                  <a:schemeClr val="bg2"/>
                </a:solidFill>
                <a:latin typeface="A-OTF カクミン Pro R"/>
                <a:ea typeface="A-OTF カクミン Pro R"/>
                <a:cs typeface="A-OTF カクミン Pro R"/>
              </a:rPr>
              <a:t>裏切っても悔い改めることを知らない者たちまでも </a:t>
            </a:r>
            <a:r>
              <a:rPr lang="en-US" altLang="ja-JP" sz="1800">
                <a:solidFill>
                  <a:schemeClr val="bg2"/>
                </a:solidFill>
                <a:latin typeface="A-OTF カクミン Pro R"/>
                <a:ea typeface="A-OTF カクミン Pro R"/>
                <a:cs typeface="A-OTF カクミン Pro R"/>
              </a:rPr>
              <a:t>……</a:t>
            </a:r>
          </a:p>
          <a:p>
            <a:pPr latinLnBrk="0">
              <a:lnSpc>
                <a:spcPct val="130000"/>
              </a:lnSpc>
            </a:pPr>
            <a:endParaRPr lang="en-US" altLang="ja-JP" sz="1800">
              <a:solidFill>
                <a:schemeClr val="bg2"/>
              </a:solidFill>
              <a:latin typeface="A-OTF カクミン Pro R"/>
              <a:ea typeface="A-OTF カクミン Pro R"/>
              <a:cs typeface="A-OTF カクミン Pro R"/>
            </a:endParaRPr>
          </a:p>
          <a:p>
            <a:pPr latinLnBrk="0">
              <a:lnSpc>
                <a:spcPct val="130000"/>
              </a:lnSpc>
            </a:pPr>
            <a:r>
              <a:rPr lang="ja-JP" altLang="en-US" sz="1800">
                <a:solidFill>
                  <a:schemeClr val="bg2"/>
                </a:solidFill>
                <a:latin typeface="A-OTF カクミン Pro R"/>
                <a:ea typeface="A-OTF カクミン Pro R"/>
                <a:cs typeface="A-OTF カクミン Pro R"/>
              </a:rPr>
              <a:t>おお、主よ！愛するという痛みよ。</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私のこの苦痛を見てください。</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燃え上がるこの私の胸に主の御手を置いてください。</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私の胸は深い苦悩によって破裂しそうです。</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しかし、裏切った者たちを愛した時、私は勝利を得ました。</a:t>
            </a:r>
            <a:br>
              <a:rPr lang="ja-JP" altLang="en-US" sz="1800">
                <a:solidFill>
                  <a:schemeClr val="bg2"/>
                </a:solidFill>
                <a:latin typeface="A-OTF カクミン Pro R"/>
                <a:ea typeface="A-OTF カクミン Pro R"/>
                <a:cs typeface="A-OTF カクミン Pro R"/>
              </a:rPr>
            </a:br>
            <a:r>
              <a:rPr lang="ja-JP" altLang="en-US" sz="1800">
                <a:solidFill>
                  <a:schemeClr val="bg2"/>
                </a:solidFill>
                <a:latin typeface="A-OTF カクミン Pro R"/>
                <a:ea typeface="A-OTF カクミン Pro R"/>
                <a:cs typeface="A-OTF カクミン Pro R"/>
              </a:rPr>
              <a:t>もし、あなたも私のように愛するなら、</a:t>
            </a:r>
            <a:endParaRPr lang="en-US" altLang="ja-JP" sz="1800">
              <a:solidFill>
                <a:schemeClr val="bg2"/>
              </a:solidFill>
              <a:latin typeface="A-OTF カクミン Pro R"/>
              <a:ea typeface="A-OTF カクミン Pro R"/>
              <a:cs typeface="A-OTF カクミン Pro R"/>
            </a:endParaRPr>
          </a:p>
          <a:p>
            <a:pPr latinLnBrk="0">
              <a:lnSpc>
                <a:spcPct val="130000"/>
              </a:lnSpc>
            </a:pPr>
            <a:r>
              <a:rPr lang="ja-JP" altLang="en-US" sz="1800">
                <a:solidFill>
                  <a:schemeClr val="bg2"/>
                </a:solidFill>
                <a:latin typeface="A-OTF カクミン Pro R"/>
                <a:ea typeface="A-OTF カクミン Pro R"/>
                <a:cs typeface="A-OTF カクミン Pro R"/>
              </a:rPr>
              <a:t>私はあなたに「栄光の王冠」を捧げます。</a:t>
            </a:r>
            <a:endParaRPr lang="en-US" altLang="ja-JP" sz="1800">
              <a:solidFill>
                <a:schemeClr val="bg2"/>
              </a:solidFill>
              <a:latin typeface="A-OTF カクミン Pro R"/>
              <a:ea typeface="A-OTF カクミン Pro R"/>
              <a:cs typeface="A-OTF カクミン Pro R"/>
            </a:endParaRPr>
          </a:p>
          <a:p>
            <a:pPr algn="r" latinLnBrk="0">
              <a:lnSpc>
                <a:spcPct val="200000"/>
              </a:lnSpc>
            </a:pPr>
            <a:r>
              <a:rPr lang="en-US" altLang="ja-JP" sz="1600">
                <a:solidFill>
                  <a:schemeClr val="bg2"/>
                </a:solidFill>
                <a:latin typeface="A-OTF カクミン Pro R"/>
                <a:ea typeface="A-OTF カクミン Pro R"/>
                <a:cs typeface="A-OTF カクミン Pro R"/>
              </a:rPr>
              <a:t>1935</a:t>
            </a:r>
            <a:r>
              <a:rPr lang="ja-JP" altLang="en-US" sz="1600">
                <a:solidFill>
                  <a:schemeClr val="bg2"/>
                </a:solidFill>
                <a:latin typeface="A-OTF カクミン Pro R"/>
                <a:ea typeface="A-OTF カクミン Pro R"/>
                <a:cs typeface="A-OTF カクミン Pro R"/>
              </a:rPr>
              <a:t>年　文 鮮 明</a:t>
            </a:r>
            <a:r>
              <a:rPr lang="ja-JP" altLang="en-US" sz="1600" b="0">
                <a:solidFill>
                  <a:schemeClr val="bg2"/>
                </a:solidFill>
                <a:latin typeface="A-OTF カクミン Pro R"/>
                <a:ea typeface="A-OTF カクミン Pro R"/>
                <a:cs typeface="A-OTF カクミン Pro R"/>
              </a:rPr>
              <a:t> </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Line 179"/>
          <p:cNvSpPr>
            <a:spLocks noChangeShapeType="1"/>
          </p:cNvSpPr>
          <p:nvPr/>
        </p:nvSpPr>
        <p:spPr bwMode="auto">
          <a:xfrm rot="10800000">
            <a:off x="900113" y="3789363"/>
            <a:ext cx="1403350" cy="0"/>
          </a:xfrm>
          <a:prstGeom prst="line">
            <a:avLst/>
          </a:prstGeom>
          <a:noFill/>
          <a:ln w="28575">
            <a:solidFill>
              <a:schemeClr val="bg2"/>
            </a:solidFill>
            <a:miter lim="800000"/>
            <a:headEnd type="oval" w="med" len="med"/>
            <a:tailEnd type="oval" w="med" len="med"/>
          </a:ln>
        </p:spPr>
        <p:txBody>
          <a:bodyPr/>
          <a:lstStyle/>
          <a:p>
            <a:endParaRPr lang="ko-KR" altLang="en-US"/>
          </a:p>
        </p:txBody>
      </p:sp>
      <p:sp>
        <p:nvSpPr>
          <p:cNvPr id="269314" name="Line 1"/>
          <p:cNvSpPr>
            <a:spLocks noChangeShapeType="1"/>
          </p:cNvSpPr>
          <p:nvPr/>
        </p:nvSpPr>
        <p:spPr bwMode="auto">
          <a:xfrm>
            <a:off x="754063" y="5229225"/>
            <a:ext cx="649287" cy="0"/>
          </a:xfrm>
          <a:prstGeom prst="line">
            <a:avLst/>
          </a:prstGeom>
          <a:noFill/>
          <a:ln w="28440">
            <a:solidFill>
              <a:schemeClr val="bg2"/>
            </a:solidFill>
            <a:miter lim="800000"/>
            <a:headEnd/>
            <a:tailEnd/>
          </a:ln>
        </p:spPr>
        <p:txBody>
          <a:bodyPr/>
          <a:lstStyle/>
          <a:p>
            <a:endParaRPr lang="ko-KR" altLang="en-US"/>
          </a:p>
        </p:txBody>
      </p:sp>
      <p:sp>
        <p:nvSpPr>
          <p:cNvPr id="269315" name="Line 179"/>
          <p:cNvSpPr>
            <a:spLocks noChangeShapeType="1"/>
          </p:cNvSpPr>
          <p:nvPr/>
        </p:nvSpPr>
        <p:spPr bwMode="auto">
          <a:xfrm>
            <a:off x="4932363" y="4724400"/>
            <a:ext cx="360362" cy="576263"/>
          </a:xfrm>
          <a:prstGeom prst="line">
            <a:avLst/>
          </a:prstGeom>
          <a:noFill/>
          <a:ln w="28575">
            <a:solidFill>
              <a:schemeClr val="bg2"/>
            </a:solidFill>
            <a:miter lim="800000"/>
            <a:headEnd/>
            <a:tailEnd type="oval" w="med" len="med"/>
          </a:ln>
        </p:spPr>
        <p:txBody>
          <a:bodyPr/>
          <a:lstStyle/>
          <a:p>
            <a:endParaRPr lang="ko-KR" altLang="en-US"/>
          </a:p>
        </p:txBody>
      </p:sp>
      <p:sp>
        <p:nvSpPr>
          <p:cNvPr id="269316" name="Line 179"/>
          <p:cNvSpPr>
            <a:spLocks noChangeShapeType="1"/>
          </p:cNvSpPr>
          <p:nvPr/>
        </p:nvSpPr>
        <p:spPr bwMode="auto">
          <a:xfrm flipV="1">
            <a:off x="4970463" y="3716338"/>
            <a:ext cx="322262" cy="360362"/>
          </a:xfrm>
          <a:prstGeom prst="line">
            <a:avLst/>
          </a:prstGeom>
          <a:noFill/>
          <a:ln w="28575">
            <a:solidFill>
              <a:schemeClr val="bg2"/>
            </a:solidFill>
            <a:miter lim="800000"/>
            <a:headEnd/>
            <a:tailEnd type="oval" w="med" len="med"/>
          </a:ln>
        </p:spPr>
        <p:txBody>
          <a:bodyPr/>
          <a:lstStyle/>
          <a:p>
            <a:endParaRPr lang="ko-KR" altLang="en-US"/>
          </a:p>
        </p:txBody>
      </p:sp>
      <p:sp>
        <p:nvSpPr>
          <p:cNvPr id="269317" name="Line 1"/>
          <p:cNvSpPr>
            <a:spLocks noChangeShapeType="1"/>
          </p:cNvSpPr>
          <p:nvPr/>
        </p:nvSpPr>
        <p:spPr bwMode="auto">
          <a:xfrm>
            <a:off x="8172450" y="5229225"/>
            <a:ext cx="649288" cy="0"/>
          </a:xfrm>
          <a:prstGeom prst="line">
            <a:avLst/>
          </a:prstGeom>
          <a:noFill/>
          <a:ln w="28440">
            <a:solidFill>
              <a:schemeClr val="bg2"/>
            </a:solidFill>
            <a:miter lim="800000"/>
            <a:headEnd/>
            <a:tailEnd/>
          </a:ln>
        </p:spPr>
        <p:txBody>
          <a:bodyPr/>
          <a:lstStyle/>
          <a:p>
            <a:endParaRPr lang="ko-KR" altLang="en-US"/>
          </a:p>
        </p:txBody>
      </p:sp>
      <p:sp>
        <p:nvSpPr>
          <p:cNvPr id="269318" name="Line 179"/>
          <p:cNvSpPr>
            <a:spLocks noChangeShapeType="1"/>
          </p:cNvSpPr>
          <p:nvPr/>
        </p:nvSpPr>
        <p:spPr bwMode="auto">
          <a:xfrm rot="10800000">
            <a:off x="6121400" y="3716338"/>
            <a:ext cx="1403350" cy="0"/>
          </a:xfrm>
          <a:prstGeom prst="line">
            <a:avLst/>
          </a:prstGeom>
          <a:noFill/>
          <a:ln w="28575">
            <a:solidFill>
              <a:schemeClr val="bg2"/>
            </a:solidFill>
            <a:miter lim="800000"/>
            <a:headEnd type="oval" w="med" len="med"/>
            <a:tailEnd type="oval" w="med" len="med"/>
          </a:ln>
        </p:spPr>
        <p:txBody>
          <a:bodyPr/>
          <a:lstStyle/>
          <a:p>
            <a:endParaRPr lang="ko-KR" altLang="en-US"/>
          </a:p>
        </p:txBody>
      </p:sp>
      <p:sp>
        <p:nvSpPr>
          <p:cNvPr id="269319" name="Line 179"/>
          <p:cNvSpPr>
            <a:spLocks noChangeShapeType="1"/>
          </p:cNvSpPr>
          <p:nvPr/>
        </p:nvSpPr>
        <p:spPr bwMode="auto">
          <a:xfrm rot="10800000">
            <a:off x="5940425" y="2852738"/>
            <a:ext cx="1509713" cy="0"/>
          </a:xfrm>
          <a:prstGeom prst="line">
            <a:avLst/>
          </a:prstGeom>
          <a:noFill/>
          <a:ln w="28575">
            <a:solidFill>
              <a:schemeClr val="bg2"/>
            </a:solidFill>
            <a:miter lim="800000"/>
            <a:headEnd type="oval" w="med" len="med"/>
            <a:tailEnd type="oval" w="med" len="med"/>
          </a:ln>
        </p:spPr>
        <p:txBody>
          <a:bodyPr/>
          <a:lstStyle/>
          <a:p>
            <a:endParaRPr lang="ko-KR" altLang="en-US"/>
          </a:p>
        </p:txBody>
      </p:sp>
      <p:sp>
        <p:nvSpPr>
          <p:cNvPr id="269320" name="Line 1"/>
          <p:cNvSpPr>
            <a:spLocks noChangeShapeType="1"/>
          </p:cNvSpPr>
          <p:nvPr/>
        </p:nvSpPr>
        <p:spPr bwMode="auto">
          <a:xfrm>
            <a:off x="6194425" y="1125538"/>
            <a:ext cx="649288" cy="0"/>
          </a:xfrm>
          <a:prstGeom prst="line">
            <a:avLst/>
          </a:prstGeom>
          <a:noFill/>
          <a:ln w="28440">
            <a:solidFill>
              <a:schemeClr val="bg2"/>
            </a:solidFill>
            <a:miter lim="800000"/>
            <a:headEnd/>
            <a:tailEnd/>
          </a:ln>
        </p:spPr>
        <p:txBody>
          <a:bodyPr/>
          <a:lstStyle/>
          <a:p>
            <a:endParaRPr lang="ko-KR" altLang="en-US"/>
          </a:p>
        </p:txBody>
      </p:sp>
      <p:sp>
        <p:nvSpPr>
          <p:cNvPr id="269321" name="Line 2"/>
          <p:cNvSpPr>
            <a:spLocks noChangeShapeType="1"/>
          </p:cNvSpPr>
          <p:nvPr/>
        </p:nvSpPr>
        <p:spPr bwMode="auto">
          <a:xfrm>
            <a:off x="4105275" y="3141663"/>
            <a:ext cx="0" cy="2663825"/>
          </a:xfrm>
          <a:prstGeom prst="line">
            <a:avLst/>
          </a:prstGeom>
          <a:noFill/>
          <a:ln w="38160">
            <a:solidFill>
              <a:schemeClr val="bg2"/>
            </a:solidFill>
            <a:miter lim="800000"/>
            <a:headEnd type="triangle" w="med" len="med"/>
            <a:tailEnd/>
          </a:ln>
        </p:spPr>
        <p:txBody>
          <a:bodyPr/>
          <a:lstStyle/>
          <a:p>
            <a:endParaRPr lang="ko-KR" altLang="en-US"/>
          </a:p>
        </p:txBody>
      </p:sp>
      <p:sp>
        <p:nvSpPr>
          <p:cNvPr id="269322" name="Text Box 3"/>
          <p:cNvSpPr txBox="1">
            <a:spLocks noChangeArrowheads="1"/>
          </p:cNvSpPr>
          <p:nvPr/>
        </p:nvSpPr>
        <p:spPr bwMode="auto">
          <a:xfrm>
            <a:off x="-12700" y="188913"/>
            <a:ext cx="6199188" cy="519112"/>
          </a:xfrm>
          <a:prstGeom prst="rect">
            <a:avLst/>
          </a:prstGeom>
          <a:noFill/>
          <a:ln w="9525">
            <a:noFill/>
            <a:round/>
            <a:headEnd/>
            <a:tailEnd/>
          </a:ln>
        </p:spPr>
        <p:txBody>
          <a:bodyPr wrap="none" lIns="90000" tIns="46800" rIns="90000" bIns="46800">
            <a:spAutoFit/>
          </a:bodyPr>
          <a:lstStyle/>
          <a:p>
            <a:pP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800">
                <a:solidFill>
                  <a:schemeClr val="bg2"/>
                </a:solidFill>
                <a:latin typeface="ＭＳ Ｐゴシック" pitchFamily="34" charset="-128"/>
              </a:rPr>
              <a:t>「</a:t>
            </a:r>
            <a:r>
              <a:rPr kumimoji="0" lang="ja-JP" altLang="en-US" sz="2800">
                <a:solidFill>
                  <a:schemeClr val="bg2"/>
                </a:solidFill>
                <a:latin typeface="ＭＳ Ｐゴシック" pitchFamily="34" charset="-128"/>
              </a:rPr>
              <a:t>參</a:t>
            </a:r>
            <a:r>
              <a:rPr kumimoji="0" lang="en-US" sz="2800">
                <a:solidFill>
                  <a:schemeClr val="bg2"/>
                </a:solidFill>
                <a:latin typeface="ＭＳ Ｐゴシック" pitchFamily="34" charset="-128"/>
              </a:rPr>
              <a:t>考」　</a:t>
            </a:r>
            <a:r>
              <a:rPr kumimoji="0" lang="ja-JP" altLang="en-US" sz="2800">
                <a:solidFill>
                  <a:schemeClr val="bg2"/>
                </a:solidFill>
                <a:latin typeface="ＭＳ Ｐゴシック" pitchFamily="34" charset="-128"/>
              </a:rPr>
              <a:t>ｱﾀﾞﾑ</a:t>
            </a:r>
            <a:r>
              <a:rPr kumimoji="0" lang="ko-KR" altLang="en-US" sz="2800">
                <a:solidFill>
                  <a:schemeClr val="bg2"/>
                </a:solidFill>
                <a:latin typeface="ＭＳ Ｐゴシック" pitchFamily="34" charset="-128"/>
                <a:ea typeface="굴림" charset="-127"/>
              </a:rPr>
              <a:t> </a:t>
            </a:r>
            <a:r>
              <a:rPr kumimoji="0" lang="en-US" altLang="ko-KR" sz="2800">
                <a:solidFill>
                  <a:schemeClr val="bg2"/>
                </a:solidFill>
                <a:latin typeface="굴림" charset="-127"/>
                <a:ea typeface="굴림" charset="-127"/>
              </a:rPr>
              <a:t>· </a:t>
            </a:r>
            <a:r>
              <a:rPr kumimoji="0" lang="ja-JP" altLang="en-US" sz="2800">
                <a:solidFill>
                  <a:schemeClr val="bg2"/>
                </a:solidFill>
                <a:latin typeface="굴림" charset="-127"/>
              </a:rPr>
              <a:t>ノア</a:t>
            </a:r>
            <a:r>
              <a:rPr kumimoji="0" lang="en-US" altLang="ko-KR" sz="2800">
                <a:solidFill>
                  <a:schemeClr val="bg2"/>
                </a:solidFill>
                <a:latin typeface="굴림" charset="-127"/>
                <a:ea typeface="굴림" charset="-127"/>
              </a:rPr>
              <a:t> </a:t>
            </a:r>
            <a:r>
              <a:rPr kumimoji="0" lang="en-US" altLang="ko-KR" sz="2800">
                <a:solidFill>
                  <a:schemeClr val="bg2"/>
                </a:solidFill>
              </a:rPr>
              <a:t>· </a:t>
            </a:r>
            <a:r>
              <a:rPr kumimoji="0" lang="ja-JP" altLang="en-US" sz="2800">
                <a:solidFill>
                  <a:schemeClr val="bg2"/>
                </a:solidFill>
              </a:rPr>
              <a:t>ｱﾌﾞﾗﾊﾑ</a:t>
            </a:r>
            <a:r>
              <a:rPr kumimoji="0" lang="ko-KR" altLang="en-US" sz="2800">
                <a:solidFill>
                  <a:schemeClr val="bg2"/>
                </a:solidFill>
                <a:ea typeface="굴림" charset="-127"/>
              </a:rPr>
              <a:t> 路程 比較</a:t>
            </a:r>
          </a:p>
        </p:txBody>
      </p:sp>
      <p:sp>
        <p:nvSpPr>
          <p:cNvPr id="269323" name="Line 8"/>
          <p:cNvSpPr>
            <a:spLocks noChangeShapeType="1"/>
          </p:cNvSpPr>
          <p:nvPr/>
        </p:nvSpPr>
        <p:spPr bwMode="auto">
          <a:xfrm flipV="1">
            <a:off x="3386138" y="2924175"/>
            <a:ext cx="754062" cy="1158875"/>
          </a:xfrm>
          <a:prstGeom prst="line">
            <a:avLst/>
          </a:prstGeom>
          <a:noFill/>
          <a:ln w="38100">
            <a:solidFill>
              <a:schemeClr val="accent1"/>
            </a:solidFill>
            <a:miter lim="800000"/>
            <a:headEnd/>
            <a:tailEnd/>
          </a:ln>
        </p:spPr>
        <p:txBody>
          <a:bodyPr/>
          <a:lstStyle/>
          <a:p>
            <a:endParaRPr lang="ko-KR" altLang="en-US"/>
          </a:p>
        </p:txBody>
      </p:sp>
      <p:sp>
        <p:nvSpPr>
          <p:cNvPr id="269324" name="Line 9"/>
          <p:cNvSpPr>
            <a:spLocks noChangeShapeType="1"/>
          </p:cNvSpPr>
          <p:nvPr/>
        </p:nvSpPr>
        <p:spPr bwMode="auto">
          <a:xfrm>
            <a:off x="4067175" y="2997200"/>
            <a:ext cx="760413" cy="1079500"/>
          </a:xfrm>
          <a:prstGeom prst="line">
            <a:avLst/>
          </a:prstGeom>
          <a:noFill/>
          <a:ln w="38100">
            <a:solidFill>
              <a:schemeClr val="accent1"/>
            </a:solidFill>
            <a:miter lim="800000"/>
            <a:headEnd/>
            <a:tailEnd/>
          </a:ln>
        </p:spPr>
        <p:txBody>
          <a:bodyPr/>
          <a:lstStyle/>
          <a:p>
            <a:endParaRPr lang="ko-KR" altLang="en-US"/>
          </a:p>
        </p:txBody>
      </p:sp>
      <p:sp>
        <p:nvSpPr>
          <p:cNvPr id="269325" name="Line 10"/>
          <p:cNvSpPr>
            <a:spLocks noChangeShapeType="1"/>
          </p:cNvSpPr>
          <p:nvPr/>
        </p:nvSpPr>
        <p:spPr bwMode="auto">
          <a:xfrm flipH="1" flipV="1">
            <a:off x="3419475" y="4652963"/>
            <a:ext cx="720725" cy="1296987"/>
          </a:xfrm>
          <a:prstGeom prst="line">
            <a:avLst/>
          </a:prstGeom>
          <a:noFill/>
          <a:ln w="38100">
            <a:solidFill>
              <a:schemeClr val="accent1"/>
            </a:solidFill>
            <a:miter lim="800000"/>
            <a:headEnd/>
            <a:tailEnd/>
          </a:ln>
        </p:spPr>
        <p:txBody>
          <a:bodyPr/>
          <a:lstStyle/>
          <a:p>
            <a:endParaRPr lang="ko-KR" altLang="en-US"/>
          </a:p>
        </p:txBody>
      </p:sp>
      <p:sp>
        <p:nvSpPr>
          <p:cNvPr id="269326" name="Line 11"/>
          <p:cNvSpPr>
            <a:spLocks noChangeShapeType="1"/>
          </p:cNvSpPr>
          <p:nvPr/>
        </p:nvSpPr>
        <p:spPr bwMode="auto">
          <a:xfrm flipV="1">
            <a:off x="4067175" y="4581525"/>
            <a:ext cx="865188" cy="1368425"/>
          </a:xfrm>
          <a:prstGeom prst="line">
            <a:avLst/>
          </a:prstGeom>
          <a:noFill/>
          <a:ln w="38100">
            <a:solidFill>
              <a:schemeClr val="accent1"/>
            </a:solidFill>
            <a:miter lim="800000"/>
            <a:headEnd/>
            <a:tailEnd/>
          </a:ln>
        </p:spPr>
        <p:txBody>
          <a:bodyPr/>
          <a:lstStyle/>
          <a:p>
            <a:endParaRPr lang="ko-KR" altLang="en-US"/>
          </a:p>
        </p:txBody>
      </p:sp>
      <p:sp>
        <p:nvSpPr>
          <p:cNvPr id="269327" name="AutoShape 168"/>
          <p:cNvSpPr>
            <a:spLocks noChangeArrowheads="1"/>
          </p:cNvSpPr>
          <p:nvPr/>
        </p:nvSpPr>
        <p:spPr bwMode="auto">
          <a:xfrm>
            <a:off x="3746500" y="4364038"/>
            <a:ext cx="647700" cy="144462"/>
          </a:xfrm>
          <a:prstGeom prst="leftArrow">
            <a:avLst>
              <a:gd name="adj1" fmla="val 50000"/>
              <a:gd name="adj2" fmla="val 112088"/>
            </a:avLst>
          </a:prstGeom>
          <a:solidFill>
            <a:srgbClr val="FFCC66"/>
          </a:solidFill>
          <a:ln w="19080">
            <a:solidFill>
              <a:schemeClr val="bg2"/>
            </a:solidFill>
            <a:miter lim="800000"/>
            <a:headEnd/>
            <a:tailEnd/>
          </a:ln>
        </p:spPr>
        <p:txBody>
          <a:bodyPr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28" name="Oval 170"/>
          <p:cNvSpPr>
            <a:spLocks noChangeArrowheads="1"/>
          </p:cNvSpPr>
          <p:nvPr/>
        </p:nvSpPr>
        <p:spPr bwMode="auto">
          <a:xfrm>
            <a:off x="3819525" y="836613"/>
            <a:ext cx="574675" cy="574675"/>
          </a:xfrm>
          <a:prstGeom prst="ellipse">
            <a:avLst/>
          </a:prstGeom>
          <a:solidFill>
            <a:srgbClr val="FFFF00"/>
          </a:solidFill>
          <a:ln w="1908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400">
                <a:solidFill>
                  <a:schemeClr val="bg2"/>
                </a:solidFill>
                <a:latin typeface="ＭＳ Ｐゴシック" pitchFamily="34" charset="-128"/>
              </a:rPr>
              <a:t>メ</a:t>
            </a:r>
          </a:p>
        </p:txBody>
      </p:sp>
      <p:sp>
        <p:nvSpPr>
          <p:cNvPr id="269329" name="AutoShape 173"/>
          <p:cNvSpPr>
            <a:spLocks noChangeArrowheads="1"/>
          </p:cNvSpPr>
          <p:nvPr/>
        </p:nvSpPr>
        <p:spPr bwMode="auto">
          <a:xfrm>
            <a:off x="4899025" y="908050"/>
            <a:ext cx="1295400" cy="433388"/>
          </a:xfrm>
          <a:prstGeom prst="roundRect">
            <a:avLst>
              <a:gd name="adj" fmla="val 16667"/>
            </a:avLst>
          </a:prstGeom>
          <a:solidFill>
            <a:srgbClr val="0000FF"/>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2400">
                <a:latin typeface="ＭＳ Ｐゴシック" pitchFamily="34" charset="-128"/>
              </a:rPr>
              <a:t>原罪清算</a:t>
            </a:r>
          </a:p>
        </p:txBody>
      </p:sp>
      <p:sp>
        <p:nvSpPr>
          <p:cNvPr id="269330" name="AutoShape 174"/>
          <p:cNvSpPr>
            <a:spLocks noChangeArrowheads="1"/>
          </p:cNvSpPr>
          <p:nvPr/>
        </p:nvSpPr>
        <p:spPr bwMode="auto">
          <a:xfrm>
            <a:off x="6843713" y="908050"/>
            <a:ext cx="1584325" cy="433388"/>
          </a:xfrm>
          <a:prstGeom prst="roundRect">
            <a:avLst>
              <a:gd name="adj" fmla="val 16667"/>
            </a:avLst>
          </a:prstGeom>
          <a:solidFill>
            <a:srgbClr val="0000FF"/>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latin typeface="ＭＳ Ｐゴシック" pitchFamily="34" charset="-128"/>
              </a:rPr>
              <a:t>創</a:t>
            </a:r>
            <a:r>
              <a:rPr kumimoji="0" lang="ja-JP" altLang="en-US" sz="2400">
                <a:latin typeface="ＭＳ Ｐゴシック" pitchFamily="34" charset="-128"/>
              </a:rPr>
              <a:t>造</a:t>
            </a:r>
            <a:r>
              <a:rPr kumimoji="0" lang="en-US" sz="2400">
                <a:latin typeface="ＭＳ Ｐゴシック" pitchFamily="34" charset="-128"/>
              </a:rPr>
              <a:t>目的</a:t>
            </a:r>
          </a:p>
        </p:txBody>
      </p:sp>
      <p:sp>
        <p:nvSpPr>
          <p:cNvPr id="269331" name="Line 175"/>
          <p:cNvSpPr>
            <a:spLocks noChangeShapeType="1"/>
          </p:cNvSpPr>
          <p:nvPr/>
        </p:nvSpPr>
        <p:spPr bwMode="auto">
          <a:xfrm>
            <a:off x="4467225" y="1125538"/>
            <a:ext cx="431800" cy="1587"/>
          </a:xfrm>
          <a:prstGeom prst="line">
            <a:avLst/>
          </a:prstGeom>
          <a:noFill/>
          <a:ln w="28440">
            <a:solidFill>
              <a:schemeClr val="bg2"/>
            </a:solidFill>
            <a:miter lim="800000"/>
            <a:headEnd/>
            <a:tailEnd type="triangle" w="med" len="med"/>
          </a:ln>
        </p:spPr>
        <p:txBody>
          <a:bodyPr/>
          <a:lstStyle/>
          <a:p>
            <a:endParaRPr lang="ko-KR" altLang="en-US"/>
          </a:p>
        </p:txBody>
      </p:sp>
      <p:sp>
        <p:nvSpPr>
          <p:cNvPr id="269332" name="Text Box 176"/>
          <p:cNvSpPr txBox="1">
            <a:spLocks noChangeArrowheads="1"/>
          </p:cNvSpPr>
          <p:nvPr/>
        </p:nvSpPr>
        <p:spPr bwMode="auto">
          <a:xfrm>
            <a:off x="5003800" y="1730375"/>
            <a:ext cx="3829050" cy="427038"/>
          </a:xfrm>
          <a:prstGeom prst="rect">
            <a:avLst/>
          </a:prstGeom>
          <a:noFill/>
          <a:ln w="9525">
            <a:noFill/>
            <a:round/>
            <a:headEnd/>
            <a:tailEnd/>
          </a:ln>
        </p:spPr>
        <p:txBody>
          <a:bodyPr wrap="none" lIns="90000" tIns="46800" rIns="90000" bIns="46800">
            <a:spAutoFit/>
          </a:bodyPr>
          <a:lstStyle/>
          <a:p>
            <a:pP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ko-KR" altLang="en-US" sz="2200">
                <a:solidFill>
                  <a:schemeClr val="bg2"/>
                </a:solidFill>
                <a:latin typeface="HY견고딕" pitchFamily="18" charset="-127"/>
                <a:ea typeface="HY견고딕" pitchFamily="18" charset="-127"/>
              </a:rPr>
              <a:t>一</a:t>
            </a:r>
            <a:r>
              <a:rPr kumimoji="0" lang="ja-JP" altLang="en-US" sz="2200">
                <a:solidFill>
                  <a:schemeClr val="bg2"/>
                </a:solidFill>
                <a:latin typeface="ＭＳ Ｐゴシック" pitchFamily="34" charset="-128"/>
              </a:rPr>
              <a:t>体</a:t>
            </a:r>
            <a:r>
              <a:rPr kumimoji="0" lang="ko-KR" altLang="en-US" sz="2200">
                <a:solidFill>
                  <a:schemeClr val="bg2"/>
                </a:solidFill>
                <a:latin typeface="ＭＳ Ｐゴシック" pitchFamily="34" charset="-128"/>
              </a:rPr>
              <a:t>（理念、行動、生活、心情</a:t>
            </a:r>
            <a:r>
              <a:rPr kumimoji="0" lang="en-US" sz="2200">
                <a:solidFill>
                  <a:schemeClr val="bg2"/>
                </a:solidFill>
                <a:latin typeface="ＭＳ Ｐゴシック" pitchFamily="34" charset="-128"/>
              </a:rPr>
              <a:t>）</a:t>
            </a:r>
          </a:p>
        </p:txBody>
      </p:sp>
      <p:sp>
        <p:nvSpPr>
          <p:cNvPr id="269333" name="Line 2"/>
          <p:cNvSpPr>
            <a:spLocks noChangeShapeType="1"/>
          </p:cNvSpPr>
          <p:nvPr/>
        </p:nvSpPr>
        <p:spPr bwMode="auto">
          <a:xfrm>
            <a:off x="4105275" y="1412875"/>
            <a:ext cx="0" cy="1223963"/>
          </a:xfrm>
          <a:prstGeom prst="line">
            <a:avLst/>
          </a:prstGeom>
          <a:noFill/>
          <a:ln w="38227">
            <a:solidFill>
              <a:schemeClr val="bg2"/>
            </a:solidFill>
            <a:miter lim="800000"/>
            <a:headEnd type="triangle" w="med" len="med"/>
            <a:tailEnd/>
          </a:ln>
        </p:spPr>
        <p:txBody>
          <a:bodyPr/>
          <a:lstStyle/>
          <a:p>
            <a:endParaRPr lang="ko-KR" altLang="en-US"/>
          </a:p>
        </p:txBody>
      </p:sp>
      <p:sp>
        <p:nvSpPr>
          <p:cNvPr id="269334" name="AutoShape 5"/>
          <p:cNvSpPr>
            <a:spLocks noChangeArrowheads="1"/>
          </p:cNvSpPr>
          <p:nvPr/>
        </p:nvSpPr>
        <p:spPr bwMode="auto">
          <a:xfrm>
            <a:off x="4467225" y="4076700"/>
            <a:ext cx="719138" cy="660400"/>
          </a:xfrm>
          <a:prstGeom prst="roundRect">
            <a:avLst>
              <a:gd name="adj" fmla="val 16667"/>
            </a:avLst>
          </a:prstGeom>
          <a:solidFill>
            <a:schemeClr val="accent2"/>
          </a:solidFill>
          <a:ln w="19080">
            <a:solidFill>
              <a:schemeClr val="accent1"/>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信仰</a:t>
            </a:r>
          </a:p>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基台</a:t>
            </a:r>
          </a:p>
        </p:txBody>
      </p:sp>
      <p:sp>
        <p:nvSpPr>
          <p:cNvPr id="269335" name="AutoShape 6"/>
          <p:cNvSpPr>
            <a:spLocks noChangeArrowheads="1"/>
          </p:cNvSpPr>
          <p:nvPr/>
        </p:nvSpPr>
        <p:spPr bwMode="auto">
          <a:xfrm>
            <a:off x="3025775" y="4076700"/>
            <a:ext cx="720725" cy="660400"/>
          </a:xfrm>
          <a:prstGeom prst="roundRect">
            <a:avLst>
              <a:gd name="adj" fmla="val 16667"/>
            </a:avLst>
          </a:prstGeom>
          <a:solidFill>
            <a:schemeClr val="accent2"/>
          </a:solidFill>
          <a:ln w="19080">
            <a:solidFill>
              <a:schemeClr val="accent1"/>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実体</a:t>
            </a:r>
          </a:p>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基台</a:t>
            </a:r>
          </a:p>
        </p:txBody>
      </p:sp>
      <p:sp>
        <p:nvSpPr>
          <p:cNvPr id="269336" name="Oval 171"/>
          <p:cNvSpPr>
            <a:spLocks noChangeArrowheads="1"/>
          </p:cNvSpPr>
          <p:nvPr/>
        </p:nvSpPr>
        <p:spPr bwMode="auto">
          <a:xfrm>
            <a:off x="3241675" y="1670050"/>
            <a:ext cx="503238" cy="503238"/>
          </a:xfrm>
          <a:prstGeom prst="ellipse">
            <a:avLst/>
          </a:prstGeom>
          <a:solidFill>
            <a:srgbClr val="FFFF00"/>
          </a:solidFill>
          <a:ln w="1908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400">
                <a:solidFill>
                  <a:schemeClr val="bg2"/>
                </a:solidFill>
                <a:latin typeface="ＭＳ Ｐゴシック" pitchFamily="34" charset="-128"/>
              </a:rPr>
              <a:t>メ</a:t>
            </a:r>
          </a:p>
        </p:txBody>
      </p:sp>
      <p:sp>
        <p:nvSpPr>
          <p:cNvPr id="269337" name="AutoShape 177"/>
          <p:cNvSpPr>
            <a:spLocks/>
          </p:cNvSpPr>
          <p:nvPr/>
        </p:nvSpPr>
        <p:spPr bwMode="auto">
          <a:xfrm rot="2640000" flipV="1">
            <a:off x="3557588" y="1133475"/>
            <a:ext cx="1006475" cy="10064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bg2"/>
            </a:solidFill>
            <a:miter lim="800000"/>
            <a:headEnd/>
            <a:tailEnd type="triangle" w="med" len="med"/>
          </a:ln>
        </p:spPr>
        <p:txBody>
          <a:bodyPr wrap="none" anchor="ctr"/>
          <a:lstStyle/>
          <a:p>
            <a:endParaRPr lang="ko-KR" altLang="en-US"/>
          </a:p>
        </p:txBody>
      </p:sp>
      <p:sp>
        <p:nvSpPr>
          <p:cNvPr id="269338" name="AutoShape 178"/>
          <p:cNvSpPr>
            <a:spLocks/>
          </p:cNvSpPr>
          <p:nvPr/>
        </p:nvSpPr>
        <p:spPr bwMode="auto">
          <a:xfrm rot="13680000" flipV="1">
            <a:off x="3627438" y="1701800"/>
            <a:ext cx="1006475" cy="10064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99 w 21600"/>
              <a:gd name="T19" fmla="*/ 0 h 21600"/>
              <a:gd name="T20" fmla="*/ 21599 w 21600"/>
              <a:gd name="T21" fmla="*/ 10799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799" y="0"/>
                </a:moveTo>
                <a:cubicBezTo>
                  <a:pt x="10799" y="0"/>
                  <a:pt x="10799" y="-1"/>
                  <a:pt x="10800" y="0"/>
                </a:cubicBezTo>
                <a:cubicBezTo>
                  <a:pt x="16764" y="0"/>
                  <a:pt x="21600" y="4835"/>
                  <a:pt x="21600" y="10800"/>
                </a:cubicBezTo>
                <a:lnTo>
                  <a:pt x="10800" y="10800"/>
                </a:lnTo>
                <a:close/>
              </a:path>
              <a:path w="21600" h="21600" fill="none">
                <a:moveTo>
                  <a:pt x="10799" y="0"/>
                </a:moveTo>
                <a:cubicBezTo>
                  <a:pt x="10799" y="0"/>
                  <a:pt x="10799" y="-1"/>
                  <a:pt x="10800" y="0"/>
                </a:cubicBezTo>
                <a:cubicBezTo>
                  <a:pt x="16764" y="0"/>
                  <a:pt x="21600" y="4835"/>
                  <a:pt x="21600" y="10800"/>
                </a:cubicBezTo>
              </a:path>
            </a:pathLst>
          </a:custGeom>
          <a:noFill/>
          <a:ln w="28440">
            <a:solidFill>
              <a:schemeClr val="bg2"/>
            </a:solidFill>
            <a:miter lim="800000"/>
            <a:headEnd/>
            <a:tailEnd type="triangle" w="med" len="med"/>
          </a:ln>
        </p:spPr>
        <p:txBody>
          <a:bodyPr wrap="none" anchor="ctr"/>
          <a:lstStyle/>
          <a:p>
            <a:endParaRPr lang="ko-KR" altLang="en-US"/>
          </a:p>
        </p:txBody>
      </p:sp>
      <p:sp>
        <p:nvSpPr>
          <p:cNvPr id="269339" name="Oval 172"/>
          <p:cNvSpPr>
            <a:spLocks noChangeArrowheads="1"/>
          </p:cNvSpPr>
          <p:nvPr/>
        </p:nvSpPr>
        <p:spPr bwMode="auto">
          <a:xfrm>
            <a:off x="4465638" y="1670050"/>
            <a:ext cx="503237" cy="503238"/>
          </a:xfrm>
          <a:prstGeom prst="ellipse">
            <a:avLst/>
          </a:prstGeom>
          <a:solidFill>
            <a:srgbClr val="00FFFF"/>
          </a:solidFill>
          <a:ln w="1908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a:solidFill>
                  <a:schemeClr val="bg2"/>
                </a:solidFill>
                <a:latin typeface="ＭＳ Ｐゴシック" pitchFamily="34" charset="-128"/>
              </a:rPr>
              <a:t>人</a:t>
            </a:r>
          </a:p>
        </p:txBody>
      </p:sp>
      <p:sp>
        <p:nvSpPr>
          <p:cNvPr id="269340" name="Line 179"/>
          <p:cNvSpPr>
            <a:spLocks noChangeShapeType="1"/>
          </p:cNvSpPr>
          <p:nvPr/>
        </p:nvSpPr>
        <p:spPr bwMode="auto">
          <a:xfrm rot="10800000">
            <a:off x="2986088" y="3716338"/>
            <a:ext cx="290512" cy="360362"/>
          </a:xfrm>
          <a:prstGeom prst="line">
            <a:avLst/>
          </a:prstGeom>
          <a:noFill/>
          <a:ln w="28575">
            <a:solidFill>
              <a:schemeClr val="bg2"/>
            </a:solidFill>
            <a:miter lim="800000"/>
            <a:headEnd/>
            <a:tailEnd type="oval" w="med" len="med"/>
          </a:ln>
        </p:spPr>
        <p:txBody>
          <a:bodyPr/>
          <a:lstStyle/>
          <a:p>
            <a:endParaRPr lang="ko-KR" altLang="en-US"/>
          </a:p>
        </p:txBody>
      </p:sp>
      <p:sp>
        <p:nvSpPr>
          <p:cNvPr id="269341" name="Line 179"/>
          <p:cNvSpPr>
            <a:spLocks noChangeShapeType="1"/>
          </p:cNvSpPr>
          <p:nvPr/>
        </p:nvSpPr>
        <p:spPr bwMode="auto">
          <a:xfrm rot="10800000" flipV="1">
            <a:off x="3059113" y="4724400"/>
            <a:ext cx="217487" cy="504825"/>
          </a:xfrm>
          <a:prstGeom prst="line">
            <a:avLst/>
          </a:prstGeom>
          <a:noFill/>
          <a:ln w="28575">
            <a:solidFill>
              <a:schemeClr val="bg2"/>
            </a:solidFill>
            <a:miter lim="800000"/>
            <a:headEnd/>
            <a:tailEnd type="oval" w="med" len="med"/>
          </a:ln>
        </p:spPr>
        <p:txBody>
          <a:bodyPr/>
          <a:lstStyle/>
          <a:p>
            <a:endParaRPr lang="ko-KR" altLang="en-US"/>
          </a:p>
        </p:txBody>
      </p:sp>
      <p:sp>
        <p:nvSpPr>
          <p:cNvPr id="269342" name="Text Box 60"/>
          <p:cNvSpPr txBox="1">
            <a:spLocks noChangeArrowheads="1"/>
          </p:cNvSpPr>
          <p:nvPr/>
        </p:nvSpPr>
        <p:spPr bwMode="auto">
          <a:xfrm>
            <a:off x="5148263" y="5372100"/>
            <a:ext cx="1081087" cy="396875"/>
          </a:xfrm>
          <a:prstGeom prst="rect">
            <a:avLst/>
          </a:prstGeom>
          <a:noFill/>
          <a:ln w="9525">
            <a:noFill/>
            <a:miter lim="800000"/>
            <a:headEnd/>
            <a:tailEnd/>
          </a:ln>
        </p:spPr>
        <p:txBody>
          <a:bodyPr>
            <a:spAutoFit/>
          </a:bodyPr>
          <a:lstStyle/>
          <a:p>
            <a:pPr algn="ctr" defTabSz="449263">
              <a:spcBef>
                <a:spcPct val="50000"/>
              </a:spcBef>
            </a:pPr>
            <a:r>
              <a:rPr kumimoji="0" lang="en-US" altLang="ko-KR" sz="2000">
                <a:solidFill>
                  <a:schemeClr val="bg2"/>
                </a:solidFill>
                <a:latin typeface="굴림" charset="-127"/>
                <a:ea typeface="굴림" charset="-127"/>
              </a:rPr>
              <a:t>(</a:t>
            </a:r>
            <a:r>
              <a:rPr kumimoji="0" lang="ko-KR" altLang="en-US" sz="2000">
                <a:solidFill>
                  <a:schemeClr val="bg2"/>
                </a:solidFill>
                <a:latin typeface="굴림" charset="-127"/>
                <a:ea typeface="굴림" charset="-127"/>
              </a:rPr>
              <a:t>成功</a:t>
            </a:r>
            <a:r>
              <a:rPr kumimoji="0" lang="en-US" altLang="ko-KR" sz="2000">
                <a:solidFill>
                  <a:schemeClr val="bg2"/>
                </a:solidFill>
                <a:latin typeface="굴림" charset="-127"/>
                <a:ea typeface="굴림" charset="-127"/>
              </a:rPr>
              <a:t>)</a:t>
            </a:r>
          </a:p>
        </p:txBody>
      </p:sp>
      <p:sp>
        <p:nvSpPr>
          <p:cNvPr id="269343" name="AutoShape 173"/>
          <p:cNvSpPr>
            <a:spLocks noChangeArrowheads="1"/>
          </p:cNvSpPr>
          <p:nvPr/>
        </p:nvSpPr>
        <p:spPr bwMode="auto">
          <a:xfrm>
            <a:off x="5219700" y="268287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ｱﾀﾞﾑ家庭</a:t>
            </a:r>
          </a:p>
        </p:txBody>
      </p:sp>
      <p:sp>
        <p:nvSpPr>
          <p:cNvPr id="269344" name="AutoShape 173"/>
          <p:cNvSpPr>
            <a:spLocks noChangeArrowheads="1"/>
          </p:cNvSpPr>
          <p:nvPr/>
        </p:nvSpPr>
        <p:spPr bwMode="auto">
          <a:xfrm>
            <a:off x="5221288" y="3546475"/>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ｱﾍﾞﾙ</a:t>
            </a:r>
          </a:p>
        </p:txBody>
      </p:sp>
      <p:sp>
        <p:nvSpPr>
          <p:cNvPr id="269345" name="AutoShape 173"/>
          <p:cNvSpPr>
            <a:spLocks noChangeArrowheads="1"/>
          </p:cNvSpPr>
          <p:nvPr/>
        </p:nvSpPr>
        <p:spPr bwMode="auto">
          <a:xfrm>
            <a:off x="5219700" y="501332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羊</a:t>
            </a:r>
          </a:p>
        </p:txBody>
      </p:sp>
      <p:sp>
        <p:nvSpPr>
          <p:cNvPr id="269346" name="AutoShape 85"/>
          <p:cNvSpPr>
            <a:spLocks noChangeArrowheads="1"/>
          </p:cNvSpPr>
          <p:nvPr/>
        </p:nvSpPr>
        <p:spPr bwMode="auto">
          <a:xfrm rot="5400000">
            <a:off x="5449887" y="32210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47" name="AutoShape 85"/>
          <p:cNvSpPr>
            <a:spLocks noChangeArrowheads="1"/>
          </p:cNvSpPr>
          <p:nvPr/>
        </p:nvSpPr>
        <p:spPr bwMode="auto">
          <a:xfrm rot="5400000">
            <a:off x="5171281" y="4458494"/>
            <a:ext cx="1033463" cy="73025"/>
          </a:xfrm>
          <a:prstGeom prst="rightArrow">
            <a:avLst>
              <a:gd name="adj1" fmla="val 50000"/>
              <a:gd name="adj2" fmla="val 353805"/>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48" name="Text Box 75"/>
          <p:cNvSpPr txBox="1">
            <a:spLocks noChangeArrowheads="1"/>
          </p:cNvSpPr>
          <p:nvPr/>
        </p:nvSpPr>
        <p:spPr bwMode="auto">
          <a:xfrm>
            <a:off x="6227763" y="5372100"/>
            <a:ext cx="1081087" cy="396875"/>
          </a:xfrm>
          <a:prstGeom prst="rect">
            <a:avLst/>
          </a:prstGeom>
          <a:noFill/>
          <a:ln w="9525">
            <a:noFill/>
            <a:miter lim="800000"/>
            <a:headEnd/>
            <a:tailEnd/>
          </a:ln>
        </p:spPr>
        <p:txBody>
          <a:bodyPr>
            <a:spAutoFit/>
          </a:bodyPr>
          <a:lstStyle/>
          <a:p>
            <a:pPr algn="ctr" defTabSz="449263">
              <a:spcBef>
                <a:spcPct val="50000"/>
              </a:spcBef>
            </a:pPr>
            <a:r>
              <a:rPr kumimoji="0" lang="en-US" altLang="ko-KR" sz="2000">
                <a:solidFill>
                  <a:schemeClr val="bg2"/>
                </a:solidFill>
                <a:latin typeface="굴림" charset="-127"/>
                <a:ea typeface="굴림" charset="-127"/>
              </a:rPr>
              <a:t>(</a:t>
            </a:r>
            <a:r>
              <a:rPr kumimoji="0" lang="ko-KR" altLang="en-US" sz="2000">
                <a:solidFill>
                  <a:schemeClr val="bg2"/>
                </a:solidFill>
                <a:latin typeface="굴림" charset="-127"/>
                <a:ea typeface="굴림" charset="-127"/>
              </a:rPr>
              <a:t>成功</a:t>
            </a:r>
            <a:r>
              <a:rPr kumimoji="0" lang="en-US" altLang="ko-KR" sz="2000">
                <a:solidFill>
                  <a:schemeClr val="bg2"/>
                </a:solidFill>
                <a:latin typeface="굴림" charset="-127"/>
                <a:ea typeface="굴림" charset="-127"/>
              </a:rPr>
              <a:t>)</a:t>
            </a:r>
          </a:p>
        </p:txBody>
      </p:sp>
      <p:sp>
        <p:nvSpPr>
          <p:cNvPr id="269349" name="AutoShape 173"/>
          <p:cNvSpPr>
            <a:spLocks noChangeArrowheads="1"/>
          </p:cNvSpPr>
          <p:nvPr/>
        </p:nvSpPr>
        <p:spPr bwMode="auto">
          <a:xfrm>
            <a:off x="6299200" y="268287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ノア家庭</a:t>
            </a:r>
          </a:p>
        </p:txBody>
      </p:sp>
      <p:sp>
        <p:nvSpPr>
          <p:cNvPr id="269350" name="AutoShape 173"/>
          <p:cNvSpPr>
            <a:spLocks noChangeArrowheads="1"/>
          </p:cNvSpPr>
          <p:nvPr/>
        </p:nvSpPr>
        <p:spPr bwMode="auto">
          <a:xfrm>
            <a:off x="6300788" y="3546475"/>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ノア</a:t>
            </a:r>
          </a:p>
        </p:txBody>
      </p:sp>
      <p:sp>
        <p:nvSpPr>
          <p:cNvPr id="269351" name="AutoShape 173"/>
          <p:cNvSpPr>
            <a:spLocks noChangeArrowheads="1"/>
          </p:cNvSpPr>
          <p:nvPr/>
        </p:nvSpPr>
        <p:spPr bwMode="auto">
          <a:xfrm>
            <a:off x="6299200" y="501332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箱舟</a:t>
            </a:r>
          </a:p>
        </p:txBody>
      </p:sp>
      <p:sp>
        <p:nvSpPr>
          <p:cNvPr id="269352" name="AutoShape 85"/>
          <p:cNvSpPr>
            <a:spLocks noChangeArrowheads="1"/>
          </p:cNvSpPr>
          <p:nvPr/>
        </p:nvSpPr>
        <p:spPr bwMode="auto">
          <a:xfrm rot="5400000">
            <a:off x="6529387" y="32210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53" name="AutoShape 85"/>
          <p:cNvSpPr>
            <a:spLocks noChangeArrowheads="1"/>
          </p:cNvSpPr>
          <p:nvPr/>
        </p:nvSpPr>
        <p:spPr bwMode="auto">
          <a:xfrm rot="5400000">
            <a:off x="6250781" y="4458494"/>
            <a:ext cx="1033463" cy="73025"/>
          </a:xfrm>
          <a:prstGeom prst="rightArrow">
            <a:avLst>
              <a:gd name="adj1" fmla="val 50000"/>
              <a:gd name="adj2" fmla="val 353805"/>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54" name="Text Box 82"/>
          <p:cNvSpPr txBox="1">
            <a:spLocks noChangeArrowheads="1"/>
          </p:cNvSpPr>
          <p:nvPr/>
        </p:nvSpPr>
        <p:spPr bwMode="auto">
          <a:xfrm>
            <a:off x="7308850" y="5372100"/>
            <a:ext cx="1081088" cy="396875"/>
          </a:xfrm>
          <a:prstGeom prst="rect">
            <a:avLst/>
          </a:prstGeom>
          <a:noFill/>
          <a:ln w="9525">
            <a:noFill/>
            <a:miter lim="800000"/>
            <a:headEnd/>
            <a:tailEnd/>
          </a:ln>
        </p:spPr>
        <p:txBody>
          <a:bodyPr>
            <a:spAutoFit/>
          </a:bodyPr>
          <a:lstStyle/>
          <a:p>
            <a:pPr algn="ctr" defTabSz="449263">
              <a:spcBef>
                <a:spcPct val="50000"/>
              </a:spcBef>
            </a:pPr>
            <a:r>
              <a:rPr kumimoji="0" lang="en-US" altLang="ko-KR" sz="2000">
                <a:solidFill>
                  <a:schemeClr val="bg2"/>
                </a:solidFill>
                <a:latin typeface="굴림" charset="-127"/>
                <a:ea typeface="굴림" charset="-127"/>
              </a:rPr>
              <a:t>(</a:t>
            </a:r>
            <a:r>
              <a:rPr kumimoji="0" lang="ko-KR" altLang="en-US" sz="2000">
                <a:solidFill>
                  <a:schemeClr val="bg2"/>
                </a:solidFill>
                <a:latin typeface="굴림" charset="-127"/>
                <a:ea typeface="굴림" charset="-127"/>
              </a:rPr>
              <a:t>失敗</a:t>
            </a:r>
            <a:r>
              <a:rPr kumimoji="0" lang="en-US" altLang="ko-KR" sz="2000">
                <a:solidFill>
                  <a:schemeClr val="bg2"/>
                </a:solidFill>
                <a:latin typeface="굴림" charset="-127"/>
                <a:ea typeface="굴림" charset="-127"/>
              </a:rPr>
              <a:t>)</a:t>
            </a:r>
          </a:p>
        </p:txBody>
      </p:sp>
      <p:sp>
        <p:nvSpPr>
          <p:cNvPr id="269355" name="AutoShape 173"/>
          <p:cNvSpPr>
            <a:spLocks noChangeArrowheads="1"/>
          </p:cNvSpPr>
          <p:nvPr/>
        </p:nvSpPr>
        <p:spPr bwMode="auto">
          <a:xfrm>
            <a:off x="7380288" y="2682875"/>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ｱﾌﾞ家庭</a:t>
            </a:r>
          </a:p>
        </p:txBody>
      </p:sp>
      <p:sp>
        <p:nvSpPr>
          <p:cNvPr id="269356" name="AutoShape 173"/>
          <p:cNvSpPr>
            <a:spLocks noChangeArrowheads="1"/>
          </p:cNvSpPr>
          <p:nvPr/>
        </p:nvSpPr>
        <p:spPr bwMode="auto">
          <a:xfrm>
            <a:off x="7381875" y="354647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ｱﾌﾞﾗﾊﾑ</a:t>
            </a:r>
          </a:p>
        </p:txBody>
      </p:sp>
      <p:sp>
        <p:nvSpPr>
          <p:cNvPr id="269357" name="AutoShape 173"/>
          <p:cNvSpPr>
            <a:spLocks noChangeArrowheads="1"/>
          </p:cNvSpPr>
          <p:nvPr/>
        </p:nvSpPr>
        <p:spPr bwMode="auto">
          <a:xfrm>
            <a:off x="7380288" y="5013325"/>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600">
                <a:solidFill>
                  <a:schemeClr val="bg2"/>
                </a:solidFill>
              </a:rPr>
              <a:t>鳩</a:t>
            </a:r>
            <a:r>
              <a:rPr kumimoji="0" lang="en-US" altLang="ja-JP" sz="1600">
                <a:solidFill>
                  <a:schemeClr val="bg2"/>
                </a:solidFill>
                <a:ea typeface="굴림" charset="-127"/>
              </a:rPr>
              <a:t>·</a:t>
            </a:r>
            <a:r>
              <a:rPr kumimoji="0" lang="ja-JP" altLang="en-US" sz="1600">
                <a:solidFill>
                  <a:schemeClr val="bg2"/>
                </a:solidFill>
              </a:rPr>
              <a:t>羊</a:t>
            </a:r>
            <a:r>
              <a:rPr kumimoji="0" lang="en-US" altLang="ja-JP" sz="1600">
                <a:solidFill>
                  <a:schemeClr val="bg2"/>
                </a:solidFill>
                <a:ea typeface="굴림" charset="-127"/>
              </a:rPr>
              <a:t>·</a:t>
            </a:r>
            <a:r>
              <a:rPr kumimoji="0" lang="ja-JP" altLang="en-US" sz="1600">
                <a:solidFill>
                  <a:schemeClr val="bg2"/>
                </a:solidFill>
              </a:rPr>
              <a:t>雌牛</a:t>
            </a:r>
            <a:endParaRPr kumimoji="0" lang="ko-KR" altLang="en-US" sz="1600">
              <a:solidFill>
                <a:schemeClr val="bg2"/>
              </a:solidFill>
            </a:endParaRPr>
          </a:p>
        </p:txBody>
      </p:sp>
      <p:sp>
        <p:nvSpPr>
          <p:cNvPr id="269358" name="AutoShape 85"/>
          <p:cNvSpPr>
            <a:spLocks noChangeArrowheads="1"/>
          </p:cNvSpPr>
          <p:nvPr/>
        </p:nvSpPr>
        <p:spPr bwMode="auto">
          <a:xfrm rot="5400000">
            <a:off x="7610475" y="32210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59" name="AutoShape 85"/>
          <p:cNvSpPr>
            <a:spLocks noChangeArrowheads="1"/>
          </p:cNvSpPr>
          <p:nvPr/>
        </p:nvSpPr>
        <p:spPr bwMode="auto">
          <a:xfrm rot="5400000">
            <a:off x="7331869" y="4458494"/>
            <a:ext cx="1033463" cy="73025"/>
          </a:xfrm>
          <a:prstGeom prst="rightArrow">
            <a:avLst>
              <a:gd name="adj1" fmla="val 50000"/>
              <a:gd name="adj2" fmla="val 353805"/>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60" name="AutoShape 173"/>
          <p:cNvSpPr>
            <a:spLocks noChangeArrowheads="1"/>
          </p:cNvSpPr>
          <p:nvPr/>
        </p:nvSpPr>
        <p:spPr bwMode="auto">
          <a:xfrm>
            <a:off x="8575675" y="3548063"/>
            <a:ext cx="568325"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ｲｻｸ</a:t>
            </a:r>
          </a:p>
        </p:txBody>
      </p:sp>
      <p:sp>
        <p:nvSpPr>
          <p:cNvPr id="269361" name="AutoShape 173"/>
          <p:cNvSpPr>
            <a:spLocks noChangeArrowheads="1"/>
          </p:cNvSpPr>
          <p:nvPr/>
        </p:nvSpPr>
        <p:spPr bwMode="auto">
          <a:xfrm>
            <a:off x="8575675" y="5013325"/>
            <a:ext cx="568325"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羊</a:t>
            </a:r>
          </a:p>
        </p:txBody>
      </p:sp>
      <p:sp>
        <p:nvSpPr>
          <p:cNvPr id="269362" name="Text Box 94"/>
          <p:cNvSpPr txBox="1">
            <a:spLocks noChangeArrowheads="1"/>
          </p:cNvSpPr>
          <p:nvPr/>
        </p:nvSpPr>
        <p:spPr bwMode="auto">
          <a:xfrm>
            <a:off x="8348663" y="5372100"/>
            <a:ext cx="1081087" cy="396875"/>
          </a:xfrm>
          <a:prstGeom prst="rect">
            <a:avLst/>
          </a:prstGeom>
          <a:noFill/>
          <a:ln w="9525">
            <a:noFill/>
            <a:miter lim="800000"/>
            <a:headEnd/>
            <a:tailEnd/>
          </a:ln>
        </p:spPr>
        <p:txBody>
          <a:bodyPr>
            <a:spAutoFit/>
          </a:bodyPr>
          <a:lstStyle/>
          <a:p>
            <a:pPr defTabSz="449263">
              <a:spcBef>
                <a:spcPct val="50000"/>
              </a:spcBef>
            </a:pPr>
            <a:r>
              <a:rPr kumimoji="0" lang="en-US" altLang="ko-KR" sz="2000">
                <a:solidFill>
                  <a:schemeClr val="bg2"/>
                </a:solidFill>
                <a:latin typeface="굴림" charset="-127"/>
                <a:ea typeface="굴림" charset="-127"/>
              </a:rPr>
              <a:t>(</a:t>
            </a:r>
            <a:r>
              <a:rPr kumimoji="0" lang="ko-KR" altLang="en-US" sz="2000">
                <a:solidFill>
                  <a:schemeClr val="bg2"/>
                </a:solidFill>
                <a:latin typeface="굴림" charset="-127"/>
                <a:ea typeface="굴림" charset="-127"/>
              </a:rPr>
              <a:t>成功</a:t>
            </a:r>
            <a:r>
              <a:rPr kumimoji="0" lang="en-US" altLang="ko-KR" sz="2000">
                <a:solidFill>
                  <a:schemeClr val="bg2"/>
                </a:solidFill>
                <a:latin typeface="굴림" charset="-127"/>
                <a:ea typeface="굴림" charset="-127"/>
              </a:rPr>
              <a:t>)</a:t>
            </a:r>
          </a:p>
        </p:txBody>
      </p:sp>
      <p:sp>
        <p:nvSpPr>
          <p:cNvPr id="269363" name="AutoShape 85"/>
          <p:cNvSpPr>
            <a:spLocks noChangeArrowheads="1"/>
          </p:cNvSpPr>
          <p:nvPr/>
        </p:nvSpPr>
        <p:spPr bwMode="auto">
          <a:xfrm rot="5400000">
            <a:off x="8362157" y="4460081"/>
            <a:ext cx="1033462" cy="73025"/>
          </a:xfrm>
          <a:prstGeom prst="rightArrow">
            <a:avLst>
              <a:gd name="adj1" fmla="val 50000"/>
              <a:gd name="adj2" fmla="val 353804"/>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grpSp>
        <p:nvGrpSpPr>
          <p:cNvPr id="269364" name="Group 100"/>
          <p:cNvGrpSpPr>
            <a:grpSpLocks/>
          </p:cNvGrpSpPr>
          <p:nvPr/>
        </p:nvGrpSpPr>
        <p:grpSpPr bwMode="auto">
          <a:xfrm>
            <a:off x="8316913" y="3656013"/>
            <a:ext cx="287337" cy="107950"/>
            <a:chOff x="4921" y="1796"/>
            <a:chExt cx="183" cy="92"/>
          </a:xfrm>
        </p:grpSpPr>
        <p:sp>
          <p:nvSpPr>
            <p:cNvPr id="269392" name="Line 2"/>
            <p:cNvSpPr>
              <a:spLocks noChangeShapeType="1"/>
            </p:cNvSpPr>
            <p:nvPr/>
          </p:nvSpPr>
          <p:spPr bwMode="auto">
            <a:xfrm rot="5400000">
              <a:off x="5012" y="1706"/>
              <a:ext cx="1" cy="182"/>
            </a:xfrm>
            <a:prstGeom prst="line">
              <a:avLst/>
            </a:prstGeom>
            <a:noFill/>
            <a:ln w="38160">
              <a:solidFill>
                <a:schemeClr val="bg2"/>
              </a:solidFill>
              <a:miter lim="800000"/>
              <a:headEnd type="triangle" w="med" len="med"/>
              <a:tailEnd/>
            </a:ln>
          </p:spPr>
          <p:txBody>
            <a:bodyPr/>
            <a:lstStyle/>
            <a:p>
              <a:endParaRPr lang="ko-KR" altLang="en-US"/>
            </a:p>
          </p:txBody>
        </p:sp>
        <p:sp>
          <p:nvSpPr>
            <p:cNvPr id="269393" name="Line 2"/>
            <p:cNvSpPr>
              <a:spLocks noChangeShapeType="1"/>
            </p:cNvSpPr>
            <p:nvPr/>
          </p:nvSpPr>
          <p:spPr bwMode="auto">
            <a:xfrm rot="-5400000">
              <a:off x="5008" y="1801"/>
              <a:ext cx="0" cy="174"/>
            </a:xfrm>
            <a:prstGeom prst="line">
              <a:avLst/>
            </a:prstGeom>
            <a:noFill/>
            <a:ln w="38227">
              <a:solidFill>
                <a:schemeClr val="bg2"/>
              </a:solidFill>
              <a:miter lim="800000"/>
              <a:headEnd type="triangle" w="med" len="med"/>
              <a:tailEnd/>
            </a:ln>
          </p:spPr>
          <p:txBody>
            <a:bodyPr/>
            <a:lstStyle/>
            <a:p>
              <a:endParaRPr lang="ko-KR" altLang="en-US"/>
            </a:p>
          </p:txBody>
        </p:sp>
      </p:grpSp>
      <p:sp>
        <p:nvSpPr>
          <p:cNvPr id="269365" name="Text Box 104"/>
          <p:cNvSpPr txBox="1">
            <a:spLocks noChangeArrowheads="1"/>
          </p:cNvSpPr>
          <p:nvPr/>
        </p:nvSpPr>
        <p:spPr bwMode="auto">
          <a:xfrm>
            <a:off x="7308850" y="5805488"/>
            <a:ext cx="1358900" cy="703262"/>
          </a:xfrm>
          <a:prstGeom prst="rect">
            <a:avLst/>
          </a:prstGeom>
          <a:noFill/>
          <a:ln w="9525">
            <a:noFill/>
            <a:miter lim="800000"/>
            <a:headEnd/>
            <a:tailEnd/>
          </a:ln>
        </p:spPr>
        <p:txBody>
          <a:bodyPr>
            <a:spAutoFit/>
          </a:bodyPr>
          <a:lstStyle/>
          <a:p>
            <a:pPr>
              <a:spcBef>
                <a:spcPct val="50000"/>
              </a:spcBef>
            </a:pPr>
            <a:r>
              <a:rPr kumimoji="0" lang="en-US" altLang="ko-KR" sz="1600">
                <a:solidFill>
                  <a:schemeClr val="bg2"/>
                </a:solidFill>
                <a:latin typeface="굴림" charset="-127"/>
                <a:ea typeface="굴림" charset="-127"/>
              </a:rPr>
              <a:t>400</a:t>
            </a:r>
            <a:r>
              <a:rPr kumimoji="0" lang="ko-KR" altLang="en-US" sz="1600">
                <a:solidFill>
                  <a:schemeClr val="bg2"/>
                </a:solidFill>
                <a:latin typeface="굴림" charset="-127"/>
                <a:ea typeface="굴림" charset="-127"/>
              </a:rPr>
              <a:t>年 </a:t>
            </a:r>
            <a:r>
              <a:rPr kumimoji="0" lang="ja-JP" altLang="en-US" sz="1600">
                <a:solidFill>
                  <a:schemeClr val="bg2"/>
                </a:solidFill>
                <a:latin typeface="굴림" charset="-127"/>
              </a:rPr>
              <a:t>苦役</a:t>
            </a:r>
            <a:endParaRPr kumimoji="0" lang="ko-KR" altLang="en-US" sz="1600">
              <a:solidFill>
                <a:schemeClr val="bg2"/>
              </a:solidFill>
              <a:latin typeface="굴림" charset="-127"/>
            </a:endParaRPr>
          </a:p>
          <a:p>
            <a:pPr>
              <a:spcBef>
                <a:spcPct val="50000"/>
              </a:spcBef>
            </a:pPr>
            <a:r>
              <a:rPr kumimoji="0" lang="ko-KR" altLang="en-US" sz="1600">
                <a:solidFill>
                  <a:schemeClr val="bg2"/>
                </a:solidFill>
                <a:latin typeface="굴림" charset="-127"/>
                <a:ea typeface="굴림" charset="-127"/>
              </a:rPr>
              <a:t> </a:t>
            </a:r>
            <a:r>
              <a:rPr kumimoji="0" lang="ja-JP" altLang="en-US" sz="1600">
                <a:solidFill>
                  <a:schemeClr val="bg2"/>
                </a:solidFill>
                <a:latin typeface="굴림" charset="-127"/>
              </a:rPr>
              <a:t>イサク献祭</a:t>
            </a:r>
            <a:endParaRPr kumimoji="0" lang="ko-KR" altLang="en-US" sz="1600">
              <a:solidFill>
                <a:schemeClr val="bg2"/>
              </a:solidFill>
              <a:latin typeface="굴림" charset="-127"/>
            </a:endParaRPr>
          </a:p>
        </p:txBody>
      </p:sp>
      <p:sp>
        <p:nvSpPr>
          <p:cNvPr id="269366" name="AutoShape 105"/>
          <p:cNvSpPr>
            <a:spLocks noChangeArrowheads="1"/>
          </p:cNvSpPr>
          <p:nvPr/>
        </p:nvSpPr>
        <p:spPr bwMode="auto">
          <a:xfrm>
            <a:off x="7235825" y="5876925"/>
            <a:ext cx="1293813" cy="576263"/>
          </a:xfrm>
          <a:prstGeom prst="bracketPair">
            <a:avLst>
              <a:gd name="adj" fmla="val 16667"/>
            </a:avLst>
          </a:prstGeom>
          <a:noFill/>
          <a:ln w="19050">
            <a:noFill/>
            <a:round/>
            <a:headEnd/>
            <a:tailEnd/>
          </a:ln>
        </p:spPr>
        <p:txBody>
          <a:bodyPr wrap="none" anchor="ctr"/>
          <a:lstStyle/>
          <a:p>
            <a:pPr defTabSz="449263"/>
            <a:endParaRPr kumimoji="0" lang="ko-KR" altLang="en-US" sz="2400">
              <a:solidFill>
                <a:schemeClr val="bg2"/>
              </a:solidFill>
            </a:endParaRPr>
          </a:p>
        </p:txBody>
      </p:sp>
      <p:sp>
        <p:nvSpPr>
          <p:cNvPr id="269367" name="Text Box 107"/>
          <p:cNvSpPr txBox="1">
            <a:spLocks noChangeArrowheads="1"/>
          </p:cNvSpPr>
          <p:nvPr/>
        </p:nvSpPr>
        <p:spPr bwMode="auto">
          <a:xfrm>
            <a:off x="2122488" y="5408613"/>
            <a:ext cx="1081087" cy="396875"/>
          </a:xfrm>
          <a:prstGeom prst="rect">
            <a:avLst/>
          </a:prstGeom>
          <a:noFill/>
          <a:ln w="9525">
            <a:noFill/>
            <a:miter lim="800000"/>
            <a:headEnd/>
            <a:tailEnd/>
          </a:ln>
        </p:spPr>
        <p:txBody>
          <a:bodyPr>
            <a:spAutoFit/>
          </a:bodyPr>
          <a:lstStyle/>
          <a:p>
            <a:pPr algn="ctr" defTabSz="449263">
              <a:spcBef>
                <a:spcPct val="50000"/>
              </a:spcBef>
            </a:pPr>
            <a:r>
              <a:rPr kumimoji="0" lang="en-US" altLang="ko-KR" sz="2000">
                <a:solidFill>
                  <a:schemeClr val="bg2"/>
                </a:solidFill>
                <a:latin typeface="굴림" charset="-127"/>
                <a:ea typeface="굴림" charset="-127"/>
              </a:rPr>
              <a:t>(</a:t>
            </a:r>
            <a:r>
              <a:rPr kumimoji="0" lang="ko-KR" altLang="en-US" sz="2000">
                <a:solidFill>
                  <a:schemeClr val="bg2"/>
                </a:solidFill>
                <a:latin typeface="굴림" charset="-127"/>
                <a:ea typeface="굴림" charset="-127"/>
              </a:rPr>
              <a:t>失敗</a:t>
            </a:r>
            <a:r>
              <a:rPr kumimoji="0" lang="en-US" altLang="ko-KR" sz="2000">
                <a:solidFill>
                  <a:schemeClr val="bg2"/>
                </a:solidFill>
                <a:latin typeface="굴림" charset="-127"/>
                <a:ea typeface="굴림" charset="-127"/>
              </a:rPr>
              <a:t>)</a:t>
            </a:r>
          </a:p>
        </p:txBody>
      </p:sp>
      <p:sp>
        <p:nvSpPr>
          <p:cNvPr id="269368" name="AutoShape 173"/>
          <p:cNvSpPr>
            <a:spLocks noChangeArrowheads="1"/>
          </p:cNvSpPr>
          <p:nvPr/>
        </p:nvSpPr>
        <p:spPr bwMode="auto">
          <a:xfrm>
            <a:off x="2155825" y="2719388"/>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ｱﾀﾞﾑ家庭</a:t>
            </a:r>
          </a:p>
        </p:txBody>
      </p:sp>
      <p:sp>
        <p:nvSpPr>
          <p:cNvPr id="269369" name="AutoShape 173"/>
          <p:cNvSpPr>
            <a:spLocks noChangeArrowheads="1"/>
          </p:cNvSpPr>
          <p:nvPr/>
        </p:nvSpPr>
        <p:spPr bwMode="auto">
          <a:xfrm>
            <a:off x="2157413" y="3582988"/>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ｱﾍﾞﾙ</a:t>
            </a:r>
          </a:p>
        </p:txBody>
      </p:sp>
      <p:sp>
        <p:nvSpPr>
          <p:cNvPr id="269370" name="AutoShape 173"/>
          <p:cNvSpPr>
            <a:spLocks noChangeArrowheads="1"/>
          </p:cNvSpPr>
          <p:nvPr/>
        </p:nvSpPr>
        <p:spPr bwMode="auto">
          <a:xfrm>
            <a:off x="2155825" y="5049838"/>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ｶｲﾝ</a:t>
            </a:r>
          </a:p>
        </p:txBody>
      </p:sp>
      <p:sp>
        <p:nvSpPr>
          <p:cNvPr id="269371" name="AutoShape 85"/>
          <p:cNvSpPr>
            <a:spLocks noChangeArrowheads="1"/>
          </p:cNvSpPr>
          <p:nvPr/>
        </p:nvSpPr>
        <p:spPr bwMode="auto">
          <a:xfrm rot="5400000">
            <a:off x="2386012" y="3257551"/>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72" name="AutoShape 85"/>
          <p:cNvSpPr>
            <a:spLocks noChangeArrowheads="1"/>
          </p:cNvSpPr>
          <p:nvPr/>
        </p:nvSpPr>
        <p:spPr bwMode="auto">
          <a:xfrm rot="-5400000">
            <a:off x="2107407" y="4495006"/>
            <a:ext cx="1033462" cy="73025"/>
          </a:xfrm>
          <a:prstGeom prst="rightArrow">
            <a:avLst>
              <a:gd name="adj1" fmla="val 50000"/>
              <a:gd name="adj2" fmla="val 353804"/>
            </a:avLst>
          </a:prstGeom>
          <a:solidFill>
            <a:srgbClr val="FFCC66"/>
          </a:solidFill>
          <a:ln w="9525">
            <a:solidFill>
              <a:schemeClr val="bg2"/>
            </a:solidFill>
            <a:round/>
            <a:headEnd/>
            <a:tailEnd/>
          </a:ln>
        </p:spPr>
        <p:txBody>
          <a:bodyPr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73" name="Text Box 113"/>
          <p:cNvSpPr txBox="1">
            <a:spLocks noChangeArrowheads="1"/>
          </p:cNvSpPr>
          <p:nvPr/>
        </p:nvSpPr>
        <p:spPr bwMode="auto">
          <a:xfrm>
            <a:off x="1042988" y="5397500"/>
            <a:ext cx="1081087" cy="396875"/>
          </a:xfrm>
          <a:prstGeom prst="rect">
            <a:avLst/>
          </a:prstGeom>
          <a:noFill/>
          <a:ln w="9525">
            <a:noFill/>
            <a:miter lim="800000"/>
            <a:headEnd/>
            <a:tailEnd/>
          </a:ln>
        </p:spPr>
        <p:txBody>
          <a:bodyPr>
            <a:spAutoFit/>
          </a:bodyPr>
          <a:lstStyle/>
          <a:p>
            <a:pPr algn="ctr" defTabSz="449263">
              <a:spcBef>
                <a:spcPct val="50000"/>
              </a:spcBef>
            </a:pPr>
            <a:r>
              <a:rPr kumimoji="0" lang="en-US" altLang="ko-KR" sz="2000">
                <a:solidFill>
                  <a:schemeClr val="bg2"/>
                </a:solidFill>
                <a:latin typeface="굴림" charset="-127"/>
                <a:ea typeface="굴림" charset="-127"/>
              </a:rPr>
              <a:t>(</a:t>
            </a:r>
            <a:r>
              <a:rPr kumimoji="0" lang="ko-KR" altLang="en-US" sz="2000">
                <a:solidFill>
                  <a:schemeClr val="bg2"/>
                </a:solidFill>
                <a:latin typeface="굴림" charset="-127"/>
                <a:ea typeface="굴림" charset="-127"/>
              </a:rPr>
              <a:t>失敗</a:t>
            </a:r>
            <a:r>
              <a:rPr kumimoji="0" lang="en-US" altLang="ko-KR" sz="2000">
                <a:solidFill>
                  <a:schemeClr val="bg2"/>
                </a:solidFill>
                <a:latin typeface="굴림" charset="-127"/>
                <a:ea typeface="굴림" charset="-127"/>
              </a:rPr>
              <a:t>)</a:t>
            </a:r>
          </a:p>
        </p:txBody>
      </p:sp>
      <p:sp>
        <p:nvSpPr>
          <p:cNvPr id="269374" name="AutoShape 173"/>
          <p:cNvSpPr>
            <a:spLocks noChangeArrowheads="1"/>
          </p:cNvSpPr>
          <p:nvPr/>
        </p:nvSpPr>
        <p:spPr bwMode="auto">
          <a:xfrm>
            <a:off x="1114425" y="270827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ノア家庭</a:t>
            </a:r>
          </a:p>
        </p:txBody>
      </p:sp>
      <p:sp>
        <p:nvSpPr>
          <p:cNvPr id="269375" name="AutoShape 173"/>
          <p:cNvSpPr>
            <a:spLocks noChangeArrowheads="1"/>
          </p:cNvSpPr>
          <p:nvPr/>
        </p:nvSpPr>
        <p:spPr bwMode="auto">
          <a:xfrm>
            <a:off x="1116013" y="3571875"/>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ﾊﾑ</a:t>
            </a:r>
          </a:p>
        </p:txBody>
      </p:sp>
      <p:sp>
        <p:nvSpPr>
          <p:cNvPr id="269376" name="AutoShape 173"/>
          <p:cNvSpPr>
            <a:spLocks noChangeArrowheads="1"/>
          </p:cNvSpPr>
          <p:nvPr/>
        </p:nvSpPr>
        <p:spPr bwMode="auto">
          <a:xfrm>
            <a:off x="1114425" y="503872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ｾﾑ</a:t>
            </a:r>
          </a:p>
        </p:txBody>
      </p:sp>
      <p:sp>
        <p:nvSpPr>
          <p:cNvPr id="269377" name="AutoShape 85"/>
          <p:cNvSpPr>
            <a:spLocks noChangeArrowheads="1"/>
          </p:cNvSpPr>
          <p:nvPr/>
        </p:nvSpPr>
        <p:spPr bwMode="auto">
          <a:xfrm rot="5400000">
            <a:off x="1344612" y="32464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78" name="AutoShape 85"/>
          <p:cNvSpPr>
            <a:spLocks noChangeArrowheads="1"/>
          </p:cNvSpPr>
          <p:nvPr/>
        </p:nvSpPr>
        <p:spPr bwMode="auto">
          <a:xfrm rot="-5400000">
            <a:off x="1066006" y="4483894"/>
            <a:ext cx="1033463" cy="73025"/>
          </a:xfrm>
          <a:prstGeom prst="rightArrow">
            <a:avLst>
              <a:gd name="adj1" fmla="val 50000"/>
              <a:gd name="adj2" fmla="val 353805"/>
            </a:avLst>
          </a:prstGeom>
          <a:solidFill>
            <a:srgbClr val="FFCC66"/>
          </a:solidFill>
          <a:ln w="9525">
            <a:solidFill>
              <a:schemeClr val="bg2"/>
            </a:solidFill>
            <a:round/>
            <a:headEnd/>
            <a:tailEnd/>
          </a:ln>
        </p:spPr>
        <p:txBody>
          <a:bodyPr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79" name="Text Box 119"/>
          <p:cNvSpPr txBox="1">
            <a:spLocks noChangeArrowheads="1"/>
          </p:cNvSpPr>
          <p:nvPr/>
        </p:nvSpPr>
        <p:spPr bwMode="auto">
          <a:xfrm>
            <a:off x="-38100" y="5397500"/>
            <a:ext cx="1081088" cy="396875"/>
          </a:xfrm>
          <a:prstGeom prst="rect">
            <a:avLst/>
          </a:prstGeom>
          <a:noFill/>
          <a:ln w="9525">
            <a:noFill/>
            <a:miter lim="800000"/>
            <a:headEnd/>
            <a:tailEnd/>
          </a:ln>
        </p:spPr>
        <p:txBody>
          <a:bodyPr>
            <a:spAutoFit/>
          </a:bodyPr>
          <a:lstStyle/>
          <a:p>
            <a:pPr algn="ctr" defTabSz="449263">
              <a:spcBef>
                <a:spcPct val="50000"/>
              </a:spcBef>
            </a:pPr>
            <a:r>
              <a:rPr kumimoji="0" lang="en-US" altLang="ko-KR" sz="2000">
                <a:solidFill>
                  <a:schemeClr val="bg2"/>
                </a:solidFill>
                <a:latin typeface="굴림" charset="-127"/>
                <a:ea typeface="굴림" charset="-127"/>
              </a:rPr>
              <a:t>(</a:t>
            </a:r>
            <a:r>
              <a:rPr kumimoji="0" lang="ko-KR" altLang="en-US" sz="2000">
                <a:solidFill>
                  <a:schemeClr val="bg2"/>
                </a:solidFill>
                <a:latin typeface="굴림" charset="-127"/>
                <a:ea typeface="굴림" charset="-127"/>
              </a:rPr>
              <a:t>成功</a:t>
            </a:r>
            <a:r>
              <a:rPr kumimoji="0" lang="en-US" altLang="ko-KR" sz="2000">
                <a:solidFill>
                  <a:schemeClr val="bg2"/>
                </a:solidFill>
                <a:latin typeface="굴림" charset="-127"/>
                <a:ea typeface="굴림" charset="-127"/>
              </a:rPr>
              <a:t>)</a:t>
            </a:r>
          </a:p>
        </p:txBody>
      </p:sp>
      <p:sp>
        <p:nvSpPr>
          <p:cNvPr id="269380" name="AutoShape 173"/>
          <p:cNvSpPr>
            <a:spLocks noChangeArrowheads="1"/>
          </p:cNvSpPr>
          <p:nvPr/>
        </p:nvSpPr>
        <p:spPr bwMode="auto">
          <a:xfrm>
            <a:off x="33338" y="2708275"/>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ｱﾌﾞ家庭</a:t>
            </a:r>
          </a:p>
        </p:txBody>
      </p:sp>
      <p:sp>
        <p:nvSpPr>
          <p:cNvPr id="269381" name="AutoShape 173"/>
          <p:cNvSpPr>
            <a:spLocks noChangeArrowheads="1"/>
          </p:cNvSpPr>
          <p:nvPr/>
        </p:nvSpPr>
        <p:spPr bwMode="auto">
          <a:xfrm>
            <a:off x="34925" y="3571875"/>
            <a:ext cx="935038"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1800">
                <a:solidFill>
                  <a:schemeClr val="bg2"/>
                </a:solidFill>
                <a:latin typeface="ＭＳ Ｐゴシック" pitchFamily="34" charset="-128"/>
              </a:rPr>
              <a:t>ヤコブ</a:t>
            </a:r>
          </a:p>
        </p:txBody>
      </p:sp>
      <p:sp>
        <p:nvSpPr>
          <p:cNvPr id="269382" name="AutoShape 173"/>
          <p:cNvSpPr>
            <a:spLocks noChangeArrowheads="1"/>
          </p:cNvSpPr>
          <p:nvPr/>
        </p:nvSpPr>
        <p:spPr bwMode="auto">
          <a:xfrm>
            <a:off x="33338" y="5038725"/>
            <a:ext cx="935037" cy="358775"/>
          </a:xfrm>
          <a:prstGeom prst="roundRect">
            <a:avLst>
              <a:gd name="adj" fmla="val 16667"/>
            </a:avLst>
          </a:prstGeom>
          <a:solidFill>
            <a:schemeClr val="tx1"/>
          </a:solidFill>
          <a:ln w="12600">
            <a:solidFill>
              <a:schemeClr val="bg2"/>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rPr>
              <a:t>ｴｿｳ</a:t>
            </a:r>
          </a:p>
        </p:txBody>
      </p:sp>
      <p:sp>
        <p:nvSpPr>
          <p:cNvPr id="269383" name="AutoShape 85"/>
          <p:cNvSpPr>
            <a:spLocks noChangeArrowheads="1"/>
          </p:cNvSpPr>
          <p:nvPr/>
        </p:nvSpPr>
        <p:spPr bwMode="auto">
          <a:xfrm rot="5400000">
            <a:off x="263525" y="3246438"/>
            <a:ext cx="504825" cy="146050"/>
          </a:xfrm>
          <a:prstGeom prst="rightArrow">
            <a:avLst>
              <a:gd name="adj1" fmla="val 50000"/>
              <a:gd name="adj2" fmla="val 86413"/>
            </a:avLst>
          </a:prstGeom>
          <a:solidFill>
            <a:srgbClr val="FFCC66"/>
          </a:solidFill>
          <a:ln w="9525">
            <a:solidFill>
              <a:schemeClr val="bg2"/>
            </a:solidFill>
            <a:round/>
            <a:headEnd/>
            <a:tailEnd/>
          </a:ln>
        </p:spPr>
        <p:txBody>
          <a:bodyPr rot="10800000"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84" name="AutoShape 85"/>
          <p:cNvSpPr>
            <a:spLocks noChangeArrowheads="1"/>
          </p:cNvSpPr>
          <p:nvPr/>
        </p:nvSpPr>
        <p:spPr bwMode="auto">
          <a:xfrm rot="-5400000">
            <a:off x="-15081" y="4483894"/>
            <a:ext cx="1033463" cy="73025"/>
          </a:xfrm>
          <a:prstGeom prst="rightArrow">
            <a:avLst>
              <a:gd name="adj1" fmla="val 50000"/>
              <a:gd name="adj2" fmla="val 353805"/>
            </a:avLst>
          </a:prstGeom>
          <a:solidFill>
            <a:srgbClr val="FFCC66"/>
          </a:solidFill>
          <a:ln w="9525">
            <a:solidFill>
              <a:schemeClr val="bg2"/>
            </a:solidFill>
            <a:round/>
            <a:headEnd/>
            <a:tailEnd/>
          </a:ln>
        </p:spPr>
        <p:txBody>
          <a:bodyPr vert="eaVert" wrap="none" anchor="ctr"/>
          <a:lstStyle/>
          <a:p>
            <a:pPr defTabSz="449263" latinLnBrk="0">
              <a:buClr>
                <a:srgbClr val="FFFFFF"/>
              </a:buClr>
              <a:buSzPct val="100000"/>
              <a:buFont typeface="Times New Roman" pitchFamily="18" charset="0"/>
              <a:buNone/>
            </a:pPr>
            <a:endParaRPr kumimoji="0" lang="ko-KR" altLang="en-US" sz="2400">
              <a:solidFill>
                <a:schemeClr val="bg2"/>
              </a:solidFill>
            </a:endParaRPr>
          </a:p>
        </p:txBody>
      </p:sp>
      <p:sp>
        <p:nvSpPr>
          <p:cNvPr id="269385" name="Text Box 128"/>
          <p:cNvSpPr txBox="1">
            <a:spLocks noChangeArrowheads="1"/>
          </p:cNvSpPr>
          <p:nvPr/>
        </p:nvSpPr>
        <p:spPr bwMode="auto">
          <a:xfrm>
            <a:off x="2339975" y="5740400"/>
            <a:ext cx="792163" cy="320675"/>
          </a:xfrm>
          <a:prstGeom prst="rect">
            <a:avLst/>
          </a:prstGeom>
          <a:noFill/>
          <a:ln w="9525">
            <a:noFill/>
            <a:miter lim="800000"/>
            <a:headEnd/>
            <a:tailEnd/>
          </a:ln>
        </p:spPr>
        <p:txBody>
          <a:bodyPr>
            <a:spAutoFit/>
          </a:bodyPr>
          <a:lstStyle/>
          <a:p>
            <a:pPr>
              <a:spcBef>
                <a:spcPct val="50000"/>
              </a:spcBef>
            </a:pPr>
            <a:r>
              <a:rPr kumimoji="0" lang="ja-JP" altLang="en-US" sz="1500" u="sng">
                <a:solidFill>
                  <a:srgbClr val="CC0000"/>
                </a:solidFill>
              </a:rPr>
              <a:t>殺</a:t>
            </a:r>
            <a:r>
              <a:rPr kumimoji="0" lang="ja-JP" altLang="ko-KR" sz="1500" u="sng">
                <a:solidFill>
                  <a:srgbClr val="CC0000"/>
                </a:solidFill>
              </a:rPr>
              <a:t> </a:t>
            </a:r>
            <a:r>
              <a:rPr kumimoji="0" lang="ja-JP" altLang="en-US" sz="1500" u="sng">
                <a:solidFill>
                  <a:srgbClr val="CC0000"/>
                </a:solidFill>
              </a:rPr>
              <a:t> 害</a:t>
            </a:r>
          </a:p>
        </p:txBody>
      </p:sp>
      <p:sp>
        <p:nvSpPr>
          <p:cNvPr id="269386" name="Text Box 131"/>
          <p:cNvSpPr txBox="1">
            <a:spLocks noChangeArrowheads="1"/>
          </p:cNvSpPr>
          <p:nvPr/>
        </p:nvSpPr>
        <p:spPr bwMode="auto">
          <a:xfrm>
            <a:off x="1187450" y="5740400"/>
            <a:ext cx="936625" cy="320675"/>
          </a:xfrm>
          <a:prstGeom prst="rect">
            <a:avLst/>
          </a:prstGeom>
          <a:noFill/>
          <a:ln w="9525">
            <a:noFill/>
            <a:miter lim="800000"/>
            <a:headEnd/>
            <a:tailEnd/>
          </a:ln>
        </p:spPr>
        <p:txBody>
          <a:bodyPr>
            <a:spAutoFit/>
          </a:bodyPr>
          <a:lstStyle/>
          <a:p>
            <a:pPr defTabSz="449263">
              <a:spcBef>
                <a:spcPct val="50000"/>
              </a:spcBef>
            </a:pPr>
            <a:r>
              <a:rPr kumimoji="0" lang="ja-JP" altLang="en-US" sz="1500" u="sng">
                <a:solidFill>
                  <a:srgbClr val="CC0000"/>
                </a:solidFill>
              </a:rPr>
              <a:t>ﾊﾑ</a:t>
            </a:r>
            <a:r>
              <a:rPr kumimoji="0" lang="ja-JP" altLang="ko-KR" sz="1500" u="sng">
                <a:solidFill>
                  <a:srgbClr val="CC0000"/>
                </a:solidFill>
              </a:rPr>
              <a:t> </a:t>
            </a:r>
            <a:r>
              <a:rPr kumimoji="0" lang="ja-JP" altLang="en-US" sz="1500" u="sng">
                <a:solidFill>
                  <a:srgbClr val="CC0000"/>
                </a:solidFill>
              </a:rPr>
              <a:t>失敗</a:t>
            </a:r>
          </a:p>
        </p:txBody>
      </p:sp>
      <p:sp>
        <p:nvSpPr>
          <p:cNvPr id="269387" name="AutoShape 4"/>
          <p:cNvSpPr>
            <a:spLocks noChangeArrowheads="1"/>
          </p:cNvSpPr>
          <p:nvPr/>
        </p:nvSpPr>
        <p:spPr bwMode="auto">
          <a:xfrm>
            <a:off x="3529013" y="2636838"/>
            <a:ext cx="1081087" cy="503237"/>
          </a:xfrm>
          <a:prstGeom prst="roundRect">
            <a:avLst>
              <a:gd name="adj" fmla="val 16667"/>
            </a:avLst>
          </a:prstGeom>
          <a:solidFill>
            <a:schemeClr val="tx2"/>
          </a:solidFill>
          <a:ln w="19080">
            <a:solidFill>
              <a:schemeClr val="accent1"/>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メ・為</a:t>
            </a:r>
            <a:r>
              <a:rPr kumimoji="0" lang="en-US" sz="2000">
                <a:solidFill>
                  <a:schemeClr val="bg2"/>
                </a:solidFill>
                <a:latin typeface="ＭＳ Ｐゴシック" pitchFamily="34" charset="-128"/>
              </a:rPr>
              <a:t>・基</a:t>
            </a:r>
          </a:p>
        </p:txBody>
      </p:sp>
      <p:cxnSp>
        <p:nvCxnSpPr>
          <p:cNvPr id="269388" name="직선 연결선 83"/>
          <p:cNvCxnSpPr>
            <a:cxnSpLocks noChangeShapeType="1"/>
          </p:cNvCxnSpPr>
          <p:nvPr/>
        </p:nvCxnSpPr>
        <p:spPr bwMode="auto">
          <a:xfrm rot="5400000">
            <a:off x="7308056" y="5085557"/>
            <a:ext cx="360363" cy="215900"/>
          </a:xfrm>
          <a:prstGeom prst="line">
            <a:avLst/>
          </a:prstGeom>
          <a:noFill/>
          <a:ln w="28575" algn="ctr">
            <a:solidFill>
              <a:schemeClr val="hlink"/>
            </a:solidFill>
            <a:round/>
            <a:headEnd/>
            <a:tailEnd/>
          </a:ln>
        </p:spPr>
      </p:cxnSp>
      <p:sp>
        <p:nvSpPr>
          <p:cNvPr id="269389" name="Text Box 128"/>
          <p:cNvSpPr txBox="1">
            <a:spLocks noChangeArrowheads="1"/>
          </p:cNvSpPr>
          <p:nvPr/>
        </p:nvSpPr>
        <p:spPr bwMode="auto">
          <a:xfrm>
            <a:off x="179388" y="5732463"/>
            <a:ext cx="792162" cy="320675"/>
          </a:xfrm>
          <a:prstGeom prst="rect">
            <a:avLst/>
          </a:prstGeom>
          <a:noFill/>
          <a:ln w="9525">
            <a:noFill/>
            <a:miter lim="800000"/>
            <a:headEnd/>
            <a:tailEnd/>
          </a:ln>
        </p:spPr>
        <p:txBody>
          <a:bodyPr>
            <a:spAutoFit/>
          </a:bodyPr>
          <a:lstStyle/>
          <a:p>
            <a:pPr>
              <a:spcBef>
                <a:spcPct val="50000"/>
              </a:spcBef>
            </a:pPr>
            <a:r>
              <a:rPr kumimoji="0" lang="ja-JP" altLang="en-US" sz="1500" u="sng">
                <a:solidFill>
                  <a:srgbClr val="CC0000"/>
                </a:solidFill>
              </a:rPr>
              <a:t>出会い</a:t>
            </a:r>
          </a:p>
        </p:txBody>
      </p:sp>
      <p:sp>
        <p:nvSpPr>
          <p:cNvPr id="269390" name="AutoShape 7"/>
          <p:cNvSpPr>
            <a:spLocks noChangeArrowheads="1"/>
          </p:cNvSpPr>
          <p:nvPr/>
        </p:nvSpPr>
        <p:spPr bwMode="auto">
          <a:xfrm>
            <a:off x="3748088" y="5805488"/>
            <a:ext cx="719137" cy="503237"/>
          </a:xfrm>
          <a:prstGeom prst="roundRect">
            <a:avLst>
              <a:gd name="adj" fmla="val 16667"/>
            </a:avLst>
          </a:prstGeom>
          <a:solidFill>
            <a:srgbClr val="FFCC66"/>
          </a:solidFill>
          <a:ln w="19080">
            <a:solidFill>
              <a:schemeClr val="accent1"/>
            </a:solidFill>
            <a:miter lim="800000"/>
            <a:headEnd/>
            <a:tailEnd/>
          </a:ln>
        </p:spPr>
        <p:txBody>
          <a:bodyPr wrap="none" lIns="90000" tIns="46800" rIns="90000" bIns="46800" anchor="ctr"/>
          <a:lstStyle/>
          <a:p>
            <a:pPr algn="ctr" defTabSz="449263" latinLnBrk="0">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ja-JP" altLang="en-US" sz="2000">
                <a:solidFill>
                  <a:schemeClr val="bg2"/>
                </a:solidFill>
                <a:latin typeface="ＭＳ Ｐゴシック" pitchFamily="34" charset="-128"/>
              </a:rPr>
              <a:t>墮</a:t>
            </a:r>
            <a:r>
              <a:rPr kumimoji="0" lang="en-US" sz="2000">
                <a:solidFill>
                  <a:schemeClr val="bg2"/>
                </a:solidFill>
                <a:latin typeface="ＭＳ Ｐゴシック" pitchFamily="34" charset="-128"/>
              </a:rPr>
              <a:t>・人</a:t>
            </a:r>
          </a:p>
        </p:txBody>
      </p:sp>
      <p:sp>
        <p:nvSpPr>
          <p:cNvPr id="269391" name="AutoShape 83"/>
          <p:cNvSpPr>
            <a:spLocks noChangeArrowheads="1"/>
          </p:cNvSpPr>
          <p:nvPr/>
        </p:nvSpPr>
        <p:spPr bwMode="auto">
          <a:xfrm>
            <a:off x="7307263" y="5805488"/>
            <a:ext cx="1152525" cy="719137"/>
          </a:xfrm>
          <a:prstGeom prst="bracketPair">
            <a:avLst>
              <a:gd name="adj" fmla="val 16667"/>
            </a:avLst>
          </a:prstGeom>
          <a:noFill/>
          <a:ln w="28575">
            <a:solidFill>
              <a:srgbClr val="FFC000"/>
            </a:solidFill>
            <a:round/>
            <a:headEnd/>
            <a:tailEnd/>
          </a:ln>
        </p:spPr>
        <p:txBody>
          <a:bodyPr wrap="none" anchor="ctr"/>
          <a:lstStyle/>
          <a:p>
            <a:pPr latinLnBrk="0"/>
            <a:endParaRPr lang="ko-KR" altLang="en-US" b="0">
              <a:solidFill>
                <a:srgbClr val="FFC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0" y="685800"/>
            <a:ext cx="9144000" cy="4968875"/>
          </a:xfrm>
          <a:prstGeom prst="rect">
            <a:avLst/>
          </a:prstGeom>
          <a:noFill/>
          <a:ln w="9525">
            <a:noFill/>
            <a:miter lim="800000"/>
            <a:headEnd/>
            <a:tailEnd/>
          </a:ln>
        </p:spPr>
        <p:txBody>
          <a:bodyPr>
            <a:spAutoFit/>
          </a:bodyPr>
          <a:lstStyle/>
          <a:p>
            <a:pPr latinLnBrk="0"/>
            <a:endParaRPr lang="en-US" altLang="ja-JP" sz="8000" b="0">
              <a:solidFill>
                <a:schemeClr val="tx2"/>
              </a:solidFill>
              <a:latin typeface="ＭＳ Ｐゴシック" pitchFamily="34" charset="-128"/>
            </a:endParaRPr>
          </a:p>
          <a:p>
            <a:pPr algn="ctr" latinLnBrk="0"/>
            <a:r>
              <a:rPr lang="ja-JP" altLang="en-US" sz="8000" b="0">
                <a:solidFill>
                  <a:schemeClr val="bg2"/>
                </a:solidFill>
                <a:latin typeface="ＭＳ Ｐゴシック" pitchFamily="34" charset="-128"/>
              </a:rPr>
              <a:t>モーセを中心とする「復帰摂理」</a:t>
            </a:r>
          </a:p>
          <a:p>
            <a:pPr latinLnBrk="0"/>
            <a:endParaRPr lang="en-US" altLang="ja-JP" sz="8000" b="0">
              <a:solidFill>
                <a:srgbClr val="FFC000"/>
              </a:solidFill>
              <a:latin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6418"/>
                                        </p:tgtEl>
                                        <p:attrNameLst>
                                          <p:attrName>style.visibility</p:attrName>
                                        </p:attrNameLst>
                                      </p:cBhvr>
                                      <p:to>
                                        <p:strVal val="visible"/>
                                      </p:to>
                                    </p:set>
                                    <p:anim calcmode="lin" valueType="num">
                                      <p:cBhvr>
                                        <p:cTn id="7" dur="500" fill="hold"/>
                                        <p:tgtEl>
                                          <p:spTgt spid="316418"/>
                                        </p:tgtEl>
                                        <p:attrNameLst>
                                          <p:attrName>ppt_w</p:attrName>
                                        </p:attrNameLst>
                                      </p:cBhvr>
                                      <p:tavLst>
                                        <p:tav tm="0">
                                          <p:val>
                                            <p:fltVal val="0"/>
                                          </p:val>
                                        </p:tav>
                                        <p:tav tm="100000">
                                          <p:val>
                                            <p:strVal val="#ppt_w"/>
                                          </p:val>
                                        </p:tav>
                                      </p:tavLst>
                                    </p:anim>
                                    <p:anim calcmode="lin" valueType="num">
                                      <p:cBhvr>
                                        <p:cTn id="8" dur="500" fill="hold"/>
                                        <p:tgtEl>
                                          <p:spTgt spid="3164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ext Box 2"/>
          <p:cNvSpPr txBox="1">
            <a:spLocks noChangeArrowheads="1"/>
          </p:cNvSpPr>
          <p:nvPr/>
        </p:nvSpPr>
        <p:spPr bwMode="auto">
          <a:xfrm>
            <a:off x="642938" y="4249738"/>
            <a:ext cx="2714625" cy="1082675"/>
          </a:xfrm>
          <a:prstGeom prst="rect">
            <a:avLst/>
          </a:prstGeom>
          <a:noFill/>
          <a:ln w="9525">
            <a:noFill/>
            <a:miter lim="800000"/>
            <a:headEnd/>
            <a:tailEnd/>
          </a:ln>
        </p:spPr>
        <p:txBody>
          <a:bodyPr>
            <a:spAutoFit/>
          </a:bodyPr>
          <a:lstStyle/>
          <a:p>
            <a:pPr latinLnBrk="0">
              <a:lnSpc>
                <a:spcPct val="12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ヤコブ（象徴路程）</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② モーセ（形</a:t>
            </a:r>
            <a:r>
              <a:rPr lang="ja-JP" altLang="en-US" sz="1800">
                <a:solidFill>
                  <a:schemeClr val="bg2"/>
                </a:solidFill>
              </a:rPr>
              <a:t>象路程</a:t>
            </a:r>
            <a:r>
              <a:rPr lang="ja-JP" altLang="en-US" sz="1800">
                <a:solidFill>
                  <a:schemeClr val="bg2"/>
                </a:solidFill>
                <a:latin typeface="ＭＳ Ｐゴシック" pitchFamily="34" charset="-128"/>
              </a:rPr>
              <a:t>）</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③ イエス（実体路程</a:t>
            </a:r>
            <a:r>
              <a:rPr lang="en-US" altLang="ja-JP" sz="1800">
                <a:solidFill>
                  <a:schemeClr val="bg2"/>
                </a:solidFill>
                <a:latin typeface="ＭＳ Ｐゴシック" pitchFamily="34" charset="-128"/>
              </a:rPr>
              <a:t>)</a:t>
            </a:r>
            <a:endParaRPr lang="en-US" altLang="ko-KR" sz="1800">
              <a:solidFill>
                <a:schemeClr val="bg2"/>
              </a:solidFill>
              <a:latin typeface="ＭＳ Ｐゴシック" pitchFamily="34" charset="-128"/>
            </a:endParaRPr>
          </a:p>
        </p:txBody>
      </p:sp>
      <p:sp>
        <p:nvSpPr>
          <p:cNvPr id="272386" name="Rectangle 3"/>
          <p:cNvSpPr>
            <a:spLocks noChangeArrowheads="1"/>
          </p:cNvSpPr>
          <p:nvPr/>
        </p:nvSpPr>
        <p:spPr bwMode="auto">
          <a:xfrm>
            <a:off x="4108450" y="188913"/>
            <a:ext cx="1203325" cy="701675"/>
          </a:xfrm>
          <a:prstGeom prst="rect">
            <a:avLst/>
          </a:prstGeom>
          <a:noFill/>
          <a:ln w="9525">
            <a:noFill/>
            <a:miter lim="800000"/>
            <a:headEnd/>
            <a:tailEnd/>
          </a:ln>
        </p:spPr>
        <p:txBody>
          <a:bodyPr wrap="none">
            <a:spAutoFit/>
          </a:bodyPr>
          <a:lstStyle/>
          <a:p>
            <a:pPr latinLnBrk="0"/>
            <a:r>
              <a:rPr lang="ja-JP" altLang="en-US" sz="4000">
                <a:solidFill>
                  <a:schemeClr val="bg2"/>
                </a:solidFill>
                <a:latin typeface="ＭＳ Ｐゴシック" pitchFamily="34" charset="-128"/>
              </a:rPr>
              <a:t>序論</a:t>
            </a:r>
          </a:p>
        </p:txBody>
      </p:sp>
      <p:sp>
        <p:nvSpPr>
          <p:cNvPr id="272387" name="Rectangle 4"/>
          <p:cNvSpPr>
            <a:spLocks noChangeArrowheads="1"/>
          </p:cNvSpPr>
          <p:nvPr/>
        </p:nvSpPr>
        <p:spPr bwMode="auto">
          <a:xfrm>
            <a:off x="827088" y="1762125"/>
            <a:ext cx="8208962" cy="701675"/>
          </a:xfrm>
          <a:prstGeom prst="rect">
            <a:avLst/>
          </a:prstGeom>
          <a:noFill/>
          <a:ln w="9525">
            <a:noFill/>
            <a:miter lim="800000"/>
            <a:headEnd/>
            <a:tailEnd/>
          </a:ln>
        </p:spPr>
        <p:txBody>
          <a:bodyPr>
            <a:spAutoFit/>
          </a:bodyPr>
          <a:lstStyle/>
          <a:p>
            <a:pPr latinLnBrk="0"/>
            <a:r>
              <a:rPr lang="ja-JP" altLang="en-US" sz="2000" u="sng">
                <a:solidFill>
                  <a:schemeClr val="bg2"/>
                </a:solidFill>
                <a:latin typeface="ＭＳ Ｐゴシック" pitchFamily="34" charset="-128"/>
              </a:rPr>
              <a:t>アモス</a:t>
            </a:r>
            <a:r>
              <a:rPr lang="ko-KR" altLang="en-US" sz="2000" u="sng">
                <a:solidFill>
                  <a:schemeClr val="bg2"/>
                </a:solidFill>
                <a:latin typeface="ＭＳ Ｐゴシック" pitchFamily="34" charset="-128"/>
              </a:rPr>
              <a:t>3/7</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：主なる神は、そのしもべである預言者にその隠れ　　　　　　　　 た事を示さないでは、何事をもなされない</a:t>
            </a:r>
            <a:endParaRPr lang="en-US" altLang="ko-KR" sz="2000">
              <a:solidFill>
                <a:schemeClr val="bg2"/>
              </a:solidFill>
              <a:latin typeface="ＭＳ Ｐゴシック" pitchFamily="34" charset="-128"/>
            </a:endParaRPr>
          </a:p>
        </p:txBody>
      </p:sp>
      <p:sp>
        <p:nvSpPr>
          <p:cNvPr id="272388" name="Rectangle 5"/>
          <p:cNvSpPr>
            <a:spLocks noChangeArrowheads="1"/>
          </p:cNvSpPr>
          <p:nvPr/>
        </p:nvSpPr>
        <p:spPr bwMode="auto">
          <a:xfrm>
            <a:off x="1295400" y="2870200"/>
            <a:ext cx="7705725" cy="427038"/>
          </a:xfrm>
          <a:prstGeom prst="rect">
            <a:avLst/>
          </a:prstGeom>
          <a:noFill/>
          <a:ln w="9525">
            <a:noFill/>
            <a:miter lim="800000"/>
            <a:headEnd/>
            <a:tailEnd/>
          </a:ln>
        </p:spPr>
        <p:txBody>
          <a:bodyPr>
            <a:spAutoFit/>
          </a:bodyPr>
          <a:lstStyle/>
          <a:p>
            <a:pPr latinLnBrk="0"/>
            <a:r>
              <a:rPr lang="en-US" altLang="ko-KR" sz="2200">
                <a:solidFill>
                  <a:schemeClr val="bg2"/>
                </a:solidFill>
                <a:latin typeface="ＭＳ Ｐゴシック" pitchFamily="34" charset="-128"/>
              </a:rPr>
              <a:t>=</a:t>
            </a:r>
            <a:r>
              <a:rPr lang="ja-JP" altLang="en-US" sz="2200">
                <a:solidFill>
                  <a:schemeClr val="bg2"/>
                </a:solidFill>
                <a:latin typeface="ＭＳ Ｐゴシック" pitchFamily="34" charset="-128"/>
              </a:rPr>
              <a:t>　　 の救援摂理の秘密 </a:t>
            </a:r>
            <a:r>
              <a:rPr lang="ja-JP" altLang="en-US" sz="1800">
                <a:solidFill>
                  <a:schemeClr val="bg2"/>
                </a:solidFill>
                <a:latin typeface="ＭＳ Ｐゴシック" pitchFamily="34" charset="-128"/>
              </a:rPr>
              <a:t>（預言者たちを通し</a:t>
            </a:r>
            <a:r>
              <a:rPr lang="ko-KR" altLang="ko-KR" sz="1800">
                <a:solidFill>
                  <a:schemeClr val="bg2"/>
                </a:solidFill>
                <a:latin typeface="ＭＳ Ｐゴシック" pitchFamily="34" charset="-128"/>
              </a:rPr>
              <a:t>暗示</a:t>
            </a:r>
            <a:r>
              <a:rPr lang="ja-JP" altLang="ko-KR" sz="1800">
                <a:solidFill>
                  <a:schemeClr val="bg2"/>
                </a:solidFill>
                <a:latin typeface="ＭＳ Ｐゴシック" pitchFamily="34" charset="-128"/>
              </a:rPr>
              <a:t>的に歩ませる</a:t>
            </a:r>
            <a:r>
              <a:rPr lang="ja-JP" altLang="en-US" sz="1800">
                <a:solidFill>
                  <a:schemeClr val="bg2"/>
                </a:solidFill>
                <a:latin typeface="ＭＳ Ｐゴシック" pitchFamily="34" charset="-128"/>
              </a:rPr>
              <a:t>）</a:t>
            </a:r>
          </a:p>
        </p:txBody>
      </p:sp>
      <p:sp>
        <p:nvSpPr>
          <p:cNvPr id="272389" name="Rectangle 6"/>
          <p:cNvSpPr>
            <a:spLocks noChangeArrowheads="1"/>
          </p:cNvSpPr>
          <p:nvPr/>
        </p:nvSpPr>
        <p:spPr bwMode="auto">
          <a:xfrm>
            <a:off x="1714500" y="3678238"/>
            <a:ext cx="42021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a:t>
            </a:r>
            <a:r>
              <a:rPr lang="ko-KR" altLang="en-US" sz="2200">
                <a:solidFill>
                  <a:schemeClr val="bg2"/>
                </a:solidFill>
                <a:latin typeface="ＭＳ Ｐゴシック" pitchFamily="34" charset="-128"/>
              </a:rPr>
              <a:t>堕落人間</a:t>
            </a:r>
            <a:r>
              <a:rPr lang="ja-JP" altLang="en-US" sz="2200">
                <a:solidFill>
                  <a:schemeClr val="bg2"/>
                </a:solidFill>
                <a:latin typeface="ＭＳ Ｐゴシック" pitchFamily="34" charset="-128"/>
              </a:rPr>
              <a:t>の道」　　　　サタン</a:t>
            </a:r>
            <a:r>
              <a:rPr lang="ko-KR" altLang="en-US" sz="2200">
                <a:solidFill>
                  <a:schemeClr val="bg2"/>
                </a:solidFill>
                <a:latin typeface="ＭＳ Ｐゴシック" pitchFamily="34" charset="-128"/>
              </a:rPr>
              <a:t>屈伏</a:t>
            </a:r>
            <a:endParaRPr lang="ja-JP" altLang="en-US" sz="2200">
              <a:solidFill>
                <a:schemeClr val="bg2"/>
              </a:solidFill>
              <a:latin typeface="ＭＳ Ｐゴシック" pitchFamily="34" charset="-128"/>
            </a:endParaRPr>
          </a:p>
        </p:txBody>
      </p:sp>
      <p:sp>
        <p:nvSpPr>
          <p:cNvPr id="272390" name="Oval 7"/>
          <p:cNvSpPr>
            <a:spLocks noChangeArrowheads="1"/>
          </p:cNvSpPr>
          <p:nvPr/>
        </p:nvSpPr>
        <p:spPr bwMode="auto">
          <a:xfrm>
            <a:off x="1625600" y="2936875"/>
            <a:ext cx="336550" cy="336550"/>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神</a:t>
            </a:r>
          </a:p>
        </p:txBody>
      </p:sp>
      <p:sp>
        <p:nvSpPr>
          <p:cNvPr id="272391" name="Oval 8"/>
          <p:cNvSpPr>
            <a:spLocks noChangeArrowheads="1"/>
          </p:cNvSpPr>
          <p:nvPr/>
        </p:nvSpPr>
        <p:spPr bwMode="auto">
          <a:xfrm>
            <a:off x="438150" y="2892425"/>
            <a:ext cx="865188" cy="447675"/>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聖書</a:t>
            </a:r>
          </a:p>
        </p:txBody>
      </p:sp>
      <p:sp>
        <p:nvSpPr>
          <p:cNvPr id="286730" name="AutoShape 10"/>
          <p:cNvSpPr>
            <a:spLocks noChangeArrowheads="1"/>
          </p:cNvSpPr>
          <p:nvPr/>
        </p:nvSpPr>
        <p:spPr bwMode="auto">
          <a:xfrm>
            <a:off x="2571750" y="3346450"/>
            <a:ext cx="433388" cy="358775"/>
          </a:xfrm>
          <a:prstGeom prst="down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86731" name="AutoShape 11"/>
          <p:cNvSpPr>
            <a:spLocks noChangeArrowheads="1"/>
          </p:cNvSpPr>
          <p:nvPr/>
        </p:nvSpPr>
        <p:spPr bwMode="auto">
          <a:xfrm>
            <a:off x="3857625" y="3795713"/>
            <a:ext cx="503238" cy="215900"/>
          </a:xfrm>
          <a:prstGeom prst="rightArrow">
            <a:avLst>
              <a:gd name="adj1" fmla="val 50000"/>
              <a:gd name="adj2" fmla="val 58272"/>
            </a:avLst>
          </a:prstGeom>
          <a:solidFill>
            <a:schemeClr val="tx1">
              <a:lumMod val="65000"/>
            </a:schemeClr>
          </a:solidFill>
          <a:ln w="12700">
            <a:solidFill>
              <a:schemeClr val="bg2"/>
            </a:solidFill>
            <a:miter lim="800000"/>
            <a:headEnd/>
            <a:tailEnd/>
          </a:ln>
        </p:spPr>
        <p:txBody>
          <a:bodyPr wrap="none" anchor="ctr"/>
          <a:lstStyle/>
          <a:p>
            <a:pPr latinLnBrk="0">
              <a:defRPr/>
            </a:pPr>
            <a:endParaRPr lang="ja-JP" altLang="en-US"/>
          </a:p>
        </p:txBody>
      </p:sp>
      <p:sp>
        <p:nvSpPr>
          <p:cNvPr id="272394" name="Text Box 12"/>
          <p:cNvSpPr txBox="1">
            <a:spLocks noChangeArrowheads="1"/>
          </p:cNvSpPr>
          <p:nvPr/>
        </p:nvSpPr>
        <p:spPr bwMode="auto">
          <a:xfrm>
            <a:off x="395288" y="1071563"/>
            <a:ext cx="667543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１．モーセとイエスを中心とする復帰摂理</a:t>
            </a:r>
          </a:p>
        </p:txBody>
      </p:sp>
      <p:sp>
        <p:nvSpPr>
          <p:cNvPr id="272395" name="正方形/長方形 12"/>
          <p:cNvSpPr>
            <a:spLocks noChangeArrowheads="1"/>
          </p:cNvSpPr>
          <p:nvPr/>
        </p:nvSpPr>
        <p:spPr bwMode="auto">
          <a:xfrm>
            <a:off x="2928938" y="4249738"/>
            <a:ext cx="6000750" cy="1743075"/>
          </a:xfrm>
          <a:prstGeom prst="rect">
            <a:avLst/>
          </a:prstGeom>
          <a:noFill/>
          <a:ln w="9525">
            <a:noFill/>
            <a:miter lim="800000"/>
            <a:headEnd/>
            <a:tailEnd/>
          </a:ln>
        </p:spPr>
        <p:txBody>
          <a:bodyPr>
            <a:spAutoFit/>
          </a:bodyPr>
          <a:lstStyle/>
          <a:p>
            <a:pPr latinLnBrk="0">
              <a:lnSpc>
                <a:spcPct val="120000"/>
              </a:lnSpc>
            </a:pPr>
            <a:r>
              <a:rPr lang="ja-JP" altLang="en-US" sz="1800" b="0">
                <a:solidFill>
                  <a:schemeClr val="bg2"/>
                </a:solidFill>
                <a:latin typeface="ＭＳ Ｐゴシック" pitchFamily="34" charset="-128"/>
              </a:rPr>
              <a:t>： </a:t>
            </a:r>
            <a:r>
              <a:rPr lang="ja-JP" altLang="en-US" sz="1800">
                <a:solidFill>
                  <a:schemeClr val="bg2"/>
                </a:solidFill>
                <a:latin typeface="ＭＳ Ｐゴシック" pitchFamily="34" charset="-128"/>
              </a:rPr>
              <a:t>エサウ屈伏でサタン屈伏の表示路程 （アモス</a:t>
            </a:r>
            <a:r>
              <a:rPr lang="en-US" altLang="ja-JP" sz="1800">
                <a:solidFill>
                  <a:schemeClr val="bg2"/>
                </a:solidFill>
                <a:latin typeface="ＭＳ Ｐゴシック" pitchFamily="34" charset="-128"/>
              </a:rPr>
              <a:t>3/7</a:t>
            </a:r>
            <a:r>
              <a:rPr lang="ja-JP" altLang="en-US" sz="1800">
                <a:solidFill>
                  <a:schemeClr val="bg2"/>
                </a:solidFill>
                <a:latin typeface="ＭＳ Ｐゴシック" pitchFamily="34" charset="-128"/>
              </a:rPr>
              <a:t>）</a:t>
            </a:r>
          </a:p>
          <a:p>
            <a:pPr latinLnBrk="0">
              <a:lnSpc>
                <a:spcPct val="120000"/>
              </a:lnSpc>
            </a:pPr>
            <a:r>
              <a:rPr lang="ja-JP" altLang="en-US" sz="1800">
                <a:solidFill>
                  <a:schemeClr val="bg2"/>
                </a:solidFill>
                <a:latin typeface="ＭＳ Ｐゴシック" pitchFamily="34" charset="-128"/>
              </a:rPr>
              <a:t>： 民族的なサタン屈伏路程 （使</a:t>
            </a:r>
            <a:r>
              <a:rPr lang="en-US" altLang="ja-JP" sz="1800">
                <a:solidFill>
                  <a:schemeClr val="bg2"/>
                </a:solidFill>
                <a:latin typeface="ＭＳ Ｐゴシック" pitchFamily="34" charset="-128"/>
              </a:rPr>
              <a:t>3/22</a:t>
            </a:r>
            <a:r>
              <a:rPr lang="ja-JP" altLang="en-US" sz="1800">
                <a:solidFill>
                  <a:schemeClr val="bg2"/>
                </a:solidFill>
                <a:latin typeface="ＭＳ Ｐゴシック" pitchFamily="34" charset="-128"/>
              </a:rPr>
              <a:t>）</a:t>
            </a:r>
          </a:p>
          <a:p>
            <a:pPr latinLnBrk="0">
              <a:lnSpc>
                <a:spcPct val="120000"/>
              </a:lnSpc>
            </a:pPr>
            <a:r>
              <a:rPr lang="ja-JP" altLang="en-US" sz="1800">
                <a:solidFill>
                  <a:schemeClr val="bg2"/>
                </a:solidFill>
                <a:latin typeface="ＭＳ Ｐゴシック" pitchFamily="34" charset="-128"/>
              </a:rPr>
              <a:t>： サタンを実体的に屈伏させる道を開拓し、万民が</a:t>
            </a:r>
          </a:p>
          <a:p>
            <a:pPr latinLnBrk="0">
              <a:lnSpc>
                <a:spcPct val="120000"/>
              </a:lnSpc>
            </a:pPr>
            <a:r>
              <a:rPr lang="ja-JP" altLang="en-US" sz="1800">
                <a:solidFill>
                  <a:schemeClr val="bg2"/>
                </a:solidFill>
                <a:latin typeface="ＭＳ Ｐゴシック" pitchFamily="34" charset="-128"/>
              </a:rPr>
              <a:t>　 その道を行くよう教育してサタンを屈伏させる</a:t>
            </a:r>
            <a:endParaRPr lang="en-US" altLang="ja-JP" sz="1800">
              <a:solidFill>
                <a:schemeClr val="bg2"/>
              </a:solidFill>
              <a:latin typeface="ＭＳ Ｐゴシック" pitchFamily="34" charset="-128"/>
            </a:endParaRPr>
          </a:p>
          <a:p>
            <a:pPr latinLnBrk="0">
              <a:lnSpc>
                <a:spcPct val="120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（ヨハネ</a:t>
            </a:r>
            <a:r>
              <a:rPr lang="en-US" altLang="ja-JP" sz="1800">
                <a:solidFill>
                  <a:schemeClr val="bg2"/>
                </a:solidFill>
                <a:latin typeface="ＭＳ Ｐゴシック" pitchFamily="34" charset="-128"/>
              </a:rPr>
              <a:t>5/19)</a:t>
            </a:r>
            <a:endParaRPr lang="ja-JP" altLang="en-US" sz="18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Line 2"/>
          <p:cNvSpPr>
            <a:spLocks noChangeShapeType="1"/>
          </p:cNvSpPr>
          <p:nvPr/>
        </p:nvSpPr>
        <p:spPr bwMode="auto">
          <a:xfrm>
            <a:off x="785813" y="2366963"/>
            <a:ext cx="642937" cy="857250"/>
          </a:xfrm>
          <a:prstGeom prst="line">
            <a:avLst/>
          </a:prstGeom>
          <a:noFill/>
          <a:ln w="28575">
            <a:solidFill>
              <a:schemeClr val="bg2"/>
            </a:solidFill>
            <a:round/>
            <a:headEnd/>
            <a:tailEnd/>
          </a:ln>
        </p:spPr>
        <p:txBody>
          <a:bodyPr/>
          <a:lstStyle/>
          <a:p>
            <a:endParaRPr lang="ko-KR" altLang="en-US"/>
          </a:p>
        </p:txBody>
      </p:sp>
      <p:sp>
        <p:nvSpPr>
          <p:cNvPr id="273410" name="Rectangle 4"/>
          <p:cNvSpPr>
            <a:spLocks noChangeArrowheads="1"/>
          </p:cNvSpPr>
          <p:nvPr/>
        </p:nvSpPr>
        <p:spPr bwMode="auto">
          <a:xfrm>
            <a:off x="196850" y="927100"/>
            <a:ext cx="8785225" cy="427038"/>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（１） イエスの典型</a:t>
            </a:r>
            <a:r>
              <a:rPr lang="ko-KR" altLang="en-US" sz="2200">
                <a:solidFill>
                  <a:schemeClr val="bg2"/>
                </a:solidFill>
                <a:latin typeface="ＭＳ Ｐゴシック" pitchFamily="34" charset="-128"/>
              </a:rPr>
              <a:t>路程</a:t>
            </a:r>
            <a:r>
              <a:rPr lang="ja-JP" altLang="en-US" sz="2200">
                <a:solidFill>
                  <a:schemeClr val="bg2"/>
                </a:solidFill>
                <a:latin typeface="ＭＳ Ｐゴシック" pitchFamily="34" charset="-128"/>
              </a:rPr>
              <a:t>としてヤコブ</a:t>
            </a:r>
            <a:r>
              <a:rPr lang="ko-KR" altLang="en-US" sz="2200">
                <a:solidFill>
                  <a:schemeClr val="bg2"/>
                </a:solidFill>
                <a:latin typeface="ＭＳ Ｐゴシック" pitchFamily="34" charset="-128"/>
              </a:rPr>
              <a:t>路程</a:t>
            </a:r>
            <a:r>
              <a:rPr lang="ja-JP" altLang="en-US" sz="2200">
                <a:solidFill>
                  <a:schemeClr val="bg2"/>
                </a:solidFill>
                <a:latin typeface="ＭＳ Ｐゴシック" pitchFamily="34" charset="-128"/>
              </a:rPr>
              <a:t>とモーセ</a:t>
            </a:r>
            <a:r>
              <a:rPr lang="ko-KR" altLang="en-US" sz="2200">
                <a:solidFill>
                  <a:schemeClr val="bg2"/>
                </a:solidFill>
                <a:latin typeface="ＭＳ Ｐゴシック" pitchFamily="34" charset="-128"/>
              </a:rPr>
              <a:t>路程</a:t>
            </a:r>
            <a:r>
              <a:rPr lang="ja-JP" altLang="en-US" sz="2200">
                <a:solidFill>
                  <a:schemeClr val="bg2"/>
                </a:solidFill>
                <a:latin typeface="ＭＳ Ｐゴシック" pitchFamily="34" charset="-128"/>
              </a:rPr>
              <a:t>とを立てられた理由</a:t>
            </a:r>
            <a:r>
              <a:rPr lang="ja-JP" altLang="en-US" sz="2200" b="0">
                <a:solidFill>
                  <a:schemeClr val="bg2"/>
                </a:solidFill>
                <a:latin typeface="ＭＳ Ｐゴシック" pitchFamily="34" charset="-128"/>
              </a:rPr>
              <a:t> </a:t>
            </a:r>
            <a:endParaRPr lang="ko-KR" altLang="en-US" sz="2200" b="0">
              <a:solidFill>
                <a:schemeClr val="bg2"/>
              </a:solidFill>
              <a:latin typeface="ＭＳ Ｐゴシック" pitchFamily="34" charset="-128"/>
            </a:endParaRPr>
          </a:p>
        </p:txBody>
      </p:sp>
      <p:sp>
        <p:nvSpPr>
          <p:cNvPr id="273411" name="Rectangle 5"/>
          <p:cNvSpPr>
            <a:spLocks noChangeArrowheads="1"/>
          </p:cNvSpPr>
          <p:nvPr/>
        </p:nvSpPr>
        <p:spPr bwMode="auto">
          <a:xfrm>
            <a:off x="2571750" y="1928813"/>
            <a:ext cx="6357938" cy="2746375"/>
          </a:xfrm>
          <a:prstGeom prst="rect">
            <a:avLst/>
          </a:prstGeom>
          <a:noFill/>
          <a:ln w="9525">
            <a:noFill/>
            <a:miter lim="800000"/>
            <a:headEnd/>
            <a:tailEnd/>
          </a:ln>
        </p:spPr>
        <p:txBody>
          <a:bodyPr>
            <a:spAutoFit/>
          </a:bodyPr>
          <a:lstStyle/>
          <a:p>
            <a:pPr latinLnBrk="0">
              <a:lnSpc>
                <a:spcPct val="114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神にも順従</a:t>
            </a:r>
            <a:r>
              <a:rPr lang="ko-KR" altLang="en-US" sz="1800">
                <a:solidFill>
                  <a:schemeClr val="bg2"/>
                </a:solidFill>
                <a:latin typeface="ＭＳ Ｐゴシック" pitchFamily="34" charset="-128"/>
              </a:rPr>
              <a:t>屈伏</a:t>
            </a:r>
            <a:r>
              <a:rPr lang="ja-JP" altLang="en-US" sz="1800">
                <a:solidFill>
                  <a:schemeClr val="bg2"/>
                </a:solidFill>
                <a:latin typeface="ＭＳ Ｐゴシック" pitchFamily="34" charset="-128"/>
              </a:rPr>
              <a:t>しないサタンがイエスと聖徒に</a:t>
            </a:r>
            <a:r>
              <a:rPr lang="ko-KR" altLang="en-US" sz="1800">
                <a:solidFill>
                  <a:schemeClr val="bg2"/>
                </a:solidFill>
                <a:latin typeface="ＭＳ Ｐゴシック" pitchFamily="34" charset="-128"/>
              </a:rPr>
              <a:t>屈伏</a:t>
            </a:r>
            <a:r>
              <a:rPr lang="ja-JP" altLang="en-US" sz="1800">
                <a:solidFill>
                  <a:schemeClr val="bg2"/>
                </a:solidFill>
                <a:latin typeface="ＭＳ Ｐゴシック" pitchFamily="34" charset="-128"/>
              </a:rPr>
              <a:t>する</a:t>
            </a:r>
            <a:endParaRPr lang="en-US" altLang="ja-JP" sz="1800">
              <a:solidFill>
                <a:schemeClr val="bg2"/>
              </a:solidFill>
              <a:latin typeface="ＭＳ Ｐゴシック" pitchFamily="34" charset="-128"/>
            </a:endParaRPr>
          </a:p>
          <a:p>
            <a:pPr latinLnBrk="0">
              <a:lnSpc>
                <a:spcPct val="114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はずがない</a:t>
            </a:r>
            <a:endParaRPr lang="en-US" altLang="ko-KR"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② 神は</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を創造された原理的責任を負われ、サタン屈伏の</a:t>
            </a:r>
            <a:endParaRPr lang="en-US" altLang="ja-JP" sz="1800">
              <a:solidFill>
                <a:schemeClr val="bg2"/>
              </a:solidFill>
              <a:latin typeface="ＭＳ Ｐゴシック" pitchFamily="34" charset="-128"/>
            </a:endParaRPr>
          </a:p>
          <a:p>
            <a:pPr latinLnBrk="0">
              <a:lnSpc>
                <a:spcPct val="114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典型路程であるヤコブとモーセ</a:t>
            </a:r>
            <a:r>
              <a:rPr lang="ko-KR" altLang="en-US" sz="1800">
                <a:solidFill>
                  <a:schemeClr val="bg2"/>
                </a:solidFill>
                <a:latin typeface="ＭＳ Ｐゴシック" pitchFamily="34" charset="-128"/>
              </a:rPr>
              <a:t>路程</a:t>
            </a:r>
            <a:r>
              <a:rPr lang="ja-JP" altLang="en-US" sz="1800">
                <a:solidFill>
                  <a:schemeClr val="bg2"/>
                </a:solidFill>
                <a:latin typeface="ＭＳ Ｐゴシック" pitchFamily="34" charset="-128"/>
              </a:rPr>
              <a:t>を、神の責任分担として、</a:t>
            </a:r>
            <a:endParaRPr lang="en-US" altLang="ja-JP" sz="1800">
              <a:solidFill>
                <a:schemeClr val="bg2"/>
              </a:solidFill>
              <a:latin typeface="ＭＳ Ｐゴシック" pitchFamily="34" charset="-128"/>
            </a:endParaRPr>
          </a:p>
          <a:p>
            <a:pPr latinLnBrk="0">
              <a:lnSpc>
                <a:spcPct val="114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父母の立場から見せてくれる</a:t>
            </a:r>
            <a:endParaRPr lang="ko-KR" altLang="en-US"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③ イエスは人間祖先として来られ、ヤコブとモーセ</a:t>
            </a:r>
            <a:r>
              <a:rPr lang="ko-KR" altLang="en-US" sz="1800">
                <a:solidFill>
                  <a:schemeClr val="bg2"/>
                </a:solidFill>
                <a:latin typeface="ＭＳ Ｐゴシック" pitchFamily="34" charset="-128"/>
              </a:rPr>
              <a:t>路程</a:t>
            </a:r>
            <a:r>
              <a:rPr lang="ja-JP" altLang="en-US" sz="1800">
                <a:solidFill>
                  <a:schemeClr val="bg2"/>
                </a:solidFill>
                <a:latin typeface="ＭＳ Ｐゴシック" pitchFamily="34" charset="-128"/>
              </a:rPr>
              <a:t>の通りに</a:t>
            </a:r>
            <a:endParaRPr lang="en-US" altLang="ja-JP"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歩むことでサタンが屈伏し、</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聖徒たちはイエス</a:t>
            </a:r>
            <a:r>
              <a:rPr lang="ko-KR" altLang="en-US" sz="1800">
                <a:solidFill>
                  <a:schemeClr val="bg2"/>
                </a:solidFill>
                <a:latin typeface="ＭＳ Ｐゴシック" pitchFamily="34" charset="-128"/>
              </a:rPr>
              <a:t>路程</a:t>
            </a:r>
            <a:r>
              <a:rPr lang="ja-JP" altLang="en-US" sz="1800">
                <a:solidFill>
                  <a:schemeClr val="bg2"/>
                </a:solidFill>
                <a:latin typeface="ＭＳ Ｐゴシック" pitchFamily="34" charset="-128"/>
              </a:rPr>
              <a:t>の通りに</a:t>
            </a:r>
            <a:endParaRPr lang="en-US" altLang="ja-JP" sz="1800">
              <a:solidFill>
                <a:schemeClr val="bg2"/>
              </a:solidFill>
              <a:latin typeface="ＭＳ Ｐゴシック" pitchFamily="34" charset="-128"/>
            </a:endParaRPr>
          </a:p>
          <a:p>
            <a:pPr latinLnBrk="0">
              <a:lnSpc>
                <a:spcPct val="114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歩んで行きながらサタンを屈伏させる</a:t>
            </a:r>
            <a:endParaRPr lang="en-US" altLang="ko-KR" sz="1800">
              <a:solidFill>
                <a:schemeClr val="bg2"/>
              </a:solidFill>
              <a:latin typeface="ＭＳ Ｐゴシック" pitchFamily="34" charset="-128"/>
            </a:endParaRPr>
          </a:p>
        </p:txBody>
      </p:sp>
      <p:sp>
        <p:nvSpPr>
          <p:cNvPr id="273412" name="Rectangle 6"/>
          <p:cNvSpPr>
            <a:spLocks noChangeArrowheads="1"/>
          </p:cNvSpPr>
          <p:nvPr/>
        </p:nvSpPr>
        <p:spPr bwMode="auto">
          <a:xfrm>
            <a:off x="179388" y="260350"/>
            <a:ext cx="476726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２．サタン</a:t>
            </a:r>
            <a:r>
              <a:rPr lang="ko-KR" altLang="en-US" sz="3000">
                <a:solidFill>
                  <a:schemeClr val="bg2"/>
                </a:solidFill>
                <a:latin typeface="ＭＳ Ｐゴシック" pitchFamily="34" charset="-128"/>
              </a:rPr>
              <a:t>屈伏</a:t>
            </a:r>
            <a:r>
              <a:rPr lang="ja-JP" altLang="en-US" sz="3000">
                <a:solidFill>
                  <a:schemeClr val="bg2"/>
                </a:solidFill>
                <a:latin typeface="ＭＳ Ｐゴシック" pitchFamily="34" charset="-128"/>
              </a:rPr>
              <a:t>の典型的</a:t>
            </a:r>
            <a:r>
              <a:rPr lang="ko-KR" altLang="en-US" sz="3000">
                <a:solidFill>
                  <a:schemeClr val="bg2"/>
                </a:solidFill>
                <a:latin typeface="ＭＳ Ｐゴシック" pitchFamily="34" charset="-128"/>
              </a:rPr>
              <a:t>路程</a:t>
            </a:r>
          </a:p>
        </p:txBody>
      </p:sp>
      <p:sp>
        <p:nvSpPr>
          <p:cNvPr id="273413" name="Oval 10"/>
          <p:cNvSpPr>
            <a:spLocks noChangeArrowheads="1"/>
          </p:cNvSpPr>
          <p:nvPr/>
        </p:nvSpPr>
        <p:spPr bwMode="auto">
          <a:xfrm>
            <a:off x="1143000" y="2938463"/>
            <a:ext cx="576263" cy="576262"/>
          </a:xfrm>
          <a:prstGeom prst="ellipse">
            <a:avLst/>
          </a:prstGeom>
          <a:solidFill>
            <a:srgbClr val="0000FF"/>
          </a:solidFill>
          <a:ln w="19050">
            <a:solidFill>
              <a:schemeClr val="bg2"/>
            </a:solidFill>
            <a:round/>
            <a:headEnd/>
            <a:tailEnd/>
          </a:ln>
        </p:spPr>
        <p:txBody>
          <a:bodyPr wrap="none" anchor="ctr"/>
          <a:lstStyle/>
          <a:p>
            <a:pPr algn="ctr" latinLnBrk="0"/>
            <a:r>
              <a:rPr lang="ja-JP" altLang="en-US" sz="1600">
                <a:latin typeface="ＭＳ Ｐゴシック" pitchFamily="34" charset="-128"/>
              </a:rPr>
              <a:t>イエス</a:t>
            </a:r>
            <a:endParaRPr lang="ko-KR" altLang="en-US" sz="1600">
              <a:latin typeface="ＭＳ Ｐゴシック" pitchFamily="34" charset="-128"/>
            </a:endParaRPr>
          </a:p>
        </p:txBody>
      </p:sp>
      <p:sp>
        <p:nvSpPr>
          <p:cNvPr id="273414" name="Line 12"/>
          <p:cNvSpPr>
            <a:spLocks noChangeShapeType="1"/>
          </p:cNvSpPr>
          <p:nvPr/>
        </p:nvSpPr>
        <p:spPr bwMode="auto">
          <a:xfrm flipH="1" flipV="1">
            <a:off x="1071563" y="2438400"/>
            <a:ext cx="1071562" cy="142875"/>
          </a:xfrm>
          <a:prstGeom prst="line">
            <a:avLst/>
          </a:prstGeom>
          <a:noFill/>
          <a:ln w="28575">
            <a:solidFill>
              <a:schemeClr val="bg2"/>
            </a:solidFill>
            <a:round/>
            <a:headEnd/>
            <a:tailEnd type="triangle" w="med" len="med"/>
          </a:ln>
        </p:spPr>
        <p:txBody>
          <a:bodyPr/>
          <a:lstStyle/>
          <a:p>
            <a:endParaRPr lang="ko-KR" altLang="en-US"/>
          </a:p>
        </p:txBody>
      </p:sp>
      <p:sp>
        <p:nvSpPr>
          <p:cNvPr id="273415" name="Line 13"/>
          <p:cNvSpPr>
            <a:spLocks noChangeShapeType="1"/>
          </p:cNvSpPr>
          <p:nvPr/>
        </p:nvSpPr>
        <p:spPr bwMode="auto">
          <a:xfrm flipH="1">
            <a:off x="1681163" y="2554288"/>
            <a:ext cx="538162" cy="488950"/>
          </a:xfrm>
          <a:prstGeom prst="line">
            <a:avLst/>
          </a:prstGeom>
          <a:noFill/>
          <a:ln w="28575">
            <a:solidFill>
              <a:schemeClr val="bg2"/>
            </a:solidFill>
            <a:round/>
            <a:headEnd/>
            <a:tailEnd type="triangle" w="med" len="med"/>
          </a:ln>
        </p:spPr>
        <p:txBody>
          <a:bodyPr/>
          <a:lstStyle/>
          <a:p>
            <a:endParaRPr lang="ko-KR" altLang="en-US"/>
          </a:p>
        </p:txBody>
      </p:sp>
      <p:sp>
        <p:nvSpPr>
          <p:cNvPr id="273416" name="Freeform 16"/>
          <p:cNvSpPr>
            <a:spLocks/>
          </p:cNvSpPr>
          <p:nvPr/>
        </p:nvSpPr>
        <p:spPr bwMode="auto">
          <a:xfrm rot="-590651">
            <a:off x="849313" y="2995613"/>
            <a:ext cx="1455737" cy="1704975"/>
          </a:xfrm>
          <a:custGeom>
            <a:avLst/>
            <a:gdLst>
              <a:gd name="T0" fmla="*/ 0 w 862"/>
              <a:gd name="T1" fmla="*/ 2147483647 h 1134"/>
              <a:gd name="T2" fmla="*/ 2147483647 w 862"/>
              <a:gd name="T3" fmla="*/ 2147483647 h 1134"/>
              <a:gd name="T4" fmla="*/ 2147483647 w 862"/>
              <a:gd name="T5" fmla="*/ 2147483647 h 1134"/>
              <a:gd name="T6" fmla="*/ 2147483647 w 862"/>
              <a:gd name="T7" fmla="*/ 2147483647 h 1134"/>
              <a:gd name="T8" fmla="*/ 2147483647 w 862"/>
              <a:gd name="T9" fmla="*/ 2147483647 h 1134"/>
              <a:gd name="T10" fmla="*/ 2147483647 w 862"/>
              <a:gd name="T11" fmla="*/ 2147483647 h 1134"/>
              <a:gd name="T12" fmla="*/ 2147483647 w 862"/>
              <a:gd name="T13" fmla="*/ 2147483647 h 1134"/>
              <a:gd name="T14" fmla="*/ 2147483647 w 862"/>
              <a:gd name="T15" fmla="*/ 2147483647 h 1134"/>
              <a:gd name="T16" fmla="*/ 2147483647 w 862"/>
              <a:gd name="T17" fmla="*/ 2147483647 h 1134"/>
              <a:gd name="T18" fmla="*/ 2147483647 w 862"/>
              <a:gd name="T19" fmla="*/ 2147483647 h 1134"/>
              <a:gd name="T20" fmla="*/ 2147483647 w 862"/>
              <a:gd name="T21" fmla="*/ 2147483647 h 1134"/>
              <a:gd name="T22" fmla="*/ 2147483647 w 862"/>
              <a:gd name="T23" fmla="*/ 2147483647 h 1134"/>
              <a:gd name="T24" fmla="*/ 2147483647 w 862"/>
              <a:gd name="T25" fmla="*/ 2147483647 h 1134"/>
              <a:gd name="T26" fmla="*/ 2147483647 w 862"/>
              <a:gd name="T27" fmla="*/ 2147483647 h 1134"/>
              <a:gd name="T28" fmla="*/ 2147483647 w 862"/>
              <a:gd name="T29" fmla="*/ 0 h 1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2"/>
              <a:gd name="T46" fmla="*/ 0 h 1134"/>
              <a:gd name="T47" fmla="*/ 862 w 862"/>
              <a:gd name="T48" fmla="*/ 1134 h 1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2" h="1134">
                <a:moveTo>
                  <a:pt x="0" y="1134"/>
                </a:moveTo>
                <a:cubicBezTo>
                  <a:pt x="38" y="1123"/>
                  <a:pt x="76" y="1112"/>
                  <a:pt x="91" y="1089"/>
                </a:cubicBezTo>
                <a:cubicBezTo>
                  <a:pt x="106" y="1066"/>
                  <a:pt x="68" y="1028"/>
                  <a:pt x="91" y="998"/>
                </a:cubicBezTo>
                <a:cubicBezTo>
                  <a:pt x="114" y="968"/>
                  <a:pt x="204" y="938"/>
                  <a:pt x="227" y="908"/>
                </a:cubicBezTo>
                <a:cubicBezTo>
                  <a:pt x="250" y="878"/>
                  <a:pt x="204" y="847"/>
                  <a:pt x="227" y="817"/>
                </a:cubicBezTo>
                <a:cubicBezTo>
                  <a:pt x="250" y="787"/>
                  <a:pt x="340" y="764"/>
                  <a:pt x="363" y="726"/>
                </a:cubicBezTo>
                <a:cubicBezTo>
                  <a:pt x="386" y="688"/>
                  <a:pt x="340" y="620"/>
                  <a:pt x="363" y="590"/>
                </a:cubicBezTo>
                <a:cubicBezTo>
                  <a:pt x="386" y="560"/>
                  <a:pt x="476" y="575"/>
                  <a:pt x="499" y="545"/>
                </a:cubicBezTo>
                <a:cubicBezTo>
                  <a:pt x="522" y="515"/>
                  <a:pt x="476" y="439"/>
                  <a:pt x="499" y="409"/>
                </a:cubicBezTo>
                <a:cubicBezTo>
                  <a:pt x="522" y="379"/>
                  <a:pt x="612" y="386"/>
                  <a:pt x="635" y="363"/>
                </a:cubicBezTo>
                <a:cubicBezTo>
                  <a:pt x="658" y="340"/>
                  <a:pt x="620" y="296"/>
                  <a:pt x="635" y="273"/>
                </a:cubicBezTo>
                <a:cubicBezTo>
                  <a:pt x="650" y="250"/>
                  <a:pt x="711" y="250"/>
                  <a:pt x="726" y="227"/>
                </a:cubicBezTo>
                <a:cubicBezTo>
                  <a:pt x="741" y="204"/>
                  <a:pt x="711" y="166"/>
                  <a:pt x="726" y="136"/>
                </a:cubicBezTo>
                <a:cubicBezTo>
                  <a:pt x="741" y="106"/>
                  <a:pt x="794" y="69"/>
                  <a:pt x="817" y="46"/>
                </a:cubicBezTo>
                <a:cubicBezTo>
                  <a:pt x="840" y="23"/>
                  <a:pt x="851" y="11"/>
                  <a:pt x="862" y="0"/>
                </a:cubicBezTo>
              </a:path>
            </a:pathLst>
          </a:custGeom>
          <a:noFill/>
          <a:ln w="28575">
            <a:solidFill>
              <a:schemeClr val="hlink"/>
            </a:solidFill>
            <a:round/>
            <a:headEnd/>
            <a:tailEnd type="arrow" w="med" len="med"/>
          </a:ln>
        </p:spPr>
        <p:txBody>
          <a:bodyPr/>
          <a:lstStyle/>
          <a:p>
            <a:endParaRPr lang="ko-KR" altLang="en-US"/>
          </a:p>
        </p:txBody>
      </p:sp>
      <p:grpSp>
        <p:nvGrpSpPr>
          <p:cNvPr id="273417" name="Group 17"/>
          <p:cNvGrpSpPr>
            <a:grpSpLocks/>
          </p:cNvGrpSpPr>
          <p:nvPr/>
        </p:nvGrpSpPr>
        <p:grpSpPr bwMode="auto">
          <a:xfrm>
            <a:off x="1403350" y="2343150"/>
            <a:ext cx="215900" cy="288925"/>
            <a:chOff x="884" y="1797"/>
            <a:chExt cx="136" cy="182"/>
          </a:xfrm>
        </p:grpSpPr>
        <p:sp>
          <p:nvSpPr>
            <p:cNvPr id="273427" name="Line 18"/>
            <p:cNvSpPr>
              <a:spLocks noChangeShapeType="1"/>
            </p:cNvSpPr>
            <p:nvPr/>
          </p:nvSpPr>
          <p:spPr bwMode="auto">
            <a:xfrm flipH="1">
              <a:off x="884" y="1797"/>
              <a:ext cx="136" cy="182"/>
            </a:xfrm>
            <a:prstGeom prst="line">
              <a:avLst/>
            </a:prstGeom>
            <a:noFill/>
            <a:ln w="19050">
              <a:solidFill>
                <a:schemeClr val="accent1"/>
              </a:solidFill>
              <a:round/>
              <a:headEnd/>
              <a:tailEnd/>
            </a:ln>
          </p:spPr>
          <p:txBody>
            <a:bodyPr/>
            <a:lstStyle/>
            <a:p>
              <a:endParaRPr lang="ko-KR" altLang="en-US"/>
            </a:p>
          </p:txBody>
        </p:sp>
        <p:sp>
          <p:nvSpPr>
            <p:cNvPr id="273428" name="Line 19"/>
            <p:cNvSpPr>
              <a:spLocks noChangeShapeType="1"/>
            </p:cNvSpPr>
            <p:nvPr/>
          </p:nvSpPr>
          <p:spPr bwMode="auto">
            <a:xfrm>
              <a:off x="884" y="1797"/>
              <a:ext cx="136" cy="182"/>
            </a:xfrm>
            <a:prstGeom prst="line">
              <a:avLst/>
            </a:prstGeom>
            <a:noFill/>
            <a:ln w="19050">
              <a:solidFill>
                <a:schemeClr val="accent1"/>
              </a:solidFill>
              <a:round/>
              <a:headEnd/>
              <a:tailEnd/>
            </a:ln>
          </p:spPr>
          <p:txBody>
            <a:bodyPr/>
            <a:lstStyle/>
            <a:p>
              <a:endParaRPr lang="ko-KR" altLang="en-US"/>
            </a:p>
          </p:txBody>
        </p:sp>
      </p:grpSp>
      <p:grpSp>
        <p:nvGrpSpPr>
          <p:cNvPr id="273418" name="Group 20"/>
          <p:cNvGrpSpPr>
            <a:grpSpLocks/>
          </p:cNvGrpSpPr>
          <p:nvPr/>
        </p:nvGrpSpPr>
        <p:grpSpPr bwMode="auto">
          <a:xfrm rot="-1728647">
            <a:off x="1716088" y="2757488"/>
            <a:ext cx="215900" cy="288925"/>
            <a:chOff x="884" y="1797"/>
            <a:chExt cx="136" cy="182"/>
          </a:xfrm>
        </p:grpSpPr>
        <p:sp>
          <p:nvSpPr>
            <p:cNvPr id="273425" name="Line 21"/>
            <p:cNvSpPr>
              <a:spLocks noChangeShapeType="1"/>
            </p:cNvSpPr>
            <p:nvPr/>
          </p:nvSpPr>
          <p:spPr bwMode="auto">
            <a:xfrm flipH="1">
              <a:off x="884" y="1797"/>
              <a:ext cx="136" cy="182"/>
            </a:xfrm>
            <a:prstGeom prst="line">
              <a:avLst/>
            </a:prstGeom>
            <a:noFill/>
            <a:ln w="19050">
              <a:solidFill>
                <a:schemeClr val="accent1"/>
              </a:solidFill>
              <a:round/>
              <a:headEnd/>
              <a:tailEnd/>
            </a:ln>
          </p:spPr>
          <p:txBody>
            <a:bodyPr/>
            <a:lstStyle/>
            <a:p>
              <a:endParaRPr lang="ko-KR" altLang="en-US"/>
            </a:p>
          </p:txBody>
        </p:sp>
        <p:sp>
          <p:nvSpPr>
            <p:cNvPr id="273426" name="Line 22"/>
            <p:cNvSpPr>
              <a:spLocks noChangeShapeType="1"/>
            </p:cNvSpPr>
            <p:nvPr/>
          </p:nvSpPr>
          <p:spPr bwMode="auto">
            <a:xfrm>
              <a:off x="884" y="1797"/>
              <a:ext cx="136" cy="182"/>
            </a:xfrm>
            <a:prstGeom prst="line">
              <a:avLst/>
            </a:prstGeom>
            <a:noFill/>
            <a:ln w="19050">
              <a:solidFill>
                <a:schemeClr val="accent1"/>
              </a:solidFill>
              <a:round/>
              <a:headEnd/>
              <a:tailEnd/>
            </a:ln>
          </p:spPr>
          <p:txBody>
            <a:bodyPr/>
            <a:lstStyle/>
            <a:p>
              <a:endParaRPr lang="ko-KR" altLang="en-US"/>
            </a:p>
          </p:txBody>
        </p:sp>
      </p:grpSp>
      <p:sp>
        <p:nvSpPr>
          <p:cNvPr id="273419" name="Oval 11"/>
          <p:cNvSpPr>
            <a:spLocks noChangeArrowheads="1"/>
          </p:cNvSpPr>
          <p:nvPr/>
        </p:nvSpPr>
        <p:spPr bwMode="auto">
          <a:xfrm>
            <a:off x="1908175" y="2287588"/>
            <a:ext cx="576263" cy="576262"/>
          </a:xfrm>
          <a:prstGeom prst="ellipse">
            <a:avLst/>
          </a:prstGeom>
          <a:solidFill>
            <a:schemeClr val="hlink"/>
          </a:solidFill>
          <a:ln w="19050">
            <a:solidFill>
              <a:schemeClr val="bg2"/>
            </a:solidFill>
            <a:round/>
            <a:headEnd/>
            <a:tailEnd/>
          </a:ln>
        </p:spPr>
        <p:txBody>
          <a:bodyPr wrap="none" anchor="ctr"/>
          <a:lstStyle/>
          <a:p>
            <a:pPr algn="ctr" latinLnBrk="0"/>
            <a:r>
              <a:rPr lang="ja-JP" altLang="en-US" sz="2400">
                <a:latin typeface="ＭＳ Ｐゴシック" pitchFamily="34" charset="-128"/>
              </a:rPr>
              <a:t>サ</a:t>
            </a:r>
            <a:endParaRPr lang="ko-KR" altLang="en-US" sz="2400">
              <a:latin typeface="ＭＳ Ｐゴシック" pitchFamily="34" charset="-128"/>
            </a:endParaRPr>
          </a:p>
        </p:txBody>
      </p:sp>
      <p:cxnSp>
        <p:nvCxnSpPr>
          <p:cNvPr id="26" name="直線コネクタ 25"/>
          <p:cNvCxnSpPr/>
          <p:nvPr/>
        </p:nvCxnSpPr>
        <p:spPr>
          <a:xfrm rot="5400000">
            <a:off x="-782638" y="3687763"/>
            <a:ext cx="3071813"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73421" name="Oval 7"/>
          <p:cNvSpPr>
            <a:spLocks noChangeArrowheads="1"/>
          </p:cNvSpPr>
          <p:nvPr/>
        </p:nvSpPr>
        <p:spPr bwMode="auto">
          <a:xfrm>
            <a:off x="468313" y="2071688"/>
            <a:ext cx="576262" cy="576262"/>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endParaRPr lang="ko-KR" altLang="en-US" sz="2400">
              <a:solidFill>
                <a:schemeClr val="bg2"/>
              </a:solidFill>
              <a:latin typeface="ＭＳ Ｐゴシック" pitchFamily="34" charset="-128"/>
            </a:endParaRPr>
          </a:p>
        </p:txBody>
      </p:sp>
      <p:sp>
        <p:nvSpPr>
          <p:cNvPr id="273422" name="Oval 8"/>
          <p:cNvSpPr>
            <a:spLocks noChangeArrowheads="1"/>
          </p:cNvSpPr>
          <p:nvPr/>
        </p:nvSpPr>
        <p:spPr bwMode="auto">
          <a:xfrm>
            <a:off x="468313" y="3511550"/>
            <a:ext cx="576262" cy="576263"/>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sp>
        <p:nvSpPr>
          <p:cNvPr id="273423" name="Oval 9"/>
          <p:cNvSpPr>
            <a:spLocks noChangeArrowheads="1"/>
          </p:cNvSpPr>
          <p:nvPr/>
        </p:nvSpPr>
        <p:spPr bwMode="auto">
          <a:xfrm>
            <a:off x="468313" y="4735513"/>
            <a:ext cx="576262" cy="576262"/>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a:t>
            </a:r>
          </a:p>
        </p:txBody>
      </p:sp>
      <p:sp>
        <p:nvSpPr>
          <p:cNvPr id="273424" name="テキスト ボックス 36"/>
          <p:cNvSpPr txBox="1">
            <a:spLocks noChangeArrowheads="1"/>
          </p:cNvSpPr>
          <p:nvPr/>
        </p:nvSpPr>
        <p:spPr bwMode="auto">
          <a:xfrm rot="-2478619">
            <a:off x="884238" y="3232150"/>
            <a:ext cx="415925" cy="579438"/>
          </a:xfrm>
          <a:prstGeom prst="rect">
            <a:avLst/>
          </a:prstGeom>
          <a:noFill/>
          <a:ln w="9525">
            <a:noFill/>
            <a:miter lim="800000"/>
            <a:headEnd/>
            <a:tailEnd/>
          </a:ln>
        </p:spPr>
        <p:txBody>
          <a:bodyPr wrap="none">
            <a:spAutoFit/>
          </a:bodyPr>
          <a:lstStyle/>
          <a:p>
            <a:pPr latinLnBrk="0"/>
            <a:r>
              <a:rPr lang="en-US" altLang="ja-JP">
                <a:solidFill>
                  <a:schemeClr val="bg2"/>
                </a:solidFill>
              </a:rPr>
              <a:t>=</a:t>
            </a:r>
            <a:endParaRPr lang="ja-JP" altLang="en-US">
              <a:solidFill>
                <a:schemeClr val="bg2"/>
              </a:solidFill>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304800" y="142875"/>
            <a:ext cx="7832725" cy="854075"/>
          </a:xfrm>
          <a:prstGeom prst="rect">
            <a:avLst/>
          </a:prstGeom>
          <a:noFill/>
          <a:ln w="9525">
            <a:noFill/>
            <a:miter lim="800000"/>
            <a:headEnd/>
            <a:tailEnd/>
          </a:ln>
        </p:spPr>
        <p:txBody>
          <a:bodyPr wrap="none">
            <a:spAutoFit/>
          </a:bodyPr>
          <a:lstStyle/>
          <a:p>
            <a:pPr algn="ctr" latinLnBrk="0"/>
            <a:r>
              <a:rPr lang="ja-JP" altLang="en-US" sz="2400">
                <a:solidFill>
                  <a:schemeClr val="bg2"/>
                </a:solidFill>
                <a:latin typeface="ＭＳ Ｐゴシック" pitchFamily="34" charset="-128"/>
              </a:rPr>
              <a:t>（２） ヤコブ路程を見本として歩いたモーセ路程とイエス路程</a:t>
            </a:r>
          </a:p>
          <a:p>
            <a:pPr algn="ctr" latinLnBrk="0">
              <a:lnSpc>
                <a:spcPct val="130000"/>
              </a:lnSpc>
            </a:pPr>
            <a:r>
              <a:rPr lang="ja-JP" altLang="en-US" sz="2000">
                <a:solidFill>
                  <a:schemeClr val="bg2"/>
                </a:solidFill>
                <a:latin typeface="ＭＳ Ｐゴシック" pitchFamily="34" charset="-128"/>
              </a:rPr>
              <a:t>（サタン</a:t>
            </a:r>
            <a:r>
              <a:rPr lang="ko-KR" altLang="en-US" sz="2000">
                <a:solidFill>
                  <a:schemeClr val="bg2"/>
                </a:solidFill>
                <a:latin typeface="ＭＳ Ｐゴシック" pitchFamily="34" charset="-128"/>
              </a:rPr>
              <a:t>屈伏</a:t>
            </a:r>
            <a:r>
              <a:rPr lang="ja-JP" altLang="en-US" sz="2000">
                <a:solidFill>
                  <a:schemeClr val="bg2"/>
                </a:solidFill>
                <a:latin typeface="ＭＳ Ｐゴシック" pitchFamily="34" charset="-128"/>
              </a:rPr>
              <a:t>の典型路程の事実</a:t>
            </a:r>
            <a:r>
              <a:rPr lang="ko-KR" altLang="en-US" sz="2000">
                <a:solidFill>
                  <a:schemeClr val="bg2"/>
                </a:solidFill>
                <a:latin typeface="ＭＳ Ｐゴシック" pitchFamily="34" charset="-128"/>
              </a:rPr>
              <a:t>比較</a:t>
            </a:r>
            <a:r>
              <a:rPr lang="ja-JP" altLang="en-US" sz="2000">
                <a:solidFill>
                  <a:schemeClr val="bg2"/>
                </a:solidFill>
                <a:latin typeface="ＭＳ Ｐゴシック" pitchFamily="34" charset="-128"/>
              </a:rPr>
              <a:t>）</a:t>
            </a:r>
          </a:p>
        </p:txBody>
      </p:sp>
      <p:graphicFrame>
        <p:nvGraphicFramePr>
          <p:cNvPr id="288844" name="Group 76"/>
          <p:cNvGraphicFramePr>
            <a:graphicFrameLocks noGrp="1"/>
          </p:cNvGraphicFramePr>
          <p:nvPr/>
        </p:nvGraphicFramePr>
        <p:xfrm>
          <a:off x="271463" y="1162050"/>
          <a:ext cx="8569325" cy="5053013"/>
        </p:xfrm>
        <a:graphic>
          <a:graphicData uri="http://schemas.openxmlformats.org/drawingml/2006/table">
            <a:tbl>
              <a:tblPr/>
              <a:tblGrid>
                <a:gridCol w="431800"/>
                <a:gridCol w="1439862"/>
                <a:gridCol w="2305050"/>
                <a:gridCol w="2303463"/>
                <a:gridCol w="2089150"/>
              </a:tblGrid>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FFFF"/>
                    </a:solidFill>
                  </a:tcPr>
                </a:tc>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アダム</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堕落経路</a:t>
                      </a:r>
                      <a:endParaRPr kumimoji="1" lang="ko-KR" altLang="en-US"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FFFF"/>
                    </a:solidFill>
                  </a:tcPr>
                </a:tc>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ヤコブ</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路程</a:t>
                      </a:r>
                    </a:p>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象徴的（家庭的）</a:t>
                      </a:r>
                      <a:endParaRPr kumimoji="1" lang="en-US" altLang="ko-KR"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FFFF"/>
                    </a:solidFill>
                  </a:tcPr>
                </a:tc>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モーセ</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路程</a:t>
                      </a:r>
                    </a:p>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形象的（民族的）</a:t>
                      </a:r>
                      <a:endParaRPr kumimoji="1" lang="en-US" altLang="ko-KR"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FFFF"/>
                    </a:solidFill>
                  </a:tcPr>
                </a:tc>
                <a:tc>
                  <a:txBody>
                    <a:bodyPr/>
                    <a:lstStyle/>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イエス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路程</a:t>
                      </a:r>
                    </a:p>
                    <a:p>
                      <a:pPr marL="0" marR="0" lvl="0" indent="0" algn="ctr" defTabSz="914400" rtl="0" eaLnBrk="1" fontAlgn="base" latinLnBrk="0" hangingPunct="1">
                        <a:lnSpc>
                          <a:spcPts val="2000"/>
                        </a:lnSpc>
                        <a:spcBef>
                          <a:spcPct val="2000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実体的（国家的）</a:t>
                      </a:r>
                      <a:endParaRPr kumimoji="1" lang="en-US" altLang="ko-KR"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FFFF"/>
                    </a:solid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1</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試練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天使</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と組み打ち</a:t>
                      </a:r>
                      <a:endParaRPr kumimoji="1" lang="en-US" altLang="ja-JP"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32/25)</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モーセを殺そうとする</a:t>
                      </a:r>
                      <a:endPar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4/24-26)</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３大試練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2</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肉と霊</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パンとレンズ豆</a:t>
                      </a:r>
                      <a:endParaRPr kumimoji="1" lang="en-US" altLang="ja-JP"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 (創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25/34)</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マナとうずら</a:t>
                      </a:r>
                      <a:endPar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16/13,14)</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肉と血</a:t>
                      </a:r>
                      <a:endPar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3</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死体</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死体 </a:t>
                      </a: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40</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日 分立</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50/3)</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死体分立</a:t>
                      </a: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ユダ</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1/9)</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死体分立</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（復活）</a:t>
                      </a:r>
                      <a:endParaRPr kumimoji="1" lang="en-US" altLang="ja-JP"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 （マタイ</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28/12,13</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66713">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4</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rowSpan="3">
                  <a:txBody>
                    <a:bodyPr/>
                    <a:lstStyle/>
                    <a:p>
                      <a:pPr marL="0" marR="0" lvl="0" indent="0" algn="l" defTabSz="914400" rtl="0" eaLnBrk="1" fontAlgn="base" latinLnBrk="0" hangingPunct="1">
                        <a:lnSpc>
                          <a:spcPts val="2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数</a:t>
                      </a:r>
                    </a:p>
                    <a:p>
                      <a:pPr marL="0" marR="0" lvl="0" indent="0" algn="l" defTabSz="914400" rtl="0" eaLnBrk="1" fontAlgn="base" latinLnBrk="0" hangingPunct="1">
                        <a:lnSpc>
                          <a:spcPts val="2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復帰</a:t>
                      </a:r>
                      <a:endPar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日路程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31/22)</a:t>
                      </a:r>
                      <a:endParaRPr kumimoji="1" lang="en-US" altLang="ja-JP" sz="13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日路程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5/3)</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日路程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ルカ</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18/33)</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60363">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子息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35/22)</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ko-KR"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支派</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24/4)</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弟子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マタイ</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10/1)</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87338">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70</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家族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46/27)</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70</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長老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24/1)</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rPr>
                        <a:t>70</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門徒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ルカ</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10/1)</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5</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杖</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ヨルダン川 </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32/10)</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紅海 </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出1</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4/16</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苦海 </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（黙</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12/5</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黙</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2/27</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6</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母子協助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母子協助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27/43)</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母子協助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2/2)</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母子協助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マタイ</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2/13)</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7</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カナン復帰</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ハラン ⇒ カナン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創31-33</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3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エジプト ⇒ </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カナン </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出3</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/8)</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エジプト ⇒ ナザレ</a:t>
                      </a:r>
                      <a:endPar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8</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サタン壊滅</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偶像</a:t>
                      </a:r>
                      <a:r>
                        <a:rPr kumimoji="1" lang="ko-KR"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 樫の木</a:t>
                      </a:r>
                      <a:endParaRPr kumimoji="1" lang="ko-KR" altLang="ja-JP"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創</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35/4)</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偶像 ⇒金の子牛</a:t>
                      </a:r>
                      <a:endParaRPr kumimoji="1" lang="ko-KR" altLang="ja-JP"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300" b="1" i="0" u="none" strike="noStrike" cap="none" normalizeH="0" baseline="0" smtClean="0">
                          <a:ln>
                            <a:noFill/>
                          </a:ln>
                          <a:solidFill>
                            <a:schemeClr val="bg2"/>
                          </a:solidFill>
                          <a:effectLst/>
                          <a:latin typeface="ＭＳ Ｐゴシック" pitchFamily="34" charset="-128"/>
                          <a:ea typeface="ＭＳ Ｐゴシック" pitchFamily="34" charset="-128"/>
                        </a:rPr>
                        <a:t>出</a:t>
                      </a:r>
                      <a:r>
                        <a:rPr kumimoji="1" lang="en-US" altLang="ko-KR" sz="1300" b="1" i="0" u="none" strike="noStrike" cap="none" normalizeH="0" baseline="0" smtClean="0">
                          <a:ln>
                            <a:noFill/>
                          </a:ln>
                          <a:solidFill>
                            <a:schemeClr val="bg2"/>
                          </a:solidFill>
                          <a:effectLst/>
                          <a:latin typeface="ＭＳ Ｐゴシック" pitchFamily="34" charset="-128"/>
                          <a:ea typeface="ＭＳ Ｐゴシック" pitchFamily="34" charset="-128"/>
                        </a:rPr>
                        <a:t>32/20)</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み旨と権能</a:t>
                      </a:r>
                      <a:endParaRPr kumimoji="1" lang="ja-JP" altLang="ja-JP"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74504" name="Text Box 73"/>
          <p:cNvSpPr txBox="1">
            <a:spLocks noChangeArrowheads="1"/>
          </p:cNvSpPr>
          <p:nvPr/>
        </p:nvSpPr>
        <p:spPr bwMode="auto">
          <a:xfrm>
            <a:off x="1343025" y="3613150"/>
            <a:ext cx="746125" cy="806450"/>
          </a:xfrm>
          <a:prstGeom prst="rect">
            <a:avLst/>
          </a:prstGeom>
          <a:noFill/>
          <a:ln w="9525">
            <a:noFill/>
            <a:miter lim="800000"/>
            <a:headEnd/>
            <a:tailEnd/>
          </a:ln>
        </p:spPr>
        <p:txBody>
          <a:bodyPr wrap="none">
            <a:spAutoFit/>
          </a:bodyPr>
          <a:lstStyle/>
          <a:p>
            <a:pPr latinLnBrk="0">
              <a:lnSpc>
                <a:spcPct val="130000"/>
              </a:lnSpc>
            </a:pPr>
            <a:r>
              <a:rPr lang="ja-JP" altLang="en-US" sz="1200">
                <a:solidFill>
                  <a:schemeClr val="bg2"/>
                </a:solidFill>
                <a:latin typeface="ＭＳ Ｐゴシック" pitchFamily="34" charset="-128"/>
              </a:rPr>
              <a:t>３段階</a:t>
            </a:r>
          </a:p>
          <a:p>
            <a:pPr latinLnBrk="0">
              <a:lnSpc>
                <a:spcPct val="130000"/>
              </a:lnSpc>
            </a:pPr>
            <a:r>
              <a:rPr lang="ja-JP" altLang="en-US" sz="1200">
                <a:solidFill>
                  <a:schemeClr val="bg2"/>
                </a:solidFill>
                <a:latin typeface="ＭＳ Ｐゴシック" pitchFamily="34" charset="-128"/>
              </a:rPr>
              <a:t>１２代</a:t>
            </a:r>
          </a:p>
          <a:p>
            <a:pPr latinLnBrk="0">
              <a:lnSpc>
                <a:spcPct val="130000"/>
              </a:lnSpc>
            </a:pPr>
            <a:r>
              <a:rPr lang="ja-JP" altLang="en-US" sz="1200">
                <a:solidFill>
                  <a:schemeClr val="bg2"/>
                </a:solidFill>
                <a:latin typeface="ＭＳ Ｐゴシック" pitchFamily="34" charset="-128"/>
              </a:rPr>
              <a:t>７日創造</a:t>
            </a:r>
          </a:p>
        </p:txBody>
      </p:sp>
      <p:sp>
        <p:nvSpPr>
          <p:cNvPr id="274505" name="AutoShape 74"/>
          <p:cNvSpPr>
            <a:spLocks/>
          </p:cNvSpPr>
          <p:nvPr/>
        </p:nvSpPr>
        <p:spPr bwMode="auto">
          <a:xfrm>
            <a:off x="1316038" y="3659188"/>
            <a:ext cx="73025" cy="719137"/>
          </a:xfrm>
          <a:prstGeom prst="leftBrace">
            <a:avLst>
              <a:gd name="adj1" fmla="val 82065"/>
              <a:gd name="adj2" fmla="val 50000"/>
            </a:avLst>
          </a:prstGeom>
          <a:noFill/>
          <a:ln w="19050">
            <a:solidFill>
              <a:schemeClr val="bg2"/>
            </a:solidFill>
            <a:round/>
            <a:headEnd/>
            <a:tailEnd/>
          </a:ln>
        </p:spPr>
        <p:txBody>
          <a:bodyPr wrap="none" anchor="ctr"/>
          <a:lstStyle/>
          <a:p>
            <a:pPr latinLnBrk="0"/>
            <a:endParaRPr lang="ja-JP" altLang="en-US" b="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円/楕円 22"/>
          <p:cNvSpPr>
            <a:spLocks noChangeArrowheads="1"/>
          </p:cNvSpPr>
          <p:nvPr/>
        </p:nvSpPr>
        <p:spPr bwMode="auto">
          <a:xfrm>
            <a:off x="428625" y="5410200"/>
            <a:ext cx="1143000" cy="428625"/>
          </a:xfrm>
          <a:prstGeom prst="ellipse">
            <a:avLst/>
          </a:prstGeom>
          <a:solidFill>
            <a:schemeClr val="tx2"/>
          </a:solidFill>
          <a:ln w="9525">
            <a:solidFill>
              <a:schemeClr val="bg2"/>
            </a:solidFill>
            <a:miter lim="800000"/>
            <a:headEnd/>
            <a:tailEnd/>
          </a:ln>
        </p:spPr>
        <p:txBody>
          <a:bodyPr wrap="none" anchor="ctr"/>
          <a:lstStyle/>
          <a:p>
            <a:pPr algn="ctr" latinLnBrk="0"/>
            <a:endParaRPr lang="ja-JP" altLang="en-US"/>
          </a:p>
        </p:txBody>
      </p:sp>
      <p:sp>
        <p:nvSpPr>
          <p:cNvPr id="275458" name="Text Box 2"/>
          <p:cNvSpPr txBox="1">
            <a:spLocks noChangeArrowheads="1"/>
          </p:cNvSpPr>
          <p:nvPr/>
        </p:nvSpPr>
        <p:spPr bwMode="auto">
          <a:xfrm>
            <a:off x="785813" y="714375"/>
            <a:ext cx="24844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復帰摂理原則は同一</a:t>
            </a:r>
          </a:p>
        </p:txBody>
      </p:sp>
      <p:sp>
        <p:nvSpPr>
          <p:cNvPr id="275459" name="Text Box 3"/>
          <p:cNvSpPr txBox="1">
            <a:spLocks noChangeArrowheads="1"/>
          </p:cNvSpPr>
          <p:nvPr/>
        </p:nvSpPr>
        <p:spPr bwMode="auto">
          <a:xfrm>
            <a:off x="0" y="73025"/>
            <a:ext cx="9144000" cy="641350"/>
          </a:xfrm>
          <a:prstGeom prst="rect">
            <a:avLst/>
          </a:prstGeom>
          <a:noFill/>
          <a:ln w="9525">
            <a:noFill/>
            <a:miter lim="800000"/>
            <a:headEnd/>
            <a:tailEnd/>
          </a:ln>
        </p:spPr>
        <p:txBody>
          <a:bodyPr>
            <a:spAutoFit/>
          </a:bodyPr>
          <a:lstStyle/>
          <a:p>
            <a:pPr latinLnBrk="0"/>
            <a:r>
              <a:rPr lang="ja-JP" altLang="en-US" sz="3600">
                <a:solidFill>
                  <a:schemeClr val="bg2"/>
                </a:solidFill>
                <a:latin typeface="ＭＳ Ｐゴシック" pitchFamily="34" charset="-128"/>
              </a:rPr>
              <a:t>　一、モーセを中心とする復帰摂理の概観</a:t>
            </a:r>
          </a:p>
        </p:txBody>
      </p:sp>
      <p:sp>
        <p:nvSpPr>
          <p:cNvPr id="275460" name="Text Box 4"/>
          <p:cNvSpPr txBox="1">
            <a:spLocks noChangeArrowheads="1"/>
          </p:cNvSpPr>
          <p:nvPr/>
        </p:nvSpPr>
        <p:spPr bwMode="auto">
          <a:xfrm>
            <a:off x="609600" y="1069975"/>
            <a:ext cx="3692525" cy="519113"/>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１．以前の摂理と違う点</a:t>
            </a:r>
          </a:p>
        </p:txBody>
      </p:sp>
      <p:sp>
        <p:nvSpPr>
          <p:cNvPr id="275461" name="Text Box 5"/>
          <p:cNvSpPr txBox="1">
            <a:spLocks noChangeArrowheads="1"/>
          </p:cNvSpPr>
          <p:nvPr/>
        </p:nvSpPr>
        <p:spPr bwMode="auto">
          <a:xfrm>
            <a:off x="1066800" y="1538288"/>
            <a:ext cx="5065713" cy="996950"/>
          </a:xfrm>
          <a:prstGeom prst="rect">
            <a:avLst/>
          </a:prstGeom>
          <a:noFill/>
          <a:ln w="9525">
            <a:noFill/>
            <a:miter lim="800000"/>
            <a:headEnd/>
            <a:tailEnd/>
          </a:ln>
        </p:spPr>
        <p:txBody>
          <a:bodyPr wrap="none">
            <a:spAutoFit/>
          </a:bodyPr>
          <a:lstStyle/>
          <a:p>
            <a:pPr latinLnBrk="0">
              <a:lnSpc>
                <a:spcPct val="11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家庭的 ⇒ 民族的（範囲が変化する）</a:t>
            </a:r>
          </a:p>
          <a:p>
            <a:pPr latinLnBrk="0">
              <a:lnSpc>
                <a:spcPct val="110000"/>
              </a:lnSpc>
            </a:pPr>
            <a:r>
              <a:rPr lang="ja-JP" altLang="en-US" sz="1800">
                <a:solidFill>
                  <a:schemeClr val="bg2"/>
                </a:solidFill>
                <a:latin typeface="ＭＳ Ｐゴシック" pitchFamily="34" charset="-128"/>
              </a:rPr>
              <a:t>② 復帰基台摂理時代 ⇒復帰摂理時代</a:t>
            </a:r>
          </a:p>
          <a:p>
            <a:pPr latinLnBrk="0">
              <a:lnSpc>
                <a:spcPct val="110000"/>
              </a:lnSpc>
            </a:pPr>
            <a:r>
              <a:rPr lang="ja-JP" altLang="en-US" sz="1800">
                <a:solidFill>
                  <a:schemeClr val="bg2"/>
                </a:solidFill>
                <a:latin typeface="ＭＳ Ｐゴシック" pitchFamily="34" charset="-128"/>
              </a:rPr>
              <a:t>③ 象徴献祭 ⇒ 神のみ言を中心として（蕩減条件）</a:t>
            </a:r>
          </a:p>
        </p:txBody>
      </p:sp>
      <p:sp>
        <p:nvSpPr>
          <p:cNvPr id="275462" name="Text Box 6"/>
          <p:cNvSpPr txBox="1">
            <a:spLocks noChangeArrowheads="1"/>
          </p:cNvSpPr>
          <p:nvPr/>
        </p:nvSpPr>
        <p:spPr bwMode="auto">
          <a:xfrm>
            <a:off x="609600" y="2532063"/>
            <a:ext cx="4159250"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２．モーセの位置（特殊性）</a:t>
            </a:r>
          </a:p>
        </p:txBody>
      </p:sp>
      <p:sp>
        <p:nvSpPr>
          <p:cNvPr id="275463" name="Text Box 7"/>
          <p:cNvSpPr txBox="1">
            <a:spLocks noChangeArrowheads="1"/>
          </p:cNvSpPr>
          <p:nvPr/>
        </p:nvSpPr>
        <p:spPr bwMode="auto">
          <a:xfrm>
            <a:off x="1050925" y="3000375"/>
            <a:ext cx="6181725" cy="996950"/>
          </a:xfrm>
          <a:prstGeom prst="rect">
            <a:avLst/>
          </a:prstGeom>
          <a:noFill/>
          <a:ln w="9525">
            <a:noFill/>
            <a:miter lim="800000"/>
            <a:headEnd/>
            <a:tailEnd/>
          </a:ln>
        </p:spPr>
        <p:txBody>
          <a:bodyPr wrap="none">
            <a:spAutoFit/>
          </a:bodyPr>
          <a:lstStyle/>
          <a:p>
            <a:pPr latinLnBrk="0">
              <a:lnSpc>
                <a:spcPct val="11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神の代身者</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出</a:t>
            </a:r>
            <a:r>
              <a:rPr lang="ko-KR" altLang="en-US" sz="1800">
                <a:solidFill>
                  <a:schemeClr val="bg2"/>
                </a:solidFill>
                <a:latin typeface="ＭＳ Ｐゴシック" pitchFamily="34" charset="-128"/>
              </a:rPr>
              <a:t>4/16</a:t>
            </a:r>
            <a:r>
              <a:rPr lang="ja-JP" altLang="en-US" sz="1800">
                <a:solidFill>
                  <a:schemeClr val="bg2"/>
                </a:solidFill>
                <a:latin typeface="ＭＳ Ｐゴシック" pitchFamily="34" charset="-128"/>
              </a:rPr>
              <a:t>、出</a:t>
            </a:r>
            <a:r>
              <a:rPr lang="ko-KR" altLang="en-US" sz="1800">
                <a:solidFill>
                  <a:schemeClr val="bg2"/>
                </a:solidFill>
                <a:latin typeface="ＭＳ Ｐゴシック" pitchFamily="34" charset="-128"/>
              </a:rPr>
              <a:t>7/1）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モーセ＝ 神</a:t>
            </a:r>
          </a:p>
          <a:p>
            <a:pPr latinLnBrk="0">
              <a:lnSpc>
                <a:spcPct val="110000"/>
              </a:lnSpc>
            </a:pPr>
            <a:r>
              <a:rPr lang="ja-JP" altLang="en-US" sz="1800">
                <a:solidFill>
                  <a:schemeClr val="bg2"/>
                </a:solidFill>
                <a:latin typeface="ＭＳ Ｐゴシック" pitchFamily="34" charset="-128"/>
              </a:rPr>
              <a:t>② イエスの模擬者（創</a:t>
            </a:r>
            <a:r>
              <a:rPr lang="en-US" altLang="ja-JP" sz="1800">
                <a:solidFill>
                  <a:schemeClr val="bg2"/>
                </a:solidFill>
                <a:latin typeface="ＭＳ Ｐゴシック" pitchFamily="34" charset="-128"/>
              </a:rPr>
              <a:t>37</a:t>
            </a:r>
            <a:r>
              <a:rPr lang="ko-KR" altLang="en-US" sz="1800">
                <a:solidFill>
                  <a:schemeClr val="bg2"/>
                </a:solidFill>
                <a:latin typeface="ＭＳ Ｐゴシック" pitchFamily="34" charset="-128"/>
              </a:rPr>
              <a:t>/5-11</a:t>
            </a:r>
            <a:r>
              <a:rPr lang="ja-JP"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肉身をつけた神  ＝ イエス</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③ モーセ路程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イエスの典型的路程</a:t>
            </a:r>
          </a:p>
        </p:txBody>
      </p:sp>
      <p:sp>
        <p:nvSpPr>
          <p:cNvPr id="275464" name="Text Box 8"/>
          <p:cNvSpPr txBox="1">
            <a:spLocks noChangeArrowheads="1"/>
          </p:cNvSpPr>
          <p:nvPr/>
        </p:nvSpPr>
        <p:spPr bwMode="auto">
          <a:xfrm>
            <a:off x="2698750" y="3922713"/>
            <a:ext cx="4559300" cy="695325"/>
          </a:xfrm>
          <a:prstGeom prst="rect">
            <a:avLst/>
          </a:prstGeom>
          <a:noFill/>
          <a:ln w="9525">
            <a:noFill/>
            <a:miter lim="800000"/>
            <a:headEnd/>
            <a:tailEnd/>
          </a:ln>
        </p:spPr>
        <p:txBody>
          <a:bodyPr wrap="none">
            <a:spAutoFit/>
          </a:bodyPr>
          <a:lstStyle/>
          <a:p>
            <a:pPr latinLnBrk="0">
              <a:lnSpc>
                <a:spcPct val="110000"/>
              </a:lnSpc>
            </a:pPr>
            <a:r>
              <a:rPr lang="ja-JP" altLang="en-US" sz="1800">
                <a:solidFill>
                  <a:schemeClr val="bg2"/>
                </a:solidFill>
                <a:latin typeface="ＭＳ Ｐゴシック" pitchFamily="34" charset="-128"/>
              </a:rPr>
              <a:t>モーセ</a:t>
            </a:r>
            <a:r>
              <a:rPr lang="en-US" altLang="ja-JP"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形象的路程</a:t>
            </a:r>
            <a:r>
              <a:rPr lang="ja-JP" altLang="en-US" sz="1600">
                <a:solidFill>
                  <a:schemeClr val="bg2"/>
                </a:solidFill>
                <a:latin typeface="ＭＳ Ｐゴシック" pitchFamily="34" charset="-128"/>
              </a:rPr>
              <a:t>　（申</a:t>
            </a:r>
            <a:r>
              <a:rPr lang="ko-KR" altLang="en-US" sz="1600">
                <a:solidFill>
                  <a:schemeClr val="bg2"/>
                </a:solidFill>
                <a:latin typeface="ＭＳ Ｐゴシック" pitchFamily="34" charset="-128"/>
              </a:rPr>
              <a:t>18/18</a:t>
            </a:r>
            <a:r>
              <a:rPr lang="ja-JP" altLang="en-US" sz="1600">
                <a:solidFill>
                  <a:schemeClr val="bg2"/>
                </a:solidFill>
                <a:latin typeface="ＭＳ Ｐゴシック" pitchFamily="34" charset="-128"/>
              </a:rPr>
              <a:t>）</a:t>
            </a:r>
            <a:r>
              <a:rPr lang="ko-KR" altLang="en-US" sz="1600">
                <a:solidFill>
                  <a:schemeClr val="bg2"/>
                </a:solidFill>
                <a:latin typeface="ＭＳ Ｐゴシック" pitchFamily="34" charset="-128"/>
              </a:rPr>
              <a:t> </a:t>
            </a:r>
            <a:r>
              <a:rPr lang="ja-JP" altLang="en-US" sz="1800">
                <a:solidFill>
                  <a:schemeClr val="bg2"/>
                </a:solidFill>
                <a:latin typeface="ＭＳ Ｐゴシック" pitchFamily="34" charset="-128"/>
              </a:rPr>
              <a:t>成長、逝去</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イエス</a:t>
            </a:r>
            <a:r>
              <a:rPr lang="en-US" altLang="ja-JP"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実体的路程</a:t>
            </a:r>
            <a:r>
              <a:rPr lang="ja-JP" altLang="en-US" sz="1600">
                <a:solidFill>
                  <a:schemeClr val="bg2"/>
                </a:solidFill>
                <a:latin typeface="ＭＳ Ｐゴシック" pitchFamily="34" charset="-128"/>
              </a:rPr>
              <a:t>　（ヨハネ</a:t>
            </a:r>
            <a:r>
              <a:rPr lang="ko-KR" altLang="en-US" sz="1600">
                <a:solidFill>
                  <a:schemeClr val="bg2"/>
                </a:solidFill>
                <a:latin typeface="ＭＳ Ｐゴシック" pitchFamily="34" charset="-128"/>
              </a:rPr>
              <a:t>5/19</a:t>
            </a:r>
            <a:r>
              <a:rPr lang="ja-JP" altLang="en-US" sz="1600">
                <a:solidFill>
                  <a:schemeClr val="bg2"/>
                </a:solidFill>
                <a:latin typeface="ＭＳ Ｐゴシック" pitchFamily="34" charset="-128"/>
              </a:rPr>
              <a:t>）</a:t>
            </a:r>
            <a:r>
              <a:rPr lang="ko-KR" altLang="en-US" sz="1600">
                <a:solidFill>
                  <a:schemeClr val="bg2"/>
                </a:solidFill>
                <a:latin typeface="ＭＳ Ｐゴシック" pitchFamily="34" charset="-128"/>
              </a:rPr>
              <a:t> </a:t>
            </a:r>
            <a:r>
              <a:rPr lang="ja-JP" altLang="en-US" sz="1800">
                <a:solidFill>
                  <a:schemeClr val="bg2"/>
                </a:solidFill>
                <a:latin typeface="ＭＳ Ｐゴシック" pitchFamily="34" charset="-128"/>
              </a:rPr>
              <a:t>成長、逝去</a:t>
            </a:r>
          </a:p>
        </p:txBody>
      </p:sp>
      <p:sp>
        <p:nvSpPr>
          <p:cNvPr id="275465" name="Text Box 9"/>
          <p:cNvSpPr txBox="1">
            <a:spLocks noChangeArrowheads="1"/>
          </p:cNvSpPr>
          <p:nvPr/>
        </p:nvSpPr>
        <p:spPr bwMode="auto">
          <a:xfrm>
            <a:off x="609600" y="4691063"/>
            <a:ext cx="6546850"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３．民族が不信し</a:t>
            </a:r>
            <a:r>
              <a:rPr lang="ko-KR" altLang="en-US" sz="2800">
                <a:solidFill>
                  <a:schemeClr val="bg2"/>
                </a:solidFill>
                <a:latin typeface="ＭＳ Ｐゴシック" pitchFamily="34" charset="-128"/>
              </a:rPr>
              <a:t>3</a:t>
            </a:r>
            <a:r>
              <a:rPr lang="ja-JP" altLang="en-US" sz="2800">
                <a:solidFill>
                  <a:schemeClr val="bg2"/>
                </a:solidFill>
                <a:latin typeface="ＭＳ Ｐゴシック" pitchFamily="34" charset="-128"/>
              </a:rPr>
              <a:t>次にわたって延長される</a:t>
            </a:r>
          </a:p>
        </p:txBody>
      </p:sp>
      <p:sp>
        <p:nvSpPr>
          <p:cNvPr id="275466" name="Text Box 10"/>
          <p:cNvSpPr txBox="1">
            <a:spLocks noChangeArrowheads="1"/>
          </p:cNvSpPr>
          <p:nvPr/>
        </p:nvSpPr>
        <p:spPr bwMode="auto">
          <a:xfrm>
            <a:off x="2054225" y="5227638"/>
            <a:ext cx="990600"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1</a:t>
            </a:r>
            <a:r>
              <a:rPr lang="ja-JP" altLang="en-US" sz="1800">
                <a:solidFill>
                  <a:schemeClr val="bg2"/>
                </a:solidFill>
                <a:latin typeface="ＭＳ Ｐゴシック" pitchFamily="34" charset="-128"/>
              </a:rPr>
              <a:t>次路程</a:t>
            </a:r>
          </a:p>
        </p:txBody>
      </p:sp>
      <p:sp>
        <p:nvSpPr>
          <p:cNvPr id="275467" name="Text Box 11"/>
          <p:cNvSpPr txBox="1">
            <a:spLocks noChangeArrowheads="1"/>
          </p:cNvSpPr>
          <p:nvPr/>
        </p:nvSpPr>
        <p:spPr bwMode="auto">
          <a:xfrm>
            <a:off x="1739900" y="5595938"/>
            <a:ext cx="1566863" cy="777875"/>
          </a:xfrm>
          <a:prstGeom prst="rect">
            <a:avLst/>
          </a:prstGeom>
          <a:noFill/>
          <a:ln w="9525">
            <a:noFill/>
            <a:miter lim="800000"/>
            <a:headEnd/>
            <a:tailEnd/>
          </a:ln>
        </p:spPr>
        <p:txBody>
          <a:bodyPr wrap="none">
            <a:spAutoFit/>
          </a:bodyPr>
          <a:lstStyle/>
          <a:p>
            <a:pPr algn="ctr" latinLnBrk="0">
              <a:lnSpc>
                <a:spcPts val="1800"/>
              </a:lnSpc>
            </a:pPr>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年</a:t>
            </a:r>
          </a:p>
          <a:p>
            <a:pPr algn="ctr" latinLnBrk="0">
              <a:lnSpc>
                <a:spcPts val="1800"/>
              </a:lnSpc>
            </a:pPr>
            <a:r>
              <a:rPr lang="en-US" altLang="ja-JP" sz="1800">
                <a:solidFill>
                  <a:schemeClr val="bg2"/>
                </a:solidFill>
                <a:latin typeface="ＭＳ Ｐゴシック" pitchFamily="34" charset="-128"/>
              </a:rPr>
              <a:t>21</a:t>
            </a:r>
            <a:r>
              <a:rPr lang="ja-JP" altLang="en-US" sz="1800">
                <a:solidFill>
                  <a:schemeClr val="bg2"/>
                </a:solidFill>
                <a:latin typeface="ＭＳ Ｐゴシック" pitchFamily="34" charset="-128"/>
              </a:rPr>
              <a:t>日路程</a:t>
            </a:r>
          </a:p>
          <a:p>
            <a:pPr algn="ctr" latinLnBrk="0">
              <a:lnSpc>
                <a:spcPts val="1800"/>
              </a:lnSpc>
            </a:pPr>
            <a:r>
              <a:rPr lang="ja-JP" altLang="en-US" sz="1800">
                <a:solidFill>
                  <a:schemeClr val="bg2"/>
                </a:solidFill>
                <a:latin typeface="ＭＳ Ｐゴシック" pitchFamily="34" charset="-128"/>
              </a:rPr>
              <a:t>宮中生活</a:t>
            </a:r>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年</a:t>
            </a:r>
          </a:p>
        </p:txBody>
      </p:sp>
      <p:sp>
        <p:nvSpPr>
          <p:cNvPr id="275468" name="Text Box 12"/>
          <p:cNvSpPr txBox="1">
            <a:spLocks noChangeArrowheads="1"/>
          </p:cNvSpPr>
          <p:nvPr/>
        </p:nvSpPr>
        <p:spPr bwMode="auto">
          <a:xfrm>
            <a:off x="500063" y="5418138"/>
            <a:ext cx="114935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エジプト</a:t>
            </a:r>
          </a:p>
        </p:txBody>
      </p:sp>
      <p:sp>
        <p:nvSpPr>
          <p:cNvPr id="275469" name="Line 14"/>
          <p:cNvSpPr>
            <a:spLocks noChangeShapeType="1"/>
          </p:cNvSpPr>
          <p:nvPr/>
        </p:nvSpPr>
        <p:spPr bwMode="auto">
          <a:xfrm>
            <a:off x="7600950" y="5483225"/>
            <a:ext cx="0" cy="304800"/>
          </a:xfrm>
          <a:prstGeom prst="line">
            <a:avLst/>
          </a:prstGeom>
          <a:noFill/>
          <a:ln w="19050">
            <a:solidFill>
              <a:schemeClr val="bg2"/>
            </a:solidFill>
            <a:round/>
            <a:headEnd/>
            <a:tailEnd/>
          </a:ln>
        </p:spPr>
        <p:txBody>
          <a:bodyPr/>
          <a:lstStyle/>
          <a:p>
            <a:endParaRPr lang="ko-KR" altLang="en-US"/>
          </a:p>
        </p:txBody>
      </p:sp>
      <p:sp>
        <p:nvSpPr>
          <p:cNvPr id="275470" name="Line 15"/>
          <p:cNvSpPr>
            <a:spLocks noChangeShapeType="1"/>
          </p:cNvSpPr>
          <p:nvPr/>
        </p:nvSpPr>
        <p:spPr bwMode="auto">
          <a:xfrm>
            <a:off x="3598863" y="5483225"/>
            <a:ext cx="0" cy="304800"/>
          </a:xfrm>
          <a:prstGeom prst="line">
            <a:avLst/>
          </a:prstGeom>
          <a:noFill/>
          <a:ln w="19050">
            <a:solidFill>
              <a:schemeClr val="bg2"/>
            </a:solidFill>
            <a:round/>
            <a:headEnd/>
            <a:tailEnd/>
          </a:ln>
        </p:spPr>
        <p:txBody>
          <a:bodyPr/>
          <a:lstStyle/>
          <a:p>
            <a:endParaRPr lang="ko-KR" altLang="en-US"/>
          </a:p>
        </p:txBody>
      </p:sp>
      <p:sp>
        <p:nvSpPr>
          <p:cNvPr id="275471" name="Line 16"/>
          <p:cNvSpPr>
            <a:spLocks noChangeShapeType="1"/>
          </p:cNvSpPr>
          <p:nvPr/>
        </p:nvSpPr>
        <p:spPr bwMode="auto">
          <a:xfrm>
            <a:off x="5602288" y="5483225"/>
            <a:ext cx="0" cy="304800"/>
          </a:xfrm>
          <a:prstGeom prst="line">
            <a:avLst/>
          </a:prstGeom>
          <a:noFill/>
          <a:ln w="19050">
            <a:solidFill>
              <a:schemeClr val="bg2"/>
            </a:solidFill>
            <a:round/>
            <a:headEnd/>
            <a:tailEnd/>
          </a:ln>
        </p:spPr>
        <p:txBody>
          <a:bodyPr/>
          <a:lstStyle/>
          <a:p>
            <a:endParaRPr lang="ko-KR" altLang="en-US"/>
          </a:p>
        </p:txBody>
      </p:sp>
      <p:sp>
        <p:nvSpPr>
          <p:cNvPr id="275472" name="Text Box 17"/>
          <p:cNvSpPr txBox="1">
            <a:spLocks noChangeArrowheads="1"/>
          </p:cNvSpPr>
          <p:nvPr/>
        </p:nvSpPr>
        <p:spPr bwMode="auto">
          <a:xfrm>
            <a:off x="4049713" y="5227638"/>
            <a:ext cx="990600"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2</a:t>
            </a:r>
            <a:r>
              <a:rPr lang="ja-JP" altLang="en-US" sz="1800">
                <a:solidFill>
                  <a:schemeClr val="bg2"/>
                </a:solidFill>
                <a:latin typeface="ＭＳ Ｐゴシック" pitchFamily="34" charset="-128"/>
              </a:rPr>
              <a:t>次路程</a:t>
            </a:r>
          </a:p>
        </p:txBody>
      </p:sp>
      <p:sp>
        <p:nvSpPr>
          <p:cNvPr id="275473" name="Text Box 18"/>
          <p:cNvSpPr txBox="1">
            <a:spLocks noChangeArrowheads="1"/>
          </p:cNvSpPr>
          <p:nvPr/>
        </p:nvSpPr>
        <p:spPr bwMode="auto">
          <a:xfrm>
            <a:off x="6067425" y="5227638"/>
            <a:ext cx="990600"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3</a:t>
            </a:r>
            <a:r>
              <a:rPr lang="ja-JP" altLang="en-US" sz="1800">
                <a:solidFill>
                  <a:schemeClr val="bg2"/>
                </a:solidFill>
                <a:latin typeface="ＭＳ Ｐゴシック" pitchFamily="34" charset="-128"/>
              </a:rPr>
              <a:t>次路程</a:t>
            </a:r>
          </a:p>
        </p:txBody>
      </p:sp>
      <p:sp>
        <p:nvSpPr>
          <p:cNvPr id="275474" name="Text Box 19"/>
          <p:cNvSpPr txBox="1">
            <a:spLocks noChangeArrowheads="1"/>
          </p:cNvSpPr>
          <p:nvPr/>
        </p:nvSpPr>
        <p:spPr bwMode="auto">
          <a:xfrm>
            <a:off x="3803650" y="5592763"/>
            <a:ext cx="1443038" cy="777875"/>
          </a:xfrm>
          <a:prstGeom prst="rect">
            <a:avLst/>
          </a:prstGeom>
          <a:noFill/>
          <a:ln w="9525">
            <a:noFill/>
            <a:miter lim="800000"/>
            <a:headEnd/>
            <a:tailEnd/>
          </a:ln>
        </p:spPr>
        <p:txBody>
          <a:bodyPr wrap="none">
            <a:spAutoFit/>
          </a:bodyPr>
          <a:lstStyle/>
          <a:p>
            <a:pPr algn="ctr" latinLnBrk="0">
              <a:lnSpc>
                <a:spcPts val="1800"/>
              </a:lnSpc>
            </a:pPr>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年</a:t>
            </a:r>
          </a:p>
          <a:p>
            <a:pPr algn="ctr" latinLnBrk="0">
              <a:lnSpc>
                <a:spcPts val="1800"/>
              </a:lnSpc>
            </a:pPr>
            <a:r>
              <a:rPr lang="en-US" altLang="ja-JP" sz="1800">
                <a:solidFill>
                  <a:schemeClr val="bg2"/>
                </a:solidFill>
                <a:latin typeface="ＭＳ Ｐゴシック" pitchFamily="34" charset="-128"/>
              </a:rPr>
              <a:t>21</a:t>
            </a:r>
            <a:r>
              <a:rPr lang="ja-JP" altLang="en-US" sz="1800">
                <a:solidFill>
                  <a:schemeClr val="bg2"/>
                </a:solidFill>
                <a:latin typeface="ＭＳ Ｐゴシック" pitchFamily="34" charset="-128"/>
              </a:rPr>
              <a:t>か月路程</a:t>
            </a:r>
          </a:p>
          <a:p>
            <a:pPr algn="ctr" latinLnBrk="0">
              <a:lnSpc>
                <a:spcPts val="1800"/>
              </a:lnSpc>
            </a:pPr>
            <a:r>
              <a:rPr lang="ja-JP" altLang="en-US" sz="1800">
                <a:solidFill>
                  <a:schemeClr val="bg2"/>
                </a:solidFill>
                <a:latin typeface="ＭＳ Ｐゴシック" pitchFamily="34" charset="-128"/>
              </a:rPr>
              <a:t>ミデヤン荒野</a:t>
            </a:r>
          </a:p>
        </p:txBody>
      </p:sp>
      <p:sp>
        <p:nvSpPr>
          <p:cNvPr id="275475" name="Text Box 20"/>
          <p:cNvSpPr txBox="1">
            <a:spLocks noChangeArrowheads="1"/>
          </p:cNvSpPr>
          <p:nvPr/>
        </p:nvSpPr>
        <p:spPr bwMode="auto">
          <a:xfrm>
            <a:off x="5635625" y="5595938"/>
            <a:ext cx="1763713" cy="777875"/>
          </a:xfrm>
          <a:prstGeom prst="rect">
            <a:avLst/>
          </a:prstGeom>
          <a:noFill/>
          <a:ln w="9525">
            <a:noFill/>
            <a:miter lim="800000"/>
            <a:headEnd/>
            <a:tailEnd/>
          </a:ln>
        </p:spPr>
        <p:txBody>
          <a:bodyPr wrap="none">
            <a:spAutoFit/>
          </a:bodyPr>
          <a:lstStyle/>
          <a:p>
            <a:pPr algn="ctr" latinLnBrk="0">
              <a:lnSpc>
                <a:spcPts val="1800"/>
              </a:lnSpc>
            </a:pPr>
            <a:r>
              <a:rPr lang="en-US" altLang="ja-JP" sz="1800">
                <a:solidFill>
                  <a:schemeClr val="bg2"/>
                </a:solidFill>
                <a:latin typeface="ＭＳ Ｐゴシック" pitchFamily="34" charset="-128"/>
              </a:rPr>
              <a:t>40</a:t>
            </a:r>
            <a:r>
              <a:rPr lang="ja-JP" altLang="en-US" sz="1800">
                <a:solidFill>
                  <a:schemeClr val="bg2"/>
                </a:solidFill>
                <a:latin typeface="ＭＳ Ｐゴシック" pitchFamily="34" charset="-128"/>
              </a:rPr>
              <a:t>年</a:t>
            </a:r>
          </a:p>
          <a:p>
            <a:pPr algn="ctr" latinLnBrk="0">
              <a:lnSpc>
                <a:spcPts val="1800"/>
              </a:lnSpc>
            </a:pPr>
            <a:r>
              <a:rPr lang="ja-JP" altLang="en-US" sz="1800">
                <a:solidFill>
                  <a:schemeClr val="bg2"/>
                </a:solidFill>
                <a:latin typeface="ＭＳ Ｐゴシック" pitchFamily="34" charset="-128"/>
              </a:rPr>
              <a:t>シナイ荒野</a:t>
            </a:r>
          </a:p>
          <a:p>
            <a:pPr algn="ctr" latinLnBrk="0">
              <a:lnSpc>
                <a:spcPts val="1800"/>
              </a:lnSpc>
            </a:pPr>
            <a:r>
              <a:rPr lang="ja-JP" altLang="en-US" sz="1800">
                <a:solidFill>
                  <a:schemeClr val="bg2"/>
                </a:solidFill>
                <a:latin typeface="ＭＳ Ｐゴシック" pitchFamily="34" charset="-128"/>
              </a:rPr>
              <a:t>モーセとヨシュア</a:t>
            </a:r>
          </a:p>
        </p:txBody>
      </p:sp>
      <p:sp>
        <p:nvSpPr>
          <p:cNvPr id="275476" name="Line 15"/>
          <p:cNvSpPr>
            <a:spLocks noChangeShapeType="1"/>
          </p:cNvSpPr>
          <p:nvPr/>
        </p:nvSpPr>
        <p:spPr bwMode="auto">
          <a:xfrm>
            <a:off x="1582738" y="5483225"/>
            <a:ext cx="0" cy="304800"/>
          </a:xfrm>
          <a:prstGeom prst="line">
            <a:avLst/>
          </a:prstGeom>
          <a:noFill/>
          <a:ln w="19050">
            <a:solidFill>
              <a:schemeClr val="bg2"/>
            </a:solidFill>
            <a:round/>
            <a:headEnd/>
            <a:tailEnd/>
          </a:ln>
        </p:spPr>
        <p:txBody>
          <a:bodyPr/>
          <a:lstStyle/>
          <a:p>
            <a:endParaRPr lang="ko-KR" altLang="en-US"/>
          </a:p>
        </p:txBody>
      </p:sp>
      <p:cxnSp>
        <p:nvCxnSpPr>
          <p:cNvPr id="30" name="直線コネクタ 29"/>
          <p:cNvCxnSpPr/>
          <p:nvPr/>
        </p:nvCxnSpPr>
        <p:spPr>
          <a:xfrm>
            <a:off x="1593850" y="5610225"/>
            <a:ext cx="6000750" cy="158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左中かっこ 24"/>
          <p:cNvSpPr/>
          <p:nvPr/>
        </p:nvSpPr>
        <p:spPr>
          <a:xfrm>
            <a:off x="2662238" y="4010025"/>
            <a:ext cx="71437" cy="500063"/>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275479" name="円/楕円 23"/>
          <p:cNvSpPr>
            <a:spLocks noChangeArrowheads="1"/>
          </p:cNvSpPr>
          <p:nvPr/>
        </p:nvSpPr>
        <p:spPr bwMode="auto">
          <a:xfrm>
            <a:off x="7605713" y="5405438"/>
            <a:ext cx="1143000" cy="428625"/>
          </a:xfrm>
          <a:prstGeom prst="ellipse">
            <a:avLst/>
          </a:prstGeom>
          <a:solidFill>
            <a:srgbClr val="00B0F0"/>
          </a:solidFill>
          <a:ln w="9525">
            <a:solidFill>
              <a:schemeClr val="bg2"/>
            </a:solidFill>
            <a:miter lim="800000"/>
            <a:headEnd/>
            <a:tailEnd/>
          </a:ln>
        </p:spPr>
        <p:txBody>
          <a:bodyPr wrap="none" anchor="ctr"/>
          <a:lstStyle/>
          <a:p>
            <a:pPr algn="ctr" latinLnBrk="0"/>
            <a:endParaRPr lang="ja-JP" altLang="en-US"/>
          </a:p>
        </p:txBody>
      </p:sp>
      <p:sp>
        <p:nvSpPr>
          <p:cNvPr id="275480" name="Text Box 12"/>
          <p:cNvSpPr txBox="1">
            <a:spLocks noChangeArrowheads="1"/>
          </p:cNvSpPr>
          <p:nvPr/>
        </p:nvSpPr>
        <p:spPr bwMode="auto">
          <a:xfrm>
            <a:off x="7739063" y="5413375"/>
            <a:ext cx="928687"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カナン</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1" name="Picture 2" descr="出エジプト地図2_J"/>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482" name="Text Box 3"/>
          <p:cNvSpPr txBox="1">
            <a:spLocks noChangeArrowheads="1"/>
          </p:cNvSpPr>
          <p:nvPr/>
        </p:nvSpPr>
        <p:spPr bwMode="auto">
          <a:xfrm>
            <a:off x="142875" y="142875"/>
            <a:ext cx="5057775" cy="461963"/>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イスラエル民族の</a:t>
            </a:r>
            <a:r>
              <a:rPr lang="ko-KR" altLang="en-US" sz="2400" b="0">
                <a:solidFill>
                  <a:schemeClr val="bg2"/>
                </a:solidFill>
                <a:latin typeface="ＭＳ Ｐゴシック" pitchFamily="34" charset="-128"/>
              </a:rPr>
              <a:t>出</a:t>
            </a:r>
            <a:r>
              <a:rPr lang="ja-JP" altLang="en-US" sz="2400" b="0">
                <a:solidFill>
                  <a:schemeClr val="bg2"/>
                </a:solidFill>
                <a:latin typeface="ＭＳ Ｐゴシック" pitchFamily="34" charset="-128"/>
              </a:rPr>
              <a:t>エジプト路程略図</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ext Box 2"/>
          <p:cNvSpPr txBox="1">
            <a:spLocks noChangeArrowheads="1"/>
          </p:cNvSpPr>
          <p:nvPr/>
        </p:nvSpPr>
        <p:spPr bwMode="auto">
          <a:xfrm>
            <a:off x="0" y="142875"/>
            <a:ext cx="9144000" cy="641350"/>
          </a:xfrm>
          <a:prstGeom prst="rect">
            <a:avLst/>
          </a:prstGeom>
          <a:noFill/>
          <a:ln w="9525">
            <a:noFill/>
            <a:miter lim="800000"/>
            <a:headEnd/>
            <a:tailEnd/>
          </a:ln>
        </p:spPr>
        <p:txBody>
          <a:bodyPr>
            <a:spAutoFit/>
          </a:bodyPr>
          <a:lstStyle/>
          <a:p>
            <a:pPr latinLnBrk="0"/>
            <a:r>
              <a:rPr lang="ja-JP" altLang="en-US" sz="3600">
                <a:solidFill>
                  <a:schemeClr val="bg2"/>
                </a:solidFill>
                <a:latin typeface="ＭＳ Ｐゴシック" pitchFamily="34" charset="-128"/>
              </a:rPr>
              <a:t>　二、第一次民族的カナン復帰路程</a:t>
            </a:r>
          </a:p>
        </p:txBody>
      </p:sp>
      <p:sp>
        <p:nvSpPr>
          <p:cNvPr id="277506" name="Text Box 3"/>
          <p:cNvSpPr txBox="1">
            <a:spLocks noChangeArrowheads="1"/>
          </p:cNvSpPr>
          <p:nvPr/>
        </p:nvSpPr>
        <p:spPr bwMode="auto">
          <a:xfrm>
            <a:off x="827088" y="1093788"/>
            <a:ext cx="7816850" cy="3195637"/>
          </a:xfrm>
          <a:prstGeom prst="rect">
            <a:avLst/>
          </a:prstGeom>
          <a:noFill/>
          <a:ln w="9525">
            <a:noFill/>
            <a:miter lim="800000"/>
            <a:headEnd/>
            <a:tailEnd/>
          </a:ln>
        </p:spPr>
        <p:txBody>
          <a:bodyPr>
            <a:spAutoFit/>
          </a:bodyPr>
          <a:lstStyle/>
          <a:p>
            <a:pPr latinLnBrk="0">
              <a:lnSpc>
                <a:spcPct val="110000"/>
              </a:lnSpc>
            </a:pPr>
            <a:r>
              <a:rPr lang="ja-JP" altLang="en-US" sz="2400">
                <a:solidFill>
                  <a:schemeClr val="bg2"/>
                </a:solidFill>
                <a:latin typeface="ＭＳ Ｐゴシック" pitchFamily="34" charset="-128"/>
              </a:rPr>
              <a:t>１．信仰基台</a:t>
            </a:r>
            <a:r>
              <a:rPr lang="en-US" altLang="ja-JP" sz="2400">
                <a:solidFill>
                  <a:schemeClr val="bg2"/>
                </a:solidFill>
                <a:latin typeface="ＭＳ Ｐゴシック" pitchFamily="34" charset="-128"/>
              </a:rPr>
              <a:t>	</a:t>
            </a:r>
            <a:r>
              <a:rPr lang="ja-JP" altLang="en-US" sz="1800">
                <a:solidFill>
                  <a:schemeClr val="bg2"/>
                </a:solidFill>
                <a:latin typeface="ＭＳ Ｐゴシック" pitchFamily="34" charset="-128"/>
              </a:rPr>
              <a:t>① 中心人物 ＝ モーセ</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② 条件物 ＝ ４０年宮中生活（忠、孝の道理）</a:t>
            </a:r>
            <a:r>
              <a:rPr lang="ja-JP" altLang="en-US" sz="2000">
                <a:solidFill>
                  <a:schemeClr val="bg2"/>
                </a:solidFill>
                <a:latin typeface="ＭＳ Ｐゴシック" pitchFamily="34" charset="-128"/>
              </a:rPr>
              <a:t/>
            </a:r>
            <a:br>
              <a:rPr lang="ja-JP" altLang="en-US" sz="2000">
                <a:solidFill>
                  <a:schemeClr val="bg2"/>
                </a:solidFill>
                <a:latin typeface="ＭＳ Ｐゴシック" pitchFamily="34" charset="-128"/>
              </a:rPr>
            </a:br>
            <a:r>
              <a:rPr lang="ja-JP" altLang="en-US" sz="2400">
                <a:solidFill>
                  <a:schemeClr val="bg2"/>
                </a:solidFill>
              </a:rPr>
              <a:t>２．実体基台</a:t>
            </a:r>
            <a:r>
              <a:rPr lang="en-US" altLang="ja-JP" sz="2400">
                <a:solidFill>
                  <a:schemeClr val="bg2"/>
                </a:solidFill>
              </a:rPr>
              <a:t>	</a:t>
            </a:r>
            <a:r>
              <a:rPr lang="ja-JP" altLang="en-US" sz="1800">
                <a:solidFill>
                  <a:schemeClr val="bg2"/>
                </a:solidFill>
              </a:rPr>
              <a:t>① 中心人物 ＝ モーセ</a:t>
            </a:r>
            <a:endParaRPr lang="ko-KR" altLang="en-US" sz="1800">
              <a:solidFill>
                <a:schemeClr val="bg2"/>
              </a:solidFill>
            </a:endParaRPr>
          </a:p>
          <a:p>
            <a:pPr latinLnBrk="0">
              <a:lnSpc>
                <a:spcPct val="110000"/>
              </a:lnSpc>
            </a:pPr>
            <a:r>
              <a:rPr lang="ko-KR" altLang="en-US" sz="1800">
                <a:solidFill>
                  <a:schemeClr val="bg2"/>
                </a:solidFill>
              </a:rPr>
              <a:t>	</a:t>
            </a:r>
            <a:r>
              <a:rPr lang="en-US" altLang="ko-KR" sz="1800">
                <a:solidFill>
                  <a:schemeClr val="bg2"/>
                </a:solidFill>
              </a:rPr>
              <a:t>	</a:t>
            </a:r>
            <a:r>
              <a:rPr lang="ja-JP" altLang="en-US" sz="1800">
                <a:solidFill>
                  <a:schemeClr val="bg2"/>
                </a:solidFill>
              </a:rPr>
              <a:t>② 条件 ＝ 堕落性を脱ぐための蕩減条件</a:t>
            </a:r>
          </a:p>
          <a:p>
            <a:pPr latinLnBrk="0">
              <a:lnSpc>
                <a:spcPct val="110000"/>
              </a:lnSpc>
            </a:pPr>
            <a:r>
              <a:rPr lang="ja-JP" altLang="en-US" sz="1800">
                <a:solidFill>
                  <a:schemeClr val="bg2"/>
                </a:solidFill>
              </a:rPr>
              <a:t>		　　　（イスラエル民族はモーセの前に愛、仲、屈、通）</a:t>
            </a:r>
          </a:p>
          <a:p>
            <a:pPr latinLnBrk="0">
              <a:spcBef>
                <a:spcPts val="600"/>
              </a:spcBef>
            </a:pPr>
            <a:r>
              <a:rPr lang="ja-JP" altLang="en-US" sz="2400">
                <a:solidFill>
                  <a:schemeClr val="bg2"/>
                </a:solidFill>
              </a:rPr>
              <a:t>３．出発摂理 ＝ エジプト人を打ち殺す</a:t>
            </a:r>
            <a:endParaRPr lang="ko-KR" altLang="ja-JP" sz="2400">
              <a:solidFill>
                <a:schemeClr val="bg2"/>
              </a:solidFill>
            </a:endParaRPr>
          </a:p>
          <a:p>
            <a:pPr lvl="1" latinLnBrk="0">
              <a:spcBef>
                <a:spcPts val="600"/>
              </a:spcBef>
            </a:pPr>
            <a:r>
              <a:rPr lang="ja-JP" altLang="en-US" sz="1800">
                <a:solidFill>
                  <a:schemeClr val="bg2"/>
                </a:solidFill>
              </a:rPr>
              <a:t>  </a:t>
            </a:r>
            <a:r>
              <a:rPr lang="en-US" altLang="ja-JP" sz="1800">
                <a:solidFill>
                  <a:schemeClr val="bg2"/>
                </a:solidFill>
              </a:rPr>
              <a:t>		</a:t>
            </a:r>
            <a:r>
              <a:rPr lang="ja-JP" altLang="en-US" sz="1800">
                <a:solidFill>
                  <a:schemeClr val="bg2"/>
                </a:solidFill>
              </a:rPr>
              <a:t>① イスラエル民族に</a:t>
            </a:r>
            <a:r>
              <a:rPr lang="ko-KR" altLang="en-US" sz="1800">
                <a:solidFill>
                  <a:schemeClr val="bg2"/>
                </a:solidFill>
              </a:rPr>
              <a:t> </a:t>
            </a:r>
            <a:r>
              <a:rPr lang="ja-JP" altLang="en-US" sz="1800">
                <a:solidFill>
                  <a:schemeClr val="bg2"/>
                </a:solidFill>
              </a:rPr>
              <a:t>愛国心を見せてモーセを信じさせる</a:t>
            </a:r>
          </a:p>
          <a:p>
            <a:pPr lvl="1" latinLnBrk="0">
              <a:lnSpc>
                <a:spcPct val="110000"/>
              </a:lnSpc>
            </a:pPr>
            <a:r>
              <a:rPr lang="ja-JP" altLang="en-US" sz="1800">
                <a:solidFill>
                  <a:schemeClr val="bg2"/>
                </a:solidFill>
              </a:rPr>
              <a:t>  </a:t>
            </a:r>
            <a:r>
              <a:rPr lang="en-US" altLang="ja-JP" sz="1800">
                <a:solidFill>
                  <a:schemeClr val="bg2"/>
                </a:solidFill>
              </a:rPr>
              <a:t>		</a:t>
            </a:r>
            <a:r>
              <a:rPr lang="ja-JP" altLang="en-US" sz="1800">
                <a:solidFill>
                  <a:schemeClr val="bg2"/>
                </a:solidFill>
              </a:rPr>
              <a:t>② モーセがパロ宮中に対する未練を断つ</a:t>
            </a:r>
            <a:endParaRPr lang="ko-KR" altLang="en-US" sz="1800">
              <a:solidFill>
                <a:schemeClr val="bg2"/>
              </a:solidFill>
            </a:endParaRPr>
          </a:p>
          <a:p>
            <a:pPr lvl="1" latinLnBrk="0">
              <a:lnSpc>
                <a:spcPct val="110000"/>
              </a:lnSpc>
            </a:pPr>
            <a:r>
              <a:rPr lang="ja-JP" altLang="en-US" sz="1800">
                <a:solidFill>
                  <a:schemeClr val="bg2"/>
                </a:solidFill>
              </a:rPr>
              <a:t>  </a:t>
            </a:r>
            <a:r>
              <a:rPr lang="en-US" altLang="ja-JP" sz="1800">
                <a:solidFill>
                  <a:schemeClr val="bg2"/>
                </a:solidFill>
              </a:rPr>
              <a:t>		</a:t>
            </a:r>
            <a:r>
              <a:rPr lang="ja-JP" altLang="en-US" sz="1800">
                <a:solidFill>
                  <a:schemeClr val="bg2"/>
                </a:solidFill>
              </a:rPr>
              <a:t>③ 長子の立場にあるサタン側を打って蕩減復帰</a:t>
            </a:r>
          </a:p>
        </p:txBody>
      </p:sp>
      <p:sp>
        <p:nvSpPr>
          <p:cNvPr id="277507" name="Text Box 4"/>
          <p:cNvSpPr txBox="1">
            <a:spLocks noChangeArrowheads="1"/>
          </p:cNvSpPr>
          <p:nvPr/>
        </p:nvSpPr>
        <p:spPr bwMode="auto">
          <a:xfrm>
            <a:off x="3859213" y="4541838"/>
            <a:ext cx="1103312"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全期間</a:t>
            </a:r>
          </a:p>
        </p:txBody>
      </p:sp>
      <p:sp>
        <p:nvSpPr>
          <p:cNvPr id="277508" name="Text Box 5"/>
          <p:cNvSpPr txBox="1">
            <a:spLocks noChangeArrowheads="1"/>
          </p:cNvSpPr>
          <p:nvPr/>
        </p:nvSpPr>
        <p:spPr bwMode="auto">
          <a:xfrm>
            <a:off x="1762125" y="5781675"/>
            <a:ext cx="6059488" cy="396875"/>
          </a:xfrm>
          <a:prstGeom prst="rect">
            <a:avLst/>
          </a:prstGeom>
          <a:noFill/>
          <a:ln w="9525">
            <a:noFill/>
            <a:miter lim="800000"/>
            <a:headEnd/>
            <a:tailEnd/>
          </a:ln>
        </p:spPr>
        <p:txBody>
          <a:bodyPr>
            <a:spAutoFit/>
          </a:bodyPr>
          <a:lstStyle/>
          <a:p>
            <a:pPr latinLnBrk="0"/>
            <a:r>
              <a:rPr lang="ja-JP" altLang="en-US" sz="2000">
                <a:solidFill>
                  <a:srgbClr val="CC0000"/>
                </a:solidFill>
                <a:latin typeface="ＭＳ Ｐゴシック" pitchFamily="34" charset="-128"/>
              </a:rPr>
              <a:t>民族不信（</a:t>
            </a:r>
            <a:r>
              <a:rPr lang="ko-KR" altLang="en-US" sz="2000">
                <a:solidFill>
                  <a:srgbClr val="CC0000"/>
                </a:solidFill>
                <a:latin typeface="ＭＳ Ｐゴシック" pitchFamily="34" charset="-128"/>
              </a:rPr>
              <a:t>出2/15</a:t>
            </a:r>
            <a:r>
              <a:rPr lang="ja-JP" altLang="en-US" sz="2000">
                <a:solidFill>
                  <a:srgbClr val="CC0000"/>
                </a:solidFill>
                <a:latin typeface="ＭＳ Ｐゴシック" pitchFamily="34" charset="-128"/>
              </a:rPr>
              <a:t>） ⇒ </a:t>
            </a:r>
            <a:r>
              <a:rPr lang="en-US" altLang="ja-JP" sz="2000">
                <a:solidFill>
                  <a:srgbClr val="CC0000"/>
                </a:solidFill>
                <a:latin typeface="ＭＳ Ｐゴシック" pitchFamily="34" charset="-128"/>
              </a:rPr>
              <a:t>21</a:t>
            </a:r>
            <a:r>
              <a:rPr lang="ja-JP" altLang="en-US" sz="2000">
                <a:solidFill>
                  <a:srgbClr val="CC0000"/>
                </a:solidFill>
                <a:latin typeface="ＭＳ Ｐゴシック" pitchFamily="34" charset="-128"/>
              </a:rPr>
              <a:t>か月路程に延長（出</a:t>
            </a:r>
            <a:r>
              <a:rPr lang="ko-KR" altLang="en-US" sz="2000">
                <a:solidFill>
                  <a:srgbClr val="CC0000"/>
                </a:solidFill>
                <a:latin typeface="ＭＳ Ｐゴシック" pitchFamily="34" charset="-128"/>
              </a:rPr>
              <a:t>13/17</a:t>
            </a:r>
            <a:r>
              <a:rPr lang="ja-JP" altLang="en-US" sz="2000">
                <a:solidFill>
                  <a:srgbClr val="CC0000"/>
                </a:solidFill>
                <a:latin typeface="ＭＳ Ｐゴシック" pitchFamily="34" charset="-128"/>
              </a:rPr>
              <a:t>）</a:t>
            </a:r>
          </a:p>
        </p:txBody>
      </p:sp>
      <p:sp>
        <p:nvSpPr>
          <p:cNvPr id="277509" name="Line 6"/>
          <p:cNvSpPr>
            <a:spLocks noChangeShapeType="1"/>
          </p:cNvSpPr>
          <p:nvPr/>
        </p:nvSpPr>
        <p:spPr bwMode="auto">
          <a:xfrm>
            <a:off x="2676525" y="4991100"/>
            <a:ext cx="3505200" cy="0"/>
          </a:xfrm>
          <a:prstGeom prst="line">
            <a:avLst/>
          </a:prstGeom>
          <a:noFill/>
          <a:ln w="38100">
            <a:solidFill>
              <a:schemeClr val="bg2"/>
            </a:solidFill>
            <a:round/>
            <a:headEnd/>
            <a:tailEnd type="triangle" w="med" len="med"/>
          </a:ln>
        </p:spPr>
        <p:txBody>
          <a:bodyPr/>
          <a:lstStyle/>
          <a:p>
            <a:endParaRPr lang="ko-KR" altLang="en-US"/>
          </a:p>
        </p:txBody>
      </p:sp>
      <p:sp>
        <p:nvSpPr>
          <p:cNvPr id="277510" name="Text Box 7"/>
          <p:cNvSpPr txBox="1">
            <a:spLocks noChangeArrowheads="1"/>
          </p:cNvSpPr>
          <p:nvPr/>
        </p:nvSpPr>
        <p:spPr bwMode="auto">
          <a:xfrm>
            <a:off x="2851150" y="5027613"/>
            <a:ext cx="3595688"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全人類の信仰路程</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絶対信仰</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絶対愛</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絶対服従で行く</a:t>
            </a:r>
          </a:p>
        </p:txBody>
      </p:sp>
      <p:sp>
        <p:nvSpPr>
          <p:cNvPr id="277511" name="AutoShape 8"/>
          <p:cNvSpPr>
            <a:spLocks/>
          </p:cNvSpPr>
          <p:nvPr/>
        </p:nvSpPr>
        <p:spPr bwMode="auto">
          <a:xfrm>
            <a:off x="2795588" y="5143500"/>
            <a:ext cx="76200" cy="457200"/>
          </a:xfrm>
          <a:prstGeom prst="leftBracket">
            <a:avLst>
              <a:gd name="adj" fmla="val 50000"/>
            </a:avLst>
          </a:prstGeom>
          <a:noFill/>
          <a:ln w="9525">
            <a:solidFill>
              <a:schemeClr val="bg2"/>
            </a:solidFill>
            <a:round/>
            <a:headEnd/>
            <a:tailEnd/>
          </a:ln>
        </p:spPr>
        <p:txBody>
          <a:bodyPr wrap="none" anchor="ctr"/>
          <a:lstStyle/>
          <a:p>
            <a:pPr latinLnBrk="0"/>
            <a:endParaRPr lang="ja-JP" altLang="en-US"/>
          </a:p>
        </p:txBody>
      </p:sp>
      <p:sp>
        <p:nvSpPr>
          <p:cNvPr id="277512" name="AutoShape 9"/>
          <p:cNvSpPr>
            <a:spLocks noChangeArrowheads="1"/>
          </p:cNvSpPr>
          <p:nvPr/>
        </p:nvSpPr>
        <p:spPr bwMode="auto">
          <a:xfrm>
            <a:off x="1381125" y="4486275"/>
            <a:ext cx="6477000" cy="1800225"/>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277513" name="Oval 10"/>
          <p:cNvSpPr>
            <a:spLocks noChangeArrowheads="1"/>
          </p:cNvSpPr>
          <p:nvPr/>
        </p:nvSpPr>
        <p:spPr bwMode="auto">
          <a:xfrm>
            <a:off x="6310313" y="4702175"/>
            <a:ext cx="1008062" cy="57626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rPr>
              <a:t>カナン</a:t>
            </a:r>
          </a:p>
        </p:txBody>
      </p:sp>
      <p:sp>
        <p:nvSpPr>
          <p:cNvPr id="277514" name="Oval 11"/>
          <p:cNvSpPr>
            <a:spLocks noChangeArrowheads="1"/>
          </p:cNvSpPr>
          <p:nvPr/>
        </p:nvSpPr>
        <p:spPr bwMode="auto">
          <a:xfrm>
            <a:off x="1557338" y="4702175"/>
            <a:ext cx="1008062" cy="576263"/>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rPr>
              <a:t>エジプト</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ext Box 2"/>
          <p:cNvSpPr txBox="1">
            <a:spLocks noChangeArrowheads="1"/>
          </p:cNvSpPr>
          <p:nvPr/>
        </p:nvSpPr>
        <p:spPr bwMode="auto">
          <a:xfrm>
            <a:off x="0" y="117475"/>
            <a:ext cx="9144000" cy="641350"/>
          </a:xfrm>
          <a:prstGeom prst="rect">
            <a:avLst/>
          </a:prstGeom>
          <a:noFill/>
          <a:ln w="9525">
            <a:noFill/>
            <a:miter lim="800000"/>
            <a:headEnd/>
            <a:tailEnd/>
          </a:ln>
        </p:spPr>
        <p:txBody>
          <a:bodyPr>
            <a:spAutoFit/>
          </a:bodyPr>
          <a:lstStyle/>
          <a:p>
            <a:pPr latinLnBrk="0"/>
            <a:r>
              <a:rPr lang="ja-JP" altLang="en-US" sz="3600">
                <a:solidFill>
                  <a:schemeClr val="bg2"/>
                </a:solidFill>
                <a:latin typeface="ＭＳ Ｐゴシック" pitchFamily="34" charset="-128"/>
              </a:rPr>
              <a:t>　三、第二次民族的カナン復帰路程</a:t>
            </a:r>
          </a:p>
        </p:txBody>
      </p:sp>
      <p:sp>
        <p:nvSpPr>
          <p:cNvPr id="278530" name="Text Box 3"/>
          <p:cNvSpPr txBox="1">
            <a:spLocks noChangeArrowheads="1"/>
          </p:cNvSpPr>
          <p:nvPr/>
        </p:nvSpPr>
        <p:spPr bwMode="auto">
          <a:xfrm>
            <a:off x="331788" y="1000125"/>
            <a:ext cx="7354887" cy="795338"/>
          </a:xfrm>
          <a:prstGeom prst="rect">
            <a:avLst/>
          </a:prstGeom>
          <a:noFill/>
          <a:ln w="9525">
            <a:noFill/>
            <a:miter lim="800000"/>
            <a:headEnd/>
            <a:tailEnd/>
          </a:ln>
        </p:spPr>
        <p:txBody>
          <a:bodyPr wrap="none">
            <a:spAutoFit/>
          </a:bodyPr>
          <a:lstStyle/>
          <a:p>
            <a:pPr latinLnBrk="0">
              <a:lnSpc>
                <a:spcPct val="110000"/>
              </a:lnSpc>
            </a:pPr>
            <a:r>
              <a:rPr lang="ja-JP" altLang="en-US" sz="2400">
                <a:solidFill>
                  <a:schemeClr val="bg2"/>
                </a:solidFill>
                <a:latin typeface="ＭＳ Ｐゴシック" pitchFamily="34" charset="-128"/>
              </a:rPr>
              <a:t>１．信仰基台</a:t>
            </a:r>
            <a:r>
              <a:rPr lang="en-US" altLang="ja-JP" sz="2400">
                <a:latin typeface="ＭＳ Ｐゴシック" pitchFamily="34" charset="-128"/>
              </a:rPr>
              <a:t>	</a:t>
            </a:r>
            <a:r>
              <a:rPr lang="ja-JP" altLang="en-US" sz="1800">
                <a:solidFill>
                  <a:schemeClr val="bg2"/>
                </a:solidFill>
                <a:latin typeface="ＭＳ Ｐゴシック" pitchFamily="34" charset="-128"/>
              </a:rPr>
              <a:t>① 中心人物 ＝ モーセ</a:t>
            </a:r>
            <a:endParaRPr lang="ko-KR" altLang="en-US" sz="1800">
              <a:solidFill>
                <a:schemeClr val="bg2"/>
              </a:solidFill>
              <a:latin typeface="ＭＳ Ｐゴシック" pitchFamily="34" charset="-128"/>
            </a:endParaRPr>
          </a:p>
          <a:p>
            <a:pPr lvl="1" latinLnBrk="0">
              <a:lnSpc>
                <a:spcPct val="110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② 条件物 ＝ ﾐﾃﾞヤﾝ荒野４０年 （出</a:t>
            </a:r>
            <a:r>
              <a:rPr lang="ko-KR" altLang="en-US" sz="1800">
                <a:solidFill>
                  <a:schemeClr val="bg2"/>
                </a:solidFill>
                <a:latin typeface="ＭＳ Ｐゴシック" pitchFamily="34" charset="-128"/>
              </a:rPr>
              <a:t>3/7-10</a:t>
            </a:r>
            <a:r>
              <a:rPr lang="ja-JP" altLang="en-US" sz="1800">
                <a:solidFill>
                  <a:schemeClr val="bg2"/>
                </a:solidFill>
                <a:latin typeface="ＭＳ Ｐゴシック" pitchFamily="34" charset="-128"/>
              </a:rPr>
              <a:t>ﾓｰｾを呼ぶ）</a:t>
            </a:r>
          </a:p>
        </p:txBody>
      </p:sp>
      <p:sp>
        <p:nvSpPr>
          <p:cNvPr id="278531" name="Text Box 4"/>
          <p:cNvSpPr txBox="1">
            <a:spLocks noChangeArrowheads="1"/>
          </p:cNvSpPr>
          <p:nvPr/>
        </p:nvSpPr>
        <p:spPr bwMode="auto">
          <a:xfrm>
            <a:off x="331788" y="1971675"/>
            <a:ext cx="8097837" cy="1096963"/>
          </a:xfrm>
          <a:prstGeom prst="rect">
            <a:avLst/>
          </a:prstGeom>
          <a:noFill/>
          <a:ln w="9525">
            <a:noFill/>
            <a:miter lim="800000"/>
            <a:headEnd/>
            <a:tailEnd/>
          </a:ln>
        </p:spPr>
        <p:txBody>
          <a:bodyPr>
            <a:spAutoFit/>
          </a:bodyPr>
          <a:lstStyle/>
          <a:p>
            <a:pPr latinLnBrk="0">
              <a:lnSpc>
                <a:spcPct val="110000"/>
              </a:lnSpc>
            </a:pPr>
            <a:r>
              <a:rPr lang="ja-JP" altLang="en-US" sz="2400" b="0">
                <a:solidFill>
                  <a:schemeClr val="bg2"/>
                </a:solidFill>
                <a:latin typeface="ＭＳ Ｐゴシック" pitchFamily="34" charset="-128"/>
              </a:rPr>
              <a:t>２．実体基台</a:t>
            </a:r>
            <a:r>
              <a:rPr lang="en-US" altLang="ja-JP" sz="2400">
                <a:latin typeface="ＭＳ Ｐゴシック" pitchFamily="34" charset="-128"/>
              </a:rPr>
              <a:t>	</a:t>
            </a:r>
            <a:r>
              <a:rPr lang="ja-JP" altLang="en-US" sz="1800">
                <a:solidFill>
                  <a:schemeClr val="bg2"/>
                </a:solidFill>
                <a:latin typeface="ＭＳ Ｐゴシック" pitchFamily="34" charset="-128"/>
              </a:rPr>
              <a:t>① 中心人物＝モーセ</a:t>
            </a:r>
            <a:endParaRPr lang="en-US" altLang="ja-JP" sz="1800">
              <a:solidFill>
                <a:schemeClr val="bg2"/>
              </a:solidFill>
              <a:latin typeface="ＭＳ Ｐゴシック" pitchFamily="34" charset="-128"/>
            </a:endParaRPr>
          </a:p>
          <a:p>
            <a:pPr latinLnBrk="0">
              <a:lnSpc>
                <a:spcPct val="110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② 条件 ＝ 堕落性を脱ぐための蕩減条件</a:t>
            </a:r>
          </a:p>
          <a:p>
            <a:pPr latinLnBrk="0">
              <a:lnSpc>
                <a:spcPct val="110000"/>
              </a:lnSpc>
            </a:pPr>
            <a:r>
              <a:rPr lang="ja-JP" altLang="en-US" sz="1800">
                <a:solidFill>
                  <a:schemeClr val="bg2"/>
                </a:solidFill>
                <a:latin typeface="ＭＳ Ｐゴシック" pitchFamily="34" charset="-128"/>
              </a:rPr>
              <a:t>		　　　（イスラエル民族はモーセの前に愛、仲、屈、通）</a:t>
            </a:r>
          </a:p>
        </p:txBody>
      </p:sp>
      <p:sp>
        <p:nvSpPr>
          <p:cNvPr id="278532" name="Text Box 5"/>
          <p:cNvSpPr txBox="1">
            <a:spLocks noChangeArrowheads="1"/>
          </p:cNvSpPr>
          <p:nvPr/>
        </p:nvSpPr>
        <p:spPr bwMode="auto">
          <a:xfrm>
            <a:off x="341313" y="3306763"/>
            <a:ext cx="5495925" cy="461962"/>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３．出発摂理 ： 三大奇跡と十災禍の権能</a:t>
            </a:r>
          </a:p>
        </p:txBody>
      </p:sp>
      <p:sp>
        <p:nvSpPr>
          <p:cNvPr id="278533" name="Text Box 6"/>
          <p:cNvSpPr txBox="1">
            <a:spLocks noChangeArrowheads="1"/>
          </p:cNvSpPr>
          <p:nvPr/>
        </p:nvSpPr>
        <p:spPr bwMode="auto">
          <a:xfrm>
            <a:off x="2152650" y="3789363"/>
            <a:ext cx="5740400" cy="2108200"/>
          </a:xfrm>
          <a:prstGeom prst="rect">
            <a:avLst/>
          </a:prstGeom>
          <a:noFill/>
          <a:ln w="9525">
            <a:noFill/>
            <a:miter lim="800000"/>
            <a:headEnd/>
            <a:tailEnd/>
          </a:ln>
        </p:spPr>
        <p:txBody>
          <a:bodyPr wrap="none">
            <a:spAutoFit/>
          </a:bodyPr>
          <a:lstStyle/>
          <a:p>
            <a:pPr latinLnBrk="0">
              <a:lnSpc>
                <a:spcPct val="12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サタンが侵入した長子の立場を蕩減復帰</a:t>
            </a:r>
          </a:p>
          <a:p>
            <a:pPr latinLnBrk="0">
              <a:lnSpc>
                <a:spcPct val="120000"/>
              </a:lnSpc>
            </a:pPr>
            <a:r>
              <a:rPr lang="ja-JP" altLang="en-US" sz="1800">
                <a:solidFill>
                  <a:schemeClr val="bg2"/>
                </a:solidFill>
                <a:latin typeface="ＭＳ Ｐゴシック" pitchFamily="34" charset="-128"/>
              </a:rPr>
              <a:t>② イスラエル民族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エジプトに対する未練を断たせるため</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③ 神が送られたモーセを民族が信じるようにするため</a:t>
            </a:r>
          </a:p>
          <a:p>
            <a:pPr latinLnBrk="0">
              <a:lnSpc>
                <a:spcPct val="120000"/>
              </a:lnSpc>
            </a:pPr>
            <a:r>
              <a:rPr lang="ja-JP" altLang="en-US" sz="1800">
                <a:solidFill>
                  <a:schemeClr val="bg2"/>
                </a:solidFill>
                <a:latin typeface="ＭＳ Ｐゴシック" pitchFamily="34" charset="-128"/>
              </a:rPr>
              <a:t>④ </a:t>
            </a:r>
            <a:r>
              <a:rPr lang="ko-KR" altLang="en-US" sz="1800">
                <a:solidFill>
                  <a:schemeClr val="bg2"/>
                </a:solidFill>
                <a:latin typeface="ＭＳ Ｐゴシック" pitchFamily="34" charset="-128"/>
              </a:rPr>
              <a:t>400</a:t>
            </a:r>
            <a:r>
              <a:rPr lang="ja-JP" altLang="en-US" sz="1800">
                <a:solidFill>
                  <a:schemeClr val="bg2"/>
                </a:solidFill>
                <a:latin typeface="ＭＳ Ｐゴシック" pitchFamily="34" charset="-128"/>
              </a:rPr>
              <a:t>年苦役蕩減期間が過ぎる（</a:t>
            </a:r>
            <a:r>
              <a:rPr lang="ko-KR" altLang="en-US" sz="1800">
                <a:solidFill>
                  <a:schemeClr val="bg2"/>
                </a:solidFill>
                <a:latin typeface="ＭＳ Ｐゴシック" pitchFamily="34" charset="-128"/>
              </a:rPr>
              <a:t>30</a:t>
            </a:r>
            <a:r>
              <a:rPr lang="ja-JP" altLang="en-US" sz="1800">
                <a:solidFill>
                  <a:schemeClr val="bg2"/>
                </a:solidFill>
                <a:latin typeface="ＭＳ Ｐゴシック" pitchFamily="34" charset="-128"/>
              </a:rPr>
              <a:t>年）出</a:t>
            </a:r>
            <a:r>
              <a:rPr lang="ko-KR" altLang="en-US" sz="1800">
                <a:solidFill>
                  <a:schemeClr val="bg2"/>
                </a:solidFill>
                <a:latin typeface="ＭＳ Ｐゴシック" pitchFamily="34" charset="-128"/>
              </a:rPr>
              <a:t>12/41</a:t>
            </a:r>
          </a:p>
          <a:p>
            <a:pPr latinLnBrk="0">
              <a:lnSpc>
                <a:spcPct val="120000"/>
              </a:lnSpc>
            </a:pPr>
            <a:r>
              <a:rPr lang="en-US" altLang="ja-JP" sz="1800">
                <a:solidFill>
                  <a:schemeClr val="bg2"/>
                </a:solidFill>
                <a:latin typeface="ＭＳ Ｐゴシック" pitchFamily="34" charset="-128"/>
              </a:rPr>
              <a:t>⑤ </a:t>
            </a:r>
            <a:r>
              <a:rPr lang="ja-JP" altLang="en-US" sz="1800">
                <a:solidFill>
                  <a:schemeClr val="bg2"/>
                </a:solidFill>
                <a:latin typeface="ＭＳ Ｐゴシック" pitchFamily="34" charset="-128"/>
              </a:rPr>
              <a:t>民族の嘆息が神に達する（出</a:t>
            </a:r>
            <a:r>
              <a:rPr lang="ko-KR" altLang="en-US" sz="1800">
                <a:solidFill>
                  <a:schemeClr val="bg2"/>
                </a:solidFill>
                <a:latin typeface="ＭＳ Ｐゴシック" pitchFamily="34" charset="-128"/>
              </a:rPr>
              <a:t>2/24-25</a:t>
            </a:r>
            <a:r>
              <a:rPr lang="ja-JP" altLang="en-US" sz="1800">
                <a:solidFill>
                  <a:schemeClr val="bg2"/>
                </a:solidFill>
                <a:latin typeface="ＭＳ Ｐゴシック" pitchFamily="34" charset="-128"/>
              </a:rPr>
              <a:t>）</a:t>
            </a:r>
          </a:p>
          <a:p>
            <a:pPr latinLnBrk="0">
              <a:lnSpc>
                <a:spcPct val="120000"/>
              </a:lnSpc>
            </a:pPr>
            <a:endParaRPr lang="en-US" altLang="ja-JP"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Line 12"/>
          <p:cNvSpPr>
            <a:spLocks noChangeShapeType="1"/>
          </p:cNvSpPr>
          <p:nvPr/>
        </p:nvSpPr>
        <p:spPr bwMode="auto">
          <a:xfrm flipH="1">
            <a:off x="6143625" y="1395413"/>
            <a:ext cx="642938" cy="785812"/>
          </a:xfrm>
          <a:prstGeom prst="line">
            <a:avLst/>
          </a:prstGeom>
          <a:noFill/>
          <a:ln w="28575">
            <a:solidFill>
              <a:schemeClr val="bg2"/>
            </a:solidFill>
            <a:round/>
            <a:headEnd/>
            <a:tailEnd/>
          </a:ln>
        </p:spPr>
        <p:txBody>
          <a:bodyPr/>
          <a:lstStyle/>
          <a:p>
            <a:endParaRPr lang="ko-KR" altLang="en-US"/>
          </a:p>
        </p:txBody>
      </p:sp>
      <p:sp>
        <p:nvSpPr>
          <p:cNvPr id="279554" name="Line 7"/>
          <p:cNvSpPr>
            <a:spLocks noChangeShapeType="1"/>
          </p:cNvSpPr>
          <p:nvPr/>
        </p:nvSpPr>
        <p:spPr bwMode="auto">
          <a:xfrm flipH="1">
            <a:off x="2143125" y="1395413"/>
            <a:ext cx="642938" cy="785812"/>
          </a:xfrm>
          <a:prstGeom prst="line">
            <a:avLst/>
          </a:prstGeom>
          <a:noFill/>
          <a:ln w="28575">
            <a:solidFill>
              <a:schemeClr val="bg2"/>
            </a:solidFill>
            <a:round/>
            <a:headEnd/>
            <a:tailEnd/>
          </a:ln>
        </p:spPr>
        <p:txBody>
          <a:bodyPr/>
          <a:lstStyle/>
          <a:p>
            <a:endParaRPr lang="ko-KR" altLang="en-US"/>
          </a:p>
        </p:txBody>
      </p:sp>
      <p:sp>
        <p:nvSpPr>
          <p:cNvPr id="279555" name="Line 8"/>
          <p:cNvSpPr>
            <a:spLocks noChangeShapeType="1"/>
          </p:cNvSpPr>
          <p:nvPr/>
        </p:nvSpPr>
        <p:spPr bwMode="auto">
          <a:xfrm>
            <a:off x="2786063" y="1395413"/>
            <a:ext cx="642937" cy="857250"/>
          </a:xfrm>
          <a:prstGeom prst="line">
            <a:avLst/>
          </a:prstGeom>
          <a:noFill/>
          <a:ln w="28575">
            <a:solidFill>
              <a:schemeClr val="bg2"/>
            </a:solidFill>
            <a:round/>
            <a:headEnd/>
            <a:tailEnd/>
          </a:ln>
        </p:spPr>
        <p:txBody>
          <a:bodyPr/>
          <a:lstStyle/>
          <a:p>
            <a:endParaRPr lang="ko-KR" altLang="en-US"/>
          </a:p>
        </p:txBody>
      </p:sp>
      <p:sp>
        <p:nvSpPr>
          <p:cNvPr id="279556" name="Line 13"/>
          <p:cNvSpPr>
            <a:spLocks noChangeShapeType="1"/>
          </p:cNvSpPr>
          <p:nvPr/>
        </p:nvSpPr>
        <p:spPr bwMode="auto">
          <a:xfrm>
            <a:off x="6786563" y="1395413"/>
            <a:ext cx="642937" cy="785812"/>
          </a:xfrm>
          <a:prstGeom prst="line">
            <a:avLst/>
          </a:prstGeom>
          <a:noFill/>
          <a:ln w="28575">
            <a:solidFill>
              <a:schemeClr val="bg2"/>
            </a:solidFill>
            <a:round/>
            <a:headEnd/>
            <a:tailEnd/>
          </a:ln>
        </p:spPr>
        <p:txBody>
          <a:bodyPr/>
          <a:lstStyle/>
          <a:p>
            <a:endParaRPr lang="ko-KR" altLang="en-US"/>
          </a:p>
        </p:txBody>
      </p:sp>
      <p:sp>
        <p:nvSpPr>
          <p:cNvPr id="279557" name="Text Box 2"/>
          <p:cNvSpPr txBox="1">
            <a:spLocks noChangeArrowheads="1"/>
          </p:cNvSpPr>
          <p:nvPr/>
        </p:nvSpPr>
        <p:spPr bwMode="auto">
          <a:xfrm>
            <a:off x="1200150" y="3900488"/>
            <a:ext cx="68453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神がモーセを殺そうとする ⇒</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妻のチッポラが息子を割礼</a:t>
            </a:r>
          </a:p>
        </p:txBody>
      </p:sp>
      <p:sp>
        <p:nvSpPr>
          <p:cNvPr id="279558" name="Text Box 3"/>
          <p:cNvSpPr txBox="1">
            <a:spLocks noChangeArrowheads="1"/>
          </p:cNvSpPr>
          <p:nvPr/>
        </p:nvSpPr>
        <p:spPr bwMode="auto">
          <a:xfrm>
            <a:off x="287338" y="476250"/>
            <a:ext cx="3629025" cy="427038"/>
          </a:xfrm>
          <a:prstGeom prst="rect">
            <a:avLst/>
          </a:prstGeom>
          <a:noFill/>
          <a:ln w="9525">
            <a:noFill/>
            <a:miter lim="800000"/>
            <a:headEnd/>
            <a:tailEnd/>
          </a:ln>
          <a:effectLst>
            <a:prstShdw prst="shdw13" dist="53882" dir="13500000">
              <a:srgbClr val="808080"/>
            </a:prstShdw>
          </a:effectLst>
        </p:spPr>
        <p:txBody>
          <a:bodyPr wrap="none">
            <a:spAutoFit/>
          </a:bodyPr>
          <a:lstStyle/>
          <a:p>
            <a:pPr latinLnBrk="0"/>
            <a:r>
              <a:rPr lang="ja-JP" altLang="en-US" sz="2200">
                <a:solidFill>
                  <a:schemeClr val="bg2"/>
                </a:solidFill>
                <a:latin typeface="ＭＳ Ｐゴシック" pitchFamily="34" charset="-128"/>
              </a:rPr>
              <a:t>（１） み言の</a:t>
            </a:r>
            <a:r>
              <a:rPr lang="ja-JP" altLang="en-US" sz="2200">
                <a:solidFill>
                  <a:schemeClr val="bg2"/>
                </a:solidFill>
              </a:rPr>
              <a:t>代身者 </a:t>
            </a:r>
            <a:r>
              <a:rPr lang="ja-JP" altLang="en-US" sz="2200">
                <a:solidFill>
                  <a:schemeClr val="bg2"/>
                </a:solidFill>
                <a:latin typeface="ＭＳ Ｐゴシック" pitchFamily="34" charset="-128"/>
              </a:rPr>
              <a:t>（出</a:t>
            </a:r>
            <a:r>
              <a:rPr lang="ko-KR" altLang="en-US" sz="2200">
                <a:solidFill>
                  <a:schemeClr val="bg2"/>
                </a:solidFill>
                <a:latin typeface="ＭＳ Ｐゴシック" pitchFamily="34" charset="-128"/>
              </a:rPr>
              <a:t>4/10</a:t>
            </a:r>
            <a:r>
              <a:rPr lang="ja-JP" altLang="en-US" sz="2200">
                <a:solidFill>
                  <a:schemeClr val="bg2"/>
                </a:solidFill>
                <a:latin typeface="ＭＳ Ｐゴシック" pitchFamily="34" charset="-128"/>
              </a:rPr>
              <a:t>）</a:t>
            </a:r>
          </a:p>
        </p:txBody>
      </p:sp>
      <p:sp>
        <p:nvSpPr>
          <p:cNvPr id="279559" name="Oval 4"/>
          <p:cNvSpPr>
            <a:spLocks noChangeArrowheads="1"/>
          </p:cNvSpPr>
          <p:nvPr/>
        </p:nvSpPr>
        <p:spPr bwMode="auto">
          <a:xfrm>
            <a:off x="2420938" y="1071563"/>
            <a:ext cx="731837" cy="644525"/>
          </a:xfrm>
          <a:prstGeom prst="ellipse">
            <a:avLst/>
          </a:prstGeom>
          <a:solidFill>
            <a:schemeClr val="tx2"/>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モーセ</a:t>
            </a:r>
          </a:p>
        </p:txBody>
      </p:sp>
      <p:sp>
        <p:nvSpPr>
          <p:cNvPr id="279560" name="Oval 5"/>
          <p:cNvSpPr>
            <a:spLocks noChangeArrowheads="1"/>
          </p:cNvSpPr>
          <p:nvPr/>
        </p:nvSpPr>
        <p:spPr bwMode="auto">
          <a:xfrm>
            <a:off x="1828800" y="1941513"/>
            <a:ext cx="685800" cy="6096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000">
                <a:latin typeface="ＭＳ Ｐゴシック" pitchFamily="34" charset="-128"/>
              </a:rPr>
              <a:t>アロン</a:t>
            </a:r>
          </a:p>
        </p:txBody>
      </p:sp>
      <p:sp>
        <p:nvSpPr>
          <p:cNvPr id="279561" name="Oval 6"/>
          <p:cNvSpPr>
            <a:spLocks noChangeArrowheads="1"/>
          </p:cNvSpPr>
          <p:nvPr/>
        </p:nvSpPr>
        <p:spPr bwMode="auto">
          <a:xfrm>
            <a:off x="2971800" y="1952625"/>
            <a:ext cx="879475" cy="609600"/>
          </a:xfrm>
          <a:prstGeom prst="ellipse">
            <a:avLst/>
          </a:prstGeom>
          <a:solidFill>
            <a:srgbClr val="FFCCCC"/>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ミリアム</a:t>
            </a:r>
          </a:p>
        </p:txBody>
      </p:sp>
      <p:sp>
        <p:nvSpPr>
          <p:cNvPr id="279562" name="Oval 9"/>
          <p:cNvSpPr>
            <a:spLocks noChangeArrowheads="1"/>
          </p:cNvSpPr>
          <p:nvPr/>
        </p:nvSpPr>
        <p:spPr bwMode="auto">
          <a:xfrm>
            <a:off x="6405563" y="1108075"/>
            <a:ext cx="763587" cy="568325"/>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279563" name="Oval 10"/>
          <p:cNvSpPr>
            <a:spLocks noChangeArrowheads="1"/>
          </p:cNvSpPr>
          <p:nvPr/>
        </p:nvSpPr>
        <p:spPr bwMode="auto">
          <a:xfrm>
            <a:off x="5867400" y="1941513"/>
            <a:ext cx="763588" cy="6096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000">
                <a:latin typeface="ＭＳ Ｐゴシック" pitchFamily="34" charset="-128"/>
              </a:rPr>
              <a:t>イエス</a:t>
            </a:r>
          </a:p>
        </p:txBody>
      </p:sp>
      <p:sp>
        <p:nvSpPr>
          <p:cNvPr id="279564" name="Oval 11"/>
          <p:cNvSpPr>
            <a:spLocks noChangeArrowheads="1"/>
          </p:cNvSpPr>
          <p:nvPr/>
        </p:nvSpPr>
        <p:spPr bwMode="auto">
          <a:xfrm>
            <a:off x="7010400" y="1952625"/>
            <a:ext cx="763588" cy="609600"/>
          </a:xfrm>
          <a:prstGeom prst="ellipse">
            <a:avLst/>
          </a:prstGeom>
          <a:solidFill>
            <a:srgbClr val="FFCCCC"/>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聖霊</a:t>
            </a:r>
          </a:p>
        </p:txBody>
      </p:sp>
      <p:sp>
        <p:nvSpPr>
          <p:cNvPr id="279565" name="Text Box 14"/>
          <p:cNvSpPr txBox="1">
            <a:spLocks noChangeArrowheads="1"/>
          </p:cNvSpPr>
          <p:nvPr/>
        </p:nvSpPr>
        <p:spPr bwMode="auto">
          <a:xfrm>
            <a:off x="3844925" y="2028825"/>
            <a:ext cx="10826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出</a:t>
            </a:r>
            <a:r>
              <a:rPr lang="ko-KR" altLang="en-US" sz="2000">
                <a:solidFill>
                  <a:schemeClr val="bg2"/>
                </a:solidFill>
                <a:latin typeface="ＭＳ Ｐゴシック" pitchFamily="34" charset="-128"/>
              </a:rPr>
              <a:t>15/20</a:t>
            </a:r>
            <a:endParaRPr lang="en-US" altLang="ja-JP" sz="2000">
              <a:solidFill>
                <a:schemeClr val="bg2"/>
              </a:solidFill>
              <a:latin typeface="ＭＳ Ｐゴシック" pitchFamily="34" charset="-128"/>
            </a:endParaRPr>
          </a:p>
        </p:txBody>
      </p:sp>
      <p:sp>
        <p:nvSpPr>
          <p:cNvPr id="279566" name="Text Box 15"/>
          <p:cNvSpPr txBox="1">
            <a:spLocks noChangeArrowheads="1"/>
          </p:cNvSpPr>
          <p:nvPr/>
        </p:nvSpPr>
        <p:spPr bwMode="auto">
          <a:xfrm>
            <a:off x="857250" y="2038350"/>
            <a:ext cx="954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出</a:t>
            </a:r>
            <a:r>
              <a:rPr lang="ko-KR" altLang="en-US" sz="2000">
                <a:solidFill>
                  <a:schemeClr val="bg2"/>
                </a:solidFill>
                <a:latin typeface="ＭＳ Ｐゴシック" pitchFamily="34" charset="-128"/>
              </a:rPr>
              <a:t>4/14</a:t>
            </a:r>
            <a:endParaRPr lang="en-US" altLang="ja-JP" sz="2000">
              <a:solidFill>
                <a:schemeClr val="bg2"/>
              </a:solidFill>
              <a:latin typeface="ＭＳ Ｐゴシック" pitchFamily="34" charset="-128"/>
            </a:endParaRPr>
          </a:p>
        </p:txBody>
      </p:sp>
      <p:sp>
        <p:nvSpPr>
          <p:cNvPr id="279567" name="Text Box 16"/>
          <p:cNvSpPr txBox="1">
            <a:spLocks noChangeArrowheads="1"/>
          </p:cNvSpPr>
          <p:nvPr/>
        </p:nvSpPr>
        <p:spPr bwMode="auto">
          <a:xfrm>
            <a:off x="7793038" y="2028825"/>
            <a:ext cx="11398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ヨハ</a:t>
            </a:r>
            <a:r>
              <a:rPr lang="ko-KR" altLang="en-US" sz="2000">
                <a:solidFill>
                  <a:schemeClr val="bg2"/>
                </a:solidFill>
                <a:latin typeface="ＭＳ Ｐゴシック" pitchFamily="34" charset="-128"/>
              </a:rPr>
              <a:t>1/14</a:t>
            </a:r>
            <a:endParaRPr lang="en-US" altLang="ja-JP" sz="2000">
              <a:solidFill>
                <a:schemeClr val="bg2"/>
              </a:solidFill>
              <a:latin typeface="ＭＳ Ｐゴシック" pitchFamily="34" charset="-128"/>
            </a:endParaRPr>
          </a:p>
        </p:txBody>
      </p:sp>
      <p:sp>
        <p:nvSpPr>
          <p:cNvPr id="279568" name="Text Box 17"/>
          <p:cNvSpPr txBox="1">
            <a:spLocks noChangeArrowheads="1"/>
          </p:cNvSpPr>
          <p:nvPr/>
        </p:nvSpPr>
        <p:spPr bwMode="auto">
          <a:xfrm>
            <a:off x="1857375" y="2667000"/>
            <a:ext cx="19748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（み言の代身者）</a:t>
            </a:r>
          </a:p>
        </p:txBody>
      </p:sp>
      <p:sp>
        <p:nvSpPr>
          <p:cNvPr id="279569" name="Text Box 18"/>
          <p:cNvSpPr txBox="1">
            <a:spLocks noChangeArrowheads="1"/>
          </p:cNvSpPr>
          <p:nvPr/>
        </p:nvSpPr>
        <p:spPr bwMode="auto">
          <a:xfrm>
            <a:off x="6070600" y="2660650"/>
            <a:ext cx="171926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（み言の実体）</a:t>
            </a:r>
          </a:p>
        </p:txBody>
      </p:sp>
      <p:sp>
        <p:nvSpPr>
          <p:cNvPr id="279570" name="Text Box 19"/>
          <p:cNvSpPr txBox="1">
            <a:spLocks noChangeArrowheads="1"/>
          </p:cNvSpPr>
          <p:nvPr/>
        </p:nvSpPr>
        <p:spPr bwMode="auto">
          <a:xfrm>
            <a:off x="285750" y="3386138"/>
            <a:ext cx="4159250" cy="427037"/>
          </a:xfrm>
          <a:prstGeom prst="rect">
            <a:avLst/>
          </a:prstGeom>
          <a:noFill/>
          <a:ln w="9525">
            <a:noFill/>
            <a:miter lim="800000"/>
            <a:headEnd/>
            <a:tailEnd/>
          </a:ln>
          <a:effectLst>
            <a:prstShdw prst="shdw13" dist="53882" dir="13500000">
              <a:srgbClr val="808080"/>
            </a:prstShdw>
          </a:effectLst>
        </p:spPr>
        <p:txBody>
          <a:bodyPr wrap="none">
            <a:spAutoFit/>
          </a:bodyPr>
          <a:lstStyle/>
          <a:p>
            <a:pPr latinLnBrk="0"/>
            <a:r>
              <a:rPr lang="ja-JP" altLang="en-US" sz="2200">
                <a:solidFill>
                  <a:schemeClr val="bg2"/>
                </a:solidFill>
                <a:latin typeface="ＭＳ Ｐゴシック" pitchFamily="34" charset="-128"/>
              </a:rPr>
              <a:t>（２） モーセを殺そうとする </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割礼</a:t>
            </a:r>
            <a:r>
              <a:rPr lang="ko-KR" altLang="en-US" sz="2200">
                <a:solidFill>
                  <a:schemeClr val="bg2"/>
                </a:solidFill>
                <a:latin typeface="ＭＳ Ｐゴシック" pitchFamily="34" charset="-128"/>
              </a:rPr>
              <a:t>）</a:t>
            </a:r>
            <a:endParaRPr lang="ja-JP" altLang="en-US" sz="2200">
              <a:solidFill>
                <a:schemeClr val="bg2"/>
              </a:solidFill>
              <a:latin typeface="ＭＳ Ｐゴシック" pitchFamily="34" charset="-128"/>
            </a:endParaRPr>
          </a:p>
        </p:txBody>
      </p:sp>
      <p:sp>
        <p:nvSpPr>
          <p:cNvPr id="279571" name="Text Box 20"/>
          <p:cNvSpPr txBox="1">
            <a:spLocks noChangeArrowheads="1"/>
          </p:cNvSpPr>
          <p:nvPr/>
        </p:nvSpPr>
        <p:spPr bwMode="auto">
          <a:xfrm>
            <a:off x="1217613" y="4741863"/>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理由</a:t>
            </a:r>
          </a:p>
        </p:txBody>
      </p:sp>
      <p:sp>
        <p:nvSpPr>
          <p:cNvPr id="279572" name="Text Box 21"/>
          <p:cNvSpPr txBox="1">
            <a:spLocks noChangeArrowheads="1"/>
          </p:cNvSpPr>
          <p:nvPr/>
        </p:nvSpPr>
        <p:spPr bwMode="auto">
          <a:xfrm>
            <a:off x="2136775" y="4552950"/>
            <a:ext cx="4629150" cy="1030288"/>
          </a:xfrm>
          <a:prstGeom prst="rect">
            <a:avLst/>
          </a:prstGeom>
          <a:noFill/>
          <a:ln w="9525">
            <a:noFill/>
            <a:miter lim="800000"/>
            <a:headEnd/>
            <a:tailEnd/>
          </a:ln>
        </p:spPr>
        <p:txBody>
          <a:bodyPr wrap="none">
            <a:spAutoFit/>
          </a:bodyPr>
          <a:lstStyle/>
          <a:p>
            <a:pPr latinLnBrk="0">
              <a:lnSpc>
                <a:spcPct val="114000"/>
              </a:lnSpc>
            </a:pPr>
            <a:r>
              <a:rPr lang="en-US" altLang="ja-JP" sz="1800">
                <a:solidFill>
                  <a:schemeClr val="bg2"/>
                </a:solidFill>
                <a:latin typeface="ＭＳ Ｐゴシック" pitchFamily="34" charset="-128"/>
              </a:rPr>
              <a:t>①</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アダムが神に背反したことを心情的に蕩減</a:t>
            </a:r>
          </a:p>
          <a:p>
            <a:pPr latinLnBrk="0">
              <a:lnSpc>
                <a:spcPct val="114000"/>
              </a:lnSpc>
            </a:pPr>
            <a:r>
              <a:rPr lang="ja-JP" altLang="en-US" sz="1800">
                <a:solidFill>
                  <a:schemeClr val="bg2"/>
                </a:solidFill>
                <a:latin typeface="ＭＳ Ｐゴシック" pitchFamily="34" charset="-128"/>
              </a:rPr>
              <a:t>②</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モーセ自ら行ったという条件を立てるため</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③</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イエスも母子協助で助かるということを予示</a:t>
            </a:r>
          </a:p>
        </p:txBody>
      </p:sp>
      <p:sp>
        <p:nvSpPr>
          <p:cNvPr id="279573" name="AutoShape 22"/>
          <p:cNvSpPr>
            <a:spLocks/>
          </p:cNvSpPr>
          <p:nvPr/>
        </p:nvSpPr>
        <p:spPr bwMode="auto">
          <a:xfrm>
            <a:off x="2019300" y="4529138"/>
            <a:ext cx="158750" cy="1009650"/>
          </a:xfrm>
          <a:prstGeom prst="leftBrace">
            <a:avLst>
              <a:gd name="adj1" fmla="val 43018"/>
              <a:gd name="adj2" fmla="val 50000"/>
            </a:avLst>
          </a:prstGeom>
          <a:noFill/>
          <a:ln w="19050">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正方形/長方形 1"/>
          <p:cNvSpPr>
            <a:spLocks noChangeArrowheads="1"/>
          </p:cNvSpPr>
          <p:nvPr/>
        </p:nvSpPr>
        <p:spPr bwMode="auto">
          <a:xfrm>
            <a:off x="500063" y="666750"/>
            <a:ext cx="8001000" cy="4259263"/>
          </a:xfrm>
          <a:prstGeom prst="rect">
            <a:avLst/>
          </a:prstGeom>
          <a:noFill/>
          <a:ln w="9525">
            <a:noFill/>
            <a:miter lim="800000"/>
            <a:headEnd/>
            <a:tailEnd/>
          </a:ln>
        </p:spPr>
        <p:txBody>
          <a:bodyPr>
            <a:spAutoFit/>
          </a:bodyPr>
          <a:lstStyle/>
          <a:p>
            <a:pPr latinLnBrk="0">
              <a:lnSpc>
                <a:spcPct val="130000"/>
              </a:lnSpc>
            </a:pPr>
            <a:r>
              <a:rPr lang="ja-JP" altLang="en-US" sz="1600">
                <a:solidFill>
                  <a:schemeClr val="bg2"/>
                </a:solidFill>
                <a:latin typeface="ＭＳ Ｐ明朝" pitchFamily="18" charset="-128"/>
                <a:ea typeface="ＭＳ Ｐ明朝" pitchFamily="18" charset="-128"/>
              </a:rPr>
              <a:t>この祈祷の詩は、</a:t>
            </a:r>
            <a:r>
              <a:rPr lang="en-US" altLang="ja-JP" sz="1600">
                <a:solidFill>
                  <a:schemeClr val="bg2"/>
                </a:solidFill>
                <a:latin typeface="ＭＳ Ｐ明朝" pitchFamily="18" charset="-128"/>
                <a:ea typeface="ＭＳ Ｐ明朝" pitchFamily="18" charset="-128"/>
              </a:rPr>
              <a:t>1950</a:t>
            </a:r>
            <a:r>
              <a:rPr lang="ja-JP" altLang="en-US" sz="1600">
                <a:solidFill>
                  <a:schemeClr val="bg2"/>
                </a:solidFill>
                <a:latin typeface="ＭＳ Ｐ明朝" pitchFamily="18" charset="-128"/>
                <a:ea typeface="ＭＳ Ｐ明朝" pitchFamily="18" charset="-128"/>
              </a:rPr>
              <a:t>年代末アメリカに派遣されたある宣教師によって伝えられる。</a:t>
            </a:r>
            <a:r>
              <a:rPr lang="en-US" altLang="ja-JP" sz="1600">
                <a:solidFill>
                  <a:schemeClr val="bg2"/>
                </a:solidFill>
                <a:latin typeface="ＭＳ Ｐ明朝" pitchFamily="18" charset="-128"/>
                <a:ea typeface="ＭＳ Ｐ明朝" pitchFamily="18" charset="-128"/>
              </a:rPr>
              <a:t>2001</a:t>
            </a:r>
            <a:r>
              <a:rPr lang="ja-JP" altLang="en-US" sz="1600">
                <a:solidFill>
                  <a:schemeClr val="bg2"/>
                </a:solidFill>
                <a:latin typeface="ＭＳ Ｐ明朝" pitchFamily="18" charset="-128"/>
                <a:ea typeface="ＭＳ Ｐ明朝" pitchFamily="18" charset="-128"/>
              </a:rPr>
              <a:t>年、アメリカのある食口がこの詩を読んで感銘を受け、国際詩人協会に送る。世界で一番名誉ある国際詩人協会の国際名作詩審査委員たちが９つの審査基準によって審査。この詩が最優秀作として選ばれ、国際詩人協会の年譜で紹介される。</a:t>
            </a:r>
            <a:r>
              <a:rPr lang="en-US" altLang="ja-JP" sz="1600">
                <a:solidFill>
                  <a:schemeClr val="bg2"/>
                </a:solidFill>
                <a:latin typeface="ＭＳ Ｐ明朝" pitchFamily="18" charset="-128"/>
                <a:ea typeface="ＭＳ Ｐ明朝" pitchFamily="18" charset="-128"/>
              </a:rPr>
              <a:t>2002</a:t>
            </a:r>
            <a:r>
              <a:rPr lang="ja-JP" altLang="en-US" sz="1600">
                <a:solidFill>
                  <a:schemeClr val="bg2"/>
                </a:solidFill>
                <a:latin typeface="ＭＳ Ｐ明朝" pitchFamily="18" charset="-128"/>
                <a:ea typeface="ＭＳ Ｐ明朝" pitchFamily="18" charset="-128"/>
              </a:rPr>
              <a:t>年にはアメリカのフロリダ州、オーランドで開催された国際詩人協会会議で、この詩が朗読され、会議期間中展示される。このとき授与されたトロフィーと最優秀賞メダルは天正宮博物館に保管中。</a:t>
            </a:r>
            <a:endParaRPr lang="en-US" altLang="ja-JP" sz="1600">
              <a:solidFill>
                <a:schemeClr val="bg2"/>
              </a:solidFill>
              <a:latin typeface="ＭＳ Ｐ明朝" pitchFamily="18" charset="-128"/>
              <a:ea typeface="ＭＳ Ｐ明朝" pitchFamily="18" charset="-128"/>
            </a:endParaRPr>
          </a:p>
          <a:p>
            <a:pPr latinLnBrk="0">
              <a:lnSpc>
                <a:spcPct val="130000"/>
              </a:lnSpc>
            </a:pPr>
            <a:endParaRPr lang="en-US" altLang="ja-JP" sz="1600">
              <a:solidFill>
                <a:schemeClr val="bg2"/>
              </a:solidFill>
            </a:endParaRPr>
          </a:p>
          <a:p>
            <a:pPr latinLnBrk="0">
              <a:lnSpc>
                <a:spcPct val="130000"/>
              </a:lnSpc>
            </a:pPr>
            <a:endParaRPr lang="en-US" altLang="ja-JP" sz="1600">
              <a:solidFill>
                <a:schemeClr val="bg2"/>
              </a:solidFill>
            </a:endParaRPr>
          </a:p>
          <a:p>
            <a:pPr latinLnBrk="0">
              <a:lnSpc>
                <a:spcPct val="130000"/>
              </a:lnSpc>
            </a:pPr>
            <a:endParaRPr lang="en-US" altLang="ja-JP" sz="1600">
              <a:solidFill>
                <a:schemeClr val="bg2"/>
              </a:solidFill>
            </a:endParaRPr>
          </a:p>
          <a:p>
            <a:pPr latinLnBrk="0">
              <a:lnSpc>
                <a:spcPct val="130000"/>
              </a:lnSpc>
            </a:pPr>
            <a:r>
              <a:rPr lang="ja-JP" altLang="en-US" sz="1800">
                <a:solidFill>
                  <a:schemeClr val="bg2"/>
                </a:solidFill>
              </a:rPr>
              <a:t>＜９つの審査基準＞</a:t>
            </a:r>
            <a:endParaRPr lang="en-US" altLang="ja-JP" sz="1800">
              <a:solidFill>
                <a:schemeClr val="bg2"/>
              </a:solidFill>
            </a:endParaRPr>
          </a:p>
          <a:p>
            <a:pPr latinLnBrk="0">
              <a:lnSpc>
                <a:spcPct val="130000"/>
              </a:lnSpc>
            </a:pPr>
            <a:r>
              <a:rPr lang="ja-JP" altLang="en-US" sz="1600">
                <a:solidFill>
                  <a:schemeClr val="bg2"/>
                </a:solidFill>
                <a:latin typeface="ＭＳ Ｐ明朝" pitchFamily="18" charset="-128"/>
                <a:ea typeface="ＭＳ Ｐ明朝" pitchFamily="18" charset="-128"/>
              </a:rPr>
              <a:t>   （ １） 創造性　  （ ２ ） 根源性　  （ ３ ） 文体 　 （ ４ ） 主題　 </a:t>
            </a:r>
            <a:endParaRPr lang="en-US" altLang="ja-JP" sz="1600">
              <a:solidFill>
                <a:schemeClr val="bg2"/>
              </a:solidFill>
              <a:latin typeface="ＭＳ Ｐ明朝" pitchFamily="18" charset="-128"/>
              <a:ea typeface="ＭＳ Ｐ明朝" pitchFamily="18" charset="-128"/>
            </a:endParaRPr>
          </a:p>
          <a:p>
            <a:pPr latinLnBrk="0">
              <a:lnSpc>
                <a:spcPct val="130000"/>
              </a:lnSpc>
            </a:pPr>
            <a:r>
              <a:rPr lang="ja-JP" altLang="en-US" sz="1600">
                <a:solidFill>
                  <a:schemeClr val="bg2"/>
                </a:solidFill>
                <a:latin typeface="ＭＳ Ｐ明朝" pitchFamily="18" charset="-128"/>
                <a:ea typeface="ＭＳ Ｐ明朝" pitchFamily="18" charset="-128"/>
              </a:rPr>
              <a:t>   （ ５ ） 言語の駆使と単語の選定能力　 （ ６ ） 応集性と結合性　 （ ７ ） 一貫性 </a:t>
            </a:r>
            <a:endParaRPr lang="en-US" altLang="ja-JP" sz="1600">
              <a:solidFill>
                <a:schemeClr val="bg2"/>
              </a:solidFill>
              <a:latin typeface="ＭＳ Ｐ明朝" pitchFamily="18" charset="-128"/>
              <a:ea typeface="ＭＳ Ｐ明朝" pitchFamily="18" charset="-128"/>
            </a:endParaRPr>
          </a:p>
          <a:p>
            <a:pPr latinLnBrk="0">
              <a:lnSpc>
                <a:spcPct val="130000"/>
              </a:lnSpc>
            </a:pPr>
            <a:r>
              <a:rPr lang="ja-JP" altLang="en-US" sz="1600">
                <a:solidFill>
                  <a:schemeClr val="bg2"/>
                </a:solidFill>
                <a:latin typeface="ＭＳ Ｐ明朝" pitchFamily="18" charset="-128"/>
                <a:ea typeface="ＭＳ Ｐ明朝" pitchFamily="18" charset="-128"/>
              </a:rPr>
              <a:t>   （ ８ ） 論理性　 （ ９ ） 理解と解析力</a:t>
            </a:r>
            <a:endParaRPr lang="en-US" altLang="ja-JP" sz="1600">
              <a:solidFill>
                <a:schemeClr val="bg2"/>
              </a:solidFill>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ext Box 2"/>
          <p:cNvSpPr txBox="1">
            <a:spLocks noChangeArrowheads="1"/>
          </p:cNvSpPr>
          <p:nvPr/>
        </p:nvSpPr>
        <p:spPr bwMode="auto">
          <a:xfrm>
            <a:off x="285750" y="428625"/>
            <a:ext cx="1306513" cy="427038"/>
          </a:xfrm>
          <a:prstGeom prst="rect">
            <a:avLst/>
          </a:prstGeom>
          <a:noFill/>
          <a:ln w="9525">
            <a:noFill/>
            <a:miter lim="800000"/>
            <a:headEnd/>
            <a:tailEnd/>
          </a:ln>
          <a:effectLst>
            <a:prstShdw prst="shdw13" dist="53882" dir="13500000">
              <a:srgbClr val="808080"/>
            </a:prstShdw>
          </a:effectLst>
        </p:spPr>
        <p:txBody>
          <a:bodyPr wrap="none">
            <a:spAutoFit/>
          </a:bodyPr>
          <a:lstStyle/>
          <a:p>
            <a:pPr latinLnBrk="0"/>
            <a:r>
              <a:rPr lang="ja-JP" altLang="en-US" sz="2200">
                <a:solidFill>
                  <a:schemeClr val="bg2"/>
                </a:solidFill>
                <a:latin typeface="ＭＳ Ｐゴシック" pitchFamily="34" charset="-128"/>
              </a:rPr>
              <a:t>（３） 割礼</a:t>
            </a:r>
          </a:p>
        </p:txBody>
      </p:sp>
      <p:sp>
        <p:nvSpPr>
          <p:cNvPr id="280578" name="Text Box 3"/>
          <p:cNvSpPr txBox="1">
            <a:spLocks noChangeArrowheads="1"/>
          </p:cNvSpPr>
          <p:nvPr/>
        </p:nvSpPr>
        <p:spPr bwMode="auto">
          <a:xfrm>
            <a:off x="838200" y="2019300"/>
            <a:ext cx="1843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割礼の意味</a:t>
            </a:r>
          </a:p>
        </p:txBody>
      </p:sp>
      <p:sp>
        <p:nvSpPr>
          <p:cNvPr id="280579" name="Text Box 4"/>
          <p:cNvSpPr txBox="1">
            <a:spLocks noChangeArrowheads="1"/>
          </p:cNvSpPr>
          <p:nvPr/>
        </p:nvSpPr>
        <p:spPr bwMode="auto">
          <a:xfrm>
            <a:off x="1357313" y="2444750"/>
            <a:ext cx="3219450" cy="1235075"/>
          </a:xfrm>
          <a:prstGeom prst="rect">
            <a:avLst/>
          </a:prstGeom>
          <a:noFill/>
          <a:ln w="9525">
            <a:noFill/>
            <a:miter lim="800000"/>
            <a:headEnd/>
            <a:tailEnd/>
          </a:ln>
        </p:spPr>
        <p:txBody>
          <a:bodyPr wrap="none">
            <a:spAutoFit/>
          </a:bodyPr>
          <a:lstStyle/>
          <a:p>
            <a:pPr latinLnBrk="0">
              <a:lnSpc>
                <a:spcPct val="120000"/>
              </a:lnSpc>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死亡の血を流してしまう表示</a:t>
            </a:r>
          </a:p>
          <a:p>
            <a:pPr latinLnBrk="0">
              <a:lnSpc>
                <a:spcPct val="120000"/>
              </a:lnSpc>
              <a:spcBef>
                <a:spcPts val="600"/>
              </a:spcBef>
            </a:pPr>
            <a:r>
              <a:rPr lang="ja-JP" altLang="en-US" sz="1800">
                <a:solidFill>
                  <a:schemeClr val="bg2"/>
                </a:solidFill>
                <a:latin typeface="ＭＳ Ｐゴシック" pitchFamily="34" charset="-128"/>
              </a:rPr>
              <a:t>② 男子主管性を復帰する表示</a:t>
            </a:r>
          </a:p>
          <a:p>
            <a:pPr latinLnBrk="0">
              <a:lnSpc>
                <a:spcPct val="120000"/>
              </a:lnSpc>
              <a:spcBef>
                <a:spcPts val="600"/>
              </a:spcBef>
            </a:pPr>
            <a:r>
              <a:rPr lang="ja-JP" altLang="en-US" sz="1800">
                <a:solidFill>
                  <a:schemeClr val="bg2"/>
                </a:solidFill>
                <a:latin typeface="ＭＳ Ｐゴシック" pitchFamily="34" charset="-128"/>
              </a:rPr>
              <a:t>③ 本性の子女復帰表示</a:t>
            </a:r>
          </a:p>
        </p:txBody>
      </p:sp>
      <p:sp>
        <p:nvSpPr>
          <p:cNvPr id="280580" name="Text Box 5"/>
          <p:cNvSpPr txBox="1">
            <a:spLocks noChangeArrowheads="1"/>
          </p:cNvSpPr>
          <p:nvPr/>
        </p:nvSpPr>
        <p:spPr bwMode="auto">
          <a:xfrm>
            <a:off x="841375" y="3957638"/>
            <a:ext cx="1076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種類</a:t>
            </a:r>
          </a:p>
        </p:txBody>
      </p:sp>
      <p:sp>
        <p:nvSpPr>
          <p:cNvPr id="280581" name="Text Box 6"/>
          <p:cNvSpPr txBox="1">
            <a:spLocks noChangeArrowheads="1"/>
          </p:cNvSpPr>
          <p:nvPr/>
        </p:nvSpPr>
        <p:spPr bwMode="auto">
          <a:xfrm>
            <a:off x="1363663" y="4373563"/>
            <a:ext cx="2149475" cy="1235075"/>
          </a:xfrm>
          <a:prstGeom prst="rect">
            <a:avLst/>
          </a:prstGeom>
          <a:noFill/>
          <a:ln w="9525">
            <a:noFill/>
            <a:miter lim="800000"/>
            <a:headEnd/>
            <a:tailEnd/>
          </a:ln>
        </p:spPr>
        <p:txBody>
          <a:bodyPr wrap="none">
            <a:spAutoFit/>
          </a:bodyPr>
          <a:lstStyle/>
          <a:p>
            <a:pPr latinLnBrk="0">
              <a:lnSpc>
                <a:spcPct val="120000"/>
              </a:lnSpc>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心</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申</a:t>
            </a:r>
            <a:r>
              <a:rPr lang="ko-KR" altLang="en-US" sz="1800">
                <a:solidFill>
                  <a:schemeClr val="bg2"/>
                </a:solidFill>
                <a:latin typeface="ＭＳ Ｐゴシック" pitchFamily="34" charset="-128"/>
              </a:rPr>
              <a:t>10/16）</a:t>
            </a:r>
          </a:p>
          <a:p>
            <a:pPr latinLnBrk="0">
              <a:lnSpc>
                <a:spcPct val="120000"/>
              </a:lnSpc>
              <a:spcBef>
                <a:spcPts val="600"/>
              </a:spcBef>
            </a:pPr>
            <a:r>
              <a:rPr lang="ja-JP" altLang="en-US" sz="1800">
                <a:solidFill>
                  <a:schemeClr val="bg2"/>
                </a:solidFill>
                <a:latin typeface="ＭＳ Ｐゴシック" pitchFamily="34" charset="-128"/>
              </a:rPr>
              <a:t>② 肉身（創</a:t>
            </a:r>
            <a:r>
              <a:rPr lang="en-US" altLang="ja-JP" sz="1800">
                <a:solidFill>
                  <a:schemeClr val="bg2"/>
                </a:solidFill>
                <a:latin typeface="ＭＳ Ｐゴシック" pitchFamily="34" charset="-128"/>
              </a:rPr>
              <a:t>17/10</a:t>
            </a:r>
            <a:r>
              <a:rPr lang="ja-JP" altLang="en-US" sz="1800">
                <a:solidFill>
                  <a:schemeClr val="bg2"/>
                </a:solidFill>
                <a:latin typeface="ＭＳ Ｐゴシック" pitchFamily="34" charset="-128"/>
              </a:rPr>
              <a:t>）</a:t>
            </a:r>
          </a:p>
          <a:p>
            <a:pPr latinLnBrk="0">
              <a:lnSpc>
                <a:spcPct val="120000"/>
              </a:lnSpc>
              <a:spcBef>
                <a:spcPts val="600"/>
              </a:spcBef>
            </a:pPr>
            <a:r>
              <a:rPr lang="ja-JP" altLang="en-US" sz="1800">
                <a:solidFill>
                  <a:schemeClr val="bg2"/>
                </a:solidFill>
                <a:latin typeface="ＭＳ Ｐゴシック" pitchFamily="34" charset="-128"/>
              </a:rPr>
              <a:t>③ 万物（レビ</a:t>
            </a:r>
            <a:r>
              <a:rPr lang="ko-KR" altLang="en-US" sz="1800">
                <a:solidFill>
                  <a:schemeClr val="bg2"/>
                </a:solidFill>
                <a:latin typeface="ＭＳ Ｐゴシック" pitchFamily="34" charset="-128"/>
              </a:rPr>
              <a:t>19/23</a:t>
            </a:r>
            <a:r>
              <a:rPr lang="ja-JP" altLang="en-US" sz="1800">
                <a:solidFill>
                  <a:schemeClr val="bg2"/>
                </a:solidFill>
                <a:latin typeface="ＭＳ Ｐゴシック" pitchFamily="34" charset="-128"/>
              </a:rPr>
              <a:t>）</a:t>
            </a:r>
          </a:p>
        </p:txBody>
      </p:sp>
      <p:sp>
        <p:nvSpPr>
          <p:cNvPr id="280582" name="AutoShape 7"/>
          <p:cNvSpPr>
            <a:spLocks noChangeArrowheads="1"/>
          </p:cNvSpPr>
          <p:nvPr/>
        </p:nvSpPr>
        <p:spPr bwMode="auto">
          <a:xfrm>
            <a:off x="611188" y="836613"/>
            <a:ext cx="8532812" cy="1066800"/>
          </a:xfrm>
          <a:prstGeom prst="roundRect">
            <a:avLst>
              <a:gd name="adj" fmla="val 16667"/>
            </a:avLst>
          </a:prstGeom>
          <a:noFill/>
          <a:ln w="9525">
            <a:noFill/>
            <a:round/>
            <a:headEnd/>
            <a:tailEnd/>
          </a:ln>
        </p:spPr>
        <p:txBody>
          <a:bodyPr wrap="none" anchor="ctr"/>
          <a:lstStyle/>
          <a:p>
            <a:pPr latinLnBrk="0">
              <a:lnSpc>
                <a:spcPct val="120000"/>
              </a:lnSpc>
            </a:pPr>
            <a:r>
              <a:rPr lang="ja-JP" altLang="en-US" sz="2200">
                <a:solidFill>
                  <a:schemeClr val="bg2"/>
                </a:solidFill>
                <a:latin typeface="ＭＳ Ｐゴシック" pitchFamily="34" charset="-128"/>
              </a:rPr>
              <a:t>モーセの息子割礼 → 家族救援 → イスラエル民族</a:t>
            </a:r>
            <a:r>
              <a:rPr lang="ko-KR" altLang="en-US" sz="2200">
                <a:solidFill>
                  <a:schemeClr val="bg2"/>
                </a:solidFill>
                <a:latin typeface="ＭＳ Ｐゴシック" pitchFamily="34" charset="-128"/>
              </a:rPr>
              <a:t>出</a:t>
            </a:r>
            <a:r>
              <a:rPr lang="ja-JP" altLang="en-US" sz="2200">
                <a:solidFill>
                  <a:schemeClr val="bg2"/>
                </a:solidFill>
                <a:latin typeface="ＭＳ Ｐゴシック" pitchFamily="34" charset="-128"/>
              </a:rPr>
              <a:t>エジプト可能</a:t>
            </a:r>
          </a:p>
          <a:p>
            <a:pPr latinLnBrk="0">
              <a:lnSpc>
                <a:spcPct val="120000"/>
              </a:lnSpc>
            </a:pPr>
            <a:r>
              <a:rPr lang="ja-JP" altLang="en-US" sz="2200">
                <a:solidFill>
                  <a:schemeClr val="bg2"/>
                </a:solidFill>
                <a:latin typeface="ＭＳ Ｐゴシック" pitchFamily="34" charset="-128"/>
              </a:rPr>
              <a:t>イエスの時 → イスラエル民族割礼 → 神の救援可能　</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ext Box 2"/>
          <p:cNvSpPr txBox="1">
            <a:spLocks noChangeArrowheads="1"/>
          </p:cNvSpPr>
          <p:nvPr/>
        </p:nvSpPr>
        <p:spPr bwMode="auto">
          <a:xfrm>
            <a:off x="104775" y="130175"/>
            <a:ext cx="3138488" cy="427038"/>
          </a:xfrm>
          <a:prstGeom prst="rect">
            <a:avLst/>
          </a:prstGeom>
          <a:noFill/>
          <a:ln w="9525">
            <a:noFill/>
            <a:miter lim="800000"/>
            <a:headEnd/>
            <a:tailEnd/>
          </a:ln>
        </p:spPr>
        <p:txBody>
          <a:bodyPr wrap="none">
            <a:spAutoFit/>
          </a:bodyPr>
          <a:lstStyle/>
          <a:p>
            <a:pPr algn="ctr" latinLnBrk="0"/>
            <a:r>
              <a:rPr lang="ja-JP" altLang="en-US" sz="2200">
                <a:solidFill>
                  <a:schemeClr val="bg2"/>
                </a:solidFill>
                <a:latin typeface="ＭＳ Ｐゴシック" pitchFamily="34" charset="-128"/>
              </a:rPr>
              <a:t>（４） 三大奇跡（</a:t>
            </a:r>
            <a:r>
              <a:rPr lang="ko-KR" altLang="en-US" sz="2200">
                <a:solidFill>
                  <a:schemeClr val="bg2"/>
                </a:solidFill>
                <a:latin typeface="ＭＳ Ｐゴシック" pitchFamily="34" charset="-128"/>
              </a:rPr>
              <a:t>出4/3-9</a:t>
            </a:r>
            <a:r>
              <a:rPr lang="ja-JP" altLang="en-US" sz="2200">
                <a:solidFill>
                  <a:schemeClr val="bg2"/>
                </a:solidFill>
                <a:latin typeface="ＭＳ Ｐゴシック" pitchFamily="34" charset="-128"/>
              </a:rPr>
              <a:t>）</a:t>
            </a:r>
          </a:p>
        </p:txBody>
      </p:sp>
      <p:sp>
        <p:nvSpPr>
          <p:cNvPr id="281602" name="Text Box 3"/>
          <p:cNvSpPr txBox="1">
            <a:spLocks noChangeArrowheads="1"/>
          </p:cNvSpPr>
          <p:nvPr/>
        </p:nvSpPr>
        <p:spPr bwMode="auto">
          <a:xfrm>
            <a:off x="669925" y="665163"/>
            <a:ext cx="1579563" cy="3968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ja-JP" altLang="en-US" sz="2000">
                <a:solidFill>
                  <a:schemeClr val="bg2"/>
                </a:solidFill>
                <a:latin typeface="ＭＳ Ｐゴシック" pitchFamily="34" charset="-128"/>
              </a:rPr>
              <a:t>１）</a:t>
            </a:r>
            <a:r>
              <a:rPr lang="ja-JP" altLang="en-US" sz="2000" u="sng">
                <a:solidFill>
                  <a:schemeClr val="bg2"/>
                </a:solidFill>
                <a:latin typeface="ＭＳ Ｐゴシック" pitchFamily="34" charset="-128"/>
              </a:rPr>
              <a:t>杖</a:t>
            </a:r>
            <a:r>
              <a:rPr lang="ko-KR" altLang="en-US" sz="2000" u="sng">
                <a:solidFill>
                  <a:schemeClr val="bg2"/>
                </a:solidFill>
                <a:latin typeface="ＭＳ Ｐゴシック" pitchFamily="34" charset="-128"/>
              </a:rPr>
              <a:t>  </a:t>
            </a:r>
            <a:r>
              <a:rPr lang="ja-JP" altLang="en-US" sz="2000" u="sng">
                <a:solidFill>
                  <a:schemeClr val="bg2"/>
                </a:solidFill>
                <a:latin typeface="ＭＳ Ｐゴシック" pitchFamily="34" charset="-128"/>
              </a:rPr>
              <a:t>→　蛇</a:t>
            </a:r>
          </a:p>
        </p:txBody>
      </p:sp>
      <p:sp>
        <p:nvSpPr>
          <p:cNvPr id="281603" name="Text Box 4"/>
          <p:cNvSpPr txBox="1">
            <a:spLocks noChangeArrowheads="1"/>
          </p:cNvSpPr>
          <p:nvPr/>
        </p:nvSpPr>
        <p:spPr bwMode="auto">
          <a:xfrm>
            <a:off x="685800" y="2693988"/>
            <a:ext cx="2025650" cy="3968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ja-JP" altLang="en-US" sz="2000">
                <a:solidFill>
                  <a:schemeClr val="bg2"/>
                </a:solidFill>
                <a:latin typeface="ＭＳ Ｐゴシック" pitchFamily="34" charset="-128"/>
              </a:rPr>
              <a:t>２）</a:t>
            </a:r>
            <a:r>
              <a:rPr lang="ja-JP" altLang="en-US" sz="2000" u="sng">
                <a:solidFill>
                  <a:schemeClr val="bg2"/>
                </a:solidFill>
                <a:latin typeface="ＭＳ Ｐゴシック" pitchFamily="34" charset="-128"/>
              </a:rPr>
              <a:t>手</a:t>
            </a:r>
            <a:r>
              <a:rPr lang="ko-KR" altLang="en-US" sz="2000" u="sng">
                <a:solidFill>
                  <a:schemeClr val="bg2"/>
                </a:solidFill>
                <a:latin typeface="ＭＳ Ｐゴシック" pitchFamily="34" charset="-128"/>
              </a:rPr>
              <a:t>  </a:t>
            </a:r>
            <a:r>
              <a:rPr lang="ja-JP" altLang="en-US" sz="2000" u="sng">
                <a:solidFill>
                  <a:schemeClr val="bg2"/>
                </a:solidFill>
                <a:latin typeface="ＭＳ Ｐゴシック" pitchFamily="34" charset="-128"/>
              </a:rPr>
              <a:t>→　らい病</a:t>
            </a:r>
          </a:p>
        </p:txBody>
      </p:sp>
      <p:sp>
        <p:nvSpPr>
          <p:cNvPr id="281604" name="Text Box 5"/>
          <p:cNvSpPr txBox="1">
            <a:spLocks noChangeArrowheads="1"/>
          </p:cNvSpPr>
          <p:nvPr/>
        </p:nvSpPr>
        <p:spPr bwMode="auto">
          <a:xfrm>
            <a:off x="685800" y="4357688"/>
            <a:ext cx="2316163" cy="3968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ja-JP" altLang="en-US" sz="2000">
                <a:solidFill>
                  <a:schemeClr val="bg2"/>
                </a:solidFill>
                <a:latin typeface="ＭＳ Ｐゴシック" pitchFamily="34" charset="-128"/>
              </a:rPr>
              <a:t>３）</a:t>
            </a:r>
            <a:r>
              <a:rPr lang="ja-JP" altLang="en-US" sz="2000" u="sng">
                <a:solidFill>
                  <a:schemeClr val="bg2"/>
                </a:solidFill>
                <a:latin typeface="ＭＳ Ｐゴシック" pitchFamily="34" charset="-128"/>
              </a:rPr>
              <a:t>川の水</a:t>
            </a:r>
            <a:r>
              <a:rPr lang="ko-KR" altLang="en-US" sz="2000" u="sng">
                <a:solidFill>
                  <a:schemeClr val="bg2"/>
                </a:solidFill>
                <a:latin typeface="ＭＳ Ｐゴシック" pitchFamily="34" charset="-128"/>
              </a:rPr>
              <a:t>      </a:t>
            </a:r>
            <a:r>
              <a:rPr lang="ja-JP" altLang="en-US" sz="2000" u="sng">
                <a:solidFill>
                  <a:schemeClr val="bg2"/>
                </a:solidFill>
                <a:latin typeface="ＭＳ Ｐゴシック" pitchFamily="34" charset="-128"/>
              </a:rPr>
              <a:t>　　血</a:t>
            </a:r>
          </a:p>
        </p:txBody>
      </p:sp>
      <p:sp>
        <p:nvSpPr>
          <p:cNvPr id="281605" name="Text Box 6"/>
          <p:cNvSpPr txBox="1">
            <a:spLocks noChangeArrowheads="1"/>
          </p:cNvSpPr>
          <p:nvPr/>
        </p:nvSpPr>
        <p:spPr bwMode="auto">
          <a:xfrm>
            <a:off x="1306513" y="2300288"/>
            <a:ext cx="23891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パロ　　   杖</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蛇</a:t>
            </a:r>
          </a:p>
        </p:txBody>
      </p:sp>
      <p:sp>
        <p:nvSpPr>
          <p:cNvPr id="281606" name="Oval 8"/>
          <p:cNvSpPr>
            <a:spLocks noChangeArrowheads="1"/>
          </p:cNvSpPr>
          <p:nvPr/>
        </p:nvSpPr>
        <p:spPr bwMode="auto">
          <a:xfrm>
            <a:off x="2225675" y="1231900"/>
            <a:ext cx="630238" cy="47466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イエス</a:t>
            </a:r>
          </a:p>
        </p:txBody>
      </p:sp>
      <p:sp>
        <p:nvSpPr>
          <p:cNvPr id="281607" name="Rectangle 10"/>
          <p:cNvSpPr>
            <a:spLocks noChangeArrowheads="1"/>
          </p:cNvSpPr>
          <p:nvPr/>
        </p:nvSpPr>
        <p:spPr bwMode="auto">
          <a:xfrm rot="-5400000">
            <a:off x="2435226" y="1717675"/>
            <a:ext cx="2286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p>
        </p:txBody>
      </p:sp>
      <p:sp>
        <p:nvSpPr>
          <p:cNvPr id="281608" name="Rectangle 11"/>
          <p:cNvSpPr>
            <a:spLocks noChangeArrowheads="1"/>
          </p:cNvSpPr>
          <p:nvPr/>
        </p:nvSpPr>
        <p:spPr bwMode="auto">
          <a:xfrm rot="-5400000">
            <a:off x="3236913" y="1660525"/>
            <a:ext cx="3429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p>
        </p:txBody>
      </p:sp>
      <p:sp>
        <p:nvSpPr>
          <p:cNvPr id="281609" name="Line 12"/>
          <p:cNvSpPr>
            <a:spLocks noChangeShapeType="1"/>
          </p:cNvSpPr>
          <p:nvPr/>
        </p:nvSpPr>
        <p:spPr bwMode="auto">
          <a:xfrm flipH="1">
            <a:off x="3429000" y="2298700"/>
            <a:ext cx="304800" cy="533400"/>
          </a:xfrm>
          <a:prstGeom prst="line">
            <a:avLst/>
          </a:prstGeom>
          <a:noFill/>
          <a:ln w="28575">
            <a:noFill/>
            <a:round/>
            <a:headEnd/>
            <a:tailEnd/>
          </a:ln>
        </p:spPr>
        <p:txBody>
          <a:bodyPr/>
          <a:lstStyle/>
          <a:p>
            <a:endParaRPr lang="ko-KR" altLang="en-US"/>
          </a:p>
        </p:txBody>
      </p:sp>
      <p:sp>
        <p:nvSpPr>
          <p:cNvPr id="281610" name="Line 13"/>
          <p:cNvSpPr>
            <a:spLocks noChangeShapeType="1"/>
          </p:cNvSpPr>
          <p:nvPr/>
        </p:nvSpPr>
        <p:spPr bwMode="auto">
          <a:xfrm>
            <a:off x="3746500" y="2324100"/>
            <a:ext cx="304800" cy="533400"/>
          </a:xfrm>
          <a:prstGeom prst="line">
            <a:avLst/>
          </a:prstGeom>
          <a:noFill/>
          <a:ln w="28575">
            <a:noFill/>
            <a:round/>
            <a:headEnd/>
            <a:tailEnd/>
          </a:ln>
        </p:spPr>
        <p:txBody>
          <a:bodyPr/>
          <a:lstStyle/>
          <a:p>
            <a:endParaRPr lang="ko-KR" altLang="en-US"/>
          </a:p>
        </p:txBody>
      </p:sp>
      <p:sp>
        <p:nvSpPr>
          <p:cNvPr id="281611" name="Text Box 14"/>
          <p:cNvSpPr txBox="1">
            <a:spLocks noChangeArrowheads="1"/>
          </p:cNvSpPr>
          <p:nvPr/>
        </p:nvSpPr>
        <p:spPr bwMode="auto">
          <a:xfrm>
            <a:off x="2071688" y="685800"/>
            <a:ext cx="16652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r>
              <a:rPr lang="ja-JP" altLang="en-US" sz="2000">
                <a:solidFill>
                  <a:srgbClr val="CC0000"/>
                </a:solidFill>
                <a:latin typeface="ＭＳ Ｐゴシック" pitchFamily="34" charset="-128"/>
              </a:rPr>
              <a:t>アダム復帰</a:t>
            </a:r>
            <a:r>
              <a:rPr lang="ja-JP" altLang="en-US" sz="2000">
                <a:solidFill>
                  <a:schemeClr val="bg2"/>
                </a:solidFill>
                <a:latin typeface="ＭＳ Ｐゴシック" pitchFamily="34" charset="-128"/>
              </a:rPr>
              <a:t>）</a:t>
            </a:r>
          </a:p>
        </p:txBody>
      </p:sp>
      <p:sp>
        <p:nvSpPr>
          <p:cNvPr id="281612" name="Text Box 15"/>
          <p:cNvSpPr txBox="1">
            <a:spLocks noChangeArrowheads="1"/>
          </p:cNvSpPr>
          <p:nvPr/>
        </p:nvSpPr>
        <p:spPr bwMode="auto">
          <a:xfrm>
            <a:off x="1219200" y="3140075"/>
            <a:ext cx="4572000" cy="1068388"/>
          </a:xfrm>
          <a:prstGeom prst="rect">
            <a:avLst/>
          </a:prstGeom>
          <a:noFill/>
          <a:ln w="9525">
            <a:noFill/>
            <a:miter lim="800000"/>
            <a:headEnd/>
            <a:tailEnd/>
          </a:ln>
        </p:spPr>
        <p:txBody>
          <a:bodyPr>
            <a:spAutoFit/>
          </a:bodyPr>
          <a:lstStyle/>
          <a:p>
            <a:pPr latinLnBrk="0">
              <a:spcBef>
                <a:spcPts val="600"/>
              </a:spcBef>
            </a:pPr>
            <a:r>
              <a:rPr lang="ja-JP" altLang="en-US" sz="1800">
                <a:solidFill>
                  <a:schemeClr val="bg2"/>
                </a:solidFill>
                <a:latin typeface="ＭＳ Ｐゴシック" pitchFamily="34" charset="-128"/>
              </a:rPr>
              <a:t>不治の病 ⇒ エバ堕落 </a:t>
            </a:r>
          </a:p>
          <a:p>
            <a:pPr latinLnBrk="0">
              <a:spcBef>
                <a:spcPts val="600"/>
              </a:spcBef>
            </a:pPr>
            <a:r>
              <a:rPr lang="ja-JP" altLang="en-US" sz="1800">
                <a:solidFill>
                  <a:schemeClr val="bg2"/>
                </a:solidFill>
                <a:latin typeface="ＭＳ Ｐゴシック" pitchFamily="34" charset="-128"/>
              </a:rPr>
              <a:t>完治（完全復帰） ⇒ 聖霊象徴</a:t>
            </a:r>
          </a:p>
          <a:p>
            <a:pPr latinLnBrk="0">
              <a:spcBef>
                <a:spcPts val="600"/>
              </a:spcBef>
            </a:pPr>
            <a:r>
              <a:rPr lang="ja-JP" altLang="en-US" sz="1800">
                <a:solidFill>
                  <a:schemeClr val="bg2"/>
                </a:solidFill>
                <a:latin typeface="ＭＳ Ｐゴシック" pitchFamily="34" charset="-128"/>
              </a:rPr>
              <a:t>聖霊復帰 － 贖罪役事 － 全人類贖罪</a:t>
            </a:r>
          </a:p>
        </p:txBody>
      </p:sp>
      <p:sp>
        <p:nvSpPr>
          <p:cNvPr id="281613" name="Text Box 16"/>
          <p:cNvSpPr txBox="1">
            <a:spLocks noChangeArrowheads="1"/>
          </p:cNvSpPr>
          <p:nvPr/>
        </p:nvSpPr>
        <p:spPr bwMode="auto">
          <a:xfrm>
            <a:off x="990600" y="5083175"/>
            <a:ext cx="863600" cy="701675"/>
          </a:xfrm>
          <a:prstGeom prst="rect">
            <a:avLst/>
          </a:prstGeom>
          <a:noFill/>
          <a:ln w="9525">
            <a:noFill/>
            <a:miter lim="800000"/>
            <a:headEnd/>
            <a:tailEnd/>
          </a:ln>
        </p:spPr>
        <p:txBody>
          <a:bodyPr wrap="none">
            <a:spAutoFit/>
          </a:bodyPr>
          <a:lstStyle/>
          <a:p>
            <a:pPr latinLnBrk="0"/>
            <a:r>
              <a:rPr lang="ja-JP" altLang="en-US" sz="2000">
                <a:latin typeface="ＭＳ Ｐゴシック" pitchFamily="34" charset="-128"/>
              </a:rPr>
              <a:t>　　　　</a:t>
            </a:r>
          </a:p>
          <a:p>
            <a:pPr latinLnBrk="0"/>
            <a:r>
              <a:rPr lang="ja-JP" altLang="en-US" sz="2000">
                <a:latin typeface="ＭＳ Ｐゴシック" pitchFamily="34" charset="-128"/>
              </a:rPr>
              <a:t>　　　</a:t>
            </a:r>
          </a:p>
        </p:txBody>
      </p:sp>
      <p:sp>
        <p:nvSpPr>
          <p:cNvPr id="281614" name="Text Box 17"/>
          <p:cNvSpPr txBox="1">
            <a:spLocks noChangeArrowheads="1"/>
          </p:cNvSpPr>
          <p:nvPr/>
        </p:nvSpPr>
        <p:spPr bwMode="auto">
          <a:xfrm>
            <a:off x="3930650" y="5165725"/>
            <a:ext cx="1795463"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生命の子女復帰</a:t>
            </a:r>
          </a:p>
        </p:txBody>
      </p:sp>
      <p:sp>
        <p:nvSpPr>
          <p:cNvPr id="281615" name="Text Box 18"/>
          <p:cNvSpPr txBox="1">
            <a:spLocks noChangeArrowheads="1"/>
          </p:cNvSpPr>
          <p:nvPr/>
        </p:nvSpPr>
        <p:spPr bwMode="auto">
          <a:xfrm>
            <a:off x="3930650" y="4878388"/>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聖徒象徴</a:t>
            </a:r>
          </a:p>
        </p:txBody>
      </p:sp>
      <p:sp>
        <p:nvSpPr>
          <p:cNvPr id="281616" name="Text Box 19"/>
          <p:cNvSpPr txBox="1">
            <a:spLocks noChangeArrowheads="1"/>
          </p:cNvSpPr>
          <p:nvPr/>
        </p:nvSpPr>
        <p:spPr bwMode="auto">
          <a:xfrm>
            <a:off x="2881313" y="4357688"/>
            <a:ext cx="14636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r>
              <a:rPr lang="ja-JP" altLang="en-US" sz="2000">
                <a:solidFill>
                  <a:srgbClr val="CC0000"/>
                </a:solidFill>
                <a:latin typeface="ＭＳ Ｐゴシック" pitchFamily="34" charset="-128"/>
              </a:rPr>
              <a:t>子女復帰</a:t>
            </a:r>
            <a:r>
              <a:rPr lang="ja-JP" altLang="en-US" sz="2000">
                <a:solidFill>
                  <a:schemeClr val="bg2"/>
                </a:solidFill>
                <a:latin typeface="ＭＳ Ｐゴシック" pitchFamily="34" charset="-128"/>
              </a:rPr>
              <a:t>）</a:t>
            </a:r>
          </a:p>
        </p:txBody>
      </p:sp>
      <p:sp>
        <p:nvSpPr>
          <p:cNvPr id="281617" name="Text Box 20"/>
          <p:cNvSpPr txBox="1">
            <a:spLocks noChangeArrowheads="1"/>
          </p:cNvSpPr>
          <p:nvPr/>
        </p:nvSpPr>
        <p:spPr bwMode="auto">
          <a:xfrm>
            <a:off x="3343275" y="13081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象徴</a:t>
            </a:r>
          </a:p>
        </p:txBody>
      </p:sp>
      <p:sp>
        <p:nvSpPr>
          <p:cNvPr id="281618" name="Rectangle 21"/>
          <p:cNvSpPr>
            <a:spLocks noChangeArrowheads="1"/>
          </p:cNvSpPr>
          <p:nvPr/>
        </p:nvSpPr>
        <p:spPr bwMode="auto">
          <a:xfrm>
            <a:off x="2627313" y="2714625"/>
            <a:ext cx="14366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r>
              <a:rPr lang="ja-JP" altLang="en-US" sz="2000">
                <a:solidFill>
                  <a:srgbClr val="CC0000"/>
                </a:solidFill>
                <a:latin typeface="ＭＳ Ｐゴシック" pitchFamily="34" charset="-128"/>
              </a:rPr>
              <a:t>エバ復帰</a:t>
            </a:r>
            <a:r>
              <a:rPr lang="ja-JP" altLang="en-US" sz="2000">
                <a:solidFill>
                  <a:schemeClr val="bg2"/>
                </a:solidFill>
                <a:latin typeface="ＭＳ Ｐゴシック" pitchFamily="34" charset="-128"/>
              </a:rPr>
              <a:t>）</a:t>
            </a:r>
          </a:p>
        </p:txBody>
      </p:sp>
      <p:sp>
        <p:nvSpPr>
          <p:cNvPr id="281619" name="Oval 23"/>
          <p:cNvSpPr>
            <a:spLocks noChangeArrowheads="1"/>
          </p:cNvSpPr>
          <p:nvPr/>
        </p:nvSpPr>
        <p:spPr bwMode="auto">
          <a:xfrm>
            <a:off x="2209800" y="1917700"/>
            <a:ext cx="706438" cy="381000"/>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杖</a:t>
            </a:r>
          </a:p>
        </p:txBody>
      </p:sp>
      <p:sp>
        <p:nvSpPr>
          <p:cNvPr id="281620" name="Rectangle 24"/>
          <p:cNvSpPr>
            <a:spLocks noChangeArrowheads="1"/>
          </p:cNvSpPr>
          <p:nvPr/>
        </p:nvSpPr>
        <p:spPr bwMode="auto">
          <a:xfrm>
            <a:off x="2903538" y="1901825"/>
            <a:ext cx="773112"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蛇</a:t>
            </a:r>
          </a:p>
        </p:txBody>
      </p:sp>
      <p:sp>
        <p:nvSpPr>
          <p:cNvPr id="281621" name="Oval 25"/>
          <p:cNvSpPr>
            <a:spLocks noChangeArrowheads="1"/>
          </p:cNvSpPr>
          <p:nvPr/>
        </p:nvSpPr>
        <p:spPr bwMode="auto">
          <a:xfrm>
            <a:off x="3048000" y="1308100"/>
            <a:ext cx="381000" cy="381000"/>
          </a:xfrm>
          <a:prstGeom prst="ellipse">
            <a:avLst/>
          </a:prstGeom>
          <a:noFill/>
          <a:ln w="9525">
            <a:solidFill>
              <a:schemeClr val="bg2"/>
            </a:solidFill>
            <a:round/>
            <a:headEnd/>
            <a:tailEnd/>
          </a:ln>
        </p:spPr>
        <p:txBody>
          <a:bodyPr wrap="none" anchor="ctr"/>
          <a:lstStyle/>
          <a:p>
            <a:pPr algn="ctr" latinLnBrk="0"/>
            <a:r>
              <a:rPr lang="ja-JP" altLang="en-US" sz="1200">
                <a:solidFill>
                  <a:schemeClr val="bg2"/>
                </a:solidFill>
                <a:latin typeface="ＭＳ Ｐゴシック" pitchFamily="34" charset="-128"/>
              </a:rPr>
              <a:t>イエス</a:t>
            </a:r>
          </a:p>
        </p:txBody>
      </p:sp>
      <p:sp>
        <p:nvSpPr>
          <p:cNvPr id="281622" name="AutoShape 26"/>
          <p:cNvSpPr>
            <a:spLocks noChangeArrowheads="1"/>
          </p:cNvSpPr>
          <p:nvPr/>
        </p:nvSpPr>
        <p:spPr bwMode="auto">
          <a:xfrm>
            <a:off x="4214813" y="1374775"/>
            <a:ext cx="3081337" cy="113665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rgbClr val="D55000"/>
                </a:solidFill>
                <a:latin typeface="ＭＳ Ｐゴシック" pitchFamily="34" charset="-128"/>
              </a:rPr>
              <a:t>杖の意味</a:t>
            </a:r>
          </a:p>
          <a:p>
            <a:pPr algn="ctr" latinLnBrk="0"/>
            <a:r>
              <a:rPr lang="ja-JP" altLang="en-US" sz="2000">
                <a:solidFill>
                  <a:schemeClr val="bg2"/>
                </a:solidFill>
                <a:latin typeface="ＭＳ Ｐゴシック" pitchFamily="34" charset="-128"/>
              </a:rPr>
              <a:t>意志、保護、道案内人</a:t>
            </a:r>
            <a:endParaRPr lang="ko-KR" altLang="en-US" sz="2000">
              <a:solidFill>
                <a:schemeClr val="bg2"/>
              </a:solidFill>
              <a:latin typeface="ＭＳ Ｐゴシック" pitchFamily="34" charset="-128"/>
            </a:endParaRPr>
          </a:p>
          <a:p>
            <a:pPr algn="ctr" latinLnBrk="0"/>
            <a:r>
              <a:rPr lang="ko-KR" altLang="en-US" sz="1600">
                <a:solidFill>
                  <a:schemeClr val="bg2"/>
                </a:solidFill>
                <a:latin typeface="ＭＳ Ｐゴシック" pitchFamily="34" charset="-128"/>
              </a:rPr>
              <a:t>（</a:t>
            </a:r>
            <a:r>
              <a:rPr lang="ja-JP" altLang="en-US" sz="1600">
                <a:solidFill>
                  <a:schemeClr val="bg2"/>
                </a:solidFill>
                <a:latin typeface="ＭＳ Ｐゴシック" pitchFamily="34" charset="-128"/>
              </a:rPr>
              <a:t>ヨハネ </a:t>
            </a:r>
            <a:r>
              <a:rPr lang="ko-KR" altLang="en-US" sz="1600">
                <a:solidFill>
                  <a:schemeClr val="bg2"/>
                </a:solidFill>
                <a:latin typeface="ＭＳ Ｐゴシック" pitchFamily="34" charset="-128"/>
              </a:rPr>
              <a:t>3/14</a:t>
            </a:r>
            <a:r>
              <a:rPr lang="ja-JP" altLang="en-US" sz="1600">
                <a:solidFill>
                  <a:schemeClr val="bg2"/>
                </a:solidFill>
                <a:latin typeface="ＭＳ Ｐゴシック" pitchFamily="34" charset="-128"/>
              </a:rPr>
              <a:t>、マタイ </a:t>
            </a:r>
            <a:r>
              <a:rPr lang="ko-KR" altLang="en-US" sz="1600">
                <a:solidFill>
                  <a:schemeClr val="bg2"/>
                </a:solidFill>
                <a:latin typeface="ＭＳ Ｐゴシック" pitchFamily="34" charset="-128"/>
              </a:rPr>
              <a:t>10/16 </a:t>
            </a:r>
            <a:r>
              <a:rPr lang="ja-JP" altLang="en-US" sz="1600">
                <a:solidFill>
                  <a:schemeClr val="bg2"/>
                </a:solidFill>
                <a:latin typeface="ＭＳ Ｐゴシック" pitchFamily="34" charset="-128"/>
              </a:rPr>
              <a:t>知恵</a:t>
            </a:r>
            <a:r>
              <a:rPr lang="ko-KR" altLang="en-US" sz="1600">
                <a:solidFill>
                  <a:schemeClr val="bg2"/>
                </a:solidFill>
                <a:latin typeface="ＭＳ Ｐゴシック" pitchFamily="34" charset="-128"/>
              </a:rPr>
              <a:t>）</a:t>
            </a:r>
            <a:endParaRPr lang="ja-JP" altLang="en-US" sz="1600">
              <a:solidFill>
                <a:schemeClr val="bg2"/>
              </a:solidFill>
              <a:latin typeface="ＭＳ Ｐゴシック" pitchFamily="34" charset="-128"/>
            </a:endParaRPr>
          </a:p>
        </p:txBody>
      </p:sp>
      <p:sp>
        <p:nvSpPr>
          <p:cNvPr id="281623" name="Line 27"/>
          <p:cNvSpPr>
            <a:spLocks noChangeShapeType="1"/>
          </p:cNvSpPr>
          <p:nvPr/>
        </p:nvSpPr>
        <p:spPr bwMode="auto">
          <a:xfrm>
            <a:off x="1857375" y="4584700"/>
            <a:ext cx="685800" cy="0"/>
          </a:xfrm>
          <a:prstGeom prst="line">
            <a:avLst/>
          </a:prstGeom>
          <a:noFill/>
          <a:ln w="19050">
            <a:solidFill>
              <a:schemeClr val="bg2"/>
            </a:solidFill>
            <a:round/>
            <a:headEnd/>
            <a:tailEnd type="triangle" w="med" len="med"/>
          </a:ln>
        </p:spPr>
        <p:txBody>
          <a:bodyPr/>
          <a:lstStyle/>
          <a:p>
            <a:endParaRPr lang="ko-KR" altLang="en-US"/>
          </a:p>
        </p:txBody>
      </p:sp>
      <p:sp>
        <p:nvSpPr>
          <p:cNvPr id="281624" name="AutoShape 28"/>
          <p:cNvSpPr>
            <a:spLocks noChangeArrowheads="1"/>
          </p:cNvSpPr>
          <p:nvPr/>
        </p:nvSpPr>
        <p:spPr bwMode="auto">
          <a:xfrm>
            <a:off x="1320800" y="4906963"/>
            <a:ext cx="990600" cy="593725"/>
          </a:xfrm>
          <a:prstGeom prst="roundRect">
            <a:avLst>
              <a:gd name="adj" fmla="val 16667"/>
            </a:avLst>
          </a:prstGeom>
          <a:noFill/>
          <a:ln w="9525">
            <a:solidFill>
              <a:schemeClr val="bg2"/>
            </a:solidFill>
            <a:round/>
            <a:headEnd/>
            <a:tailEnd/>
          </a:ln>
        </p:spPr>
        <p:txBody>
          <a:bodyPr wrap="none" anchor="ctr"/>
          <a:lstStyle/>
          <a:p>
            <a:pPr algn="ctr" eaLnBrk="0" latinLnBrk="0" hangingPunct="0"/>
            <a:r>
              <a:rPr lang="ja-JP" altLang="en-US" sz="1800">
                <a:solidFill>
                  <a:schemeClr val="bg2"/>
                </a:solidFill>
                <a:latin typeface="ＭＳ Ｐゴシック" pitchFamily="34" charset="-128"/>
              </a:rPr>
              <a:t>無機物</a:t>
            </a:r>
          </a:p>
          <a:p>
            <a:pPr algn="ctr" eaLnBrk="0" latinLnBrk="0" hangingPunct="0"/>
            <a:r>
              <a:rPr lang="ja-JP" altLang="en-US" sz="1600">
                <a:solidFill>
                  <a:schemeClr val="bg2"/>
                </a:solidFill>
                <a:latin typeface="ＭＳ Ｐゴシック" pitchFamily="34" charset="-128"/>
              </a:rPr>
              <a:t>（堕・人）</a:t>
            </a:r>
          </a:p>
        </p:txBody>
      </p:sp>
      <p:sp>
        <p:nvSpPr>
          <p:cNvPr id="281625" name="AutoShape 29"/>
          <p:cNvSpPr>
            <a:spLocks noChangeArrowheads="1"/>
          </p:cNvSpPr>
          <p:nvPr/>
        </p:nvSpPr>
        <p:spPr bwMode="auto">
          <a:xfrm>
            <a:off x="2692400" y="4906963"/>
            <a:ext cx="1066800" cy="593725"/>
          </a:xfrm>
          <a:prstGeom prst="roundRect">
            <a:avLst>
              <a:gd name="adj" fmla="val 16667"/>
            </a:avLst>
          </a:prstGeom>
          <a:noFill/>
          <a:ln w="9525">
            <a:solidFill>
              <a:schemeClr val="bg2"/>
            </a:solidFill>
            <a:round/>
            <a:headEnd/>
            <a:tailEnd/>
          </a:ln>
        </p:spPr>
        <p:txBody>
          <a:bodyPr wrap="none" anchor="ctr"/>
          <a:lstStyle/>
          <a:p>
            <a:pPr algn="ctr" eaLnBrk="0" latinLnBrk="0" hangingPunct="0"/>
            <a:r>
              <a:rPr lang="ja-JP" altLang="en-US" sz="1800">
                <a:solidFill>
                  <a:schemeClr val="bg2"/>
                </a:solidFill>
                <a:latin typeface="ＭＳ Ｐゴシック" pitchFamily="34" charset="-128"/>
              </a:rPr>
              <a:t>有機物</a:t>
            </a:r>
          </a:p>
          <a:p>
            <a:pPr algn="ctr" eaLnBrk="0" latinLnBrk="0" hangingPunct="0"/>
            <a:r>
              <a:rPr lang="ja-JP" altLang="en-US" sz="1600">
                <a:solidFill>
                  <a:schemeClr val="bg2"/>
                </a:solidFill>
                <a:latin typeface="ＭＳ Ｐゴシック" pitchFamily="34" charset="-128"/>
              </a:rPr>
              <a:t>（生命人）</a:t>
            </a:r>
          </a:p>
        </p:txBody>
      </p:sp>
      <p:sp>
        <p:nvSpPr>
          <p:cNvPr id="281626" name="AutoShape 30"/>
          <p:cNvSpPr>
            <a:spLocks noChangeArrowheads="1"/>
          </p:cNvSpPr>
          <p:nvPr/>
        </p:nvSpPr>
        <p:spPr bwMode="auto">
          <a:xfrm>
            <a:off x="1500188" y="5715000"/>
            <a:ext cx="6407150" cy="642938"/>
          </a:xfrm>
          <a:prstGeom prst="roundRect">
            <a:avLst>
              <a:gd name="adj" fmla="val 16667"/>
            </a:avLst>
          </a:prstGeom>
          <a:noFill/>
          <a:ln w="9525">
            <a:solidFill>
              <a:schemeClr val="bg2"/>
            </a:solidFill>
            <a:round/>
            <a:headEnd/>
            <a:tailEnd/>
          </a:ln>
        </p:spPr>
        <p:txBody>
          <a:bodyPr wrap="none" anchor="ctr"/>
          <a:lstStyle/>
          <a:p>
            <a:pPr algn="ctr" latinLnBrk="0"/>
            <a:r>
              <a:rPr lang="ja-JP" altLang="en-US" sz="2800">
                <a:solidFill>
                  <a:srgbClr val="D55000"/>
                </a:solidFill>
                <a:latin typeface="ＭＳ Ｐゴシック" pitchFamily="34" charset="-128"/>
              </a:rPr>
              <a:t>結果 ： 四位基台復帰（三大祝福復帰）</a:t>
            </a:r>
          </a:p>
        </p:txBody>
      </p:sp>
      <p:sp>
        <p:nvSpPr>
          <p:cNvPr id="281627" name="Oval 8"/>
          <p:cNvSpPr>
            <a:spLocks noChangeArrowheads="1"/>
          </p:cNvSpPr>
          <p:nvPr/>
        </p:nvSpPr>
        <p:spPr bwMode="auto">
          <a:xfrm>
            <a:off x="1309688" y="1233488"/>
            <a:ext cx="630237" cy="474662"/>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281628" name="Rectangle 10"/>
          <p:cNvSpPr>
            <a:spLocks noChangeArrowheads="1"/>
          </p:cNvSpPr>
          <p:nvPr/>
        </p:nvSpPr>
        <p:spPr bwMode="auto">
          <a:xfrm rot="-5400000">
            <a:off x="1519238" y="1719262"/>
            <a:ext cx="2286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p>
        </p:txBody>
      </p:sp>
      <p:sp>
        <p:nvSpPr>
          <p:cNvPr id="281629" name="Oval 23"/>
          <p:cNvSpPr>
            <a:spLocks noChangeArrowheads="1"/>
          </p:cNvSpPr>
          <p:nvPr/>
        </p:nvSpPr>
        <p:spPr bwMode="auto">
          <a:xfrm>
            <a:off x="1293813" y="1919288"/>
            <a:ext cx="706437" cy="381000"/>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モーセ</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ext Box 2"/>
          <p:cNvSpPr txBox="1">
            <a:spLocks noChangeArrowheads="1"/>
          </p:cNvSpPr>
          <p:nvPr/>
        </p:nvSpPr>
        <p:spPr bwMode="auto">
          <a:xfrm>
            <a:off x="287338" y="214313"/>
            <a:ext cx="3827462" cy="427037"/>
          </a:xfrm>
          <a:prstGeom prst="rect">
            <a:avLst/>
          </a:prstGeom>
          <a:noFill/>
          <a:ln w="9525">
            <a:noFill/>
            <a:miter lim="800000"/>
            <a:headEnd/>
            <a:tailEnd/>
          </a:ln>
        </p:spPr>
        <p:txBody>
          <a:bodyPr wrap="none">
            <a:spAutoFit/>
          </a:bodyPr>
          <a:lstStyle/>
          <a:p>
            <a:pPr algn="ctr" latinLnBrk="0"/>
            <a:r>
              <a:rPr lang="ja-JP" altLang="en-US" sz="2200">
                <a:solidFill>
                  <a:schemeClr val="bg2"/>
                </a:solidFill>
                <a:latin typeface="ＭＳ Ｐゴシック" pitchFamily="34" charset="-128"/>
              </a:rPr>
              <a:t>（５） 十災禍 </a:t>
            </a:r>
            <a:r>
              <a:rPr lang="ja-JP" altLang="en-US" sz="2000">
                <a:solidFill>
                  <a:schemeClr val="bg2"/>
                </a:solidFill>
                <a:latin typeface="ＭＳ Ｐゴシック" pitchFamily="34" charset="-128"/>
              </a:rPr>
              <a:t>（出エ</a:t>
            </a:r>
            <a:r>
              <a:rPr lang="en-US" altLang="ja-JP" sz="2000">
                <a:solidFill>
                  <a:schemeClr val="bg2"/>
                </a:solidFill>
                <a:latin typeface="ＭＳ Ｐゴシック" pitchFamily="34" charset="-128"/>
              </a:rPr>
              <a:t>7/14</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11/10</a:t>
            </a:r>
            <a:r>
              <a:rPr lang="ja-JP" altLang="en-US" sz="2000">
                <a:solidFill>
                  <a:schemeClr val="bg2"/>
                </a:solidFill>
                <a:latin typeface="ＭＳ Ｐゴシック" pitchFamily="34" charset="-128"/>
              </a:rPr>
              <a:t>）</a:t>
            </a:r>
          </a:p>
        </p:txBody>
      </p:sp>
      <p:sp>
        <p:nvSpPr>
          <p:cNvPr id="282626" name="Text Box 3"/>
          <p:cNvSpPr txBox="1">
            <a:spLocks noChangeArrowheads="1"/>
          </p:cNvSpPr>
          <p:nvPr/>
        </p:nvSpPr>
        <p:spPr bwMode="auto">
          <a:xfrm>
            <a:off x="687388" y="741363"/>
            <a:ext cx="65801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意味</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イエスが奇跡と権能で選民を救われることを予示</a:t>
            </a:r>
          </a:p>
        </p:txBody>
      </p:sp>
      <p:sp>
        <p:nvSpPr>
          <p:cNvPr id="282627" name="Text Box 4"/>
          <p:cNvSpPr txBox="1">
            <a:spLocks noChangeArrowheads="1"/>
          </p:cNvSpPr>
          <p:nvPr/>
        </p:nvSpPr>
        <p:spPr bwMode="auto">
          <a:xfrm>
            <a:off x="681038" y="1274763"/>
            <a:ext cx="68135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理由 ： ヤコブがハランで</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ラバンに</a:t>
            </a:r>
            <a:r>
              <a:rPr lang="ko-KR" altLang="en-US" sz="2000">
                <a:solidFill>
                  <a:schemeClr val="bg2"/>
                </a:solidFill>
                <a:latin typeface="ＭＳ Ｐゴシック" pitchFamily="34" charset="-128"/>
              </a:rPr>
              <a:t>10</a:t>
            </a:r>
            <a:r>
              <a:rPr lang="ja-JP" altLang="en-US" sz="2000">
                <a:solidFill>
                  <a:schemeClr val="bg2"/>
                </a:solidFill>
                <a:latin typeface="ＭＳ Ｐゴシック" pitchFamily="34" charset="-128"/>
              </a:rPr>
              <a:t>回欺かれる （創</a:t>
            </a:r>
            <a:r>
              <a:rPr lang="ko-KR" altLang="en-US" sz="2000">
                <a:solidFill>
                  <a:schemeClr val="bg2"/>
                </a:solidFill>
                <a:latin typeface="ＭＳ Ｐゴシック" pitchFamily="34" charset="-128"/>
              </a:rPr>
              <a:t>31/7</a:t>
            </a:r>
            <a:r>
              <a:rPr lang="ja-JP" altLang="en-US" sz="2000">
                <a:solidFill>
                  <a:schemeClr val="bg2"/>
                </a:solidFill>
                <a:latin typeface="ＭＳ Ｐゴシック" pitchFamily="34" charset="-128"/>
              </a:rPr>
              <a:t>）</a:t>
            </a:r>
          </a:p>
        </p:txBody>
      </p:sp>
      <p:sp>
        <p:nvSpPr>
          <p:cNvPr id="282628" name="Text Box 5"/>
          <p:cNvSpPr txBox="1">
            <a:spLocks noChangeArrowheads="1"/>
          </p:cNvSpPr>
          <p:nvPr/>
        </p:nvSpPr>
        <p:spPr bwMode="auto">
          <a:xfrm>
            <a:off x="1849438" y="1676400"/>
            <a:ext cx="49387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モーセの時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エジプト人が</a:t>
            </a:r>
            <a:r>
              <a:rPr lang="en-US" altLang="ja-JP" sz="2000">
                <a:solidFill>
                  <a:schemeClr val="bg2"/>
                </a:solidFill>
                <a:latin typeface="ＭＳ Ｐゴシック" pitchFamily="34" charset="-128"/>
              </a:rPr>
              <a:t>10</a:t>
            </a:r>
            <a:r>
              <a:rPr lang="ja-JP" altLang="en-US" sz="2000">
                <a:solidFill>
                  <a:schemeClr val="bg2"/>
                </a:solidFill>
                <a:latin typeface="ＭＳ Ｐゴシック" pitchFamily="34" charset="-128"/>
              </a:rPr>
              <a:t>回欺く （</a:t>
            </a:r>
            <a:r>
              <a:rPr lang="ko-KR" altLang="en-US" sz="2000">
                <a:solidFill>
                  <a:schemeClr val="bg2"/>
                </a:solidFill>
                <a:latin typeface="ＭＳ Ｐゴシック" pitchFamily="34" charset="-128"/>
              </a:rPr>
              <a:t>30</a:t>
            </a:r>
            <a:r>
              <a:rPr lang="ja-JP" altLang="en-US" sz="2000">
                <a:solidFill>
                  <a:schemeClr val="bg2"/>
                </a:solidFill>
                <a:latin typeface="ＭＳ Ｐゴシック" pitchFamily="34" charset="-128"/>
              </a:rPr>
              <a:t>年）</a:t>
            </a:r>
          </a:p>
        </p:txBody>
      </p:sp>
      <p:sp>
        <p:nvSpPr>
          <p:cNvPr id="282629" name="Text Box 6"/>
          <p:cNvSpPr txBox="1">
            <a:spLocks noChangeArrowheads="1"/>
          </p:cNvSpPr>
          <p:nvPr/>
        </p:nvSpPr>
        <p:spPr bwMode="auto">
          <a:xfrm>
            <a:off x="681038" y="2071688"/>
            <a:ext cx="1076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 内容</a:t>
            </a:r>
          </a:p>
        </p:txBody>
      </p:sp>
      <p:sp>
        <p:nvSpPr>
          <p:cNvPr id="282630" name="Text Box 7"/>
          <p:cNvSpPr txBox="1">
            <a:spLocks noChangeArrowheads="1"/>
          </p:cNvSpPr>
          <p:nvPr/>
        </p:nvSpPr>
        <p:spPr bwMode="auto">
          <a:xfrm>
            <a:off x="1233488" y="2528888"/>
            <a:ext cx="7081837" cy="1355725"/>
          </a:xfrm>
          <a:prstGeom prst="rect">
            <a:avLst/>
          </a:prstGeom>
          <a:noFill/>
          <a:ln w="9525">
            <a:noFill/>
            <a:miter lim="800000"/>
            <a:headEnd/>
            <a:tailEnd/>
          </a:ln>
        </p:spPr>
        <p:txBody>
          <a:bodyPr wrap="none">
            <a:spAutoFit/>
          </a:bodyPr>
          <a:lstStyle/>
          <a:p>
            <a:pPr latinLnBrk="0">
              <a:lnSpc>
                <a:spcPct val="115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ナイル川の水 ⇒ 血にかわる（</a:t>
            </a:r>
            <a:r>
              <a:rPr lang="en-US" altLang="ja-JP" sz="1800">
                <a:solidFill>
                  <a:schemeClr val="bg2"/>
                </a:solidFill>
                <a:latin typeface="ＭＳ Ｐゴシック" pitchFamily="34" charset="-128"/>
              </a:rPr>
              <a:t>7/17</a:t>
            </a:r>
            <a:r>
              <a:rPr lang="ja-JP" altLang="en-US" sz="1800">
                <a:solidFill>
                  <a:schemeClr val="bg2"/>
                </a:solidFill>
                <a:latin typeface="ＭＳ Ｐゴシック" pitchFamily="34" charset="-128"/>
              </a:rPr>
              <a:t>）　　② かえる（</a:t>
            </a:r>
            <a:r>
              <a:rPr lang="en-US" altLang="ja-JP" sz="1800">
                <a:solidFill>
                  <a:schemeClr val="bg2"/>
                </a:solidFill>
                <a:latin typeface="ＭＳ Ｐゴシック" pitchFamily="34" charset="-128"/>
              </a:rPr>
              <a:t>8/2</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a:t>
            </a:r>
          </a:p>
          <a:p>
            <a:pPr latinLnBrk="0">
              <a:lnSpc>
                <a:spcPct val="115000"/>
              </a:lnSpc>
            </a:pPr>
            <a:r>
              <a:rPr lang="ja-JP" altLang="en-US" sz="1800">
                <a:solidFill>
                  <a:schemeClr val="bg2"/>
                </a:solidFill>
                <a:latin typeface="ＭＳ Ｐゴシック" pitchFamily="34" charset="-128"/>
              </a:rPr>
              <a:t>③ 地のちり ⇒ ぶよ（</a:t>
            </a:r>
            <a:r>
              <a:rPr lang="en-US" altLang="ja-JP" sz="1800">
                <a:solidFill>
                  <a:schemeClr val="bg2"/>
                </a:solidFill>
                <a:latin typeface="ＭＳ Ｐゴシック" pitchFamily="34" charset="-128"/>
              </a:rPr>
              <a:t>8/16</a:t>
            </a:r>
            <a:r>
              <a:rPr lang="ja-JP" altLang="en-US" sz="1800">
                <a:solidFill>
                  <a:schemeClr val="bg2"/>
                </a:solidFill>
                <a:latin typeface="ＭＳ Ｐゴシック" pitchFamily="34" charset="-128"/>
              </a:rPr>
              <a:t>）   ④ あぶ（</a:t>
            </a:r>
            <a:r>
              <a:rPr lang="en-US" altLang="ja-JP" sz="1800">
                <a:solidFill>
                  <a:schemeClr val="bg2"/>
                </a:solidFill>
                <a:latin typeface="ＭＳ Ｐゴシック" pitchFamily="34" charset="-128"/>
              </a:rPr>
              <a:t>8/21</a:t>
            </a:r>
            <a:r>
              <a:rPr lang="ja-JP" altLang="en-US" sz="1800">
                <a:solidFill>
                  <a:schemeClr val="bg2"/>
                </a:solidFill>
                <a:latin typeface="ＭＳ Ｐゴシック" pitchFamily="34" charset="-128"/>
              </a:rPr>
              <a:t>）   ⑤ 家畜の疫病、死（</a:t>
            </a:r>
            <a:r>
              <a:rPr lang="en-US" altLang="ja-JP" sz="1800">
                <a:solidFill>
                  <a:schemeClr val="bg2"/>
                </a:solidFill>
                <a:latin typeface="ＭＳ Ｐゴシック" pitchFamily="34" charset="-128"/>
              </a:rPr>
              <a:t>9/3</a:t>
            </a:r>
            <a:r>
              <a:rPr lang="ja-JP" altLang="en-US" sz="1800">
                <a:solidFill>
                  <a:schemeClr val="bg2"/>
                </a:solidFill>
                <a:latin typeface="ＭＳ Ｐゴシック" pitchFamily="34" charset="-128"/>
              </a:rPr>
              <a:t>）</a:t>
            </a:r>
          </a:p>
          <a:p>
            <a:pPr latinLnBrk="0">
              <a:lnSpc>
                <a:spcPct val="115000"/>
              </a:lnSpc>
            </a:pPr>
            <a:r>
              <a:rPr lang="ja-JP" altLang="en-US" sz="1800">
                <a:solidFill>
                  <a:schemeClr val="bg2"/>
                </a:solidFill>
                <a:latin typeface="ＭＳ Ｐゴシック" pitchFamily="34" charset="-128"/>
              </a:rPr>
              <a:t>⑥ はれもの（腫物）（</a:t>
            </a:r>
            <a:r>
              <a:rPr lang="en-US" altLang="ja-JP" sz="1800">
                <a:solidFill>
                  <a:schemeClr val="bg2"/>
                </a:solidFill>
                <a:latin typeface="ＭＳ Ｐゴシック" pitchFamily="34" charset="-128"/>
              </a:rPr>
              <a:t>9/9</a:t>
            </a:r>
            <a:r>
              <a:rPr lang="ja-JP" altLang="en-US" sz="1800">
                <a:solidFill>
                  <a:schemeClr val="bg2"/>
                </a:solidFill>
                <a:latin typeface="ＭＳ Ｐゴシック" pitchFamily="34" charset="-128"/>
              </a:rPr>
              <a:t>）   ⑦ 大きなひょう（雹）（</a:t>
            </a:r>
            <a:r>
              <a:rPr lang="en-US" altLang="ja-JP" sz="1800">
                <a:solidFill>
                  <a:schemeClr val="bg2"/>
                </a:solidFill>
                <a:latin typeface="ＭＳ Ｐゴシック" pitchFamily="34" charset="-128"/>
              </a:rPr>
              <a:t>9/18</a:t>
            </a:r>
            <a:r>
              <a:rPr lang="ja-JP" altLang="en-US" sz="1800">
                <a:solidFill>
                  <a:schemeClr val="bg2"/>
                </a:solidFill>
                <a:latin typeface="ＭＳ Ｐゴシック" pitchFamily="34" charset="-128"/>
              </a:rPr>
              <a:t>）</a:t>
            </a:r>
          </a:p>
          <a:p>
            <a:pPr latinLnBrk="0">
              <a:lnSpc>
                <a:spcPct val="115000"/>
              </a:lnSpc>
            </a:pPr>
            <a:r>
              <a:rPr lang="ja-JP" altLang="en-US" sz="1800">
                <a:solidFill>
                  <a:schemeClr val="bg2"/>
                </a:solidFill>
                <a:latin typeface="ＭＳ Ｐゴシック" pitchFamily="34" charset="-128"/>
              </a:rPr>
              <a:t>⑧ いなご（</a:t>
            </a:r>
            <a:r>
              <a:rPr lang="en-US" altLang="ja-JP" sz="1800">
                <a:solidFill>
                  <a:schemeClr val="bg2"/>
                </a:solidFill>
                <a:latin typeface="ＭＳ Ｐゴシック" pitchFamily="34" charset="-128"/>
              </a:rPr>
              <a:t>10/4</a:t>
            </a: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⑨ 濃いくらやみ（</a:t>
            </a:r>
            <a:r>
              <a:rPr lang="en-US" altLang="ja-JP" sz="1800">
                <a:solidFill>
                  <a:schemeClr val="bg2"/>
                </a:solidFill>
                <a:latin typeface="ＭＳ Ｐゴシック" pitchFamily="34" charset="-128"/>
              </a:rPr>
              <a:t>10/22</a:t>
            </a:r>
            <a:r>
              <a:rPr lang="ja-JP" altLang="en-US" sz="1800">
                <a:solidFill>
                  <a:schemeClr val="bg2"/>
                </a:solidFill>
                <a:latin typeface="ＭＳ Ｐゴシック" pitchFamily="34" charset="-128"/>
              </a:rPr>
              <a:t>）  ⑩ 初子を打つ（</a:t>
            </a:r>
            <a:r>
              <a:rPr lang="en-US" altLang="ja-JP" sz="1800">
                <a:solidFill>
                  <a:schemeClr val="bg2"/>
                </a:solidFill>
                <a:latin typeface="ＭＳ Ｐゴシック" pitchFamily="34" charset="-128"/>
              </a:rPr>
              <a:t>11/5</a:t>
            </a:r>
            <a:r>
              <a:rPr lang="ja-JP" altLang="en-US" sz="1800">
                <a:solidFill>
                  <a:schemeClr val="bg2"/>
                </a:solidFill>
                <a:latin typeface="ＭＳ Ｐゴシック" pitchFamily="34" charset="-128"/>
              </a:rPr>
              <a:t>）</a:t>
            </a:r>
          </a:p>
        </p:txBody>
      </p:sp>
      <p:sp>
        <p:nvSpPr>
          <p:cNvPr id="282631" name="Text Box 8"/>
          <p:cNvSpPr txBox="1">
            <a:spLocks noChangeArrowheads="1"/>
          </p:cNvSpPr>
          <p:nvPr/>
        </p:nvSpPr>
        <p:spPr bwMode="auto">
          <a:xfrm>
            <a:off x="685800" y="4010025"/>
            <a:ext cx="33480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４） パロの心をかたくなにする</a:t>
            </a:r>
          </a:p>
        </p:txBody>
      </p:sp>
      <p:sp>
        <p:nvSpPr>
          <p:cNvPr id="282632" name="Text Box 9"/>
          <p:cNvSpPr txBox="1">
            <a:spLocks noChangeArrowheads="1"/>
          </p:cNvSpPr>
          <p:nvPr/>
        </p:nvSpPr>
        <p:spPr bwMode="auto">
          <a:xfrm>
            <a:off x="1238250" y="4427538"/>
            <a:ext cx="6380163" cy="723900"/>
          </a:xfrm>
          <a:prstGeom prst="rect">
            <a:avLst/>
          </a:prstGeom>
          <a:noFill/>
          <a:ln w="9525">
            <a:noFill/>
            <a:miter lim="800000"/>
            <a:headEnd/>
            <a:tailEnd/>
          </a:ln>
        </p:spPr>
        <p:txBody>
          <a:bodyPr wrap="none">
            <a:spAutoFit/>
          </a:bodyPr>
          <a:lstStyle/>
          <a:p>
            <a:pPr latinLnBrk="0">
              <a:lnSpc>
                <a:spcPct val="115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パロ</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イスラエル民族最大の反対（未練、無能） </a:t>
            </a:r>
            <a:r>
              <a:rPr lang="ja-JP" altLang="en-US" sz="1800">
                <a:solidFill>
                  <a:schemeClr val="bg2"/>
                </a:solidFill>
              </a:rPr>
              <a:t>⇒ </a:t>
            </a:r>
            <a:r>
              <a:rPr lang="ja-JP" altLang="en-US" sz="1800">
                <a:solidFill>
                  <a:schemeClr val="bg2"/>
                </a:solidFill>
                <a:latin typeface="ＭＳ Ｐゴシック" pitchFamily="34" charset="-128"/>
              </a:rPr>
              <a:t>自然屈伏</a:t>
            </a:r>
          </a:p>
          <a:p>
            <a:pPr latinLnBrk="0">
              <a:lnSpc>
                <a:spcPct val="115000"/>
              </a:lnSpc>
            </a:pPr>
            <a:r>
              <a:rPr lang="ja-JP" altLang="en-US" sz="1800">
                <a:solidFill>
                  <a:schemeClr val="bg2"/>
                </a:solidFill>
                <a:latin typeface="ＭＳ Ｐゴシック" pitchFamily="34" charset="-128"/>
              </a:rPr>
              <a:t>② イスラエル民族 </a:t>
            </a:r>
            <a:r>
              <a:rPr lang="ja-JP" altLang="en-US" sz="1800">
                <a:solidFill>
                  <a:schemeClr val="bg2"/>
                </a:solidFill>
              </a:rPr>
              <a:t>⇒</a:t>
            </a:r>
            <a:r>
              <a:rPr lang="ja-JP" altLang="en-US" sz="1800">
                <a:solidFill>
                  <a:schemeClr val="bg2"/>
                </a:solidFill>
                <a:latin typeface="ＭＳ Ｐゴシック" pitchFamily="34" charset="-128"/>
              </a:rPr>
              <a:t> エジプトに対する未練を断つ</a:t>
            </a:r>
          </a:p>
        </p:txBody>
      </p:sp>
      <p:sp>
        <p:nvSpPr>
          <p:cNvPr id="282633" name="AutoShape 10"/>
          <p:cNvSpPr>
            <a:spLocks noChangeArrowheads="1"/>
          </p:cNvSpPr>
          <p:nvPr/>
        </p:nvSpPr>
        <p:spPr bwMode="auto">
          <a:xfrm>
            <a:off x="1676400" y="5381625"/>
            <a:ext cx="6172200" cy="9906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800">
                <a:solidFill>
                  <a:srgbClr val="CC0000"/>
                </a:solidFill>
                <a:latin typeface="ＭＳ Ｐゴシック" pitchFamily="34" charset="-128"/>
              </a:rPr>
              <a:t>サタンは亡び、神側が勝利して、</a:t>
            </a:r>
            <a:endParaRPr lang="ko-KR" altLang="en-US" sz="2800">
              <a:solidFill>
                <a:srgbClr val="CC0000"/>
              </a:solidFill>
              <a:latin typeface="ＭＳ Ｐゴシック" pitchFamily="34" charset="-128"/>
            </a:endParaRPr>
          </a:p>
          <a:p>
            <a:pPr algn="ctr" latinLnBrk="0"/>
            <a:r>
              <a:rPr lang="ja-JP" altLang="en-US" sz="2400">
                <a:solidFill>
                  <a:srgbClr val="CC0000"/>
                </a:solidFill>
                <a:latin typeface="ＭＳ Ｐゴシック" pitchFamily="34" charset="-128"/>
              </a:rPr>
              <a:t>神はイスラエルの神であることを見せてくれる</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Line 20"/>
          <p:cNvSpPr>
            <a:spLocks noChangeShapeType="1"/>
          </p:cNvSpPr>
          <p:nvPr/>
        </p:nvSpPr>
        <p:spPr bwMode="auto">
          <a:xfrm flipH="1">
            <a:off x="4243388" y="4864100"/>
            <a:ext cx="928687" cy="1214438"/>
          </a:xfrm>
          <a:prstGeom prst="line">
            <a:avLst/>
          </a:prstGeom>
          <a:noFill/>
          <a:ln w="28575">
            <a:solidFill>
              <a:schemeClr val="bg2"/>
            </a:solidFill>
            <a:round/>
            <a:headEnd/>
            <a:tailEnd/>
          </a:ln>
        </p:spPr>
        <p:txBody>
          <a:bodyPr/>
          <a:lstStyle/>
          <a:p>
            <a:endParaRPr lang="ko-KR" altLang="en-US"/>
          </a:p>
        </p:txBody>
      </p:sp>
      <p:sp>
        <p:nvSpPr>
          <p:cNvPr id="283650" name="Line 21"/>
          <p:cNvSpPr>
            <a:spLocks noChangeShapeType="1"/>
          </p:cNvSpPr>
          <p:nvPr/>
        </p:nvSpPr>
        <p:spPr bwMode="auto">
          <a:xfrm>
            <a:off x="5153025" y="4864100"/>
            <a:ext cx="990600" cy="1214438"/>
          </a:xfrm>
          <a:prstGeom prst="line">
            <a:avLst/>
          </a:prstGeom>
          <a:noFill/>
          <a:ln w="28575">
            <a:solidFill>
              <a:schemeClr val="bg2"/>
            </a:solidFill>
            <a:round/>
            <a:headEnd/>
            <a:tailEnd/>
          </a:ln>
        </p:spPr>
        <p:txBody>
          <a:bodyPr/>
          <a:lstStyle/>
          <a:p>
            <a:endParaRPr lang="ko-KR" altLang="en-US"/>
          </a:p>
        </p:txBody>
      </p:sp>
      <p:sp>
        <p:nvSpPr>
          <p:cNvPr id="283651" name="Line 20"/>
          <p:cNvSpPr>
            <a:spLocks noChangeShapeType="1"/>
          </p:cNvSpPr>
          <p:nvPr/>
        </p:nvSpPr>
        <p:spPr bwMode="auto">
          <a:xfrm flipH="1">
            <a:off x="1370013" y="4857750"/>
            <a:ext cx="928687" cy="1214438"/>
          </a:xfrm>
          <a:prstGeom prst="line">
            <a:avLst/>
          </a:prstGeom>
          <a:noFill/>
          <a:ln w="28575">
            <a:solidFill>
              <a:schemeClr val="bg2"/>
            </a:solidFill>
            <a:round/>
            <a:headEnd/>
            <a:tailEnd/>
          </a:ln>
        </p:spPr>
        <p:txBody>
          <a:bodyPr/>
          <a:lstStyle/>
          <a:p>
            <a:endParaRPr lang="ko-KR" altLang="en-US"/>
          </a:p>
        </p:txBody>
      </p:sp>
      <p:sp>
        <p:nvSpPr>
          <p:cNvPr id="283652" name="Line 21"/>
          <p:cNvSpPr>
            <a:spLocks noChangeShapeType="1"/>
          </p:cNvSpPr>
          <p:nvPr/>
        </p:nvSpPr>
        <p:spPr bwMode="auto">
          <a:xfrm>
            <a:off x="2279650" y="4857750"/>
            <a:ext cx="990600" cy="1214438"/>
          </a:xfrm>
          <a:prstGeom prst="line">
            <a:avLst/>
          </a:prstGeom>
          <a:noFill/>
          <a:ln w="28575">
            <a:solidFill>
              <a:schemeClr val="bg2"/>
            </a:solidFill>
            <a:round/>
            <a:headEnd/>
            <a:tailEnd/>
          </a:ln>
        </p:spPr>
        <p:txBody>
          <a:bodyPr/>
          <a:lstStyle/>
          <a:p>
            <a:endParaRPr lang="ko-KR" altLang="en-US"/>
          </a:p>
        </p:txBody>
      </p:sp>
      <p:sp>
        <p:nvSpPr>
          <p:cNvPr id="283653" name="Line 2"/>
          <p:cNvSpPr>
            <a:spLocks noChangeShapeType="1"/>
          </p:cNvSpPr>
          <p:nvPr/>
        </p:nvSpPr>
        <p:spPr bwMode="auto">
          <a:xfrm flipH="1">
            <a:off x="2286000" y="4429125"/>
            <a:ext cx="642938" cy="714375"/>
          </a:xfrm>
          <a:prstGeom prst="line">
            <a:avLst/>
          </a:prstGeom>
          <a:noFill/>
          <a:ln w="28575">
            <a:solidFill>
              <a:schemeClr val="bg2"/>
            </a:solidFill>
            <a:round/>
            <a:headEnd/>
            <a:tailEnd/>
          </a:ln>
        </p:spPr>
        <p:txBody>
          <a:bodyPr/>
          <a:lstStyle/>
          <a:p>
            <a:endParaRPr lang="ko-KR" altLang="en-US"/>
          </a:p>
        </p:txBody>
      </p:sp>
      <p:sp>
        <p:nvSpPr>
          <p:cNvPr id="283654" name="Line 3"/>
          <p:cNvSpPr>
            <a:spLocks noChangeShapeType="1"/>
          </p:cNvSpPr>
          <p:nvPr/>
        </p:nvSpPr>
        <p:spPr bwMode="auto">
          <a:xfrm flipH="1">
            <a:off x="1690688" y="3643313"/>
            <a:ext cx="595312" cy="650875"/>
          </a:xfrm>
          <a:prstGeom prst="line">
            <a:avLst/>
          </a:prstGeom>
          <a:noFill/>
          <a:ln w="28575">
            <a:solidFill>
              <a:schemeClr val="bg2"/>
            </a:solidFill>
            <a:round/>
            <a:headEnd/>
            <a:tailEnd/>
          </a:ln>
        </p:spPr>
        <p:txBody>
          <a:bodyPr/>
          <a:lstStyle/>
          <a:p>
            <a:endParaRPr lang="ko-KR" altLang="en-US"/>
          </a:p>
        </p:txBody>
      </p:sp>
      <p:sp>
        <p:nvSpPr>
          <p:cNvPr id="283655" name="Line 4"/>
          <p:cNvSpPr>
            <a:spLocks noChangeShapeType="1"/>
          </p:cNvSpPr>
          <p:nvPr/>
        </p:nvSpPr>
        <p:spPr bwMode="auto">
          <a:xfrm>
            <a:off x="1643063" y="4429125"/>
            <a:ext cx="642937" cy="785813"/>
          </a:xfrm>
          <a:prstGeom prst="line">
            <a:avLst/>
          </a:prstGeom>
          <a:noFill/>
          <a:ln w="28575">
            <a:solidFill>
              <a:schemeClr val="bg2"/>
            </a:solidFill>
            <a:round/>
            <a:headEnd/>
            <a:tailEnd/>
          </a:ln>
        </p:spPr>
        <p:txBody>
          <a:bodyPr/>
          <a:lstStyle/>
          <a:p>
            <a:endParaRPr lang="ko-KR" altLang="en-US"/>
          </a:p>
        </p:txBody>
      </p:sp>
      <p:sp>
        <p:nvSpPr>
          <p:cNvPr id="283656" name="Line 5"/>
          <p:cNvSpPr>
            <a:spLocks noChangeShapeType="1"/>
          </p:cNvSpPr>
          <p:nvPr/>
        </p:nvSpPr>
        <p:spPr bwMode="auto">
          <a:xfrm>
            <a:off x="2286000" y="3643313"/>
            <a:ext cx="642938" cy="714375"/>
          </a:xfrm>
          <a:prstGeom prst="line">
            <a:avLst/>
          </a:prstGeom>
          <a:noFill/>
          <a:ln w="28575">
            <a:solidFill>
              <a:schemeClr val="bg2"/>
            </a:solidFill>
            <a:round/>
            <a:headEnd/>
            <a:tailEnd/>
          </a:ln>
        </p:spPr>
        <p:txBody>
          <a:bodyPr/>
          <a:lstStyle/>
          <a:p>
            <a:endParaRPr lang="ko-KR" altLang="en-US"/>
          </a:p>
        </p:txBody>
      </p:sp>
      <p:sp>
        <p:nvSpPr>
          <p:cNvPr id="283657" name="Line 6"/>
          <p:cNvSpPr>
            <a:spLocks noChangeShapeType="1"/>
          </p:cNvSpPr>
          <p:nvPr/>
        </p:nvSpPr>
        <p:spPr bwMode="auto">
          <a:xfrm>
            <a:off x="2293938" y="3860800"/>
            <a:ext cx="0" cy="1081088"/>
          </a:xfrm>
          <a:prstGeom prst="line">
            <a:avLst/>
          </a:prstGeom>
          <a:noFill/>
          <a:ln w="28575">
            <a:solidFill>
              <a:schemeClr val="bg2"/>
            </a:solidFill>
            <a:round/>
            <a:headEnd/>
            <a:tailEnd/>
          </a:ln>
        </p:spPr>
        <p:txBody>
          <a:bodyPr/>
          <a:lstStyle/>
          <a:p>
            <a:endParaRPr lang="ko-KR" altLang="en-US"/>
          </a:p>
        </p:txBody>
      </p:sp>
      <p:sp>
        <p:nvSpPr>
          <p:cNvPr id="283658" name="Line 7"/>
          <p:cNvSpPr>
            <a:spLocks noChangeShapeType="1"/>
          </p:cNvSpPr>
          <p:nvPr/>
        </p:nvSpPr>
        <p:spPr bwMode="auto">
          <a:xfrm>
            <a:off x="1835150" y="4365625"/>
            <a:ext cx="935038" cy="0"/>
          </a:xfrm>
          <a:prstGeom prst="line">
            <a:avLst/>
          </a:prstGeom>
          <a:noFill/>
          <a:ln w="28575">
            <a:solidFill>
              <a:schemeClr val="bg2"/>
            </a:solidFill>
            <a:round/>
            <a:headEnd/>
            <a:tailEnd/>
          </a:ln>
        </p:spPr>
        <p:txBody>
          <a:bodyPr/>
          <a:lstStyle/>
          <a:p>
            <a:endParaRPr lang="ko-KR" altLang="en-US"/>
          </a:p>
        </p:txBody>
      </p:sp>
      <p:sp>
        <p:nvSpPr>
          <p:cNvPr id="283659" name="Text Box 8"/>
          <p:cNvSpPr txBox="1">
            <a:spLocks noChangeArrowheads="1"/>
          </p:cNvSpPr>
          <p:nvPr/>
        </p:nvSpPr>
        <p:spPr bwMode="auto">
          <a:xfrm>
            <a:off x="206375" y="231775"/>
            <a:ext cx="4572000" cy="549275"/>
          </a:xfrm>
          <a:prstGeom prst="rect">
            <a:avLst/>
          </a:prstGeom>
          <a:noFill/>
          <a:ln w="9525">
            <a:noFill/>
            <a:miter lim="800000"/>
            <a:headEnd/>
            <a:tailEnd/>
          </a:ln>
        </p:spPr>
        <p:txBody>
          <a:bodyPr wrap="none">
            <a:spAutoFit/>
          </a:bodyPr>
          <a:lstStyle/>
          <a:p>
            <a:pPr algn="ctr" latinLnBrk="0"/>
            <a:r>
              <a:rPr lang="ja-JP" altLang="en-US" sz="3000">
                <a:solidFill>
                  <a:schemeClr val="bg2"/>
                </a:solidFill>
                <a:latin typeface="ＭＳ Ｐゴシック" pitchFamily="34" charset="-128"/>
              </a:rPr>
              <a:t>４．出エジプト路程 </a:t>
            </a:r>
            <a:r>
              <a:rPr lang="ja-JP" altLang="en-US" sz="2600">
                <a:solidFill>
                  <a:schemeClr val="bg2"/>
                </a:solidFill>
                <a:latin typeface="ＭＳ Ｐゴシック" pitchFamily="34" charset="-128"/>
              </a:rPr>
              <a:t>（出</a:t>
            </a:r>
            <a:r>
              <a:rPr lang="ko-KR" altLang="en-US" sz="2600">
                <a:solidFill>
                  <a:schemeClr val="bg2"/>
                </a:solidFill>
                <a:latin typeface="ＭＳ Ｐゴシック" pitchFamily="34" charset="-128"/>
              </a:rPr>
              <a:t>8/28</a:t>
            </a:r>
            <a:r>
              <a:rPr lang="ja-JP" altLang="en-US" sz="2600">
                <a:solidFill>
                  <a:schemeClr val="bg2"/>
                </a:solidFill>
                <a:latin typeface="ＭＳ Ｐゴシック" pitchFamily="34" charset="-128"/>
              </a:rPr>
              <a:t>）</a:t>
            </a:r>
          </a:p>
        </p:txBody>
      </p:sp>
      <p:sp>
        <p:nvSpPr>
          <p:cNvPr id="283660" name="Text Box 9"/>
          <p:cNvSpPr txBox="1">
            <a:spLocks noChangeArrowheads="1"/>
          </p:cNvSpPr>
          <p:nvPr/>
        </p:nvSpPr>
        <p:spPr bwMode="auto">
          <a:xfrm>
            <a:off x="609600" y="976313"/>
            <a:ext cx="2962275" cy="2120900"/>
          </a:xfrm>
          <a:prstGeom prst="rect">
            <a:avLst/>
          </a:prstGeom>
          <a:noFill/>
          <a:ln w="9525">
            <a:noFill/>
            <a:miter lim="800000"/>
            <a:headEnd/>
            <a:tailEnd/>
          </a:ln>
        </p:spPr>
        <p:txBody>
          <a:bodyPr>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三日路程</a:t>
            </a:r>
          </a:p>
          <a:p>
            <a:pPr latinLnBrk="0">
              <a:spcBef>
                <a:spcPts val="600"/>
              </a:spcBef>
            </a:pPr>
            <a:r>
              <a:rPr lang="ja-JP" altLang="en-US" sz="1800">
                <a:solidFill>
                  <a:schemeClr val="bg2"/>
                </a:solidFill>
                <a:latin typeface="ＭＳ Ｐゴシック" pitchFamily="34" charset="-128"/>
              </a:rPr>
              <a:t>② 雲の柱、火の柱</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③ 杖ー紅海</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④ マナとうずら</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⑤ ホレブの磐石、湧き水</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⑥ アマレクとの戦い</a:t>
            </a:r>
          </a:p>
        </p:txBody>
      </p:sp>
      <p:sp>
        <p:nvSpPr>
          <p:cNvPr id="283661" name="Text Box 10"/>
          <p:cNvSpPr txBox="1">
            <a:spLocks noChangeArrowheads="1"/>
          </p:cNvSpPr>
          <p:nvPr/>
        </p:nvSpPr>
        <p:spPr bwMode="auto">
          <a:xfrm>
            <a:off x="3773488" y="1684338"/>
            <a:ext cx="3643312" cy="762000"/>
          </a:xfrm>
          <a:prstGeom prst="rect">
            <a:avLst/>
          </a:prstGeom>
          <a:noFill/>
          <a:ln w="9525">
            <a:noFill/>
            <a:miter lim="800000"/>
            <a:headEnd/>
            <a:tailEnd/>
          </a:ln>
        </p:spPr>
        <p:txBody>
          <a:bodyPr>
            <a:spAutoFit/>
          </a:bodyPr>
          <a:lstStyle/>
          <a:p>
            <a:pPr algn="ctr" latinLnBrk="0"/>
            <a:r>
              <a:rPr lang="ja-JP" altLang="en-US" sz="2200">
                <a:solidFill>
                  <a:schemeClr val="bg2"/>
                </a:solidFill>
                <a:latin typeface="ＭＳ Ｐゴシック" pitchFamily="34" charset="-128"/>
              </a:rPr>
              <a:t>磐石 </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  キリスト  ＝  イエス</a:t>
            </a:r>
          </a:p>
        </p:txBody>
      </p:sp>
      <p:sp>
        <p:nvSpPr>
          <p:cNvPr id="283662" name="Text Box 11"/>
          <p:cNvSpPr txBox="1">
            <a:spLocks noChangeArrowheads="1"/>
          </p:cNvSpPr>
          <p:nvPr/>
        </p:nvSpPr>
        <p:spPr bwMode="auto">
          <a:xfrm>
            <a:off x="3500438" y="2403475"/>
            <a:ext cx="4619625" cy="427038"/>
          </a:xfrm>
          <a:prstGeom prst="rect">
            <a:avLst/>
          </a:prstGeom>
          <a:noFill/>
          <a:ln w="9525">
            <a:noFill/>
            <a:miter lim="800000"/>
            <a:headEnd/>
            <a:tailEnd/>
          </a:ln>
        </p:spPr>
        <p:txBody>
          <a:bodyPr>
            <a:spAutoFit/>
          </a:bodyPr>
          <a:lstStyle/>
          <a:p>
            <a:pPr algn="ctr" latinLnBrk="0"/>
            <a:r>
              <a:rPr lang="ja-JP" altLang="en-US" sz="2200">
                <a:solidFill>
                  <a:schemeClr val="bg2"/>
                </a:solidFill>
                <a:latin typeface="ＭＳ Ｐゴシック" pitchFamily="34" charset="-128"/>
              </a:rPr>
              <a:t>湧き水 ＝ 生命水 ＝ 生命の救い主</a:t>
            </a:r>
          </a:p>
        </p:txBody>
      </p:sp>
      <p:sp>
        <p:nvSpPr>
          <p:cNvPr id="283663" name="AutoShape 12"/>
          <p:cNvSpPr>
            <a:spLocks noChangeArrowheads="1"/>
          </p:cNvSpPr>
          <p:nvPr/>
        </p:nvSpPr>
        <p:spPr bwMode="auto">
          <a:xfrm>
            <a:off x="4802188" y="1155700"/>
            <a:ext cx="1700212" cy="552450"/>
          </a:xfrm>
          <a:prstGeom prst="bracePair">
            <a:avLst>
              <a:gd name="adj" fmla="val 8333"/>
            </a:avLst>
          </a:prstGeom>
          <a:noFill/>
          <a:ln w="9525">
            <a:noFill/>
            <a:round/>
            <a:headEnd/>
            <a:tailEnd/>
          </a:ln>
        </p:spPr>
        <p:txBody>
          <a:bodyPr wrap="none">
            <a:spAutoFit/>
          </a:bodyPr>
          <a:lstStyle/>
          <a:p>
            <a:pPr latinLnBrk="0">
              <a:lnSpc>
                <a:spcPct val="80000"/>
              </a:lnSpc>
            </a:pPr>
            <a:r>
              <a:rPr lang="ja-JP" altLang="en-US" sz="1800">
                <a:solidFill>
                  <a:schemeClr val="bg2"/>
                </a:solidFill>
                <a:latin typeface="ＭＳ Ｐゴシック" pitchFamily="34" charset="-128"/>
              </a:rPr>
              <a:t>コリント</a:t>
            </a:r>
            <a:r>
              <a:rPr lang="en-US" altLang="ja-JP" sz="1800">
                <a:solidFill>
                  <a:schemeClr val="bg2"/>
                </a:solidFill>
                <a:latin typeface="ＭＳ Ｐゴシック" pitchFamily="34" charset="-128"/>
              </a:rPr>
              <a:t>Ⅰ</a:t>
            </a:r>
            <a:r>
              <a:rPr lang="ko-KR" altLang="en-US" sz="1800">
                <a:solidFill>
                  <a:schemeClr val="bg2"/>
                </a:solidFill>
                <a:latin typeface="ＭＳ Ｐゴシック" pitchFamily="34" charset="-128"/>
              </a:rPr>
              <a:t>10/4</a:t>
            </a:r>
          </a:p>
          <a:p>
            <a:pPr latinLnBrk="0">
              <a:lnSpc>
                <a:spcPct val="80000"/>
              </a:lnSpc>
            </a:pPr>
            <a:r>
              <a:rPr lang="ja-JP" altLang="en-US" sz="1800">
                <a:solidFill>
                  <a:schemeClr val="bg2"/>
                </a:solidFill>
                <a:latin typeface="ＭＳ Ｐゴシック" pitchFamily="34" charset="-128"/>
              </a:rPr>
              <a:t>黙 </a:t>
            </a:r>
            <a:r>
              <a:rPr lang="ko-KR" altLang="en-US" sz="1800">
                <a:solidFill>
                  <a:schemeClr val="bg2"/>
                </a:solidFill>
                <a:latin typeface="ＭＳ Ｐゴシック" pitchFamily="34" charset="-128"/>
              </a:rPr>
              <a:t>2/17</a:t>
            </a:r>
            <a:endParaRPr lang="en-US" altLang="ja-JP" sz="1800">
              <a:solidFill>
                <a:schemeClr val="bg2"/>
              </a:solidFill>
              <a:latin typeface="ＭＳ Ｐゴシック" pitchFamily="34" charset="-128"/>
            </a:endParaRPr>
          </a:p>
        </p:txBody>
      </p:sp>
      <p:sp>
        <p:nvSpPr>
          <p:cNvPr id="283664" name="AutoShape 13"/>
          <p:cNvSpPr>
            <a:spLocks noChangeArrowheads="1"/>
          </p:cNvSpPr>
          <p:nvPr/>
        </p:nvSpPr>
        <p:spPr bwMode="auto">
          <a:xfrm>
            <a:off x="5205413" y="1171575"/>
            <a:ext cx="1295400" cy="533400"/>
          </a:xfrm>
          <a:prstGeom prst="bracePair">
            <a:avLst>
              <a:gd name="adj" fmla="val 8333"/>
            </a:avLst>
          </a:prstGeom>
          <a:noFill/>
          <a:ln w="9525">
            <a:noFill/>
            <a:round/>
            <a:headEnd/>
            <a:tailEnd/>
          </a:ln>
        </p:spPr>
        <p:txBody>
          <a:bodyPr wrap="none" anchor="ctr"/>
          <a:lstStyle/>
          <a:p>
            <a:pPr latinLnBrk="0"/>
            <a:endParaRPr lang="ja-JP" altLang="en-US"/>
          </a:p>
        </p:txBody>
      </p:sp>
      <p:sp>
        <p:nvSpPr>
          <p:cNvPr id="283665" name="Oval 14"/>
          <p:cNvSpPr>
            <a:spLocks noChangeArrowheads="1"/>
          </p:cNvSpPr>
          <p:nvPr/>
        </p:nvSpPr>
        <p:spPr bwMode="auto">
          <a:xfrm>
            <a:off x="1978025" y="3357563"/>
            <a:ext cx="649288" cy="558800"/>
          </a:xfrm>
          <a:prstGeom prst="ellipse">
            <a:avLst/>
          </a:prstGeom>
          <a:solidFill>
            <a:schemeClr val="tx2"/>
          </a:solidFill>
          <a:ln w="2857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モーセ</a:t>
            </a:r>
          </a:p>
        </p:txBody>
      </p:sp>
      <p:sp>
        <p:nvSpPr>
          <p:cNvPr id="283666" name="Oval 15"/>
          <p:cNvSpPr>
            <a:spLocks noChangeArrowheads="1"/>
          </p:cNvSpPr>
          <p:nvPr/>
        </p:nvSpPr>
        <p:spPr bwMode="auto">
          <a:xfrm>
            <a:off x="1762125" y="4868863"/>
            <a:ext cx="1066800" cy="568325"/>
          </a:xfrm>
          <a:prstGeom prst="ellipse">
            <a:avLst/>
          </a:prstGeom>
          <a:solidFill>
            <a:srgbClr val="0000FF"/>
          </a:solidFill>
          <a:ln w="28575">
            <a:solidFill>
              <a:schemeClr val="bg2"/>
            </a:solidFill>
            <a:round/>
            <a:headEnd/>
            <a:tailEnd/>
          </a:ln>
        </p:spPr>
        <p:txBody>
          <a:bodyPr wrap="none" anchor="ctr"/>
          <a:lstStyle/>
          <a:p>
            <a:pPr algn="ctr" latinLnBrk="0"/>
            <a:r>
              <a:rPr lang="ja-JP" altLang="en-US" sz="1800">
                <a:latin typeface="ＭＳ Ｐゴシック" pitchFamily="34" charset="-128"/>
              </a:rPr>
              <a:t>ヨシュア</a:t>
            </a:r>
            <a:endParaRPr lang="en-US" altLang="ja-JP" sz="1800">
              <a:latin typeface="ＭＳ Ｐゴシック" pitchFamily="34" charset="-128"/>
            </a:endParaRPr>
          </a:p>
          <a:p>
            <a:pPr algn="ctr" latinLnBrk="0">
              <a:lnSpc>
                <a:spcPts val="1900"/>
              </a:lnSpc>
            </a:pPr>
            <a:r>
              <a:rPr lang="ja-JP" altLang="en-US" sz="1800">
                <a:latin typeface="ＭＳ Ｐゴシック" pitchFamily="34" charset="-128"/>
              </a:rPr>
              <a:t>カレブ</a:t>
            </a:r>
          </a:p>
        </p:txBody>
      </p:sp>
      <p:sp>
        <p:nvSpPr>
          <p:cNvPr id="283667" name="Oval 16"/>
          <p:cNvSpPr>
            <a:spLocks noChangeArrowheads="1"/>
          </p:cNvSpPr>
          <p:nvPr/>
        </p:nvSpPr>
        <p:spPr bwMode="auto">
          <a:xfrm>
            <a:off x="2627313" y="4100513"/>
            <a:ext cx="576262" cy="523875"/>
          </a:xfrm>
          <a:prstGeom prst="ellipse">
            <a:avLst/>
          </a:prstGeom>
          <a:solidFill>
            <a:srgbClr val="FFCCCC"/>
          </a:solidFill>
          <a:ln w="2857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ホル</a:t>
            </a:r>
          </a:p>
        </p:txBody>
      </p:sp>
      <p:sp>
        <p:nvSpPr>
          <p:cNvPr id="283668" name="Oval 17"/>
          <p:cNvSpPr>
            <a:spLocks noChangeArrowheads="1"/>
          </p:cNvSpPr>
          <p:nvPr/>
        </p:nvSpPr>
        <p:spPr bwMode="auto">
          <a:xfrm>
            <a:off x="1403350" y="4113213"/>
            <a:ext cx="576263" cy="523875"/>
          </a:xfrm>
          <a:prstGeom prst="ellipse">
            <a:avLst/>
          </a:prstGeom>
          <a:solidFill>
            <a:schemeClr val="accent2"/>
          </a:solidFill>
          <a:ln w="2857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アロン</a:t>
            </a:r>
          </a:p>
        </p:txBody>
      </p:sp>
      <p:sp>
        <p:nvSpPr>
          <p:cNvPr id="283669" name="Text Box 18"/>
          <p:cNvSpPr txBox="1">
            <a:spLocks noChangeArrowheads="1"/>
          </p:cNvSpPr>
          <p:nvPr/>
        </p:nvSpPr>
        <p:spPr bwMode="auto">
          <a:xfrm>
            <a:off x="2058988" y="5975350"/>
            <a:ext cx="490537" cy="457200"/>
          </a:xfrm>
          <a:prstGeom prst="rect">
            <a:avLst/>
          </a:prstGeom>
          <a:noFill/>
          <a:ln w="28575">
            <a:noFill/>
            <a:miter lim="800000"/>
            <a:headEnd/>
            <a:tailEnd/>
          </a:ln>
        </p:spPr>
        <p:txBody>
          <a:bodyPr wrap="none">
            <a:spAutoFit/>
          </a:bodyPr>
          <a:lstStyle/>
          <a:p>
            <a:pPr latinLnBrk="0"/>
            <a:r>
              <a:rPr lang="ja-JP" altLang="en-US" sz="2400">
                <a:solidFill>
                  <a:schemeClr val="bg2"/>
                </a:solidFill>
                <a:latin typeface="ＭＳ Ｐゴシック" pitchFamily="34" charset="-128"/>
              </a:rPr>
              <a:t>滅</a:t>
            </a:r>
          </a:p>
        </p:txBody>
      </p:sp>
      <p:sp>
        <p:nvSpPr>
          <p:cNvPr id="283670" name="AutoShape 19"/>
          <p:cNvSpPr>
            <a:spLocks noChangeArrowheads="1"/>
          </p:cNvSpPr>
          <p:nvPr/>
        </p:nvSpPr>
        <p:spPr bwMode="auto">
          <a:xfrm>
            <a:off x="3643313" y="1095375"/>
            <a:ext cx="4357687" cy="1928813"/>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283671" name="Line 23"/>
          <p:cNvSpPr>
            <a:spLocks noChangeShapeType="1"/>
          </p:cNvSpPr>
          <p:nvPr/>
        </p:nvSpPr>
        <p:spPr bwMode="auto">
          <a:xfrm>
            <a:off x="1704975" y="5661025"/>
            <a:ext cx="1223963" cy="0"/>
          </a:xfrm>
          <a:prstGeom prst="line">
            <a:avLst/>
          </a:prstGeom>
          <a:noFill/>
          <a:ln w="9525">
            <a:solidFill>
              <a:schemeClr val="bg2"/>
            </a:solidFill>
            <a:round/>
            <a:headEnd/>
            <a:tailEnd/>
          </a:ln>
        </p:spPr>
        <p:txBody>
          <a:bodyPr/>
          <a:lstStyle/>
          <a:p>
            <a:endParaRPr lang="ko-KR" altLang="en-US"/>
          </a:p>
        </p:txBody>
      </p:sp>
      <p:sp>
        <p:nvSpPr>
          <p:cNvPr id="283672" name="Line 26"/>
          <p:cNvSpPr>
            <a:spLocks noChangeShapeType="1"/>
          </p:cNvSpPr>
          <p:nvPr/>
        </p:nvSpPr>
        <p:spPr bwMode="auto">
          <a:xfrm flipH="1">
            <a:off x="5195888" y="4429125"/>
            <a:ext cx="571500" cy="714375"/>
          </a:xfrm>
          <a:prstGeom prst="line">
            <a:avLst/>
          </a:prstGeom>
          <a:noFill/>
          <a:ln w="28575">
            <a:solidFill>
              <a:schemeClr val="bg2"/>
            </a:solidFill>
            <a:round/>
            <a:headEnd/>
            <a:tailEnd/>
          </a:ln>
        </p:spPr>
        <p:txBody>
          <a:bodyPr/>
          <a:lstStyle/>
          <a:p>
            <a:endParaRPr lang="ko-KR" altLang="en-US"/>
          </a:p>
        </p:txBody>
      </p:sp>
      <p:sp>
        <p:nvSpPr>
          <p:cNvPr id="283673" name="Line 27"/>
          <p:cNvSpPr>
            <a:spLocks noChangeShapeType="1"/>
          </p:cNvSpPr>
          <p:nvPr/>
        </p:nvSpPr>
        <p:spPr bwMode="auto">
          <a:xfrm flipH="1">
            <a:off x="4481513" y="3643313"/>
            <a:ext cx="642937" cy="714375"/>
          </a:xfrm>
          <a:prstGeom prst="line">
            <a:avLst/>
          </a:prstGeom>
          <a:noFill/>
          <a:ln w="28575">
            <a:solidFill>
              <a:schemeClr val="bg2"/>
            </a:solidFill>
            <a:round/>
            <a:headEnd/>
            <a:tailEnd/>
          </a:ln>
        </p:spPr>
        <p:txBody>
          <a:bodyPr/>
          <a:lstStyle/>
          <a:p>
            <a:endParaRPr lang="ko-KR" altLang="en-US"/>
          </a:p>
        </p:txBody>
      </p:sp>
      <p:sp>
        <p:nvSpPr>
          <p:cNvPr id="283674" name="Line 28"/>
          <p:cNvSpPr>
            <a:spLocks noChangeShapeType="1"/>
          </p:cNvSpPr>
          <p:nvPr/>
        </p:nvSpPr>
        <p:spPr bwMode="auto">
          <a:xfrm>
            <a:off x="4481513" y="4429125"/>
            <a:ext cx="642937" cy="714375"/>
          </a:xfrm>
          <a:prstGeom prst="line">
            <a:avLst/>
          </a:prstGeom>
          <a:noFill/>
          <a:ln w="28575">
            <a:solidFill>
              <a:schemeClr val="bg2"/>
            </a:solidFill>
            <a:round/>
            <a:headEnd/>
            <a:tailEnd/>
          </a:ln>
        </p:spPr>
        <p:txBody>
          <a:bodyPr/>
          <a:lstStyle/>
          <a:p>
            <a:endParaRPr lang="ko-KR" altLang="en-US"/>
          </a:p>
        </p:txBody>
      </p:sp>
      <p:sp>
        <p:nvSpPr>
          <p:cNvPr id="283675" name="Line 29"/>
          <p:cNvSpPr>
            <a:spLocks noChangeShapeType="1"/>
          </p:cNvSpPr>
          <p:nvPr/>
        </p:nvSpPr>
        <p:spPr bwMode="auto">
          <a:xfrm>
            <a:off x="5195888" y="3643313"/>
            <a:ext cx="571500" cy="642937"/>
          </a:xfrm>
          <a:prstGeom prst="line">
            <a:avLst/>
          </a:prstGeom>
          <a:noFill/>
          <a:ln w="28575">
            <a:solidFill>
              <a:schemeClr val="bg2"/>
            </a:solidFill>
            <a:round/>
            <a:headEnd/>
            <a:tailEnd/>
          </a:ln>
        </p:spPr>
        <p:txBody>
          <a:bodyPr/>
          <a:lstStyle/>
          <a:p>
            <a:endParaRPr lang="ko-KR" altLang="en-US"/>
          </a:p>
        </p:txBody>
      </p:sp>
      <p:sp>
        <p:nvSpPr>
          <p:cNvPr id="283676" name="Line 30"/>
          <p:cNvSpPr>
            <a:spLocks noChangeShapeType="1"/>
          </p:cNvSpPr>
          <p:nvPr/>
        </p:nvSpPr>
        <p:spPr bwMode="auto">
          <a:xfrm>
            <a:off x="5157788" y="3835400"/>
            <a:ext cx="0" cy="1081088"/>
          </a:xfrm>
          <a:prstGeom prst="line">
            <a:avLst/>
          </a:prstGeom>
          <a:noFill/>
          <a:ln w="28575">
            <a:solidFill>
              <a:schemeClr val="bg2"/>
            </a:solidFill>
            <a:round/>
            <a:headEnd/>
            <a:tailEnd/>
          </a:ln>
        </p:spPr>
        <p:txBody>
          <a:bodyPr/>
          <a:lstStyle/>
          <a:p>
            <a:endParaRPr lang="ko-KR" altLang="en-US"/>
          </a:p>
        </p:txBody>
      </p:sp>
      <p:sp>
        <p:nvSpPr>
          <p:cNvPr id="283677" name="Line 31"/>
          <p:cNvSpPr>
            <a:spLocks noChangeShapeType="1"/>
          </p:cNvSpPr>
          <p:nvPr/>
        </p:nvSpPr>
        <p:spPr bwMode="auto">
          <a:xfrm>
            <a:off x="4694238" y="4365625"/>
            <a:ext cx="935037" cy="0"/>
          </a:xfrm>
          <a:prstGeom prst="line">
            <a:avLst/>
          </a:prstGeom>
          <a:noFill/>
          <a:ln w="28575">
            <a:solidFill>
              <a:schemeClr val="bg2"/>
            </a:solidFill>
            <a:round/>
            <a:headEnd/>
            <a:tailEnd/>
          </a:ln>
        </p:spPr>
        <p:txBody>
          <a:bodyPr/>
          <a:lstStyle/>
          <a:p>
            <a:endParaRPr lang="ko-KR" altLang="en-US"/>
          </a:p>
        </p:txBody>
      </p:sp>
      <p:sp>
        <p:nvSpPr>
          <p:cNvPr id="283678" name="Oval 32"/>
          <p:cNvSpPr>
            <a:spLocks noChangeArrowheads="1"/>
          </p:cNvSpPr>
          <p:nvPr/>
        </p:nvSpPr>
        <p:spPr bwMode="auto">
          <a:xfrm>
            <a:off x="4837113" y="3344863"/>
            <a:ext cx="649287" cy="558800"/>
          </a:xfrm>
          <a:prstGeom prst="ellipse">
            <a:avLst/>
          </a:prstGeom>
          <a:solidFill>
            <a:schemeClr val="tx2"/>
          </a:solidFill>
          <a:ln w="2857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endParaRPr lang="ko-KR" altLang="en-US" sz="1800">
              <a:solidFill>
                <a:schemeClr val="bg2"/>
              </a:solidFill>
              <a:latin typeface="ＭＳ Ｐゴシック" pitchFamily="34" charset="-128"/>
            </a:endParaRPr>
          </a:p>
        </p:txBody>
      </p:sp>
      <p:sp>
        <p:nvSpPr>
          <p:cNvPr id="283679" name="Oval 33"/>
          <p:cNvSpPr>
            <a:spLocks noChangeArrowheads="1"/>
          </p:cNvSpPr>
          <p:nvPr/>
        </p:nvSpPr>
        <p:spPr bwMode="auto">
          <a:xfrm>
            <a:off x="4627563" y="4868863"/>
            <a:ext cx="1066800" cy="568325"/>
          </a:xfrm>
          <a:prstGeom prst="ellipse">
            <a:avLst/>
          </a:prstGeom>
          <a:solidFill>
            <a:srgbClr val="0000FF"/>
          </a:solidFill>
          <a:ln w="28575">
            <a:solidFill>
              <a:schemeClr val="bg2"/>
            </a:solidFill>
            <a:round/>
            <a:headEnd/>
            <a:tailEnd/>
          </a:ln>
        </p:spPr>
        <p:txBody>
          <a:bodyPr wrap="none" anchor="ctr"/>
          <a:lstStyle/>
          <a:p>
            <a:pPr algn="ctr" latinLnBrk="0"/>
            <a:r>
              <a:rPr lang="ja-JP" altLang="en-US" sz="1800"/>
              <a:t>聖徒</a:t>
            </a:r>
          </a:p>
        </p:txBody>
      </p:sp>
      <p:sp>
        <p:nvSpPr>
          <p:cNvPr id="283680" name="Oval 34"/>
          <p:cNvSpPr>
            <a:spLocks noChangeArrowheads="1"/>
          </p:cNvSpPr>
          <p:nvPr/>
        </p:nvSpPr>
        <p:spPr bwMode="auto">
          <a:xfrm>
            <a:off x="5486400" y="4087813"/>
            <a:ext cx="576263" cy="523875"/>
          </a:xfrm>
          <a:prstGeom prst="ellipse">
            <a:avLst/>
          </a:prstGeom>
          <a:solidFill>
            <a:srgbClr val="FFCCCC"/>
          </a:solidFill>
          <a:ln w="28575">
            <a:solidFill>
              <a:schemeClr val="bg2"/>
            </a:solidFill>
            <a:round/>
            <a:headEnd/>
            <a:tailEnd/>
          </a:ln>
        </p:spPr>
        <p:txBody>
          <a:bodyPr wrap="none" anchor="ctr"/>
          <a:lstStyle/>
          <a:p>
            <a:pPr algn="ctr" latinLnBrk="0"/>
            <a:r>
              <a:rPr lang="ja-JP" altLang="en-US" sz="1800">
                <a:solidFill>
                  <a:schemeClr val="bg2"/>
                </a:solidFill>
              </a:rPr>
              <a:t>聖霊</a:t>
            </a:r>
          </a:p>
        </p:txBody>
      </p:sp>
      <p:sp>
        <p:nvSpPr>
          <p:cNvPr id="283681" name="Oval 35"/>
          <p:cNvSpPr>
            <a:spLocks noChangeArrowheads="1"/>
          </p:cNvSpPr>
          <p:nvPr/>
        </p:nvSpPr>
        <p:spPr bwMode="auto">
          <a:xfrm>
            <a:off x="4224338" y="4114800"/>
            <a:ext cx="576262" cy="523875"/>
          </a:xfrm>
          <a:prstGeom prst="ellipse">
            <a:avLst/>
          </a:prstGeom>
          <a:solidFill>
            <a:schemeClr val="accent2"/>
          </a:solidFill>
          <a:ln w="28575">
            <a:solidFill>
              <a:schemeClr val="bg2"/>
            </a:solidFill>
            <a:round/>
            <a:headEnd/>
            <a:tailEnd/>
          </a:ln>
        </p:spPr>
        <p:txBody>
          <a:bodyPr wrap="none" anchor="ctr"/>
          <a:lstStyle/>
          <a:p>
            <a:pPr algn="ctr" latinLnBrk="0"/>
            <a:r>
              <a:rPr lang="ja-JP" altLang="en-US" sz="1800">
                <a:solidFill>
                  <a:schemeClr val="bg2"/>
                </a:solidFill>
              </a:rPr>
              <a:t>イエス</a:t>
            </a:r>
          </a:p>
        </p:txBody>
      </p:sp>
      <p:sp>
        <p:nvSpPr>
          <p:cNvPr id="283682" name="Text Box 36"/>
          <p:cNvSpPr txBox="1">
            <a:spLocks noChangeArrowheads="1"/>
          </p:cNvSpPr>
          <p:nvPr/>
        </p:nvSpPr>
        <p:spPr bwMode="auto">
          <a:xfrm>
            <a:off x="4919663" y="5972175"/>
            <a:ext cx="490537" cy="457200"/>
          </a:xfrm>
          <a:prstGeom prst="rect">
            <a:avLst/>
          </a:prstGeom>
          <a:noFill/>
          <a:ln w="28575">
            <a:noFill/>
            <a:miter lim="800000"/>
            <a:headEnd/>
            <a:tailEnd/>
          </a:ln>
        </p:spPr>
        <p:txBody>
          <a:bodyPr wrap="none">
            <a:spAutoFit/>
          </a:bodyPr>
          <a:lstStyle/>
          <a:p>
            <a:pPr latinLnBrk="0"/>
            <a:r>
              <a:rPr lang="ja-JP" altLang="en-US" sz="2400">
                <a:solidFill>
                  <a:schemeClr val="bg2"/>
                </a:solidFill>
                <a:latin typeface="ＭＳ Ｐゴシック" pitchFamily="34" charset="-128"/>
              </a:rPr>
              <a:t>滅</a:t>
            </a:r>
          </a:p>
        </p:txBody>
      </p:sp>
      <p:sp>
        <p:nvSpPr>
          <p:cNvPr id="298027" name="AutoShape 43"/>
          <p:cNvSpPr>
            <a:spLocks noChangeArrowheads="1"/>
          </p:cNvSpPr>
          <p:nvPr/>
        </p:nvSpPr>
        <p:spPr bwMode="auto">
          <a:xfrm>
            <a:off x="3968750" y="2162175"/>
            <a:ext cx="381000" cy="228600"/>
          </a:xfrm>
          <a:prstGeom prst="downArrow">
            <a:avLst>
              <a:gd name="adj1" fmla="val 50000"/>
              <a:gd name="adj2" fmla="val 25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98028" name="AutoShape 44"/>
          <p:cNvSpPr>
            <a:spLocks noChangeArrowheads="1"/>
          </p:cNvSpPr>
          <p:nvPr/>
        </p:nvSpPr>
        <p:spPr bwMode="auto">
          <a:xfrm>
            <a:off x="5340350" y="2162175"/>
            <a:ext cx="381000" cy="228600"/>
          </a:xfrm>
          <a:prstGeom prst="downArrow">
            <a:avLst>
              <a:gd name="adj1" fmla="val 50000"/>
              <a:gd name="adj2" fmla="val 25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98029" name="AutoShape 45"/>
          <p:cNvSpPr>
            <a:spLocks noChangeArrowheads="1"/>
          </p:cNvSpPr>
          <p:nvPr/>
        </p:nvSpPr>
        <p:spPr bwMode="auto">
          <a:xfrm>
            <a:off x="6711950" y="2162175"/>
            <a:ext cx="381000" cy="228600"/>
          </a:xfrm>
          <a:prstGeom prst="downArrow">
            <a:avLst>
              <a:gd name="adj1" fmla="val 50000"/>
              <a:gd name="adj2" fmla="val 25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cxnSp>
        <p:nvCxnSpPr>
          <p:cNvPr id="57" name="直線コネクタ 56"/>
          <p:cNvCxnSpPr/>
          <p:nvPr/>
        </p:nvCxnSpPr>
        <p:spPr>
          <a:xfrm>
            <a:off x="1808163" y="5514975"/>
            <a:ext cx="1000125"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573213" y="5805488"/>
            <a:ext cx="1500187" cy="1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AutoShape 25"/>
          <p:cNvSpPr>
            <a:spLocks noChangeArrowheads="1"/>
          </p:cNvSpPr>
          <p:nvPr/>
        </p:nvSpPr>
        <p:spPr bwMode="auto">
          <a:xfrm>
            <a:off x="2195513" y="5489575"/>
            <a:ext cx="215900" cy="504825"/>
          </a:xfrm>
          <a:prstGeom prst="downArrow">
            <a:avLst>
              <a:gd name="adj1" fmla="val 50000"/>
              <a:gd name="adj2" fmla="val 58456"/>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283689" name="Line 23"/>
          <p:cNvSpPr>
            <a:spLocks noChangeShapeType="1"/>
          </p:cNvSpPr>
          <p:nvPr/>
        </p:nvSpPr>
        <p:spPr bwMode="auto">
          <a:xfrm>
            <a:off x="4573588" y="5667375"/>
            <a:ext cx="1223962" cy="0"/>
          </a:xfrm>
          <a:prstGeom prst="line">
            <a:avLst/>
          </a:prstGeom>
          <a:noFill/>
          <a:ln w="9525">
            <a:solidFill>
              <a:schemeClr val="bg2"/>
            </a:solidFill>
            <a:round/>
            <a:headEnd/>
            <a:tailEnd/>
          </a:ln>
        </p:spPr>
        <p:txBody>
          <a:bodyPr/>
          <a:lstStyle/>
          <a:p>
            <a:endParaRPr lang="ko-KR" altLang="en-US"/>
          </a:p>
        </p:txBody>
      </p:sp>
      <p:cxnSp>
        <p:nvCxnSpPr>
          <p:cNvPr id="92" name="直線コネクタ 91"/>
          <p:cNvCxnSpPr/>
          <p:nvPr/>
        </p:nvCxnSpPr>
        <p:spPr>
          <a:xfrm>
            <a:off x="4676775" y="5521325"/>
            <a:ext cx="1000125"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4446588" y="5811838"/>
            <a:ext cx="1500187" cy="1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8026" name="AutoShape 42"/>
          <p:cNvSpPr>
            <a:spLocks noChangeArrowheads="1"/>
          </p:cNvSpPr>
          <p:nvPr/>
        </p:nvSpPr>
        <p:spPr bwMode="auto">
          <a:xfrm>
            <a:off x="5049838" y="5487988"/>
            <a:ext cx="215900" cy="504825"/>
          </a:xfrm>
          <a:prstGeom prst="downArrow">
            <a:avLst>
              <a:gd name="adj1" fmla="val 50000"/>
              <a:gd name="adj2" fmla="val 58456"/>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ChangeArrowheads="1"/>
          </p:cNvSpPr>
          <p:nvPr/>
        </p:nvSpPr>
        <p:spPr bwMode="auto">
          <a:xfrm>
            <a:off x="1706563" y="3657600"/>
            <a:ext cx="2514600" cy="1828800"/>
          </a:xfrm>
          <a:prstGeom prst="rect">
            <a:avLst/>
          </a:prstGeom>
          <a:solidFill>
            <a:schemeClr val="tx2"/>
          </a:solidFill>
          <a:ln w="9525">
            <a:solidFill>
              <a:schemeClr val="tx1"/>
            </a:solidFill>
            <a:miter lim="800000"/>
            <a:headEnd/>
            <a:tailEnd/>
          </a:ln>
        </p:spPr>
        <p:txBody>
          <a:bodyPr wrap="none" anchor="ctr"/>
          <a:lstStyle/>
          <a:p>
            <a:pPr latinLnBrk="0"/>
            <a:endParaRPr lang="ja-JP" altLang="en-US"/>
          </a:p>
        </p:txBody>
      </p:sp>
      <p:sp>
        <p:nvSpPr>
          <p:cNvPr id="284674" name="Text Box 3"/>
          <p:cNvSpPr txBox="1">
            <a:spLocks noChangeArrowheads="1"/>
          </p:cNvSpPr>
          <p:nvPr/>
        </p:nvSpPr>
        <p:spPr bwMode="auto">
          <a:xfrm>
            <a:off x="5229225" y="5646738"/>
            <a:ext cx="490538" cy="822325"/>
          </a:xfrm>
          <a:prstGeom prst="rect">
            <a:avLst/>
          </a:prstGeom>
          <a:noFill/>
          <a:ln w="9525">
            <a:noFill/>
            <a:miter lim="800000"/>
            <a:headEnd/>
            <a:tailEnd/>
          </a:ln>
        </p:spPr>
        <p:txBody>
          <a:bodyPr wrap="none">
            <a:spAutoFit/>
          </a:bodyPr>
          <a:lstStyle/>
          <a:p>
            <a:pPr latinLnBrk="0"/>
            <a:endParaRPr lang="en-US" altLang="ja-JP" sz="2400">
              <a:solidFill>
                <a:schemeClr val="bg2"/>
              </a:solidFill>
              <a:latin typeface="ＭＳ Ｐゴシック" pitchFamily="34" charset="-128"/>
            </a:endParaRPr>
          </a:p>
          <a:p>
            <a:pPr latinLnBrk="0"/>
            <a:r>
              <a:rPr lang="ja-JP" altLang="en-US" sz="2400">
                <a:solidFill>
                  <a:schemeClr val="bg2"/>
                </a:solidFill>
                <a:latin typeface="ＭＳ Ｐゴシック" pitchFamily="34" charset="-128"/>
              </a:rPr>
              <a:t>地</a:t>
            </a:r>
          </a:p>
        </p:txBody>
      </p:sp>
      <p:sp>
        <p:nvSpPr>
          <p:cNvPr id="284675" name="Text Box 4"/>
          <p:cNvSpPr txBox="1">
            <a:spLocks noChangeArrowheads="1"/>
          </p:cNvSpPr>
          <p:nvPr/>
        </p:nvSpPr>
        <p:spPr bwMode="auto">
          <a:xfrm>
            <a:off x="2714625" y="5646738"/>
            <a:ext cx="490538" cy="822325"/>
          </a:xfrm>
          <a:prstGeom prst="rect">
            <a:avLst/>
          </a:prstGeom>
          <a:noFill/>
          <a:ln w="9525">
            <a:noFill/>
            <a:miter lim="800000"/>
            <a:headEnd/>
            <a:tailEnd/>
          </a:ln>
        </p:spPr>
        <p:txBody>
          <a:bodyPr wrap="none">
            <a:spAutoFit/>
          </a:bodyPr>
          <a:lstStyle/>
          <a:p>
            <a:pPr latinLnBrk="0"/>
            <a:endParaRPr lang="en-US" altLang="ja-JP" sz="2400">
              <a:solidFill>
                <a:schemeClr val="bg2"/>
              </a:solidFill>
              <a:latin typeface="ＭＳ Ｐゴシック" pitchFamily="34" charset="-128"/>
            </a:endParaRPr>
          </a:p>
          <a:p>
            <a:pPr latinLnBrk="0"/>
            <a:r>
              <a:rPr lang="ja-JP" altLang="en-US" sz="2400">
                <a:solidFill>
                  <a:schemeClr val="bg2"/>
                </a:solidFill>
                <a:latin typeface="ＭＳ Ｐゴシック" pitchFamily="34" charset="-128"/>
              </a:rPr>
              <a:t>天</a:t>
            </a:r>
          </a:p>
        </p:txBody>
      </p:sp>
      <p:sp>
        <p:nvSpPr>
          <p:cNvPr id="284676" name="Text Box 5"/>
          <p:cNvSpPr txBox="1">
            <a:spLocks noChangeArrowheads="1"/>
          </p:cNvSpPr>
          <p:nvPr/>
        </p:nvSpPr>
        <p:spPr bwMode="auto">
          <a:xfrm>
            <a:off x="227013" y="285750"/>
            <a:ext cx="5080000" cy="549275"/>
          </a:xfrm>
          <a:prstGeom prst="rect">
            <a:avLst/>
          </a:prstGeom>
          <a:noFill/>
          <a:ln w="9525">
            <a:noFill/>
            <a:miter lim="800000"/>
            <a:headEnd/>
            <a:tailEnd/>
          </a:ln>
        </p:spPr>
        <p:txBody>
          <a:bodyPr wrap="none">
            <a:spAutoFit/>
          </a:bodyPr>
          <a:lstStyle/>
          <a:p>
            <a:pPr algn="ctr" latinLnBrk="0"/>
            <a:r>
              <a:rPr lang="ja-JP" altLang="en-US" sz="3000">
                <a:solidFill>
                  <a:schemeClr val="bg2"/>
                </a:solidFill>
                <a:latin typeface="ＭＳ Ｐゴシック" pitchFamily="34" charset="-128"/>
              </a:rPr>
              <a:t>５．幕屋を中心とする復帰摂理</a:t>
            </a:r>
          </a:p>
        </p:txBody>
      </p:sp>
      <p:sp>
        <p:nvSpPr>
          <p:cNvPr id="284677" name="Text Box 6"/>
          <p:cNvSpPr txBox="1">
            <a:spLocks noChangeArrowheads="1"/>
          </p:cNvSpPr>
          <p:nvPr/>
        </p:nvSpPr>
        <p:spPr bwMode="auto">
          <a:xfrm>
            <a:off x="428625" y="857250"/>
            <a:ext cx="3754438" cy="930275"/>
          </a:xfrm>
          <a:prstGeom prst="rect">
            <a:avLst/>
          </a:prstGeom>
          <a:noFill/>
          <a:ln w="9525">
            <a:noFill/>
            <a:miter lim="800000"/>
            <a:headEnd/>
            <a:tailEnd/>
          </a:ln>
        </p:spPr>
        <p:txBody>
          <a:bodyPr wrap="none">
            <a:spAutoFit/>
          </a:bodyPr>
          <a:lstStyle/>
          <a:p>
            <a:pPr latinLnBrk="0">
              <a:lnSpc>
                <a:spcPct val="125000"/>
              </a:lnSpc>
            </a:pPr>
            <a:r>
              <a:rPr lang="ja-JP" altLang="en-US" sz="2200">
                <a:solidFill>
                  <a:schemeClr val="bg2"/>
                </a:solidFill>
                <a:latin typeface="ＭＳ Ｐゴシック" pitchFamily="34" charset="-128"/>
              </a:rPr>
              <a:t>（１） ４０日断食と二つの石板</a:t>
            </a:r>
            <a:endParaRPr lang="ko-KR" altLang="en-US" sz="2200">
              <a:solidFill>
                <a:schemeClr val="bg2"/>
              </a:solidFill>
              <a:latin typeface="ＭＳ Ｐゴシック" pitchFamily="34" charset="-128"/>
            </a:endParaRPr>
          </a:p>
          <a:p>
            <a:pPr latinLnBrk="0">
              <a:lnSpc>
                <a:spcPct val="125000"/>
              </a:lnSpc>
            </a:pPr>
            <a:r>
              <a:rPr lang="ja-JP" altLang="en-US" sz="2200">
                <a:solidFill>
                  <a:schemeClr val="bg2"/>
                </a:solidFill>
                <a:latin typeface="ＭＳ Ｐゴシック" pitchFamily="34" charset="-128"/>
              </a:rPr>
              <a:t>（２） 二つの石板と幕屋の意義</a:t>
            </a:r>
          </a:p>
        </p:txBody>
      </p:sp>
      <p:sp>
        <p:nvSpPr>
          <p:cNvPr id="284678" name="Text Box 7"/>
          <p:cNvSpPr txBox="1">
            <a:spLocks noChangeArrowheads="1"/>
          </p:cNvSpPr>
          <p:nvPr/>
        </p:nvSpPr>
        <p:spPr bwMode="auto">
          <a:xfrm>
            <a:off x="641350" y="2000250"/>
            <a:ext cx="4481513" cy="1158875"/>
          </a:xfrm>
          <a:prstGeom prst="rect">
            <a:avLst/>
          </a:prstGeom>
          <a:noFill/>
          <a:ln w="9525">
            <a:noFill/>
            <a:miter lim="800000"/>
            <a:headEnd/>
            <a:tailEnd/>
          </a:ln>
        </p:spPr>
        <p:txBody>
          <a:bodyPr wrap="none">
            <a:spAutoFit/>
          </a:bodyPr>
          <a:lstStyle/>
          <a:p>
            <a:pPr latinLnBrk="0">
              <a:spcBef>
                <a:spcPts val="600"/>
              </a:spcBef>
              <a:buFont typeface="Wingdings" pitchFamily="2" charset="2"/>
              <a:buNone/>
            </a:pPr>
            <a:r>
              <a:rPr lang="ja-JP" altLang="en-US" sz="2000">
                <a:solidFill>
                  <a:schemeClr val="bg2"/>
                </a:solidFill>
                <a:latin typeface="ＭＳ Ｐゴシック" pitchFamily="34" charset="-128"/>
              </a:rPr>
              <a:t>１） 二つの石板 ： イエスと聖霊</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天と地</a:t>
            </a:r>
            <a:endParaRPr lang="ko-KR" altLang="en-US" sz="2000">
              <a:solidFill>
                <a:schemeClr val="bg2"/>
              </a:solidFill>
              <a:latin typeface="ＭＳ Ｐゴシック" pitchFamily="34" charset="-128"/>
            </a:endParaRPr>
          </a:p>
          <a:p>
            <a:pPr latinLnBrk="0">
              <a:spcBef>
                <a:spcPts val="600"/>
              </a:spcBef>
              <a:buFont typeface="Wingdings" pitchFamily="2" charset="2"/>
              <a:buNone/>
            </a:pPr>
            <a:r>
              <a:rPr lang="ja-JP" altLang="en-US" sz="2000">
                <a:solidFill>
                  <a:schemeClr val="bg2"/>
                </a:solidFill>
                <a:latin typeface="ＭＳ Ｐゴシック" pitchFamily="34" charset="-128"/>
              </a:rPr>
              <a:t>２） 幕屋 ： </a:t>
            </a:r>
            <a:r>
              <a:rPr lang="ja-JP" altLang="en-US" sz="2000">
                <a:solidFill>
                  <a:srgbClr val="CC0000"/>
                </a:solidFill>
                <a:latin typeface="ＭＳ Ｐゴシック" pitchFamily="34" charset="-128"/>
              </a:rPr>
              <a:t>象徴的メシヤ</a:t>
            </a:r>
            <a:endParaRPr lang="ko-KR" altLang="en-US" sz="2000">
              <a:solidFill>
                <a:srgbClr val="CC0000"/>
              </a:solidFill>
              <a:latin typeface="ＭＳ Ｐゴシック" pitchFamily="34" charset="-128"/>
            </a:endParaRPr>
          </a:p>
          <a:p>
            <a:pPr latinLnBrk="0">
              <a:spcBef>
                <a:spcPts val="600"/>
              </a:spcBef>
              <a:buFont typeface="Wingdings" pitchFamily="2" charset="2"/>
              <a:buNone/>
            </a:pPr>
            <a:r>
              <a:rPr lang="ja-JP" altLang="en-US" sz="2000">
                <a:solidFill>
                  <a:schemeClr val="bg2"/>
                </a:solidFill>
                <a:latin typeface="ＭＳ Ｐゴシック" pitchFamily="34" charset="-128"/>
              </a:rPr>
              <a:t>３） 幕屋の構造</a:t>
            </a:r>
          </a:p>
        </p:txBody>
      </p:sp>
      <p:sp>
        <p:nvSpPr>
          <p:cNvPr id="284679" name="Text Box 8"/>
          <p:cNvSpPr txBox="1">
            <a:spLocks noChangeArrowheads="1"/>
          </p:cNvSpPr>
          <p:nvPr/>
        </p:nvSpPr>
        <p:spPr bwMode="auto">
          <a:xfrm>
            <a:off x="5637213" y="2068513"/>
            <a:ext cx="2387600"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祭物　　    　み言</a:t>
            </a:r>
          </a:p>
        </p:txBody>
      </p:sp>
      <p:sp>
        <p:nvSpPr>
          <p:cNvPr id="299017" name="Text Box 9"/>
          <p:cNvSpPr txBox="1">
            <a:spLocks noChangeArrowheads="1"/>
          </p:cNvSpPr>
          <p:nvPr/>
        </p:nvSpPr>
        <p:spPr bwMode="auto">
          <a:xfrm>
            <a:off x="5256213" y="2525713"/>
            <a:ext cx="1708150" cy="457200"/>
          </a:xfrm>
          <a:prstGeom prst="rect">
            <a:avLst/>
          </a:prstGeom>
          <a:noFill/>
          <a:ln w="9525">
            <a:noFill/>
            <a:miter lim="800000"/>
            <a:headEnd/>
            <a:tailEnd/>
          </a:ln>
        </p:spPr>
        <p:txBody>
          <a:bodyPr wrap="none">
            <a:spAutoFit/>
          </a:bodyPr>
          <a:lstStyle/>
          <a:p>
            <a:pPr latinLnBrk="0">
              <a:defRPr/>
            </a:pPr>
            <a:r>
              <a:rPr lang="ja-JP" altLang="en-US" sz="2400" b="0" spc="-150" dirty="0">
                <a:solidFill>
                  <a:schemeClr val="bg2"/>
                </a:solidFill>
                <a:latin typeface="ＭＳ Ｐゴシック" pitchFamily="50" charset="-128"/>
                <a:ea typeface="ＭＳ Ｐゴシック" pitchFamily="50" charset="-128"/>
              </a:rPr>
              <a:t>（復帰基台）</a:t>
            </a:r>
          </a:p>
        </p:txBody>
      </p:sp>
      <p:sp>
        <p:nvSpPr>
          <p:cNvPr id="299018" name="Text Box 10"/>
          <p:cNvSpPr txBox="1">
            <a:spLocks noChangeArrowheads="1"/>
          </p:cNvSpPr>
          <p:nvPr/>
        </p:nvSpPr>
        <p:spPr bwMode="auto">
          <a:xfrm>
            <a:off x="6672263" y="2525713"/>
            <a:ext cx="1708150" cy="457200"/>
          </a:xfrm>
          <a:prstGeom prst="rect">
            <a:avLst/>
          </a:prstGeom>
          <a:noFill/>
          <a:ln w="9525">
            <a:noFill/>
            <a:miter lim="800000"/>
            <a:headEnd/>
            <a:tailEnd/>
          </a:ln>
        </p:spPr>
        <p:txBody>
          <a:bodyPr wrap="none">
            <a:spAutoFit/>
          </a:bodyPr>
          <a:lstStyle/>
          <a:p>
            <a:pPr latinLnBrk="0">
              <a:defRPr/>
            </a:pPr>
            <a:r>
              <a:rPr lang="ja-JP" altLang="en-US" sz="2400" b="0" spc="-150" dirty="0">
                <a:solidFill>
                  <a:schemeClr val="bg2"/>
                </a:solidFill>
                <a:latin typeface="ＭＳ Ｐゴシック" pitchFamily="50" charset="-128"/>
                <a:ea typeface="ＭＳ Ｐゴシック" pitchFamily="50" charset="-128"/>
              </a:rPr>
              <a:t>（復帰摂理）</a:t>
            </a:r>
          </a:p>
        </p:txBody>
      </p:sp>
      <p:sp>
        <p:nvSpPr>
          <p:cNvPr id="284682" name="Rectangle 11"/>
          <p:cNvSpPr>
            <a:spLocks noChangeArrowheads="1"/>
          </p:cNvSpPr>
          <p:nvPr/>
        </p:nvSpPr>
        <p:spPr bwMode="auto">
          <a:xfrm>
            <a:off x="1720850" y="3654425"/>
            <a:ext cx="4876800" cy="1828800"/>
          </a:xfrm>
          <a:prstGeom prst="rect">
            <a:avLst/>
          </a:prstGeom>
          <a:noFill/>
          <a:ln w="38100">
            <a:solidFill>
              <a:schemeClr val="bg2"/>
            </a:solidFill>
            <a:miter lim="800000"/>
            <a:headEnd/>
            <a:tailEnd/>
          </a:ln>
        </p:spPr>
        <p:txBody>
          <a:bodyPr wrap="none" anchor="ctr"/>
          <a:lstStyle/>
          <a:p>
            <a:pPr latinLnBrk="0"/>
            <a:endParaRPr lang="ja-JP" altLang="en-US"/>
          </a:p>
        </p:txBody>
      </p:sp>
      <p:sp>
        <p:nvSpPr>
          <p:cNvPr id="284683" name="Line 12"/>
          <p:cNvSpPr>
            <a:spLocks noChangeShapeType="1"/>
          </p:cNvSpPr>
          <p:nvPr/>
        </p:nvSpPr>
        <p:spPr bwMode="auto">
          <a:xfrm>
            <a:off x="4235450" y="3654425"/>
            <a:ext cx="0" cy="1828800"/>
          </a:xfrm>
          <a:prstGeom prst="line">
            <a:avLst/>
          </a:prstGeom>
          <a:noFill/>
          <a:ln w="28575">
            <a:solidFill>
              <a:schemeClr val="bg2"/>
            </a:solidFill>
            <a:round/>
            <a:headEnd/>
            <a:tailEnd/>
          </a:ln>
        </p:spPr>
        <p:txBody>
          <a:bodyPr/>
          <a:lstStyle/>
          <a:p>
            <a:endParaRPr lang="ko-KR" altLang="en-US"/>
          </a:p>
        </p:txBody>
      </p:sp>
      <p:sp>
        <p:nvSpPr>
          <p:cNvPr id="284684" name="Rectangle 13"/>
          <p:cNvSpPr>
            <a:spLocks noChangeArrowheads="1"/>
          </p:cNvSpPr>
          <p:nvPr/>
        </p:nvSpPr>
        <p:spPr bwMode="auto">
          <a:xfrm>
            <a:off x="2178050" y="4264025"/>
            <a:ext cx="457200" cy="685800"/>
          </a:xfrm>
          <a:prstGeom prst="rect">
            <a:avLst/>
          </a:prstGeom>
          <a:noFill/>
          <a:ln w="28575">
            <a:solidFill>
              <a:schemeClr val="bg2"/>
            </a:solidFill>
            <a:miter lim="800000"/>
            <a:headEnd/>
            <a:tailEnd/>
          </a:ln>
        </p:spPr>
        <p:txBody>
          <a:bodyPr wrap="none" anchor="ctr"/>
          <a:lstStyle/>
          <a:p>
            <a:pPr latinLnBrk="0"/>
            <a:endParaRPr lang="ja-JP" altLang="en-US"/>
          </a:p>
        </p:txBody>
      </p:sp>
      <p:sp>
        <p:nvSpPr>
          <p:cNvPr id="284685" name="Rectangle 14"/>
          <p:cNvSpPr>
            <a:spLocks noChangeArrowheads="1"/>
          </p:cNvSpPr>
          <p:nvPr/>
        </p:nvSpPr>
        <p:spPr bwMode="auto">
          <a:xfrm>
            <a:off x="2279650" y="4378325"/>
            <a:ext cx="228600" cy="152400"/>
          </a:xfrm>
          <a:prstGeom prst="rect">
            <a:avLst/>
          </a:prstGeom>
          <a:noFill/>
          <a:ln w="28575">
            <a:solidFill>
              <a:schemeClr val="bg2"/>
            </a:solidFill>
            <a:miter lim="800000"/>
            <a:headEnd/>
            <a:tailEnd/>
          </a:ln>
        </p:spPr>
        <p:txBody>
          <a:bodyPr wrap="none" anchor="ctr"/>
          <a:lstStyle/>
          <a:p>
            <a:pPr latinLnBrk="0"/>
            <a:endParaRPr lang="ja-JP" altLang="en-US"/>
          </a:p>
        </p:txBody>
      </p:sp>
      <p:sp>
        <p:nvSpPr>
          <p:cNvPr id="284686" name="Rectangle 15"/>
          <p:cNvSpPr>
            <a:spLocks noChangeArrowheads="1"/>
          </p:cNvSpPr>
          <p:nvPr/>
        </p:nvSpPr>
        <p:spPr bwMode="auto">
          <a:xfrm>
            <a:off x="2279650" y="4683125"/>
            <a:ext cx="228600" cy="152400"/>
          </a:xfrm>
          <a:prstGeom prst="rect">
            <a:avLst/>
          </a:prstGeom>
          <a:noFill/>
          <a:ln w="28575">
            <a:solidFill>
              <a:schemeClr val="bg2"/>
            </a:solidFill>
            <a:miter lim="800000"/>
            <a:headEnd/>
            <a:tailEnd/>
          </a:ln>
        </p:spPr>
        <p:txBody>
          <a:bodyPr wrap="none" anchor="ctr"/>
          <a:lstStyle/>
          <a:p>
            <a:pPr latinLnBrk="0"/>
            <a:endParaRPr lang="ja-JP" altLang="en-US"/>
          </a:p>
        </p:txBody>
      </p:sp>
      <p:sp>
        <p:nvSpPr>
          <p:cNvPr id="284687" name="Oval 16"/>
          <p:cNvSpPr>
            <a:spLocks noChangeArrowheads="1"/>
          </p:cNvSpPr>
          <p:nvPr/>
        </p:nvSpPr>
        <p:spPr bwMode="auto">
          <a:xfrm>
            <a:off x="2406650" y="4568825"/>
            <a:ext cx="76200" cy="76200"/>
          </a:xfrm>
          <a:prstGeom prst="ellipse">
            <a:avLst/>
          </a:prstGeom>
          <a:noFill/>
          <a:ln w="28575">
            <a:solidFill>
              <a:schemeClr val="bg2"/>
            </a:solidFill>
            <a:round/>
            <a:headEnd/>
            <a:tailEnd/>
          </a:ln>
        </p:spPr>
        <p:txBody>
          <a:bodyPr wrap="none" anchor="ctr"/>
          <a:lstStyle/>
          <a:p>
            <a:pPr latinLnBrk="0"/>
            <a:endParaRPr lang="ja-JP" altLang="en-US"/>
          </a:p>
        </p:txBody>
      </p:sp>
      <p:sp>
        <p:nvSpPr>
          <p:cNvPr id="284688" name="Oval 17"/>
          <p:cNvSpPr>
            <a:spLocks noChangeArrowheads="1"/>
          </p:cNvSpPr>
          <p:nvPr/>
        </p:nvSpPr>
        <p:spPr bwMode="auto">
          <a:xfrm>
            <a:off x="2292350" y="4568825"/>
            <a:ext cx="76200" cy="76200"/>
          </a:xfrm>
          <a:prstGeom prst="ellipse">
            <a:avLst/>
          </a:prstGeom>
          <a:noFill/>
          <a:ln w="28575">
            <a:solidFill>
              <a:schemeClr val="bg2"/>
            </a:solidFill>
            <a:round/>
            <a:headEnd/>
            <a:tailEnd/>
          </a:ln>
        </p:spPr>
        <p:txBody>
          <a:bodyPr wrap="none" anchor="ctr"/>
          <a:lstStyle/>
          <a:p>
            <a:pPr latinLnBrk="0"/>
            <a:endParaRPr lang="ja-JP" altLang="en-US"/>
          </a:p>
        </p:txBody>
      </p:sp>
      <p:sp>
        <p:nvSpPr>
          <p:cNvPr id="284689" name="Text Box 18"/>
          <p:cNvSpPr txBox="1">
            <a:spLocks noChangeArrowheads="1"/>
          </p:cNvSpPr>
          <p:nvPr/>
        </p:nvSpPr>
        <p:spPr bwMode="auto">
          <a:xfrm>
            <a:off x="2406650" y="3730625"/>
            <a:ext cx="1103313" cy="457200"/>
          </a:xfrm>
          <a:prstGeom prst="rect">
            <a:avLst/>
          </a:prstGeom>
          <a:noFill/>
          <a:ln w="28575">
            <a:noFill/>
            <a:miter lim="800000"/>
            <a:headEnd/>
            <a:tailEnd/>
          </a:ln>
        </p:spPr>
        <p:txBody>
          <a:bodyPr wrap="none">
            <a:spAutoFit/>
          </a:bodyPr>
          <a:lstStyle/>
          <a:p>
            <a:pPr latinLnBrk="0"/>
            <a:r>
              <a:rPr lang="ja-JP" altLang="en-US" sz="2400">
                <a:solidFill>
                  <a:schemeClr val="bg2"/>
                </a:solidFill>
                <a:latin typeface="ＭＳ Ｐゴシック" pitchFamily="34" charset="-128"/>
              </a:rPr>
              <a:t>至聖所</a:t>
            </a:r>
          </a:p>
        </p:txBody>
      </p:sp>
      <p:sp>
        <p:nvSpPr>
          <p:cNvPr id="284690" name="Text Box 19"/>
          <p:cNvSpPr txBox="1">
            <a:spLocks noChangeArrowheads="1"/>
          </p:cNvSpPr>
          <p:nvPr/>
        </p:nvSpPr>
        <p:spPr bwMode="auto">
          <a:xfrm>
            <a:off x="5073650" y="373062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聖所</a:t>
            </a:r>
          </a:p>
        </p:txBody>
      </p:sp>
      <p:sp>
        <p:nvSpPr>
          <p:cNvPr id="284691" name="Text Box 20"/>
          <p:cNvSpPr txBox="1">
            <a:spLocks noChangeArrowheads="1"/>
          </p:cNvSpPr>
          <p:nvPr/>
        </p:nvSpPr>
        <p:spPr bwMode="auto">
          <a:xfrm>
            <a:off x="7116763" y="3984625"/>
            <a:ext cx="793750"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幕屋</a:t>
            </a:r>
          </a:p>
        </p:txBody>
      </p:sp>
      <p:sp>
        <p:nvSpPr>
          <p:cNvPr id="284692" name="Text Box 21"/>
          <p:cNvSpPr txBox="1">
            <a:spLocks noChangeArrowheads="1"/>
          </p:cNvSpPr>
          <p:nvPr/>
        </p:nvSpPr>
        <p:spPr bwMode="auto">
          <a:xfrm>
            <a:off x="2632075" y="4386263"/>
            <a:ext cx="1409700" cy="457200"/>
          </a:xfrm>
          <a:prstGeom prst="rect">
            <a:avLst/>
          </a:prstGeom>
          <a:noFill/>
          <a:ln w="28575">
            <a:noFill/>
            <a:miter lim="800000"/>
            <a:headEnd/>
            <a:tailEnd/>
          </a:ln>
        </p:spPr>
        <p:txBody>
          <a:bodyPr wrap="none">
            <a:spAutoFit/>
          </a:bodyPr>
          <a:lstStyle/>
          <a:p>
            <a:pPr latinLnBrk="0"/>
            <a:r>
              <a:rPr lang="ja-JP" altLang="en-US" sz="2400">
                <a:solidFill>
                  <a:schemeClr val="bg2"/>
                </a:solidFill>
                <a:latin typeface="ＭＳ Ｐゴシック" pitchFamily="34" charset="-128"/>
              </a:rPr>
              <a:t>契約の箱</a:t>
            </a:r>
          </a:p>
        </p:txBody>
      </p:sp>
      <p:sp>
        <p:nvSpPr>
          <p:cNvPr id="284693" name="Line 22"/>
          <p:cNvSpPr>
            <a:spLocks noChangeShapeType="1"/>
          </p:cNvSpPr>
          <p:nvPr/>
        </p:nvSpPr>
        <p:spPr bwMode="auto">
          <a:xfrm flipH="1">
            <a:off x="1714500" y="4340225"/>
            <a:ext cx="463550" cy="160338"/>
          </a:xfrm>
          <a:prstGeom prst="line">
            <a:avLst/>
          </a:prstGeom>
          <a:noFill/>
          <a:ln w="28575">
            <a:solidFill>
              <a:schemeClr val="bg2"/>
            </a:solidFill>
            <a:round/>
            <a:headEnd/>
            <a:tailEnd/>
          </a:ln>
        </p:spPr>
        <p:txBody>
          <a:bodyPr/>
          <a:lstStyle/>
          <a:p>
            <a:endParaRPr lang="ko-KR" altLang="en-US"/>
          </a:p>
        </p:txBody>
      </p:sp>
      <p:sp>
        <p:nvSpPr>
          <p:cNvPr id="284694" name="Line 23"/>
          <p:cNvSpPr>
            <a:spLocks noChangeShapeType="1"/>
          </p:cNvSpPr>
          <p:nvPr/>
        </p:nvSpPr>
        <p:spPr bwMode="auto">
          <a:xfrm flipH="1" flipV="1">
            <a:off x="1714500" y="4714875"/>
            <a:ext cx="450850" cy="107950"/>
          </a:xfrm>
          <a:prstGeom prst="line">
            <a:avLst/>
          </a:prstGeom>
          <a:noFill/>
          <a:ln w="28575">
            <a:solidFill>
              <a:schemeClr val="bg2"/>
            </a:solidFill>
            <a:round/>
            <a:headEnd/>
            <a:tailEnd/>
          </a:ln>
        </p:spPr>
        <p:txBody>
          <a:bodyPr/>
          <a:lstStyle/>
          <a:p>
            <a:endParaRPr lang="ko-KR" altLang="en-US"/>
          </a:p>
        </p:txBody>
      </p:sp>
      <p:sp>
        <p:nvSpPr>
          <p:cNvPr id="284695" name="AutoShape 24"/>
          <p:cNvSpPr>
            <a:spLocks noChangeArrowheads="1"/>
          </p:cNvSpPr>
          <p:nvPr/>
        </p:nvSpPr>
        <p:spPr bwMode="auto">
          <a:xfrm>
            <a:off x="395288" y="4286250"/>
            <a:ext cx="1209675" cy="436563"/>
          </a:xfrm>
          <a:prstGeom prst="wedgeRectCallout">
            <a:avLst>
              <a:gd name="adj1" fmla="val 88583"/>
              <a:gd name="adj2" fmla="val 18000"/>
            </a:avLst>
          </a:prstGeom>
          <a:solidFill>
            <a:schemeClr val="tx1"/>
          </a:solidFill>
          <a:ln w="9525">
            <a:solidFill>
              <a:schemeClr val="bg2"/>
            </a:solidFill>
            <a:miter lim="800000"/>
            <a:headEnd/>
            <a:tailEnd/>
          </a:ln>
        </p:spPr>
        <p:txBody>
          <a:bodyPr/>
          <a:lstStyle/>
          <a:p>
            <a:pPr algn="ctr" latinLnBrk="0"/>
            <a:r>
              <a:rPr lang="ja-JP" altLang="en-US" sz="2200">
                <a:solidFill>
                  <a:schemeClr val="bg2"/>
                </a:solidFill>
                <a:latin typeface="ＭＳ Ｐゴシック" pitchFamily="34" charset="-128"/>
              </a:rPr>
              <a:t>贖罪所</a:t>
            </a:r>
          </a:p>
        </p:txBody>
      </p:sp>
      <p:sp>
        <p:nvSpPr>
          <p:cNvPr id="284696" name="Text Box 25"/>
          <p:cNvSpPr txBox="1">
            <a:spLocks noChangeArrowheads="1"/>
          </p:cNvSpPr>
          <p:nvPr/>
        </p:nvSpPr>
        <p:spPr bwMode="auto">
          <a:xfrm>
            <a:off x="6750050" y="4721225"/>
            <a:ext cx="1890713" cy="457200"/>
          </a:xfrm>
          <a:prstGeom prst="rect">
            <a:avLst/>
          </a:prstGeom>
          <a:noFill/>
          <a:ln w="9525">
            <a:noFill/>
            <a:miter lim="800000"/>
            <a:headEnd/>
            <a:tailEnd/>
          </a:ln>
        </p:spPr>
        <p:txBody>
          <a:bodyPr wrap="none">
            <a:spAutoFit/>
          </a:bodyPr>
          <a:lstStyle/>
          <a:p>
            <a:pPr latinLnBrk="0"/>
            <a:r>
              <a:rPr lang="ja-JP" altLang="en-US" sz="2400" b="0">
                <a:solidFill>
                  <a:srgbClr val="CC0000"/>
                </a:solidFill>
                <a:latin typeface="ＭＳ Ｐゴシック" pitchFamily="34" charset="-128"/>
              </a:rPr>
              <a:t>象徴的メシヤ</a:t>
            </a:r>
          </a:p>
        </p:txBody>
      </p:sp>
      <p:sp>
        <p:nvSpPr>
          <p:cNvPr id="284697" name="Rectangle 26"/>
          <p:cNvSpPr>
            <a:spLocks noChangeArrowheads="1"/>
          </p:cNvSpPr>
          <p:nvPr/>
        </p:nvSpPr>
        <p:spPr bwMode="auto">
          <a:xfrm rot="10800000">
            <a:off x="6811963" y="3989388"/>
            <a:ext cx="433387" cy="579437"/>
          </a:xfrm>
          <a:prstGeom prst="rect">
            <a:avLst/>
          </a:prstGeom>
          <a:noFill/>
          <a:ln w="9525">
            <a:noFill/>
            <a:miter lim="800000"/>
            <a:headEnd/>
            <a:tailEnd/>
          </a:ln>
        </p:spPr>
        <p:txBody>
          <a:bodyPr>
            <a:spAutoFit/>
          </a:bodyPr>
          <a:lstStyle/>
          <a:p>
            <a:pPr latinLnBrk="0"/>
            <a:r>
              <a:rPr lang="ja-JP" altLang="en-US">
                <a:solidFill>
                  <a:schemeClr val="bg2"/>
                </a:solidFill>
                <a:latin typeface="ＭＳ Ｐゴシック" pitchFamily="34" charset="-128"/>
              </a:rPr>
              <a:t>＝</a:t>
            </a:r>
          </a:p>
        </p:txBody>
      </p:sp>
      <p:sp>
        <p:nvSpPr>
          <p:cNvPr id="284698" name="AutoShape 27"/>
          <p:cNvSpPr>
            <a:spLocks noChangeArrowheads="1"/>
          </p:cNvSpPr>
          <p:nvPr/>
        </p:nvSpPr>
        <p:spPr bwMode="auto">
          <a:xfrm>
            <a:off x="5259388" y="1947863"/>
            <a:ext cx="3098800" cy="1214437"/>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284699" name="Oval 28"/>
          <p:cNvSpPr>
            <a:spLocks noChangeArrowheads="1"/>
          </p:cNvSpPr>
          <p:nvPr/>
        </p:nvSpPr>
        <p:spPr bwMode="auto">
          <a:xfrm>
            <a:off x="2697163" y="5559425"/>
            <a:ext cx="457200" cy="457200"/>
          </a:xfrm>
          <a:prstGeom prst="ellipse">
            <a:avLst/>
          </a:prstGeom>
          <a:no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284700" name="Oval 29"/>
          <p:cNvSpPr>
            <a:spLocks noChangeArrowheads="1"/>
          </p:cNvSpPr>
          <p:nvPr/>
        </p:nvSpPr>
        <p:spPr bwMode="auto">
          <a:xfrm>
            <a:off x="5211763" y="5559425"/>
            <a:ext cx="457200" cy="457200"/>
          </a:xfrm>
          <a:prstGeom prst="ellipse">
            <a:avLst/>
          </a:prstGeom>
          <a:no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a:t>
            </a:r>
          </a:p>
        </p:txBody>
      </p:sp>
      <p:sp>
        <p:nvSpPr>
          <p:cNvPr id="299038" name="AutoShape 30"/>
          <p:cNvSpPr>
            <a:spLocks noChangeArrowheads="1"/>
          </p:cNvSpPr>
          <p:nvPr/>
        </p:nvSpPr>
        <p:spPr bwMode="auto">
          <a:xfrm>
            <a:off x="6464300" y="2198688"/>
            <a:ext cx="685800" cy="228600"/>
          </a:xfrm>
          <a:prstGeom prst="rightArrow">
            <a:avLst>
              <a:gd name="adj1" fmla="val 50000"/>
              <a:gd name="adj2" fmla="val 7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284702" name="AutoShape 31"/>
          <p:cNvSpPr>
            <a:spLocks noChangeArrowheads="1"/>
          </p:cNvSpPr>
          <p:nvPr/>
        </p:nvSpPr>
        <p:spPr bwMode="auto">
          <a:xfrm>
            <a:off x="7315200" y="4419600"/>
            <a:ext cx="381000" cy="304800"/>
          </a:xfrm>
          <a:prstGeom prst="downArrow">
            <a:avLst>
              <a:gd name="adj1" fmla="val 50000"/>
              <a:gd name="adj2" fmla="val 25000"/>
            </a:avLst>
          </a:prstGeom>
          <a:solidFill>
            <a:srgbClr val="0000FF"/>
          </a:solidFill>
          <a:ln w="9525">
            <a:solidFill>
              <a:schemeClr val="bg2"/>
            </a:solidFill>
            <a:miter lim="800000"/>
            <a:headEnd/>
            <a:tailEnd/>
          </a:ln>
        </p:spPr>
        <p:txBody>
          <a:bodyPr vert="eaVert" wrap="none" anchor="ctr"/>
          <a:lstStyle/>
          <a:p>
            <a:pPr latinLnBrk="0"/>
            <a:endParaRPr lang="ja-JP" alt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Text Box 2"/>
          <p:cNvSpPr txBox="1">
            <a:spLocks noChangeArrowheads="1"/>
          </p:cNvSpPr>
          <p:nvPr/>
        </p:nvSpPr>
        <p:spPr bwMode="auto">
          <a:xfrm>
            <a:off x="395288" y="339725"/>
            <a:ext cx="186848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契約の箱</a:t>
            </a:r>
          </a:p>
        </p:txBody>
      </p:sp>
      <p:sp>
        <p:nvSpPr>
          <p:cNvPr id="285698" name="Text Box 3"/>
          <p:cNvSpPr txBox="1">
            <a:spLocks noChangeArrowheads="1"/>
          </p:cNvSpPr>
          <p:nvPr/>
        </p:nvSpPr>
        <p:spPr bwMode="auto">
          <a:xfrm>
            <a:off x="1576388" y="368300"/>
            <a:ext cx="4125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　　　　（至聖所に安置する律法の櫃）</a:t>
            </a:r>
          </a:p>
        </p:txBody>
      </p:sp>
      <p:sp>
        <p:nvSpPr>
          <p:cNvPr id="285699" name="Text Box 4"/>
          <p:cNvSpPr txBox="1">
            <a:spLocks noChangeArrowheads="1"/>
          </p:cNvSpPr>
          <p:nvPr/>
        </p:nvSpPr>
        <p:spPr bwMode="auto">
          <a:xfrm>
            <a:off x="785813" y="796925"/>
            <a:ext cx="5092700" cy="1463675"/>
          </a:xfrm>
          <a:prstGeom prst="rect">
            <a:avLst/>
          </a:prstGeom>
          <a:noFill/>
          <a:ln w="9525">
            <a:noFill/>
            <a:miter lim="800000"/>
            <a:headEnd/>
            <a:tailEnd/>
          </a:ln>
        </p:spPr>
        <p:txBody>
          <a:bodyPr wrap="none">
            <a:spAutoFit/>
          </a:bodyPr>
          <a:lstStyle/>
          <a:p>
            <a:pPr latinLnBrk="0">
              <a:lnSpc>
                <a:spcPct val="125000"/>
              </a:lnSpc>
              <a:buFont typeface="Wingdings" pitchFamily="2" charset="2"/>
              <a:buNone/>
            </a:pPr>
            <a:r>
              <a:rPr lang="en-US" altLang="ja-JP" sz="1800">
                <a:solidFill>
                  <a:schemeClr val="bg2"/>
                </a:solidFill>
                <a:latin typeface="ＭＳ Ｐゴシック" pitchFamily="34" charset="-128"/>
              </a:rPr>
              <a:t>①</a:t>
            </a:r>
            <a:r>
              <a:rPr lang="ja-JP" altLang="en-US" sz="1800">
                <a:solidFill>
                  <a:schemeClr val="bg2"/>
                </a:solidFill>
                <a:latin typeface="ＭＳ Ｐゴシック" pitchFamily="34" charset="-128"/>
              </a:rPr>
              <a:t> 二つの石板</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イエスと聖霊 （天地象徴）</a:t>
            </a:r>
          </a:p>
          <a:p>
            <a:pPr latinLnBrk="0">
              <a:lnSpc>
                <a:spcPct val="125000"/>
              </a:lnSpc>
              <a:buFont typeface="Wingdings" pitchFamily="2" charset="2"/>
              <a:buNone/>
            </a:pPr>
            <a:r>
              <a:rPr lang="ja-JP" altLang="en-US" sz="1800">
                <a:solidFill>
                  <a:schemeClr val="bg2"/>
                </a:solidFill>
                <a:latin typeface="ＭＳ Ｐゴシック" pitchFamily="34" charset="-128"/>
              </a:rPr>
              <a:t>② マナ ： 民族の食糧、イエスの体象徴 （金の壺）</a:t>
            </a:r>
          </a:p>
          <a:p>
            <a:pPr latinLnBrk="0">
              <a:lnSpc>
                <a:spcPct val="125000"/>
              </a:lnSpc>
              <a:buFont typeface="Wingdings" pitchFamily="2" charset="2"/>
              <a:buNone/>
            </a:pPr>
            <a:r>
              <a:rPr lang="ja-JP" altLang="en-US" sz="1800">
                <a:solidFill>
                  <a:schemeClr val="bg2"/>
                </a:solidFill>
                <a:latin typeface="ＭＳ Ｐゴシック" pitchFamily="34" charset="-128"/>
              </a:rPr>
              <a:t>③ 金の壺 ： 神の栄光を象徴</a:t>
            </a:r>
          </a:p>
          <a:p>
            <a:pPr latinLnBrk="0">
              <a:lnSpc>
                <a:spcPct val="125000"/>
              </a:lnSpc>
              <a:buFont typeface="Wingdings" pitchFamily="2" charset="2"/>
              <a:buNone/>
            </a:pPr>
            <a:r>
              <a:rPr lang="ja-JP" altLang="en-US" sz="1800">
                <a:solidFill>
                  <a:schemeClr val="bg2"/>
                </a:solidFill>
                <a:latin typeface="ＭＳ Ｐゴシック" pitchFamily="34" charset="-128"/>
              </a:rPr>
              <a:t>④ 芽を出したアロンの杖 ： 民族に神の能力を示す</a:t>
            </a:r>
          </a:p>
        </p:txBody>
      </p:sp>
      <p:sp>
        <p:nvSpPr>
          <p:cNvPr id="285700" name="Text Box 5"/>
          <p:cNvSpPr txBox="1">
            <a:spLocks noChangeArrowheads="1"/>
          </p:cNvSpPr>
          <p:nvPr/>
        </p:nvSpPr>
        <p:spPr bwMode="auto">
          <a:xfrm>
            <a:off x="569913" y="2827338"/>
            <a:ext cx="4894262" cy="427037"/>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ja-JP" altLang="en-US" sz="2200">
                <a:solidFill>
                  <a:schemeClr val="bg2"/>
                </a:solidFill>
                <a:latin typeface="ＭＳ Ｐゴシック" pitchFamily="34" charset="-128"/>
              </a:rPr>
              <a:t>〇 大きくは天宙、小さくは幕屋の縮小体</a:t>
            </a:r>
          </a:p>
        </p:txBody>
      </p:sp>
      <p:sp>
        <p:nvSpPr>
          <p:cNvPr id="285701" name="Text Box 6"/>
          <p:cNvSpPr txBox="1">
            <a:spLocks noChangeArrowheads="1"/>
          </p:cNvSpPr>
          <p:nvPr/>
        </p:nvSpPr>
        <p:spPr bwMode="auto">
          <a:xfrm>
            <a:off x="774700" y="3367088"/>
            <a:ext cx="6299200" cy="2149475"/>
          </a:xfrm>
          <a:prstGeom prst="rect">
            <a:avLst/>
          </a:prstGeom>
          <a:noFill/>
          <a:ln w="9525">
            <a:noFill/>
            <a:miter lim="800000"/>
            <a:headEnd/>
            <a:tailEnd/>
          </a:ln>
        </p:spPr>
        <p:txBody>
          <a:bodyPr wrap="none">
            <a:spAutoFit/>
          </a:bodyPr>
          <a:lstStyle/>
          <a:p>
            <a:pPr latinLnBrk="0">
              <a:lnSpc>
                <a:spcPct val="125000"/>
              </a:lnSpc>
              <a:buFont typeface="Wingdings" pitchFamily="2" charset="2"/>
              <a:buNone/>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契約の箱の上には、贖罪所がつくられている</a:t>
            </a:r>
            <a:endParaRPr lang="ko-KR" altLang="en-US" sz="1800">
              <a:solidFill>
                <a:schemeClr val="bg2"/>
              </a:solidFill>
              <a:latin typeface="ＭＳ Ｐゴシック" pitchFamily="34" charset="-128"/>
            </a:endParaRPr>
          </a:p>
          <a:p>
            <a:pPr latinLnBrk="0">
              <a:lnSpc>
                <a:spcPct val="125000"/>
              </a:lnSpc>
              <a:buFont typeface="Wingdings" pitchFamily="2" charset="2"/>
              <a:buNone/>
            </a:pPr>
            <a:r>
              <a:rPr lang="ja-JP" altLang="en-US" sz="1800">
                <a:solidFill>
                  <a:schemeClr val="bg2"/>
                </a:solidFill>
                <a:latin typeface="ＭＳ Ｐゴシック" pitchFamily="34" charset="-128"/>
              </a:rPr>
              <a:t>② 金で作られた二つのケルビム</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贖罪所の左右に覆われた</a:t>
            </a:r>
            <a:endParaRPr lang="ko-KR" altLang="en-US" sz="1800">
              <a:solidFill>
                <a:schemeClr val="bg2"/>
              </a:solidFill>
              <a:latin typeface="ＭＳ Ｐゴシック" pitchFamily="34" charset="-128"/>
            </a:endParaRPr>
          </a:p>
          <a:p>
            <a:pPr latinLnBrk="0">
              <a:lnSpc>
                <a:spcPct val="125000"/>
              </a:lnSpc>
              <a:buFont typeface="Wingdings" pitchFamily="2" charset="2"/>
              <a:buNone/>
            </a:pPr>
            <a:r>
              <a:rPr lang="ja-JP" altLang="en-US" sz="1800">
                <a:solidFill>
                  <a:schemeClr val="bg2"/>
                </a:solidFill>
                <a:latin typeface="ＭＳ Ｐゴシック" pitchFamily="34" charset="-128"/>
              </a:rPr>
              <a:t>　  二つのケルビムの間から神が現れてみ言を下さる</a:t>
            </a:r>
          </a:p>
          <a:p>
            <a:pPr latinLnBrk="0">
              <a:lnSpc>
                <a:spcPct val="125000"/>
              </a:lnSpc>
              <a:buFont typeface="Wingdings" pitchFamily="2" charset="2"/>
              <a:buNone/>
            </a:pPr>
            <a:r>
              <a:rPr lang="ja-JP" altLang="en-US" sz="1800">
                <a:solidFill>
                  <a:schemeClr val="bg2"/>
                </a:solidFill>
                <a:latin typeface="ＭＳ Ｐゴシック" pitchFamily="34" charset="-128"/>
              </a:rPr>
              <a:t>③ アダムの堕落</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ケルビムで生命の木に行く道を塞がれた</a:t>
            </a:r>
            <a:endParaRPr lang="ko-KR" altLang="en-US" sz="1800">
              <a:solidFill>
                <a:schemeClr val="bg2"/>
              </a:solidFill>
              <a:latin typeface="ＭＳ Ｐゴシック" pitchFamily="34" charset="-128"/>
            </a:endParaRPr>
          </a:p>
          <a:p>
            <a:pPr latinLnBrk="0">
              <a:lnSpc>
                <a:spcPct val="125000"/>
              </a:lnSpc>
              <a:buFont typeface="Wingdings" pitchFamily="2" charset="2"/>
              <a:buNone/>
            </a:pPr>
            <a:r>
              <a:rPr lang="ja-JP" altLang="en-US" sz="1800">
                <a:solidFill>
                  <a:schemeClr val="bg2"/>
                </a:solidFill>
                <a:latin typeface="ＭＳ Ｐゴシック" pitchFamily="34" charset="-128"/>
              </a:rPr>
              <a:t>④ このケルビムが左右に分かれて、誰でも生命の木であられる</a:t>
            </a:r>
            <a:endParaRPr lang="ko-KR" altLang="en-US" sz="1800">
              <a:solidFill>
                <a:schemeClr val="bg2"/>
              </a:solidFill>
              <a:latin typeface="ＭＳ Ｐゴシック" pitchFamily="34" charset="-128"/>
            </a:endParaRPr>
          </a:p>
          <a:p>
            <a:pPr latinLnBrk="0">
              <a:lnSpc>
                <a:spcPct val="125000"/>
              </a:lnSpc>
            </a:pPr>
            <a:r>
              <a:rPr lang="ja-JP" altLang="en-US" sz="1800">
                <a:solidFill>
                  <a:schemeClr val="bg2"/>
                </a:solidFill>
                <a:latin typeface="ＭＳ Ｐゴシック" pitchFamily="34" charset="-128"/>
              </a:rPr>
              <a:t>　  イエスの前に行き、神のみ言を受けることができることを表示</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ext Box 2"/>
          <p:cNvSpPr txBox="1">
            <a:spLocks noChangeArrowheads="1"/>
          </p:cNvSpPr>
          <p:nvPr/>
        </p:nvSpPr>
        <p:spPr bwMode="auto">
          <a:xfrm>
            <a:off x="774700" y="692150"/>
            <a:ext cx="5233988"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⑤ </a:t>
            </a:r>
            <a:r>
              <a:rPr lang="ja-JP" altLang="en-US" sz="1800">
                <a:solidFill>
                  <a:schemeClr val="bg2"/>
                </a:solidFill>
                <a:latin typeface="ＭＳ Ｐゴシック" pitchFamily="34" charset="-128"/>
              </a:rPr>
              <a:t>至聖所</a:t>
            </a:r>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大祭司が</a:t>
            </a:r>
            <a:r>
              <a:rPr lang="ko-KR" altLang="en-US" sz="1800">
                <a:solidFill>
                  <a:schemeClr val="bg2"/>
                </a:solidFill>
                <a:latin typeface="ＭＳ Ｐゴシック" pitchFamily="34" charset="-128"/>
              </a:rPr>
              <a:t>1</a:t>
            </a:r>
            <a:r>
              <a:rPr lang="ja-JP" altLang="en-US" sz="1800">
                <a:solidFill>
                  <a:schemeClr val="bg2"/>
                </a:solidFill>
                <a:latin typeface="ＭＳ Ｐゴシック" pitchFamily="34" charset="-128"/>
              </a:rPr>
              <a:t>年に一度だけ献祭するところ</a:t>
            </a:r>
          </a:p>
        </p:txBody>
      </p:sp>
      <p:sp>
        <p:nvSpPr>
          <p:cNvPr id="286722" name="Text Box 3"/>
          <p:cNvSpPr txBox="1">
            <a:spLocks noChangeArrowheads="1"/>
          </p:cNvSpPr>
          <p:nvPr/>
        </p:nvSpPr>
        <p:spPr bwMode="auto">
          <a:xfrm>
            <a:off x="1222375" y="1095375"/>
            <a:ext cx="5645150" cy="1039813"/>
          </a:xfrm>
          <a:prstGeom prst="rect">
            <a:avLst/>
          </a:prstGeom>
          <a:noFill/>
          <a:ln w="9525">
            <a:noFill/>
            <a:miter lim="800000"/>
            <a:headEnd/>
            <a:tailEnd/>
          </a:ln>
        </p:spPr>
        <p:txBody>
          <a:bodyPr wrap="none">
            <a:spAutoFit/>
          </a:bodyPr>
          <a:lstStyle/>
          <a:p>
            <a:pPr latinLnBrk="0">
              <a:lnSpc>
                <a:spcPct val="115000"/>
              </a:lnSpc>
            </a:pPr>
            <a:r>
              <a:rPr lang="ja-JP" altLang="en-US" sz="1800">
                <a:solidFill>
                  <a:schemeClr val="bg2"/>
                </a:solidFill>
                <a:latin typeface="ＭＳ Ｐゴシック" pitchFamily="34" charset="-128"/>
              </a:rPr>
              <a:t>マタイ</a:t>
            </a:r>
            <a:r>
              <a:rPr lang="ko-KR" altLang="en-US" sz="1800">
                <a:solidFill>
                  <a:schemeClr val="bg2"/>
                </a:solidFill>
                <a:latin typeface="ＭＳ Ｐゴシック" pitchFamily="34" charset="-128"/>
              </a:rPr>
              <a:t>27/52 : </a:t>
            </a:r>
            <a:r>
              <a:rPr lang="ja-JP" altLang="en-US" sz="1800">
                <a:solidFill>
                  <a:schemeClr val="bg2"/>
                </a:solidFill>
                <a:latin typeface="ＭＳ Ｐゴシック" pitchFamily="34" charset="-128"/>
              </a:rPr>
              <a:t>イエスが亡くなったとき、神殿の幕が裂ける</a:t>
            </a:r>
            <a:endParaRPr lang="ko-KR" altLang="en-US" sz="1800">
              <a:solidFill>
                <a:schemeClr val="bg2"/>
              </a:solidFill>
              <a:latin typeface="ＭＳ Ｐゴシック" pitchFamily="34" charset="-128"/>
            </a:endParaRPr>
          </a:p>
          <a:p>
            <a:pPr latinLnBrk="0">
              <a:lnSpc>
                <a:spcPct val="115000"/>
              </a:lnSpc>
            </a:pPr>
            <a:r>
              <a:rPr lang="ja-JP" altLang="en-US" sz="1800">
                <a:solidFill>
                  <a:schemeClr val="bg2"/>
                </a:solidFill>
                <a:latin typeface="ＭＳ Ｐゴシック" pitchFamily="34" charset="-128"/>
              </a:rPr>
              <a:t>　　               イエス（霊肉）が天と地を往来できる道が</a:t>
            </a:r>
          </a:p>
          <a:p>
            <a:pPr latinLnBrk="0">
              <a:lnSpc>
                <a:spcPct val="115000"/>
              </a:lnSpc>
            </a:pPr>
            <a:r>
              <a:rPr lang="ja-JP" altLang="en-US" sz="1800">
                <a:solidFill>
                  <a:schemeClr val="bg2"/>
                </a:solidFill>
                <a:latin typeface="ＭＳ Ｐゴシック" pitchFamily="34" charset="-128"/>
              </a:rPr>
              <a:t>                    開かれたことを示す</a:t>
            </a:r>
            <a:endParaRPr lang="ko-KR" altLang="en-US" sz="1800">
              <a:solidFill>
                <a:schemeClr val="bg2"/>
              </a:solidFill>
              <a:latin typeface="ＭＳ Ｐゴシック" pitchFamily="34" charset="-128"/>
            </a:endParaRPr>
          </a:p>
        </p:txBody>
      </p:sp>
      <p:sp>
        <p:nvSpPr>
          <p:cNvPr id="286723" name="Text Box 4"/>
          <p:cNvSpPr txBox="1">
            <a:spLocks noChangeArrowheads="1"/>
          </p:cNvSpPr>
          <p:nvPr/>
        </p:nvSpPr>
        <p:spPr bwMode="auto">
          <a:xfrm>
            <a:off x="769938" y="2338388"/>
            <a:ext cx="3094037" cy="366712"/>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⑥ </a:t>
            </a:r>
            <a:r>
              <a:rPr lang="ja-JP" altLang="en-US" sz="1800">
                <a:solidFill>
                  <a:schemeClr val="bg2"/>
                </a:solidFill>
                <a:latin typeface="ＭＳ Ｐゴシック" pitchFamily="34" charset="-128"/>
              </a:rPr>
              <a:t>幕屋を下さった摂理の目的</a:t>
            </a:r>
          </a:p>
        </p:txBody>
      </p:sp>
      <p:sp>
        <p:nvSpPr>
          <p:cNvPr id="286724" name="Text Box 5"/>
          <p:cNvSpPr txBox="1">
            <a:spLocks noChangeArrowheads="1"/>
          </p:cNvSpPr>
          <p:nvPr/>
        </p:nvSpPr>
        <p:spPr bwMode="auto">
          <a:xfrm>
            <a:off x="1211263" y="2776538"/>
            <a:ext cx="7289800" cy="1987550"/>
          </a:xfrm>
          <a:prstGeom prst="rect">
            <a:avLst/>
          </a:prstGeom>
          <a:noFill/>
          <a:ln w="9525">
            <a:noFill/>
            <a:miter lim="800000"/>
            <a:headEnd/>
            <a:tailEnd/>
          </a:ln>
        </p:spPr>
        <p:txBody>
          <a:bodyPr>
            <a:spAutoFit/>
          </a:bodyPr>
          <a:lstStyle/>
          <a:p>
            <a:pPr latinLnBrk="0">
              <a:lnSpc>
                <a:spcPct val="115000"/>
              </a:lnSpc>
            </a:pPr>
            <a:r>
              <a:rPr lang="en-US" altLang="ko-KR" sz="1800">
                <a:solidFill>
                  <a:schemeClr val="bg2"/>
                </a:solidFill>
                <a:latin typeface="ＭＳ Ｐゴシック" pitchFamily="34" charset="-128"/>
              </a:rPr>
              <a:t>a)</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イスラエル民族</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カナン復帰完成</a:t>
            </a:r>
          </a:p>
          <a:p>
            <a:pPr latinLnBrk="0">
              <a:lnSpc>
                <a:spcPct val="115000"/>
              </a:lnSpc>
            </a:pPr>
            <a:r>
              <a:rPr lang="en-US" altLang="ja-JP" sz="1800">
                <a:solidFill>
                  <a:schemeClr val="bg2"/>
                </a:solidFill>
                <a:latin typeface="ＭＳ Ｐゴシック" pitchFamily="34" charset="-128"/>
              </a:rPr>
              <a:t>b) </a:t>
            </a:r>
            <a:r>
              <a:rPr lang="ja-JP" altLang="en-US" sz="1800">
                <a:solidFill>
                  <a:schemeClr val="bg2"/>
                </a:solidFill>
                <a:latin typeface="ＭＳ Ｐゴシック" pitchFamily="34" charset="-128"/>
              </a:rPr>
              <a:t>民族 → 度重なる不信</a:t>
            </a:r>
          </a:p>
          <a:p>
            <a:pPr latinLnBrk="0">
              <a:lnSpc>
                <a:spcPct val="115000"/>
              </a:lnSpc>
            </a:pPr>
            <a:r>
              <a:rPr lang="en-US" altLang="ko-KR" sz="1800">
                <a:solidFill>
                  <a:schemeClr val="bg2"/>
                </a:solidFill>
                <a:latin typeface="ＭＳ Ｐゴシック" pitchFamily="34" charset="-128"/>
              </a:rPr>
              <a:t>c)</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モーセ → 人間なので</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不信可能</a:t>
            </a:r>
          </a:p>
          <a:p>
            <a:pPr latinLnBrk="0">
              <a:lnSpc>
                <a:spcPct val="115000"/>
              </a:lnSpc>
            </a:pPr>
            <a:r>
              <a:rPr lang="en-US" altLang="ko-KR" sz="1800">
                <a:solidFill>
                  <a:schemeClr val="bg2"/>
                </a:solidFill>
                <a:latin typeface="ＭＳ Ｐゴシック" pitchFamily="34" charset="-128"/>
              </a:rPr>
              <a:t>d)</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人は変わったとしても不変の信仰対象が必要</a:t>
            </a:r>
          </a:p>
          <a:p>
            <a:pPr latinLnBrk="0">
              <a:lnSpc>
                <a:spcPct val="115000"/>
              </a:lnSpc>
            </a:pPr>
            <a:r>
              <a:rPr lang="en-US" altLang="ja-JP" sz="1800">
                <a:solidFill>
                  <a:schemeClr val="bg2"/>
                </a:solidFill>
                <a:latin typeface="ＭＳ Ｐゴシック" pitchFamily="34" charset="-128"/>
              </a:rPr>
              <a:t>e) </a:t>
            </a:r>
            <a:r>
              <a:rPr lang="ja-JP" altLang="en-US" sz="1800">
                <a:solidFill>
                  <a:schemeClr val="bg2"/>
                </a:solidFill>
                <a:latin typeface="ＭＳ Ｐゴシック" pitchFamily="34" charset="-128"/>
              </a:rPr>
              <a:t>誰か一人でも信奉するなら、信仰対象をあたかもバトンのように</a:t>
            </a:r>
            <a:endParaRPr lang="en-US" altLang="ja-JP" sz="1800">
              <a:solidFill>
                <a:schemeClr val="bg2"/>
              </a:solidFill>
              <a:latin typeface="ＭＳ Ｐゴシック" pitchFamily="34" charset="-128"/>
            </a:endParaRPr>
          </a:p>
          <a:p>
            <a:pPr latinLnBrk="0">
              <a:lnSpc>
                <a:spcPct val="115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継承して、摂理のみ旨を成就しようとされたこと</a:t>
            </a:r>
          </a:p>
        </p:txBody>
      </p:sp>
      <p:sp>
        <p:nvSpPr>
          <p:cNvPr id="286725" name="AutoShape 6"/>
          <p:cNvSpPr>
            <a:spLocks noChangeArrowheads="1"/>
          </p:cNvSpPr>
          <p:nvPr/>
        </p:nvSpPr>
        <p:spPr bwMode="auto">
          <a:xfrm>
            <a:off x="571500" y="5167313"/>
            <a:ext cx="8072438" cy="7620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800">
                <a:solidFill>
                  <a:srgbClr val="CC0000"/>
                </a:solidFill>
                <a:latin typeface="ＭＳ Ｐゴシック" pitchFamily="34" charset="-128"/>
              </a:rPr>
              <a:t>幕屋をつくったこと  </a:t>
            </a:r>
            <a:r>
              <a:rPr lang="ko-KR" altLang="en-US" sz="2800">
                <a:solidFill>
                  <a:srgbClr val="CC0000"/>
                </a:solidFill>
                <a:latin typeface="ＭＳ Ｐゴシック" pitchFamily="34" charset="-128"/>
              </a:rPr>
              <a:t>:  </a:t>
            </a:r>
            <a:r>
              <a:rPr lang="ja-JP" altLang="en-US" sz="2800">
                <a:solidFill>
                  <a:srgbClr val="CC0000"/>
                </a:solidFill>
                <a:latin typeface="ＭＳ Ｐゴシック" pitchFamily="34" charset="-128"/>
              </a:rPr>
              <a:t>メシヤが象徴的に降臨したこと</a:t>
            </a:r>
            <a:endParaRPr lang="ja-JP" altLang="en-US" sz="2400">
              <a:solidFill>
                <a:srgbClr val="CC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3826" name="Group 2"/>
          <p:cNvGraphicFramePr>
            <a:graphicFrameLocks noGrp="1"/>
          </p:cNvGraphicFramePr>
          <p:nvPr/>
        </p:nvGraphicFramePr>
        <p:xfrm>
          <a:off x="246063" y="779463"/>
          <a:ext cx="8288337" cy="4953000"/>
        </p:xfrm>
        <a:graphic>
          <a:graphicData uri="http://schemas.openxmlformats.org/drawingml/2006/table">
            <a:tbl>
              <a:tblPr/>
              <a:tblGrid>
                <a:gridCol w="452437"/>
                <a:gridCol w="919163"/>
                <a:gridCol w="2311400"/>
                <a:gridCol w="2286000"/>
                <a:gridCol w="2319337"/>
              </a:tblGrid>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第１次幕屋・基台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第</a:t>
                      </a: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2</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次幕屋・基台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第３次幕屋・基台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2073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信仰基台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900" b="1" i="0" u="none" strike="noStrike" cap="none" normalizeH="0" baseline="0" smtClean="0">
                          <a:ln>
                            <a:noFill/>
                          </a:ln>
                          <a:solidFill>
                            <a:schemeClr val="bg2"/>
                          </a:solidFill>
                          <a:effectLst/>
                          <a:latin typeface="ＭＳ Ｐゴシック" pitchFamily="34" charset="-128"/>
                          <a:ea typeface="ＭＳ Ｐゴシック" pitchFamily="34" charset="-128"/>
                        </a:rPr>
                        <a:t>中心</a:t>
                      </a:r>
                      <a:endParaRPr kumimoji="1" lang="en-US" altLang="ja-JP" sz="19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900" b="1" i="0" u="none" strike="noStrike" cap="none" normalizeH="0" baseline="0" smtClean="0">
                          <a:ln>
                            <a:noFill/>
                          </a:ln>
                          <a:solidFill>
                            <a:schemeClr val="bg2"/>
                          </a:solidFill>
                          <a:effectLst/>
                          <a:latin typeface="ＭＳ Ｐゴシック" pitchFamily="34" charset="-128"/>
                          <a:ea typeface="ＭＳ Ｐゴシック" pitchFamily="34" charset="-128"/>
                        </a:rPr>
                        <a:t>人物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モーセ</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モーセ</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モーセ</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522413">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900" b="1" i="0" u="none" strike="noStrike" cap="none" normalizeH="0" baseline="0" smtClean="0">
                          <a:ln>
                            <a:noFill/>
                          </a:ln>
                          <a:solidFill>
                            <a:schemeClr val="bg2"/>
                          </a:solidFill>
                          <a:effectLst/>
                          <a:latin typeface="ＭＳ Ｐゴシック" pitchFamily="34" charset="-128"/>
                          <a:ea typeface="ＭＳ Ｐゴシック" pitchFamily="34" charset="-128"/>
                        </a:rPr>
                        <a:t>条件物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４０日断食</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４０日断食</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４０日偵察</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146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実体基台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900" b="1" i="0" u="none" strike="noStrike" cap="none" normalizeH="0" baseline="0" smtClean="0">
                          <a:ln>
                            <a:noFill/>
                          </a:ln>
                          <a:solidFill>
                            <a:schemeClr val="bg2"/>
                          </a:solidFill>
                          <a:effectLst/>
                          <a:latin typeface="ＭＳ Ｐゴシック" pitchFamily="34" charset="-128"/>
                          <a:ea typeface="ＭＳ Ｐゴシック" pitchFamily="34" charset="-128"/>
                        </a:rPr>
                        <a:t>中心</a:t>
                      </a:r>
                      <a:endParaRPr kumimoji="1" lang="en-US" altLang="ja-JP" sz="19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900" b="1" i="0" u="none" strike="noStrike" cap="none" normalizeH="0" baseline="0" smtClean="0">
                          <a:ln>
                            <a:noFill/>
                          </a:ln>
                          <a:solidFill>
                            <a:schemeClr val="bg2"/>
                          </a:solidFill>
                          <a:effectLst/>
                          <a:latin typeface="ＭＳ Ｐゴシック" pitchFamily="34" charset="-128"/>
                          <a:ea typeface="ＭＳ Ｐゴシック" pitchFamily="34" charset="-128"/>
                        </a:rPr>
                        <a:t>人物</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900" b="1" i="0" u="none" strike="noStrike" cap="none" normalizeH="0" baseline="0" smtClean="0">
                          <a:ln>
                            <a:noFill/>
                          </a:ln>
                          <a:solidFill>
                            <a:schemeClr val="bg2"/>
                          </a:solidFill>
                          <a:effectLst/>
                          <a:latin typeface="ＭＳ Ｐゴシック" pitchFamily="34" charset="-128"/>
                          <a:ea typeface="ＭＳ Ｐゴシック" pitchFamily="34" charset="-128"/>
                        </a:rPr>
                        <a:t>条件</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モーセ</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モーセ</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モーセ</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87776" name="Rectangle 33"/>
          <p:cNvSpPr>
            <a:spLocks noChangeArrowheads="1"/>
          </p:cNvSpPr>
          <p:nvPr/>
        </p:nvSpPr>
        <p:spPr bwMode="auto">
          <a:xfrm>
            <a:off x="4597400" y="2979738"/>
            <a:ext cx="1227138" cy="338137"/>
          </a:xfrm>
          <a:prstGeom prst="rect">
            <a:avLst/>
          </a:prstGeom>
          <a:solidFill>
            <a:srgbClr val="0000FF"/>
          </a:solidFill>
          <a:ln w="9525">
            <a:solidFill>
              <a:schemeClr val="bg2"/>
            </a:solidFill>
            <a:miter lim="800000"/>
            <a:headEnd/>
            <a:tailEnd/>
          </a:ln>
        </p:spPr>
        <p:txBody>
          <a:bodyPr wrap="none" anchor="ctr"/>
          <a:lstStyle/>
          <a:p>
            <a:pPr algn="ctr" latinLnBrk="0"/>
            <a:r>
              <a:rPr lang="ja-JP" altLang="en-US" sz="2000">
                <a:latin typeface="ＭＳ Ｐゴシック" pitchFamily="34" charset="-128"/>
              </a:rPr>
              <a:t>４０日断食</a:t>
            </a:r>
          </a:p>
        </p:txBody>
      </p:sp>
      <p:sp>
        <p:nvSpPr>
          <p:cNvPr id="287777" name="Rectangle 34"/>
          <p:cNvSpPr>
            <a:spLocks noChangeArrowheads="1"/>
          </p:cNvSpPr>
          <p:nvPr/>
        </p:nvSpPr>
        <p:spPr bwMode="auto">
          <a:xfrm>
            <a:off x="2151063" y="2981325"/>
            <a:ext cx="1227137" cy="338138"/>
          </a:xfrm>
          <a:prstGeom prst="rect">
            <a:avLst/>
          </a:prstGeom>
          <a:solidFill>
            <a:srgbClr val="0000FF"/>
          </a:solidFill>
          <a:ln w="9525">
            <a:solidFill>
              <a:schemeClr val="bg2"/>
            </a:solidFill>
            <a:miter lim="800000"/>
            <a:headEnd/>
            <a:tailEnd/>
          </a:ln>
        </p:spPr>
        <p:txBody>
          <a:bodyPr wrap="none" anchor="ctr"/>
          <a:lstStyle/>
          <a:p>
            <a:pPr algn="ctr" latinLnBrk="0"/>
            <a:r>
              <a:rPr lang="ja-JP" altLang="en-US" sz="2000">
                <a:latin typeface="ＭＳ Ｐゴシック" pitchFamily="34" charset="-128"/>
              </a:rPr>
              <a:t>４０日断食</a:t>
            </a:r>
          </a:p>
        </p:txBody>
      </p:sp>
      <p:sp>
        <p:nvSpPr>
          <p:cNvPr id="302115" name="Rectangle 35"/>
          <p:cNvSpPr>
            <a:spLocks noChangeArrowheads="1"/>
          </p:cNvSpPr>
          <p:nvPr/>
        </p:nvSpPr>
        <p:spPr bwMode="auto">
          <a:xfrm>
            <a:off x="2344738" y="2439988"/>
            <a:ext cx="855662" cy="541337"/>
          </a:xfrm>
          <a:prstGeom prst="rect">
            <a:avLst/>
          </a:prstGeom>
          <a:solidFill>
            <a:schemeClr val="accent2">
              <a:lumMod val="75000"/>
            </a:schemeClr>
          </a:solidFill>
          <a:ln w="9525">
            <a:solidFill>
              <a:schemeClr val="bg2"/>
            </a:solidFill>
            <a:miter lim="800000"/>
            <a:headEnd/>
            <a:tailEnd/>
          </a:ln>
        </p:spPr>
        <p:txBody>
          <a:bodyPr wrap="none" anchor="ctr"/>
          <a:lstStyle/>
          <a:p>
            <a:pPr algn="ctr" latinLnBrk="0">
              <a:defRPr/>
            </a:pPr>
            <a:r>
              <a:rPr lang="ja-JP" altLang="en-US" sz="1400">
                <a:solidFill>
                  <a:schemeClr val="bg2"/>
                </a:solidFill>
                <a:latin typeface="ＭＳ Ｐゴシック" pitchFamily="34" charset="-128"/>
              </a:rPr>
              <a:t>二つの石板</a:t>
            </a:r>
          </a:p>
        </p:txBody>
      </p:sp>
      <p:sp>
        <p:nvSpPr>
          <p:cNvPr id="287779" name="Rectangle 36"/>
          <p:cNvSpPr>
            <a:spLocks noChangeArrowheads="1"/>
          </p:cNvSpPr>
          <p:nvPr/>
        </p:nvSpPr>
        <p:spPr bwMode="auto">
          <a:xfrm>
            <a:off x="6477000" y="2981325"/>
            <a:ext cx="1227138" cy="338138"/>
          </a:xfrm>
          <a:prstGeom prst="rect">
            <a:avLst/>
          </a:prstGeom>
          <a:solidFill>
            <a:srgbClr val="0000FF"/>
          </a:solidFill>
          <a:ln w="9525">
            <a:solidFill>
              <a:schemeClr val="bg2"/>
            </a:solidFill>
            <a:miter lim="800000"/>
            <a:headEnd/>
            <a:tailEnd/>
          </a:ln>
        </p:spPr>
        <p:txBody>
          <a:bodyPr wrap="none" anchor="ctr"/>
          <a:lstStyle/>
          <a:p>
            <a:pPr algn="ctr" latinLnBrk="0"/>
            <a:r>
              <a:rPr lang="ja-JP" altLang="en-US" sz="2000">
                <a:latin typeface="ＭＳ Ｐゴシック" pitchFamily="34" charset="-128"/>
              </a:rPr>
              <a:t>４０日偵察</a:t>
            </a:r>
          </a:p>
        </p:txBody>
      </p:sp>
      <p:sp>
        <p:nvSpPr>
          <p:cNvPr id="287780" name="Line 37"/>
          <p:cNvSpPr>
            <a:spLocks noChangeShapeType="1"/>
          </p:cNvSpPr>
          <p:nvPr/>
        </p:nvSpPr>
        <p:spPr bwMode="auto">
          <a:xfrm flipV="1">
            <a:off x="2303463" y="2371725"/>
            <a:ext cx="1066800" cy="1066800"/>
          </a:xfrm>
          <a:prstGeom prst="line">
            <a:avLst/>
          </a:prstGeom>
          <a:noFill/>
          <a:ln w="28575">
            <a:solidFill>
              <a:srgbClr val="800000"/>
            </a:solidFill>
            <a:round/>
            <a:headEnd/>
            <a:tailEnd/>
          </a:ln>
        </p:spPr>
        <p:txBody>
          <a:bodyPr/>
          <a:lstStyle/>
          <a:p>
            <a:endParaRPr lang="ko-KR" altLang="en-US"/>
          </a:p>
        </p:txBody>
      </p:sp>
      <p:sp>
        <p:nvSpPr>
          <p:cNvPr id="287781" name="Line 38"/>
          <p:cNvSpPr>
            <a:spLocks noChangeShapeType="1"/>
          </p:cNvSpPr>
          <p:nvPr/>
        </p:nvSpPr>
        <p:spPr bwMode="auto">
          <a:xfrm>
            <a:off x="2227263" y="2371725"/>
            <a:ext cx="1143000" cy="1066800"/>
          </a:xfrm>
          <a:prstGeom prst="line">
            <a:avLst/>
          </a:prstGeom>
          <a:noFill/>
          <a:ln w="28575">
            <a:solidFill>
              <a:srgbClr val="800000"/>
            </a:solidFill>
            <a:round/>
            <a:headEnd/>
            <a:tailEnd/>
          </a:ln>
        </p:spPr>
        <p:txBody>
          <a:bodyPr/>
          <a:lstStyle/>
          <a:p>
            <a:endParaRPr lang="ko-KR" altLang="en-US"/>
          </a:p>
        </p:txBody>
      </p:sp>
      <p:grpSp>
        <p:nvGrpSpPr>
          <p:cNvPr id="2" name="Group 39"/>
          <p:cNvGrpSpPr>
            <a:grpSpLocks/>
          </p:cNvGrpSpPr>
          <p:nvPr/>
        </p:nvGrpSpPr>
        <p:grpSpPr bwMode="auto">
          <a:xfrm>
            <a:off x="4521200" y="2913063"/>
            <a:ext cx="1447800" cy="533400"/>
            <a:chOff x="2848" y="1835"/>
            <a:chExt cx="912" cy="336"/>
          </a:xfrm>
        </p:grpSpPr>
        <p:sp>
          <p:nvSpPr>
            <p:cNvPr id="287820" name="Line 40"/>
            <p:cNvSpPr>
              <a:spLocks noChangeShapeType="1"/>
            </p:cNvSpPr>
            <p:nvPr/>
          </p:nvSpPr>
          <p:spPr bwMode="auto">
            <a:xfrm flipV="1">
              <a:off x="2848" y="1835"/>
              <a:ext cx="912" cy="336"/>
            </a:xfrm>
            <a:prstGeom prst="line">
              <a:avLst/>
            </a:prstGeom>
            <a:noFill/>
            <a:ln w="28575">
              <a:solidFill>
                <a:srgbClr val="800000"/>
              </a:solidFill>
              <a:round/>
              <a:headEnd/>
              <a:tailEnd/>
            </a:ln>
          </p:spPr>
          <p:txBody>
            <a:bodyPr/>
            <a:lstStyle/>
            <a:p>
              <a:endParaRPr lang="ko-KR" altLang="en-US"/>
            </a:p>
          </p:txBody>
        </p:sp>
        <p:sp>
          <p:nvSpPr>
            <p:cNvPr id="287821" name="Line 41"/>
            <p:cNvSpPr>
              <a:spLocks noChangeShapeType="1"/>
            </p:cNvSpPr>
            <p:nvPr/>
          </p:nvSpPr>
          <p:spPr bwMode="auto">
            <a:xfrm>
              <a:off x="2848" y="1835"/>
              <a:ext cx="912" cy="336"/>
            </a:xfrm>
            <a:prstGeom prst="line">
              <a:avLst/>
            </a:prstGeom>
            <a:noFill/>
            <a:ln w="28575">
              <a:solidFill>
                <a:srgbClr val="800000"/>
              </a:solidFill>
              <a:round/>
              <a:headEnd/>
              <a:tailEnd/>
            </a:ln>
          </p:spPr>
          <p:txBody>
            <a:bodyPr/>
            <a:lstStyle/>
            <a:p>
              <a:endParaRPr lang="ko-KR" altLang="en-US"/>
            </a:p>
          </p:txBody>
        </p:sp>
      </p:grpSp>
      <p:grpSp>
        <p:nvGrpSpPr>
          <p:cNvPr id="3" name="Group 42"/>
          <p:cNvGrpSpPr>
            <a:grpSpLocks/>
          </p:cNvGrpSpPr>
          <p:nvPr/>
        </p:nvGrpSpPr>
        <p:grpSpPr bwMode="auto">
          <a:xfrm>
            <a:off x="6400800" y="2905125"/>
            <a:ext cx="1447800" cy="533400"/>
            <a:chOff x="4032" y="1830"/>
            <a:chExt cx="912" cy="336"/>
          </a:xfrm>
        </p:grpSpPr>
        <p:sp>
          <p:nvSpPr>
            <p:cNvPr id="287818" name="Line 43"/>
            <p:cNvSpPr>
              <a:spLocks noChangeShapeType="1"/>
            </p:cNvSpPr>
            <p:nvPr/>
          </p:nvSpPr>
          <p:spPr bwMode="auto">
            <a:xfrm flipV="1">
              <a:off x="4032" y="1830"/>
              <a:ext cx="912" cy="336"/>
            </a:xfrm>
            <a:prstGeom prst="line">
              <a:avLst/>
            </a:prstGeom>
            <a:noFill/>
            <a:ln w="28575">
              <a:solidFill>
                <a:srgbClr val="800000"/>
              </a:solidFill>
              <a:round/>
              <a:headEnd/>
              <a:tailEnd/>
            </a:ln>
          </p:spPr>
          <p:txBody>
            <a:bodyPr/>
            <a:lstStyle/>
            <a:p>
              <a:endParaRPr lang="ko-KR" altLang="en-US"/>
            </a:p>
          </p:txBody>
        </p:sp>
        <p:sp>
          <p:nvSpPr>
            <p:cNvPr id="287819" name="Line 44"/>
            <p:cNvSpPr>
              <a:spLocks noChangeShapeType="1"/>
            </p:cNvSpPr>
            <p:nvPr/>
          </p:nvSpPr>
          <p:spPr bwMode="auto">
            <a:xfrm>
              <a:off x="4032" y="1830"/>
              <a:ext cx="912" cy="336"/>
            </a:xfrm>
            <a:prstGeom prst="line">
              <a:avLst/>
            </a:prstGeom>
            <a:noFill/>
            <a:ln w="28575">
              <a:solidFill>
                <a:srgbClr val="800000"/>
              </a:solidFill>
              <a:round/>
              <a:headEnd/>
              <a:tailEnd/>
            </a:ln>
          </p:spPr>
          <p:txBody>
            <a:bodyPr/>
            <a:lstStyle/>
            <a:p>
              <a:endParaRPr lang="ko-KR" altLang="en-US"/>
            </a:p>
          </p:txBody>
        </p:sp>
      </p:grpSp>
      <p:sp>
        <p:nvSpPr>
          <p:cNvPr id="302121" name="Oval 45"/>
          <p:cNvSpPr>
            <a:spLocks noChangeArrowheads="1"/>
          </p:cNvSpPr>
          <p:nvPr/>
        </p:nvSpPr>
        <p:spPr bwMode="auto">
          <a:xfrm>
            <a:off x="3065463" y="4573588"/>
            <a:ext cx="762000" cy="304800"/>
          </a:xfrm>
          <a:prstGeom prst="ellipse">
            <a:avLst/>
          </a:prstGeom>
          <a:solidFill>
            <a:schemeClr val="accent2">
              <a:lumMod val="75000"/>
            </a:schemeClr>
          </a:solidFill>
          <a:ln w="9525">
            <a:solidFill>
              <a:schemeClr val="bg2"/>
            </a:solidFill>
            <a:round/>
            <a:headEnd/>
            <a:tailEnd/>
          </a:ln>
        </p:spPr>
        <p:txBody>
          <a:bodyPr wrap="none" anchor="ctr"/>
          <a:lstStyle/>
          <a:p>
            <a:pPr algn="ctr" latinLnBrk="0">
              <a:defRPr/>
            </a:pPr>
            <a:r>
              <a:rPr lang="ja-JP" altLang="en-US" sz="1800">
                <a:solidFill>
                  <a:schemeClr val="bg2"/>
                </a:solidFill>
                <a:latin typeface="ＭＳ Ｐゴシック" pitchFamily="34" charset="-128"/>
              </a:rPr>
              <a:t>モーセ</a:t>
            </a:r>
          </a:p>
        </p:txBody>
      </p:sp>
      <p:sp>
        <p:nvSpPr>
          <p:cNvPr id="287785" name="Oval 46"/>
          <p:cNvSpPr>
            <a:spLocks noChangeArrowheads="1"/>
          </p:cNvSpPr>
          <p:nvPr/>
        </p:nvSpPr>
        <p:spPr bwMode="auto">
          <a:xfrm>
            <a:off x="3257550" y="3659188"/>
            <a:ext cx="381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grpSp>
        <p:nvGrpSpPr>
          <p:cNvPr id="287786" name="Group 47"/>
          <p:cNvGrpSpPr>
            <a:grpSpLocks/>
          </p:cNvGrpSpPr>
          <p:nvPr/>
        </p:nvGrpSpPr>
        <p:grpSpPr bwMode="auto">
          <a:xfrm>
            <a:off x="1724025" y="4529138"/>
            <a:ext cx="984250" cy="396875"/>
            <a:chOff x="1027" y="3360"/>
            <a:chExt cx="620" cy="250"/>
          </a:xfrm>
        </p:grpSpPr>
        <p:sp>
          <p:nvSpPr>
            <p:cNvPr id="287816" name="Oval 48"/>
            <p:cNvSpPr>
              <a:spLocks noChangeArrowheads="1"/>
            </p:cNvSpPr>
            <p:nvPr/>
          </p:nvSpPr>
          <p:spPr bwMode="auto">
            <a:xfrm>
              <a:off x="1066" y="3408"/>
              <a:ext cx="192" cy="192"/>
            </a:xfrm>
            <a:prstGeom prst="ellipse">
              <a:avLst/>
            </a:prstGeom>
            <a:noFill/>
            <a:ln w="9525">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287817" name="Text Box 49"/>
            <p:cNvSpPr txBox="1">
              <a:spLocks noChangeArrowheads="1"/>
            </p:cNvSpPr>
            <p:nvPr/>
          </p:nvSpPr>
          <p:spPr bwMode="auto">
            <a:xfrm>
              <a:off x="1027" y="3360"/>
              <a:ext cx="620" cy="250"/>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イ 民族</a:t>
              </a:r>
            </a:p>
          </p:txBody>
        </p:sp>
      </p:grpSp>
      <p:sp>
        <p:nvSpPr>
          <p:cNvPr id="287787" name="Line 50"/>
          <p:cNvSpPr>
            <a:spLocks noChangeShapeType="1"/>
          </p:cNvSpPr>
          <p:nvPr/>
        </p:nvSpPr>
        <p:spPr bwMode="auto">
          <a:xfrm>
            <a:off x="2608263" y="4725988"/>
            <a:ext cx="457200" cy="0"/>
          </a:xfrm>
          <a:prstGeom prst="line">
            <a:avLst/>
          </a:prstGeom>
          <a:noFill/>
          <a:ln w="19050">
            <a:solidFill>
              <a:schemeClr val="bg2"/>
            </a:solidFill>
            <a:round/>
            <a:headEnd/>
            <a:tailEnd type="triangle" w="med" len="med"/>
          </a:ln>
        </p:spPr>
        <p:txBody>
          <a:bodyPr/>
          <a:lstStyle/>
          <a:p>
            <a:endParaRPr lang="ko-KR" altLang="en-US"/>
          </a:p>
        </p:txBody>
      </p:sp>
      <p:sp>
        <p:nvSpPr>
          <p:cNvPr id="287788" name="Line 51"/>
          <p:cNvSpPr>
            <a:spLocks noChangeShapeType="1"/>
          </p:cNvSpPr>
          <p:nvPr/>
        </p:nvSpPr>
        <p:spPr bwMode="auto">
          <a:xfrm flipV="1">
            <a:off x="3446463" y="4116388"/>
            <a:ext cx="0" cy="457200"/>
          </a:xfrm>
          <a:prstGeom prst="line">
            <a:avLst/>
          </a:prstGeom>
          <a:noFill/>
          <a:ln w="28575">
            <a:solidFill>
              <a:schemeClr val="bg2"/>
            </a:solidFill>
            <a:round/>
            <a:headEnd/>
            <a:tailEnd type="triangle" w="med" len="med"/>
          </a:ln>
        </p:spPr>
        <p:txBody>
          <a:bodyPr/>
          <a:lstStyle/>
          <a:p>
            <a:endParaRPr lang="ko-KR" altLang="en-US"/>
          </a:p>
        </p:txBody>
      </p:sp>
      <p:sp>
        <p:nvSpPr>
          <p:cNvPr id="302126" name="Oval 52"/>
          <p:cNvSpPr>
            <a:spLocks noChangeArrowheads="1"/>
          </p:cNvSpPr>
          <p:nvPr/>
        </p:nvSpPr>
        <p:spPr bwMode="auto">
          <a:xfrm>
            <a:off x="5427663" y="4573588"/>
            <a:ext cx="762000" cy="304800"/>
          </a:xfrm>
          <a:prstGeom prst="ellipse">
            <a:avLst/>
          </a:prstGeom>
          <a:solidFill>
            <a:schemeClr val="accent2">
              <a:lumMod val="75000"/>
            </a:schemeClr>
          </a:solidFill>
          <a:ln w="9525">
            <a:solidFill>
              <a:schemeClr val="bg2"/>
            </a:solidFill>
            <a:round/>
            <a:headEnd/>
            <a:tailEnd/>
          </a:ln>
        </p:spPr>
        <p:txBody>
          <a:bodyPr wrap="none" anchor="ctr"/>
          <a:lstStyle/>
          <a:p>
            <a:pPr algn="ctr" latinLnBrk="0">
              <a:defRPr/>
            </a:pPr>
            <a:r>
              <a:rPr lang="ja-JP" altLang="en-US" sz="1800">
                <a:solidFill>
                  <a:schemeClr val="bg2"/>
                </a:solidFill>
                <a:latin typeface="ＭＳ Ｐゴシック" pitchFamily="34" charset="-128"/>
              </a:rPr>
              <a:t>モーセ</a:t>
            </a:r>
          </a:p>
        </p:txBody>
      </p:sp>
      <p:sp>
        <p:nvSpPr>
          <p:cNvPr id="287790" name="Oval 53"/>
          <p:cNvSpPr>
            <a:spLocks noChangeArrowheads="1"/>
          </p:cNvSpPr>
          <p:nvPr/>
        </p:nvSpPr>
        <p:spPr bwMode="auto">
          <a:xfrm>
            <a:off x="5619750" y="3659188"/>
            <a:ext cx="381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grpSp>
        <p:nvGrpSpPr>
          <p:cNvPr id="287791" name="Group 54"/>
          <p:cNvGrpSpPr>
            <a:grpSpLocks/>
          </p:cNvGrpSpPr>
          <p:nvPr/>
        </p:nvGrpSpPr>
        <p:grpSpPr bwMode="auto">
          <a:xfrm>
            <a:off x="4071938" y="4529138"/>
            <a:ext cx="1276350" cy="396875"/>
            <a:chOff x="1018" y="3360"/>
            <a:chExt cx="804" cy="250"/>
          </a:xfrm>
        </p:grpSpPr>
        <p:sp>
          <p:nvSpPr>
            <p:cNvPr id="287814" name="Oval 55"/>
            <p:cNvSpPr>
              <a:spLocks noChangeArrowheads="1"/>
            </p:cNvSpPr>
            <p:nvPr/>
          </p:nvSpPr>
          <p:spPr bwMode="auto">
            <a:xfrm>
              <a:off x="1061" y="3408"/>
              <a:ext cx="192" cy="192"/>
            </a:xfrm>
            <a:prstGeom prst="ellipse">
              <a:avLst/>
            </a:prstGeom>
            <a:noFill/>
            <a:ln w="9525">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287815" name="Text Box 56"/>
            <p:cNvSpPr txBox="1">
              <a:spLocks noChangeArrowheads="1"/>
            </p:cNvSpPr>
            <p:nvPr/>
          </p:nvSpPr>
          <p:spPr bwMode="auto">
            <a:xfrm>
              <a:off x="1018" y="3360"/>
              <a:ext cx="804" cy="250"/>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イ 民族</a:t>
              </a:r>
            </a:p>
          </p:txBody>
        </p:sp>
      </p:grpSp>
      <p:sp>
        <p:nvSpPr>
          <p:cNvPr id="287792" name="Line 57"/>
          <p:cNvSpPr>
            <a:spLocks noChangeShapeType="1"/>
          </p:cNvSpPr>
          <p:nvPr/>
        </p:nvSpPr>
        <p:spPr bwMode="auto">
          <a:xfrm>
            <a:off x="4970463" y="4725988"/>
            <a:ext cx="457200" cy="0"/>
          </a:xfrm>
          <a:prstGeom prst="line">
            <a:avLst/>
          </a:prstGeom>
          <a:noFill/>
          <a:ln w="19050">
            <a:solidFill>
              <a:schemeClr val="bg2"/>
            </a:solidFill>
            <a:round/>
            <a:headEnd/>
            <a:tailEnd type="triangle" w="med" len="med"/>
          </a:ln>
        </p:spPr>
        <p:txBody>
          <a:bodyPr/>
          <a:lstStyle/>
          <a:p>
            <a:endParaRPr lang="ko-KR" altLang="en-US"/>
          </a:p>
        </p:txBody>
      </p:sp>
      <p:sp>
        <p:nvSpPr>
          <p:cNvPr id="287793" name="Line 58"/>
          <p:cNvSpPr>
            <a:spLocks noChangeShapeType="1"/>
          </p:cNvSpPr>
          <p:nvPr/>
        </p:nvSpPr>
        <p:spPr bwMode="auto">
          <a:xfrm flipV="1">
            <a:off x="5808663" y="4116388"/>
            <a:ext cx="0" cy="457200"/>
          </a:xfrm>
          <a:prstGeom prst="line">
            <a:avLst/>
          </a:prstGeom>
          <a:noFill/>
          <a:ln w="28575">
            <a:solidFill>
              <a:schemeClr val="bg2"/>
            </a:solidFill>
            <a:round/>
            <a:headEnd/>
            <a:tailEnd type="triangle" w="med" len="med"/>
          </a:ln>
        </p:spPr>
        <p:txBody>
          <a:bodyPr/>
          <a:lstStyle/>
          <a:p>
            <a:endParaRPr lang="ko-KR" altLang="en-US"/>
          </a:p>
        </p:txBody>
      </p:sp>
      <p:sp>
        <p:nvSpPr>
          <p:cNvPr id="302131" name="Oval 59"/>
          <p:cNvSpPr>
            <a:spLocks noChangeArrowheads="1"/>
          </p:cNvSpPr>
          <p:nvPr/>
        </p:nvSpPr>
        <p:spPr bwMode="auto">
          <a:xfrm>
            <a:off x="7713663" y="4573588"/>
            <a:ext cx="762000" cy="304800"/>
          </a:xfrm>
          <a:prstGeom prst="ellipse">
            <a:avLst/>
          </a:prstGeom>
          <a:solidFill>
            <a:schemeClr val="accent2">
              <a:lumMod val="75000"/>
            </a:schemeClr>
          </a:solidFill>
          <a:ln w="9525">
            <a:solidFill>
              <a:schemeClr val="bg2"/>
            </a:solidFill>
            <a:round/>
            <a:headEnd/>
            <a:tailEnd/>
          </a:ln>
        </p:spPr>
        <p:txBody>
          <a:bodyPr wrap="none" anchor="ctr"/>
          <a:lstStyle/>
          <a:p>
            <a:pPr algn="ctr" latinLnBrk="0">
              <a:defRPr/>
            </a:pPr>
            <a:r>
              <a:rPr lang="ja-JP" altLang="en-US" sz="1800">
                <a:solidFill>
                  <a:schemeClr val="bg2"/>
                </a:solidFill>
                <a:latin typeface="ＭＳ Ｐゴシック" pitchFamily="34" charset="-128"/>
              </a:rPr>
              <a:t>モーセ</a:t>
            </a:r>
          </a:p>
        </p:txBody>
      </p:sp>
      <p:sp>
        <p:nvSpPr>
          <p:cNvPr id="287795" name="Oval 60"/>
          <p:cNvSpPr>
            <a:spLocks noChangeArrowheads="1"/>
          </p:cNvSpPr>
          <p:nvPr/>
        </p:nvSpPr>
        <p:spPr bwMode="auto">
          <a:xfrm>
            <a:off x="7905750" y="3659188"/>
            <a:ext cx="381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grpSp>
        <p:nvGrpSpPr>
          <p:cNvPr id="287796" name="Group 61"/>
          <p:cNvGrpSpPr>
            <a:grpSpLocks/>
          </p:cNvGrpSpPr>
          <p:nvPr/>
        </p:nvGrpSpPr>
        <p:grpSpPr bwMode="auto">
          <a:xfrm>
            <a:off x="6357938" y="4529138"/>
            <a:ext cx="1276350" cy="396875"/>
            <a:chOff x="1018" y="3360"/>
            <a:chExt cx="804" cy="250"/>
          </a:xfrm>
        </p:grpSpPr>
        <p:sp>
          <p:nvSpPr>
            <p:cNvPr id="287812" name="Oval 62"/>
            <p:cNvSpPr>
              <a:spLocks noChangeArrowheads="1"/>
            </p:cNvSpPr>
            <p:nvPr/>
          </p:nvSpPr>
          <p:spPr bwMode="auto">
            <a:xfrm>
              <a:off x="1056" y="3408"/>
              <a:ext cx="192" cy="192"/>
            </a:xfrm>
            <a:prstGeom prst="ellipse">
              <a:avLst/>
            </a:prstGeom>
            <a:noFill/>
            <a:ln w="9525">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287813" name="Text Box 63"/>
            <p:cNvSpPr txBox="1">
              <a:spLocks noChangeArrowheads="1"/>
            </p:cNvSpPr>
            <p:nvPr/>
          </p:nvSpPr>
          <p:spPr bwMode="auto">
            <a:xfrm>
              <a:off x="1018" y="3360"/>
              <a:ext cx="804" cy="250"/>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イ 民族</a:t>
              </a:r>
            </a:p>
          </p:txBody>
        </p:sp>
      </p:grpSp>
      <p:sp>
        <p:nvSpPr>
          <p:cNvPr id="287797" name="Line 64"/>
          <p:cNvSpPr>
            <a:spLocks noChangeShapeType="1"/>
          </p:cNvSpPr>
          <p:nvPr/>
        </p:nvSpPr>
        <p:spPr bwMode="auto">
          <a:xfrm>
            <a:off x="7256463" y="4725988"/>
            <a:ext cx="457200" cy="0"/>
          </a:xfrm>
          <a:prstGeom prst="line">
            <a:avLst/>
          </a:prstGeom>
          <a:noFill/>
          <a:ln w="19050">
            <a:solidFill>
              <a:schemeClr val="bg2"/>
            </a:solidFill>
            <a:round/>
            <a:headEnd/>
            <a:tailEnd type="triangle" w="med" len="med"/>
          </a:ln>
        </p:spPr>
        <p:txBody>
          <a:bodyPr/>
          <a:lstStyle/>
          <a:p>
            <a:endParaRPr lang="ko-KR" altLang="en-US"/>
          </a:p>
        </p:txBody>
      </p:sp>
      <p:sp>
        <p:nvSpPr>
          <p:cNvPr id="287798" name="Line 65"/>
          <p:cNvSpPr>
            <a:spLocks noChangeShapeType="1"/>
          </p:cNvSpPr>
          <p:nvPr/>
        </p:nvSpPr>
        <p:spPr bwMode="auto">
          <a:xfrm flipV="1">
            <a:off x="8094663" y="4116388"/>
            <a:ext cx="0" cy="457200"/>
          </a:xfrm>
          <a:prstGeom prst="line">
            <a:avLst/>
          </a:prstGeom>
          <a:noFill/>
          <a:ln w="28575">
            <a:solidFill>
              <a:schemeClr val="bg2"/>
            </a:solidFill>
            <a:round/>
            <a:headEnd/>
            <a:tailEnd type="triangle" w="med" len="med"/>
          </a:ln>
        </p:spPr>
        <p:txBody>
          <a:bodyPr/>
          <a:lstStyle/>
          <a:p>
            <a:endParaRPr lang="ko-KR" altLang="en-US"/>
          </a:p>
        </p:txBody>
      </p:sp>
      <p:sp>
        <p:nvSpPr>
          <p:cNvPr id="287799" name="Line 66"/>
          <p:cNvSpPr>
            <a:spLocks noChangeShapeType="1"/>
          </p:cNvSpPr>
          <p:nvPr/>
        </p:nvSpPr>
        <p:spPr bwMode="auto">
          <a:xfrm flipV="1">
            <a:off x="2684463" y="4573588"/>
            <a:ext cx="228600" cy="304800"/>
          </a:xfrm>
          <a:prstGeom prst="line">
            <a:avLst/>
          </a:prstGeom>
          <a:noFill/>
          <a:ln w="28575">
            <a:solidFill>
              <a:schemeClr val="accent1"/>
            </a:solidFill>
            <a:round/>
            <a:headEnd/>
            <a:tailEnd/>
          </a:ln>
        </p:spPr>
        <p:txBody>
          <a:bodyPr/>
          <a:lstStyle/>
          <a:p>
            <a:endParaRPr lang="ko-KR" altLang="en-US"/>
          </a:p>
        </p:txBody>
      </p:sp>
      <p:sp>
        <p:nvSpPr>
          <p:cNvPr id="287800" name="Line 67"/>
          <p:cNvSpPr>
            <a:spLocks noChangeShapeType="1"/>
          </p:cNvSpPr>
          <p:nvPr/>
        </p:nvSpPr>
        <p:spPr bwMode="auto">
          <a:xfrm>
            <a:off x="2684463" y="4573588"/>
            <a:ext cx="228600" cy="304800"/>
          </a:xfrm>
          <a:prstGeom prst="line">
            <a:avLst/>
          </a:prstGeom>
          <a:noFill/>
          <a:ln w="28575">
            <a:solidFill>
              <a:schemeClr val="accent1"/>
            </a:solidFill>
            <a:round/>
            <a:headEnd/>
            <a:tailEnd/>
          </a:ln>
        </p:spPr>
        <p:txBody>
          <a:bodyPr/>
          <a:lstStyle/>
          <a:p>
            <a:endParaRPr lang="ko-KR" altLang="en-US"/>
          </a:p>
        </p:txBody>
      </p:sp>
      <p:sp>
        <p:nvSpPr>
          <p:cNvPr id="287801" name="Text Box 68"/>
          <p:cNvSpPr txBox="1">
            <a:spLocks noChangeArrowheads="1"/>
          </p:cNvSpPr>
          <p:nvPr/>
        </p:nvSpPr>
        <p:spPr bwMode="auto">
          <a:xfrm>
            <a:off x="3957638" y="5105400"/>
            <a:ext cx="2114550" cy="457200"/>
          </a:xfrm>
          <a:prstGeom prst="rect">
            <a:avLst/>
          </a:prstGeom>
          <a:noFill/>
          <a:ln w="9525">
            <a:noFill/>
            <a:miter lim="800000"/>
            <a:headEnd/>
            <a:tailEnd/>
          </a:ln>
        </p:spPr>
        <p:txBody>
          <a:bodyPr>
            <a:spAutoFit/>
          </a:bodyPr>
          <a:lstStyle/>
          <a:p>
            <a:pPr latinLnBrk="0"/>
            <a:r>
              <a:rPr lang="ja-JP" altLang="en-US" sz="1200">
                <a:solidFill>
                  <a:schemeClr val="bg2"/>
                </a:solidFill>
                <a:latin typeface="ＭＳ Ｐゴシック" pitchFamily="34" charset="-128"/>
              </a:rPr>
              <a:t>２次幕屋のための基台</a:t>
            </a:r>
            <a:r>
              <a:rPr lang="ko-KR" altLang="en-US" sz="1200">
                <a:solidFill>
                  <a:schemeClr val="bg2"/>
                </a:solidFill>
                <a:latin typeface="ＭＳ Ｐゴシック" pitchFamily="34" charset="-128"/>
              </a:rPr>
              <a:t> </a:t>
            </a:r>
            <a:r>
              <a:rPr lang="ja-JP" altLang="en-US" sz="1200">
                <a:solidFill>
                  <a:schemeClr val="bg2"/>
                </a:solidFill>
                <a:latin typeface="ＭＳ Ｐゴシック" pitchFamily="34" charset="-128"/>
              </a:rPr>
              <a:t>成功</a:t>
            </a:r>
            <a:endParaRPr lang="ko-KR" altLang="en-US" sz="1200">
              <a:solidFill>
                <a:schemeClr val="bg2"/>
              </a:solidFill>
              <a:latin typeface="ＭＳ Ｐゴシック" pitchFamily="34" charset="-128"/>
            </a:endParaRPr>
          </a:p>
          <a:p>
            <a:pPr latinLnBrk="0"/>
            <a:r>
              <a:rPr lang="ja-JP" altLang="en-US" sz="1200">
                <a:solidFill>
                  <a:schemeClr val="bg2"/>
                </a:solidFill>
                <a:latin typeface="ＭＳ Ｐゴシック" pitchFamily="34" charset="-128"/>
              </a:rPr>
              <a:t>シナイ山出発</a:t>
            </a:r>
            <a:r>
              <a:rPr lang="ko-KR" altLang="en-US" sz="1200">
                <a:solidFill>
                  <a:schemeClr val="bg2"/>
                </a:solidFill>
                <a:latin typeface="ＭＳ Ｐゴシック" pitchFamily="34" charset="-128"/>
              </a:rPr>
              <a:t> </a:t>
            </a:r>
            <a:r>
              <a:rPr lang="ja-JP" altLang="en-US" sz="1200">
                <a:solidFill>
                  <a:schemeClr val="bg2"/>
                </a:solidFill>
                <a:latin typeface="ＭＳ Ｐゴシック" pitchFamily="34" charset="-128"/>
              </a:rPr>
              <a:t>後</a:t>
            </a:r>
            <a:r>
              <a:rPr lang="ko-KR" altLang="en-US" sz="1200">
                <a:solidFill>
                  <a:schemeClr val="bg2"/>
                </a:solidFill>
                <a:latin typeface="ＭＳ Ｐゴシック" pitchFamily="34" charset="-128"/>
              </a:rPr>
              <a:t> </a:t>
            </a:r>
            <a:r>
              <a:rPr lang="ja-JP" altLang="en-US" sz="1200">
                <a:solidFill>
                  <a:schemeClr val="bg2"/>
                </a:solidFill>
                <a:latin typeface="ＭＳ Ｐゴシック" pitchFamily="34" charset="-128"/>
              </a:rPr>
              <a:t>民族</a:t>
            </a:r>
            <a:r>
              <a:rPr lang="ko-KR" altLang="en-US" sz="1200">
                <a:solidFill>
                  <a:schemeClr val="bg2"/>
                </a:solidFill>
                <a:latin typeface="ＭＳ Ｐゴシック" pitchFamily="34" charset="-128"/>
              </a:rPr>
              <a:t> </a:t>
            </a:r>
            <a:r>
              <a:rPr lang="ja-JP" altLang="en-US" sz="1200">
                <a:solidFill>
                  <a:schemeClr val="bg2"/>
                </a:solidFill>
                <a:latin typeface="ＭＳ Ｐゴシック" pitchFamily="34" charset="-128"/>
              </a:rPr>
              <a:t>不信</a:t>
            </a:r>
          </a:p>
        </p:txBody>
      </p:sp>
      <p:sp>
        <p:nvSpPr>
          <p:cNvPr id="287802" name="Text Box 69"/>
          <p:cNvSpPr txBox="1">
            <a:spLocks noChangeArrowheads="1"/>
          </p:cNvSpPr>
          <p:nvPr/>
        </p:nvSpPr>
        <p:spPr bwMode="auto">
          <a:xfrm>
            <a:off x="6259513" y="4910138"/>
            <a:ext cx="1857375" cy="639762"/>
          </a:xfrm>
          <a:prstGeom prst="rect">
            <a:avLst/>
          </a:prstGeom>
          <a:noFill/>
          <a:ln w="9525">
            <a:noFill/>
            <a:miter lim="800000"/>
            <a:headEnd/>
            <a:tailEnd/>
          </a:ln>
        </p:spPr>
        <p:txBody>
          <a:bodyPr>
            <a:spAutoFit/>
          </a:bodyPr>
          <a:lstStyle/>
          <a:p>
            <a:pPr latinLnBrk="0"/>
            <a:r>
              <a:rPr lang="ja-JP" altLang="en-US" sz="1200">
                <a:solidFill>
                  <a:schemeClr val="bg2"/>
                </a:solidFill>
                <a:latin typeface="ＭＳ Ｐゴシック" pitchFamily="34" charset="-128"/>
              </a:rPr>
              <a:t>（</a:t>
            </a:r>
            <a:r>
              <a:rPr lang="en-US" altLang="ja-JP" sz="1200">
                <a:solidFill>
                  <a:schemeClr val="bg2"/>
                </a:solidFill>
                <a:latin typeface="ＭＳ Ｐゴシック" pitchFamily="34" charset="-128"/>
              </a:rPr>
              <a:t>12</a:t>
            </a:r>
            <a:r>
              <a:rPr lang="ja-JP" altLang="en-US" sz="1200">
                <a:solidFill>
                  <a:schemeClr val="bg2"/>
                </a:solidFill>
                <a:latin typeface="ＭＳ Ｐゴシック" pitchFamily="34" charset="-128"/>
              </a:rPr>
              <a:t>支派長）</a:t>
            </a:r>
          </a:p>
          <a:p>
            <a:pPr latinLnBrk="0"/>
            <a:r>
              <a:rPr lang="en-US" altLang="ja-JP" sz="1200">
                <a:solidFill>
                  <a:schemeClr val="bg2"/>
                </a:solidFill>
                <a:latin typeface="ＭＳ Ｐゴシック" pitchFamily="34" charset="-128"/>
              </a:rPr>
              <a:t>10</a:t>
            </a:r>
            <a:r>
              <a:rPr lang="ja-JP" altLang="en-US" sz="1200">
                <a:solidFill>
                  <a:schemeClr val="bg2"/>
                </a:solidFill>
                <a:latin typeface="ＭＳ Ｐゴシック" pitchFamily="34" charset="-128"/>
              </a:rPr>
              <a:t>名</a:t>
            </a:r>
            <a:r>
              <a:rPr lang="ko-KR" altLang="en-US" sz="1200">
                <a:solidFill>
                  <a:schemeClr val="bg2"/>
                </a:solidFill>
                <a:latin typeface="ＭＳ Ｐゴシック" pitchFamily="34" charset="-128"/>
              </a:rPr>
              <a:t> </a:t>
            </a:r>
            <a:r>
              <a:rPr lang="ja-JP" altLang="en-US" sz="1200">
                <a:solidFill>
                  <a:schemeClr val="bg2"/>
                </a:solidFill>
                <a:latin typeface="ＭＳ Ｐゴシック" pitchFamily="34" charset="-128"/>
              </a:rPr>
              <a:t>不信、</a:t>
            </a:r>
            <a:r>
              <a:rPr lang="ko-KR" altLang="en-US" sz="1200">
                <a:solidFill>
                  <a:schemeClr val="bg2"/>
                </a:solidFill>
                <a:latin typeface="ＭＳ Ｐゴシック" pitchFamily="34" charset="-128"/>
              </a:rPr>
              <a:t>2</a:t>
            </a:r>
            <a:r>
              <a:rPr lang="ja-JP" altLang="en-US" sz="1200">
                <a:solidFill>
                  <a:schemeClr val="bg2"/>
                </a:solidFill>
                <a:latin typeface="ＭＳ Ｐゴシック" pitchFamily="34" charset="-128"/>
              </a:rPr>
              <a:t>名</a:t>
            </a:r>
            <a:r>
              <a:rPr lang="ko-KR" altLang="en-US" sz="1200">
                <a:solidFill>
                  <a:schemeClr val="bg2"/>
                </a:solidFill>
                <a:latin typeface="ＭＳ Ｐゴシック" pitchFamily="34" charset="-128"/>
              </a:rPr>
              <a:t> </a:t>
            </a:r>
            <a:r>
              <a:rPr lang="ja-JP" altLang="en-US" sz="1200">
                <a:solidFill>
                  <a:schemeClr val="bg2"/>
                </a:solidFill>
                <a:latin typeface="ＭＳ Ｐゴシック" pitchFamily="34" charset="-128"/>
              </a:rPr>
              <a:t>信</a:t>
            </a:r>
            <a:endParaRPr lang="ko-KR" altLang="en-US" sz="1200">
              <a:solidFill>
                <a:schemeClr val="bg2"/>
              </a:solidFill>
              <a:latin typeface="ＭＳ Ｐゴシック" pitchFamily="34" charset="-128"/>
            </a:endParaRPr>
          </a:p>
          <a:p>
            <a:pPr latinLnBrk="0"/>
            <a:r>
              <a:rPr lang="ja-JP" altLang="en-US" sz="1200">
                <a:solidFill>
                  <a:schemeClr val="bg2"/>
                </a:solidFill>
                <a:latin typeface="ＭＳ Ｐゴシック" pitchFamily="34" charset="-128"/>
              </a:rPr>
              <a:t>民族代表</a:t>
            </a:r>
            <a:r>
              <a:rPr lang="ko-KR" altLang="en-US" sz="1200">
                <a:solidFill>
                  <a:schemeClr val="bg2"/>
                </a:solidFill>
                <a:latin typeface="ＭＳ Ｐゴシック" pitchFamily="34" charset="-128"/>
              </a:rPr>
              <a:t> 10</a:t>
            </a:r>
            <a:r>
              <a:rPr lang="ja-JP" altLang="en-US" sz="1200">
                <a:solidFill>
                  <a:schemeClr val="bg2"/>
                </a:solidFill>
              </a:rPr>
              <a:t>支派</a:t>
            </a:r>
            <a:r>
              <a:rPr lang="ja-JP" altLang="en-US" sz="1200">
                <a:solidFill>
                  <a:schemeClr val="bg2"/>
                </a:solidFill>
                <a:latin typeface="ＭＳ Ｐゴシック" pitchFamily="34" charset="-128"/>
              </a:rPr>
              <a:t>不信</a:t>
            </a:r>
          </a:p>
        </p:txBody>
      </p:sp>
      <p:sp>
        <p:nvSpPr>
          <p:cNvPr id="287803" name="Text Box 70"/>
          <p:cNvSpPr txBox="1">
            <a:spLocks noChangeArrowheads="1"/>
          </p:cNvSpPr>
          <p:nvPr/>
        </p:nvSpPr>
        <p:spPr bwMode="auto">
          <a:xfrm>
            <a:off x="1671638" y="5105400"/>
            <a:ext cx="2257425" cy="457200"/>
          </a:xfrm>
          <a:prstGeom prst="rect">
            <a:avLst/>
          </a:prstGeom>
          <a:noFill/>
          <a:ln w="9525">
            <a:noFill/>
            <a:miter lim="800000"/>
            <a:headEnd/>
            <a:tailEnd/>
          </a:ln>
        </p:spPr>
        <p:txBody>
          <a:bodyPr>
            <a:spAutoFit/>
          </a:bodyPr>
          <a:lstStyle/>
          <a:p>
            <a:pPr latinLnBrk="0"/>
            <a:r>
              <a:rPr lang="ja-JP" altLang="en-US" sz="1200">
                <a:solidFill>
                  <a:schemeClr val="bg2"/>
                </a:solidFill>
                <a:latin typeface="ＭＳ Ｐゴシック" pitchFamily="34" charset="-128"/>
              </a:rPr>
              <a:t>民族：アロン中心　金の子牛</a:t>
            </a:r>
            <a:endParaRPr lang="ko-KR" altLang="en-US" sz="1200">
              <a:solidFill>
                <a:schemeClr val="bg2"/>
              </a:solidFill>
              <a:latin typeface="ＭＳ Ｐゴシック" pitchFamily="34" charset="-128"/>
            </a:endParaRPr>
          </a:p>
          <a:p>
            <a:pPr latinLnBrk="0"/>
            <a:r>
              <a:rPr lang="ja-JP" altLang="en-US" sz="1200">
                <a:solidFill>
                  <a:schemeClr val="bg2"/>
                </a:solidFill>
                <a:latin typeface="ＭＳ Ｐゴシック" pitchFamily="34" charset="-128"/>
              </a:rPr>
              <a:t>モーセ激怒、石板壊す（</a:t>
            </a:r>
            <a:r>
              <a:rPr lang="ko-KR" altLang="en-US" sz="1200">
                <a:solidFill>
                  <a:schemeClr val="bg2"/>
                </a:solidFill>
                <a:latin typeface="ＭＳ Ｐゴシック" pitchFamily="34" charset="-128"/>
              </a:rPr>
              <a:t>出32/9</a:t>
            </a:r>
            <a:r>
              <a:rPr lang="ja-JP" altLang="en-US" sz="1200">
                <a:solidFill>
                  <a:schemeClr val="bg2"/>
                </a:solidFill>
                <a:latin typeface="ＭＳ Ｐゴシック" pitchFamily="34" charset="-128"/>
              </a:rPr>
              <a:t>）</a:t>
            </a:r>
          </a:p>
        </p:txBody>
      </p:sp>
      <p:sp>
        <p:nvSpPr>
          <p:cNvPr id="287804" name="Text Box 71"/>
          <p:cNvSpPr txBox="1">
            <a:spLocks noChangeArrowheads="1"/>
          </p:cNvSpPr>
          <p:nvPr/>
        </p:nvSpPr>
        <p:spPr bwMode="auto">
          <a:xfrm>
            <a:off x="381000" y="153988"/>
            <a:ext cx="32464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（４） 幕屋（象徴的 メシヤ）</a:t>
            </a:r>
          </a:p>
        </p:txBody>
      </p:sp>
      <p:sp>
        <p:nvSpPr>
          <p:cNvPr id="287805" name="Text Box 72"/>
          <p:cNvSpPr txBox="1">
            <a:spLocks noChangeArrowheads="1"/>
          </p:cNvSpPr>
          <p:nvPr/>
        </p:nvSpPr>
        <p:spPr bwMode="auto">
          <a:xfrm>
            <a:off x="7640638" y="2919413"/>
            <a:ext cx="873125" cy="581025"/>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a:t>
            </a:r>
            <a:r>
              <a:rPr lang="ja-JP" altLang="en-US" sz="1600">
                <a:solidFill>
                  <a:schemeClr val="bg2"/>
                </a:solidFill>
                <a:latin typeface="ＭＳ Ｐゴシック" pitchFamily="34" charset="-128"/>
              </a:rPr>
              <a:t>４０年</a:t>
            </a:r>
          </a:p>
          <a:p>
            <a:pPr latinLnBrk="0"/>
            <a:r>
              <a:rPr lang="ja-JP" altLang="en-US" sz="1600">
                <a:solidFill>
                  <a:schemeClr val="bg2"/>
                </a:solidFill>
                <a:latin typeface="ＭＳ Ｐゴシック" pitchFamily="34" charset="-128"/>
              </a:rPr>
              <a:t>　　荒野</a:t>
            </a:r>
          </a:p>
        </p:txBody>
      </p:sp>
      <p:grpSp>
        <p:nvGrpSpPr>
          <p:cNvPr id="287806" name="Group 73"/>
          <p:cNvGrpSpPr>
            <a:grpSpLocks/>
          </p:cNvGrpSpPr>
          <p:nvPr/>
        </p:nvGrpSpPr>
        <p:grpSpPr bwMode="auto">
          <a:xfrm>
            <a:off x="7367588" y="4579938"/>
            <a:ext cx="228600" cy="304800"/>
            <a:chOff x="4641" y="2885"/>
            <a:chExt cx="144" cy="192"/>
          </a:xfrm>
        </p:grpSpPr>
        <p:sp>
          <p:nvSpPr>
            <p:cNvPr id="287810" name="Line 74"/>
            <p:cNvSpPr>
              <a:spLocks noChangeShapeType="1"/>
            </p:cNvSpPr>
            <p:nvPr/>
          </p:nvSpPr>
          <p:spPr bwMode="auto">
            <a:xfrm flipV="1">
              <a:off x="4641" y="2885"/>
              <a:ext cx="144" cy="192"/>
            </a:xfrm>
            <a:prstGeom prst="line">
              <a:avLst/>
            </a:prstGeom>
            <a:noFill/>
            <a:ln w="28575">
              <a:solidFill>
                <a:schemeClr val="accent1"/>
              </a:solidFill>
              <a:round/>
              <a:headEnd/>
              <a:tailEnd/>
            </a:ln>
          </p:spPr>
          <p:txBody>
            <a:bodyPr/>
            <a:lstStyle/>
            <a:p>
              <a:endParaRPr lang="ko-KR" altLang="en-US"/>
            </a:p>
          </p:txBody>
        </p:sp>
        <p:sp>
          <p:nvSpPr>
            <p:cNvPr id="287811" name="Line 75"/>
            <p:cNvSpPr>
              <a:spLocks noChangeShapeType="1"/>
            </p:cNvSpPr>
            <p:nvPr/>
          </p:nvSpPr>
          <p:spPr bwMode="auto">
            <a:xfrm>
              <a:off x="4641" y="2885"/>
              <a:ext cx="144" cy="192"/>
            </a:xfrm>
            <a:prstGeom prst="line">
              <a:avLst/>
            </a:prstGeom>
            <a:noFill/>
            <a:ln w="28575">
              <a:solidFill>
                <a:schemeClr val="accent1"/>
              </a:solidFill>
              <a:round/>
              <a:headEnd/>
              <a:tailEnd/>
            </a:ln>
          </p:spPr>
          <p:txBody>
            <a:bodyPr/>
            <a:lstStyle/>
            <a:p>
              <a:endParaRPr lang="ko-KR" altLang="en-US"/>
            </a:p>
          </p:txBody>
        </p:sp>
      </p:grpSp>
      <p:sp>
        <p:nvSpPr>
          <p:cNvPr id="287807" name="Text Box 76"/>
          <p:cNvSpPr txBox="1">
            <a:spLocks noChangeArrowheads="1"/>
          </p:cNvSpPr>
          <p:nvPr/>
        </p:nvSpPr>
        <p:spPr bwMode="auto">
          <a:xfrm>
            <a:off x="1357313" y="6000750"/>
            <a:ext cx="6570662" cy="519113"/>
          </a:xfrm>
          <a:prstGeom prst="rect">
            <a:avLst/>
          </a:prstGeom>
          <a:noFill/>
          <a:ln w="9525">
            <a:noFill/>
            <a:miter lim="800000"/>
            <a:headEnd/>
            <a:tailEnd/>
          </a:ln>
        </p:spPr>
        <p:txBody>
          <a:bodyPr wrap="none">
            <a:spAutoFit/>
          </a:bodyPr>
          <a:lstStyle/>
          <a:p>
            <a:pPr latinLnBrk="0"/>
            <a:r>
              <a:rPr lang="ja-JP" altLang="en-US" sz="2800">
                <a:solidFill>
                  <a:srgbClr val="CC0000"/>
                </a:solidFill>
              </a:rPr>
              <a:t>結果 ： 第二次 民族的カナン復帰路程失敗</a:t>
            </a:r>
          </a:p>
        </p:txBody>
      </p:sp>
      <p:sp>
        <p:nvSpPr>
          <p:cNvPr id="302145" name="Rectangle 77"/>
          <p:cNvSpPr>
            <a:spLocks noChangeArrowheads="1"/>
          </p:cNvSpPr>
          <p:nvPr/>
        </p:nvSpPr>
        <p:spPr bwMode="auto">
          <a:xfrm>
            <a:off x="4800600" y="2438400"/>
            <a:ext cx="855663" cy="541338"/>
          </a:xfrm>
          <a:prstGeom prst="rect">
            <a:avLst/>
          </a:prstGeom>
          <a:solidFill>
            <a:schemeClr val="accent2">
              <a:lumMod val="75000"/>
            </a:schemeClr>
          </a:solidFill>
          <a:ln w="9525">
            <a:solidFill>
              <a:schemeClr val="bg2"/>
            </a:solidFill>
            <a:miter lim="800000"/>
            <a:headEnd/>
            <a:tailEnd/>
          </a:ln>
        </p:spPr>
        <p:txBody>
          <a:bodyPr wrap="none" anchor="ctr"/>
          <a:lstStyle/>
          <a:p>
            <a:pPr algn="ctr" latinLnBrk="0">
              <a:defRPr/>
            </a:pPr>
            <a:r>
              <a:rPr lang="ja-JP" altLang="en-US" sz="1400">
                <a:solidFill>
                  <a:schemeClr val="bg2"/>
                </a:solidFill>
                <a:latin typeface="ＭＳ Ｐゴシック" pitchFamily="34" charset="-128"/>
              </a:rPr>
              <a:t>二つの石板</a:t>
            </a:r>
          </a:p>
        </p:txBody>
      </p:sp>
      <p:sp>
        <p:nvSpPr>
          <p:cNvPr id="302146" name="Rectangle 78"/>
          <p:cNvSpPr>
            <a:spLocks noChangeArrowheads="1"/>
          </p:cNvSpPr>
          <p:nvPr/>
        </p:nvSpPr>
        <p:spPr bwMode="auto">
          <a:xfrm>
            <a:off x="6629400" y="2438400"/>
            <a:ext cx="855663" cy="541338"/>
          </a:xfrm>
          <a:prstGeom prst="rect">
            <a:avLst/>
          </a:prstGeom>
          <a:solidFill>
            <a:schemeClr val="accent2">
              <a:lumMod val="75000"/>
            </a:schemeClr>
          </a:solidFill>
          <a:ln w="9525">
            <a:solidFill>
              <a:schemeClr val="bg2"/>
            </a:solidFill>
            <a:miter lim="800000"/>
            <a:headEnd/>
            <a:tailEnd/>
          </a:ln>
        </p:spPr>
        <p:txBody>
          <a:bodyPr wrap="none" anchor="ctr"/>
          <a:lstStyle/>
          <a:p>
            <a:pPr algn="ctr" latinLnBrk="0">
              <a:defRPr/>
            </a:pPr>
            <a:r>
              <a:rPr lang="ja-JP" altLang="en-US" sz="1400">
                <a:solidFill>
                  <a:schemeClr val="bg2"/>
                </a:solidFill>
                <a:latin typeface="ＭＳ Ｐゴシック" pitchFamily="34" charset="-128"/>
              </a:rPr>
              <a:t>二つの石板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Line 18"/>
          <p:cNvSpPr>
            <a:spLocks noChangeShapeType="1"/>
          </p:cNvSpPr>
          <p:nvPr/>
        </p:nvSpPr>
        <p:spPr bwMode="auto">
          <a:xfrm flipV="1">
            <a:off x="4405313" y="4265613"/>
            <a:ext cx="0" cy="457200"/>
          </a:xfrm>
          <a:prstGeom prst="line">
            <a:avLst/>
          </a:prstGeom>
          <a:noFill/>
          <a:ln w="38100">
            <a:solidFill>
              <a:schemeClr val="bg2"/>
            </a:solidFill>
            <a:round/>
            <a:headEnd/>
            <a:tailEnd type="triangle" w="med" len="med"/>
          </a:ln>
        </p:spPr>
        <p:txBody>
          <a:bodyPr/>
          <a:lstStyle/>
          <a:p>
            <a:endParaRPr lang="ko-KR" altLang="en-US"/>
          </a:p>
        </p:txBody>
      </p:sp>
      <p:sp>
        <p:nvSpPr>
          <p:cNvPr id="288770" name="Line 25"/>
          <p:cNvSpPr>
            <a:spLocks noChangeShapeType="1"/>
          </p:cNvSpPr>
          <p:nvPr/>
        </p:nvSpPr>
        <p:spPr bwMode="auto">
          <a:xfrm flipV="1">
            <a:off x="7391400" y="4265613"/>
            <a:ext cx="0" cy="457200"/>
          </a:xfrm>
          <a:prstGeom prst="line">
            <a:avLst/>
          </a:prstGeom>
          <a:noFill/>
          <a:ln w="38100">
            <a:solidFill>
              <a:schemeClr val="bg2"/>
            </a:solidFill>
            <a:round/>
            <a:headEnd/>
            <a:tailEnd type="triangle" w="med" len="med"/>
          </a:ln>
        </p:spPr>
        <p:txBody>
          <a:bodyPr/>
          <a:lstStyle/>
          <a:p>
            <a:endParaRPr lang="ko-KR" altLang="en-US"/>
          </a:p>
        </p:txBody>
      </p:sp>
      <p:sp>
        <p:nvSpPr>
          <p:cNvPr id="288771" name="Text Box 2"/>
          <p:cNvSpPr txBox="1">
            <a:spLocks noChangeArrowheads="1"/>
          </p:cNvSpPr>
          <p:nvPr/>
        </p:nvSpPr>
        <p:spPr bwMode="auto">
          <a:xfrm>
            <a:off x="0" y="71438"/>
            <a:ext cx="9144000" cy="641350"/>
          </a:xfrm>
          <a:prstGeom prst="rect">
            <a:avLst/>
          </a:prstGeom>
          <a:noFill/>
          <a:ln w="9525">
            <a:noFill/>
            <a:miter lim="800000"/>
            <a:headEnd/>
            <a:tailEnd/>
          </a:ln>
        </p:spPr>
        <p:txBody>
          <a:bodyPr>
            <a:spAutoFit/>
          </a:bodyPr>
          <a:lstStyle/>
          <a:p>
            <a:pPr latinLnBrk="0"/>
            <a:r>
              <a:rPr lang="ja-JP" altLang="en-US" sz="3600" b="0">
                <a:solidFill>
                  <a:schemeClr val="bg2"/>
                </a:solidFill>
                <a:latin typeface="ＭＳ Ｐゴシック" pitchFamily="34" charset="-128"/>
              </a:rPr>
              <a:t>　四、第三次民族的カナン復帰路程</a:t>
            </a:r>
          </a:p>
        </p:txBody>
      </p:sp>
      <p:sp>
        <p:nvSpPr>
          <p:cNvPr id="288772" name="Text Box 3"/>
          <p:cNvSpPr txBox="1">
            <a:spLocks noChangeArrowheads="1"/>
          </p:cNvSpPr>
          <p:nvPr/>
        </p:nvSpPr>
        <p:spPr bwMode="auto">
          <a:xfrm>
            <a:off x="762000" y="1665288"/>
            <a:ext cx="8382000" cy="1123950"/>
          </a:xfrm>
          <a:prstGeom prst="rect">
            <a:avLst/>
          </a:prstGeom>
          <a:noFill/>
          <a:ln w="9525">
            <a:noFill/>
            <a:miter lim="800000"/>
            <a:headEnd/>
            <a:tailEnd/>
          </a:ln>
        </p:spPr>
        <p:txBody>
          <a:bodyPr>
            <a:spAutoFit/>
          </a:bodyPr>
          <a:lstStyle/>
          <a:p>
            <a:pPr latinLnBrk="0">
              <a:lnSpc>
                <a:spcPct val="110000"/>
              </a:lnSpc>
            </a:pPr>
            <a:r>
              <a:rPr lang="ja-JP" altLang="en-US" sz="2200">
                <a:solidFill>
                  <a:schemeClr val="bg2"/>
                </a:solidFill>
                <a:latin typeface="ＭＳ Ｐゴシック" pitchFamily="34" charset="-128"/>
              </a:rPr>
              <a:t>（１） 信仰基台</a:t>
            </a:r>
            <a:r>
              <a:rPr lang="ja-JP" altLang="en-US" sz="2200">
                <a:solidFill>
                  <a:srgbClr val="FFC000"/>
                </a:solidFill>
                <a:latin typeface="ＭＳ Ｐゴシック" pitchFamily="34" charset="-128"/>
              </a:rPr>
              <a:t>	</a:t>
            </a:r>
          </a:p>
          <a:p>
            <a:pPr latinLnBrk="0">
              <a:spcBef>
                <a:spcPts val="600"/>
              </a:spcBef>
            </a:pPr>
            <a:r>
              <a:rPr lang="ja-JP" altLang="en-US" sz="1800">
                <a:solidFill>
                  <a:schemeClr val="bg2"/>
                </a:solidFill>
                <a:latin typeface="ＭＳ Ｐゴシック" pitchFamily="34" charset="-128"/>
              </a:rPr>
              <a:t>      ① 中心人物 ＝ モーセ</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② 条件物 ＝ シナイ荒野４０年 （信仰、忠誠をもって</a:t>
            </a:r>
            <a:r>
              <a:rPr lang="ko-KR"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幕屋を迎える）</a:t>
            </a:r>
          </a:p>
        </p:txBody>
      </p:sp>
      <p:sp>
        <p:nvSpPr>
          <p:cNvPr id="288773" name="Text Box 4"/>
          <p:cNvSpPr txBox="1">
            <a:spLocks noChangeArrowheads="1"/>
          </p:cNvSpPr>
          <p:nvPr/>
        </p:nvSpPr>
        <p:spPr bwMode="auto">
          <a:xfrm>
            <a:off x="762000" y="3000375"/>
            <a:ext cx="4191000" cy="1090613"/>
          </a:xfrm>
          <a:prstGeom prst="rect">
            <a:avLst/>
          </a:prstGeom>
          <a:noFill/>
          <a:ln w="9525">
            <a:noFill/>
            <a:miter lim="800000"/>
            <a:headEnd/>
            <a:tailEnd/>
          </a:ln>
        </p:spPr>
        <p:txBody>
          <a:bodyPr>
            <a:spAutoFit/>
          </a:bodyPr>
          <a:lstStyle/>
          <a:p>
            <a:pPr latinLnBrk="0">
              <a:lnSpc>
                <a:spcPct val="110000"/>
              </a:lnSpc>
            </a:pPr>
            <a:r>
              <a:rPr lang="ja-JP" altLang="en-US" sz="2000">
                <a:solidFill>
                  <a:schemeClr val="bg2"/>
                </a:solidFill>
                <a:latin typeface="ＭＳ Ｐゴシック" pitchFamily="34" charset="-128"/>
              </a:rPr>
              <a:t>（２） 実体基台</a:t>
            </a:r>
            <a:r>
              <a:rPr lang="ja-JP" altLang="en-US" sz="2000">
                <a:latin typeface="ＭＳ Ｐゴシック" pitchFamily="34" charset="-128"/>
              </a:rPr>
              <a:t>	</a:t>
            </a:r>
          </a:p>
          <a:p>
            <a:pPr latinLnBrk="0">
              <a:spcBef>
                <a:spcPts val="600"/>
              </a:spcBef>
            </a:pPr>
            <a:r>
              <a:rPr lang="ja-JP" altLang="en-US" sz="1800">
                <a:solidFill>
                  <a:schemeClr val="bg2"/>
                </a:solidFill>
                <a:latin typeface="ＭＳ Ｐゴシック" pitchFamily="34" charset="-128"/>
              </a:rPr>
              <a:t>      ① 中心人物 ＝ モーセ</a:t>
            </a:r>
          </a:p>
          <a:p>
            <a:pPr latinLnBrk="0">
              <a:lnSpc>
                <a:spcPct val="114000"/>
              </a:lnSpc>
            </a:pPr>
            <a:r>
              <a:rPr lang="ja-JP" altLang="en-US" sz="1800">
                <a:solidFill>
                  <a:schemeClr val="bg2"/>
                </a:solidFill>
                <a:latin typeface="ＭＳ Ｐゴシック" pitchFamily="34" charset="-128"/>
              </a:rPr>
              <a:t>      ② 条件</a:t>
            </a:r>
          </a:p>
        </p:txBody>
      </p:sp>
      <p:sp>
        <p:nvSpPr>
          <p:cNvPr id="288774" name="Text Box 5"/>
          <p:cNvSpPr txBox="1">
            <a:spLocks noChangeArrowheads="1"/>
          </p:cNvSpPr>
          <p:nvPr/>
        </p:nvSpPr>
        <p:spPr bwMode="auto">
          <a:xfrm>
            <a:off x="2357438" y="4049713"/>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（旧世代）</a:t>
            </a:r>
          </a:p>
        </p:txBody>
      </p:sp>
      <p:sp>
        <p:nvSpPr>
          <p:cNvPr id="288775" name="Text Box 6"/>
          <p:cNvSpPr txBox="1">
            <a:spLocks noChangeArrowheads="1"/>
          </p:cNvSpPr>
          <p:nvPr/>
        </p:nvSpPr>
        <p:spPr bwMode="auto">
          <a:xfrm>
            <a:off x="5286375" y="4049713"/>
            <a:ext cx="1208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（新世代）</a:t>
            </a:r>
          </a:p>
        </p:txBody>
      </p:sp>
      <p:sp>
        <p:nvSpPr>
          <p:cNvPr id="288776" name="Line 7"/>
          <p:cNvSpPr>
            <a:spLocks noChangeShapeType="1"/>
          </p:cNvSpPr>
          <p:nvPr/>
        </p:nvSpPr>
        <p:spPr bwMode="auto">
          <a:xfrm>
            <a:off x="4294188" y="3500438"/>
            <a:ext cx="0" cy="304800"/>
          </a:xfrm>
          <a:prstGeom prst="line">
            <a:avLst/>
          </a:prstGeom>
          <a:noFill/>
          <a:ln w="28575">
            <a:noFill/>
            <a:round/>
            <a:headEnd/>
            <a:tailEnd type="triangle" w="med" len="med"/>
          </a:ln>
        </p:spPr>
        <p:txBody>
          <a:bodyPr/>
          <a:lstStyle/>
          <a:p>
            <a:endParaRPr lang="ko-KR" altLang="en-US"/>
          </a:p>
        </p:txBody>
      </p:sp>
      <p:sp>
        <p:nvSpPr>
          <p:cNvPr id="288777" name="Text Box 11"/>
          <p:cNvSpPr txBox="1">
            <a:spLocks noChangeArrowheads="1"/>
          </p:cNvSpPr>
          <p:nvPr/>
        </p:nvSpPr>
        <p:spPr bwMode="auto">
          <a:xfrm>
            <a:off x="576263" y="1052513"/>
            <a:ext cx="461168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１．モーセを中心とする摂理</a:t>
            </a:r>
          </a:p>
        </p:txBody>
      </p:sp>
      <p:sp>
        <p:nvSpPr>
          <p:cNvPr id="288778" name="Oval 12"/>
          <p:cNvSpPr>
            <a:spLocks noChangeArrowheads="1"/>
          </p:cNvSpPr>
          <p:nvPr/>
        </p:nvSpPr>
        <p:spPr bwMode="auto">
          <a:xfrm>
            <a:off x="3871913" y="4646613"/>
            <a:ext cx="1071562" cy="428625"/>
          </a:xfrm>
          <a:prstGeom prst="ellipse">
            <a:avLst/>
          </a:prstGeom>
          <a:solidFill>
            <a:srgbClr val="FFCCCC"/>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モーセ</a:t>
            </a:r>
          </a:p>
        </p:txBody>
      </p:sp>
      <p:sp>
        <p:nvSpPr>
          <p:cNvPr id="288779" name="Oval 13"/>
          <p:cNvSpPr>
            <a:spLocks noChangeArrowheads="1"/>
          </p:cNvSpPr>
          <p:nvPr/>
        </p:nvSpPr>
        <p:spPr bwMode="auto">
          <a:xfrm>
            <a:off x="4056063" y="3503613"/>
            <a:ext cx="727075" cy="727075"/>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grpSp>
        <p:nvGrpSpPr>
          <p:cNvPr id="288780" name="Group 14"/>
          <p:cNvGrpSpPr>
            <a:grpSpLocks/>
          </p:cNvGrpSpPr>
          <p:nvPr/>
        </p:nvGrpSpPr>
        <p:grpSpPr bwMode="auto">
          <a:xfrm>
            <a:off x="2500313" y="4660900"/>
            <a:ext cx="923925" cy="396875"/>
            <a:chOff x="1056" y="3360"/>
            <a:chExt cx="582" cy="250"/>
          </a:xfrm>
        </p:grpSpPr>
        <p:sp>
          <p:nvSpPr>
            <p:cNvPr id="288789" name="Oval 15"/>
            <p:cNvSpPr>
              <a:spLocks noChangeArrowheads="1"/>
            </p:cNvSpPr>
            <p:nvPr/>
          </p:nvSpPr>
          <p:spPr bwMode="auto">
            <a:xfrm>
              <a:off x="1056" y="3388"/>
              <a:ext cx="192" cy="192"/>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a:t>
              </a:r>
            </a:p>
          </p:txBody>
        </p:sp>
        <p:sp>
          <p:nvSpPr>
            <p:cNvPr id="288790" name="Text Box 16"/>
            <p:cNvSpPr txBox="1">
              <a:spLocks noChangeArrowheads="1"/>
            </p:cNvSpPr>
            <p:nvPr/>
          </p:nvSpPr>
          <p:spPr bwMode="auto">
            <a:xfrm>
              <a:off x="1200" y="3360"/>
              <a:ext cx="438" cy="250"/>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民族</a:t>
              </a:r>
            </a:p>
          </p:txBody>
        </p:sp>
      </p:grpSp>
      <p:sp>
        <p:nvSpPr>
          <p:cNvPr id="288781" name="Line 17"/>
          <p:cNvSpPr>
            <a:spLocks noChangeShapeType="1"/>
          </p:cNvSpPr>
          <p:nvPr/>
        </p:nvSpPr>
        <p:spPr bwMode="auto">
          <a:xfrm>
            <a:off x="3390900" y="4868863"/>
            <a:ext cx="457200" cy="0"/>
          </a:xfrm>
          <a:prstGeom prst="line">
            <a:avLst/>
          </a:prstGeom>
          <a:noFill/>
          <a:ln w="38100">
            <a:solidFill>
              <a:schemeClr val="bg2"/>
            </a:solidFill>
            <a:round/>
            <a:headEnd/>
            <a:tailEnd type="triangle" w="med" len="med"/>
          </a:ln>
        </p:spPr>
        <p:txBody>
          <a:bodyPr/>
          <a:lstStyle/>
          <a:p>
            <a:endParaRPr lang="ko-KR" altLang="en-US"/>
          </a:p>
        </p:txBody>
      </p:sp>
      <p:sp>
        <p:nvSpPr>
          <p:cNvPr id="288782" name="Oval 19"/>
          <p:cNvSpPr>
            <a:spLocks noChangeArrowheads="1"/>
          </p:cNvSpPr>
          <p:nvPr/>
        </p:nvSpPr>
        <p:spPr bwMode="auto">
          <a:xfrm>
            <a:off x="6858000" y="4646613"/>
            <a:ext cx="1071563" cy="428625"/>
          </a:xfrm>
          <a:prstGeom prst="ellipse">
            <a:avLst/>
          </a:prstGeom>
          <a:solidFill>
            <a:srgbClr val="FFCCCC"/>
          </a:solid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モーセ</a:t>
            </a:r>
          </a:p>
        </p:txBody>
      </p:sp>
      <p:sp>
        <p:nvSpPr>
          <p:cNvPr id="288783" name="Oval 20"/>
          <p:cNvSpPr>
            <a:spLocks noChangeArrowheads="1"/>
          </p:cNvSpPr>
          <p:nvPr/>
        </p:nvSpPr>
        <p:spPr bwMode="auto">
          <a:xfrm>
            <a:off x="7026275" y="3516313"/>
            <a:ext cx="727075" cy="727075"/>
          </a:xfrm>
          <a:prstGeom prst="ellipse">
            <a:avLst/>
          </a:prstGeom>
          <a:solidFill>
            <a:schemeClr val="tx2"/>
          </a:solid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grpSp>
        <p:nvGrpSpPr>
          <p:cNvPr id="288784" name="Group 21"/>
          <p:cNvGrpSpPr>
            <a:grpSpLocks/>
          </p:cNvGrpSpPr>
          <p:nvPr/>
        </p:nvGrpSpPr>
        <p:grpSpPr bwMode="auto">
          <a:xfrm>
            <a:off x="5484813" y="4660900"/>
            <a:ext cx="923925" cy="396875"/>
            <a:chOff x="1056" y="3360"/>
            <a:chExt cx="582" cy="250"/>
          </a:xfrm>
        </p:grpSpPr>
        <p:sp>
          <p:nvSpPr>
            <p:cNvPr id="288787" name="Oval 22"/>
            <p:cNvSpPr>
              <a:spLocks noChangeArrowheads="1"/>
            </p:cNvSpPr>
            <p:nvPr/>
          </p:nvSpPr>
          <p:spPr bwMode="auto">
            <a:xfrm>
              <a:off x="1056" y="3388"/>
              <a:ext cx="192" cy="192"/>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a:t>
              </a:r>
            </a:p>
          </p:txBody>
        </p:sp>
        <p:sp>
          <p:nvSpPr>
            <p:cNvPr id="288788" name="Text Box 23"/>
            <p:cNvSpPr txBox="1">
              <a:spLocks noChangeArrowheads="1"/>
            </p:cNvSpPr>
            <p:nvPr/>
          </p:nvSpPr>
          <p:spPr bwMode="auto">
            <a:xfrm>
              <a:off x="1200" y="3360"/>
              <a:ext cx="438" cy="250"/>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民族</a:t>
              </a:r>
            </a:p>
          </p:txBody>
        </p:sp>
      </p:grpSp>
      <p:sp>
        <p:nvSpPr>
          <p:cNvPr id="288785" name="Line 24"/>
          <p:cNvSpPr>
            <a:spLocks noChangeShapeType="1"/>
          </p:cNvSpPr>
          <p:nvPr/>
        </p:nvSpPr>
        <p:spPr bwMode="auto">
          <a:xfrm>
            <a:off x="6375400" y="4868863"/>
            <a:ext cx="457200" cy="0"/>
          </a:xfrm>
          <a:prstGeom prst="line">
            <a:avLst/>
          </a:prstGeom>
          <a:noFill/>
          <a:ln w="38100">
            <a:solidFill>
              <a:schemeClr val="bg2"/>
            </a:solidFill>
            <a:round/>
            <a:headEnd/>
            <a:tailEnd type="triangle" w="med" len="med"/>
          </a:ln>
        </p:spPr>
        <p:txBody>
          <a:bodyPr/>
          <a:lstStyle/>
          <a:p>
            <a:endParaRPr lang="ko-KR" altLang="en-US"/>
          </a:p>
        </p:txBody>
      </p:sp>
      <p:sp>
        <p:nvSpPr>
          <p:cNvPr id="288786" name="Rectangle 26"/>
          <p:cNvSpPr>
            <a:spLocks noChangeArrowheads="1"/>
          </p:cNvSpPr>
          <p:nvPr/>
        </p:nvSpPr>
        <p:spPr bwMode="auto">
          <a:xfrm>
            <a:off x="765175" y="5429250"/>
            <a:ext cx="330517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出発摂理 ： 磐石の水</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Line 11"/>
          <p:cNvSpPr>
            <a:spLocks noChangeShapeType="1"/>
          </p:cNvSpPr>
          <p:nvPr/>
        </p:nvSpPr>
        <p:spPr bwMode="auto">
          <a:xfrm flipV="1">
            <a:off x="3214688" y="2759075"/>
            <a:ext cx="666750" cy="357188"/>
          </a:xfrm>
          <a:prstGeom prst="line">
            <a:avLst/>
          </a:prstGeom>
          <a:noFill/>
          <a:ln w="28575">
            <a:solidFill>
              <a:schemeClr val="bg2"/>
            </a:solidFill>
            <a:round/>
            <a:headEnd/>
            <a:tailEnd type="triangle" w="med" len="med"/>
          </a:ln>
        </p:spPr>
        <p:txBody>
          <a:bodyPr/>
          <a:lstStyle/>
          <a:p>
            <a:endParaRPr lang="ko-KR" altLang="en-US"/>
          </a:p>
        </p:txBody>
      </p:sp>
      <p:sp>
        <p:nvSpPr>
          <p:cNvPr id="289794" name="Line 12"/>
          <p:cNvSpPr>
            <a:spLocks noChangeShapeType="1"/>
          </p:cNvSpPr>
          <p:nvPr/>
        </p:nvSpPr>
        <p:spPr bwMode="auto">
          <a:xfrm>
            <a:off x="3214688" y="3116263"/>
            <a:ext cx="642937" cy="357187"/>
          </a:xfrm>
          <a:prstGeom prst="line">
            <a:avLst/>
          </a:prstGeom>
          <a:noFill/>
          <a:ln w="28575">
            <a:solidFill>
              <a:schemeClr val="bg2"/>
            </a:solidFill>
            <a:round/>
            <a:headEnd/>
            <a:tailEnd type="triangle" w="med" len="med"/>
          </a:ln>
        </p:spPr>
        <p:txBody>
          <a:bodyPr/>
          <a:lstStyle/>
          <a:p>
            <a:endParaRPr lang="ko-KR" altLang="en-US"/>
          </a:p>
        </p:txBody>
      </p:sp>
      <p:sp>
        <p:nvSpPr>
          <p:cNvPr id="289795" name="Oval 2"/>
          <p:cNvSpPr>
            <a:spLocks noChangeArrowheads="1"/>
          </p:cNvSpPr>
          <p:nvPr/>
        </p:nvSpPr>
        <p:spPr bwMode="auto">
          <a:xfrm>
            <a:off x="2819400" y="2792413"/>
            <a:ext cx="685800" cy="542925"/>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アダム</a:t>
            </a:r>
          </a:p>
        </p:txBody>
      </p:sp>
      <p:grpSp>
        <p:nvGrpSpPr>
          <p:cNvPr id="289796" name="Group 4"/>
          <p:cNvGrpSpPr>
            <a:grpSpLocks/>
          </p:cNvGrpSpPr>
          <p:nvPr/>
        </p:nvGrpSpPr>
        <p:grpSpPr bwMode="auto">
          <a:xfrm>
            <a:off x="3092450" y="4318000"/>
            <a:ext cx="152400" cy="301625"/>
            <a:chOff x="3648" y="1680"/>
            <a:chExt cx="144" cy="240"/>
          </a:xfrm>
        </p:grpSpPr>
        <p:sp>
          <p:nvSpPr>
            <p:cNvPr id="289826" name="Line 5"/>
            <p:cNvSpPr>
              <a:spLocks noChangeShapeType="1"/>
            </p:cNvSpPr>
            <p:nvPr/>
          </p:nvSpPr>
          <p:spPr bwMode="auto">
            <a:xfrm>
              <a:off x="3792" y="1680"/>
              <a:ext cx="0" cy="240"/>
            </a:xfrm>
            <a:prstGeom prst="line">
              <a:avLst/>
            </a:prstGeom>
            <a:noFill/>
            <a:ln w="28575">
              <a:solidFill>
                <a:schemeClr val="bg2"/>
              </a:solidFill>
              <a:round/>
              <a:headEnd/>
              <a:tailEnd/>
            </a:ln>
          </p:spPr>
          <p:txBody>
            <a:bodyPr/>
            <a:lstStyle/>
            <a:p>
              <a:endParaRPr lang="ko-KR" altLang="en-US"/>
            </a:p>
          </p:txBody>
        </p:sp>
        <p:sp>
          <p:nvSpPr>
            <p:cNvPr id="289827" name="Line 6"/>
            <p:cNvSpPr>
              <a:spLocks noChangeShapeType="1"/>
            </p:cNvSpPr>
            <p:nvPr/>
          </p:nvSpPr>
          <p:spPr bwMode="auto">
            <a:xfrm>
              <a:off x="3648" y="1680"/>
              <a:ext cx="0" cy="240"/>
            </a:xfrm>
            <a:prstGeom prst="line">
              <a:avLst/>
            </a:prstGeom>
            <a:noFill/>
            <a:ln w="28575">
              <a:solidFill>
                <a:schemeClr val="bg2"/>
              </a:solidFill>
              <a:round/>
              <a:headEnd/>
              <a:tailEnd/>
            </a:ln>
          </p:spPr>
          <p:txBody>
            <a:bodyPr/>
            <a:lstStyle/>
            <a:p>
              <a:endParaRPr lang="ko-KR" altLang="en-US"/>
            </a:p>
          </p:txBody>
        </p:sp>
      </p:grpSp>
      <p:sp>
        <p:nvSpPr>
          <p:cNvPr id="289797" name="Oval 7"/>
          <p:cNvSpPr>
            <a:spLocks noChangeArrowheads="1"/>
          </p:cNvSpPr>
          <p:nvPr/>
        </p:nvSpPr>
        <p:spPr bwMode="auto">
          <a:xfrm>
            <a:off x="3886200" y="3305175"/>
            <a:ext cx="901700" cy="523875"/>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死アダム</a:t>
            </a:r>
          </a:p>
        </p:txBody>
      </p:sp>
      <p:sp>
        <p:nvSpPr>
          <p:cNvPr id="289798" name="Oval 8"/>
          <p:cNvSpPr>
            <a:spLocks noChangeArrowheads="1"/>
          </p:cNvSpPr>
          <p:nvPr/>
        </p:nvSpPr>
        <p:spPr bwMode="auto">
          <a:xfrm>
            <a:off x="3886200" y="2427288"/>
            <a:ext cx="901700" cy="525462"/>
          </a:xfrm>
          <a:prstGeom prst="ellipse">
            <a:avLst/>
          </a:prstGeom>
          <a:solidFill>
            <a:srgbClr val="0000FF"/>
          </a:solidFill>
          <a:ln w="9525">
            <a:solidFill>
              <a:schemeClr val="bg2"/>
            </a:solidFill>
            <a:round/>
            <a:headEnd/>
            <a:tailEnd/>
          </a:ln>
        </p:spPr>
        <p:txBody>
          <a:bodyPr wrap="none" anchor="ctr"/>
          <a:lstStyle/>
          <a:p>
            <a:pPr algn="ctr" latinLnBrk="0"/>
            <a:r>
              <a:rPr lang="ja-JP" altLang="en-US" sz="1600">
                <a:latin typeface="ＭＳ Ｐゴシック" pitchFamily="34" charset="-128"/>
              </a:rPr>
              <a:t>生アダム</a:t>
            </a:r>
          </a:p>
        </p:txBody>
      </p:sp>
      <p:sp>
        <p:nvSpPr>
          <p:cNvPr id="289799" name="Oval 9"/>
          <p:cNvSpPr>
            <a:spLocks noChangeArrowheads="1"/>
          </p:cNvSpPr>
          <p:nvPr/>
        </p:nvSpPr>
        <p:spPr bwMode="auto">
          <a:xfrm>
            <a:off x="3875088" y="4179888"/>
            <a:ext cx="901700" cy="525462"/>
          </a:xfrm>
          <a:prstGeom prst="ellipse">
            <a:avLst/>
          </a:prstGeom>
          <a:solidFill>
            <a:srgbClr val="0000FF"/>
          </a:solidFill>
          <a:ln w="9525">
            <a:solidFill>
              <a:schemeClr val="bg2"/>
            </a:solidFill>
            <a:round/>
            <a:headEnd/>
            <a:tailEnd/>
          </a:ln>
        </p:spPr>
        <p:txBody>
          <a:bodyPr wrap="none" anchor="ctr"/>
          <a:lstStyle/>
          <a:p>
            <a:pPr algn="ctr" latinLnBrk="0"/>
            <a:r>
              <a:rPr lang="ja-JP" altLang="en-US" sz="1600">
                <a:latin typeface="ＭＳ Ｐゴシック" pitchFamily="34" charset="-128"/>
              </a:rPr>
              <a:t>生アダム</a:t>
            </a:r>
          </a:p>
        </p:txBody>
      </p:sp>
      <p:sp>
        <p:nvSpPr>
          <p:cNvPr id="289800" name="Oval 10"/>
          <p:cNvSpPr>
            <a:spLocks noChangeArrowheads="1"/>
          </p:cNvSpPr>
          <p:nvPr/>
        </p:nvSpPr>
        <p:spPr bwMode="auto">
          <a:xfrm>
            <a:off x="3886200" y="5075238"/>
            <a:ext cx="901700" cy="525462"/>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死アダム</a:t>
            </a:r>
          </a:p>
        </p:txBody>
      </p:sp>
      <p:sp>
        <p:nvSpPr>
          <p:cNvPr id="289801" name="Line 13"/>
          <p:cNvSpPr>
            <a:spLocks noChangeShapeType="1"/>
          </p:cNvSpPr>
          <p:nvPr/>
        </p:nvSpPr>
        <p:spPr bwMode="auto">
          <a:xfrm flipV="1">
            <a:off x="3143250" y="4545013"/>
            <a:ext cx="714375" cy="357187"/>
          </a:xfrm>
          <a:prstGeom prst="line">
            <a:avLst/>
          </a:prstGeom>
          <a:noFill/>
          <a:ln w="28575">
            <a:solidFill>
              <a:schemeClr val="bg2"/>
            </a:solidFill>
            <a:round/>
            <a:headEnd/>
            <a:tailEnd type="triangle" w="med" len="med"/>
          </a:ln>
        </p:spPr>
        <p:txBody>
          <a:bodyPr/>
          <a:lstStyle/>
          <a:p>
            <a:endParaRPr lang="ko-KR" altLang="en-US"/>
          </a:p>
        </p:txBody>
      </p:sp>
      <p:sp>
        <p:nvSpPr>
          <p:cNvPr id="289802" name="Line 14"/>
          <p:cNvSpPr>
            <a:spLocks noChangeShapeType="1"/>
          </p:cNvSpPr>
          <p:nvPr/>
        </p:nvSpPr>
        <p:spPr bwMode="auto">
          <a:xfrm>
            <a:off x="3143250" y="4902200"/>
            <a:ext cx="714375" cy="357188"/>
          </a:xfrm>
          <a:prstGeom prst="line">
            <a:avLst/>
          </a:prstGeom>
          <a:noFill/>
          <a:ln w="28575">
            <a:solidFill>
              <a:schemeClr val="bg2"/>
            </a:solidFill>
            <a:round/>
            <a:headEnd/>
            <a:tailEnd type="triangle" w="med" len="med"/>
          </a:ln>
        </p:spPr>
        <p:txBody>
          <a:bodyPr/>
          <a:lstStyle/>
          <a:p>
            <a:endParaRPr lang="ko-KR" altLang="en-US"/>
          </a:p>
        </p:txBody>
      </p:sp>
      <p:sp>
        <p:nvSpPr>
          <p:cNvPr id="289803" name="Line 17"/>
          <p:cNvSpPr>
            <a:spLocks noChangeShapeType="1"/>
          </p:cNvSpPr>
          <p:nvPr/>
        </p:nvSpPr>
        <p:spPr bwMode="auto">
          <a:xfrm flipH="1">
            <a:off x="4714875" y="3616325"/>
            <a:ext cx="1214438" cy="642938"/>
          </a:xfrm>
          <a:prstGeom prst="line">
            <a:avLst/>
          </a:prstGeom>
          <a:noFill/>
          <a:ln w="28575">
            <a:solidFill>
              <a:schemeClr val="hlink"/>
            </a:solidFill>
            <a:round/>
            <a:headEnd/>
            <a:tailEnd type="triangle" w="med" len="med"/>
          </a:ln>
        </p:spPr>
        <p:txBody>
          <a:bodyPr/>
          <a:lstStyle/>
          <a:p>
            <a:endParaRPr lang="ko-KR" altLang="en-US"/>
          </a:p>
        </p:txBody>
      </p:sp>
      <p:sp>
        <p:nvSpPr>
          <p:cNvPr id="289804" name="Text Box 18"/>
          <p:cNvSpPr txBox="1">
            <a:spLocks noChangeArrowheads="1"/>
          </p:cNvSpPr>
          <p:nvPr/>
        </p:nvSpPr>
        <p:spPr bwMode="auto">
          <a:xfrm>
            <a:off x="4943475" y="2357438"/>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一打</a:t>
            </a:r>
          </a:p>
        </p:txBody>
      </p:sp>
      <p:sp>
        <p:nvSpPr>
          <p:cNvPr id="289805" name="Text Box 19"/>
          <p:cNvSpPr txBox="1">
            <a:spLocks noChangeArrowheads="1"/>
          </p:cNvSpPr>
          <p:nvPr/>
        </p:nvSpPr>
        <p:spPr bwMode="auto">
          <a:xfrm>
            <a:off x="4941888" y="3241675"/>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一打</a:t>
            </a:r>
          </a:p>
        </p:txBody>
      </p:sp>
      <p:sp>
        <p:nvSpPr>
          <p:cNvPr id="289806" name="Text Box 20"/>
          <p:cNvSpPr txBox="1">
            <a:spLocks noChangeArrowheads="1"/>
          </p:cNvSpPr>
          <p:nvPr/>
        </p:nvSpPr>
        <p:spPr bwMode="auto">
          <a:xfrm>
            <a:off x="4941888" y="4000500"/>
            <a:ext cx="1614487" cy="366713"/>
          </a:xfrm>
          <a:prstGeom prst="rect">
            <a:avLst/>
          </a:prstGeom>
          <a:noFill/>
          <a:ln w="9525">
            <a:noFill/>
            <a:miter lim="800000"/>
            <a:headEnd/>
            <a:tailEnd/>
          </a:ln>
        </p:spPr>
        <p:txBody>
          <a:bodyPr wrap="none">
            <a:spAutoFit/>
          </a:bodyPr>
          <a:lstStyle/>
          <a:p>
            <a:pPr latinLnBrk="0"/>
            <a:r>
              <a:rPr lang="ja-JP" altLang="en-US" sz="1800">
                <a:solidFill>
                  <a:srgbClr val="D55000"/>
                </a:solidFill>
                <a:latin typeface="ＭＳ Ｐゴシック" pitchFamily="34" charset="-128"/>
              </a:rPr>
              <a:t>二打（血気で）</a:t>
            </a:r>
            <a:r>
              <a:rPr lang="ko-KR" altLang="en-US" sz="1800">
                <a:solidFill>
                  <a:srgbClr val="D55000"/>
                </a:solidFill>
                <a:latin typeface="ＭＳ Ｐゴシック" pitchFamily="34" charset="-128"/>
              </a:rPr>
              <a:t> </a:t>
            </a:r>
            <a:endParaRPr lang="ja-JP" altLang="en-US" sz="1800">
              <a:solidFill>
                <a:srgbClr val="D55000"/>
              </a:solidFill>
              <a:latin typeface="ＭＳ Ｐゴシック" pitchFamily="34" charset="-128"/>
            </a:endParaRPr>
          </a:p>
        </p:txBody>
      </p:sp>
      <p:sp>
        <p:nvSpPr>
          <p:cNvPr id="289807" name="Text Box 21"/>
          <p:cNvSpPr txBox="1">
            <a:spLocks noChangeArrowheads="1"/>
          </p:cNvSpPr>
          <p:nvPr/>
        </p:nvSpPr>
        <p:spPr bwMode="auto">
          <a:xfrm>
            <a:off x="3538538" y="4675188"/>
            <a:ext cx="27273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イエス　 復帰されたアダム</a:t>
            </a:r>
          </a:p>
        </p:txBody>
      </p:sp>
      <p:sp>
        <p:nvSpPr>
          <p:cNvPr id="289808" name="Text Box 22"/>
          <p:cNvSpPr txBox="1">
            <a:spLocks noChangeArrowheads="1"/>
          </p:cNvSpPr>
          <p:nvPr/>
        </p:nvSpPr>
        <p:spPr bwMode="auto">
          <a:xfrm>
            <a:off x="1066800" y="3697288"/>
            <a:ext cx="1579563"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コリント</a:t>
            </a:r>
            <a:r>
              <a:rPr lang="en-US" altLang="ja-JP" sz="1800">
                <a:solidFill>
                  <a:schemeClr val="bg2"/>
                </a:solidFill>
                <a:latin typeface="ＭＳ Ｐゴシック" pitchFamily="34" charset="-128"/>
              </a:rPr>
              <a:t>Ⅰ</a:t>
            </a:r>
            <a:r>
              <a:rPr lang="ko-KR" altLang="en-US" sz="1800">
                <a:solidFill>
                  <a:schemeClr val="bg2"/>
                </a:solidFill>
                <a:latin typeface="ＭＳ Ｐゴシック" pitchFamily="34" charset="-128"/>
              </a:rPr>
              <a:t>10/4</a:t>
            </a:r>
          </a:p>
          <a:p>
            <a:pPr latinLnBrk="0"/>
            <a:r>
              <a:rPr lang="ja-JP" altLang="en-US" sz="1800">
                <a:solidFill>
                  <a:schemeClr val="bg2"/>
                </a:solidFill>
                <a:latin typeface="ＭＳ Ｐゴシック" pitchFamily="34" charset="-128"/>
              </a:rPr>
              <a:t>黙</a:t>
            </a:r>
            <a:r>
              <a:rPr lang="ko-KR" altLang="en-US" sz="1800">
                <a:solidFill>
                  <a:schemeClr val="bg2"/>
                </a:solidFill>
                <a:latin typeface="ＭＳ Ｐゴシック" pitchFamily="34" charset="-128"/>
              </a:rPr>
              <a:t>2/17</a:t>
            </a:r>
            <a:endParaRPr lang="en-US" altLang="ja-JP" sz="1800">
              <a:solidFill>
                <a:schemeClr val="bg2"/>
              </a:solidFill>
              <a:latin typeface="ＭＳ Ｐゴシック" pitchFamily="34" charset="-128"/>
            </a:endParaRPr>
          </a:p>
        </p:txBody>
      </p:sp>
      <p:sp>
        <p:nvSpPr>
          <p:cNvPr id="289809" name="Text Box 23"/>
          <p:cNvSpPr txBox="1">
            <a:spLocks noChangeArrowheads="1"/>
          </p:cNvSpPr>
          <p:nvPr/>
        </p:nvSpPr>
        <p:spPr bwMode="auto">
          <a:xfrm>
            <a:off x="857250" y="5715000"/>
            <a:ext cx="7685088" cy="701675"/>
          </a:xfrm>
          <a:prstGeom prst="rect">
            <a:avLst/>
          </a:prstGeom>
          <a:noFill/>
          <a:ln w="9525">
            <a:noFill/>
            <a:miter lim="800000"/>
            <a:headEnd/>
            <a:tailEnd/>
          </a:ln>
        </p:spPr>
        <p:txBody>
          <a:bodyPr wrap="none">
            <a:spAutoFit/>
          </a:bodyPr>
          <a:lstStyle/>
          <a:p>
            <a:pPr latinLnBrk="0"/>
            <a:r>
              <a:rPr lang="ja-JP" altLang="en-US" sz="2000">
                <a:solidFill>
                  <a:srgbClr val="CC0000"/>
                </a:solidFill>
                <a:latin typeface="ＭＳ Ｐゴシック" pitchFamily="34" charset="-128"/>
              </a:rPr>
              <a:t>モーセ </a:t>
            </a:r>
            <a:r>
              <a:rPr lang="en-US" altLang="ja-JP" sz="2000">
                <a:solidFill>
                  <a:srgbClr val="CC0000"/>
                </a:solidFill>
                <a:latin typeface="ＭＳ Ｐゴシック" pitchFamily="34" charset="-128"/>
              </a:rPr>
              <a:t>–</a:t>
            </a:r>
            <a:r>
              <a:rPr lang="ko-KR" altLang="en-US" sz="2000">
                <a:solidFill>
                  <a:srgbClr val="CC0000"/>
                </a:solidFill>
                <a:latin typeface="ＭＳ Ｐゴシック" pitchFamily="34" charset="-128"/>
              </a:rPr>
              <a:t> </a:t>
            </a:r>
            <a:r>
              <a:rPr lang="ja-JP" altLang="en-US" sz="2000">
                <a:solidFill>
                  <a:srgbClr val="CC0000"/>
                </a:solidFill>
                <a:latin typeface="ＭＳ Ｐゴシック" pitchFamily="34" charset="-128"/>
              </a:rPr>
              <a:t>民族不信　→　</a:t>
            </a:r>
            <a:r>
              <a:rPr lang="ko-KR" altLang="en-US" sz="2000">
                <a:solidFill>
                  <a:srgbClr val="CC0000"/>
                </a:solidFill>
                <a:latin typeface="ＭＳ Ｐゴシック" pitchFamily="34" charset="-128"/>
              </a:rPr>
              <a:t>石板</a:t>
            </a:r>
            <a:r>
              <a:rPr lang="ja-JP" altLang="en-US" sz="2000">
                <a:solidFill>
                  <a:srgbClr val="CC0000"/>
                </a:solidFill>
                <a:latin typeface="ＭＳ Ｐゴシック" pitchFamily="34" charset="-128"/>
              </a:rPr>
              <a:t>を壊す　⇒　十字架の死の可能性の予示</a:t>
            </a:r>
            <a:endParaRPr lang="ko-KR" altLang="en-US" sz="2000">
              <a:solidFill>
                <a:srgbClr val="CC0000"/>
              </a:solidFill>
              <a:latin typeface="ＭＳ Ｐゴシック" pitchFamily="34" charset="-128"/>
            </a:endParaRPr>
          </a:p>
          <a:p>
            <a:pPr latinLnBrk="0"/>
            <a:r>
              <a:rPr lang="ja-JP" altLang="en-US" sz="2000">
                <a:solidFill>
                  <a:srgbClr val="CC0000"/>
                </a:solidFill>
                <a:latin typeface="ＭＳ Ｐゴシック" pitchFamily="34" charset="-128"/>
              </a:rPr>
              <a:t>イエス </a:t>
            </a:r>
            <a:r>
              <a:rPr lang="en-US" altLang="ja-JP" sz="2000">
                <a:solidFill>
                  <a:srgbClr val="CC0000"/>
                </a:solidFill>
                <a:latin typeface="ＭＳ Ｐゴシック" pitchFamily="34" charset="-128"/>
              </a:rPr>
              <a:t>–</a:t>
            </a:r>
            <a:r>
              <a:rPr lang="ko-KR" altLang="en-US" sz="2000">
                <a:solidFill>
                  <a:srgbClr val="CC0000"/>
                </a:solidFill>
                <a:latin typeface="ＭＳ Ｐゴシック" pitchFamily="34" charset="-128"/>
              </a:rPr>
              <a:t> </a:t>
            </a:r>
            <a:r>
              <a:rPr lang="ja-JP" altLang="en-US" sz="2000">
                <a:solidFill>
                  <a:srgbClr val="CC0000"/>
                </a:solidFill>
                <a:latin typeface="ＭＳ Ｐゴシック" pitchFamily="34" charset="-128"/>
              </a:rPr>
              <a:t>民族不信　→　イエスが十字架によって亡くなられる</a:t>
            </a:r>
          </a:p>
        </p:txBody>
      </p:sp>
      <p:sp>
        <p:nvSpPr>
          <p:cNvPr id="289810" name="Text Box 24"/>
          <p:cNvSpPr txBox="1">
            <a:spLocks noChangeArrowheads="1"/>
          </p:cNvSpPr>
          <p:nvPr/>
        </p:nvSpPr>
        <p:spPr bwMode="auto">
          <a:xfrm>
            <a:off x="381000" y="47625"/>
            <a:ext cx="2505075"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（４） 磐石の二打</a:t>
            </a:r>
          </a:p>
        </p:txBody>
      </p:sp>
      <p:sp>
        <p:nvSpPr>
          <p:cNvPr id="289811" name="Text Box 25"/>
          <p:cNvSpPr txBox="1">
            <a:spLocks noChangeArrowheads="1"/>
          </p:cNvSpPr>
          <p:nvPr/>
        </p:nvSpPr>
        <p:spPr bwMode="auto">
          <a:xfrm>
            <a:off x="1270000" y="996950"/>
            <a:ext cx="5349875" cy="1298575"/>
          </a:xfrm>
          <a:prstGeom prst="rect">
            <a:avLst/>
          </a:prstGeom>
          <a:noFill/>
          <a:ln w="9525">
            <a:noFill/>
            <a:miter lim="800000"/>
            <a:headEnd/>
            <a:tailEnd/>
          </a:ln>
        </p:spPr>
        <p:txBody>
          <a:bodyPr wrap="none">
            <a:spAutoFit/>
          </a:bodyPr>
          <a:lstStyle/>
          <a:p>
            <a:pPr latinLnBrk="0">
              <a:lnSpc>
                <a:spcPct val="11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民族が不信するなら</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サタンの侵犯条件成立</a:t>
            </a:r>
          </a:p>
          <a:p>
            <a:pPr latinLnBrk="0">
              <a:lnSpc>
                <a:spcPct val="110000"/>
              </a:lnSpc>
            </a:pPr>
            <a:r>
              <a:rPr lang="ja-JP" altLang="en-US" sz="1800">
                <a:solidFill>
                  <a:schemeClr val="bg2"/>
                </a:solidFill>
                <a:latin typeface="ＭＳ Ｐゴシック" pitchFamily="34" charset="-128"/>
              </a:rPr>
              <a:t>② 実体磐石として来られるイエスを打つことができる</a:t>
            </a:r>
            <a:endParaRPr lang="ko-KR" altLang="en-US" sz="1800">
              <a:solidFill>
                <a:schemeClr val="bg2"/>
              </a:solidFill>
              <a:latin typeface="ＭＳ Ｐゴシック" pitchFamily="34" charset="-128"/>
            </a:endParaRPr>
          </a:p>
          <a:p>
            <a:pPr latinLnBrk="0">
              <a:lnSpc>
                <a:spcPct val="110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表示的行動になったので</a:t>
            </a:r>
            <a:r>
              <a:rPr lang="ko-KR" altLang="en-US" sz="1800">
                <a:solidFill>
                  <a:schemeClr val="bg2"/>
                </a:solidFill>
                <a:latin typeface="ＭＳ Ｐゴシック" pitchFamily="34" charset="-128"/>
              </a:rPr>
              <a:t>磐石</a:t>
            </a:r>
            <a:r>
              <a:rPr lang="ja-JP" altLang="en-US" sz="1800">
                <a:solidFill>
                  <a:schemeClr val="bg2"/>
                </a:solidFill>
                <a:latin typeface="ＭＳ Ｐゴシック" pitchFamily="34" charset="-128"/>
              </a:rPr>
              <a:t>の二打が罪になる</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③ ゆえに磐石の二打はイエスの十字架の遠因になる</a:t>
            </a:r>
          </a:p>
        </p:txBody>
      </p:sp>
      <p:sp>
        <p:nvSpPr>
          <p:cNvPr id="289812" name="Text Box 26"/>
          <p:cNvSpPr txBox="1">
            <a:spLocks noChangeArrowheads="1"/>
          </p:cNvSpPr>
          <p:nvPr/>
        </p:nvSpPr>
        <p:spPr bwMode="auto">
          <a:xfrm>
            <a:off x="714375" y="571500"/>
            <a:ext cx="37306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磐石の二打が罪となった理由</a:t>
            </a:r>
          </a:p>
        </p:txBody>
      </p:sp>
      <p:sp>
        <p:nvSpPr>
          <p:cNvPr id="304153" name="AutoShape 27"/>
          <p:cNvSpPr>
            <a:spLocks noChangeArrowheads="1"/>
          </p:cNvSpPr>
          <p:nvPr/>
        </p:nvSpPr>
        <p:spPr bwMode="auto">
          <a:xfrm>
            <a:off x="4254500" y="2979738"/>
            <a:ext cx="152400" cy="304800"/>
          </a:xfrm>
          <a:prstGeom prst="downArrow">
            <a:avLst>
              <a:gd name="adj1" fmla="val 50000"/>
              <a:gd name="adj2" fmla="val 50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04154" name="AutoShape 28"/>
          <p:cNvSpPr>
            <a:spLocks noChangeArrowheads="1"/>
          </p:cNvSpPr>
          <p:nvPr/>
        </p:nvSpPr>
        <p:spPr bwMode="auto">
          <a:xfrm>
            <a:off x="4254500" y="3860800"/>
            <a:ext cx="152400" cy="304800"/>
          </a:xfrm>
          <a:prstGeom prst="downArrow">
            <a:avLst>
              <a:gd name="adj1" fmla="val 50000"/>
              <a:gd name="adj2" fmla="val 50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04155" name="AutoShape 29"/>
          <p:cNvSpPr>
            <a:spLocks noChangeArrowheads="1"/>
          </p:cNvSpPr>
          <p:nvPr/>
        </p:nvSpPr>
        <p:spPr bwMode="auto">
          <a:xfrm>
            <a:off x="4254500" y="4743450"/>
            <a:ext cx="152400" cy="304800"/>
          </a:xfrm>
          <a:prstGeom prst="downArrow">
            <a:avLst>
              <a:gd name="adj1" fmla="val 50000"/>
              <a:gd name="adj2" fmla="val 50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grpSp>
        <p:nvGrpSpPr>
          <p:cNvPr id="289816" name="Group 30"/>
          <p:cNvGrpSpPr>
            <a:grpSpLocks/>
          </p:cNvGrpSpPr>
          <p:nvPr/>
        </p:nvGrpSpPr>
        <p:grpSpPr bwMode="auto">
          <a:xfrm>
            <a:off x="3092450" y="3363913"/>
            <a:ext cx="152400" cy="301625"/>
            <a:chOff x="3648" y="1680"/>
            <a:chExt cx="144" cy="240"/>
          </a:xfrm>
        </p:grpSpPr>
        <p:sp>
          <p:nvSpPr>
            <p:cNvPr id="289824" name="Line 31"/>
            <p:cNvSpPr>
              <a:spLocks noChangeShapeType="1"/>
            </p:cNvSpPr>
            <p:nvPr/>
          </p:nvSpPr>
          <p:spPr bwMode="auto">
            <a:xfrm>
              <a:off x="3792" y="1680"/>
              <a:ext cx="0" cy="240"/>
            </a:xfrm>
            <a:prstGeom prst="line">
              <a:avLst/>
            </a:prstGeom>
            <a:noFill/>
            <a:ln w="28575">
              <a:solidFill>
                <a:schemeClr val="bg2"/>
              </a:solidFill>
              <a:round/>
              <a:headEnd/>
              <a:tailEnd/>
            </a:ln>
          </p:spPr>
          <p:txBody>
            <a:bodyPr/>
            <a:lstStyle/>
            <a:p>
              <a:endParaRPr lang="ko-KR" altLang="en-US"/>
            </a:p>
          </p:txBody>
        </p:sp>
        <p:sp>
          <p:nvSpPr>
            <p:cNvPr id="289825" name="Line 32"/>
            <p:cNvSpPr>
              <a:spLocks noChangeShapeType="1"/>
            </p:cNvSpPr>
            <p:nvPr/>
          </p:nvSpPr>
          <p:spPr bwMode="auto">
            <a:xfrm>
              <a:off x="3648" y="1680"/>
              <a:ext cx="0" cy="240"/>
            </a:xfrm>
            <a:prstGeom prst="line">
              <a:avLst/>
            </a:prstGeom>
            <a:noFill/>
            <a:ln w="28575">
              <a:solidFill>
                <a:schemeClr val="bg2"/>
              </a:solidFill>
              <a:round/>
              <a:headEnd/>
              <a:tailEnd/>
            </a:ln>
          </p:spPr>
          <p:txBody>
            <a:bodyPr/>
            <a:lstStyle/>
            <a:p>
              <a:endParaRPr lang="ko-KR" altLang="en-US"/>
            </a:p>
          </p:txBody>
        </p:sp>
      </p:grpSp>
      <p:sp>
        <p:nvSpPr>
          <p:cNvPr id="289817" name="Line 33"/>
          <p:cNvSpPr>
            <a:spLocks noChangeShapeType="1"/>
          </p:cNvSpPr>
          <p:nvPr/>
        </p:nvSpPr>
        <p:spPr bwMode="auto">
          <a:xfrm flipH="1" flipV="1">
            <a:off x="4859338" y="2689225"/>
            <a:ext cx="865187" cy="0"/>
          </a:xfrm>
          <a:prstGeom prst="line">
            <a:avLst/>
          </a:prstGeom>
          <a:noFill/>
          <a:ln w="28575">
            <a:solidFill>
              <a:schemeClr val="hlink"/>
            </a:solidFill>
            <a:round/>
            <a:headEnd/>
            <a:tailEnd type="triangle" w="med" len="med"/>
          </a:ln>
        </p:spPr>
        <p:txBody>
          <a:bodyPr/>
          <a:lstStyle/>
          <a:p>
            <a:endParaRPr lang="ko-KR" altLang="en-US"/>
          </a:p>
        </p:txBody>
      </p:sp>
      <p:sp>
        <p:nvSpPr>
          <p:cNvPr id="289818" name="Line 34"/>
          <p:cNvSpPr>
            <a:spLocks noChangeShapeType="1"/>
          </p:cNvSpPr>
          <p:nvPr/>
        </p:nvSpPr>
        <p:spPr bwMode="auto">
          <a:xfrm flipH="1">
            <a:off x="4859338" y="3576638"/>
            <a:ext cx="855662" cy="0"/>
          </a:xfrm>
          <a:prstGeom prst="line">
            <a:avLst/>
          </a:prstGeom>
          <a:noFill/>
          <a:ln w="28575">
            <a:solidFill>
              <a:schemeClr val="bg2"/>
            </a:solidFill>
            <a:round/>
            <a:headEnd/>
            <a:tailEnd type="triangle" w="med" len="med"/>
          </a:ln>
        </p:spPr>
        <p:txBody>
          <a:bodyPr/>
          <a:lstStyle/>
          <a:p>
            <a:endParaRPr lang="ko-KR" altLang="en-US"/>
          </a:p>
        </p:txBody>
      </p:sp>
      <p:sp>
        <p:nvSpPr>
          <p:cNvPr id="289819" name="AutoShape 35"/>
          <p:cNvSpPr>
            <a:spLocks noChangeArrowheads="1"/>
          </p:cNvSpPr>
          <p:nvPr/>
        </p:nvSpPr>
        <p:spPr bwMode="auto">
          <a:xfrm>
            <a:off x="2635250" y="3689350"/>
            <a:ext cx="1066800" cy="609600"/>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磐石</a:t>
            </a:r>
          </a:p>
        </p:txBody>
      </p:sp>
      <p:sp>
        <p:nvSpPr>
          <p:cNvPr id="289820" name="Text Box 38"/>
          <p:cNvSpPr txBox="1">
            <a:spLocks noChangeArrowheads="1"/>
          </p:cNvSpPr>
          <p:nvPr/>
        </p:nvSpPr>
        <p:spPr bwMode="auto">
          <a:xfrm>
            <a:off x="6232525" y="3389313"/>
            <a:ext cx="696913"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（神）</a:t>
            </a:r>
            <a:endParaRPr lang="ko-KR" altLang="en-US" sz="2000">
              <a:solidFill>
                <a:schemeClr val="bg2"/>
              </a:solidFill>
            </a:endParaRPr>
          </a:p>
        </p:txBody>
      </p:sp>
      <p:sp>
        <p:nvSpPr>
          <p:cNvPr id="289821" name="Oval 16"/>
          <p:cNvSpPr>
            <a:spLocks noChangeArrowheads="1"/>
          </p:cNvSpPr>
          <p:nvPr/>
        </p:nvSpPr>
        <p:spPr bwMode="auto">
          <a:xfrm>
            <a:off x="5610225" y="3298825"/>
            <a:ext cx="657225" cy="563563"/>
          </a:xfrm>
          <a:prstGeom prst="ellipse">
            <a:avLst/>
          </a:prstGeom>
          <a:solidFill>
            <a:schemeClr val="tx2"/>
          </a:solidFill>
          <a:ln w="9525">
            <a:solidFill>
              <a:schemeClr val="bg2"/>
            </a:solidFill>
            <a:round/>
            <a:headEnd/>
            <a:tailEnd/>
          </a:ln>
        </p:spPr>
        <p:txBody>
          <a:bodyPr wrap="none" anchor="ctr"/>
          <a:lstStyle/>
          <a:p>
            <a:pPr algn="ctr" latinLnBrk="0"/>
            <a:r>
              <a:rPr lang="ja-JP" altLang="en-US" sz="1900">
                <a:solidFill>
                  <a:schemeClr val="bg2"/>
                </a:solidFill>
                <a:latin typeface="ＭＳ Ｐゴシック" pitchFamily="34" charset="-128"/>
              </a:rPr>
              <a:t>モーセ</a:t>
            </a:r>
          </a:p>
        </p:txBody>
      </p:sp>
      <p:sp>
        <p:nvSpPr>
          <p:cNvPr id="289822" name="Oval 3"/>
          <p:cNvSpPr>
            <a:spLocks noChangeArrowheads="1"/>
          </p:cNvSpPr>
          <p:nvPr/>
        </p:nvSpPr>
        <p:spPr bwMode="auto">
          <a:xfrm>
            <a:off x="2819400" y="4633913"/>
            <a:ext cx="685800" cy="5429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イエス</a:t>
            </a:r>
          </a:p>
        </p:txBody>
      </p:sp>
      <p:sp>
        <p:nvSpPr>
          <p:cNvPr id="289823" name="Oval 15"/>
          <p:cNvSpPr>
            <a:spLocks noChangeArrowheads="1"/>
          </p:cNvSpPr>
          <p:nvPr/>
        </p:nvSpPr>
        <p:spPr bwMode="auto">
          <a:xfrm>
            <a:off x="5673725" y="2439988"/>
            <a:ext cx="512763" cy="512762"/>
          </a:xfrm>
          <a:prstGeom prst="ellipse">
            <a:avLst/>
          </a:prstGeom>
          <a:solidFill>
            <a:schemeClr va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サ</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981200" y="2239963"/>
            <a:ext cx="5181600" cy="1555750"/>
          </a:xfrm>
          <a:prstGeom prst="rect">
            <a:avLst/>
          </a:prstGeom>
          <a:noFill/>
          <a:ln w="9525">
            <a:noFill/>
            <a:miter lim="800000"/>
            <a:headEnd/>
            <a:tailEnd/>
          </a:ln>
        </p:spPr>
        <p:txBody>
          <a:bodyPr>
            <a:spAutoFit/>
          </a:bodyPr>
          <a:lstStyle/>
          <a:p>
            <a:pPr algn="ctr" latinLnBrk="0">
              <a:spcBef>
                <a:spcPct val="50000"/>
              </a:spcBef>
            </a:pPr>
            <a:r>
              <a:rPr lang="ja-JP" altLang="en-US" sz="9600" b="0">
                <a:solidFill>
                  <a:schemeClr val="bg2"/>
                </a:solidFill>
              </a:rPr>
              <a:t>創造原理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Line 2"/>
          <p:cNvSpPr>
            <a:spLocks noChangeShapeType="1"/>
          </p:cNvSpPr>
          <p:nvPr/>
        </p:nvSpPr>
        <p:spPr bwMode="auto">
          <a:xfrm flipH="1">
            <a:off x="4071938" y="2570163"/>
            <a:ext cx="428625" cy="571500"/>
          </a:xfrm>
          <a:prstGeom prst="line">
            <a:avLst/>
          </a:prstGeom>
          <a:noFill/>
          <a:ln w="28575">
            <a:solidFill>
              <a:schemeClr val="bg2"/>
            </a:solidFill>
            <a:round/>
            <a:headEnd/>
            <a:tailEnd/>
          </a:ln>
        </p:spPr>
        <p:txBody>
          <a:bodyPr/>
          <a:lstStyle/>
          <a:p>
            <a:endParaRPr lang="ko-KR" altLang="en-US"/>
          </a:p>
        </p:txBody>
      </p:sp>
      <p:sp>
        <p:nvSpPr>
          <p:cNvPr id="290818" name="Line 3"/>
          <p:cNvSpPr>
            <a:spLocks noChangeShapeType="1"/>
          </p:cNvSpPr>
          <p:nvPr/>
        </p:nvSpPr>
        <p:spPr bwMode="auto">
          <a:xfrm>
            <a:off x="4572000" y="2570163"/>
            <a:ext cx="428625" cy="571500"/>
          </a:xfrm>
          <a:prstGeom prst="line">
            <a:avLst/>
          </a:prstGeom>
          <a:noFill/>
          <a:ln w="28575">
            <a:solidFill>
              <a:schemeClr val="bg2"/>
            </a:solidFill>
            <a:round/>
            <a:headEnd/>
            <a:tailEnd/>
          </a:ln>
        </p:spPr>
        <p:txBody>
          <a:bodyPr/>
          <a:lstStyle/>
          <a:p>
            <a:endParaRPr lang="ko-KR" altLang="en-US"/>
          </a:p>
        </p:txBody>
      </p:sp>
      <p:sp>
        <p:nvSpPr>
          <p:cNvPr id="290819" name="Line 4"/>
          <p:cNvSpPr>
            <a:spLocks noChangeShapeType="1"/>
          </p:cNvSpPr>
          <p:nvPr/>
        </p:nvSpPr>
        <p:spPr bwMode="auto">
          <a:xfrm flipH="1">
            <a:off x="1785938" y="2570163"/>
            <a:ext cx="428625" cy="571500"/>
          </a:xfrm>
          <a:prstGeom prst="line">
            <a:avLst/>
          </a:prstGeom>
          <a:noFill/>
          <a:ln w="28575">
            <a:solidFill>
              <a:schemeClr val="bg2"/>
            </a:solidFill>
            <a:round/>
            <a:headEnd/>
            <a:tailEnd/>
          </a:ln>
        </p:spPr>
        <p:txBody>
          <a:bodyPr/>
          <a:lstStyle/>
          <a:p>
            <a:endParaRPr lang="ko-KR" altLang="en-US"/>
          </a:p>
        </p:txBody>
      </p:sp>
      <p:sp>
        <p:nvSpPr>
          <p:cNvPr id="290820" name="Line 5"/>
          <p:cNvSpPr>
            <a:spLocks noChangeShapeType="1"/>
          </p:cNvSpPr>
          <p:nvPr/>
        </p:nvSpPr>
        <p:spPr bwMode="auto">
          <a:xfrm>
            <a:off x="2286000" y="2570163"/>
            <a:ext cx="428625" cy="571500"/>
          </a:xfrm>
          <a:prstGeom prst="line">
            <a:avLst/>
          </a:prstGeom>
          <a:noFill/>
          <a:ln w="28575">
            <a:solidFill>
              <a:schemeClr val="bg2"/>
            </a:solidFill>
            <a:round/>
            <a:headEnd/>
            <a:tailEnd/>
          </a:ln>
        </p:spPr>
        <p:txBody>
          <a:bodyPr/>
          <a:lstStyle/>
          <a:p>
            <a:endParaRPr lang="ko-KR" altLang="en-US"/>
          </a:p>
        </p:txBody>
      </p:sp>
      <p:sp>
        <p:nvSpPr>
          <p:cNvPr id="290821" name="Line 6"/>
          <p:cNvSpPr>
            <a:spLocks noChangeShapeType="1"/>
          </p:cNvSpPr>
          <p:nvPr/>
        </p:nvSpPr>
        <p:spPr bwMode="auto">
          <a:xfrm flipH="1">
            <a:off x="6357938" y="2570163"/>
            <a:ext cx="357187" cy="571500"/>
          </a:xfrm>
          <a:prstGeom prst="line">
            <a:avLst/>
          </a:prstGeom>
          <a:noFill/>
          <a:ln w="28575">
            <a:solidFill>
              <a:schemeClr val="bg2"/>
            </a:solidFill>
            <a:round/>
            <a:headEnd/>
            <a:tailEnd/>
          </a:ln>
        </p:spPr>
        <p:txBody>
          <a:bodyPr/>
          <a:lstStyle/>
          <a:p>
            <a:endParaRPr lang="ko-KR" altLang="en-US"/>
          </a:p>
        </p:txBody>
      </p:sp>
      <p:sp>
        <p:nvSpPr>
          <p:cNvPr id="290822" name="Line 7"/>
          <p:cNvSpPr>
            <a:spLocks noChangeShapeType="1"/>
          </p:cNvSpPr>
          <p:nvPr/>
        </p:nvSpPr>
        <p:spPr bwMode="auto">
          <a:xfrm>
            <a:off x="6786563" y="2570163"/>
            <a:ext cx="500062" cy="642937"/>
          </a:xfrm>
          <a:prstGeom prst="line">
            <a:avLst/>
          </a:prstGeom>
          <a:noFill/>
          <a:ln w="28575">
            <a:solidFill>
              <a:schemeClr val="bg2"/>
            </a:solidFill>
            <a:round/>
            <a:headEnd/>
            <a:tailEnd/>
          </a:ln>
        </p:spPr>
        <p:txBody>
          <a:bodyPr/>
          <a:lstStyle/>
          <a:p>
            <a:endParaRPr lang="ko-KR" altLang="en-US"/>
          </a:p>
        </p:txBody>
      </p:sp>
      <p:sp>
        <p:nvSpPr>
          <p:cNvPr id="290823" name="Text Box 8"/>
          <p:cNvSpPr txBox="1">
            <a:spLocks noChangeArrowheads="1"/>
          </p:cNvSpPr>
          <p:nvPr/>
        </p:nvSpPr>
        <p:spPr bwMode="auto">
          <a:xfrm>
            <a:off x="571500" y="260350"/>
            <a:ext cx="69103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二つの石板は復帰したのに、磐石二打は復帰できない理由</a:t>
            </a:r>
          </a:p>
        </p:txBody>
      </p:sp>
      <p:sp>
        <p:nvSpPr>
          <p:cNvPr id="290824" name="Oval 9"/>
          <p:cNvSpPr>
            <a:spLocks noChangeArrowheads="1"/>
          </p:cNvSpPr>
          <p:nvPr/>
        </p:nvSpPr>
        <p:spPr bwMode="auto">
          <a:xfrm>
            <a:off x="642938" y="1017588"/>
            <a:ext cx="1076325" cy="457200"/>
          </a:xfrm>
          <a:prstGeom prst="ellipse">
            <a:avLst/>
          </a:prstGeom>
          <a:no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キリスト</a:t>
            </a:r>
          </a:p>
        </p:txBody>
      </p:sp>
      <p:sp>
        <p:nvSpPr>
          <p:cNvPr id="290825" name="Oval 10"/>
          <p:cNvSpPr>
            <a:spLocks noChangeArrowheads="1"/>
          </p:cNvSpPr>
          <p:nvPr/>
        </p:nvSpPr>
        <p:spPr bwMode="auto">
          <a:xfrm>
            <a:off x="2024063" y="1017588"/>
            <a:ext cx="762000" cy="457200"/>
          </a:xfrm>
          <a:prstGeom prst="ellipse">
            <a:avLst/>
          </a:prstGeom>
          <a:noFill/>
          <a:ln w="2857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イエス</a:t>
            </a:r>
          </a:p>
        </p:txBody>
      </p:sp>
      <p:sp>
        <p:nvSpPr>
          <p:cNvPr id="290826" name="Text Box 11"/>
          <p:cNvSpPr txBox="1">
            <a:spLocks noChangeArrowheads="1"/>
          </p:cNvSpPr>
          <p:nvPr/>
        </p:nvSpPr>
        <p:spPr bwMode="auto">
          <a:xfrm>
            <a:off x="1655763" y="1038225"/>
            <a:ext cx="4397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p>
        </p:txBody>
      </p:sp>
      <p:sp>
        <p:nvSpPr>
          <p:cNvPr id="290827" name="Text Box 12"/>
          <p:cNvSpPr txBox="1">
            <a:spLocks noChangeArrowheads="1"/>
          </p:cNvSpPr>
          <p:nvPr/>
        </p:nvSpPr>
        <p:spPr bwMode="auto">
          <a:xfrm>
            <a:off x="2947988" y="839788"/>
            <a:ext cx="48672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石板</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出エ</a:t>
            </a:r>
            <a:r>
              <a:rPr lang="ko-KR" altLang="en-US" sz="1800">
                <a:solidFill>
                  <a:schemeClr val="bg2"/>
                </a:solidFill>
                <a:latin typeface="ＭＳ Ｐゴシック" pitchFamily="34" charset="-128"/>
              </a:rPr>
              <a:t>31/18）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十戒が記録、律法の中心</a:t>
            </a:r>
          </a:p>
        </p:txBody>
      </p:sp>
      <p:sp>
        <p:nvSpPr>
          <p:cNvPr id="290828" name="Text Box 13"/>
          <p:cNvSpPr txBox="1">
            <a:spLocks noChangeArrowheads="1"/>
          </p:cNvSpPr>
          <p:nvPr/>
        </p:nvSpPr>
        <p:spPr bwMode="auto">
          <a:xfrm>
            <a:off x="2947988" y="1236663"/>
            <a:ext cx="61388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磐石</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コリント</a:t>
            </a:r>
            <a:r>
              <a:rPr lang="en-US" altLang="ja-JP" sz="1800">
                <a:solidFill>
                  <a:schemeClr val="bg2"/>
                </a:solidFill>
                <a:latin typeface="ＭＳ Ｐゴシック" pitchFamily="34" charset="-128"/>
              </a:rPr>
              <a:t>Ⅰ</a:t>
            </a:r>
            <a:r>
              <a:rPr lang="ko-KR" altLang="en-US" sz="1800">
                <a:solidFill>
                  <a:schemeClr val="bg2"/>
                </a:solidFill>
                <a:latin typeface="ＭＳ Ｐゴシック" pitchFamily="34" charset="-128"/>
              </a:rPr>
              <a:t>10/4）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石板の根</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イエスの根</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神を象徴）</a:t>
            </a:r>
          </a:p>
        </p:txBody>
      </p:sp>
      <p:sp>
        <p:nvSpPr>
          <p:cNvPr id="290829" name="Text Box 14"/>
          <p:cNvSpPr txBox="1">
            <a:spLocks noChangeArrowheads="1"/>
          </p:cNvSpPr>
          <p:nvPr/>
        </p:nvSpPr>
        <p:spPr bwMode="auto">
          <a:xfrm>
            <a:off x="428625" y="1643063"/>
            <a:ext cx="8559800" cy="3968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ja-JP" altLang="en-US" sz="2000">
                <a:solidFill>
                  <a:schemeClr val="bg2"/>
                </a:solidFill>
                <a:latin typeface="ＭＳ Ｐゴシック" pitchFamily="34" charset="-128"/>
              </a:rPr>
              <a:t>石板の根であられるイエス（神）を打った結果によって挽回できない。</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復帰不能</a:t>
            </a:r>
          </a:p>
        </p:txBody>
      </p:sp>
      <p:sp>
        <p:nvSpPr>
          <p:cNvPr id="290830" name="Oval 15"/>
          <p:cNvSpPr>
            <a:spLocks noChangeArrowheads="1"/>
          </p:cNvSpPr>
          <p:nvPr/>
        </p:nvSpPr>
        <p:spPr bwMode="auto">
          <a:xfrm>
            <a:off x="1881188" y="2276475"/>
            <a:ext cx="763587" cy="4794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磐石</a:t>
            </a:r>
          </a:p>
        </p:txBody>
      </p:sp>
      <p:sp>
        <p:nvSpPr>
          <p:cNvPr id="290831" name="Oval 16"/>
          <p:cNvSpPr>
            <a:spLocks noChangeArrowheads="1"/>
          </p:cNvSpPr>
          <p:nvPr/>
        </p:nvSpPr>
        <p:spPr bwMode="auto">
          <a:xfrm>
            <a:off x="1447800" y="2908300"/>
            <a:ext cx="763588" cy="5207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石板</a:t>
            </a:r>
          </a:p>
        </p:txBody>
      </p:sp>
      <p:sp>
        <p:nvSpPr>
          <p:cNvPr id="290832" name="Oval 17"/>
          <p:cNvSpPr>
            <a:spLocks noChangeArrowheads="1"/>
          </p:cNvSpPr>
          <p:nvPr/>
        </p:nvSpPr>
        <p:spPr bwMode="auto">
          <a:xfrm>
            <a:off x="2382838" y="2897188"/>
            <a:ext cx="763587" cy="5207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石板</a:t>
            </a:r>
          </a:p>
        </p:txBody>
      </p:sp>
      <p:sp>
        <p:nvSpPr>
          <p:cNvPr id="290833" name="Oval 18"/>
          <p:cNvSpPr>
            <a:spLocks noChangeArrowheads="1"/>
          </p:cNvSpPr>
          <p:nvPr/>
        </p:nvSpPr>
        <p:spPr bwMode="auto">
          <a:xfrm>
            <a:off x="6380163" y="2273300"/>
            <a:ext cx="763587" cy="4794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290834" name="Oval 19"/>
          <p:cNvSpPr>
            <a:spLocks noChangeArrowheads="1"/>
          </p:cNvSpPr>
          <p:nvPr/>
        </p:nvSpPr>
        <p:spPr bwMode="auto">
          <a:xfrm>
            <a:off x="5921375" y="2908300"/>
            <a:ext cx="763588" cy="5207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イエス</a:t>
            </a:r>
          </a:p>
        </p:txBody>
      </p:sp>
      <p:sp>
        <p:nvSpPr>
          <p:cNvPr id="290835" name="Oval 20"/>
          <p:cNvSpPr>
            <a:spLocks noChangeArrowheads="1"/>
          </p:cNvSpPr>
          <p:nvPr/>
        </p:nvSpPr>
        <p:spPr bwMode="auto">
          <a:xfrm>
            <a:off x="6856413" y="2908300"/>
            <a:ext cx="763587" cy="5207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聖霊</a:t>
            </a:r>
          </a:p>
        </p:txBody>
      </p:sp>
      <p:sp>
        <p:nvSpPr>
          <p:cNvPr id="290836" name="Oval 21"/>
          <p:cNvSpPr>
            <a:spLocks noChangeArrowheads="1"/>
          </p:cNvSpPr>
          <p:nvPr/>
        </p:nvSpPr>
        <p:spPr bwMode="auto">
          <a:xfrm>
            <a:off x="4144963" y="2276475"/>
            <a:ext cx="763587" cy="4794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モーセ</a:t>
            </a:r>
          </a:p>
        </p:txBody>
      </p:sp>
      <p:sp>
        <p:nvSpPr>
          <p:cNvPr id="290837" name="Oval 22"/>
          <p:cNvSpPr>
            <a:spLocks noChangeArrowheads="1"/>
          </p:cNvSpPr>
          <p:nvPr/>
        </p:nvSpPr>
        <p:spPr bwMode="auto">
          <a:xfrm>
            <a:off x="3711575" y="2908300"/>
            <a:ext cx="763588" cy="5207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アロン</a:t>
            </a:r>
          </a:p>
        </p:txBody>
      </p:sp>
      <p:sp>
        <p:nvSpPr>
          <p:cNvPr id="290838" name="Oval 23"/>
          <p:cNvSpPr>
            <a:spLocks noChangeArrowheads="1"/>
          </p:cNvSpPr>
          <p:nvPr/>
        </p:nvSpPr>
        <p:spPr bwMode="auto">
          <a:xfrm>
            <a:off x="4646613" y="2897188"/>
            <a:ext cx="763587" cy="520700"/>
          </a:xfrm>
          <a:prstGeom prst="ellipse">
            <a:avLst/>
          </a:prstGeom>
          <a:solidFill>
            <a:srgbClr val="FFCCCC"/>
          </a:solidFill>
          <a:ln w="9525">
            <a:solidFill>
              <a:schemeClr val="bg2"/>
            </a:solidFill>
            <a:round/>
            <a:headEnd/>
            <a:tailEnd/>
          </a:ln>
        </p:spPr>
        <p:txBody>
          <a:bodyPr wrap="none" anchor="ctr"/>
          <a:lstStyle/>
          <a:p>
            <a:pPr algn="ctr" latinLnBrk="0"/>
            <a:r>
              <a:rPr lang="ja-JP" altLang="en-US" sz="1700">
                <a:solidFill>
                  <a:schemeClr val="bg2"/>
                </a:solidFill>
                <a:latin typeface="ＭＳ Ｐゴシック" pitchFamily="34" charset="-128"/>
              </a:rPr>
              <a:t>ミリアム</a:t>
            </a:r>
          </a:p>
        </p:txBody>
      </p:sp>
      <p:grpSp>
        <p:nvGrpSpPr>
          <p:cNvPr id="290839" name="Group 24"/>
          <p:cNvGrpSpPr>
            <a:grpSpLocks/>
          </p:cNvGrpSpPr>
          <p:nvPr/>
        </p:nvGrpSpPr>
        <p:grpSpPr bwMode="auto">
          <a:xfrm>
            <a:off x="3733800" y="5792788"/>
            <a:ext cx="914400" cy="76200"/>
            <a:chOff x="1824" y="3696"/>
            <a:chExt cx="576" cy="48"/>
          </a:xfrm>
        </p:grpSpPr>
        <p:sp>
          <p:nvSpPr>
            <p:cNvPr id="290846" name="Line 25"/>
            <p:cNvSpPr>
              <a:spLocks noChangeShapeType="1"/>
            </p:cNvSpPr>
            <p:nvPr/>
          </p:nvSpPr>
          <p:spPr bwMode="auto">
            <a:xfrm>
              <a:off x="1824" y="3696"/>
              <a:ext cx="576" cy="0"/>
            </a:xfrm>
            <a:prstGeom prst="line">
              <a:avLst/>
            </a:prstGeom>
            <a:noFill/>
            <a:ln w="28575">
              <a:noFill/>
              <a:round/>
              <a:headEnd/>
              <a:tailEnd/>
            </a:ln>
          </p:spPr>
          <p:txBody>
            <a:bodyPr/>
            <a:lstStyle/>
            <a:p>
              <a:endParaRPr lang="ko-KR" altLang="en-US"/>
            </a:p>
          </p:txBody>
        </p:sp>
        <p:sp>
          <p:nvSpPr>
            <p:cNvPr id="290847" name="Line 26"/>
            <p:cNvSpPr>
              <a:spLocks noChangeShapeType="1"/>
            </p:cNvSpPr>
            <p:nvPr/>
          </p:nvSpPr>
          <p:spPr bwMode="auto">
            <a:xfrm>
              <a:off x="1824" y="3744"/>
              <a:ext cx="576" cy="0"/>
            </a:xfrm>
            <a:prstGeom prst="line">
              <a:avLst/>
            </a:prstGeom>
            <a:noFill/>
            <a:ln w="28575">
              <a:noFill/>
              <a:round/>
              <a:headEnd/>
              <a:tailEnd/>
            </a:ln>
          </p:spPr>
          <p:txBody>
            <a:bodyPr/>
            <a:lstStyle/>
            <a:p>
              <a:endParaRPr lang="ko-KR" altLang="en-US"/>
            </a:p>
          </p:txBody>
        </p:sp>
      </p:grpSp>
      <p:grpSp>
        <p:nvGrpSpPr>
          <p:cNvPr id="290840" name="Group 27"/>
          <p:cNvGrpSpPr>
            <a:grpSpLocks/>
          </p:cNvGrpSpPr>
          <p:nvPr/>
        </p:nvGrpSpPr>
        <p:grpSpPr bwMode="auto">
          <a:xfrm>
            <a:off x="6070600" y="5805488"/>
            <a:ext cx="914400" cy="76200"/>
            <a:chOff x="1824" y="3696"/>
            <a:chExt cx="576" cy="48"/>
          </a:xfrm>
        </p:grpSpPr>
        <p:sp>
          <p:nvSpPr>
            <p:cNvPr id="290844" name="Line 28"/>
            <p:cNvSpPr>
              <a:spLocks noChangeShapeType="1"/>
            </p:cNvSpPr>
            <p:nvPr/>
          </p:nvSpPr>
          <p:spPr bwMode="auto">
            <a:xfrm>
              <a:off x="1824" y="3696"/>
              <a:ext cx="576" cy="0"/>
            </a:xfrm>
            <a:prstGeom prst="line">
              <a:avLst/>
            </a:prstGeom>
            <a:noFill/>
            <a:ln w="28575">
              <a:noFill/>
              <a:round/>
              <a:headEnd/>
              <a:tailEnd/>
            </a:ln>
          </p:spPr>
          <p:txBody>
            <a:bodyPr/>
            <a:lstStyle/>
            <a:p>
              <a:endParaRPr lang="ko-KR" altLang="en-US"/>
            </a:p>
          </p:txBody>
        </p:sp>
        <p:sp>
          <p:nvSpPr>
            <p:cNvPr id="290845" name="Line 29"/>
            <p:cNvSpPr>
              <a:spLocks noChangeShapeType="1"/>
            </p:cNvSpPr>
            <p:nvPr/>
          </p:nvSpPr>
          <p:spPr bwMode="auto">
            <a:xfrm>
              <a:off x="1824" y="3744"/>
              <a:ext cx="576" cy="0"/>
            </a:xfrm>
            <a:prstGeom prst="line">
              <a:avLst/>
            </a:prstGeom>
            <a:noFill/>
            <a:ln w="28575">
              <a:noFill/>
              <a:round/>
              <a:headEnd/>
              <a:tailEnd/>
            </a:ln>
          </p:spPr>
          <p:txBody>
            <a:bodyPr/>
            <a:lstStyle/>
            <a:p>
              <a:endParaRPr lang="ko-KR" altLang="en-US"/>
            </a:p>
          </p:txBody>
        </p:sp>
      </p:grpSp>
      <p:sp>
        <p:nvSpPr>
          <p:cNvPr id="290841" name="Text Box 30"/>
          <p:cNvSpPr txBox="1">
            <a:spLocks noChangeArrowheads="1"/>
          </p:cNvSpPr>
          <p:nvPr/>
        </p:nvSpPr>
        <p:spPr bwMode="auto">
          <a:xfrm>
            <a:off x="561975" y="3714750"/>
            <a:ext cx="57943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３）磐石を二度打ったにも関わらず水が出てきた理由</a:t>
            </a:r>
          </a:p>
        </p:txBody>
      </p:sp>
      <p:sp>
        <p:nvSpPr>
          <p:cNvPr id="290842" name="Text Box 31"/>
          <p:cNvSpPr txBox="1">
            <a:spLocks noChangeArrowheads="1"/>
          </p:cNvSpPr>
          <p:nvPr/>
        </p:nvSpPr>
        <p:spPr bwMode="auto">
          <a:xfrm>
            <a:off x="1098550" y="4211638"/>
            <a:ext cx="6200775" cy="1693862"/>
          </a:xfrm>
          <a:prstGeom prst="rect">
            <a:avLst/>
          </a:prstGeom>
          <a:noFill/>
          <a:ln w="9525">
            <a:noFill/>
            <a:miter lim="800000"/>
            <a:headEnd/>
            <a:tailEnd/>
          </a:ln>
        </p:spPr>
        <p:txBody>
          <a:bodyPr wrap="none">
            <a:spAutoFit/>
          </a:bodyPr>
          <a:lstStyle/>
          <a:p>
            <a:pPr marL="457200" indent="-457200" latinLnBrk="0">
              <a:spcBef>
                <a:spcPts val="600"/>
              </a:spcBef>
            </a:pPr>
            <a:r>
              <a:rPr lang="ja-JP" altLang="en-US" sz="1800">
                <a:solidFill>
                  <a:srgbClr val="000000"/>
                </a:solidFill>
                <a:latin typeface="ＭＳ Ｐゴシック" pitchFamily="34" charset="-128"/>
              </a:rPr>
              <a:t>① </a:t>
            </a:r>
            <a:r>
              <a:rPr lang="ja-JP" altLang="en-US" sz="1800">
                <a:solidFill>
                  <a:schemeClr val="bg2"/>
                </a:solidFill>
                <a:latin typeface="ＭＳ Ｐゴシック" pitchFamily="34" charset="-128"/>
              </a:rPr>
              <a:t>２次路程でレピデムの水の内的な基台</a:t>
            </a:r>
            <a:endParaRPr lang="ko-KR" altLang="en-US" sz="1800">
              <a:solidFill>
                <a:schemeClr val="bg2"/>
              </a:solidFill>
              <a:latin typeface="ＭＳ Ｐゴシック" pitchFamily="34" charset="-128"/>
            </a:endParaRPr>
          </a:p>
          <a:p>
            <a:pPr marL="457200" indent="-457200" latinLnBrk="0">
              <a:spcBef>
                <a:spcPts val="600"/>
              </a:spcBef>
            </a:pPr>
            <a:r>
              <a:rPr lang="ja-JP" altLang="en-US" sz="1800">
                <a:solidFill>
                  <a:schemeClr val="bg2"/>
                </a:solidFill>
                <a:latin typeface="ＭＳ Ｐゴシック" pitchFamily="34" charset="-128"/>
              </a:rPr>
              <a:t>② モーセの外的な不信の行動にサタンが侵犯したけれども</a:t>
            </a:r>
            <a:endParaRPr lang="ko-KR" altLang="ja-JP" sz="1800">
              <a:solidFill>
                <a:schemeClr val="bg2"/>
              </a:solidFill>
              <a:latin typeface="ＭＳ Ｐゴシック" pitchFamily="34" charset="-128"/>
            </a:endParaRPr>
          </a:p>
          <a:p>
            <a:pPr marL="457200" indent="-457200" latinLnBrk="0">
              <a:lnSpc>
                <a:spcPct val="114000"/>
              </a:lnSpc>
            </a:pPr>
            <a:r>
              <a:rPr lang="ja-JP" altLang="en-US" sz="1800">
                <a:solidFill>
                  <a:schemeClr val="bg2"/>
                </a:solidFill>
                <a:latin typeface="ＭＳ Ｐゴシック" pitchFamily="34" charset="-128"/>
              </a:rPr>
              <a:t>　  内的な不変の心情があった</a:t>
            </a:r>
            <a:endParaRPr lang="ko-KR" altLang="en-US" sz="1800">
              <a:solidFill>
                <a:schemeClr val="bg2"/>
              </a:solidFill>
              <a:latin typeface="ＭＳ Ｐゴシック" pitchFamily="34" charset="-128"/>
            </a:endParaRPr>
          </a:p>
          <a:p>
            <a:pPr marL="457200" indent="-457200" latinLnBrk="0">
              <a:spcBef>
                <a:spcPts val="600"/>
              </a:spcBef>
            </a:pPr>
            <a:r>
              <a:rPr lang="ja-JP" altLang="en-US" sz="1800">
                <a:solidFill>
                  <a:schemeClr val="bg2"/>
                </a:solidFill>
                <a:latin typeface="ＭＳ Ｐゴシック" pitchFamily="34" charset="-128"/>
              </a:rPr>
              <a:t>③ 幕屋の理想を絶対に信じ、</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契約の箱に侍った基台があった</a:t>
            </a:r>
            <a:endParaRPr lang="ko-KR" altLang="en-US" sz="1800">
              <a:solidFill>
                <a:schemeClr val="bg2"/>
              </a:solidFill>
              <a:latin typeface="ＭＳ Ｐゴシック" pitchFamily="34" charset="-128"/>
            </a:endParaRPr>
          </a:p>
          <a:p>
            <a:pPr marL="457200" indent="-457200" latinLnBrk="0">
              <a:lnSpc>
                <a:spcPct val="114000"/>
              </a:lnSpc>
            </a:pPr>
            <a:r>
              <a:rPr lang="ja-JP" altLang="en-US" sz="1800">
                <a:solidFill>
                  <a:schemeClr val="bg2"/>
                </a:solidFill>
                <a:latin typeface="ＭＳ Ｐゴシック" pitchFamily="34" charset="-128"/>
              </a:rPr>
              <a:t>     （ヨシュア</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カレブの精誠）</a:t>
            </a:r>
          </a:p>
        </p:txBody>
      </p:sp>
      <p:sp>
        <p:nvSpPr>
          <p:cNvPr id="290843" name="AutoShape 32"/>
          <p:cNvSpPr>
            <a:spLocks/>
          </p:cNvSpPr>
          <p:nvPr/>
        </p:nvSpPr>
        <p:spPr bwMode="auto">
          <a:xfrm>
            <a:off x="2862263" y="941388"/>
            <a:ext cx="138112" cy="609600"/>
          </a:xfrm>
          <a:prstGeom prst="leftBrace">
            <a:avLst>
              <a:gd name="adj1" fmla="val 22233"/>
              <a:gd name="adj2" fmla="val 50000"/>
            </a:avLst>
          </a:prstGeom>
          <a:noFill/>
          <a:ln w="2857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ext Box 2"/>
          <p:cNvSpPr txBox="1">
            <a:spLocks noChangeArrowheads="1"/>
          </p:cNvSpPr>
          <p:nvPr/>
        </p:nvSpPr>
        <p:spPr bwMode="auto">
          <a:xfrm>
            <a:off x="214313" y="914400"/>
            <a:ext cx="8929687" cy="5110163"/>
          </a:xfrm>
          <a:prstGeom prst="rect">
            <a:avLst/>
          </a:prstGeom>
          <a:noFill/>
          <a:ln w="9525">
            <a:noFill/>
            <a:miter lim="800000"/>
            <a:headEnd/>
            <a:tailEnd/>
          </a:ln>
        </p:spPr>
        <p:txBody>
          <a:bodyPr>
            <a:spAutoFit/>
          </a:bodyPr>
          <a:lstStyle/>
          <a:p>
            <a:pPr latinLnBrk="0">
              <a:lnSpc>
                <a:spcPct val="140000"/>
              </a:lnSpc>
            </a:pPr>
            <a:r>
              <a:rPr lang="ja-JP" altLang="en-US" sz="2000">
                <a:solidFill>
                  <a:schemeClr val="bg2"/>
                </a:solidFill>
                <a:latin typeface="ＭＳ Ｐゴシック" pitchFamily="34" charset="-128"/>
              </a:rPr>
              <a:t>１） 内的  イ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カナン入、外的  イ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荒野死亡</a:t>
            </a:r>
            <a:r>
              <a:rPr lang="ja-JP" altLang="en-US" sz="1600">
                <a:solidFill>
                  <a:schemeClr val="bg2"/>
                </a:solidFill>
                <a:latin typeface="ＭＳ Ｐゴシック" pitchFamily="34" charset="-128"/>
              </a:rPr>
              <a:t>（申</a:t>
            </a:r>
            <a:r>
              <a:rPr lang="ko-KR" altLang="en-US" sz="1600">
                <a:solidFill>
                  <a:schemeClr val="bg2"/>
                </a:solidFill>
                <a:latin typeface="ＭＳ Ｐゴシック" pitchFamily="34" charset="-128"/>
              </a:rPr>
              <a:t>34/4,5</a:t>
            </a:r>
            <a:r>
              <a:rPr lang="ja-JP" altLang="en-US" sz="1600">
                <a:solidFill>
                  <a:schemeClr val="bg2"/>
                </a:solidFill>
                <a:latin typeface="ＭＳ Ｐゴシック" pitchFamily="34" charset="-128"/>
              </a:rPr>
              <a:t>）</a:t>
            </a:r>
          </a:p>
          <a:p>
            <a:pPr latinLnBrk="0">
              <a:lnSpc>
                <a:spcPct val="140000"/>
              </a:lnSpc>
            </a:pPr>
            <a:r>
              <a:rPr lang="ja-JP" altLang="en-US" sz="2000">
                <a:solidFill>
                  <a:schemeClr val="bg2"/>
                </a:solidFill>
                <a:latin typeface="ＭＳ Ｐゴシック" pitchFamily="34" charset="-128"/>
              </a:rPr>
              <a:t>２） 民族不信 ⇒ 磐石（石）をサタンが所有、　</a:t>
            </a:r>
          </a:p>
          <a:p>
            <a:pPr latinLnBrk="0">
              <a:lnSpc>
                <a:spcPct val="80000"/>
              </a:lnSpc>
            </a:pPr>
            <a:r>
              <a:rPr lang="ja-JP" altLang="en-US" sz="2000">
                <a:solidFill>
                  <a:schemeClr val="bg2"/>
                </a:solidFill>
                <a:latin typeface="ＭＳ Ｐゴシック" pitchFamily="34" charset="-128"/>
              </a:rPr>
              <a:t>　　　　　　　　　　          石の実体イエスがサタンの三大試練</a:t>
            </a:r>
            <a:r>
              <a:rPr lang="ko-KR" altLang="en-US" sz="1600">
                <a:solidFill>
                  <a:schemeClr val="bg2"/>
                </a:solidFill>
                <a:latin typeface="ＭＳ Ｐゴシック" pitchFamily="34" charset="-128"/>
              </a:rPr>
              <a:t>（</a:t>
            </a:r>
            <a:r>
              <a:rPr lang="ja-JP" altLang="en-US" sz="1600">
                <a:solidFill>
                  <a:schemeClr val="bg2"/>
                </a:solidFill>
                <a:latin typeface="ＭＳ Ｐゴシック" pitchFamily="34" charset="-128"/>
              </a:rPr>
              <a:t>マタイ</a:t>
            </a:r>
            <a:r>
              <a:rPr lang="ko-KR" altLang="en-US" sz="1600">
                <a:solidFill>
                  <a:schemeClr val="bg2"/>
                </a:solidFill>
                <a:latin typeface="ＭＳ Ｐゴシック" pitchFamily="34" charset="-128"/>
              </a:rPr>
              <a:t>4/1-</a:t>
            </a:r>
            <a:r>
              <a:rPr lang="en-US" altLang="ja-JP" sz="1600">
                <a:solidFill>
                  <a:schemeClr val="bg2"/>
                </a:solidFill>
                <a:latin typeface="ＭＳ Ｐゴシック" pitchFamily="34" charset="-128"/>
              </a:rPr>
              <a:t>11</a:t>
            </a:r>
            <a:r>
              <a:rPr lang="ko-KR" altLang="en-US" sz="1600">
                <a:solidFill>
                  <a:schemeClr val="bg2"/>
                </a:solidFill>
                <a:latin typeface="ＭＳ Ｐゴシック" pitchFamily="34" charset="-128"/>
              </a:rPr>
              <a:t>）</a:t>
            </a:r>
          </a:p>
          <a:p>
            <a:pPr latinLnBrk="0">
              <a:lnSpc>
                <a:spcPct val="140000"/>
              </a:lnSpc>
            </a:pPr>
            <a:r>
              <a:rPr lang="ja-JP" altLang="en-US" sz="2000">
                <a:solidFill>
                  <a:schemeClr val="bg2"/>
                </a:solidFill>
                <a:latin typeface="ＭＳ Ｐゴシック" pitchFamily="34" charset="-128"/>
              </a:rPr>
              <a:t>                  肉身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死亡（二打）                               肉身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十字架（不信）</a:t>
            </a:r>
          </a:p>
          <a:p>
            <a:pPr latinLnBrk="0">
              <a:lnSpc>
                <a:spcPct val="140000"/>
              </a:lnSpc>
            </a:pPr>
            <a:r>
              <a:rPr lang="ja-JP" altLang="en-US" sz="2000">
                <a:solidFill>
                  <a:schemeClr val="bg2"/>
                </a:solidFill>
                <a:latin typeface="ＭＳ Ｐゴシック" pitchFamily="34" charset="-128"/>
              </a:rPr>
              <a:t>    　　　　　   霊 </a:t>
            </a:r>
            <a:r>
              <a:rPr lang="en-US" altLang="ja-JP" sz="2000">
                <a:solidFill>
                  <a:schemeClr val="bg2"/>
                </a:solidFill>
              </a:rPr>
              <a:t>–</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カナン入	　　　　　 　　　     　   霊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復活（救援）</a:t>
            </a:r>
          </a:p>
          <a:p>
            <a:pPr latinLnBrk="0">
              <a:lnSpc>
                <a:spcPct val="140000"/>
              </a:lnSpc>
            </a:pPr>
            <a:r>
              <a:rPr lang="ja-JP" altLang="en-US" sz="2000">
                <a:solidFill>
                  <a:schemeClr val="bg2"/>
                </a:solidFill>
                <a:latin typeface="ＭＳ Ｐゴシック" pitchFamily="34" charset="-128"/>
              </a:rPr>
              <a:t>４） 火の蛇（ モ </a:t>
            </a:r>
            <a:r>
              <a:rPr lang="ko-KR" altLang="en-US" sz="2000">
                <a:solidFill>
                  <a:schemeClr val="bg2"/>
                </a:solidFill>
                <a:latin typeface="ＭＳ Ｐゴシック" pitchFamily="34" charset="-128"/>
              </a:rPr>
              <a:t>、</a:t>
            </a:r>
            <a:r>
              <a:rPr lang="ja-JP" altLang="en-US" sz="1600">
                <a:solidFill>
                  <a:schemeClr val="bg2"/>
                </a:solidFill>
                <a:latin typeface="ＭＳ Ｐゴシック" pitchFamily="34" charset="-128"/>
              </a:rPr>
              <a:t>黙</a:t>
            </a:r>
            <a:r>
              <a:rPr lang="ko-KR" altLang="en-US" sz="1600">
                <a:solidFill>
                  <a:schemeClr val="bg2"/>
                </a:solidFill>
                <a:latin typeface="ＭＳ Ｐゴシック" pitchFamily="34" charset="-128"/>
              </a:rPr>
              <a:t>12/9</a:t>
            </a:r>
            <a:r>
              <a:rPr lang="ko-KR" altLang="en-US" sz="2000">
                <a:solidFill>
                  <a:schemeClr val="bg2"/>
                </a:solidFill>
                <a:latin typeface="ＭＳ Ｐゴシック" pitchFamily="34" charset="-128"/>
              </a:rPr>
              <a:t>）</a:t>
            </a:r>
          </a:p>
          <a:p>
            <a:pPr latinLnBrk="0">
              <a:lnSpc>
                <a:spcPct val="114000"/>
              </a:lnSpc>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不信した民族死亡、青銅の蛇（　　　 、</a:t>
            </a:r>
            <a:r>
              <a:rPr lang="ja-JP" altLang="en-US" sz="1600">
                <a:solidFill>
                  <a:schemeClr val="bg2"/>
                </a:solidFill>
                <a:latin typeface="ＭＳ Ｐゴシック" pitchFamily="34" charset="-128"/>
              </a:rPr>
              <a:t>ヨハネ</a:t>
            </a:r>
            <a:r>
              <a:rPr lang="ko-KR" altLang="en-US" sz="1600">
                <a:solidFill>
                  <a:schemeClr val="bg2"/>
                </a:solidFill>
                <a:latin typeface="ＭＳ Ｐゴシック" pitchFamily="34" charset="-128"/>
              </a:rPr>
              <a:t>3/14</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悔い改め民族救援</a:t>
            </a:r>
          </a:p>
          <a:p>
            <a:pPr latinLnBrk="0">
              <a:lnSpc>
                <a:spcPct val="140000"/>
              </a:lnSpc>
            </a:pPr>
            <a:r>
              <a:rPr lang="ja-JP" altLang="en-US" sz="2000">
                <a:solidFill>
                  <a:schemeClr val="bg2"/>
                </a:solidFill>
                <a:latin typeface="ＭＳ Ｐゴシック" pitchFamily="34" charset="-128"/>
              </a:rPr>
              <a:t>５） ヨシュアがモーセの使命継承</a:t>
            </a:r>
          </a:p>
          <a:p>
            <a:pPr latinLnBrk="0">
              <a:lnSpc>
                <a:spcPct val="140000"/>
              </a:lnSpc>
            </a:pPr>
            <a:r>
              <a:rPr lang="ja-JP" altLang="en-US" sz="2000">
                <a:solidFill>
                  <a:schemeClr val="bg2"/>
                </a:solidFill>
                <a:latin typeface="ＭＳ Ｐゴシック" pitchFamily="34" charset="-128"/>
              </a:rPr>
              <a:t>６） モーセの</a:t>
            </a:r>
            <a:r>
              <a:rPr lang="ko-KR" altLang="en-US" sz="2000">
                <a:solidFill>
                  <a:schemeClr val="bg2"/>
                </a:solidFill>
                <a:latin typeface="ＭＳ Ｐゴシック" pitchFamily="34" charset="-128"/>
              </a:rPr>
              <a:t> 磐石</a:t>
            </a:r>
            <a:r>
              <a:rPr lang="ja-JP" altLang="en-US" sz="2000">
                <a:solidFill>
                  <a:schemeClr val="bg2"/>
                </a:solidFill>
                <a:latin typeface="ＭＳ Ｐゴシック" pitchFamily="34" charset="-128"/>
              </a:rPr>
              <a:t>二打 後</a:t>
            </a:r>
            <a:endParaRPr lang="ko-KR" altLang="en-US" sz="2000">
              <a:solidFill>
                <a:schemeClr val="bg2"/>
              </a:solidFill>
              <a:latin typeface="ＭＳ Ｐゴシック" pitchFamily="34" charset="-128"/>
            </a:endParaRPr>
          </a:p>
          <a:p>
            <a:pPr latinLnBrk="0">
              <a:lnSpc>
                <a:spcPct val="140000"/>
              </a:lnSpc>
            </a:pPr>
            <a:r>
              <a:rPr lang="ja-JP" altLang="en-US" sz="2000">
                <a:solidFill>
                  <a:schemeClr val="bg2"/>
                </a:solidFill>
                <a:latin typeface="ＭＳ Ｐゴシック" pitchFamily="34" charset="-128"/>
              </a:rPr>
              <a:t>　 </a:t>
            </a:r>
            <a:r>
              <a:rPr lang="ja-JP" altLang="en-US" sz="1800">
                <a:solidFill>
                  <a:schemeClr val="bg2"/>
                </a:solidFill>
                <a:latin typeface="ＭＳ Ｐゴシック" pitchFamily="34" charset="-128"/>
              </a:rPr>
              <a:t>① モーセ</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民族不信二打 ⇒ カナンに入れない（民</a:t>
            </a:r>
            <a:r>
              <a:rPr lang="ko-KR" altLang="en-US" sz="1800">
                <a:solidFill>
                  <a:schemeClr val="bg2"/>
                </a:solidFill>
                <a:latin typeface="ＭＳ Ｐゴシック" pitchFamily="34" charset="-128"/>
              </a:rPr>
              <a:t>20/12） </a:t>
            </a:r>
            <a:r>
              <a:rPr lang="ja-JP" altLang="en-US" sz="1800">
                <a:solidFill>
                  <a:schemeClr val="bg2"/>
                </a:solidFill>
                <a:latin typeface="ＭＳ Ｐゴシック" pitchFamily="34" charset="-128"/>
              </a:rPr>
              <a:t>⇒ 哀願祈祷（申</a:t>
            </a:r>
            <a:r>
              <a:rPr lang="ko-KR" altLang="en-US" sz="1800">
                <a:solidFill>
                  <a:schemeClr val="bg2"/>
                </a:solidFill>
                <a:latin typeface="ＭＳ Ｐゴシック" pitchFamily="34" charset="-128"/>
              </a:rPr>
              <a:t>3/25</a:t>
            </a:r>
            <a:r>
              <a:rPr lang="ja-JP"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　　　             </a:t>
            </a:r>
            <a:endParaRPr lang="en-US" altLang="ja-JP" sz="1800">
              <a:solidFill>
                <a:schemeClr val="bg2"/>
              </a:solidFill>
              <a:latin typeface="ＭＳ Ｐゴシック" pitchFamily="34" charset="-128"/>
            </a:endParaRPr>
          </a:p>
          <a:p>
            <a:pPr latinLnBrk="0">
              <a:lnSpc>
                <a:spcPct val="114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 カナンの地を眺めながら死亡 ⇒  死体葬儀後不明</a:t>
            </a:r>
            <a:r>
              <a:rPr lang="ja-JP" altLang="en-US" sz="1600">
                <a:solidFill>
                  <a:schemeClr val="bg2"/>
                </a:solidFill>
                <a:latin typeface="ＭＳ Ｐゴシック" pitchFamily="34" charset="-128"/>
              </a:rPr>
              <a:t>（申</a:t>
            </a:r>
            <a:r>
              <a:rPr lang="ko-KR" altLang="en-US" sz="1600">
                <a:solidFill>
                  <a:schemeClr val="bg2"/>
                </a:solidFill>
                <a:latin typeface="ＭＳ Ｐゴシック" pitchFamily="34" charset="-128"/>
              </a:rPr>
              <a:t>34/6</a:t>
            </a:r>
            <a:r>
              <a:rPr lang="ja-JP" altLang="en-US" sz="1600">
                <a:solidFill>
                  <a:schemeClr val="bg2"/>
                </a:solidFill>
                <a:latin typeface="ＭＳ Ｐゴシック" pitchFamily="34" charset="-128"/>
              </a:rPr>
              <a:t>）</a:t>
            </a:r>
          </a:p>
          <a:p>
            <a:pPr latinLnBrk="0">
              <a:lnSpc>
                <a:spcPct val="140000"/>
              </a:lnSpc>
            </a:pPr>
            <a:r>
              <a:rPr lang="ja-JP" altLang="en-US" sz="1800">
                <a:solidFill>
                  <a:schemeClr val="bg2"/>
                </a:solidFill>
                <a:latin typeface="ＭＳ Ｐゴシック" pitchFamily="34" charset="-128"/>
              </a:rPr>
              <a:t>　 ② イエス</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民族不信 ⇒  十字架にかかる ⇒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哀願祈祷</a:t>
            </a:r>
            <a:r>
              <a:rPr lang="ja-JP" altLang="en-US" sz="1600">
                <a:solidFill>
                  <a:schemeClr val="bg2"/>
                </a:solidFill>
                <a:latin typeface="ＭＳ Ｐゴシック" pitchFamily="34" charset="-128"/>
              </a:rPr>
              <a:t>（マタイ</a:t>
            </a:r>
            <a:r>
              <a:rPr lang="ko-KR" altLang="en-US" sz="1600">
                <a:solidFill>
                  <a:schemeClr val="bg2"/>
                </a:solidFill>
                <a:latin typeface="ＭＳ Ｐゴシック" pitchFamily="34" charset="-128"/>
              </a:rPr>
              <a:t>26/39</a:t>
            </a:r>
            <a:r>
              <a:rPr lang="ja-JP" altLang="en-US" sz="1600">
                <a:solidFill>
                  <a:schemeClr val="bg2"/>
                </a:solidFill>
                <a:latin typeface="ＭＳ Ｐゴシック" pitchFamily="34" charset="-128"/>
              </a:rPr>
              <a:t>）</a:t>
            </a:r>
          </a:p>
          <a:p>
            <a:pPr latinLnBrk="0">
              <a:lnSpc>
                <a:spcPct val="114000"/>
              </a:lnSpc>
            </a:pPr>
            <a:r>
              <a:rPr lang="ja-JP" altLang="en-US" sz="1800">
                <a:solidFill>
                  <a:schemeClr val="bg2"/>
                </a:solidFill>
                <a:latin typeface="ＭＳ Ｐゴシック" pitchFamily="34" charset="-128"/>
              </a:rPr>
              <a:t>      　　   　     ⇒ 十字架で死亡  ⇒  死体葬儀後不明</a:t>
            </a:r>
          </a:p>
        </p:txBody>
      </p:sp>
      <p:sp>
        <p:nvSpPr>
          <p:cNvPr id="291842" name="Text Box 3"/>
          <p:cNvSpPr txBox="1">
            <a:spLocks noChangeArrowheads="1"/>
          </p:cNvSpPr>
          <p:nvPr/>
        </p:nvSpPr>
        <p:spPr bwMode="auto">
          <a:xfrm>
            <a:off x="357188" y="357188"/>
            <a:ext cx="3108325"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a:t>
            </a:r>
            <a:r>
              <a:rPr lang="en-US" altLang="ja-JP" sz="2600">
                <a:solidFill>
                  <a:schemeClr val="bg2"/>
                </a:solidFill>
                <a:latin typeface="ＭＳ Ｐゴシック" pitchFamily="34" charset="-128"/>
              </a:rPr>
              <a:t>5</a:t>
            </a:r>
            <a:r>
              <a:rPr lang="ja-JP" altLang="en-US" sz="2600">
                <a:solidFill>
                  <a:schemeClr val="bg2"/>
                </a:solidFill>
                <a:latin typeface="ＭＳ Ｐゴシック" pitchFamily="34" charset="-128"/>
              </a:rPr>
              <a:t>） 磐石二打の結果</a:t>
            </a:r>
          </a:p>
        </p:txBody>
      </p:sp>
      <p:sp>
        <p:nvSpPr>
          <p:cNvPr id="291843" name="Oval 4"/>
          <p:cNvSpPr>
            <a:spLocks noChangeArrowheads="1"/>
          </p:cNvSpPr>
          <p:nvPr/>
        </p:nvSpPr>
        <p:spPr bwMode="auto">
          <a:xfrm>
            <a:off x="1331913" y="1052513"/>
            <a:ext cx="304800" cy="304800"/>
          </a:xfrm>
          <a:prstGeom prst="ellipse">
            <a:avLst/>
          </a:prstGeom>
          <a:noFill/>
          <a:ln w="19050">
            <a:solidFill>
              <a:schemeClr val="bg2"/>
            </a:solidFill>
            <a:round/>
            <a:headEnd/>
            <a:tailEnd/>
          </a:ln>
        </p:spPr>
        <p:txBody>
          <a:bodyPr wrap="none" anchor="ctr"/>
          <a:lstStyle/>
          <a:p>
            <a:pPr algn="ctr" latinLnBrk="0"/>
            <a:endParaRPr lang="ja-JP" altLang="en-US" sz="2000" b="0">
              <a:solidFill>
                <a:schemeClr val="bg2"/>
              </a:solidFill>
              <a:latin typeface="ＭＳ Ｐゴシック" pitchFamily="34" charset="-128"/>
            </a:endParaRPr>
          </a:p>
        </p:txBody>
      </p:sp>
      <p:sp>
        <p:nvSpPr>
          <p:cNvPr id="291844" name="Oval 5"/>
          <p:cNvSpPr>
            <a:spLocks noChangeArrowheads="1"/>
          </p:cNvSpPr>
          <p:nvPr/>
        </p:nvSpPr>
        <p:spPr bwMode="auto">
          <a:xfrm>
            <a:off x="3851275" y="1052513"/>
            <a:ext cx="304800" cy="304800"/>
          </a:xfrm>
          <a:prstGeom prst="ellipse">
            <a:avLst/>
          </a:prstGeom>
          <a:noFill/>
          <a:ln w="19050">
            <a:solidFill>
              <a:schemeClr val="bg2"/>
            </a:solidFill>
            <a:round/>
            <a:headEnd/>
            <a:tailEnd/>
          </a:ln>
        </p:spPr>
        <p:txBody>
          <a:bodyPr wrap="none" anchor="ctr"/>
          <a:lstStyle/>
          <a:p>
            <a:pPr algn="ctr" latinLnBrk="0"/>
            <a:endParaRPr lang="ja-JP" altLang="en-US" sz="2000" b="0">
              <a:solidFill>
                <a:schemeClr val="bg2"/>
              </a:solidFill>
              <a:latin typeface="ＭＳ Ｐゴシック" pitchFamily="34" charset="-128"/>
            </a:endParaRPr>
          </a:p>
        </p:txBody>
      </p:sp>
      <p:sp>
        <p:nvSpPr>
          <p:cNvPr id="291845" name="Oval 6"/>
          <p:cNvSpPr>
            <a:spLocks noChangeArrowheads="1"/>
          </p:cNvSpPr>
          <p:nvPr/>
        </p:nvSpPr>
        <p:spPr bwMode="auto">
          <a:xfrm>
            <a:off x="4000500" y="2343150"/>
            <a:ext cx="685800" cy="381000"/>
          </a:xfrm>
          <a:prstGeom prst="ellipse">
            <a:avLst/>
          </a:prstGeom>
          <a:noFill/>
          <a:ln w="1905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イエス</a:t>
            </a:r>
          </a:p>
        </p:txBody>
      </p:sp>
      <p:sp>
        <p:nvSpPr>
          <p:cNvPr id="291846" name="Oval 7"/>
          <p:cNvSpPr>
            <a:spLocks noChangeArrowheads="1"/>
          </p:cNvSpPr>
          <p:nvPr/>
        </p:nvSpPr>
        <p:spPr bwMode="auto">
          <a:xfrm>
            <a:off x="1619250" y="2997200"/>
            <a:ext cx="304800" cy="304800"/>
          </a:xfrm>
          <a:prstGeom prst="ellipse">
            <a:avLst/>
          </a:prstGeom>
          <a:noFill/>
          <a:ln w="19050">
            <a:solidFill>
              <a:schemeClr val="bg2"/>
            </a:solidFill>
            <a:round/>
            <a:headEnd/>
            <a:tailEnd/>
          </a:ln>
        </p:spPr>
        <p:txBody>
          <a:bodyPr wrap="none" anchor="ctr"/>
          <a:lstStyle/>
          <a:p>
            <a:pPr algn="ctr" latinLnBrk="0"/>
            <a:endParaRPr lang="ko-KR" altLang="en-US" sz="2000" b="0">
              <a:solidFill>
                <a:schemeClr val="bg2"/>
              </a:solidFill>
              <a:latin typeface="ＭＳ Ｐゴシック" pitchFamily="34" charset="-128"/>
            </a:endParaRPr>
          </a:p>
        </p:txBody>
      </p:sp>
      <p:sp>
        <p:nvSpPr>
          <p:cNvPr id="291847" name="AutoShape 8"/>
          <p:cNvSpPr>
            <a:spLocks/>
          </p:cNvSpPr>
          <p:nvPr/>
        </p:nvSpPr>
        <p:spPr bwMode="auto">
          <a:xfrm>
            <a:off x="1566863" y="2259013"/>
            <a:ext cx="76200" cy="533400"/>
          </a:xfrm>
          <a:prstGeom prst="leftBrace">
            <a:avLst>
              <a:gd name="adj1" fmla="val 58333"/>
              <a:gd name="adj2" fmla="val 50000"/>
            </a:avLst>
          </a:prstGeom>
          <a:noFill/>
          <a:ln w="19050">
            <a:solidFill>
              <a:schemeClr val="bg2"/>
            </a:solidFill>
            <a:round/>
            <a:headEnd/>
            <a:tailEnd/>
          </a:ln>
        </p:spPr>
        <p:txBody>
          <a:bodyPr wrap="none" anchor="ctr"/>
          <a:lstStyle/>
          <a:p>
            <a:pPr latinLnBrk="0"/>
            <a:endParaRPr lang="ja-JP" altLang="en-US" b="0">
              <a:solidFill>
                <a:schemeClr val="bg2"/>
              </a:solidFill>
            </a:endParaRPr>
          </a:p>
        </p:txBody>
      </p:sp>
      <p:sp>
        <p:nvSpPr>
          <p:cNvPr id="291848" name="AutoShape 9"/>
          <p:cNvSpPr>
            <a:spLocks/>
          </p:cNvSpPr>
          <p:nvPr/>
        </p:nvSpPr>
        <p:spPr bwMode="auto">
          <a:xfrm>
            <a:off x="6038850" y="2266950"/>
            <a:ext cx="76200" cy="533400"/>
          </a:xfrm>
          <a:prstGeom prst="leftBrace">
            <a:avLst>
              <a:gd name="adj1" fmla="val 58333"/>
              <a:gd name="adj2" fmla="val 50000"/>
            </a:avLst>
          </a:prstGeom>
          <a:noFill/>
          <a:ln w="19050">
            <a:solidFill>
              <a:schemeClr val="bg2"/>
            </a:solidFill>
            <a:round/>
            <a:headEnd/>
            <a:tailEnd/>
          </a:ln>
        </p:spPr>
        <p:txBody>
          <a:bodyPr wrap="none" anchor="ctr"/>
          <a:lstStyle/>
          <a:p>
            <a:pPr latinLnBrk="0"/>
            <a:endParaRPr lang="ja-JP" altLang="en-US" b="0">
              <a:solidFill>
                <a:schemeClr val="bg2"/>
              </a:solidFill>
            </a:endParaRPr>
          </a:p>
        </p:txBody>
      </p:sp>
      <p:sp>
        <p:nvSpPr>
          <p:cNvPr id="291849" name="Oval 10"/>
          <p:cNvSpPr>
            <a:spLocks noChangeArrowheads="1"/>
          </p:cNvSpPr>
          <p:nvPr/>
        </p:nvSpPr>
        <p:spPr bwMode="auto">
          <a:xfrm>
            <a:off x="4548188" y="3357563"/>
            <a:ext cx="595312" cy="285750"/>
          </a:xfrm>
          <a:prstGeom prst="ellipse">
            <a:avLst/>
          </a:prstGeom>
          <a:noFill/>
          <a:ln w="1905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イエス</a:t>
            </a:r>
          </a:p>
        </p:txBody>
      </p:sp>
      <p:sp>
        <p:nvSpPr>
          <p:cNvPr id="291850" name="正方形/長方形 10"/>
          <p:cNvSpPr>
            <a:spLocks noChangeArrowheads="1"/>
          </p:cNvSpPr>
          <p:nvPr/>
        </p:nvSpPr>
        <p:spPr bwMode="auto">
          <a:xfrm>
            <a:off x="306388" y="2325688"/>
            <a:ext cx="13493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モーセ</a:t>
            </a:r>
            <a:r>
              <a:rPr lang="ko-KR" altLang="en-US" sz="2000" b="0">
                <a:solidFill>
                  <a:schemeClr val="bg2"/>
                </a:solidFill>
                <a:latin typeface="ＭＳ Ｐゴシック" pitchFamily="34" charset="-128"/>
              </a:rPr>
              <a:t> </a:t>
            </a:r>
            <a:endParaRPr lang="ja-JP" altLang="en-US" sz="2000" b="0"/>
          </a:p>
        </p:txBody>
      </p:sp>
      <p:sp>
        <p:nvSpPr>
          <p:cNvPr id="291851" name="テキスト ボックス 11"/>
          <p:cNvSpPr txBox="1">
            <a:spLocks noChangeArrowheads="1"/>
          </p:cNvSpPr>
          <p:nvPr/>
        </p:nvSpPr>
        <p:spPr bwMode="auto">
          <a:xfrm>
            <a:off x="4605338" y="2333625"/>
            <a:ext cx="14636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（磐石実体）</a:t>
            </a:r>
            <a:endParaRPr lang="ja-JP" altLang="en-US" sz="200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ChangeArrowheads="1"/>
          </p:cNvSpPr>
          <p:nvPr/>
        </p:nvSpPr>
        <p:spPr bwMode="auto">
          <a:xfrm>
            <a:off x="4906963" y="2087563"/>
            <a:ext cx="3779837" cy="1219200"/>
          </a:xfrm>
          <a:prstGeom prst="rect">
            <a:avLst/>
          </a:prstGeom>
          <a:noFill/>
          <a:ln w="9525">
            <a:noFill/>
            <a:miter lim="800000"/>
            <a:headEnd/>
            <a:tailEnd/>
          </a:ln>
        </p:spPr>
        <p:txBody>
          <a:bodyPr wrap="none" anchor="ctr"/>
          <a:lstStyle/>
          <a:p>
            <a:pPr latinLnBrk="0"/>
            <a:endParaRPr lang="ja-JP" altLang="en-US"/>
          </a:p>
        </p:txBody>
      </p:sp>
      <p:sp>
        <p:nvSpPr>
          <p:cNvPr id="292866" name="Rectangle 3"/>
          <p:cNvSpPr>
            <a:spLocks noChangeArrowheads="1"/>
          </p:cNvSpPr>
          <p:nvPr/>
        </p:nvSpPr>
        <p:spPr bwMode="auto">
          <a:xfrm>
            <a:off x="636588" y="2138363"/>
            <a:ext cx="4495800" cy="1219200"/>
          </a:xfrm>
          <a:prstGeom prst="rect">
            <a:avLst/>
          </a:prstGeom>
          <a:noFill/>
          <a:ln w="9525">
            <a:noFill/>
            <a:miter lim="800000"/>
            <a:headEnd/>
            <a:tailEnd/>
          </a:ln>
        </p:spPr>
        <p:txBody>
          <a:bodyPr wrap="none" anchor="ctr"/>
          <a:lstStyle/>
          <a:p>
            <a:pPr latinLnBrk="0"/>
            <a:endParaRPr lang="ja-JP" altLang="en-US"/>
          </a:p>
        </p:txBody>
      </p:sp>
      <p:sp>
        <p:nvSpPr>
          <p:cNvPr id="292867" name="Text Box 4"/>
          <p:cNvSpPr txBox="1">
            <a:spLocks noChangeArrowheads="1"/>
          </p:cNvSpPr>
          <p:nvPr/>
        </p:nvSpPr>
        <p:spPr bwMode="auto">
          <a:xfrm>
            <a:off x="228600" y="188913"/>
            <a:ext cx="5592763"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２．ヨシュアを中心とする実体基台</a:t>
            </a:r>
          </a:p>
        </p:txBody>
      </p:sp>
      <p:sp>
        <p:nvSpPr>
          <p:cNvPr id="292868" name="Text Box 5"/>
          <p:cNvSpPr txBox="1">
            <a:spLocks noChangeArrowheads="1"/>
          </p:cNvSpPr>
          <p:nvPr/>
        </p:nvSpPr>
        <p:spPr bwMode="auto">
          <a:xfrm>
            <a:off x="457200" y="773113"/>
            <a:ext cx="199072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エリコ偵察</a:t>
            </a:r>
            <a:endParaRPr lang="ja-JP" altLang="en-US" sz="2200">
              <a:solidFill>
                <a:schemeClr val="bg2"/>
              </a:solidFill>
            </a:endParaRPr>
          </a:p>
        </p:txBody>
      </p:sp>
      <p:sp>
        <p:nvSpPr>
          <p:cNvPr id="292869" name="Text Box 6"/>
          <p:cNvSpPr txBox="1">
            <a:spLocks noChangeArrowheads="1"/>
          </p:cNvSpPr>
          <p:nvPr/>
        </p:nvSpPr>
        <p:spPr bwMode="auto">
          <a:xfrm>
            <a:off x="1004888" y="1143000"/>
            <a:ext cx="6946900" cy="744538"/>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２名信仰をもって報告⇒ヨシュアを中心に民族が一つになる</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２名を遊女「ラハブ」が隠してくれる、</a:t>
            </a:r>
            <a:r>
              <a:rPr lang="ko-KR" altLang="en-US" sz="2000">
                <a:solidFill>
                  <a:schemeClr val="bg2"/>
                </a:solidFill>
                <a:latin typeface="ＭＳ Ｐゴシック" pitchFamily="34" charset="-128"/>
              </a:rPr>
              <a:t>2</a:t>
            </a:r>
            <a:r>
              <a:rPr lang="ja-JP" altLang="en-US" sz="2000">
                <a:solidFill>
                  <a:schemeClr val="bg2"/>
                </a:solidFill>
                <a:latin typeface="ＭＳ Ｐゴシック" pitchFamily="34" charset="-128"/>
              </a:rPr>
              <a:t>名の心情基台の上に</a:t>
            </a:r>
            <a:r>
              <a:rPr lang="ja-JP" altLang="en-US" sz="2000">
                <a:solidFill>
                  <a:schemeClr val="bg2"/>
                </a:solidFill>
              </a:rPr>
              <a:t>偵察</a:t>
            </a:r>
          </a:p>
        </p:txBody>
      </p:sp>
      <p:sp>
        <p:nvSpPr>
          <p:cNvPr id="292870" name="Text Box 7"/>
          <p:cNvSpPr txBox="1">
            <a:spLocks noChangeArrowheads="1"/>
          </p:cNvSpPr>
          <p:nvPr/>
        </p:nvSpPr>
        <p:spPr bwMode="auto">
          <a:xfrm>
            <a:off x="636588" y="2170113"/>
            <a:ext cx="4068762" cy="381000"/>
          </a:xfrm>
          <a:prstGeom prst="rect">
            <a:avLst/>
          </a:prstGeom>
          <a:noFill/>
          <a:ln w="9525">
            <a:noFill/>
            <a:miter lim="800000"/>
            <a:headEnd/>
            <a:tailEnd/>
          </a:ln>
        </p:spPr>
        <p:txBody>
          <a:bodyPr wrap="none">
            <a:spAutoFit/>
          </a:bodyPr>
          <a:lstStyle/>
          <a:p>
            <a:pPr latinLnBrk="0"/>
            <a:r>
              <a:rPr lang="ja-JP" altLang="en-US" sz="1900">
                <a:solidFill>
                  <a:schemeClr val="bg2"/>
                </a:solidFill>
                <a:latin typeface="ＭＳ Ｐゴシック" pitchFamily="34" charset="-128"/>
              </a:rPr>
              <a:t>モーセ → ヨシュア（モーセ路程蕩・復</a:t>
            </a:r>
            <a:r>
              <a:rPr lang="ko-KR" altLang="en-US" sz="1900">
                <a:solidFill>
                  <a:schemeClr val="bg2"/>
                </a:solidFill>
                <a:latin typeface="ＭＳ Ｐゴシック" pitchFamily="34" charset="-128"/>
              </a:rPr>
              <a:t>）</a:t>
            </a:r>
            <a:endParaRPr lang="ja-JP" altLang="en-US" sz="1900">
              <a:solidFill>
                <a:schemeClr val="bg2"/>
              </a:solidFill>
              <a:latin typeface="ＭＳ Ｐゴシック" pitchFamily="34" charset="-128"/>
            </a:endParaRPr>
          </a:p>
        </p:txBody>
      </p:sp>
      <p:sp>
        <p:nvSpPr>
          <p:cNvPr id="292871" name="Text Box 8"/>
          <p:cNvSpPr txBox="1">
            <a:spLocks noChangeArrowheads="1"/>
          </p:cNvSpPr>
          <p:nvPr/>
        </p:nvSpPr>
        <p:spPr bwMode="auto">
          <a:xfrm>
            <a:off x="4784725" y="2170113"/>
            <a:ext cx="3916363" cy="381000"/>
          </a:xfrm>
          <a:prstGeom prst="rect">
            <a:avLst/>
          </a:prstGeom>
          <a:noFill/>
          <a:ln w="9525">
            <a:noFill/>
            <a:miter lim="800000"/>
            <a:headEnd/>
            <a:tailEnd/>
          </a:ln>
        </p:spPr>
        <p:txBody>
          <a:bodyPr wrap="none">
            <a:spAutoFit/>
          </a:bodyPr>
          <a:lstStyle/>
          <a:p>
            <a:pPr latinLnBrk="0"/>
            <a:r>
              <a:rPr lang="ja-JP" altLang="en-US" sz="1900">
                <a:solidFill>
                  <a:schemeClr val="bg2"/>
                </a:solidFill>
                <a:latin typeface="ＭＳ Ｐゴシック" pitchFamily="34" charset="-128"/>
              </a:rPr>
              <a:t>イエス → 再臨主（イエス路程蕩・復）</a:t>
            </a:r>
          </a:p>
        </p:txBody>
      </p:sp>
      <p:sp>
        <p:nvSpPr>
          <p:cNvPr id="292872" name="Text Box 9"/>
          <p:cNvSpPr txBox="1">
            <a:spLocks noChangeArrowheads="1"/>
          </p:cNvSpPr>
          <p:nvPr/>
        </p:nvSpPr>
        <p:spPr bwMode="auto">
          <a:xfrm>
            <a:off x="788988" y="2876550"/>
            <a:ext cx="2995612" cy="381000"/>
          </a:xfrm>
          <a:prstGeom prst="rect">
            <a:avLst/>
          </a:prstGeom>
          <a:noFill/>
          <a:ln w="9525">
            <a:noFill/>
            <a:miter lim="800000"/>
            <a:headEnd/>
            <a:tailEnd/>
          </a:ln>
        </p:spPr>
        <p:txBody>
          <a:bodyPr wrap="none">
            <a:spAutoFit/>
          </a:bodyPr>
          <a:lstStyle/>
          <a:p>
            <a:pPr latinLnBrk="0"/>
            <a:r>
              <a:rPr lang="ja-JP" altLang="en-US" sz="1900">
                <a:solidFill>
                  <a:schemeClr val="bg2"/>
                </a:solidFill>
                <a:latin typeface="ＭＳ Ｐゴシック" pitchFamily="34" charset="-128"/>
              </a:rPr>
              <a:t>霊　  　霊肉実体カナン復帰</a:t>
            </a:r>
          </a:p>
        </p:txBody>
      </p:sp>
      <p:sp>
        <p:nvSpPr>
          <p:cNvPr id="292873" name="Text Box 10"/>
          <p:cNvSpPr txBox="1">
            <a:spLocks noChangeArrowheads="1"/>
          </p:cNvSpPr>
          <p:nvPr/>
        </p:nvSpPr>
        <p:spPr bwMode="auto">
          <a:xfrm>
            <a:off x="5095875" y="2840038"/>
            <a:ext cx="3167063" cy="381000"/>
          </a:xfrm>
          <a:prstGeom prst="rect">
            <a:avLst/>
          </a:prstGeom>
          <a:noFill/>
          <a:ln w="9525">
            <a:noFill/>
            <a:miter lim="800000"/>
            <a:headEnd/>
            <a:tailEnd/>
          </a:ln>
        </p:spPr>
        <p:txBody>
          <a:bodyPr wrap="none">
            <a:spAutoFit/>
          </a:bodyPr>
          <a:lstStyle/>
          <a:p>
            <a:pPr latinLnBrk="0"/>
            <a:r>
              <a:rPr lang="ja-JP" altLang="en-US" sz="1900">
                <a:solidFill>
                  <a:schemeClr val="bg2"/>
                </a:solidFill>
                <a:latin typeface="ＭＳ Ｐゴシック" pitchFamily="34" charset="-128"/>
              </a:rPr>
              <a:t>霊　　  　霊肉蕩減復帰　予示</a:t>
            </a:r>
          </a:p>
        </p:txBody>
      </p:sp>
      <p:sp>
        <p:nvSpPr>
          <p:cNvPr id="292874" name="Text Box 11"/>
          <p:cNvSpPr txBox="1">
            <a:spLocks noChangeArrowheads="1"/>
          </p:cNvSpPr>
          <p:nvPr/>
        </p:nvSpPr>
        <p:spPr bwMode="auto">
          <a:xfrm>
            <a:off x="457200" y="3641725"/>
            <a:ext cx="204470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カナン復帰</a:t>
            </a:r>
          </a:p>
        </p:txBody>
      </p:sp>
      <p:sp>
        <p:nvSpPr>
          <p:cNvPr id="307212" name="AutoShape 12"/>
          <p:cNvSpPr>
            <a:spLocks noChangeArrowheads="1"/>
          </p:cNvSpPr>
          <p:nvPr/>
        </p:nvSpPr>
        <p:spPr bwMode="auto">
          <a:xfrm rot="5400000">
            <a:off x="876300" y="2611438"/>
            <a:ext cx="304800" cy="228600"/>
          </a:xfrm>
          <a:custGeom>
            <a:avLst/>
            <a:gdLst>
              <a:gd name="T0" fmla="*/ 2147483647 w 21600"/>
              <a:gd name="T1" fmla="*/ 0 h 21600"/>
              <a:gd name="T2" fmla="*/ 0 w 21600"/>
              <a:gd name="T3" fmla="*/ 1433956820 h 21600"/>
              <a:gd name="T4" fmla="*/ 2147483647 w 21600"/>
              <a:gd name="T5" fmla="*/ 2147483647 h 21600"/>
              <a:gd name="T6" fmla="*/ 2147483647 w 21600"/>
              <a:gd name="T7" fmla="*/ 143395682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07213" name="AutoShape 13"/>
          <p:cNvSpPr>
            <a:spLocks noChangeArrowheads="1"/>
          </p:cNvSpPr>
          <p:nvPr/>
        </p:nvSpPr>
        <p:spPr bwMode="auto">
          <a:xfrm rot="5400000">
            <a:off x="2427288" y="2611438"/>
            <a:ext cx="304800" cy="228600"/>
          </a:xfrm>
          <a:custGeom>
            <a:avLst/>
            <a:gdLst>
              <a:gd name="T0" fmla="*/ 2147483647 w 21600"/>
              <a:gd name="T1" fmla="*/ 0 h 21600"/>
              <a:gd name="T2" fmla="*/ 0 w 21600"/>
              <a:gd name="T3" fmla="*/ 1433956820 h 21600"/>
              <a:gd name="T4" fmla="*/ 2147483647 w 21600"/>
              <a:gd name="T5" fmla="*/ 2147483647 h 21600"/>
              <a:gd name="T6" fmla="*/ 2147483647 w 21600"/>
              <a:gd name="T7" fmla="*/ 143395682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07214" name="AutoShape 14"/>
          <p:cNvSpPr>
            <a:spLocks noChangeArrowheads="1"/>
          </p:cNvSpPr>
          <p:nvPr/>
        </p:nvSpPr>
        <p:spPr bwMode="auto">
          <a:xfrm rot="5400000">
            <a:off x="5156200" y="2632075"/>
            <a:ext cx="304800" cy="228600"/>
          </a:xfrm>
          <a:custGeom>
            <a:avLst/>
            <a:gdLst>
              <a:gd name="T0" fmla="*/ 2147483647 w 21600"/>
              <a:gd name="T1" fmla="*/ 0 h 21600"/>
              <a:gd name="T2" fmla="*/ 0 w 21600"/>
              <a:gd name="T3" fmla="*/ 1433956820 h 21600"/>
              <a:gd name="T4" fmla="*/ 2147483647 w 21600"/>
              <a:gd name="T5" fmla="*/ 2147483647 h 21600"/>
              <a:gd name="T6" fmla="*/ 2147483647 w 21600"/>
              <a:gd name="T7" fmla="*/ 143395682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07215" name="AutoShape 15"/>
          <p:cNvSpPr>
            <a:spLocks noChangeArrowheads="1"/>
          </p:cNvSpPr>
          <p:nvPr/>
        </p:nvSpPr>
        <p:spPr bwMode="auto">
          <a:xfrm rot="5400000">
            <a:off x="6657975" y="2611438"/>
            <a:ext cx="304800" cy="228600"/>
          </a:xfrm>
          <a:custGeom>
            <a:avLst/>
            <a:gdLst>
              <a:gd name="T0" fmla="*/ 2147483647 w 21600"/>
              <a:gd name="T1" fmla="*/ 0 h 21600"/>
              <a:gd name="T2" fmla="*/ 0 w 21600"/>
              <a:gd name="T3" fmla="*/ 1433956820 h 21600"/>
              <a:gd name="T4" fmla="*/ 2147483647 w 21600"/>
              <a:gd name="T5" fmla="*/ 2147483647 h 21600"/>
              <a:gd name="T6" fmla="*/ 2147483647 w 21600"/>
              <a:gd name="T7" fmla="*/ 143395682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292879" name="AutoShape 16"/>
          <p:cNvSpPr>
            <a:spLocks noChangeArrowheads="1"/>
          </p:cNvSpPr>
          <p:nvPr/>
        </p:nvSpPr>
        <p:spPr bwMode="auto">
          <a:xfrm>
            <a:off x="636588" y="2136775"/>
            <a:ext cx="4006850" cy="121920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292880" name="AutoShape 17"/>
          <p:cNvSpPr>
            <a:spLocks noChangeArrowheads="1"/>
          </p:cNvSpPr>
          <p:nvPr/>
        </p:nvSpPr>
        <p:spPr bwMode="auto">
          <a:xfrm>
            <a:off x="4714875" y="2136775"/>
            <a:ext cx="4033838" cy="121920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graphicFrame>
        <p:nvGraphicFramePr>
          <p:cNvPr id="307234" name="Group 34"/>
          <p:cNvGraphicFramePr>
            <a:graphicFrameLocks noGrp="1"/>
          </p:cNvGraphicFramePr>
          <p:nvPr/>
        </p:nvGraphicFramePr>
        <p:xfrm>
          <a:off x="1122363" y="4289425"/>
          <a:ext cx="6669087" cy="1925638"/>
        </p:xfrm>
        <a:graphic>
          <a:graphicData uri="http://schemas.openxmlformats.org/drawingml/2006/table">
            <a:tbl>
              <a:tblPr/>
              <a:tblGrid>
                <a:gridCol w="2787650"/>
                <a:gridCol w="3881437"/>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モーセ</a:t>
                      </a:r>
                    </a:p>
                  </a:txBody>
                  <a:tcP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ヨシュア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（モーセ路程蕩減復帰）</a:t>
                      </a:r>
                    </a:p>
                  </a:txBody>
                  <a:tcP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99FF"/>
                    </a:solidFill>
                  </a:tcPr>
                </a:tc>
              </a:tr>
              <a:tr h="32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３日路程 → 紅海</a:t>
                      </a:r>
                    </a:p>
                  </a:txBody>
                  <a:tcPr anchor="ct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３日路程 → ヨルダン川</a:t>
                      </a:r>
                      <a:endParaRPr kumimoji="1" lang="ja-JP" altLang="en-US" sz="2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シッテム</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偵察</a:t>
                      </a: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 ヨルダン</a:t>
                      </a:r>
                    </a:p>
                  </a:txBody>
                  <a:tcP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雲、火の柱引導</a:t>
                      </a:r>
                    </a:p>
                  </a:txBody>
                  <a:tcP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契約の箱が民族引導</a:t>
                      </a:r>
                      <a:endParaRPr kumimoji="1" lang="ja-JP" altLang="en-US" sz="2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杖で紅海を分ける</a:t>
                      </a:r>
                      <a:endParaRPr kumimoji="1" lang="ja-JP" altLang="en-US" sz="2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契約の箱がヨルダン川を分ける</a:t>
                      </a:r>
                      <a:endParaRPr kumimoji="1" lang="ja-JP" altLang="en-US" sz="2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 Box 2"/>
          <p:cNvSpPr txBox="1">
            <a:spLocks noChangeArrowheads="1"/>
          </p:cNvSpPr>
          <p:nvPr/>
        </p:nvSpPr>
        <p:spPr bwMode="auto">
          <a:xfrm>
            <a:off x="533400" y="620713"/>
            <a:ext cx="624522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ギルガルに石の祭壇を立てる　</a:t>
            </a:r>
            <a:r>
              <a:rPr lang="en-US" altLang="ko-KR" sz="2200">
                <a:solidFill>
                  <a:schemeClr val="bg2"/>
                </a:solidFill>
                <a:latin typeface="ＭＳ Ｐゴシック" pitchFamily="34" charset="-128"/>
              </a:rPr>
              <a:t>(</a:t>
            </a:r>
            <a:r>
              <a:rPr lang="ja-JP" altLang="en-US" sz="2200">
                <a:solidFill>
                  <a:schemeClr val="bg2"/>
                </a:solidFill>
                <a:latin typeface="ＭＳ Ｐゴシック" pitchFamily="34" charset="-128"/>
              </a:rPr>
              <a:t>ヨシュア </a:t>
            </a:r>
            <a:r>
              <a:rPr lang="ko-KR" altLang="en-US" sz="2200">
                <a:solidFill>
                  <a:schemeClr val="bg2"/>
                </a:solidFill>
                <a:latin typeface="ＭＳ Ｐゴシック" pitchFamily="34" charset="-128"/>
              </a:rPr>
              <a:t>4/20）</a:t>
            </a:r>
            <a:endParaRPr lang="ja-JP" altLang="en-US" sz="2200">
              <a:solidFill>
                <a:schemeClr val="bg2"/>
              </a:solidFill>
              <a:latin typeface="ＭＳ Ｐゴシック" pitchFamily="34" charset="-128"/>
            </a:endParaRPr>
          </a:p>
        </p:txBody>
      </p:sp>
      <p:sp>
        <p:nvSpPr>
          <p:cNvPr id="293890" name="Text Box 3"/>
          <p:cNvSpPr txBox="1">
            <a:spLocks noChangeArrowheads="1"/>
          </p:cNvSpPr>
          <p:nvPr/>
        </p:nvSpPr>
        <p:spPr bwMode="auto">
          <a:xfrm>
            <a:off x="950913" y="1293813"/>
            <a:ext cx="7550150" cy="3094037"/>
          </a:xfrm>
          <a:prstGeom prst="rect">
            <a:avLst/>
          </a:prstGeom>
          <a:noFill/>
          <a:ln w="9525">
            <a:noFill/>
            <a:miter lim="800000"/>
            <a:headEnd/>
            <a:tailEnd/>
          </a:ln>
        </p:spPr>
        <p:txBody>
          <a:bodyPr>
            <a:spAutoFit/>
          </a:bodyPr>
          <a:lstStyle/>
          <a:p>
            <a:pPr latinLnBrk="0">
              <a:lnSpc>
                <a:spcPct val="15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祭司たちが川に立ったところから石</a:t>
            </a:r>
            <a:r>
              <a:rPr lang="ko-KR" altLang="en-US" sz="1800">
                <a:solidFill>
                  <a:schemeClr val="bg2"/>
                </a:solidFill>
                <a:latin typeface="ＭＳ Ｐゴシック" pitchFamily="34" charset="-128"/>
              </a:rPr>
              <a:t>12</a:t>
            </a:r>
            <a:r>
              <a:rPr lang="ja-JP" altLang="en-US" sz="1800">
                <a:solidFill>
                  <a:schemeClr val="bg2"/>
                </a:solidFill>
                <a:latin typeface="ＭＳ Ｐゴシック" pitchFamily="34" charset="-128"/>
              </a:rPr>
              <a:t>個を拾ってきて積む</a:t>
            </a:r>
            <a:endParaRPr lang="ko-KR" altLang="en-US" sz="1800">
              <a:solidFill>
                <a:schemeClr val="bg2"/>
              </a:solidFill>
              <a:latin typeface="ＭＳ Ｐゴシック" pitchFamily="34" charset="-128"/>
            </a:endParaRPr>
          </a:p>
          <a:p>
            <a:pPr latinLnBrk="0">
              <a:lnSpc>
                <a:spcPct val="150000"/>
              </a:lnSpc>
            </a:pPr>
            <a:r>
              <a:rPr lang="ja-JP" altLang="en-US" sz="1800">
                <a:solidFill>
                  <a:schemeClr val="bg2"/>
                </a:solidFill>
                <a:latin typeface="ＭＳ Ｐゴシック" pitchFamily="34" charset="-128"/>
              </a:rPr>
              <a:t>② ヤコブが行く所々に石の祭壇を積む</a:t>
            </a:r>
            <a:r>
              <a:rPr lang="ko-KR" altLang="en-US" sz="1800">
                <a:solidFill>
                  <a:schemeClr val="bg2"/>
                </a:solidFill>
                <a:latin typeface="ＭＳ Ｐゴシック" pitchFamily="34" charset="-128"/>
              </a:rPr>
              <a:t>…</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神を讃美する祈祷の祭壇）</a:t>
            </a:r>
            <a:endParaRPr lang="ko-KR" altLang="en-US" sz="1800">
              <a:solidFill>
                <a:schemeClr val="bg2"/>
              </a:solidFill>
              <a:latin typeface="ＭＳ Ｐゴシック" pitchFamily="34" charset="-128"/>
            </a:endParaRPr>
          </a:p>
          <a:p>
            <a:pPr latinLnBrk="0">
              <a:lnSpc>
                <a:spcPct val="150000"/>
              </a:lnSpc>
            </a:pPr>
            <a:r>
              <a:rPr lang="ja-JP" altLang="en-US" sz="1800">
                <a:solidFill>
                  <a:schemeClr val="bg2"/>
                </a:solidFill>
                <a:latin typeface="ＭＳ Ｐゴシック" pitchFamily="34" charset="-128"/>
              </a:rPr>
              <a:t>③</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その後孫である</a:t>
            </a:r>
            <a:r>
              <a:rPr lang="ko-KR" altLang="en-US" sz="1800">
                <a:solidFill>
                  <a:schemeClr val="bg2"/>
                </a:solidFill>
                <a:latin typeface="ＭＳ Ｐゴシック" pitchFamily="34" charset="-128"/>
              </a:rPr>
              <a:t>12</a:t>
            </a:r>
            <a:r>
              <a:rPr lang="ja-JP" altLang="en-US" sz="1800">
                <a:solidFill>
                  <a:schemeClr val="bg2"/>
                </a:solidFill>
                <a:latin typeface="ＭＳ Ｐゴシック" pitchFamily="34" charset="-128"/>
              </a:rPr>
              <a:t>支派たちも</a:t>
            </a:r>
            <a:r>
              <a:rPr lang="ko-KR" altLang="en-US" sz="1800">
                <a:solidFill>
                  <a:schemeClr val="bg2"/>
                </a:solidFill>
                <a:latin typeface="ＭＳ Ｐゴシック" pitchFamily="34" charset="-128"/>
              </a:rPr>
              <a:t>12</a:t>
            </a:r>
            <a:r>
              <a:rPr lang="ja-JP" altLang="en-US" sz="1800">
                <a:solidFill>
                  <a:schemeClr val="bg2"/>
                </a:solidFill>
                <a:latin typeface="ＭＳ Ｐゴシック" pitchFamily="34" charset="-128"/>
              </a:rPr>
              <a:t>の石を合わせる</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これから神殿建築することを見せてくださる</a:t>
            </a:r>
            <a:endParaRPr lang="ko-KR" altLang="en-US" sz="1800">
              <a:solidFill>
                <a:schemeClr val="bg2"/>
              </a:solidFill>
              <a:latin typeface="ＭＳ Ｐゴシック" pitchFamily="34" charset="-128"/>
            </a:endParaRPr>
          </a:p>
          <a:p>
            <a:pPr latinLnBrk="0">
              <a:lnSpc>
                <a:spcPct val="150000"/>
              </a:lnSpc>
            </a:pPr>
            <a:r>
              <a:rPr lang="ja-JP" altLang="en-US" sz="1800">
                <a:solidFill>
                  <a:schemeClr val="bg2"/>
                </a:solidFill>
                <a:latin typeface="ＭＳ Ｐゴシック" pitchFamily="34" charset="-128"/>
              </a:rPr>
              <a:t>④ イエスの</a:t>
            </a:r>
            <a:r>
              <a:rPr lang="ko-KR" altLang="en-US" sz="1800">
                <a:solidFill>
                  <a:schemeClr val="bg2"/>
                </a:solidFill>
                <a:latin typeface="ＭＳ Ｐゴシック" pitchFamily="34" charset="-128"/>
              </a:rPr>
              <a:t>12</a:t>
            </a:r>
            <a:r>
              <a:rPr lang="ja-JP" altLang="en-US" sz="1800">
                <a:solidFill>
                  <a:schemeClr val="bg2"/>
                </a:solidFill>
                <a:latin typeface="ＭＳ Ｐゴシック" pitchFamily="34" charset="-128"/>
              </a:rPr>
              <a:t>弟子たちが力を合わせてイエスを神殿として侍り</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奉らなければならないことを予示</a:t>
            </a:r>
          </a:p>
          <a:p>
            <a:pPr latinLnBrk="0">
              <a:lnSpc>
                <a:spcPct val="150000"/>
              </a:lnSpc>
            </a:pPr>
            <a:r>
              <a:rPr lang="ja-JP" altLang="en-US" sz="1800">
                <a:solidFill>
                  <a:schemeClr val="bg2"/>
                </a:solidFill>
                <a:latin typeface="ＭＳ Ｐゴシック" pitchFamily="34" charset="-128"/>
              </a:rPr>
              <a:t>⑤ 地の産物を食べ始める ⇒ マナが止む</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ext Box 2"/>
          <p:cNvSpPr txBox="1">
            <a:spLocks noChangeArrowheads="1"/>
          </p:cNvSpPr>
          <p:nvPr/>
        </p:nvSpPr>
        <p:spPr bwMode="auto">
          <a:xfrm>
            <a:off x="457200" y="395288"/>
            <a:ext cx="22717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（４） エリコ城陥落</a:t>
            </a:r>
          </a:p>
        </p:txBody>
      </p:sp>
      <p:sp>
        <p:nvSpPr>
          <p:cNvPr id="294914" name="Text Box 3"/>
          <p:cNvSpPr txBox="1">
            <a:spLocks noChangeArrowheads="1"/>
          </p:cNvSpPr>
          <p:nvPr/>
        </p:nvSpPr>
        <p:spPr bwMode="auto">
          <a:xfrm>
            <a:off x="958850" y="909638"/>
            <a:ext cx="8042275" cy="641350"/>
          </a:xfrm>
          <a:prstGeom prst="rect">
            <a:avLst/>
          </a:prstGeom>
          <a:noFill/>
          <a:ln w="9525">
            <a:noFill/>
            <a:miter lim="800000"/>
            <a:headEnd/>
            <a:tailEnd/>
          </a:ln>
        </p:spPr>
        <p:txBody>
          <a:bodyPr>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神の命に従って行進</a:t>
            </a:r>
          </a:p>
          <a:p>
            <a:pPr latinLnBrk="0"/>
            <a:r>
              <a:rPr lang="ja-JP" altLang="en-US" sz="1800">
                <a:solidFill>
                  <a:schemeClr val="bg2"/>
                </a:solidFill>
                <a:latin typeface="ＭＳ Ｐゴシック" pitchFamily="34" charset="-128"/>
              </a:rPr>
              <a:t>    ４万 ー ７名祭司（雄羊の角のラッパ） － 契約の箱 ー イスラエル民族</a:t>
            </a:r>
          </a:p>
        </p:txBody>
      </p:sp>
      <p:sp>
        <p:nvSpPr>
          <p:cNvPr id="294915" name="Text Box 4"/>
          <p:cNvSpPr txBox="1">
            <a:spLocks noChangeArrowheads="1"/>
          </p:cNvSpPr>
          <p:nvPr/>
        </p:nvSpPr>
        <p:spPr bwMode="auto">
          <a:xfrm>
            <a:off x="958850" y="1643063"/>
            <a:ext cx="4570413" cy="641350"/>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方法</a:t>
            </a:r>
          </a:p>
          <a:p>
            <a:pPr latinLnBrk="0"/>
            <a:r>
              <a:rPr lang="ja-JP" altLang="en-US" sz="1800">
                <a:solidFill>
                  <a:schemeClr val="bg2"/>
                </a:solidFill>
                <a:latin typeface="ＭＳ Ｐゴシック" pitchFamily="34" charset="-128"/>
              </a:rPr>
              <a:t>    １日１回を</a:t>
            </a:r>
            <a:r>
              <a:rPr lang="ko-KR" altLang="en-US" sz="1800">
                <a:solidFill>
                  <a:schemeClr val="bg2"/>
                </a:solidFill>
                <a:latin typeface="ＭＳ Ｐゴシック" pitchFamily="34" charset="-128"/>
              </a:rPr>
              <a:t>6</a:t>
            </a:r>
            <a:r>
              <a:rPr lang="ja-JP" altLang="en-US" sz="1800">
                <a:solidFill>
                  <a:schemeClr val="bg2"/>
                </a:solidFill>
                <a:latin typeface="ＭＳ Ｐゴシック" pitchFamily="34" charset="-128"/>
              </a:rPr>
              <a:t>日間回り、</a:t>
            </a:r>
            <a:r>
              <a:rPr lang="ko-KR" altLang="en-US" sz="1800">
                <a:solidFill>
                  <a:schemeClr val="bg2"/>
                </a:solidFill>
                <a:latin typeface="ＭＳ Ｐゴシック" pitchFamily="34" charset="-128"/>
              </a:rPr>
              <a:t>7</a:t>
            </a:r>
            <a:r>
              <a:rPr lang="ja-JP" altLang="en-US" sz="1800">
                <a:solidFill>
                  <a:schemeClr val="bg2"/>
                </a:solidFill>
                <a:latin typeface="ＭＳ Ｐゴシック" pitchFamily="34" charset="-128"/>
              </a:rPr>
              <a:t>日目</a:t>
            </a:r>
            <a:r>
              <a:rPr lang="ko-KR" altLang="en-US" sz="1800">
                <a:solidFill>
                  <a:schemeClr val="bg2"/>
                </a:solidFill>
                <a:latin typeface="ＭＳ Ｐゴシック" pitchFamily="34" charset="-128"/>
              </a:rPr>
              <a:t>7</a:t>
            </a:r>
            <a:r>
              <a:rPr lang="ja-JP" altLang="en-US" sz="1800">
                <a:solidFill>
                  <a:schemeClr val="bg2"/>
                </a:solidFill>
                <a:latin typeface="ＭＳ Ｐゴシック" pitchFamily="34" charset="-128"/>
              </a:rPr>
              <a:t>回回って喊声</a:t>
            </a:r>
          </a:p>
        </p:txBody>
      </p:sp>
      <p:sp>
        <p:nvSpPr>
          <p:cNvPr id="294916" name="Text Box 5"/>
          <p:cNvSpPr txBox="1">
            <a:spLocks noChangeArrowheads="1"/>
          </p:cNvSpPr>
          <p:nvPr/>
        </p:nvSpPr>
        <p:spPr bwMode="auto">
          <a:xfrm>
            <a:off x="952500" y="2354263"/>
            <a:ext cx="7405688" cy="64135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③ 将来イエスが来られて、権能と聖徒たちによって天と地の間に</a:t>
            </a:r>
            <a:endParaRPr lang="en-US" altLang="ja-JP" sz="1800">
              <a:solidFill>
                <a:schemeClr val="bg2"/>
              </a:solidFill>
              <a:latin typeface="ＭＳ Ｐゴシック" pitchFamily="34" charset="-128"/>
            </a:endParaRPr>
          </a:p>
          <a:p>
            <a:pPr latinLnBrk="0"/>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遮られているサタンの障壁が崩れることを予示</a:t>
            </a:r>
          </a:p>
        </p:txBody>
      </p:sp>
      <p:sp>
        <p:nvSpPr>
          <p:cNvPr id="294917" name="Text Box 6"/>
          <p:cNvSpPr txBox="1">
            <a:spLocks noChangeArrowheads="1"/>
          </p:cNvSpPr>
          <p:nvPr/>
        </p:nvSpPr>
        <p:spPr bwMode="auto">
          <a:xfrm>
            <a:off x="457200" y="3319463"/>
            <a:ext cx="237966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（５） </a:t>
            </a:r>
            <a:r>
              <a:rPr lang="en-US" altLang="ja-JP" sz="2200">
                <a:solidFill>
                  <a:schemeClr val="bg2"/>
                </a:solidFill>
                <a:latin typeface="ＭＳ Ｐゴシック" pitchFamily="34" charset="-128"/>
              </a:rPr>
              <a:t>31</a:t>
            </a:r>
            <a:r>
              <a:rPr lang="ja-JP" altLang="en-US" sz="2200">
                <a:solidFill>
                  <a:schemeClr val="bg2"/>
                </a:solidFill>
                <a:latin typeface="ＭＳ Ｐゴシック" pitchFamily="34" charset="-128"/>
              </a:rPr>
              <a:t>王を滅ぼす</a:t>
            </a:r>
          </a:p>
        </p:txBody>
      </p:sp>
      <p:sp>
        <p:nvSpPr>
          <p:cNvPr id="294918" name="Text Box 7"/>
          <p:cNvSpPr txBox="1">
            <a:spLocks noChangeArrowheads="1"/>
          </p:cNvSpPr>
          <p:nvPr/>
        </p:nvSpPr>
        <p:spPr bwMode="auto">
          <a:xfrm>
            <a:off x="958850" y="3802063"/>
            <a:ext cx="7848600" cy="7016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イエスが万王の王として来られ、</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この地の王族たちを全部屈伏させて、国民たちを抱いて、統一された地上天国を建設されることを予示</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ext Box 2"/>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latinLnBrk="0"/>
            <a:r>
              <a:rPr lang="ja-JP" altLang="en-US" sz="3600">
                <a:solidFill>
                  <a:schemeClr val="bg2"/>
                </a:solidFill>
                <a:latin typeface="ＭＳ Ｐゴシック" pitchFamily="34" charset="-128"/>
              </a:rPr>
              <a:t>　五、教 訓</a:t>
            </a:r>
          </a:p>
        </p:txBody>
      </p:sp>
      <p:sp>
        <p:nvSpPr>
          <p:cNvPr id="295938" name="Text Box 3"/>
          <p:cNvSpPr txBox="1">
            <a:spLocks noChangeArrowheads="1"/>
          </p:cNvSpPr>
          <p:nvPr/>
        </p:nvSpPr>
        <p:spPr bwMode="auto">
          <a:xfrm>
            <a:off x="377825" y="1000125"/>
            <a:ext cx="7794625" cy="5462588"/>
          </a:xfrm>
          <a:prstGeom prst="rect">
            <a:avLst/>
          </a:prstGeom>
          <a:noFill/>
          <a:ln w="9525">
            <a:noFill/>
            <a:miter lim="800000"/>
            <a:headEnd/>
            <a:tailEnd/>
          </a:ln>
        </p:spPr>
        <p:txBody>
          <a:bodyPr wrap="none">
            <a:spAutoFit/>
          </a:bodyPr>
          <a:lstStyle/>
          <a:p>
            <a:pPr latinLnBrk="0">
              <a:lnSpc>
                <a:spcPct val="120000"/>
              </a:lnSpc>
            </a:pPr>
            <a:r>
              <a:rPr lang="ja-JP" altLang="en-US" sz="2200">
                <a:solidFill>
                  <a:schemeClr val="bg2"/>
                </a:solidFill>
                <a:latin typeface="ＭＳ Ｐゴシック" pitchFamily="34" charset="-128"/>
              </a:rPr>
              <a:t>１．旧約歴史に対する新しい認識</a:t>
            </a:r>
          </a:p>
          <a:p>
            <a:pPr latinLnBrk="0">
              <a:lnSpc>
                <a:spcPct val="120000"/>
              </a:lnSpc>
            </a:pPr>
            <a:r>
              <a:rPr lang="ja-JP" altLang="en-US" sz="2200">
                <a:latin typeface="ＭＳ Ｐゴシック" pitchFamily="34" charset="-128"/>
              </a:rPr>
              <a:t>　   </a:t>
            </a:r>
            <a:r>
              <a:rPr lang="ja-JP" altLang="en-US" sz="2200">
                <a:solidFill>
                  <a:schemeClr val="bg2"/>
                </a:solidFill>
                <a:latin typeface="ＭＳ Ｐゴシック" pitchFamily="34" charset="-128"/>
              </a:rPr>
              <a:t>モーセに関した歴史的記録としてだけ認識</a:t>
            </a:r>
          </a:p>
          <a:p>
            <a:pPr lvl="1" latinLnBrk="0">
              <a:spcBef>
                <a:spcPts val="600"/>
              </a:spcBef>
              <a:buFontTx/>
              <a:buChar char="•"/>
            </a:pPr>
            <a:r>
              <a:rPr lang="ja-JP" altLang="en-US" sz="1800">
                <a:solidFill>
                  <a:schemeClr val="bg2"/>
                </a:solidFill>
                <a:latin typeface="ＭＳ Ｐゴシック" pitchFamily="34" charset="-128"/>
              </a:rPr>
              <a:t>  それを通して神の復帰摂理の秘密を教えてくださる</a:t>
            </a:r>
            <a:endParaRPr lang="ko-KR" altLang="en-US" sz="1800">
              <a:solidFill>
                <a:schemeClr val="bg2"/>
              </a:solidFill>
              <a:latin typeface="ＭＳ Ｐゴシック" pitchFamily="34" charset="-128"/>
            </a:endParaRPr>
          </a:p>
          <a:p>
            <a:pPr lvl="1" latinLnBrk="0">
              <a:lnSpc>
                <a:spcPct val="114000"/>
              </a:lnSpc>
              <a:buFontTx/>
              <a:buChar char="•"/>
            </a:pPr>
            <a:r>
              <a:rPr lang="ja-JP" altLang="en-US" sz="1800">
                <a:solidFill>
                  <a:schemeClr val="bg2"/>
                </a:solidFill>
                <a:latin typeface="ＭＳ Ｐゴシック" pitchFamily="34" charset="-128"/>
              </a:rPr>
              <a:t>  ヨハネ</a:t>
            </a:r>
            <a:r>
              <a:rPr lang="ko-KR" altLang="en-US" sz="1800">
                <a:solidFill>
                  <a:schemeClr val="bg2"/>
                </a:solidFill>
                <a:latin typeface="ＭＳ Ｐゴシック" pitchFamily="34" charset="-128"/>
              </a:rPr>
              <a:t>5/19</a:t>
            </a:r>
            <a:r>
              <a:rPr lang="ja-JP" altLang="en-US" sz="1800">
                <a:solidFill>
                  <a:schemeClr val="bg2"/>
                </a:solidFill>
                <a:latin typeface="ＭＳ Ｐゴシック" pitchFamily="34" charset="-128"/>
              </a:rPr>
              <a:t>にイエスも暗示によらないではモーセ路程の根本問題を</a:t>
            </a:r>
            <a:endParaRPr lang="en-US" altLang="ja-JP" sz="1800">
              <a:solidFill>
                <a:schemeClr val="bg2"/>
              </a:solidFill>
              <a:latin typeface="ＭＳ Ｐゴシック" pitchFamily="34" charset="-128"/>
            </a:endParaRPr>
          </a:p>
          <a:p>
            <a:pPr lvl="1" latinLnBrk="0">
              <a:lnSpc>
                <a:spcPct val="114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明かせない</a:t>
            </a:r>
            <a:endParaRPr lang="ko-KR" altLang="en-US" sz="1800">
              <a:solidFill>
                <a:schemeClr val="bg2"/>
              </a:solidFill>
              <a:latin typeface="ＭＳ Ｐゴシック" pitchFamily="34" charset="-128"/>
            </a:endParaRPr>
          </a:p>
          <a:p>
            <a:pPr lvl="1" latinLnBrk="0">
              <a:lnSpc>
                <a:spcPct val="114000"/>
              </a:lnSpc>
              <a:buFontTx/>
              <a:buChar char="•"/>
            </a:pPr>
            <a:r>
              <a:rPr lang="ja-JP" altLang="en-US" sz="1800">
                <a:solidFill>
                  <a:schemeClr val="bg2"/>
                </a:solidFill>
                <a:latin typeface="ＭＳ Ｐゴシック" pitchFamily="34" charset="-128"/>
              </a:rPr>
              <a:t>  イエスの典型的路程をそのまま予示</a:t>
            </a:r>
          </a:p>
          <a:p>
            <a:pPr lvl="1" latinLnBrk="0">
              <a:lnSpc>
                <a:spcPct val="114000"/>
              </a:lnSpc>
              <a:buFontTx/>
              <a:buChar char="•"/>
            </a:pPr>
            <a:r>
              <a:rPr lang="ja-JP" altLang="en-US" sz="1800">
                <a:solidFill>
                  <a:schemeClr val="bg2"/>
                </a:solidFill>
                <a:latin typeface="ＭＳ Ｐゴシック" pitchFamily="34" charset="-128"/>
              </a:rPr>
              <a:t>  神がいらっしゃって、一つの絶対的な目的に向かって人類歴史を</a:t>
            </a:r>
            <a:endParaRPr lang="en-US" altLang="ja-JP" sz="1800">
              <a:solidFill>
                <a:schemeClr val="bg2"/>
              </a:solidFill>
              <a:latin typeface="ＭＳ Ｐゴシック" pitchFamily="34" charset="-128"/>
            </a:endParaRPr>
          </a:p>
          <a:p>
            <a:pPr lvl="1" latinLnBrk="0">
              <a:lnSpc>
                <a:spcPct val="114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導いてこられたことを確信</a:t>
            </a:r>
          </a:p>
          <a:p>
            <a:pPr latinLnBrk="0">
              <a:lnSpc>
                <a:spcPct val="120000"/>
              </a:lnSpc>
              <a:spcBef>
                <a:spcPts val="600"/>
              </a:spcBef>
            </a:pPr>
            <a:r>
              <a:rPr lang="ja-JP" altLang="en-US" sz="2200">
                <a:solidFill>
                  <a:schemeClr val="bg2"/>
                </a:solidFill>
                <a:latin typeface="ＭＳ Ｐゴシック" pitchFamily="34" charset="-128"/>
              </a:rPr>
              <a:t>２．人間の責任分担遂行によって、人間に対する神の予定が</a:t>
            </a:r>
          </a:p>
          <a:p>
            <a:pPr latinLnBrk="0"/>
            <a:r>
              <a:rPr lang="ja-JP" altLang="en-US" sz="2200">
                <a:solidFill>
                  <a:schemeClr val="bg2"/>
                </a:solidFill>
                <a:latin typeface="ＭＳ Ｐゴシック" pitchFamily="34" charset="-128"/>
              </a:rPr>
              <a:t>　　成就するかしないかが決定されることを見せてくれる</a:t>
            </a:r>
          </a:p>
          <a:p>
            <a:pPr latinLnBrk="0">
              <a:lnSpc>
                <a:spcPct val="120000"/>
              </a:lnSpc>
              <a:spcBef>
                <a:spcPts val="600"/>
              </a:spcBef>
            </a:pPr>
            <a:r>
              <a:rPr lang="ja-JP" altLang="en-US" sz="2200">
                <a:solidFill>
                  <a:schemeClr val="bg2"/>
                </a:solidFill>
                <a:latin typeface="ＭＳ Ｐゴシック" pitchFamily="34" charset="-128"/>
              </a:rPr>
              <a:t>３．加重された蕩減条件</a:t>
            </a:r>
          </a:p>
          <a:p>
            <a:pPr latinLnBrk="0">
              <a:lnSpc>
                <a:spcPct val="120000"/>
              </a:lnSpc>
              <a:spcBef>
                <a:spcPts val="600"/>
              </a:spcBef>
            </a:pPr>
            <a:r>
              <a:rPr lang="ja-JP" altLang="en-US" sz="2200">
                <a:solidFill>
                  <a:schemeClr val="bg2"/>
                </a:solidFill>
                <a:latin typeface="ＭＳ Ｐゴシック" pitchFamily="34" charset="-128"/>
              </a:rPr>
              <a:t>４．大きな使命者であればあるほど、</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試練も大きく、試みも大きい</a:t>
            </a:r>
            <a:endParaRPr lang="en-US" altLang="ja-JP" sz="2200">
              <a:solidFill>
                <a:schemeClr val="bg2"/>
              </a:solidFill>
              <a:latin typeface="ＭＳ Ｐゴシック" pitchFamily="34" charset="-128"/>
            </a:endParaRPr>
          </a:p>
          <a:p>
            <a:pPr latinLnBrk="0">
              <a:lnSpc>
                <a:spcPct val="120000"/>
              </a:lnSpc>
              <a:spcBef>
                <a:spcPts val="600"/>
              </a:spcBef>
            </a:pPr>
            <a:r>
              <a:rPr lang="ja-JP" altLang="en-US" sz="2200">
                <a:solidFill>
                  <a:schemeClr val="bg2"/>
                </a:solidFill>
                <a:latin typeface="ＭＳ Ｐゴシック" pitchFamily="34" charset="-128"/>
              </a:rPr>
              <a:t>５．全てのものは瞬間に決定される</a:t>
            </a:r>
            <a:endParaRPr lang="en-US" altLang="ja-JP" sz="2200">
              <a:solidFill>
                <a:schemeClr val="bg2"/>
              </a:solidFill>
              <a:latin typeface="ＭＳ Ｐゴシック" pitchFamily="34" charset="-128"/>
            </a:endParaRPr>
          </a:p>
          <a:p>
            <a:pPr latinLnBrk="0">
              <a:lnSpc>
                <a:spcPct val="120000"/>
              </a:lnSpc>
              <a:spcBef>
                <a:spcPts val="600"/>
              </a:spcBef>
            </a:pPr>
            <a:r>
              <a:rPr lang="ja-JP" altLang="en-US" sz="1800">
                <a:solidFill>
                  <a:schemeClr val="bg2"/>
                </a:solidFill>
                <a:latin typeface="ＭＳ Ｐゴシック" pitchFamily="34" charset="-128"/>
              </a:rPr>
              <a:t>　　　　瞬間と一生問題</a:t>
            </a:r>
            <a:endParaRPr lang="en-US" altLang="ja-JP" sz="18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ext Box 2"/>
          <p:cNvSpPr txBox="1">
            <a:spLocks noChangeArrowheads="1"/>
          </p:cNvSpPr>
          <p:nvPr/>
        </p:nvSpPr>
        <p:spPr bwMode="auto">
          <a:xfrm>
            <a:off x="1066800" y="1143000"/>
            <a:ext cx="7148513" cy="3394075"/>
          </a:xfrm>
          <a:prstGeom prst="rect">
            <a:avLst/>
          </a:prstGeom>
          <a:noFill/>
          <a:ln w="9525">
            <a:noFill/>
            <a:miter lim="800000"/>
            <a:headEnd/>
            <a:tailEnd/>
          </a:ln>
        </p:spPr>
        <p:txBody>
          <a:bodyPr>
            <a:spAutoFit/>
          </a:bodyPr>
          <a:lstStyle/>
          <a:p>
            <a:pPr latinLnBrk="0">
              <a:lnSpc>
                <a:spcPct val="150000"/>
              </a:lnSpc>
            </a:pPr>
            <a:r>
              <a:rPr lang="en-US" altLang="ja-JP" sz="1800">
                <a:solidFill>
                  <a:schemeClr val="bg2"/>
                </a:solidFill>
              </a:rPr>
              <a:t>①  </a:t>
            </a:r>
            <a:r>
              <a:rPr lang="ja-JP" altLang="en-US" sz="1800">
                <a:solidFill>
                  <a:schemeClr val="bg2"/>
                </a:solidFill>
              </a:rPr>
              <a:t>パロ宮中</a:t>
            </a:r>
            <a:r>
              <a:rPr lang="ko-KR" altLang="en-US" sz="1800">
                <a:solidFill>
                  <a:schemeClr val="bg2"/>
                </a:solidFill>
              </a:rPr>
              <a:t>４０</a:t>
            </a:r>
            <a:r>
              <a:rPr lang="ja-JP" altLang="en-US" sz="1800">
                <a:solidFill>
                  <a:schemeClr val="bg2"/>
                </a:solidFill>
              </a:rPr>
              <a:t>年　⇒</a:t>
            </a:r>
            <a:r>
              <a:rPr lang="ko-KR" altLang="en-US" sz="1800">
                <a:solidFill>
                  <a:schemeClr val="bg2"/>
                </a:solidFill>
              </a:rPr>
              <a:t>　</a:t>
            </a:r>
            <a:r>
              <a:rPr lang="ja-JP" altLang="en-US" sz="1800">
                <a:solidFill>
                  <a:schemeClr val="bg2"/>
                </a:solidFill>
              </a:rPr>
              <a:t>第</a:t>
            </a:r>
            <a:r>
              <a:rPr lang="ko-KR" altLang="en-US" sz="1800">
                <a:solidFill>
                  <a:schemeClr val="bg2"/>
                </a:solidFill>
              </a:rPr>
              <a:t>１</a:t>
            </a:r>
            <a:r>
              <a:rPr lang="ja-JP" altLang="en-US" sz="1800">
                <a:solidFill>
                  <a:schemeClr val="bg2"/>
                </a:solidFill>
              </a:rPr>
              <a:t>次出エジプト</a:t>
            </a:r>
            <a:endParaRPr lang="ko-KR" altLang="en-US" sz="1800">
              <a:solidFill>
                <a:schemeClr val="bg2"/>
              </a:solidFill>
            </a:endParaRPr>
          </a:p>
          <a:p>
            <a:pPr latinLnBrk="0">
              <a:lnSpc>
                <a:spcPct val="150000"/>
              </a:lnSpc>
            </a:pPr>
            <a:r>
              <a:rPr lang="ja-JP" altLang="en-US" sz="1800">
                <a:solidFill>
                  <a:schemeClr val="bg2"/>
                </a:solidFill>
              </a:rPr>
              <a:t>②  ミデヤン</a:t>
            </a:r>
            <a:r>
              <a:rPr lang="ko-KR" altLang="en-US" sz="1800">
                <a:solidFill>
                  <a:schemeClr val="bg2"/>
                </a:solidFill>
              </a:rPr>
              <a:t>荒野４０年</a:t>
            </a:r>
            <a:r>
              <a:rPr lang="ja-JP" altLang="en-US" sz="1800">
                <a:solidFill>
                  <a:schemeClr val="bg2"/>
                </a:solidFill>
              </a:rPr>
              <a:t>　⇒</a:t>
            </a:r>
            <a:r>
              <a:rPr lang="ko-KR" altLang="en-US" sz="1800">
                <a:solidFill>
                  <a:schemeClr val="bg2"/>
                </a:solidFill>
              </a:rPr>
              <a:t>　</a:t>
            </a:r>
            <a:r>
              <a:rPr lang="ja-JP" altLang="en-US" sz="1800">
                <a:solidFill>
                  <a:schemeClr val="bg2"/>
                </a:solidFill>
              </a:rPr>
              <a:t>第</a:t>
            </a:r>
            <a:r>
              <a:rPr lang="ko-KR" altLang="en-US" sz="1800">
                <a:solidFill>
                  <a:schemeClr val="bg2"/>
                </a:solidFill>
              </a:rPr>
              <a:t>２</a:t>
            </a:r>
            <a:r>
              <a:rPr lang="ja-JP" altLang="en-US" sz="1800">
                <a:solidFill>
                  <a:schemeClr val="bg2"/>
                </a:solidFill>
              </a:rPr>
              <a:t>次出エジプト</a:t>
            </a:r>
            <a:endParaRPr lang="ko-KR" altLang="en-US" sz="1800">
              <a:solidFill>
                <a:schemeClr val="bg2"/>
              </a:solidFill>
            </a:endParaRPr>
          </a:p>
          <a:p>
            <a:pPr latinLnBrk="0">
              <a:lnSpc>
                <a:spcPct val="150000"/>
              </a:lnSpc>
            </a:pPr>
            <a:r>
              <a:rPr lang="ja-JP" altLang="en-US" sz="1800">
                <a:solidFill>
                  <a:schemeClr val="bg2"/>
                </a:solidFill>
              </a:rPr>
              <a:t>③  モーセを殺そうと　⇒</a:t>
            </a:r>
            <a:r>
              <a:rPr lang="ko-KR" altLang="en-US" sz="1800">
                <a:solidFill>
                  <a:schemeClr val="bg2"/>
                </a:solidFill>
              </a:rPr>
              <a:t>　</a:t>
            </a:r>
            <a:r>
              <a:rPr lang="ja-JP" altLang="en-US" sz="1800">
                <a:solidFill>
                  <a:schemeClr val="bg2"/>
                </a:solidFill>
              </a:rPr>
              <a:t>三大奇跡、十災禍</a:t>
            </a:r>
            <a:endParaRPr lang="ko-KR" altLang="en-US" sz="1800">
              <a:solidFill>
                <a:schemeClr val="bg2"/>
              </a:solidFill>
            </a:endParaRPr>
          </a:p>
          <a:p>
            <a:pPr latinLnBrk="0">
              <a:lnSpc>
                <a:spcPct val="150000"/>
              </a:lnSpc>
            </a:pPr>
            <a:r>
              <a:rPr lang="ja-JP" altLang="en-US" sz="1800">
                <a:solidFill>
                  <a:schemeClr val="bg2"/>
                </a:solidFill>
              </a:rPr>
              <a:t>④  </a:t>
            </a:r>
            <a:r>
              <a:rPr lang="ko-KR" altLang="en-US" sz="1800">
                <a:solidFill>
                  <a:schemeClr val="bg2"/>
                </a:solidFill>
              </a:rPr>
              <a:t>３</a:t>
            </a:r>
            <a:r>
              <a:rPr lang="ja-JP" altLang="en-US" sz="1800">
                <a:solidFill>
                  <a:schemeClr val="bg2"/>
                </a:solidFill>
              </a:rPr>
              <a:t>日路程　⇒</a:t>
            </a:r>
            <a:r>
              <a:rPr lang="ko-KR" altLang="en-US" sz="1800">
                <a:solidFill>
                  <a:schemeClr val="bg2"/>
                </a:solidFill>
              </a:rPr>
              <a:t>　</a:t>
            </a:r>
            <a:r>
              <a:rPr lang="ja-JP" altLang="en-US" sz="1800">
                <a:solidFill>
                  <a:schemeClr val="bg2"/>
                </a:solidFill>
              </a:rPr>
              <a:t>雲の柱、火の柱</a:t>
            </a:r>
            <a:endParaRPr lang="ko-KR" altLang="en-US" sz="1800">
              <a:solidFill>
                <a:schemeClr val="bg2"/>
              </a:solidFill>
            </a:endParaRPr>
          </a:p>
          <a:p>
            <a:pPr latinLnBrk="0">
              <a:lnSpc>
                <a:spcPct val="150000"/>
              </a:lnSpc>
            </a:pPr>
            <a:r>
              <a:rPr lang="ja-JP" altLang="en-US" sz="1800">
                <a:solidFill>
                  <a:schemeClr val="bg2"/>
                </a:solidFill>
              </a:rPr>
              <a:t>⑤  紅海　⇒</a:t>
            </a:r>
            <a:r>
              <a:rPr lang="ko-KR" altLang="en-US" sz="1800">
                <a:solidFill>
                  <a:schemeClr val="bg2"/>
                </a:solidFill>
              </a:rPr>
              <a:t>　</a:t>
            </a:r>
            <a:r>
              <a:rPr lang="ja-JP" altLang="en-US" sz="1800">
                <a:solidFill>
                  <a:schemeClr val="bg2"/>
                </a:solidFill>
              </a:rPr>
              <a:t>マナとうずら</a:t>
            </a:r>
            <a:endParaRPr lang="ko-KR" altLang="en-US" sz="1800">
              <a:solidFill>
                <a:schemeClr val="bg2"/>
              </a:solidFill>
            </a:endParaRPr>
          </a:p>
          <a:p>
            <a:pPr latinLnBrk="0">
              <a:lnSpc>
                <a:spcPct val="150000"/>
              </a:lnSpc>
            </a:pPr>
            <a:r>
              <a:rPr lang="ja-JP" altLang="en-US" sz="1800">
                <a:solidFill>
                  <a:schemeClr val="bg2"/>
                </a:solidFill>
              </a:rPr>
              <a:t>⑥  アマレク　⇒</a:t>
            </a:r>
            <a:r>
              <a:rPr lang="ko-KR" altLang="en-US" sz="1800">
                <a:solidFill>
                  <a:schemeClr val="bg2"/>
                </a:solidFill>
              </a:rPr>
              <a:t>　</a:t>
            </a:r>
            <a:r>
              <a:rPr lang="ja-JP" altLang="en-US" sz="1800">
                <a:solidFill>
                  <a:schemeClr val="bg2"/>
                </a:solidFill>
              </a:rPr>
              <a:t>石板、幕屋、契約の箱</a:t>
            </a:r>
            <a:endParaRPr lang="ko-KR" altLang="en-US" sz="1800">
              <a:solidFill>
                <a:schemeClr val="bg2"/>
              </a:solidFill>
            </a:endParaRPr>
          </a:p>
          <a:p>
            <a:pPr latinLnBrk="0">
              <a:lnSpc>
                <a:spcPct val="150000"/>
              </a:lnSpc>
            </a:pPr>
            <a:r>
              <a:rPr lang="ja-JP" altLang="en-US" sz="1800">
                <a:solidFill>
                  <a:schemeClr val="bg2"/>
                </a:solidFill>
              </a:rPr>
              <a:t>⑦  </a:t>
            </a:r>
            <a:r>
              <a:rPr lang="ko-KR" altLang="en-US" sz="1800">
                <a:solidFill>
                  <a:schemeClr val="bg2"/>
                </a:solidFill>
              </a:rPr>
              <a:t>４０年荒野</a:t>
            </a:r>
            <a:r>
              <a:rPr lang="ja-JP" altLang="en-US" sz="1800">
                <a:solidFill>
                  <a:schemeClr val="bg2"/>
                </a:solidFill>
              </a:rPr>
              <a:t>　⇒</a:t>
            </a:r>
            <a:r>
              <a:rPr lang="ko-KR" altLang="en-US" sz="1800">
                <a:solidFill>
                  <a:schemeClr val="bg2"/>
                </a:solidFill>
              </a:rPr>
              <a:t>　</a:t>
            </a:r>
            <a:r>
              <a:rPr lang="ja-JP" altLang="en-US" sz="1800">
                <a:solidFill>
                  <a:schemeClr val="bg2"/>
                </a:solidFill>
              </a:rPr>
              <a:t>磐石の水</a:t>
            </a:r>
            <a:endParaRPr lang="ko-KR" altLang="en-US" sz="1800">
              <a:solidFill>
                <a:schemeClr val="bg2"/>
              </a:solidFill>
            </a:endParaRPr>
          </a:p>
          <a:p>
            <a:pPr latinLnBrk="0">
              <a:lnSpc>
                <a:spcPct val="150000"/>
              </a:lnSpc>
            </a:pPr>
            <a:r>
              <a:rPr lang="ja-JP" altLang="en-US" sz="1800">
                <a:solidFill>
                  <a:schemeClr val="bg2"/>
                </a:solidFill>
              </a:rPr>
              <a:t>⑧  火の蛇　⇒</a:t>
            </a:r>
            <a:r>
              <a:rPr lang="ko-KR" altLang="en-US" sz="1800">
                <a:solidFill>
                  <a:schemeClr val="bg2"/>
                </a:solidFill>
              </a:rPr>
              <a:t>　</a:t>
            </a:r>
            <a:r>
              <a:rPr lang="ja-JP" altLang="en-US" sz="1800">
                <a:solidFill>
                  <a:schemeClr val="bg2"/>
                </a:solidFill>
              </a:rPr>
              <a:t>青銅の蛇</a:t>
            </a:r>
          </a:p>
        </p:txBody>
      </p:sp>
      <p:sp>
        <p:nvSpPr>
          <p:cNvPr id="296962" name="Rectangle 3"/>
          <p:cNvSpPr>
            <a:spLocks noChangeArrowheads="1"/>
          </p:cNvSpPr>
          <p:nvPr/>
        </p:nvSpPr>
        <p:spPr bwMode="auto">
          <a:xfrm>
            <a:off x="571500" y="714375"/>
            <a:ext cx="3935413" cy="477838"/>
          </a:xfrm>
          <a:prstGeom prst="rect">
            <a:avLst/>
          </a:prstGeom>
          <a:noFill/>
          <a:ln w="9525">
            <a:noFill/>
            <a:miter lim="800000"/>
            <a:headEnd/>
            <a:tailEnd/>
          </a:ln>
        </p:spPr>
        <p:txBody>
          <a:bodyPr wrap="none">
            <a:spAutoFit/>
          </a:bodyPr>
          <a:lstStyle/>
          <a:p>
            <a:pPr latinLnBrk="0">
              <a:lnSpc>
                <a:spcPct val="115000"/>
              </a:lnSpc>
            </a:pPr>
            <a:r>
              <a:rPr lang="ja-JP" altLang="en-US" sz="2200">
                <a:solidFill>
                  <a:schemeClr val="bg2"/>
                </a:solidFill>
                <a:latin typeface="ＭＳ Ｐゴシック" pitchFamily="34" charset="-128"/>
              </a:rPr>
              <a:t>６．恩恵を前後して試練をされる</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892175" y="1806575"/>
            <a:ext cx="7626350" cy="1938338"/>
          </a:xfrm>
          <a:prstGeom prst="rect">
            <a:avLst/>
          </a:prstGeom>
          <a:noFill/>
          <a:ln w="9525">
            <a:noFill/>
            <a:miter lim="800000"/>
            <a:headEnd/>
            <a:tailEnd/>
          </a:ln>
        </p:spPr>
        <p:txBody>
          <a:bodyPr wrap="none">
            <a:spAutoFit/>
          </a:bodyPr>
          <a:lstStyle/>
          <a:p>
            <a:pPr algn="ctr" latinLnBrk="0"/>
            <a:r>
              <a:rPr lang="ja-JP" altLang="en-US" sz="6000" b="0">
                <a:solidFill>
                  <a:schemeClr val="bg2"/>
                </a:solidFill>
                <a:latin typeface="ＭＳ Ｐゴシック" pitchFamily="34" charset="-128"/>
              </a:rPr>
              <a:t>イエスを中心とする</a:t>
            </a:r>
            <a:r>
              <a:rPr lang="ko-KR" altLang="en-US" sz="6000" b="0">
                <a:solidFill>
                  <a:schemeClr val="bg2"/>
                </a:solidFill>
                <a:latin typeface="ＭＳ Ｐゴシック" pitchFamily="34" charset="-128"/>
              </a:rPr>
              <a:t> </a:t>
            </a:r>
          </a:p>
          <a:p>
            <a:pPr algn="ctr" latinLnBrk="0"/>
            <a:r>
              <a:rPr lang="ja-JP" altLang="en-US" sz="6000" b="0">
                <a:solidFill>
                  <a:schemeClr val="bg2"/>
                </a:solidFill>
                <a:latin typeface="ＭＳ Ｐゴシック" pitchFamily="34" charset="-128"/>
              </a:rPr>
              <a:t>世界的カナン復帰路程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44066"/>
                                        </p:tgtEl>
                                        <p:attrNameLst>
                                          <p:attrName>style.visibility</p:attrName>
                                        </p:attrNameLst>
                                      </p:cBhvr>
                                      <p:to>
                                        <p:strVal val="visible"/>
                                      </p:to>
                                    </p:set>
                                    <p:anim calcmode="lin" valueType="num">
                                      <p:cBhvr>
                                        <p:cTn id="7" dur="500" fill="hold"/>
                                        <p:tgtEl>
                                          <p:spTgt spid="344066"/>
                                        </p:tgtEl>
                                        <p:attrNameLst>
                                          <p:attrName>ppt_w</p:attrName>
                                        </p:attrNameLst>
                                      </p:cBhvr>
                                      <p:tavLst>
                                        <p:tav tm="0">
                                          <p:val>
                                            <p:fltVal val="0"/>
                                          </p:val>
                                        </p:tav>
                                        <p:tav tm="100000">
                                          <p:val>
                                            <p:strVal val="#ppt_w"/>
                                          </p:val>
                                        </p:tav>
                                      </p:tavLst>
                                    </p:anim>
                                    <p:anim calcmode="lin" valueType="num">
                                      <p:cBhvr>
                                        <p:cTn id="8" dur="500" fill="hold"/>
                                        <p:tgtEl>
                                          <p:spTgt spid="344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ext Box 2"/>
          <p:cNvSpPr txBox="1">
            <a:spLocks noChangeArrowheads="1"/>
          </p:cNvSpPr>
          <p:nvPr/>
        </p:nvSpPr>
        <p:spPr bwMode="auto">
          <a:xfrm>
            <a:off x="0" y="136525"/>
            <a:ext cx="9144000" cy="708025"/>
          </a:xfrm>
          <a:prstGeom prst="rect">
            <a:avLst/>
          </a:prstGeom>
          <a:noFill/>
          <a:ln w="9525">
            <a:noFill/>
            <a:miter lim="800000"/>
            <a:headEnd/>
            <a:tailEnd/>
          </a:ln>
        </p:spPr>
        <p:txBody>
          <a:bodyPr>
            <a:spAutoFit/>
          </a:bodyPr>
          <a:lstStyle/>
          <a:p>
            <a:pPr algn="ctr" latinLnBrk="0"/>
            <a:r>
              <a:rPr lang="ja-JP" altLang="en-US" sz="4000" b="0">
                <a:solidFill>
                  <a:schemeClr val="bg2"/>
                </a:solidFill>
              </a:rPr>
              <a:t>序論</a:t>
            </a:r>
          </a:p>
        </p:txBody>
      </p:sp>
      <p:sp>
        <p:nvSpPr>
          <p:cNvPr id="299010" name="Rectangle 3"/>
          <p:cNvSpPr>
            <a:spLocks noChangeArrowheads="1"/>
          </p:cNvSpPr>
          <p:nvPr/>
        </p:nvSpPr>
        <p:spPr bwMode="auto">
          <a:xfrm>
            <a:off x="541338" y="879475"/>
            <a:ext cx="7991475" cy="4959350"/>
          </a:xfrm>
          <a:prstGeom prst="rect">
            <a:avLst/>
          </a:prstGeom>
          <a:noFill/>
          <a:ln w="57150" cmpd="thinThick">
            <a:noFill/>
            <a:miter lim="800000"/>
            <a:headEnd/>
            <a:tailEnd/>
          </a:ln>
        </p:spPr>
        <p:txBody>
          <a:bodyPr anchor="ctr">
            <a:spAutoFit/>
          </a:bodyPr>
          <a:lstStyle/>
          <a:p>
            <a:pPr latinLnBrk="0">
              <a:lnSpc>
                <a:spcPct val="114000"/>
              </a:lnSpc>
            </a:pPr>
            <a:r>
              <a:rPr lang="ja-JP" altLang="en-US" sz="2000" b="0">
                <a:solidFill>
                  <a:schemeClr val="bg2"/>
                </a:solidFill>
                <a:latin typeface="ＭＳ Ｐゴシック" pitchFamily="34" charset="-128"/>
              </a:rPr>
              <a:t>　</a:t>
            </a:r>
            <a:r>
              <a:rPr lang="ja-JP" altLang="en-US" sz="2000">
                <a:solidFill>
                  <a:schemeClr val="bg2"/>
                </a:solidFill>
                <a:latin typeface="ＭＳ Ｐゴシック" pitchFamily="34" charset="-128"/>
              </a:rPr>
              <a:t>天使を主管すべきであったアダムが、堕落することによって逆にサタンの主管を受け、地獄をつくったので、これを蕩減復帰するために、後のアダムとして来られるイエスは、あくまでも自分自身でサタンを屈伏させて、天国を復帰しなければならないのである。しかし、神の前にも屈伏しなかったサタンが、イエスと信徒たちに</a:t>
            </a:r>
            <a:r>
              <a:rPr lang="ja-JP" altLang="en-US" sz="2000">
                <a:solidFill>
                  <a:schemeClr val="bg2"/>
                </a:solidFill>
              </a:rPr>
              <a:t>順従に</a:t>
            </a:r>
            <a:r>
              <a:rPr lang="ja-JP" altLang="en-US" sz="2000">
                <a:solidFill>
                  <a:schemeClr val="bg2"/>
                </a:solidFill>
                <a:latin typeface="ＭＳ Ｐゴシック" pitchFamily="34" charset="-128"/>
              </a:rPr>
              <a:t>屈伏するはずはないので、神は人間を創造された原理的な責任を負われ、ヤコブとモーセを立てられて、将来イエスがサタンを屈伏することができる表示路程を見せてくださったのであった。 </a:t>
            </a:r>
          </a:p>
          <a:p>
            <a:pPr latinLnBrk="0">
              <a:lnSpc>
                <a:spcPct val="114000"/>
              </a:lnSpc>
            </a:pPr>
            <a:r>
              <a:rPr lang="ja-JP" altLang="en-US" sz="2000">
                <a:solidFill>
                  <a:schemeClr val="bg2"/>
                </a:solidFill>
                <a:latin typeface="ＭＳ Ｐゴシック" pitchFamily="34" charset="-128"/>
              </a:rPr>
              <a:t>　ヤコブは、サタンを屈伏させる象徴的路程を歩んだのであり、モーセはサタンを屈伏させる形象的路程を、そして、イエスは、その実体的路程を歩まなければならなかったのである。それゆえに、イエスは、モーセがサタンを屈伏していった民族的カナン復帰路程を見本として、サタンを屈伏させることによって、 世界的カナン復帰路程を完遂しなければならなかったのである。 </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ext Box 2"/>
          <p:cNvSpPr txBox="1">
            <a:spLocks noChangeArrowheads="1"/>
          </p:cNvSpPr>
          <p:nvPr/>
        </p:nvSpPr>
        <p:spPr bwMode="auto">
          <a:xfrm>
            <a:off x="785813" y="2641600"/>
            <a:ext cx="4314825" cy="2871788"/>
          </a:xfrm>
          <a:prstGeom prst="rect">
            <a:avLst/>
          </a:prstGeom>
          <a:noFill/>
          <a:ln w="9525">
            <a:noFill/>
            <a:miter lim="800000"/>
            <a:headEnd/>
            <a:tailEnd/>
          </a:ln>
        </p:spPr>
        <p:txBody>
          <a:bodyPr wrap="none">
            <a:spAutoFit/>
          </a:bodyPr>
          <a:lstStyle/>
          <a:p>
            <a:pPr latinLnBrk="0">
              <a:lnSpc>
                <a:spcPts val="3400"/>
              </a:lnSpc>
            </a:pPr>
            <a:r>
              <a:rPr lang="ja-JP" altLang="en-US" sz="2200">
                <a:solidFill>
                  <a:schemeClr val="bg2"/>
                </a:solidFill>
                <a:latin typeface="ＭＳ Ｐゴシック" pitchFamily="34" charset="-128"/>
              </a:rPr>
              <a:t>信仰</a:t>
            </a:r>
            <a:r>
              <a:rPr lang="ko-KR" altLang="en-US" sz="2200">
                <a:solidFill>
                  <a:schemeClr val="bg2"/>
                </a:solidFill>
                <a:latin typeface="ＭＳ Ｐゴシック" pitchFamily="34" charset="-128"/>
              </a:rPr>
              <a:t>基</a:t>
            </a:r>
            <a:r>
              <a:rPr lang="ja-JP" altLang="en-US" sz="2200">
                <a:solidFill>
                  <a:schemeClr val="bg2"/>
                </a:solidFill>
                <a:latin typeface="ＭＳ Ｐゴシック" pitchFamily="34" charset="-128"/>
              </a:rPr>
              <a:t>台</a:t>
            </a:r>
            <a:endParaRPr lang="en-US" altLang="ko-KR" sz="22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① 中心人物 ： 洗礼ヨハネ</a:t>
            </a:r>
            <a:endParaRPr lang="ja-JP" altLang="ko-KR"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② 条件物 ： み言</a:t>
            </a:r>
            <a:endParaRPr lang="ja-JP" altLang="ko-KR"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③ 期間 ： </a:t>
            </a:r>
            <a:r>
              <a:rPr lang="en-US" altLang="ja-JP" sz="1800">
                <a:solidFill>
                  <a:schemeClr val="bg2"/>
                </a:solidFill>
                <a:latin typeface="ＭＳ Ｐゴシック" pitchFamily="34" charset="-128"/>
              </a:rPr>
              <a:t>400</a:t>
            </a:r>
            <a:r>
              <a:rPr lang="ja-JP" altLang="en-US" sz="1800">
                <a:solidFill>
                  <a:schemeClr val="bg2"/>
                </a:solidFill>
                <a:latin typeface="ＭＳ Ｐゴシック" pitchFamily="34" charset="-128"/>
              </a:rPr>
              <a:t>年</a:t>
            </a:r>
            <a:endParaRPr lang="ja-JP" altLang="ko-KR" sz="1800">
              <a:solidFill>
                <a:schemeClr val="bg2"/>
              </a:solidFill>
              <a:latin typeface="ＭＳ Ｐゴシック" pitchFamily="34" charset="-128"/>
            </a:endParaRPr>
          </a:p>
          <a:p>
            <a:pPr latinLnBrk="0">
              <a:lnSpc>
                <a:spcPct val="200000"/>
              </a:lnSpc>
            </a:pPr>
            <a:r>
              <a:rPr lang="ja-JP" altLang="en-US" sz="2200">
                <a:solidFill>
                  <a:schemeClr val="bg2"/>
                </a:solidFill>
                <a:latin typeface="ＭＳ Ｐゴシック" pitchFamily="34" charset="-128"/>
              </a:rPr>
              <a:t>実体基台</a:t>
            </a:r>
          </a:p>
          <a:p>
            <a:pPr latinLnBrk="0"/>
            <a:r>
              <a:rPr lang="ja-JP" altLang="en-US" sz="1800">
                <a:solidFill>
                  <a:schemeClr val="tx2"/>
                </a:solidFill>
                <a:latin typeface="ＭＳ Ｐゴシック" pitchFamily="34" charset="-128"/>
              </a:rPr>
              <a:t>　</a:t>
            </a:r>
            <a:r>
              <a:rPr lang="ja-JP" altLang="en-US" sz="1800">
                <a:solidFill>
                  <a:schemeClr val="bg2"/>
                </a:solidFill>
                <a:latin typeface="ＭＳ Ｐゴシック" pitchFamily="34" charset="-128"/>
              </a:rPr>
              <a:t> ① 中心人物 ： 洗礼ヨハネ</a:t>
            </a:r>
            <a:endParaRPr lang="ko-KR"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② 条件 ： 堕落性を脱ぐための蕩減条件</a:t>
            </a:r>
          </a:p>
        </p:txBody>
      </p:sp>
      <p:sp>
        <p:nvSpPr>
          <p:cNvPr id="300034" name="Text Box 3"/>
          <p:cNvSpPr txBox="1">
            <a:spLocks noChangeArrowheads="1"/>
          </p:cNvSpPr>
          <p:nvPr/>
        </p:nvSpPr>
        <p:spPr bwMode="auto">
          <a:xfrm>
            <a:off x="0" y="52388"/>
            <a:ext cx="9144000" cy="641350"/>
          </a:xfrm>
          <a:prstGeom prst="rect">
            <a:avLst/>
          </a:prstGeom>
          <a:noFill/>
          <a:ln w="9525">
            <a:noFill/>
            <a:miter lim="800000"/>
            <a:headEnd/>
            <a:tailEnd/>
          </a:ln>
        </p:spPr>
        <p:txBody>
          <a:bodyPr>
            <a:spAutoFit/>
          </a:bodyPr>
          <a:lstStyle/>
          <a:p>
            <a:pPr latinLnBrk="0"/>
            <a:r>
              <a:rPr lang="ja-JP" altLang="en-US" sz="3600" b="0">
                <a:solidFill>
                  <a:schemeClr val="bg2"/>
                </a:solidFill>
                <a:latin typeface="ＭＳ Ｐゴシック" pitchFamily="34" charset="-128"/>
              </a:rPr>
              <a:t>　一、メシヤのための基台</a:t>
            </a:r>
          </a:p>
        </p:txBody>
      </p:sp>
      <p:sp>
        <p:nvSpPr>
          <p:cNvPr id="300035" name="Text Box 4"/>
          <p:cNvSpPr txBox="1">
            <a:spLocks noChangeArrowheads="1"/>
          </p:cNvSpPr>
          <p:nvPr/>
        </p:nvSpPr>
        <p:spPr bwMode="auto">
          <a:xfrm>
            <a:off x="642938" y="836613"/>
            <a:ext cx="8215312" cy="16160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堕落人間は創造本然の人間をして復帰されなければならない。</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そのためには、メシヤに会わなければならない。</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メシヤに会おうとすれば、メシヤのための</a:t>
            </a:r>
            <a:r>
              <a:rPr lang="ko-KR" altLang="en-US" sz="2000">
                <a:solidFill>
                  <a:schemeClr val="bg2"/>
                </a:solidFill>
                <a:latin typeface="ＭＳ Ｐゴシック" pitchFamily="34" charset="-128"/>
              </a:rPr>
              <a:t>基</a:t>
            </a:r>
            <a:r>
              <a:rPr lang="ja-JP" altLang="en-US" sz="2000">
                <a:solidFill>
                  <a:schemeClr val="bg2"/>
                </a:solidFill>
                <a:latin typeface="ＭＳ Ｐゴシック" pitchFamily="34" charset="-128"/>
              </a:rPr>
              <a:t>台を立てなければならない。</a:t>
            </a:r>
            <a:r>
              <a:rPr lang="en-US" altLang="ko-KR" sz="2000">
                <a:solidFill>
                  <a:schemeClr val="bg2"/>
                </a:solidFill>
                <a:latin typeface="ＭＳ Ｐゴシック" pitchFamily="34" charset="-128"/>
              </a:rPr>
              <a:t> </a:t>
            </a:r>
          </a:p>
          <a:p>
            <a:pPr latinLnBrk="0"/>
            <a:r>
              <a:rPr lang="ja-JP" altLang="en-US" sz="2000">
                <a:solidFill>
                  <a:schemeClr val="bg2"/>
                </a:solidFill>
                <a:latin typeface="ＭＳ Ｐゴシック" pitchFamily="34" charset="-128"/>
              </a:rPr>
              <a:t>メシヤのための</a:t>
            </a:r>
            <a:r>
              <a:rPr lang="ko-KR" altLang="en-US" sz="2000">
                <a:solidFill>
                  <a:schemeClr val="bg2"/>
                </a:solidFill>
                <a:latin typeface="ＭＳ Ｐゴシック" pitchFamily="34" charset="-128"/>
              </a:rPr>
              <a:t>基</a:t>
            </a:r>
            <a:r>
              <a:rPr lang="ja-JP" altLang="en-US" sz="2000">
                <a:solidFill>
                  <a:schemeClr val="bg2"/>
                </a:solidFill>
                <a:latin typeface="ＭＳ Ｐゴシック" pitchFamily="34" charset="-128"/>
              </a:rPr>
              <a:t>台が無くては、堕落人間は来るべきメシヤを殺してしまうことになる</a:t>
            </a:r>
          </a:p>
        </p:txBody>
      </p:sp>
      <p:sp>
        <p:nvSpPr>
          <p:cNvPr id="300036" name="Oval 5"/>
          <p:cNvSpPr>
            <a:spLocks noChangeArrowheads="1"/>
          </p:cNvSpPr>
          <p:nvPr/>
        </p:nvSpPr>
        <p:spPr bwMode="auto">
          <a:xfrm>
            <a:off x="7650163" y="2557463"/>
            <a:ext cx="503237" cy="503237"/>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300037" name="Oval 6"/>
          <p:cNvSpPr>
            <a:spLocks noChangeArrowheads="1"/>
          </p:cNvSpPr>
          <p:nvPr/>
        </p:nvSpPr>
        <p:spPr bwMode="auto">
          <a:xfrm>
            <a:off x="7646988" y="3765550"/>
            <a:ext cx="503237" cy="503238"/>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ア</a:t>
            </a:r>
          </a:p>
        </p:txBody>
      </p:sp>
      <p:sp>
        <p:nvSpPr>
          <p:cNvPr id="300038" name="Oval 7"/>
          <p:cNvSpPr>
            <a:spLocks noChangeArrowheads="1"/>
          </p:cNvSpPr>
          <p:nvPr/>
        </p:nvSpPr>
        <p:spPr bwMode="auto">
          <a:xfrm>
            <a:off x="5561013" y="3765550"/>
            <a:ext cx="503237" cy="503238"/>
          </a:xfrm>
          <a:prstGeom prst="ellipse">
            <a:avLst/>
          </a:prstGeom>
          <a:solidFill>
            <a:schemeClr val="accent1"/>
          </a:solid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カ</a:t>
            </a:r>
          </a:p>
        </p:txBody>
      </p:sp>
      <p:sp>
        <p:nvSpPr>
          <p:cNvPr id="315400" name="AutoShape 8"/>
          <p:cNvSpPr>
            <a:spLocks noChangeArrowheads="1"/>
          </p:cNvSpPr>
          <p:nvPr/>
        </p:nvSpPr>
        <p:spPr bwMode="auto">
          <a:xfrm>
            <a:off x="7847013" y="3136900"/>
            <a:ext cx="96837" cy="557213"/>
          </a:xfrm>
          <a:prstGeom prst="upArrow">
            <a:avLst>
              <a:gd name="adj1" fmla="val 50000"/>
              <a:gd name="adj2" fmla="val 143852"/>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315401" name="AutoShape 9"/>
          <p:cNvSpPr>
            <a:spLocks noChangeArrowheads="1"/>
          </p:cNvSpPr>
          <p:nvPr/>
        </p:nvSpPr>
        <p:spPr bwMode="auto">
          <a:xfrm>
            <a:off x="6170613" y="3965575"/>
            <a:ext cx="1414462" cy="74613"/>
          </a:xfrm>
          <a:prstGeom prst="rightArrow">
            <a:avLst>
              <a:gd name="adj1" fmla="val 50000"/>
              <a:gd name="adj2" fmla="val 473933"/>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00041" name="Text Box 10"/>
          <p:cNvSpPr txBox="1">
            <a:spLocks noChangeArrowheads="1"/>
          </p:cNvSpPr>
          <p:nvPr/>
        </p:nvSpPr>
        <p:spPr bwMode="auto">
          <a:xfrm>
            <a:off x="6240463" y="3614738"/>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堕・脱・蕩</a:t>
            </a:r>
          </a:p>
        </p:txBody>
      </p:sp>
      <p:sp>
        <p:nvSpPr>
          <p:cNvPr id="300042" name="Oval 11"/>
          <p:cNvSpPr>
            <a:spLocks noChangeArrowheads="1"/>
          </p:cNvSpPr>
          <p:nvPr/>
        </p:nvSpPr>
        <p:spPr bwMode="auto">
          <a:xfrm>
            <a:off x="7237413" y="40846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300043" name="Oval 12"/>
          <p:cNvSpPr>
            <a:spLocks noChangeArrowheads="1"/>
          </p:cNvSpPr>
          <p:nvPr/>
        </p:nvSpPr>
        <p:spPr bwMode="auto">
          <a:xfrm>
            <a:off x="6094413" y="40846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300044" name="Oval 13"/>
          <p:cNvSpPr>
            <a:spLocks noChangeArrowheads="1"/>
          </p:cNvSpPr>
          <p:nvPr/>
        </p:nvSpPr>
        <p:spPr bwMode="auto">
          <a:xfrm>
            <a:off x="6475413" y="40846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300045" name="Oval 14"/>
          <p:cNvSpPr>
            <a:spLocks noChangeArrowheads="1"/>
          </p:cNvSpPr>
          <p:nvPr/>
        </p:nvSpPr>
        <p:spPr bwMode="auto">
          <a:xfrm>
            <a:off x="6856413" y="40846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300046" name="Text Box 15"/>
          <p:cNvSpPr txBox="1">
            <a:spLocks noChangeArrowheads="1"/>
          </p:cNvSpPr>
          <p:nvPr/>
        </p:nvSpPr>
        <p:spPr bwMode="auto">
          <a:xfrm>
            <a:off x="5364163" y="4221163"/>
            <a:ext cx="32861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（天使）</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（アダム）</a:t>
            </a:r>
          </a:p>
        </p:txBody>
      </p:sp>
      <p:sp>
        <p:nvSpPr>
          <p:cNvPr id="300047" name="Oval 16"/>
          <p:cNvSpPr>
            <a:spLocks noChangeArrowheads="1"/>
          </p:cNvSpPr>
          <p:nvPr/>
        </p:nvSpPr>
        <p:spPr bwMode="auto">
          <a:xfrm>
            <a:off x="7364413" y="4614863"/>
            <a:ext cx="1066800" cy="457200"/>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洗・ヨ</a:t>
            </a:r>
          </a:p>
        </p:txBody>
      </p:sp>
      <p:sp>
        <p:nvSpPr>
          <p:cNvPr id="300048" name="Oval 17"/>
          <p:cNvSpPr>
            <a:spLocks noChangeArrowheads="1"/>
          </p:cNvSpPr>
          <p:nvPr/>
        </p:nvSpPr>
        <p:spPr bwMode="auto">
          <a:xfrm>
            <a:off x="5286375" y="4614863"/>
            <a:ext cx="1066800" cy="457200"/>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民族</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23850" y="620713"/>
            <a:ext cx="3527425" cy="576262"/>
          </a:xfrm>
        </p:spPr>
        <p:txBody>
          <a:bodyPr/>
          <a:lstStyle/>
          <a:p>
            <a:pPr algn="l" eaLnBrk="1" hangingPunct="1"/>
            <a:r>
              <a:rPr lang="ja-JP" altLang="en-US" sz="2200" b="1" smtClean="0">
                <a:solidFill>
                  <a:schemeClr val="bg2"/>
                </a:solidFill>
                <a:latin typeface="ＭＳ Ｐゴシック" pitchFamily="34" charset="-128"/>
              </a:rPr>
              <a:t>　 創造原理とは</a:t>
            </a:r>
            <a:r>
              <a:rPr lang="en-US" altLang="ja-JP" sz="2200" b="1" smtClean="0">
                <a:solidFill>
                  <a:schemeClr val="bg2"/>
                </a:solidFill>
                <a:latin typeface="ＭＳ Ｐゴシック" pitchFamily="34" charset="-128"/>
              </a:rPr>
              <a:t>?</a:t>
            </a:r>
          </a:p>
        </p:txBody>
      </p:sp>
      <p:sp>
        <p:nvSpPr>
          <p:cNvPr id="45058" name="Rectangle 3"/>
          <p:cNvSpPr>
            <a:spLocks noGrp="1" noChangeArrowheads="1"/>
          </p:cNvSpPr>
          <p:nvPr>
            <p:ph type="body" idx="1"/>
          </p:nvPr>
        </p:nvSpPr>
        <p:spPr>
          <a:xfrm>
            <a:off x="611188" y="2027238"/>
            <a:ext cx="8247062" cy="3582987"/>
          </a:xfrm>
        </p:spPr>
        <p:txBody>
          <a:bodyPr/>
          <a:lstStyle/>
          <a:p>
            <a:pPr marL="609600" indent="-609600" eaLnBrk="1" hangingPunct="1">
              <a:lnSpc>
                <a:spcPct val="110000"/>
              </a:lnSpc>
              <a:spcBef>
                <a:spcPct val="0"/>
              </a:spcBef>
              <a:buFontTx/>
              <a:buNone/>
            </a:pPr>
            <a:r>
              <a:rPr lang="ja-JP" altLang="en-US" sz="1800" b="1" smtClean="0">
                <a:solidFill>
                  <a:schemeClr val="bg2"/>
                </a:solidFill>
                <a:latin typeface="ＭＳ Ｐゴシック" pitchFamily="34" charset="-128"/>
              </a:rPr>
              <a:t>１） よく生きる法（</a:t>
            </a:r>
            <a:r>
              <a:rPr lang="ja-JP" altLang="en-US" sz="1800" b="1" smtClean="0">
                <a:solidFill>
                  <a:schemeClr val="bg2"/>
                </a:solidFill>
              </a:rPr>
              <a:t>設計図</a:t>
            </a:r>
            <a:r>
              <a:rPr lang="ja-JP" altLang="en-US" sz="1800" b="1" smtClean="0">
                <a:solidFill>
                  <a:schemeClr val="bg2"/>
                </a:solidFill>
                <a:latin typeface="ＭＳ Ｐゴシック" pitchFamily="34" charset="-128"/>
              </a:rPr>
              <a:t>）</a:t>
            </a:r>
          </a:p>
          <a:p>
            <a:pPr marL="609600" indent="-609600" eaLnBrk="1" hangingPunct="1">
              <a:lnSpc>
                <a:spcPct val="110000"/>
              </a:lnSpc>
              <a:spcBef>
                <a:spcPct val="0"/>
              </a:spcBef>
              <a:buFontTx/>
              <a:buNone/>
            </a:pPr>
            <a:r>
              <a:rPr lang="ja-JP" altLang="en-US" sz="1800" b="1" smtClean="0">
                <a:solidFill>
                  <a:schemeClr val="bg2"/>
                </a:solidFill>
                <a:latin typeface="ＭＳ Ｐゴシック" pitchFamily="34" charset="-128"/>
              </a:rPr>
              <a:t>	　物 </a:t>
            </a:r>
            <a:r>
              <a:rPr lang="en-US" altLang="ja-JP" sz="1800" b="1" smtClean="0">
                <a:solidFill>
                  <a:schemeClr val="bg2"/>
                </a:solidFill>
                <a:latin typeface="ＭＳ Ｐゴシック" pitchFamily="34" charset="-128"/>
              </a:rPr>
              <a:t>– </a:t>
            </a:r>
            <a:r>
              <a:rPr lang="ja-JP" altLang="en-US" sz="1800" b="1" smtClean="0">
                <a:solidFill>
                  <a:schemeClr val="bg2"/>
                </a:solidFill>
                <a:latin typeface="ＭＳ Ｐゴシック" pitchFamily="34" charset="-128"/>
              </a:rPr>
              <a:t>使用法 </a:t>
            </a:r>
            <a:r>
              <a:rPr lang="en-US" altLang="ja-JP" sz="1800" b="1" smtClean="0">
                <a:solidFill>
                  <a:schemeClr val="bg2"/>
                </a:solidFill>
                <a:latin typeface="ＭＳ Ｐゴシック" pitchFamily="34" charset="-128"/>
              </a:rPr>
              <a:t>(</a:t>
            </a:r>
            <a:r>
              <a:rPr lang="ja-JP" altLang="en-US" sz="1800" b="1" smtClean="0">
                <a:solidFill>
                  <a:schemeClr val="bg2"/>
                </a:solidFill>
                <a:latin typeface="ＭＳ Ｐゴシック" pitchFamily="34" charset="-128"/>
              </a:rPr>
              <a:t>設計どおりに使用</a:t>
            </a:r>
            <a:r>
              <a:rPr lang="en-US" altLang="ja-JP" sz="1800" b="1" smtClean="0">
                <a:solidFill>
                  <a:schemeClr val="bg2"/>
                </a:solidFill>
                <a:latin typeface="ＭＳ Ｐゴシック" pitchFamily="34" charset="-128"/>
              </a:rPr>
              <a:t>) - 100V</a:t>
            </a:r>
            <a:r>
              <a:rPr lang="ja-JP" altLang="en-US" sz="1800" b="1" smtClean="0">
                <a:solidFill>
                  <a:schemeClr val="bg2"/>
                </a:solidFill>
                <a:latin typeface="ＭＳ Ｐゴシック" pitchFamily="34" charset="-128"/>
              </a:rPr>
              <a:t>、</a:t>
            </a:r>
            <a:r>
              <a:rPr lang="en-US" altLang="ja-JP" sz="1800" b="1" smtClean="0">
                <a:solidFill>
                  <a:schemeClr val="bg2"/>
                </a:solidFill>
                <a:latin typeface="ＭＳ Ｐゴシック" pitchFamily="34" charset="-128"/>
              </a:rPr>
              <a:t> 220V</a:t>
            </a:r>
          </a:p>
          <a:p>
            <a:pPr marL="609600" indent="-609600" eaLnBrk="1" hangingPunct="1">
              <a:lnSpc>
                <a:spcPct val="110000"/>
              </a:lnSpc>
              <a:spcBef>
                <a:spcPct val="0"/>
              </a:spcBef>
              <a:buFontTx/>
              <a:buNone/>
            </a:pPr>
            <a:r>
              <a:rPr lang="en-US" altLang="ja-JP" sz="1800" b="1" smtClean="0">
                <a:solidFill>
                  <a:schemeClr val="bg2"/>
                </a:solidFill>
                <a:latin typeface="ＭＳ Ｐゴシック" pitchFamily="34" charset="-128"/>
              </a:rPr>
              <a:t>	</a:t>
            </a:r>
            <a:r>
              <a:rPr lang="ja-JP" altLang="en-US" sz="1800" b="1" smtClean="0">
                <a:solidFill>
                  <a:schemeClr val="bg2"/>
                </a:solidFill>
                <a:latin typeface="ＭＳ Ｐゴシック" pitchFamily="34" charset="-128"/>
              </a:rPr>
              <a:t>　人間 </a:t>
            </a:r>
            <a:r>
              <a:rPr lang="en-US" altLang="ja-JP" sz="1800" b="1" smtClean="0">
                <a:solidFill>
                  <a:schemeClr val="bg2"/>
                </a:solidFill>
                <a:latin typeface="ＭＳ Ｐゴシック" pitchFamily="34" charset="-128"/>
              </a:rPr>
              <a:t>– </a:t>
            </a:r>
            <a:r>
              <a:rPr lang="ja-JP" altLang="en-US" sz="1800" b="1" smtClean="0">
                <a:solidFill>
                  <a:schemeClr val="bg2"/>
                </a:solidFill>
                <a:latin typeface="ＭＳ Ｐゴシック" pitchFamily="34" charset="-128"/>
              </a:rPr>
              <a:t>生きる法 </a:t>
            </a:r>
            <a:r>
              <a:rPr lang="en-US" altLang="ja-JP" sz="1800" b="1" smtClean="0">
                <a:solidFill>
                  <a:schemeClr val="bg2"/>
                </a:solidFill>
                <a:latin typeface="ＭＳ Ｐゴシック" pitchFamily="34" charset="-128"/>
              </a:rPr>
              <a:t>(</a:t>
            </a:r>
            <a:r>
              <a:rPr lang="ja-JP" altLang="en-US" sz="1800" b="1" smtClean="0">
                <a:solidFill>
                  <a:schemeClr val="bg2"/>
                </a:solidFill>
                <a:latin typeface="ＭＳ Ｐゴシック" pitchFamily="34" charset="-128"/>
              </a:rPr>
              <a:t>創造原理どおりに生きるべき</a:t>
            </a:r>
            <a:r>
              <a:rPr lang="en-US" altLang="ja-JP" sz="1800" b="1" smtClean="0">
                <a:solidFill>
                  <a:schemeClr val="bg2"/>
                </a:solidFill>
                <a:latin typeface="ＭＳ Ｐゴシック" pitchFamily="34" charset="-128"/>
              </a:rPr>
              <a:t>) </a:t>
            </a:r>
          </a:p>
          <a:p>
            <a:pPr marL="609600" indent="-609600" eaLnBrk="1" hangingPunct="1">
              <a:lnSpc>
                <a:spcPct val="110000"/>
              </a:lnSpc>
              <a:spcBef>
                <a:spcPts val="600"/>
              </a:spcBef>
              <a:buFontTx/>
              <a:buNone/>
            </a:pPr>
            <a:endParaRPr lang="ja-JP" altLang="en-US" sz="1800" b="1" smtClean="0">
              <a:solidFill>
                <a:schemeClr val="bg2"/>
              </a:solidFill>
              <a:latin typeface="ＭＳ Ｐゴシック" pitchFamily="34" charset="-128"/>
            </a:endParaRPr>
          </a:p>
          <a:p>
            <a:pPr marL="609600" indent="-609600" eaLnBrk="1" hangingPunct="1">
              <a:lnSpc>
                <a:spcPct val="110000"/>
              </a:lnSpc>
              <a:spcBef>
                <a:spcPts val="600"/>
              </a:spcBef>
              <a:buFontTx/>
              <a:buNone/>
            </a:pPr>
            <a:r>
              <a:rPr lang="ja-JP" altLang="en-US" sz="1800" b="1" smtClean="0">
                <a:solidFill>
                  <a:schemeClr val="bg2"/>
                </a:solidFill>
                <a:latin typeface="ＭＳ Ｐゴシック" pitchFamily="34" charset="-128"/>
              </a:rPr>
              <a:t>２） よく生きれる人間－創造原理通りに生きる人間</a:t>
            </a:r>
            <a:endParaRPr lang="en-US" altLang="ja-JP" sz="1800" b="1" smtClean="0">
              <a:solidFill>
                <a:schemeClr val="bg2"/>
              </a:solidFill>
              <a:latin typeface="ＭＳ Ｐゴシック" pitchFamily="34" charset="-128"/>
            </a:endParaRPr>
          </a:p>
          <a:p>
            <a:pPr marL="609600" indent="-609600" eaLnBrk="1" hangingPunct="1">
              <a:lnSpc>
                <a:spcPct val="110000"/>
              </a:lnSpc>
              <a:spcBef>
                <a:spcPct val="0"/>
              </a:spcBef>
              <a:buFontTx/>
              <a:buNone/>
            </a:pPr>
            <a:r>
              <a:rPr lang="ja-JP" altLang="en-US" sz="1800" b="1" smtClean="0">
                <a:solidFill>
                  <a:schemeClr val="bg2"/>
                </a:solidFill>
                <a:latin typeface="ＭＳ Ｐゴシック" pitchFamily="34" charset="-128"/>
              </a:rPr>
              <a:t>　　よく生きられない人間－創造原理通りに生きられない人間　</a:t>
            </a:r>
            <a:endParaRPr lang="en-US" altLang="ja-JP" sz="1800" b="1" smtClean="0">
              <a:solidFill>
                <a:schemeClr val="bg2"/>
              </a:solidFill>
              <a:latin typeface="ＭＳ Ｐゴシック" pitchFamily="34" charset="-128"/>
            </a:endParaRPr>
          </a:p>
          <a:p>
            <a:pPr marL="609600" indent="-609600" eaLnBrk="1" hangingPunct="1">
              <a:lnSpc>
                <a:spcPct val="110000"/>
              </a:lnSpc>
              <a:spcBef>
                <a:spcPct val="0"/>
              </a:spcBef>
              <a:buFontTx/>
              <a:buNone/>
            </a:pPr>
            <a:r>
              <a:rPr lang="en-US" altLang="ja-JP" sz="1800" b="1" smtClean="0">
                <a:solidFill>
                  <a:schemeClr val="bg2"/>
                </a:solidFill>
                <a:latin typeface="ＭＳ Ｐゴシック" pitchFamily="34" charset="-128"/>
              </a:rPr>
              <a:t>   	</a:t>
            </a:r>
            <a:r>
              <a:rPr lang="ja-JP" altLang="en-US" sz="1800" b="1" smtClean="0">
                <a:solidFill>
                  <a:schemeClr val="bg2"/>
                </a:solidFill>
                <a:latin typeface="ＭＳ Ｐゴシック" pitchFamily="34" charset="-128"/>
              </a:rPr>
              <a:t>　　　　　　　　　　　　　　　　　　　 </a:t>
            </a:r>
            <a:r>
              <a:rPr lang="en-US" altLang="ja-JP" sz="1800" b="1" smtClean="0">
                <a:solidFill>
                  <a:schemeClr val="bg2"/>
                </a:solidFill>
                <a:latin typeface="ＭＳ Ｐゴシック" pitchFamily="34" charset="-128"/>
              </a:rPr>
              <a:t>(</a:t>
            </a:r>
            <a:r>
              <a:rPr lang="ja-JP" altLang="en-US" sz="1800" b="1" smtClean="0">
                <a:solidFill>
                  <a:schemeClr val="bg2"/>
                </a:solidFill>
                <a:latin typeface="ＭＳ Ｐゴシック" pitchFamily="34" charset="-128"/>
              </a:rPr>
              <a:t>故障した人間、重病患者</a:t>
            </a:r>
            <a:r>
              <a:rPr lang="en-US" altLang="ja-JP" sz="1800" b="1" smtClean="0">
                <a:solidFill>
                  <a:schemeClr val="bg2"/>
                </a:solidFill>
                <a:latin typeface="ＭＳ Ｐゴシック" pitchFamily="34" charset="-128"/>
              </a:rPr>
              <a:t>) </a:t>
            </a:r>
            <a:r>
              <a:rPr lang="ja-JP" altLang="en-US" sz="1800" b="1" smtClean="0">
                <a:solidFill>
                  <a:schemeClr val="bg2"/>
                </a:solidFill>
                <a:latin typeface="ＭＳ Ｐゴシック" pitchFamily="34" charset="-128"/>
              </a:rPr>
              <a:t>　</a:t>
            </a:r>
          </a:p>
          <a:p>
            <a:pPr marL="609600" indent="-609600" eaLnBrk="1" hangingPunct="1">
              <a:lnSpc>
                <a:spcPct val="110000"/>
              </a:lnSpc>
              <a:spcBef>
                <a:spcPts val="600"/>
              </a:spcBef>
              <a:buFontTx/>
              <a:buNone/>
            </a:pPr>
            <a:r>
              <a:rPr lang="ja-JP" altLang="en-US" sz="1800" b="1" smtClean="0">
                <a:solidFill>
                  <a:schemeClr val="bg2"/>
                </a:solidFill>
                <a:latin typeface="ＭＳ Ｐゴシック" pitchFamily="34" charset="-128"/>
              </a:rPr>
              <a:t>３） いつ決定されるのか？</a:t>
            </a:r>
          </a:p>
          <a:p>
            <a:pPr marL="609600" indent="-609600" eaLnBrk="1" hangingPunct="1">
              <a:lnSpc>
                <a:spcPct val="110000"/>
              </a:lnSpc>
              <a:spcBef>
                <a:spcPct val="0"/>
              </a:spcBef>
              <a:buFontTx/>
              <a:buNone/>
            </a:pPr>
            <a:r>
              <a:rPr lang="ja-JP" altLang="en-US" sz="1800" b="1" smtClean="0">
                <a:solidFill>
                  <a:schemeClr val="bg2"/>
                </a:solidFill>
                <a:latin typeface="ＭＳ Ｐゴシック" pitchFamily="34" charset="-128"/>
              </a:rPr>
              <a:t>     物－工場で作るとき（設計図）</a:t>
            </a:r>
          </a:p>
          <a:p>
            <a:pPr marL="609600" indent="-609600" eaLnBrk="1" hangingPunct="1">
              <a:lnSpc>
                <a:spcPct val="110000"/>
              </a:lnSpc>
              <a:spcBef>
                <a:spcPct val="0"/>
              </a:spcBef>
              <a:buFontTx/>
              <a:buNone/>
            </a:pPr>
            <a:r>
              <a:rPr lang="ja-JP" altLang="en-US" sz="1800" b="1" smtClean="0">
                <a:solidFill>
                  <a:schemeClr val="bg2"/>
                </a:solidFill>
                <a:latin typeface="ＭＳ Ｐゴシック" pitchFamily="34" charset="-128"/>
              </a:rPr>
              <a:t>　　人間－神様の創造時</a:t>
            </a:r>
            <a:r>
              <a:rPr lang="en-US" altLang="ja-JP" sz="1800" b="1" smtClean="0">
                <a:solidFill>
                  <a:schemeClr val="bg2"/>
                </a:solidFill>
                <a:latin typeface="ＭＳ Ｐゴシック" pitchFamily="34" charset="-128"/>
              </a:rPr>
              <a:t>(</a:t>
            </a:r>
            <a:r>
              <a:rPr lang="ja-JP" altLang="en-US" sz="1800" b="1" smtClean="0">
                <a:solidFill>
                  <a:schemeClr val="bg2"/>
                </a:solidFill>
                <a:latin typeface="ＭＳ Ｐゴシック" pitchFamily="34" charset="-128"/>
              </a:rPr>
              <a:t>創造原理</a:t>
            </a:r>
            <a:r>
              <a:rPr lang="en-US" altLang="ja-JP" sz="1800" b="1" smtClean="0">
                <a:solidFill>
                  <a:schemeClr val="bg2"/>
                </a:solidFill>
                <a:latin typeface="ＭＳ Ｐゴシック" pitchFamily="34" charset="-128"/>
              </a:rPr>
              <a:t>)</a:t>
            </a:r>
          </a:p>
        </p:txBody>
      </p:sp>
      <p:sp>
        <p:nvSpPr>
          <p:cNvPr id="45059" name="Text Box 4"/>
          <p:cNvSpPr txBox="1">
            <a:spLocks noChangeArrowheads="1"/>
          </p:cNvSpPr>
          <p:nvPr/>
        </p:nvSpPr>
        <p:spPr bwMode="auto">
          <a:xfrm>
            <a:off x="1233488" y="1176338"/>
            <a:ext cx="62738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人生と宇宙を創造した神の創造の設計図</a:t>
            </a:r>
          </a:p>
          <a:p>
            <a:pPr latinLnBrk="0"/>
            <a:r>
              <a:rPr lang="ja-JP" altLang="en-US" sz="2000">
                <a:solidFill>
                  <a:schemeClr val="bg2"/>
                </a:solidFill>
                <a:latin typeface="ＭＳ Ｐゴシック" pitchFamily="34" charset="-128"/>
              </a:rPr>
              <a:t>人生と宇宙を知るためには神をよく知らなければならない</a:t>
            </a:r>
          </a:p>
        </p:txBody>
      </p:sp>
      <p:sp>
        <p:nvSpPr>
          <p:cNvPr id="45060" name="AutoShape 5"/>
          <p:cNvSpPr>
            <a:spLocks noChangeArrowheads="1"/>
          </p:cNvSpPr>
          <p:nvPr/>
        </p:nvSpPr>
        <p:spPr bwMode="auto">
          <a:xfrm>
            <a:off x="179388" y="5949950"/>
            <a:ext cx="8713787" cy="609600"/>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統一原理</a:t>
            </a:r>
            <a:r>
              <a:rPr lang="ja-JP" altLang="en-US" sz="2400">
                <a:solidFill>
                  <a:schemeClr val="bg2"/>
                </a:solidFill>
                <a:latin typeface="바탕" pitchFamily="18" charset="-127"/>
              </a:rPr>
              <a:t>は</a:t>
            </a:r>
            <a:r>
              <a:rPr lang="ja-JP" altLang="en-US" sz="2400">
                <a:solidFill>
                  <a:schemeClr val="bg2"/>
                </a:solidFill>
                <a:latin typeface="ＭＳ Ｐゴシック" pitchFamily="34" charset="-128"/>
              </a:rPr>
              <a:t>教理</a:t>
            </a:r>
            <a:r>
              <a:rPr lang="ja-JP" altLang="en-US" sz="2400">
                <a:solidFill>
                  <a:schemeClr val="bg2"/>
                </a:solidFill>
                <a:latin typeface="바탕" pitchFamily="18" charset="-127"/>
              </a:rPr>
              <a:t>ではなく、</a:t>
            </a:r>
            <a:r>
              <a:rPr lang="ja-JP" altLang="en-US" sz="2400">
                <a:solidFill>
                  <a:schemeClr val="bg2"/>
                </a:solidFill>
                <a:latin typeface="ＭＳ Ｐゴシック" pitchFamily="34" charset="-128"/>
              </a:rPr>
              <a:t>万人</a:t>
            </a:r>
            <a:r>
              <a:rPr lang="ja-JP" altLang="en-US" sz="2400">
                <a:solidFill>
                  <a:schemeClr val="bg2"/>
                </a:solidFill>
                <a:latin typeface="바탕" pitchFamily="18" charset="-127"/>
              </a:rPr>
              <a:t>が知って生活すべき真の</a:t>
            </a:r>
            <a:r>
              <a:rPr lang="ja-JP" altLang="en-US" sz="2400">
                <a:solidFill>
                  <a:schemeClr val="bg2"/>
                </a:solidFill>
                <a:latin typeface="ＭＳ Ｐゴシック" pitchFamily="34" charset="-128"/>
              </a:rPr>
              <a:t>原理</a:t>
            </a:r>
            <a:r>
              <a:rPr lang="ja-JP" altLang="en-US" sz="2400">
                <a:solidFill>
                  <a:schemeClr val="bg2"/>
                </a:solidFill>
                <a:latin typeface="바탕" pitchFamily="18" charset="-127"/>
              </a:rPr>
              <a:t>である</a:t>
            </a:r>
          </a:p>
        </p:txBody>
      </p:sp>
      <p:sp>
        <p:nvSpPr>
          <p:cNvPr id="45061" name="Text Box 6"/>
          <p:cNvSpPr txBox="1">
            <a:spLocks noChangeArrowheads="1"/>
          </p:cNvSpPr>
          <p:nvPr/>
        </p:nvSpPr>
        <p:spPr bwMode="auto">
          <a:xfrm>
            <a:off x="0" y="-9525"/>
            <a:ext cx="9144000" cy="701675"/>
          </a:xfrm>
          <a:prstGeom prst="rect">
            <a:avLst/>
          </a:prstGeom>
          <a:noFill/>
          <a:ln w="9525">
            <a:noFill/>
            <a:miter lim="800000"/>
            <a:headEnd/>
            <a:tailEnd/>
          </a:ln>
        </p:spPr>
        <p:txBody>
          <a:bodyPr>
            <a:spAutoFit/>
          </a:bodyPr>
          <a:lstStyle/>
          <a:p>
            <a:pPr algn="ctr" latinLnBrk="0"/>
            <a:r>
              <a:rPr lang="ja-JP" altLang="en-US" sz="4000">
                <a:solidFill>
                  <a:schemeClr val="bg2"/>
                </a:solidFill>
              </a:rPr>
              <a:t>序　論</a:t>
            </a:r>
          </a:p>
        </p:txBody>
      </p:sp>
      <p:sp>
        <p:nvSpPr>
          <p:cNvPr id="7" name="左中かっこ 6"/>
          <p:cNvSpPr/>
          <p:nvPr/>
        </p:nvSpPr>
        <p:spPr>
          <a:xfrm>
            <a:off x="1285875" y="2466975"/>
            <a:ext cx="142875" cy="57150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ext Box 2"/>
          <p:cNvSpPr txBox="1">
            <a:spLocks noChangeArrowheads="1"/>
          </p:cNvSpPr>
          <p:nvPr/>
        </p:nvSpPr>
        <p:spPr bwMode="auto">
          <a:xfrm>
            <a:off x="142875" y="285750"/>
            <a:ext cx="5532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１．第一次世界的カナン復帰路程</a:t>
            </a:r>
          </a:p>
        </p:txBody>
      </p:sp>
      <p:sp>
        <p:nvSpPr>
          <p:cNvPr id="301058" name="Text Box 3"/>
          <p:cNvSpPr txBox="1">
            <a:spLocks noChangeArrowheads="1"/>
          </p:cNvSpPr>
          <p:nvPr/>
        </p:nvSpPr>
        <p:spPr bwMode="auto">
          <a:xfrm>
            <a:off x="285750" y="857250"/>
            <a:ext cx="313055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メシヤのための基台</a:t>
            </a:r>
          </a:p>
        </p:txBody>
      </p:sp>
      <p:sp>
        <p:nvSpPr>
          <p:cNvPr id="301059" name="Text Box 4"/>
          <p:cNvSpPr txBox="1">
            <a:spLocks noChangeArrowheads="1"/>
          </p:cNvSpPr>
          <p:nvPr/>
        </p:nvSpPr>
        <p:spPr bwMode="auto">
          <a:xfrm>
            <a:off x="1012825" y="1941513"/>
            <a:ext cx="4987925" cy="185420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中心人物＝洗礼ヨハネ</a:t>
            </a:r>
            <a:endParaRPr lang="ko-KR" altLang="en-US" sz="1800">
              <a:solidFill>
                <a:schemeClr val="bg2"/>
              </a:solidFill>
              <a:latin typeface="ＭＳ Ｐゴシック" pitchFamily="34" charset="-128"/>
            </a:endParaRPr>
          </a:p>
          <a:p>
            <a:pPr lvl="4" latinLnBrk="0"/>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エリヤの再臨 （マ</a:t>
            </a:r>
            <a:r>
              <a:rPr lang="ko-KR" altLang="en-US" sz="1800">
                <a:solidFill>
                  <a:schemeClr val="bg2"/>
                </a:solidFill>
                <a:latin typeface="ＭＳ Ｐゴシック" pitchFamily="34" charset="-128"/>
              </a:rPr>
              <a:t>17/13</a:t>
            </a:r>
            <a:r>
              <a:rPr lang="ja-JP" altLang="en-US" sz="1800">
                <a:solidFill>
                  <a:schemeClr val="bg2"/>
                </a:solidFill>
                <a:latin typeface="ＭＳ Ｐゴシック" pitchFamily="34" charset="-128"/>
              </a:rPr>
              <a:t>）</a:t>
            </a:r>
            <a:endParaRPr lang="ko-KR" altLang="en-US" sz="1800">
              <a:solidFill>
                <a:schemeClr val="bg2"/>
              </a:solidFill>
              <a:latin typeface="ＭＳ Ｐゴシック" pitchFamily="34" charset="-128"/>
            </a:endParaRPr>
          </a:p>
          <a:p>
            <a:pPr lvl="4" latinLnBrk="0"/>
            <a:r>
              <a:rPr lang="ja-JP" altLang="en-US" sz="1800">
                <a:solidFill>
                  <a:schemeClr val="bg2"/>
                </a:solidFill>
                <a:latin typeface="ＭＳ Ｐゴシック" pitchFamily="34" charset="-128"/>
              </a:rPr>
              <a:t>  主の道を直くする者 （ヨ</a:t>
            </a:r>
            <a:r>
              <a:rPr lang="ko-KR" altLang="en-US" sz="1800">
                <a:solidFill>
                  <a:schemeClr val="bg2"/>
                </a:solidFill>
                <a:latin typeface="ＭＳ Ｐゴシック" pitchFamily="34" charset="-128"/>
              </a:rPr>
              <a:t>1/23</a:t>
            </a:r>
            <a:r>
              <a:rPr lang="ja-JP" altLang="en-US" sz="1800">
                <a:solidFill>
                  <a:schemeClr val="bg2"/>
                </a:solidFill>
                <a:latin typeface="ＭＳ Ｐゴシック" pitchFamily="34" charset="-128"/>
              </a:rPr>
              <a:t>）</a:t>
            </a:r>
            <a:endParaRPr lang="ko-KR" altLang="en-US" sz="1800">
              <a:solidFill>
                <a:schemeClr val="bg2"/>
              </a:solidFill>
              <a:latin typeface="ＭＳ Ｐゴシック" pitchFamily="34" charset="-128"/>
            </a:endParaRPr>
          </a:p>
          <a:p>
            <a:pPr lvl="4" latinLnBrk="0"/>
            <a:r>
              <a:rPr lang="ja-JP" altLang="en-US" sz="1800">
                <a:solidFill>
                  <a:schemeClr val="bg2"/>
                </a:solidFill>
                <a:latin typeface="ＭＳ Ｐゴシック" pitchFamily="34" charset="-128"/>
              </a:rPr>
              <a:t>  荒野での修道生活</a:t>
            </a:r>
            <a:endParaRPr lang="ko-KR" altLang="en-US"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　② 条件物 ＝ ４０数の基台の上で幕屋と一体</a:t>
            </a:r>
          </a:p>
          <a:p>
            <a:pPr latinLnBrk="0"/>
            <a:r>
              <a:rPr lang="ja-JP" altLang="en-US" sz="1800">
                <a:solidFill>
                  <a:schemeClr val="bg2"/>
                </a:solidFill>
                <a:latin typeface="ＭＳ Ｐゴシック" pitchFamily="34" charset="-128"/>
              </a:rPr>
              <a:t>                              （民族的４００年メシヤ降臨）</a:t>
            </a:r>
          </a:p>
        </p:txBody>
      </p:sp>
      <p:sp>
        <p:nvSpPr>
          <p:cNvPr id="301060" name="Text Box 5"/>
          <p:cNvSpPr txBox="1">
            <a:spLocks noChangeArrowheads="1"/>
          </p:cNvSpPr>
          <p:nvPr/>
        </p:nvSpPr>
        <p:spPr bwMode="auto">
          <a:xfrm>
            <a:off x="666750" y="3914775"/>
            <a:ext cx="3690938" cy="1106488"/>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latin typeface="ＭＳ Ｐゴシック" pitchFamily="34" charset="-128"/>
              </a:rPr>
              <a:t>２）　実体基台	</a:t>
            </a:r>
          </a:p>
          <a:p>
            <a:pPr latinLnBrk="0">
              <a:spcBef>
                <a:spcPts val="600"/>
              </a:spcBef>
            </a:pPr>
            <a:r>
              <a:rPr lang="ja-JP" altLang="en-US" sz="1800">
                <a:solidFill>
                  <a:schemeClr val="bg2"/>
                </a:solidFill>
                <a:latin typeface="ＭＳ Ｐゴシック" pitchFamily="34" charset="-128"/>
              </a:rPr>
              <a:t>    　① 中心人物 ＝ 洗礼ヨハネ</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② 条件</a:t>
            </a:r>
            <a:endParaRPr lang="ko-KR" altLang="en-US" sz="1800">
              <a:solidFill>
                <a:schemeClr val="bg2"/>
              </a:solidFill>
              <a:latin typeface="ＭＳ Ｐゴシック" pitchFamily="34" charset="-128"/>
            </a:endParaRPr>
          </a:p>
        </p:txBody>
      </p:sp>
      <p:sp>
        <p:nvSpPr>
          <p:cNvPr id="301061" name="Line 6"/>
          <p:cNvSpPr>
            <a:spLocks noChangeShapeType="1"/>
          </p:cNvSpPr>
          <p:nvPr/>
        </p:nvSpPr>
        <p:spPr bwMode="auto">
          <a:xfrm flipV="1">
            <a:off x="6307138" y="3970338"/>
            <a:ext cx="0" cy="228600"/>
          </a:xfrm>
          <a:prstGeom prst="line">
            <a:avLst/>
          </a:prstGeom>
          <a:noFill/>
          <a:ln w="28575">
            <a:noFill/>
            <a:round/>
            <a:headEnd/>
            <a:tailEnd type="triangle" w="med" len="med"/>
          </a:ln>
        </p:spPr>
        <p:txBody>
          <a:bodyPr/>
          <a:lstStyle/>
          <a:p>
            <a:endParaRPr lang="ko-KR" altLang="en-US"/>
          </a:p>
        </p:txBody>
      </p:sp>
      <p:sp>
        <p:nvSpPr>
          <p:cNvPr id="301062" name="Line 7"/>
          <p:cNvSpPr>
            <a:spLocks noChangeShapeType="1"/>
          </p:cNvSpPr>
          <p:nvPr/>
        </p:nvSpPr>
        <p:spPr bwMode="auto">
          <a:xfrm>
            <a:off x="5545138" y="4503738"/>
            <a:ext cx="304800" cy="0"/>
          </a:xfrm>
          <a:prstGeom prst="line">
            <a:avLst/>
          </a:prstGeom>
          <a:noFill/>
          <a:ln w="28575">
            <a:noFill/>
            <a:round/>
            <a:headEnd/>
            <a:tailEnd/>
          </a:ln>
        </p:spPr>
        <p:txBody>
          <a:bodyPr/>
          <a:lstStyle/>
          <a:p>
            <a:endParaRPr lang="ko-KR" altLang="en-US"/>
          </a:p>
        </p:txBody>
      </p:sp>
      <p:sp>
        <p:nvSpPr>
          <p:cNvPr id="301063" name="Text Box 8"/>
          <p:cNvSpPr txBox="1">
            <a:spLocks noChangeArrowheads="1"/>
          </p:cNvSpPr>
          <p:nvPr/>
        </p:nvSpPr>
        <p:spPr bwMode="auto">
          <a:xfrm>
            <a:off x="7715250" y="4979988"/>
            <a:ext cx="969963"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ルカ</a:t>
            </a:r>
            <a:r>
              <a:rPr lang="ko-KR" altLang="en-US" sz="1600">
                <a:solidFill>
                  <a:schemeClr val="bg2"/>
                </a:solidFill>
                <a:latin typeface="ＭＳ Ｐゴシック" pitchFamily="34" charset="-128"/>
              </a:rPr>
              <a:t>3/15</a:t>
            </a:r>
            <a:endParaRPr lang="en-US" altLang="ja-JP" sz="1600">
              <a:solidFill>
                <a:schemeClr val="bg2"/>
              </a:solidFill>
              <a:latin typeface="ＭＳ Ｐゴシック" pitchFamily="34" charset="-128"/>
            </a:endParaRPr>
          </a:p>
        </p:txBody>
      </p:sp>
      <p:sp>
        <p:nvSpPr>
          <p:cNvPr id="301064" name="Text Box 9"/>
          <p:cNvSpPr txBox="1">
            <a:spLocks noChangeArrowheads="1"/>
          </p:cNvSpPr>
          <p:nvPr/>
        </p:nvSpPr>
        <p:spPr bwMode="auto">
          <a:xfrm>
            <a:off x="1643063" y="5715000"/>
            <a:ext cx="5149850" cy="519113"/>
          </a:xfrm>
          <a:prstGeom prst="rect">
            <a:avLst/>
          </a:prstGeom>
          <a:noFill/>
          <a:ln w="9525">
            <a:noFill/>
            <a:miter lim="800000"/>
            <a:headEnd/>
            <a:tailEnd/>
          </a:ln>
        </p:spPr>
        <p:txBody>
          <a:bodyPr wrap="none">
            <a:spAutoFit/>
          </a:bodyPr>
          <a:lstStyle/>
          <a:p>
            <a:pPr latinLnBrk="0"/>
            <a:r>
              <a:rPr lang="ja-JP" altLang="en-US" sz="2800">
                <a:solidFill>
                  <a:srgbClr val="CC0000"/>
                </a:solidFill>
                <a:latin typeface="ＭＳ Ｐゴシック" pitchFamily="34" charset="-128"/>
              </a:rPr>
              <a:t>洗礼ヨハネがイエスを不信し失敗</a:t>
            </a:r>
          </a:p>
        </p:txBody>
      </p:sp>
      <p:sp>
        <p:nvSpPr>
          <p:cNvPr id="301065" name="Rectangle 10"/>
          <p:cNvSpPr>
            <a:spLocks noChangeArrowheads="1"/>
          </p:cNvSpPr>
          <p:nvPr/>
        </p:nvSpPr>
        <p:spPr bwMode="auto">
          <a:xfrm>
            <a:off x="668338" y="1455738"/>
            <a:ext cx="1679575" cy="396875"/>
          </a:xfrm>
          <a:prstGeom prst="rect">
            <a:avLst/>
          </a:prstGeom>
          <a:noFill/>
          <a:ln w="57150" cmpd="thinThick">
            <a:noFill/>
            <a:miter lim="800000"/>
            <a:headEnd/>
            <a:tailEnd/>
          </a:ln>
        </p:spPr>
        <p:txBody>
          <a:bodyPr wrap="none">
            <a:spAutoFit/>
          </a:bodyPr>
          <a:lstStyle/>
          <a:p>
            <a:pPr latinLnBrk="0"/>
            <a:r>
              <a:rPr lang="ja-JP" altLang="en-US" sz="2000">
                <a:solidFill>
                  <a:schemeClr val="bg2"/>
                </a:solidFill>
                <a:latin typeface="ＭＳ Ｐゴシック" pitchFamily="34" charset="-128"/>
              </a:rPr>
              <a:t>１）　信仰基台</a:t>
            </a:r>
          </a:p>
        </p:txBody>
      </p:sp>
      <p:sp>
        <p:nvSpPr>
          <p:cNvPr id="301066" name="Oval 11"/>
          <p:cNvSpPr>
            <a:spLocks noChangeArrowheads="1"/>
          </p:cNvSpPr>
          <p:nvPr/>
        </p:nvSpPr>
        <p:spPr bwMode="auto">
          <a:xfrm>
            <a:off x="7292975" y="3643313"/>
            <a:ext cx="503238" cy="503237"/>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301067" name="Oval 12"/>
          <p:cNvSpPr>
            <a:spLocks noChangeArrowheads="1"/>
          </p:cNvSpPr>
          <p:nvPr/>
        </p:nvSpPr>
        <p:spPr bwMode="auto">
          <a:xfrm>
            <a:off x="7105650" y="4605338"/>
            <a:ext cx="876300" cy="503237"/>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洗・ヨ</a:t>
            </a:r>
            <a:endParaRPr lang="ko-KR" altLang="en-US" sz="2000">
              <a:solidFill>
                <a:schemeClr val="bg2"/>
              </a:solidFill>
              <a:latin typeface="ＭＳ Ｐゴシック" pitchFamily="34" charset="-128"/>
            </a:endParaRPr>
          </a:p>
        </p:txBody>
      </p:sp>
      <p:sp>
        <p:nvSpPr>
          <p:cNvPr id="301068" name="Oval 13"/>
          <p:cNvSpPr>
            <a:spLocks noChangeArrowheads="1"/>
          </p:cNvSpPr>
          <p:nvPr/>
        </p:nvSpPr>
        <p:spPr bwMode="auto">
          <a:xfrm>
            <a:off x="4500563" y="4614863"/>
            <a:ext cx="1074737" cy="503237"/>
          </a:xfrm>
          <a:prstGeom prst="ellipse">
            <a:avLst/>
          </a:prstGeom>
          <a:solidFill>
            <a:schemeClr val="accent1"/>
          </a:solidFill>
          <a:ln w="19050">
            <a:solidFill>
              <a:schemeClr val="bg2"/>
            </a:solidFill>
            <a:round/>
            <a:headEnd/>
            <a:tailEnd/>
          </a:ln>
        </p:spPr>
        <p:txBody>
          <a:bodyPr wrap="none" anchor="ctr"/>
          <a:lstStyle/>
          <a:p>
            <a:pPr algn="ct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民族</a:t>
            </a:r>
            <a:endParaRPr lang="ko-KR" altLang="en-US" sz="2000">
              <a:solidFill>
                <a:schemeClr val="bg2"/>
              </a:solidFill>
              <a:latin typeface="ＭＳ Ｐゴシック" pitchFamily="34" charset="-128"/>
            </a:endParaRPr>
          </a:p>
        </p:txBody>
      </p:sp>
      <p:sp>
        <p:nvSpPr>
          <p:cNvPr id="316430" name="AutoShape 14"/>
          <p:cNvSpPr>
            <a:spLocks noChangeArrowheads="1"/>
          </p:cNvSpPr>
          <p:nvPr/>
        </p:nvSpPr>
        <p:spPr bwMode="auto">
          <a:xfrm>
            <a:off x="7499350" y="4222750"/>
            <a:ext cx="93663" cy="341313"/>
          </a:xfrm>
          <a:prstGeom prst="upArrow">
            <a:avLst>
              <a:gd name="adj1" fmla="val 50000"/>
              <a:gd name="adj2" fmla="val 91102"/>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16431" name="AutoShape 15"/>
          <p:cNvSpPr>
            <a:spLocks noChangeArrowheads="1"/>
          </p:cNvSpPr>
          <p:nvPr/>
        </p:nvSpPr>
        <p:spPr bwMode="auto">
          <a:xfrm>
            <a:off x="5640388" y="4826000"/>
            <a:ext cx="1414462" cy="74613"/>
          </a:xfrm>
          <a:prstGeom prst="rightArrow">
            <a:avLst>
              <a:gd name="adj1" fmla="val 50000"/>
              <a:gd name="adj2" fmla="val 47394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01071" name="Text Box 16"/>
          <p:cNvSpPr txBox="1">
            <a:spLocks noChangeArrowheads="1"/>
          </p:cNvSpPr>
          <p:nvPr/>
        </p:nvSpPr>
        <p:spPr bwMode="auto">
          <a:xfrm>
            <a:off x="5719763" y="4475163"/>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堕・脱・蕩</a:t>
            </a:r>
          </a:p>
        </p:txBody>
      </p:sp>
      <p:sp>
        <p:nvSpPr>
          <p:cNvPr id="301072" name="Oval 17"/>
          <p:cNvSpPr>
            <a:spLocks noChangeArrowheads="1"/>
          </p:cNvSpPr>
          <p:nvPr/>
        </p:nvSpPr>
        <p:spPr bwMode="auto">
          <a:xfrm>
            <a:off x="6707188" y="49609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301073" name="Oval 18"/>
          <p:cNvSpPr>
            <a:spLocks noChangeArrowheads="1"/>
          </p:cNvSpPr>
          <p:nvPr/>
        </p:nvSpPr>
        <p:spPr bwMode="auto">
          <a:xfrm>
            <a:off x="5564188" y="4976813"/>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301074" name="Oval 19"/>
          <p:cNvSpPr>
            <a:spLocks noChangeArrowheads="1"/>
          </p:cNvSpPr>
          <p:nvPr/>
        </p:nvSpPr>
        <p:spPr bwMode="auto">
          <a:xfrm>
            <a:off x="5945188" y="4976813"/>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301075" name="Oval 20"/>
          <p:cNvSpPr>
            <a:spLocks noChangeArrowheads="1"/>
          </p:cNvSpPr>
          <p:nvPr/>
        </p:nvSpPr>
        <p:spPr bwMode="auto">
          <a:xfrm>
            <a:off x="6326188" y="4976813"/>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301076" name="Oval 21"/>
          <p:cNvSpPr>
            <a:spLocks noChangeArrowheads="1"/>
          </p:cNvSpPr>
          <p:nvPr/>
        </p:nvSpPr>
        <p:spPr bwMode="auto">
          <a:xfrm>
            <a:off x="4652963" y="4689475"/>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イ</a:t>
            </a:r>
          </a:p>
        </p:txBody>
      </p:sp>
      <p:sp>
        <p:nvSpPr>
          <p:cNvPr id="301077" name="AutoShape 22"/>
          <p:cNvSpPr>
            <a:spLocks/>
          </p:cNvSpPr>
          <p:nvPr/>
        </p:nvSpPr>
        <p:spPr bwMode="auto">
          <a:xfrm>
            <a:off x="2857500" y="2357438"/>
            <a:ext cx="142875" cy="714375"/>
          </a:xfrm>
          <a:prstGeom prst="leftBrace">
            <a:avLst>
              <a:gd name="adj1" fmla="val 41667"/>
              <a:gd name="adj2" fmla="val 50000"/>
            </a:avLst>
          </a:prstGeom>
          <a:noFill/>
          <a:ln w="2857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ext Box 2"/>
          <p:cNvSpPr txBox="1">
            <a:spLocks noChangeArrowheads="1"/>
          </p:cNvSpPr>
          <p:nvPr/>
        </p:nvSpPr>
        <p:spPr bwMode="auto">
          <a:xfrm>
            <a:off x="214313" y="211138"/>
            <a:ext cx="553243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２．第二次世界的カナン復帰路程</a:t>
            </a:r>
          </a:p>
        </p:txBody>
      </p:sp>
      <p:sp>
        <p:nvSpPr>
          <p:cNvPr id="302082" name="Text Box 3"/>
          <p:cNvSpPr txBox="1">
            <a:spLocks noChangeArrowheads="1"/>
          </p:cNvSpPr>
          <p:nvPr/>
        </p:nvSpPr>
        <p:spPr bwMode="auto">
          <a:xfrm>
            <a:off x="838200" y="1257300"/>
            <a:ext cx="6705600" cy="10064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１） 中心人物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イエス（</a:t>
            </a:r>
            <a:r>
              <a:rPr lang="ja-JP" altLang="en-US" sz="2000">
                <a:solidFill>
                  <a:schemeClr val="bg2"/>
                </a:solidFill>
              </a:rPr>
              <a:t>洗礼</a:t>
            </a:r>
            <a:r>
              <a:rPr lang="ja-JP" altLang="en-US" sz="2000">
                <a:solidFill>
                  <a:schemeClr val="bg2"/>
                </a:solidFill>
                <a:latin typeface="ＭＳ Ｐゴシック" pitchFamily="34" charset="-128"/>
              </a:rPr>
              <a:t>ヨハネの使命を代理）</a:t>
            </a:r>
            <a:endParaRPr lang="ko-KR" altLang="en-US"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   	</a:t>
            </a:r>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ヨルダン川での洗礼 （ヨ </a:t>
            </a:r>
            <a:r>
              <a:rPr lang="ko-KR" altLang="en-US" sz="2000">
                <a:solidFill>
                  <a:schemeClr val="bg2"/>
                </a:solidFill>
                <a:latin typeface="ＭＳ Ｐゴシック" pitchFamily="34" charset="-128"/>
              </a:rPr>
              <a:t>1/29</a:t>
            </a:r>
            <a:r>
              <a:rPr lang="ja-JP" altLang="en-US" sz="2000">
                <a:solidFill>
                  <a:schemeClr val="bg2"/>
                </a:solidFill>
                <a:latin typeface="ＭＳ Ｐゴシック" pitchFamily="34" charset="-128"/>
              </a:rPr>
              <a:t>）</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２） 条件物 ： </a:t>
            </a:r>
            <a:r>
              <a:rPr lang="en-US" altLang="ja-JP" sz="2000">
                <a:solidFill>
                  <a:schemeClr val="bg2"/>
                </a:solidFill>
                <a:latin typeface="ＭＳ Ｐゴシック" pitchFamily="34" charset="-128"/>
              </a:rPr>
              <a:t>	40</a:t>
            </a:r>
            <a:r>
              <a:rPr lang="ja-JP" altLang="en-US" sz="2000">
                <a:solidFill>
                  <a:schemeClr val="bg2"/>
                </a:solidFill>
                <a:latin typeface="ＭＳ Ｐゴシック" pitchFamily="34" charset="-128"/>
              </a:rPr>
              <a:t>日断食と三大試練</a:t>
            </a:r>
          </a:p>
        </p:txBody>
      </p:sp>
      <p:sp>
        <p:nvSpPr>
          <p:cNvPr id="302083" name="Text Box 4"/>
          <p:cNvSpPr txBox="1">
            <a:spLocks noChangeArrowheads="1"/>
          </p:cNvSpPr>
          <p:nvPr/>
        </p:nvSpPr>
        <p:spPr bwMode="auto">
          <a:xfrm>
            <a:off x="838200" y="2916238"/>
            <a:ext cx="6529388" cy="10064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三大試練をうけた理由</a:t>
            </a:r>
          </a:p>
          <a:p>
            <a:pPr latinLnBrk="0"/>
            <a:r>
              <a:rPr lang="ja-JP" altLang="en-US" sz="2000">
                <a:solidFill>
                  <a:schemeClr val="bg2"/>
                </a:solidFill>
                <a:latin typeface="ＭＳ Ｐゴシック" pitchFamily="34" charset="-128"/>
              </a:rPr>
              <a:t>        遠因 ： モーセの磐石２打</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石板を壊したこと</a:t>
            </a:r>
            <a:endParaRPr lang="ko-KR" altLang="en-US"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近因 ： 洗礼ヨハネの不信（エリヤ型中心人物の失敗</a:t>
            </a:r>
            <a:r>
              <a:rPr lang="ko-KR" altLang="en-US" sz="2000">
                <a:solidFill>
                  <a:schemeClr val="bg2"/>
                </a:solidFill>
                <a:latin typeface="ＭＳ Ｐゴシック" pitchFamily="34" charset="-128"/>
              </a:rPr>
              <a:t>）</a:t>
            </a:r>
            <a:endParaRPr lang="ja-JP" altLang="en-US" sz="2000">
              <a:solidFill>
                <a:schemeClr val="bg2"/>
              </a:solidFill>
              <a:latin typeface="ＭＳ Ｐゴシック" pitchFamily="34" charset="-128"/>
            </a:endParaRPr>
          </a:p>
        </p:txBody>
      </p:sp>
      <p:sp>
        <p:nvSpPr>
          <p:cNvPr id="302084" name="Text Box 5"/>
          <p:cNvSpPr txBox="1">
            <a:spLocks noChangeArrowheads="1"/>
          </p:cNvSpPr>
          <p:nvPr/>
        </p:nvSpPr>
        <p:spPr bwMode="auto">
          <a:xfrm>
            <a:off x="838200" y="4106863"/>
            <a:ext cx="7048500" cy="10064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三大試練の目的</a:t>
            </a:r>
          </a:p>
          <a:p>
            <a:pPr latinLnBrk="0"/>
            <a:r>
              <a:rPr lang="ja-JP" altLang="en-US" sz="2000">
                <a:solidFill>
                  <a:schemeClr val="bg2"/>
                </a:solidFill>
                <a:latin typeface="ＭＳ Ｐゴシック" pitchFamily="34" charset="-128"/>
              </a:rPr>
              <a:t>        メシヤの降臨目的を破綻させること</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創造目的）</a:t>
            </a:r>
          </a:p>
          <a:p>
            <a:pPr latinLnBrk="0"/>
            <a:r>
              <a:rPr lang="ja-JP" altLang="en-US" sz="2000">
                <a:solidFill>
                  <a:schemeClr val="bg2"/>
                </a:solidFill>
                <a:latin typeface="ＭＳ Ｐゴシック" pitchFamily="34" charset="-128"/>
              </a:rPr>
              <a:t>        メシヤの降臨目的 ＝ 創造目的 ＝ 三</a:t>
            </a:r>
            <a:r>
              <a:rPr lang="ja-JP" altLang="en-US" sz="2000">
                <a:solidFill>
                  <a:schemeClr val="bg2"/>
                </a:solidFill>
              </a:rPr>
              <a:t>大</a:t>
            </a:r>
            <a:r>
              <a:rPr lang="ja-JP" altLang="en-US" sz="2000">
                <a:solidFill>
                  <a:schemeClr val="bg2"/>
                </a:solidFill>
                <a:latin typeface="ＭＳ Ｐゴシック" pitchFamily="34" charset="-128"/>
              </a:rPr>
              <a:t>祝福 ＝ 三</a:t>
            </a:r>
            <a:r>
              <a:rPr lang="ja-JP" altLang="en-US" sz="2000">
                <a:solidFill>
                  <a:schemeClr val="bg2"/>
                </a:solidFill>
              </a:rPr>
              <a:t>大</a:t>
            </a:r>
            <a:r>
              <a:rPr lang="ja-JP" altLang="en-US" sz="2000">
                <a:solidFill>
                  <a:schemeClr val="bg2"/>
                </a:solidFill>
                <a:latin typeface="ＭＳ Ｐゴシック" pitchFamily="34" charset="-128"/>
              </a:rPr>
              <a:t>試練</a:t>
            </a:r>
          </a:p>
        </p:txBody>
      </p:sp>
      <p:sp>
        <p:nvSpPr>
          <p:cNvPr id="302085" name="Text Box 6"/>
          <p:cNvSpPr txBox="1">
            <a:spLocks noChangeArrowheads="1"/>
          </p:cNvSpPr>
          <p:nvPr/>
        </p:nvSpPr>
        <p:spPr bwMode="auto">
          <a:xfrm>
            <a:off x="142875" y="5384800"/>
            <a:ext cx="9001125" cy="427038"/>
          </a:xfrm>
          <a:prstGeom prst="rect">
            <a:avLst/>
          </a:prstGeom>
          <a:noFill/>
          <a:ln w="9525">
            <a:noFill/>
            <a:miter lim="800000"/>
            <a:headEnd/>
            <a:tailEnd/>
          </a:ln>
          <a:effectLst>
            <a:prstShdw prst="shdw13" dist="53882" dir="13500000">
              <a:schemeClr val="bg2"/>
            </a:prstShdw>
          </a:effectLst>
        </p:spPr>
        <p:txBody>
          <a:bodyPr>
            <a:spAutoFit/>
          </a:bodyPr>
          <a:lstStyle/>
          <a:p>
            <a:pPr latinLnBrk="0"/>
            <a:r>
              <a:rPr lang="ja-JP" altLang="en-US" sz="2200">
                <a:solidFill>
                  <a:srgbClr val="CC0000"/>
                </a:solidFill>
                <a:latin typeface="ＭＳ Ｐゴシック" pitchFamily="34" charset="-128"/>
              </a:rPr>
              <a:t>試練の主体がサタンになる ⇒ モーセの失敗で</a:t>
            </a:r>
            <a:r>
              <a:rPr lang="ja-JP" altLang="en-US" sz="2200">
                <a:solidFill>
                  <a:srgbClr val="CC0000"/>
                </a:solidFill>
              </a:rPr>
              <a:t>石板</a:t>
            </a:r>
            <a:r>
              <a:rPr lang="ja-JP" altLang="en-US" sz="2200">
                <a:solidFill>
                  <a:srgbClr val="CC0000"/>
                </a:solidFill>
                <a:latin typeface="ＭＳ Ｐゴシック" pitchFamily="34" charset="-128"/>
              </a:rPr>
              <a:t>、磐</a:t>
            </a:r>
            <a:r>
              <a:rPr lang="ja-JP" altLang="en-US" sz="2200">
                <a:solidFill>
                  <a:srgbClr val="CC0000"/>
                </a:solidFill>
              </a:rPr>
              <a:t>石をサタンが</a:t>
            </a:r>
            <a:r>
              <a:rPr lang="ja-JP" altLang="en-US" sz="2200">
                <a:solidFill>
                  <a:srgbClr val="CC0000"/>
                </a:solidFill>
                <a:latin typeface="ＭＳ Ｐゴシック" pitchFamily="34" charset="-128"/>
              </a:rPr>
              <a:t>奪う</a:t>
            </a:r>
          </a:p>
        </p:txBody>
      </p:sp>
      <p:sp>
        <p:nvSpPr>
          <p:cNvPr id="302086" name="Rectangle 7"/>
          <p:cNvSpPr>
            <a:spLocks noChangeArrowheads="1"/>
          </p:cNvSpPr>
          <p:nvPr/>
        </p:nvSpPr>
        <p:spPr bwMode="auto">
          <a:xfrm>
            <a:off x="304800" y="849313"/>
            <a:ext cx="1868488" cy="427037"/>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（１） 信仰基台</a:t>
            </a:r>
          </a:p>
        </p:txBody>
      </p:sp>
      <p:sp>
        <p:nvSpPr>
          <p:cNvPr id="302087" name="Rectangle 8"/>
          <p:cNvSpPr>
            <a:spLocks noChangeArrowheads="1"/>
          </p:cNvSpPr>
          <p:nvPr/>
        </p:nvSpPr>
        <p:spPr bwMode="auto">
          <a:xfrm>
            <a:off x="304800" y="2495550"/>
            <a:ext cx="1868488"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（２） 三大試練</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ext Box 3"/>
          <p:cNvSpPr txBox="1">
            <a:spLocks noChangeArrowheads="1"/>
          </p:cNvSpPr>
          <p:nvPr/>
        </p:nvSpPr>
        <p:spPr bwMode="auto">
          <a:xfrm>
            <a:off x="571500" y="706438"/>
            <a:ext cx="2335213"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一次試練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荒野</a:t>
            </a:r>
          </a:p>
        </p:txBody>
      </p:sp>
      <p:sp>
        <p:nvSpPr>
          <p:cNvPr id="303106" name="Text Box 4"/>
          <p:cNvSpPr txBox="1">
            <a:spLocks noChangeArrowheads="1"/>
          </p:cNvSpPr>
          <p:nvPr/>
        </p:nvSpPr>
        <p:spPr bwMode="auto">
          <a:xfrm>
            <a:off x="1109663" y="1184275"/>
            <a:ext cx="27432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サタン</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石　　    パン</a:t>
            </a:r>
          </a:p>
        </p:txBody>
      </p:sp>
      <p:sp>
        <p:nvSpPr>
          <p:cNvPr id="303107" name="Text Box 5"/>
          <p:cNvSpPr txBox="1">
            <a:spLocks noChangeArrowheads="1"/>
          </p:cNvSpPr>
          <p:nvPr/>
        </p:nvSpPr>
        <p:spPr bwMode="auto">
          <a:xfrm>
            <a:off x="1103313" y="1592263"/>
            <a:ext cx="26717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イエス</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み言</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パン</a:t>
            </a:r>
          </a:p>
        </p:txBody>
      </p:sp>
      <p:sp>
        <p:nvSpPr>
          <p:cNvPr id="303108" name="Text Box 6"/>
          <p:cNvSpPr txBox="1">
            <a:spLocks noChangeArrowheads="1"/>
          </p:cNvSpPr>
          <p:nvPr/>
        </p:nvSpPr>
        <p:spPr bwMode="auto">
          <a:xfrm>
            <a:off x="1981200" y="2284413"/>
            <a:ext cx="18811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イエス（黙</a:t>
            </a:r>
            <a:r>
              <a:rPr lang="en-US" altLang="ja-JP" sz="2000">
                <a:solidFill>
                  <a:schemeClr val="bg2"/>
                </a:solidFill>
                <a:latin typeface="ＭＳ Ｐゴシック" pitchFamily="34" charset="-128"/>
              </a:rPr>
              <a:t>2/17</a:t>
            </a:r>
            <a:r>
              <a:rPr lang="ja-JP" altLang="en-US" sz="2000">
                <a:solidFill>
                  <a:schemeClr val="bg2"/>
                </a:solidFill>
                <a:latin typeface="ＭＳ Ｐゴシック" pitchFamily="34" charset="-128"/>
              </a:rPr>
              <a:t>）</a:t>
            </a:r>
          </a:p>
        </p:txBody>
      </p:sp>
      <p:sp>
        <p:nvSpPr>
          <p:cNvPr id="303109" name="Line 7"/>
          <p:cNvSpPr>
            <a:spLocks noChangeShapeType="1"/>
          </p:cNvSpPr>
          <p:nvPr/>
        </p:nvSpPr>
        <p:spPr bwMode="auto">
          <a:xfrm flipH="1">
            <a:off x="2613025" y="1830388"/>
            <a:ext cx="533400" cy="0"/>
          </a:xfrm>
          <a:prstGeom prst="line">
            <a:avLst/>
          </a:prstGeom>
          <a:noFill/>
          <a:ln w="28575">
            <a:solidFill>
              <a:schemeClr val="bg2"/>
            </a:solidFill>
            <a:round/>
            <a:headEnd/>
            <a:tailEnd type="triangle" w="med" len="med"/>
          </a:ln>
        </p:spPr>
        <p:txBody>
          <a:bodyPr/>
          <a:lstStyle/>
          <a:p>
            <a:endParaRPr lang="ko-KR" altLang="en-US"/>
          </a:p>
        </p:txBody>
      </p:sp>
      <p:grpSp>
        <p:nvGrpSpPr>
          <p:cNvPr id="303110" name="Group 8"/>
          <p:cNvGrpSpPr>
            <a:grpSpLocks/>
          </p:cNvGrpSpPr>
          <p:nvPr/>
        </p:nvGrpSpPr>
        <p:grpSpPr bwMode="auto">
          <a:xfrm rot="-5400000">
            <a:off x="2402681" y="2129632"/>
            <a:ext cx="263525" cy="103188"/>
            <a:chOff x="3504" y="3936"/>
            <a:chExt cx="336" cy="48"/>
          </a:xfrm>
        </p:grpSpPr>
        <p:sp>
          <p:nvSpPr>
            <p:cNvPr id="303126" name="Line 9"/>
            <p:cNvSpPr>
              <a:spLocks noChangeShapeType="1"/>
            </p:cNvSpPr>
            <p:nvPr/>
          </p:nvSpPr>
          <p:spPr bwMode="auto">
            <a:xfrm>
              <a:off x="3504" y="3936"/>
              <a:ext cx="336" cy="0"/>
            </a:xfrm>
            <a:prstGeom prst="line">
              <a:avLst/>
            </a:prstGeom>
            <a:noFill/>
            <a:ln w="28575">
              <a:solidFill>
                <a:schemeClr val="bg2"/>
              </a:solidFill>
              <a:round/>
              <a:headEnd/>
              <a:tailEnd/>
            </a:ln>
          </p:spPr>
          <p:txBody>
            <a:bodyPr/>
            <a:lstStyle/>
            <a:p>
              <a:endParaRPr lang="ko-KR" altLang="en-US"/>
            </a:p>
          </p:txBody>
        </p:sp>
        <p:sp>
          <p:nvSpPr>
            <p:cNvPr id="303127" name="Line 10"/>
            <p:cNvSpPr>
              <a:spLocks noChangeShapeType="1"/>
            </p:cNvSpPr>
            <p:nvPr/>
          </p:nvSpPr>
          <p:spPr bwMode="auto">
            <a:xfrm>
              <a:off x="3504" y="3984"/>
              <a:ext cx="336" cy="0"/>
            </a:xfrm>
            <a:prstGeom prst="line">
              <a:avLst/>
            </a:prstGeom>
            <a:noFill/>
            <a:ln w="28575">
              <a:solidFill>
                <a:schemeClr val="bg2"/>
              </a:solidFill>
              <a:round/>
              <a:headEnd/>
              <a:tailEnd/>
            </a:ln>
          </p:spPr>
          <p:txBody>
            <a:bodyPr/>
            <a:lstStyle/>
            <a:p>
              <a:endParaRPr lang="ko-KR" altLang="en-US"/>
            </a:p>
          </p:txBody>
        </p:sp>
      </p:grpSp>
      <p:sp>
        <p:nvSpPr>
          <p:cNvPr id="303111" name="Text Box 12"/>
          <p:cNvSpPr txBox="1">
            <a:spLocks noChangeArrowheads="1"/>
          </p:cNvSpPr>
          <p:nvPr/>
        </p:nvSpPr>
        <p:spPr bwMode="auto">
          <a:xfrm>
            <a:off x="928688" y="2786063"/>
            <a:ext cx="5943600" cy="7016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結果 ： 第一祝福復帰の蕩減条件を立てる</a:t>
            </a:r>
            <a:endParaRPr lang="ko-KR" altLang="ja-JP"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メシヤの立場を復帰する基台造成</a:t>
            </a:r>
          </a:p>
        </p:txBody>
      </p:sp>
      <p:sp>
        <p:nvSpPr>
          <p:cNvPr id="303112" name="Line 13"/>
          <p:cNvSpPr>
            <a:spLocks noChangeShapeType="1"/>
          </p:cNvSpPr>
          <p:nvPr/>
        </p:nvSpPr>
        <p:spPr bwMode="auto">
          <a:xfrm>
            <a:off x="2928938" y="912813"/>
            <a:ext cx="6172200" cy="0"/>
          </a:xfrm>
          <a:prstGeom prst="line">
            <a:avLst/>
          </a:prstGeom>
          <a:noFill/>
          <a:ln w="12700" cap="rnd">
            <a:noFill/>
            <a:prstDash val="sysDot"/>
            <a:round/>
            <a:headEnd/>
            <a:tailEnd/>
          </a:ln>
        </p:spPr>
        <p:txBody>
          <a:bodyPr/>
          <a:lstStyle/>
          <a:p>
            <a:endParaRPr lang="ko-KR" altLang="en-US"/>
          </a:p>
        </p:txBody>
      </p:sp>
      <p:sp>
        <p:nvSpPr>
          <p:cNvPr id="303113" name="Line 14"/>
          <p:cNvSpPr>
            <a:spLocks noChangeShapeType="1"/>
          </p:cNvSpPr>
          <p:nvPr/>
        </p:nvSpPr>
        <p:spPr bwMode="auto">
          <a:xfrm>
            <a:off x="2971800" y="4541838"/>
            <a:ext cx="6172200" cy="0"/>
          </a:xfrm>
          <a:prstGeom prst="line">
            <a:avLst/>
          </a:prstGeom>
          <a:noFill/>
          <a:ln w="12700" cap="rnd">
            <a:noFill/>
            <a:prstDash val="sysDot"/>
            <a:round/>
            <a:headEnd/>
            <a:tailEnd/>
          </a:ln>
        </p:spPr>
        <p:txBody>
          <a:bodyPr/>
          <a:lstStyle/>
          <a:p>
            <a:endParaRPr lang="ko-KR" altLang="en-US"/>
          </a:p>
        </p:txBody>
      </p:sp>
      <p:sp>
        <p:nvSpPr>
          <p:cNvPr id="303114" name="Line 15"/>
          <p:cNvSpPr>
            <a:spLocks noChangeShapeType="1"/>
          </p:cNvSpPr>
          <p:nvPr/>
        </p:nvSpPr>
        <p:spPr bwMode="auto">
          <a:xfrm>
            <a:off x="2386013" y="1403350"/>
            <a:ext cx="533400" cy="0"/>
          </a:xfrm>
          <a:prstGeom prst="line">
            <a:avLst/>
          </a:prstGeom>
          <a:noFill/>
          <a:ln w="28575">
            <a:solidFill>
              <a:schemeClr val="bg2"/>
            </a:solidFill>
            <a:round/>
            <a:headEnd/>
            <a:tailEnd type="triangle" w="med" len="med"/>
          </a:ln>
        </p:spPr>
        <p:txBody>
          <a:bodyPr/>
          <a:lstStyle/>
          <a:p>
            <a:endParaRPr lang="ko-KR" altLang="en-US"/>
          </a:p>
        </p:txBody>
      </p:sp>
      <p:sp>
        <p:nvSpPr>
          <p:cNvPr id="303115" name="Text Box 17"/>
          <p:cNvSpPr txBox="1">
            <a:spLocks noChangeArrowheads="1"/>
          </p:cNvSpPr>
          <p:nvPr/>
        </p:nvSpPr>
        <p:spPr bwMode="auto">
          <a:xfrm>
            <a:off x="573088" y="3714750"/>
            <a:ext cx="3562350"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② </a:t>
            </a:r>
            <a:r>
              <a:rPr lang="ja-JP" altLang="en-US" sz="2000">
                <a:solidFill>
                  <a:schemeClr val="bg2"/>
                </a:solidFill>
                <a:latin typeface="ＭＳ Ｐゴシック" pitchFamily="34" charset="-128"/>
              </a:rPr>
              <a:t>二次試練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神殿の頂上から</a:t>
            </a:r>
          </a:p>
        </p:txBody>
      </p:sp>
      <p:sp>
        <p:nvSpPr>
          <p:cNvPr id="303116" name="Text Box 18"/>
          <p:cNvSpPr txBox="1">
            <a:spLocks noChangeArrowheads="1"/>
          </p:cNvSpPr>
          <p:nvPr/>
        </p:nvSpPr>
        <p:spPr bwMode="auto">
          <a:xfrm>
            <a:off x="1335088" y="4214813"/>
            <a:ext cx="39385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サタン</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a:t>
            </a:r>
            <a:r>
              <a:rPr lang="ko-KR" altLang="ja-JP" sz="2000">
                <a:solidFill>
                  <a:schemeClr val="bg2"/>
                </a:solidFill>
                <a:latin typeface="ＭＳ Ｐゴシック" pitchFamily="34" charset="-128"/>
              </a:rPr>
              <a:t> </a:t>
            </a:r>
            <a:r>
              <a:rPr lang="ja-JP" altLang="ja-JP" sz="2000">
                <a:solidFill>
                  <a:schemeClr val="bg2"/>
                </a:solidFill>
                <a:latin typeface="ＭＳ Ｐゴシック" pitchFamily="34" charset="-128"/>
              </a:rPr>
              <a:t>神様の息子なら飛び降りろ</a:t>
            </a:r>
            <a:endParaRPr lang="ja-JP" altLang="en-US" sz="2000">
              <a:solidFill>
                <a:schemeClr val="bg2"/>
              </a:solidFill>
              <a:latin typeface="ＭＳ Ｐゴシック" pitchFamily="34" charset="-128"/>
            </a:endParaRPr>
          </a:p>
        </p:txBody>
      </p:sp>
      <p:sp>
        <p:nvSpPr>
          <p:cNvPr id="303117" name="Text Box 19"/>
          <p:cNvSpPr txBox="1">
            <a:spLocks noChangeArrowheads="1"/>
          </p:cNvSpPr>
          <p:nvPr/>
        </p:nvSpPr>
        <p:spPr bwMode="auto">
          <a:xfrm>
            <a:off x="1327150" y="4659313"/>
            <a:ext cx="41465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イエス</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a:t>
            </a:r>
            <a:r>
              <a:rPr lang="ko-KR"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主なる神を試みてはならない</a:t>
            </a:r>
          </a:p>
        </p:txBody>
      </p:sp>
      <p:sp>
        <p:nvSpPr>
          <p:cNvPr id="303118" name="Text Box 20"/>
          <p:cNvSpPr txBox="1">
            <a:spLocks noChangeArrowheads="1"/>
          </p:cNvSpPr>
          <p:nvPr/>
        </p:nvSpPr>
        <p:spPr bwMode="auto">
          <a:xfrm>
            <a:off x="6678613" y="4232275"/>
            <a:ext cx="1450975" cy="1196975"/>
          </a:xfrm>
          <a:prstGeom prst="rect">
            <a:avLst/>
          </a:prstGeom>
          <a:noFill/>
          <a:ln w="9525">
            <a:noFill/>
            <a:miter lim="800000"/>
            <a:headEnd/>
            <a:tailEnd/>
          </a:ln>
        </p:spPr>
        <p:txBody>
          <a:bodyPr wrap="none">
            <a:spAutoFit/>
          </a:bodyPr>
          <a:lstStyle/>
          <a:p>
            <a:pPr latinLnBrk="0">
              <a:lnSpc>
                <a:spcPct val="110000"/>
              </a:lnSpc>
            </a:pPr>
            <a:r>
              <a:rPr lang="ko-KR" altLang="en-US" sz="2200" b="0">
                <a:solidFill>
                  <a:schemeClr val="bg2"/>
                </a:solidFill>
                <a:latin typeface="ＭＳ Ｐゴシック" pitchFamily="34" charset="-128"/>
              </a:rPr>
              <a:t>: </a:t>
            </a:r>
            <a:r>
              <a:rPr lang="ja-JP" altLang="en-US" sz="2200">
                <a:solidFill>
                  <a:schemeClr val="bg2"/>
                </a:solidFill>
                <a:latin typeface="ＭＳ Ｐゴシック" pitchFamily="34" charset="-128"/>
              </a:rPr>
              <a:t>無形主人</a:t>
            </a:r>
          </a:p>
          <a:p>
            <a:pPr latinLnBrk="0">
              <a:lnSpc>
                <a:spcPct val="110000"/>
              </a:lnSpc>
            </a:pP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実体主人</a:t>
            </a:r>
          </a:p>
          <a:p>
            <a:pPr latinLnBrk="0">
              <a:lnSpc>
                <a:spcPct val="110000"/>
              </a:lnSpc>
            </a:pP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僕</a:t>
            </a:r>
          </a:p>
        </p:txBody>
      </p:sp>
      <p:sp>
        <p:nvSpPr>
          <p:cNvPr id="303119" name="Text Box 21"/>
          <p:cNvSpPr txBox="1">
            <a:spLocks noChangeArrowheads="1"/>
          </p:cNvSpPr>
          <p:nvPr/>
        </p:nvSpPr>
        <p:spPr bwMode="auto">
          <a:xfrm>
            <a:off x="785813" y="5429250"/>
            <a:ext cx="5167312"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結果 ： 第二祝福復帰の蕩減条件を立てる</a:t>
            </a:r>
          </a:p>
          <a:p>
            <a:pPr latinLnBrk="0"/>
            <a:r>
              <a:rPr lang="ja-JP" altLang="en-US" sz="2200">
                <a:solidFill>
                  <a:schemeClr val="bg2"/>
                </a:solidFill>
                <a:latin typeface="ＭＳ Ｐゴシック" pitchFamily="34" charset="-128"/>
              </a:rPr>
              <a:t>　　　　 子女復帰の基台造成</a:t>
            </a:r>
          </a:p>
        </p:txBody>
      </p:sp>
      <p:sp>
        <p:nvSpPr>
          <p:cNvPr id="303120" name="Oval 22"/>
          <p:cNvSpPr>
            <a:spLocks noChangeArrowheads="1"/>
          </p:cNvSpPr>
          <p:nvPr/>
        </p:nvSpPr>
        <p:spPr bwMode="auto">
          <a:xfrm>
            <a:off x="6302375" y="5008563"/>
            <a:ext cx="381000" cy="365125"/>
          </a:xfrm>
          <a:prstGeom prst="ellipse">
            <a:avLst/>
          </a:prstGeom>
          <a:no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天</a:t>
            </a:r>
          </a:p>
        </p:txBody>
      </p:sp>
      <p:sp>
        <p:nvSpPr>
          <p:cNvPr id="303121" name="Oval 23"/>
          <p:cNvSpPr>
            <a:spLocks noChangeArrowheads="1"/>
          </p:cNvSpPr>
          <p:nvPr/>
        </p:nvSpPr>
        <p:spPr bwMode="auto">
          <a:xfrm>
            <a:off x="6302375" y="4276725"/>
            <a:ext cx="381000" cy="365125"/>
          </a:xfrm>
          <a:prstGeom prst="ellipse">
            <a:avLst/>
          </a:prstGeom>
          <a:no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神</a:t>
            </a:r>
          </a:p>
        </p:txBody>
      </p:sp>
      <p:sp>
        <p:nvSpPr>
          <p:cNvPr id="303122" name="Oval 24"/>
          <p:cNvSpPr>
            <a:spLocks noChangeArrowheads="1"/>
          </p:cNvSpPr>
          <p:nvPr/>
        </p:nvSpPr>
        <p:spPr bwMode="auto">
          <a:xfrm>
            <a:off x="6302375" y="4648200"/>
            <a:ext cx="381000" cy="365125"/>
          </a:xfrm>
          <a:prstGeom prst="ellipse">
            <a:avLst/>
          </a:prstGeom>
          <a:no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a:t>
            </a:r>
          </a:p>
        </p:txBody>
      </p:sp>
      <p:sp>
        <p:nvSpPr>
          <p:cNvPr id="303123" name="AutoShape 25"/>
          <p:cNvSpPr>
            <a:spLocks noChangeArrowheads="1"/>
          </p:cNvSpPr>
          <p:nvPr/>
        </p:nvSpPr>
        <p:spPr bwMode="auto">
          <a:xfrm>
            <a:off x="6154738" y="4132263"/>
            <a:ext cx="2143125" cy="1368425"/>
          </a:xfrm>
          <a:prstGeom prst="roundRect">
            <a:avLst>
              <a:gd name="adj" fmla="val 16667"/>
            </a:avLst>
          </a:prstGeom>
          <a:noFill/>
          <a:ln w="12700">
            <a:solidFill>
              <a:schemeClr val="bg2"/>
            </a:solidFill>
            <a:round/>
            <a:headEnd/>
            <a:tailEnd/>
          </a:ln>
        </p:spPr>
        <p:txBody>
          <a:bodyPr wrap="none" anchor="ctr"/>
          <a:lstStyle/>
          <a:p>
            <a:pPr latinLnBrk="0"/>
            <a:endParaRPr lang="ja-JP" altLang="en-US" b="0"/>
          </a:p>
        </p:txBody>
      </p:sp>
      <p:sp>
        <p:nvSpPr>
          <p:cNvPr id="303124" name="AutoShape 16"/>
          <p:cNvSpPr>
            <a:spLocks noChangeArrowheads="1"/>
          </p:cNvSpPr>
          <p:nvPr/>
        </p:nvSpPr>
        <p:spPr bwMode="auto">
          <a:xfrm>
            <a:off x="3857625" y="1119188"/>
            <a:ext cx="3500438" cy="896937"/>
          </a:xfrm>
          <a:prstGeom prst="roundRect">
            <a:avLst>
              <a:gd name="adj" fmla="val 16667"/>
            </a:avLst>
          </a:prstGeom>
          <a:noFill/>
          <a:ln w="1270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石</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イエス</a:t>
            </a:r>
            <a:endParaRPr lang="ko-KR" altLang="en-US" sz="2000">
              <a:solidFill>
                <a:schemeClr val="bg2"/>
              </a:solidFill>
              <a:latin typeface="ＭＳ Ｐゴシック" pitchFamily="34" charset="-128"/>
            </a:endParaRPr>
          </a:p>
          <a:p>
            <a:pPr algn="ctr" latinLnBrk="0">
              <a:spcBef>
                <a:spcPts val="600"/>
              </a:spcBef>
            </a:pPr>
            <a:r>
              <a:rPr lang="ja-JP" altLang="en-US" sz="2000">
                <a:solidFill>
                  <a:schemeClr val="bg2"/>
                </a:solidFill>
                <a:latin typeface="ＭＳ Ｐゴシック" pitchFamily="34" charset="-128"/>
              </a:rPr>
              <a:t>メシヤを放棄しろという意味</a:t>
            </a:r>
          </a:p>
        </p:txBody>
      </p:sp>
      <p:sp>
        <p:nvSpPr>
          <p:cNvPr id="303125" name="Rectangle 8"/>
          <p:cNvSpPr>
            <a:spLocks noChangeArrowheads="1"/>
          </p:cNvSpPr>
          <p:nvPr/>
        </p:nvSpPr>
        <p:spPr bwMode="auto">
          <a:xfrm>
            <a:off x="285750" y="214313"/>
            <a:ext cx="2570163" cy="427037"/>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３） 三大試練の意味</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ext Box 3"/>
          <p:cNvSpPr txBox="1">
            <a:spLocks noChangeArrowheads="1"/>
          </p:cNvSpPr>
          <p:nvPr/>
        </p:nvSpPr>
        <p:spPr bwMode="auto">
          <a:xfrm>
            <a:off x="950913" y="1117600"/>
            <a:ext cx="42259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サタン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a:t>
            </a:r>
            <a:r>
              <a:rPr lang="ko-KR"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自分に敬拝</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全てを与える</a:t>
            </a:r>
          </a:p>
        </p:txBody>
      </p:sp>
      <p:sp>
        <p:nvSpPr>
          <p:cNvPr id="304130" name="Text Box 4"/>
          <p:cNvSpPr txBox="1">
            <a:spLocks noChangeArrowheads="1"/>
          </p:cNvSpPr>
          <p:nvPr/>
        </p:nvSpPr>
        <p:spPr bwMode="auto">
          <a:xfrm>
            <a:off x="942975" y="1500188"/>
            <a:ext cx="41941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イエス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a:t>
            </a:r>
            <a:r>
              <a:rPr lang="ko-KR"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主なる神にのみ敬拝</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仕えろ</a:t>
            </a:r>
          </a:p>
        </p:txBody>
      </p:sp>
      <p:sp>
        <p:nvSpPr>
          <p:cNvPr id="304131" name="AutoShape 6"/>
          <p:cNvSpPr>
            <a:spLocks noChangeArrowheads="1"/>
          </p:cNvSpPr>
          <p:nvPr/>
        </p:nvSpPr>
        <p:spPr bwMode="auto">
          <a:xfrm>
            <a:off x="5214938" y="1017588"/>
            <a:ext cx="3286125" cy="1054100"/>
          </a:xfrm>
          <a:prstGeom prst="roundRect">
            <a:avLst>
              <a:gd name="adj" fmla="val 16667"/>
            </a:avLst>
          </a:prstGeom>
          <a:noFill/>
          <a:ln w="12700">
            <a:solidFill>
              <a:schemeClr val="bg2"/>
            </a:solidFill>
            <a:round/>
            <a:headEnd/>
            <a:tailEnd/>
          </a:ln>
        </p:spPr>
        <p:txBody>
          <a:bodyPr wrap="none" anchor="ctr"/>
          <a:lstStyle/>
          <a:p>
            <a:pPr latinLnBrk="0">
              <a:lnSpc>
                <a:spcPts val="2400"/>
              </a:lnSpc>
            </a:pPr>
            <a:r>
              <a:rPr lang="ja-JP" altLang="en-US" sz="1800">
                <a:solidFill>
                  <a:schemeClr val="bg2"/>
                </a:solidFill>
                <a:latin typeface="ＭＳ Ｐゴシック" pitchFamily="34" charset="-128"/>
              </a:rPr>
              <a:t>アダムが堕落し、サタンに敬拝</a:t>
            </a:r>
            <a:endParaRPr lang="en-US" altLang="ja-JP" sz="1800">
              <a:solidFill>
                <a:schemeClr val="bg2"/>
              </a:solidFill>
              <a:latin typeface="ＭＳ Ｐゴシック" pitchFamily="34" charset="-128"/>
            </a:endParaRPr>
          </a:p>
          <a:p>
            <a:pPr latinLnBrk="0">
              <a:lnSpc>
                <a:spcPts val="2400"/>
              </a:lnSpc>
            </a:pPr>
            <a:r>
              <a:rPr lang="ja-JP" altLang="en-US" sz="1800">
                <a:solidFill>
                  <a:schemeClr val="bg2"/>
                </a:solidFill>
                <a:latin typeface="ＭＳ Ｐゴシック" pitchFamily="34" charset="-128"/>
              </a:rPr>
              <a:t>イエスは堕落したアダムの</a:t>
            </a:r>
            <a:endParaRPr lang="en-US" altLang="ja-JP" sz="1800">
              <a:solidFill>
                <a:schemeClr val="bg2"/>
              </a:solidFill>
              <a:latin typeface="ＭＳ Ｐゴシック" pitchFamily="34" charset="-128"/>
            </a:endParaRPr>
          </a:p>
          <a:p>
            <a:pPr latinLnBrk="0">
              <a:lnSpc>
                <a:spcPts val="2400"/>
              </a:lnSpc>
            </a:pPr>
            <a:r>
              <a:rPr lang="ja-JP" altLang="en-US" sz="1800">
                <a:solidFill>
                  <a:schemeClr val="bg2"/>
                </a:solidFill>
                <a:latin typeface="ＭＳ Ｐゴシック" pitchFamily="34" charset="-128"/>
              </a:rPr>
              <a:t>ようになれ</a:t>
            </a:r>
          </a:p>
        </p:txBody>
      </p:sp>
      <p:sp>
        <p:nvSpPr>
          <p:cNvPr id="304132" name="Text Box 8"/>
          <p:cNvSpPr txBox="1">
            <a:spLocks noChangeArrowheads="1"/>
          </p:cNvSpPr>
          <p:nvPr/>
        </p:nvSpPr>
        <p:spPr bwMode="auto">
          <a:xfrm>
            <a:off x="919163" y="3643313"/>
            <a:ext cx="6224587" cy="1495425"/>
          </a:xfrm>
          <a:prstGeom prst="rect">
            <a:avLst/>
          </a:prstGeom>
          <a:noFill/>
          <a:ln w="57150" cmpd="thinThick">
            <a:noFill/>
            <a:miter lim="800000"/>
            <a:headEnd/>
            <a:tailEnd/>
          </a:ln>
        </p:spPr>
        <p:txBody>
          <a:bodyPr>
            <a:spAutoFit/>
          </a:bodyPr>
          <a:lstStyle/>
          <a:p>
            <a:pPr latinLnBrk="0">
              <a:lnSpc>
                <a:spcPct val="115000"/>
              </a:lnSpc>
              <a:buFont typeface="Wingdings" pitchFamily="2" charset="2"/>
              <a:buNone/>
            </a:pPr>
            <a:r>
              <a:rPr lang="ja-JP" altLang="en-US" sz="2000">
                <a:solidFill>
                  <a:schemeClr val="bg2"/>
                </a:solidFill>
                <a:latin typeface="ＭＳ Ｐゴシック" pitchFamily="34" charset="-128"/>
              </a:rPr>
              <a:t>〇 イエスは摂理路程にて</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「信仰基台」を立てるために</a:t>
            </a:r>
            <a:r>
              <a:rPr lang="ko-KR" altLang="en-US" sz="2000">
                <a:solidFill>
                  <a:schemeClr val="bg2"/>
                </a:solidFill>
                <a:latin typeface="ＭＳ Ｐゴシック" pitchFamily="34" charset="-128"/>
              </a:rPr>
              <a:t> </a:t>
            </a:r>
          </a:p>
          <a:p>
            <a:pPr latinLnBrk="0">
              <a:lnSpc>
                <a:spcPct val="115000"/>
              </a:lnSpc>
              <a:buFont typeface="Wingdings" pitchFamily="2" charset="2"/>
              <a:buNone/>
            </a:pPr>
            <a:r>
              <a:rPr lang="ja-JP" altLang="en-US" sz="2000">
                <a:solidFill>
                  <a:schemeClr val="bg2"/>
                </a:solidFill>
                <a:latin typeface="ＭＳ Ｐゴシック" pitchFamily="34" charset="-128"/>
              </a:rPr>
              <a:t>　　探し立てようとした全てのものを蕩減復帰</a:t>
            </a:r>
          </a:p>
          <a:p>
            <a:pPr latinLnBrk="0">
              <a:lnSpc>
                <a:spcPct val="115000"/>
              </a:lnSpc>
              <a:buFont typeface="Wingdings" pitchFamily="2" charset="2"/>
              <a:buNone/>
            </a:pPr>
            <a:r>
              <a:rPr lang="ja-JP" altLang="en-US" sz="2000">
                <a:solidFill>
                  <a:schemeClr val="bg2"/>
                </a:solidFill>
                <a:latin typeface="ＭＳ Ｐゴシック" pitchFamily="34" charset="-128"/>
              </a:rPr>
              <a:t>〇</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神様の三大祝福を成し、四位基台を蕩減復帰できる</a:t>
            </a:r>
          </a:p>
          <a:p>
            <a:pPr latinLnBrk="0">
              <a:lnSpc>
                <a:spcPct val="115000"/>
              </a:lnSpc>
              <a:buFont typeface="Wingdings" pitchFamily="2" charset="2"/>
              <a:buNone/>
            </a:pPr>
            <a:r>
              <a:rPr lang="ja-JP" altLang="en-US" sz="2000">
                <a:solidFill>
                  <a:schemeClr val="bg2"/>
                </a:solidFill>
                <a:latin typeface="ＭＳ Ｐゴシック" pitchFamily="34" charset="-128"/>
              </a:rPr>
              <a:t>    条件を立てた</a:t>
            </a:r>
          </a:p>
        </p:txBody>
      </p:sp>
      <p:sp>
        <p:nvSpPr>
          <p:cNvPr id="304133" name="Text Box 3"/>
          <p:cNvSpPr txBox="1">
            <a:spLocks noChangeArrowheads="1"/>
          </p:cNvSpPr>
          <p:nvPr/>
        </p:nvSpPr>
        <p:spPr bwMode="auto">
          <a:xfrm>
            <a:off x="571500" y="500063"/>
            <a:ext cx="2820988"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③ </a:t>
            </a:r>
            <a:r>
              <a:rPr lang="ja-JP" altLang="en-US" sz="2000">
                <a:solidFill>
                  <a:schemeClr val="bg2"/>
                </a:solidFill>
                <a:latin typeface="ＭＳ Ｐゴシック" pitchFamily="34" charset="-128"/>
              </a:rPr>
              <a:t>三次試練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山の頂で</a:t>
            </a:r>
          </a:p>
        </p:txBody>
      </p:sp>
      <p:sp>
        <p:nvSpPr>
          <p:cNvPr id="304134" name="Text Box 3"/>
          <p:cNvSpPr txBox="1">
            <a:spLocks noChangeArrowheads="1"/>
          </p:cNvSpPr>
          <p:nvPr/>
        </p:nvSpPr>
        <p:spPr bwMode="auto">
          <a:xfrm>
            <a:off x="571500" y="3130550"/>
            <a:ext cx="2957513"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④ </a:t>
            </a:r>
            <a:r>
              <a:rPr lang="ja-JP" altLang="en-US" sz="2000">
                <a:solidFill>
                  <a:schemeClr val="bg2"/>
                </a:solidFill>
                <a:latin typeface="ＭＳ Ｐゴシック" pitchFamily="34" charset="-128"/>
              </a:rPr>
              <a:t>三大試練の勝利により</a:t>
            </a:r>
          </a:p>
        </p:txBody>
      </p:sp>
      <p:sp>
        <p:nvSpPr>
          <p:cNvPr id="304135" name="Text Box 21"/>
          <p:cNvSpPr txBox="1">
            <a:spLocks noChangeArrowheads="1"/>
          </p:cNvSpPr>
          <p:nvPr/>
        </p:nvSpPr>
        <p:spPr bwMode="auto">
          <a:xfrm>
            <a:off x="933450" y="2108200"/>
            <a:ext cx="4684713" cy="863600"/>
          </a:xfrm>
          <a:prstGeom prst="rect">
            <a:avLst/>
          </a:prstGeom>
          <a:noFill/>
          <a:ln w="9525">
            <a:noFill/>
            <a:miter lim="800000"/>
            <a:headEnd/>
            <a:tailEnd/>
          </a:ln>
        </p:spPr>
        <p:txBody>
          <a:bodyPr wrap="none">
            <a:spAutoFit/>
          </a:bodyPr>
          <a:lstStyle/>
          <a:p>
            <a:pPr latinLnBrk="0">
              <a:lnSpc>
                <a:spcPct val="115000"/>
              </a:lnSpc>
            </a:pPr>
            <a:r>
              <a:rPr lang="ja-JP" altLang="en-US" sz="2200">
                <a:solidFill>
                  <a:schemeClr val="bg2"/>
                </a:solidFill>
                <a:latin typeface="ＭＳ Ｐゴシック" pitchFamily="34" charset="-128"/>
              </a:rPr>
              <a:t>結果 ： 第三祝福復帰の蕩減条件立て</a:t>
            </a:r>
            <a:endParaRPr lang="ko-KR" altLang="en-US" sz="2200">
              <a:solidFill>
                <a:schemeClr val="bg2"/>
              </a:solidFill>
              <a:latin typeface="ＭＳ Ｐゴシック" pitchFamily="34" charset="-128"/>
            </a:endParaRPr>
          </a:p>
          <a:p>
            <a:pPr latinLnBrk="0">
              <a:lnSpc>
                <a:spcPct val="115000"/>
              </a:lnSpc>
            </a:pPr>
            <a:r>
              <a:rPr lang="ko-KR" altLang="en-US" sz="2200">
                <a:solidFill>
                  <a:schemeClr val="bg2"/>
                </a:solidFill>
                <a:latin typeface="ＭＳ Ｐゴシック" pitchFamily="34" charset="-128"/>
              </a:rPr>
              <a:t>         </a:t>
            </a:r>
            <a:r>
              <a:rPr lang="ko-KR"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万物主管する基台造成</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Line 2"/>
          <p:cNvSpPr>
            <a:spLocks noChangeShapeType="1"/>
          </p:cNvSpPr>
          <p:nvPr/>
        </p:nvSpPr>
        <p:spPr bwMode="auto">
          <a:xfrm flipV="1">
            <a:off x="5491163" y="4633913"/>
            <a:ext cx="0" cy="228600"/>
          </a:xfrm>
          <a:prstGeom prst="line">
            <a:avLst/>
          </a:prstGeom>
          <a:noFill/>
          <a:ln w="28575">
            <a:noFill/>
            <a:round/>
            <a:headEnd/>
            <a:tailEnd type="triangle" w="med" len="med"/>
          </a:ln>
        </p:spPr>
        <p:txBody>
          <a:bodyPr/>
          <a:lstStyle/>
          <a:p>
            <a:endParaRPr lang="ko-KR" altLang="en-US"/>
          </a:p>
        </p:txBody>
      </p:sp>
      <p:sp>
        <p:nvSpPr>
          <p:cNvPr id="305154" name="Line 3"/>
          <p:cNvSpPr>
            <a:spLocks noChangeShapeType="1"/>
          </p:cNvSpPr>
          <p:nvPr/>
        </p:nvSpPr>
        <p:spPr bwMode="auto">
          <a:xfrm>
            <a:off x="4495800" y="5235575"/>
            <a:ext cx="304800" cy="0"/>
          </a:xfrm>
          <a:prstGeom prst="line">
            <a:avLst/>
          </a:prstGeom>
          <a:noFill/>
          <a:ln w="28575">
            <a:noFill/>
            <a:round/>
            <a:headEnd/>
            <a:tailEnd/>
          </a:ln>
        </p:spPr>
        <p:txBody>
          <a:bodyPr/>
          <a:lstStyle/>
          <a:p>
            <a:endParaRPr lang="ko-KR" altLang="en-US"/>
          </a:p>
        </p:txBody>
      </p:sp>
      <p:sp>
        <p:nvSpPr>
          <p:cNvPr id="305155" name="Text Box 4"/>
          <p:cNvSpPr txBox="1">
            <a:spLocks noChangeArrowheads="1"/>
          </p:cNvSpPr>
          <p:nvPr/>
        </p:nvSpPr>
        <p:spPr bwMode="auto">
          <a:xfrm>
            <a:off x="2286000" y="5286375"/>
            <a:ext cx="3857625" cy="579438"/>
          </a:xfrm>
          <a:prstGeom prst="rect">
            <a:avLst/>
          </a:prstGeom>
          <a:noFill/>
          <a:ln w="57150" cmpd="thinThick">
            <a:noFill/>
            <a:miter lim="800000"/>
            <a:headEnd/>
            <a:tailEnd/>
          </a:ln>
        </p:spPr>
        <p:txBody>
          <a:bodyPr>
            <a:spAutoFit/>
          </a:bodyPr>
          <a:lstStyle/>
          <a:p>
            <a:pPr latinLnBrk="0"/>
            <a:r>
              <a:rPr lang="ja-JP" altLang="en-US" b="0">
                <a:solidFill>
                  <a:srgbClr val="CC0000"/>
                </a:solidFill>
                <a:latin typeface="ＭＳ Ｐゴシック" pitchFamily="34" charset="-128"/>
              </a:rPr>
              <a:t>二次路程失敗</a:t>
            </a:r>
          </a:p>
        </p:txBody>
      </p:sp>
      <p:sp>
        <p:nvSpPr>
          <p:cNvPr id="305156" name="Text Box 5"/>
          <p:cNvSpPr txBox="1">
            <a:spLocks noChangeArrowheads="1"/>
          </p:cNvSpPr>
          <p:nvPr/>
        </p:nvSpPr>
        <p:spPr bwMode="auto">
          <a:xfrm>
            <a:off x="609600" y="730250"/>
            <a:ext cx="4648200" cy="1676400"/>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（３） 実体基台</a:t>
            </a:r>
          </a:p>
          <a:p>
            <a:pPr latinLnBrk="0"/>
            <a:r>
              <a:rPr lang="ja-JP" altLang="en-US" sz="2200">
                <a:latin typeface="ＭＳ Ｐゴシック" pitchFamily="34" charset="-128"/>
              </a:rPr>
              <a:t>	</a:t>
            </a:r>
          </a:p>
          <a:p>
            <a:pPr latinLnBrk="0"/>
            <a:r>
              <a:rPr lang="ja-JP" altLang="en-US" sz="2000">
                <a:latin typeface="ＭＳ Ｐゴシック" pitchFamily="34" charset="-128"/>
              </a:rPr>
              <a:t>     </a:t>
            </a:r>
            <a:r>
              <a:rPr lang="ja-JP" altLang="en-US" sz="2000">
                <a:solidFill>
                  <a:schemeClr val="bg2"/>
                </a:solidFill>
                <a:latin typeface="ＭＳ Ｐゴシック" pitchFamily="34" charset="-128"/>
              </a:rPr>
              <a:t>① 中心人物 ＝ イエス</a:t>
            </a:r>
            <a:endParaRPr lang="ko-KR" altLang="en-US" sz="2000">
              <a:solidFill>
                <a:schemeClr val="bg2"/>
              </a:solidFill>
              <a:latin typeface="ＭＳ Ｐゴシック" pitchFamily="34" charset="-128"/>
            </a:endParaRPr>
          </a:p>
          <a:p>
            <a:pPr latinLnBrk="0"/>
            <a:endParaRPr lang="ja-JP"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② 条件</a:t>
            </a:r>
            <a:endParaRPr lang="ko-KR" altLang="en-US" sz="2000">
              <a:solidFill>
                <a:schemeClr val="bg2"/>
              </a:solidFill>
              <a:latin typeface="ＭＳ Ｐゴシック" pitchFamily="34" charset="-128"/>
            </a:endParaRPr>
          </a:p>
        </p:txBody>
      </p:sp>
      <p:sp>
        <p:nvSpPr>
          <p:cNvPr id="305157" name="Oval 7"/>
          <p:cNvSpPr>
            <a:spLocks noChangeArrowheads="1"/>
          </p:cNvSpPr>
          <p:nvPr/>
        </p:nvSpPr>
        <p:spPr bwMode="auto">
          <a:xfrm>
            <a:off x="4641850" y="2074863"/>
            <a:ext cx="725488" cy="725487"/>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320520" name="Oval 8"/>
          <p:cNvSpPr>
            <a:spLocks noChangeArrowheads="1"/>
          </p:cNvSpPr>
          <p:nvPr/>
        </p:nvSpPr>
        <p:spPr bwMode="auto">
          <a:xfrm>
            <a:off x="4572000" y="3500438"/>
            <a:ext cx="876300" cy="503237"/>
          </a:xfrm>
          <a:prstGeom prst="ellipse">
            <a:avLst/>
          </a:prstGeom>
          <a:solidFill>
            <a:schemeClr val="accent2"/>
          </a:solidFill>
          <a:ln w="19050">
            <a:solidFill>
              <a:schemeClr val="bg2"/>
            </a:solidFill>
            <a:round/>
            <a:headEnd/>
            <a:tailEnd/>
          </a:ln>
        </p:spPr>
        <p:txBody>
          <a:bodyPr wrap="none" anchor="ctr"/>
          <a:lstStyle/>
          <a:p>
            <a:pPr algn="ctr" latinLnBrk="0">
              <a:defRPr/>
            </a:pPr>
            <a:r>
              <a:rPr lang="ja-JP" altLang="en-US" sz="2400" b="0" spc="-150" dirty="0">
                <a:solidFill>
                  <a:schemeClr val="bg2"/>
                </a:solidFill>
                <a:latin typeface="ＭＳ Ｐゴシック" pitchFamily="50" charset="-128"/>
                <a:ea typeface="ＭＳ Ｐゴシック" pitchFamily="50" charset="-128"/>
              </a:rPr>
              <a:t>イエス</a:t>
            </a:r>
          </a:p>
        </p:txBody>
      </p:sp>
      <p:sp>
        <p:nvSpPr>
          <p:cNvPr id="305159" name="Oval 9"/>
          <p:cNvSpPr>
            <a:spLocks noChangeArrowheads="1"/>
          </p:cNvSpPr>
          <p:nvPr/>
        </p:nvSpPr>
        <p:spPr bwMode="auto">
          <a:xfrm>
            <a:off x="1925638" y="3511550"/>
            <a:ext cx="1065212" cy="503238"/>
          </a:xfrm>
          <a:prstGeom prst="ellipse">
            <a:avLst/>
          </a:prstGeom>
          <a:solidFill>
            <a:schemeClr val="accent1"/>
          </a:solidFill>
          <a:ln w="19050">
            <a:solidFill>
              <a:schemeClr val="bg2"/>
            </a:solidFill>
            <a:round/>
            <a:headEnd/>
            <a:tailEnd/>
          </a:ln>
        </p:spPr>
        <p:txBody>
          <a:bodyPr wrap="none" anchor="ctr"/>
          <a:lstStyle/>
          <a:p>
            <a:pPr algn="ctr" latinLnBrk="0"/>
            <a:r>
              <a:rPr lang="en-US" altLang="ja-JP" sz="2000" b="0">
                <a:solidFill>
                  <a:schemeClr val="bg2"/>
                </a:solidFill>
                <a:latin typeface="ＭＳ Ｐゴシック" pitchFamily="34" charset="-128"/>
              </a:rPr>
              <a:t>      </a:t>
            </a:r>
            <a:r>
              <a:rPr lang="ja-JP" altLang="en-US" sz="2000" b="0">
                <a:solidFill>
                  <a:schemeClr val="bg2"/>
                </a:solidFill>
                <a:latin typeface="ＭＳ Ｐゴシック" pitchFamily="34" charset="-128"/>
              </a:rPr>
              <a:t>民族</a:t>
            </a:r>
            <a:endParaRPr lang="ko-KR" altLang="en-US" sz="2000" b="0">
              <a:solidFill>
                <a:schemeClr val="bg2"/>
              </a:solidFill>
              <a:latin typeface="ＭＳ Ｐゴシック" pitchFamily="34" charset="-128"/>
            </a:endParaRPr>
          </a:p>
        </p:txBody>
      </p:sp>
      <p:sp>
        <p:nvSpPr>
          <p:cNvPr id="320522" name="AutoShape 10"/>
          <p:cNvSpPr>
            <a:spLocks noChangeArrowheads="1"/>
          </p:cNvSpPr>
          <p:nvPr/>
        </p:nvSpPr>
        <p:spPr bwMode="auto">
          <a:xfrm>
            <a:off x="4956175" y="2882900"/>
            <a:ext cx="96838" cy="557213"/>
          </a:xfrm>
          <a:prstGeom prst="upArrow">
            <a:avLst>
              <a:gd name="adj1" fmla="val 50000"/>
              <a:gd name="adj2" fmla="val 14385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b="0">
              <a:solidFill>
                <a:schemeClr val="bg2"/>
              </a:solidFill>
              <a:ea typeface="ＭＳ Ｐゴシック" pitchFamily="50" charset="-128"/>
            </a:endParaRPr>
          </a:p>
        </p:txBody>
      </p:sp>
      <p:sp>
        <p:nvSpPr>
          <p:cNvPr id="320523" name="AutoShape 11"/>
          <p:cNvSpPr>
            <a:spLocks noChangeArrowheads="1"/>
          </p:cNvSpPr>
          <p:nvPr/>
        </p:nvSpPr>
        <p:spPr bwMode="auto">
          <a:xfrm>
            <a:off x="3097213" y="3700463"/>
            <a:ext cx="1414462" cy="74612"/>
          </a:xfrm>
          <a:prstGeom prst="rightArrow">
            <a:avLst>
              <a:gd name="adj1" fmla="val 50000"/>
              <a:gd name="adj2" fmla="val 47394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sp>
        <p:nvSpPr>
          <p:cNvPr id="305162" name="Text Box 12"/>
          <p:cNvSpPr txBox="1">
            <a:spLocks noChangeArrowheads="1"/>
          </p:cNvSpPr>
          <p:nvPr/>
        </p:nvSpPr>
        <p:spPr bwMode="auto">
          <a:xfrm>
            <a:off x="3186113" y="3217863"/>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堕・脱・蕩</a:t>
            </a:r>
          </a:p>
        </p:txBody>
      </p:sp>
      <p:sp>
        <p:nvSpPr>
          <p:cNvPr id="305163" name="Oval 13"/>
          <p:cNvSpPr>
            <a:spLocks noChangeArrowheads="1"/>
          </p:cNvSpPr>
          <p:nvPr/>
        </p:nvSpPr>
        <p:spPr bwMode="auto">
          <a:xfrm>
            <a:off x="4164013" y="3814763"/>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305164" name="Oval 14"/>
          <p:cNvSpPr>
            <a:spLocks noChangeArrowheads="1"/>
          </p:cNvSpPr>
          <p:nvPr/>
        </p:nvSpPr>
        <p:spPr bwMode="auto">
          <a:xfrm>
            <a:off x="3021013" y="38306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305165" name="Oval 15"/>
          <p:cNvSpPr>
            <a:spLocks noChangeArrowheads="1"/>
          </p:cNvSpPr>
          <p:nvPr/>
        </p:nvSpPr>
        <p:spPr bwMode="auto">
          <a:xfrm>
            <a:off x="3402013" y="38306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305166" name="Oval 16"/>
          <p:cNvSpPr>
            <a:spLocks noChangeArrowheads="1"/>
          </p:cNvSpPr>
          <p:nvPr/>
        </p:nvSpPr>
        <p:spPr bwMode="auto">
          <a:xfrm>
            <a:off x="3783013" y="3830638"/>
            <a:ext cx="381000" cy="36512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305167" name="Oval 17"/>
          <p:cNvSpPr>
            <a:spLocks noChangeArrowheads="1"/>
          </p:cNvSpPr>
          <p:nvPr/>
        </p:nvSpPr>
        <p:spPr bwMode="auto">
          <a:xfrm>
            <a:off x="2030413" y="3586163"/>
            <a:ext cx="381000" cy="365125"/>
          </a:xfrm>
          <a:prstGeom prst="ellipse">
            <a:avLst/>
          </a:prstGeom>
          <a:noFill/>
          <a:ln w="19050">
            <a:solidFill>
              <a:schemeClr val="bg2"/>
            </a:solidFill>
            <a:round/>
            <a:headEnd/>
            <a:tailEnd/>
          </a:ln>
        </p:spPr>
        <p:txBody>
          <a:bodyPr wrap="none" anchor="ctr"/>
          <a:lstStyle/>
          <a:p>
            <a:pPr algn="ctr" latinLnBrk="0"/>
            <a:r>
              <a:rPr lang="ja-JP" altLang="en-US" sz="2000" b="0">
                <a:solidFill>
                  <a:schemeClr val="bg2"/>
                </a:solidFill>
                <a:latin typeface="ＭＳ Ｐゴシック" pitchFamily="34" charset="-128"/>
              </a:rPr>
              <a:t>ユ</a:t>
            </a:r>
          </a:p>
        </p:txBody>
      </p:sp>
      <p:sp>
        <p:nvSpPr>
          <p:cNvPr id="305168" name="Text Box 18"/>
          <p:cNvSpPr txBox="1">
            <a:spLocks noChangeArrowheads="1"/>
          </p:cNvSpPr>
          <p:nvPr/>
        </p:nvSpPr>
        <p:spPr bwMode="auto">
          <a:xfrm>
            <a:off x="1757363" y="4005263"/>
            <a:ext cx="3979862" cy="822325"/>
          </a:xfrm>
          <a:prstGeom prst="rect">
            <a:avLst/>
          </a:prstGeom>
          <a:noFill/>
          <a:ln w="57150" cmpd="thinThick">
            <a:noFill/>
            <a:miter lim="800000"/>
            <a:headEnd/>
            <a:tailEnd/>
          </a:ln>
        </p:spPr>
        <p:txBody>
          <a:bodyPr>
            <a:spAutoFit/>
          </a:bodyPr>
          <a:lstStyle/>
          <a:p>
            <a:pPr latinLnBrk="0"/>
            <a:r>
              <a:rPr lang="en-US" altLang="ja-JP" sz="2400" b="0">
                <a:solidFill>
                  <a:schemeClr val="bg2"/>
                </a:solidFill>
                <a:latin typeface="ＭＳ Ｐゴシック" pitchFamily="34" charset="-128"/>
              </a:rPr>
              <a:t>    </a:t>
            </a:r>
            <a:r>
              <a:rPr lang="ja-JP" altLang="en-US" sz="2400" b="0">
                <a:solidFill>
                  <a:schemeClr val="bg2"/>
                </a:solidFill>
                <a:latin typeface="ＭＳ Ｐゴシック" pitchFamily="34" charset="-128"/>
              </a:rPr>
              <a:t>弟子</a:t>
            </a:r>
            <a:endParaRPr lang="ko-KR" altLang="en-US" sz="2400" b="0">
              <a:solidFill>
                <a:schemeClr val="bg2"/>
              </a:solidFill>
              <a:latin typeface="ＭＳ Ｐゴシック" pitchFamily="34" charset="-128"/>
            </a:endParaRPr>
          </a:p>
          <a:p>
            <a:pPr latinLnBrk="0"/>
            <a:r>
              <a:rPr lang="ja-JP" altLang="en-US" sz="2400" b="0">
                <a:solidFill>
                  <a:schemeClr val="bg2"/>
                </a:solidFill>
                <a:latin typeface="ＭＳ Ｐゴシック" pitchFamily="34" charset="-128"/>
              </a:rPr>
              <a:t> （カイン）</a:t>
            </a:r>
            <a:r>
              <a:rPr lang="ko-KR" altLang="en-US" sz="2400" b="0">
                <a:solidFill>
                  <a:schemeClr val="bg2"/>
                </a:solidFill>
                <a:latin typeface="ＭＳ Ｐゴシック" pitchFamily="34" charset="-128"/>
              </a:rPr>
              <a:t> </a:t>
            </a:r>
            <a:r>
              <a:rPr lang="ja-JP" altLang="en-US" sz="2400" b="0">
                <a:solidFill>
                  <a:schemeClr val="bg2"/>
                </a:solidFill>
                <a:latin typeface="ＭＳ Ｐゴシック" pitchFamily="34" charset="-128"/>
              </a:rPr>
              <a:t>　　　 　　　（アベル）</a:t>
            </a:r>
          </a:p>
        </p:txBody>
      </p:sp>
      <p:sp>
        <p:nvSpPr>
          <p:cNvPr id="305169" name="Line 19"/>
          <p:cNvSpPr>
            <a:spLocks noChangeShapeType="1"/>
          </p:cNvSpPr>
          <p:nvPr/>
        </p:nvSpPr>
        <p:spPr bwMode="auto">
          <a:xfrm flipH="1">
            <a:off x="3638550" y="3579813"/>
            <a:ext cx="304800" cy="304800"/>
          </a:xfrm>
          <a:prstGeom prst="line">
            <a:avLst/>
          </a:prstGeom>
          <a:noFill/>
          <a:ln w="38100">
            <a:solidFill>
              <a:schemeClr val="accent1"/>
            </a:solidFill>
            <a:round/>
            <a:headEnd/>
            <a:tailEnd/>
          </a:ln>
        </p:spPr>
        <p:txBody>
          <a:bodyPr/>
          <a:lstStyle/>
          <a:p>
            <a:endParaRPr lang="ko-KR" altLang="en-US"/>
          </a:p>
        </p:txBody>
      </p:sp>
      <p:sp>
        <p:nvSpPr>
          <p:cNvPr id="305170" name="Line 20"/>
          <p:cNvSpPr>
            <a:spLocks noChangeShapeType="1"/>
          </p:cNvSpPr>
          <p:nvPr/>
        </p:nvSpPr>
        <p:spPr bwMode="auto">
          <a:xfrm>
            <a:off x="3638550" y="3579813"/>
            <a:ext cx="304800" cy="304800"/>
          </a:xfrm>
          <a:prstGeom prst="line">
            <a:avLst/>
          </a:prstGeom>
          <a:noFill/>
          <a:ln w="38100">
            <a:solidFill>
              <a:schemeClr val="accent1"/>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ext Box 2"/>
          <p:cNvSpPr txBox="1">
            <a:spLocks noChangeArrowheads="1"/>
          </p:cNvSpPr>
          <p:nvPr/>
        </p:nvSpPr>
        <p:spPr bwMode="auto">
          <a:xfrm>
            <a:off x="214313" y="279400"/>
            <a:ext cx="553243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３．第三次世界的カナン復帰路程</a:t>
            </a:r>
          </a:p>
        </p:txBody>
      </p:sp>
      <p:sp>
        <p:nvSpPr>
          <p:cNvPr id="306178" name="Text Box 3"/>
          <p:cNvSpPr txBox="1">
            <a:spLocks noChangeArrowheads="1"/>
          </p:cNvSpPr>
          <p:nvPr/>
        </p:nvSpPr>
        <p:spPr bwMode="auto">
          <a:xfrm>
            <a:off x="428625" y="1346200"/>
            <a:ext cx="8464550" cy="3609975"/>
          </a:xfrm>
          <a:prstGeom prst="rect">
            <a:avLst/>
          </a:prstGeom>
          <a:noFill/>
          <a:ln w="57150" cmpd="thinThick">
            <a:noFill/>
            <a:miter lim="800000"/>
            <a:headEnd/>
            <a:tailEnd/>
          </a:ln>
        </p:spPr>
        <p:txBody>
          <a:bodyPr>
            <a:spAutoFit/>
          </a:bodyPr>
          <a:lstStyle/>
          <a:p>
            <a:pPr latinLnBrk="0">
              <a:lnSpc>
                <a:spcPct val="120000"/>
              </a:lnSpc>
              <a:buFont typeface="Wingdings" pitchFamily="2" charset="2"/>
              <a:buNone/>
            </a:pPr>
            <a:r>
              <a:rPr lang="ja-JP" altLang="en-US" sz="2200">
                <a:solidFill>
                  <a:schemeClr val="bg2"/>
                </a:solidFill>
                <a:latin typeface="ＭＳ Ｐゴシック" pitchFamily="34" charset="-128"/>
              </a:rPr>
              <a:t>（１）</a:t>
            </a:r>
            <a:r>
              <a:rPr lang="en-US" altLang="ja-JP" sz="2200">
                <a:solidFill>
                  <a:schemeClr val="bg2"/>
                </a:solidFill>
                <a:latin typeface="ＭＳ Ｐゴシック" pitchFamily="34" charset="-128"/>
              </a:rPr>
              <a:t> </a:t>
            </a:r>
            <a:r>
              <a:rPr lang="ja-JP" altLang="en-US" sz="2200">
                <a:solidFill>
                  <a:schemeClr val="bg2"/>
                </a:solidFill>
              </a:rPr>
              <a:t>幕屋、</a:t>
            </a:r>
            <a:r>
              <a:rPr lang="ja-JP" altLang="en-US" sz="2200">
                <a:solidFill>
                  <a:schemeClr val="bg2"/>
                </a:solidFill>
                <a:latin typeface="ＭＳ Ｐゴシック" pitchFamily="34" charset="-128"/>
              </a:rPr>
              <a:t>神殿の実体として来られたイエスをユダヤ民族が不信し</a:t>
            </a:r>
            <a:endParaRPr lang="en-US" altLang="ko-KR" sz="2200">
              <a:solidFill>
                <a:schemeClr val="bg2"/>
              </a:solidFill>
              <a:latin typeface="ＭＳ Ｐゴシック" pitchFamily="34" charset="-128"/>
            </a:endParaRPr>
          </a:p>
          <a:p>
            <a:pPr latinLnBrk="0">
              <a:lnSpc>
                <a:spcPct val="120000"/>
              </a:lnSpc>
            </a:pP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　弟子たちまでも不信してしまったが故にイエスは、彼の肉身を</a:t>
            </a:r>
          </a:p>
          <a:p>
            <a:pPr latinLnBrk="0">
              <a:lnSpc>
                <a:spcPct val="120000"/>
              </a:lnSpc>
            </a:pPr>
            <a:r>
              <a:rPr lang="ko-KR" altLang="en-US" sz="2200">
                <a:solidFill>
                  <a:schemeClr val="bg2"/>
                </a:solidFill>
                <a:latin typeface="ＭＳ Ｐゴシック" pitchFamily="34" charset="-128"/>
              </a:rPr>
              <a:t> </a:t>
            </a:r>
            <a:r>
              <a:rPr lang="ko-KR" altLang="ja-JP" sz="2200">
                <a:solidFill>
                  <a:schemeClr val="bg2"/>
                </a:solidFill>
                <a:latin typeface="ＭＳ Ｐゴシック" pitchFamily="34" charset="-128"/>
              </a:rPr>
              <a:t> </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　十字架に差し出さないわけにはいかなかった</a:t>
            </a:r>
            <a:endParaRPr lang="ko-KR" altLang="en-US" sz="2200">
              <a:solidFill>
                <a:schemeClr val="bg2"/>
              </a:solidFill>
              <a:latin typeface="ＭＳ Ｐゴシック" pitchFamily="34" charset="-128"/>
            </a:endParaRPr>
          </a:p>
          <a:p>
            <a:pPr latinLnBrk="0">
              <a:lnSpc>
                <a:spcPct val="120000"/>
              </a:lnSpc>
              <a:spcBef>
                <a:spcPts val="1200"/>
              </a:spcBef>
              <a:buFont typeface="Wingdings" pitchFamily="2" charset="2"/>
              <a:buNone/>
            </a:pPr>
            <a:r>
              <a:rPr lang="ja-JP" altLang="en-US" sz="2200">
                <a:solidFill>
                  <a:schemeClr val="bg2"/>
                </a:solidFill>
                <a:latin typeface="ＭＳ Ｐゴシック" pitchFamily="34" charset="-128"/>
              </a:rPr>
              <a:t>（２） したがってユダヤ民族は、霊肉ともに信仰対象を失ってしまっ</a:t>
            </a:r>
            <a:endParaRPr lang="en-US" altLang="ja-JP" sz="2200">
              <a:solidFill>
                <a:schemeClr val="bg2"/>
              </a:solidFill>
              <a:latin typeface="ＭＳ Ｐゴシック" pitchFamily="34" charset="-128"/>
            </a:endParaRPr>
          </a:p>
          <a:p>
            <a:pPr latinLnBrk="0">
              <a:lnSpc>
                <a:spcPct val="120000"/>
              </a:lnSpc>
              <a:buFont typeface="Wingdings" pitchFamily="2" charset="2"/>
              <a:buNone/>
            </a:pPr>
            <a:r>
              <a:rPr lang="ja-JP" altLang="en-US" sz="2200">
                <a:solidFill>
                  <a:schemeClr val="bg2"/>
                </a:solidFill>
                <a:latin typeface="ＭＳ Ｐゴシック" pitchFamily="34" charset="-128"/>
              </a:rPr>
              <a:t>　  　たがゆえに、第三次世界的カナン復帰路程は、実体路程として</a:t>
            </a:r>
            <a:endParaRPr lang="en-US" altLang="ja-JP" sz="2200">
              <a:solidFill>
                <a:schemeClr val="bg2"/>
              </a:solidFill>
              <a:latin typeface="ＭＳ Ｐゴシック" pitchFamily="34" charset="-128"/>
            </a:endParaRPr>
          </a:p>
          <a:p>
            <a:pPr latinLnBrk="0">
              <a:lnSpc>
                <a:spcPct val="120000"/>
              </a:lnSpc>
              <a:buFont typeface="Wingdings" pitchFamily="2" charset="2"/>
              <a:buNone/>
            </a:pP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出発できず</a:t>
            </a:r>
            <a:endParaRPr lang="ko-KR" altLang="en-US" sz="2200">
              <a:solidFill>
                <a:schemeClr val="bg2"/>
              </a:solidFill>
              <a:latin typeface="ＭＳ Ｐゴシック" pitchFamily="34" charset="-128"/>
            </a:endParaRPr>
          </a:p>
          <a:p>
            <a:pPr latinLnBrk="0">
              <a:lnSpc>
                <a:spcPct val="120000"/>
              </a:lnSpc>
              <a:spcBef>
                <a:spcPts val="1200"/>
              </a:spcBef>
              <a:buFont typeface="Wingdings" pitchFamily="2" charset="2"/>
              <a:buNone/>
            </a:pPr>
            <a:r>
              <a:rPr lang="ja-JP" altLang="en-US" sz="2200">
                <a:solidFill>
                  <a:schemeClr val="bg2"/>
                </a:solidFill>
                <a:latin typeface="ＭＳ Ｐゴシック" pitchFamily="34" charset="-128"/>
              </a:rPr>
              <a:t>（３） 第２イスラエルのキリスト教信徒が、復活したイエスを再び</a:t>
            </a:r>
            <a:endParaRPr lang="ko-KR" altLang="en-US" sz="2200">
              <a:solidFill>
                <a:schemeClr val="bg2"/>
              </a:solidFill>
              <a:latin typeface="ＭＳ Ｐゴシック" pitchFamily="34" charset="-128"/>
            </a:endParaRPr>
          </a:p>
          <a:p>
            <a:pPr latinLnBrk="0">
              <a:lnSpc>
                <a:spcPct val="120000"/>
              </a:lnSpc>
            </a:pPr>
            <a:r>
              <a:rPr lang="ja-JP" altLang="en-US" sz="2200">
                <a:solidFill>
                  <a:schemeClr val="bg2"/>
                </a:solidFill>
                <a:latin typeface="ＭＳ Ｐゴシック" pitchFamily="34" charset="-128"/>
              </a:rPr>
              <a:t>       信仰の対象として立て、最初に霊的路程を出発することとなった</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ext Box 3"/>
          <p:cNvSpPr txBox="1">
            <a:spLocks noChangeArrowheads="1"/>
          </p:cNvSpPr>
          <p:nvPr/>
        </p:nvSpPr>
        <p:spPr bwMode="auto">
          <a:xfrm>
            <a:off x="785813" y="2428875"/>
            <a:ext cx="7407275" cy="1889125"/>
          </a:xfrm>
          <a:prstGeom prst="rect">
            <a:avLst/>
          </a:prstGeom>
          <a:noFill/>
          <a:ln w="9525">
            <a:noFill/>
            <a:miter lim="800000"/>
            <a:headEnd/>
            <a:tailEnd/>
          </a:ln>
        </p:spPr>
        <p:txBody>
          <a:bodyPr wrap="none">
            <a:spAutoFit/>
          </a:bodyPr>
          <a:lstStyle/>
          <a:p>
            <a:pPr latinLnBrk="0">
              <a:lnSpc>
                <a:spcPct val="120000"/>
              </a:lnSpc>
            </a:pPr>
            <a:r>
              <a:rPr lang="ja-JP" altLang="en-US" sz="2000">
                <a:solidFill>
                  <a:schemeClr val="bg2"/>
                </a:solidFill>
                <a:latin typeface="ＭＳ Ｐゴシック" pitchFamily="34" charset="-128"/>
              </a:rPr>
              <a:t>１） 中心人物 ： 復活イエス（霊的洗礼ヨハネの立場）</a:t>
            </a:r>
            <a:endParaRPr lang="ko-KR" altLang="en-US" sz="2000">
              <a:solidFill>
                <a:schemeClr val="bg2"/>
              </a:solidFill>
              <a:latin typeface="ＭＳ Ｐゴシック" pitchFamily="34" charset="-128"/>
            </a:endParaRPr>
          </a:p>
          <a:p>
            <a:pPr latinLnBrk="0">
              <a:lnSpc>
                <a:spcPct val="120000"/>
              </a:lnSpc>
            </a:pPr>
            <a:r>
              <a:rPr lang="ja-JP" altLang="en-US" sz="2000">
                <a:solidFill>
                  <a:schemeClr val="bg2"/>
                </a:solidFill>
                <a:latin typeface="ＭＳ Ｐゴシック" pitchFamily="34" charset="-128"/>
              </a:rPr>
              <a:t>	          ３日で復活（復活イエスとして霊的父母の立場復帰）</a:t>
            </a:r>
          </a:p>
          <a:p>
            <a:pPr latinLnBrk="0">
              <a:lnSpc>
                <a:spcPct val="150000"/>
              </a:lnSpc>
              <a:spcBef>
                <a:spcPts val="600"/>
              </a:spcBef>
            </a:pPr>
            <a:r>
              <a:rPr lang="ja-JP" altLang="en-US" sz="2000">
                <a:solidFill>
                  <a:schemeClr val="bg2"/>
                </a:solidFill>
                <a:latin typeface="ＭＳ Ｐゴシック" pitchFamily="34" charset="-128"/>
              </a:rPr>
              <a:t>２） 条件物 ： </a:t>
            </a:r>
            <a:r>
              <a:rPr lang="en-US" altLang="ja-JP" sz="2000">
                <a:solidFill>
                  <a:schemeClr val="bg2"/>
                </a:solidFill>
                <a:latin typeface="ＭＳ Ｐゴシック" pitchFamily="34" charset="-128"/>
              </a:rPr>
              <a:t>40</a:t>
            </a:r>
            <a:r>
              <a:rPr lang="ja-JP" altLang="en-US" sz="2000">
                <a:solidFill>
                  <a:schemeClr val="bg2"/>
                </a:solidFill>
                <a:latin typeface="ＭＳ Ｐゴシック" pitchFamily="34" charset="-128"/>
              </a:rPr>
              <a:t>日復活したイエスの実体</a:t>
            </a:r>
          </a:p>
          <a:p>
            <a:pPr latinLnBrk="0">
              <a:lnSpc>
                <a:spcPct val="150000"/>
              </a:lnSpc>
              <a:spcBef>
                <a:spcPts val="600"/>
              </a:spcBef>
            </a:pPr>
            <a:r>
              <a:rPr lang="ja-JP" altLang="en-US" sz="2000">
                <a:solidFill>
                  <a:schemeClr val="bg2"/>
                </a:solidFill>
                <a:latin typeface="ＭＳ Ｐゴシック" pitchFamily="34" charset="-128"/>
              </a:rPr>
              <a:t>３） 期間 ： 復活後４０日</a:t>
            </a:r>
          </a:p>
        </p:txBody>
      </p:sp>
      <p:sp>
        <p:nvSpPr>
          <p:cNvPr id="307202" name="Rectangle 4"/>
          <p:cNvSpPr>
            <a:spLocks noChangeArrowheads="1"/>
          </p:cNvSpPr>
          <p:nvPr/>
        </p:nvSpPr>
        <p:spPr bwMode="auto">
          <a:xfrm>
            <a:off x="428625" y="1643063"/>
            <a:ext cx="2430463" cy="427037"/>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（１） 霊的信仰基台</a:t>
            </a:r>
          </a:p>
        </p:txBody>
      </p:sp>
      <p:sp>
        <p:nvSpPr>
          <p:cNvPr id="307203" name="Text Box 5"/>
          <p:cNvSpPr txBox="1">
            <a:spLocks noChangeArrowheads="1"/>
          </p:cNvSpPr>
          <p:nvPr/>
        </p:nvSpPr>
        <p:spPr bwMode="auto">
          <a:xfrm>
            <a:off x="1000125" y="857250"/>
            <a:ext cx="4294188" cy="519113"/>
          </a:xfrm>
          <a:prstGeom prst="rect">
            <a:avLst/>
          </a:prstGeom>
          <a:noFill/>
          <a:ln w="57150" cmpd="thinThick">
            <a:noFill/>
            <a:miter lim="800000"/>
            <a:headEnd/>
            <a:tailEnd/>
          </a:ln>
        </p:spPr>
        <p:txBody>
          <a:bodyPr wrap="none">
            <a:spAutoFit/>
          </a:bodyPr>
          <a:lstStyle/>
          <a:p>
            <a:pPr latinLnBrk="0"/>
            <a:r>
              <a:rPr lang="ja-JP" altLang="en-US" sz="2800">
                <a:solidFill>
                  <a:schemeClr val="bg2"/>
                </a:solidFill>
                <a:latin typeface="ＭＳ Ｐゴシック" pitchFamily="34" charset="-128"/>
              </a:rPr>
              <a:t>（メシヤのための霊的基台）</a:t>
            </a:r>
          </a:p>
        </p:txBody>
      </p:sp>
      <p:sp>
        <p:nvSpPr>
          <p:cNvPr id="307204" name="Text Box 2"/>
          <p:cNvSpPr txBox="1">
            <a:spLocks noChangeArrowheads="1"/>
          </p:cNvSpPr>
          <p:nvPr/>
        </p:nvSpPr>
        <p:spPr bwMode="auto">
          <a:xfrm>
            <a:off x="214313" y="279400"/>
            <a:ext cx="709136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４．イエスを中心とする霊的カナン復帰路程</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Line 13"/>
          <p:cNvSpPr>
            <a:spLocks noChangeShapeType="1"/>
          </p:cNvSpPr>
          <p:nvPr/>
        </p:nvSpPr>
        <p:spPr bwMode="auto">
          <a:xfrm flipH="1">
            <a:off x="3857625" y="2178050"/>
            <a:ext cx="285750" cy="642938"/>
          </a:xfrm>
          <a:prstGeom prst="line">
            <a:avLst/>
          </a:prstGeom>
          <a:noFill/>
          <a:ln w="19050">
            <a:solidFill>
              <a:schemeClr val="bg2"/>
            </a:solidFill>
            <a:round/>
            <a:headEnd/>
            <a:tailEnd/>
          </a:ln>
        </p:spPr>
        <p:txBody>
          <a:bodyPr/>
          <a:lstStyle/>
          <a:p>
            <a:endParaRPr lang="ko-KR" altLang="en-US"/>
          </a:p>
        </p:txBody>
      </p:sp>
      <p:sp>
        <p:nvSpPr>
          <p:cNvPr id="308226" name="Line 14"/>
          <p:cNvSpPr>
            <a:spLocks noChangeShapeType="1"/>
          </p:cNvSpPr>
          <p:nvPr/>
        </p:nvSpPr>
        <p:spPr bwMode="auto">
          <a:xfrm>
            <a:off x="4214813" y="2178050"/>
            <a:ext cx="357187" cy="642938"/>
          </a:xfrm>
          <a:prstGeom prst="line">
            <a:avLst/>
          </a:prstGeom>
          <a:noFill/>
          <a:ln w="19050">
            <a:solidFill>
              <a:schemeClr val="bg2"/>
            </a:solidFill>
            <a:round/>
            <a:headEnd/>
            <a:tailEnd/>
          </a:ln>
        </p:spPr>
        <p:txBody>
          <a:bodyPr/>
          <a:lstStyle/>
          <a:p>
            <a:endParaRPr lang="ko-KR" altLang="en-US"/>
          </a:p>
        </p:txBody>
      </p:sp>
      <p:sp>
        <p:nvSpPr>
          <p:cNvPr id="308227" name="Line 22"/>
          <p:cNvSpPr>
            <a:spLocks noChangeShapeType="1"/>
          </p:cNvSpPr>
          <p:nvPr/>
        </p:nvSpPr>
        <p:spPr bwMode="auto">
          <a:xfrm flipH="1">
            <a:off x="949325" y="2106613"/>
            <a:ext cx="285750" cy="714375"/>
          </a:xfrm>
          <a:prstGeom prst="line">
            <a:avLst/>
          </a:prstGeom>
          <a:noFill/>
          <a:ln w="19050">
            <a:solidFill>
              <a:schemeClr val="bg2"/>
            </a:solidFill>
            <a:round/>
            <a:headEnd/>
            <a:tailEnd/>
          </a:ln>
        </p:spPr>
        <p:txBody>
          <a:bodyPr/>
          <a:lstStyle/>
          <a:p>
            <a:endParaRPr lang="ko-KR" altLang="en-US"/>
          </a:p>
        </p:txBody>
      </p:sp>
      <p:sp>
        <p:nvSpPr>
          <p:cNvPr id="308228" name="Line 23"/>
          <p:cNvSpPr>
            <a:spLocks noChangeShapeType="1"/>
          </p:cNvSpPr>
          <p:nvPr/>
        </p:nvSpPr>
        <p:spPr bwMode="auto">
          <a:xfrm>
            <a:off x="1235075" y="2106613"/>
            <a:ext cx="357188" cy="714375"/>
          </a:xfrm>
          <a:prstGeom prst="line">
            <a:avLst/>
          </a:prstGeom>
          <a:noFill/>
          <a:ln w="19050">
            <a:solidFill>
              <a:schemeClr val="bg2"/>
            </a:solidFill>
            <a:round/>
            <a:headEnd/>
            <a:tailEnd/>
          </a:ln>
        </p:spPr>
        <p:txBody>
          <a:bodyPr/>
          <a:lstStyle/>
          <a:p>
            <a:endParaRPr lang="ko-KR" altLang="en-US"/>
          </a:p>
        </p:txBody>
      </p:sp>
      <p:sp>
        <p:nvSpPr>
          <p:cNvPr id="308229" name="Text Box 2"/>
          <p:cNvSpPr txBox="1">
            <a:spLocks noChangeArrowheads="1"/>
          </p:cNvSpPr>
          <p:nvPr/>
        </p:nvSpPr>
        <p:spPr bwMode="auto">
          <a:xfrm>
            <a:off x="549275" y="3482975"/>
            <a:ext cx="7004050" cy="2740025"/>
          </a:xfrm>
          <a:prstGeom prst="rect">
            <a:avLst/>
          </a:prstGeom>
          <a:noFill/>
          <a:ln w="57150" cmpd="thinThick">
            <a:noFill/>
            <a:miter lim="800000"/>
            <a:headEnd/>
            <a:tailEnd/>
          </a:ln>
          <a:effectLst>
            <a:prstShdw prst="shdw13" dist="53882" dir="13500000">
              <a:schemeClr val="bg2"/>
            </a:prstShdw>
          </a:effectLst>
        </p:spPr>
        <p:txBody>
          <a:bodyPr wrap="none">
            <a:spAutoFit/>
          </a:bodyPr>
          <a:lstStyle/>
          <a:p>
            <a:pPr latinLnBrk="0">
              <a:lnSpc>
                <a:spcPct val="114000"/>
              </a:lnSpc>
            </a:pPr>
            <a:r>
              <a:rPr lang="ja-JP" altLang="en-US" sz="2000">
                <a:solidFill>
                  <a:schemeClr val="bg2"/>
                </a:solidFill>
                <a:latin typeface="ＭＳ Ｐゴシック" pitchFamily="34" charset="-128"/>
              </a:rPr>
              <a:t>１） メシヤを送られた目的 ： 全人類の救援</a:t>
            </a:r>
          </a:p>
          <a:p>
            <a:pPr latinLnBrk="0">
              <a:lnSpc>
                <a:spcPct val="114000"/>
              </a:lnSpc>
              <a:spcBef>
                <a:spcPts val="600"/>
              </a:spcBef>
            </a:pPr>
            <a:r>
              <a:rPr lang="ja-JP" altLang="en-US" sz="2000">
                <a:solidFill>
                  <a:schemeClr val="bg2"/>
                </a:solidFill>
                <a:latin typeface="ＭＳ Ｐゴシック" pitchFamily="34" charset="-128"/>
              </a:rPr>
              <a:t>２） サタンの要求目的 ： 自分側の人類を渡してもイエスを殺害</a:t>
            </a:r>
          </a:p>
          <a:p>
            <a:pPr lvl="1" latinLnBrk="0">
              <a:spcBef>
                <a:spcPts val="600"/>
              </a:spcBef>
            </a:pPr>
            <a:r>
              <a:rPr lang="ja-JP" altLang="en-US" sz="1800">
                <a:solidFill>
                  <a:schemeClr val="bg2"/>
                </a:solidFill>
              </a:rPr>
              <a:t>① 神様は、サタンと共謀した人類を救援するために</a:t>
            </a:r>
            <a:endParaRPr lang="ko-KR" altLang="en-US" sz="1800">
              <a:solidFill>
                <a:schemeClr val="bg2"/>
              </a:solidFill>
            </a:endParaRPr>
          </a:p>
          <a:p>
            <a:pPr lvl="1" latinLnBrk="0"/>
            <a:r>
              <a:rPr lang="ko-KR" altLang="en-US" sz="1800">
                <a:solidFill>
                  <a:schemeClr val="bg2"/>
                </a:solidFill>
              </a:rPr>
              <a:t>     </a:t>
            </a:r>
            <a:r>
              <a:rPr lang="ja-JP" altLang="en-US" sz="1800">
                <a:solidFill>
                  <a:schemeClr val="bg2"/>
                </a:solidFill>
              </a:rPr>
              <a:t>彼らの罪故にイエスをサタンに渡す</a:t>
            </a:r>
            <a:endParaRPr lang="ko-KR" altLang="en-US" sz="1800">
              <a:solidFill>
                <a:schemeClr val="bg2"/>
              </a:solidFill>
            </a:endParaRPr>
          </a:p>
          <a:p>
            <a:pPr lvl="1" latinLnBrk="0">
              <a:spcBef>
                <a:spcPts val="600"/>
              </a:spcBef>
            </a:pPr>
            <a:r>
              <a:rPr lang="ja-JP" altLang="en-US" sz="1800">
                <a:solidFill>
                  <a:schemeClr val="bg2"/>
                </a:solidFill>
              </a:rPr>
              <a:t>② サタンは、自己最大の実権を行使</a:t>
            </a:r>
          </a:p>
          <a:p>
            <a:pPr lvl="1" latinLnBrk="0"/>
            <a:r>
              <a:rPr lang="ja-JP" altLang="en-US" sz="1800">
                <a:solidFill>
                  <a:schemeClr val="bg2"/>
                </a:solidFill>
              </a:rPr>
              <a:t>　</a:t>
            </a:r>
            <a:r>
              <a:rPr lang="ko-KR" altLang="en-US" sz="1800">
                <a:solidFill>
                  <a:schemeClr val="bg2"/>
                </a:solidFill>
              </a:rPr>
              <a:t>  </a:t>
            </a:r>
            <a:r>
              <a:rPr lang="ja-JP" altLang="en-US" sz="1800">
                <a:solidFill>
                  <a:schemeClr val="bg2"/>
                </a:solidFill>
              </a:rPr>
              <a:t>イエスを殺害（肉的救援の道をふさぐ）</a:t>
            </a:r>
          </a:p>
          <a:p>
            <a:pPr lvl="1" latinLnBrk="0">
              <a:spcBef>
                <a:spcPts val="600"/>
              </a:spcBef>
            </a:pPr>
            <a:r>
              <a:rPr lang="ja-JP" altLang="en-US" sz="1800">
                <a:solidFill>
                  <a:schemeClr val="bg2"/>
                </a:solidFill>
              </a:rPr>
              <a:t>③ 神様は、蕩減復帰の原則により、神様の最大の実権を行使して</a:t>
            </a:r>
            <a:endParaRPr lang="ko-KR" altLang="en-US" sz="1800">
              <a:solidFill>
                <a:schemeClr val="bg2"/>
              </a:solidFill>
            </a:endParaRPr>
          </a:p>
          <a:p>
            <a:pPr lvl="1" latinLnBrk="0"/>
            <a:r>
              <a:rPr lang="ja-JP" altLang="en-US" sz="1800">
                <a:solidFill>
                  <a:schemeClr val="bg2"/>
                </a:solidFill>
              </a:rPr>
              <a:t>　</a:t>
            </a:r>
            <a:r>
              <a:rPr lang="ko-KR" altLang="en-US" sz="1800">
                <a:solidFill>
                  <a:schemeClr val="bg2"/>
                </a:solidFill>
              </a:rPr>
              <a:t>  </a:t>
            </a:r>
            <a:r>
              <a:rPr lang="ja-JP" altLang="en-US" sz="1800">
                <a:solidFill>
                  <a:schemeClr val="bg2"/>
                </a:solidFill>
              </a:rPr>
              <a:t>イエスを復活させる（霊的救援の道を完成）</a:t>
            </a:r>
          </a:p>
        </p:txBody>
      </p:sp>
      <p:sp>
        <p:nvSpPr>
          <p:cNvPr id="308230" name="Oval 6"/>
          <p:cNvSpPr>
            <a:spLocks noChangeArrowheads="1"/>
          </p:cNvSpPr>
          <p:nvPr/>
        </p:nvSpPr>
        <p:spPr bwMode="auto">
          <a:xfrm>
            <a:off x="3929063" y="785813"/>
            <a:ext cx="533400" cy="5334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323591" name="Oval 7"/>
          <p:cNvSpPr>
            <a:spLocks noChangeArrowheads="1"/>
          </p:cNvSpPr>
          <p:nvPr/>
        </p:nvSpPr>
        <p:spPr bwMode="auto">
          <a:xfrm>
            <a:off x="3708400" y="1882775"/>
            <a:ext cx="847725" cy="477838"/>
          </a:xfrm>
          <a:prstGeom prst="ellipse">
            <a:avLst/>
          </a:prstGeom>
          <a:solidFill>
            <a:schemeClr val="accent2">
              <a:lumMod val="75000"/>
            </a:schemeClr>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イエス</a:t>
            </a:r>
            <a:r>
              <a:rPr lang="ja-JP" altLang="en-US" sz="2200" b="0">
                <a:solidFill>
                  <a:schemeClr val="bg2"/>
                </a:solidFill>
                <a:latin typeface="ＭＳ Ｐゴシック" pitchFamily="34" charset="-128"/>
              </a:rPr>
              <a:t> </a:t>
            </a:r>
          </a:p>
        </p:txBody>
      </p:sp>
      <p:grpSp>
        <p:nvGrpSpPr>
          <p:cNvPr id="308232" name="Group 8"/>
          <p:cNvGrpSpPr>
            <a:grpSpLocks/>
          </p:cNvGrpSpPr>
          <p:nvPr/>
        </p:nvGrpSpPr>
        <p:grpSpPr bwMode="auto">
          <a:xfrm>
            <a:off x="4044950" y="1350963"/>
            <a:ext cx="304800" cy="492125"/>
            <a:chOff x="1296" y="2352"/>
            <a:chExt cx="576" cy="574"/>
          </a:xfrm>
        </p:grpSpPr>
        <p:sp>
          <p:nvSpPr>
            <p:cNvPr id="308266" name="Arc 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08267" name="Arc 1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sp>
        <p:nvSpPr>
          <p:cNvPr id="308233" name="Oval 15"/>
          <p:cNvSpPr>
            <a:spLocks noChangeArrowheads="1"/>
          </p:cNvSpPr>
          <p:nvPr/>
        </p:nvSpPr>
        <p:spPr bwMode="auto">
          <a:xfrm>
            <a:off x="973138" y="785813"/>
            <a:ext cx="533400" cy="5334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b="0">
                <a:latin typeface="ＭＳ Ｐゴシック" pitchFamily="34" charset="-128"/>
              </a:rPr>
              <a:t>サ</a:t>
            </a:r>
          </a:p>
        </p:txBody>
      </p:sp>
      <p:sp>
        <p:nvSpPr>
          <p:cNvPr id="323598" name="Oval 16"/>
          <p:cNvSpPr>
            <a:spLocks noChangeArrowheads="1"/>
          </p:cNvSpPr>
          <p:nvPr/>
        </p:nvSpPr>
        <p:spPr bwMode="auto">
          <a:xfrm>
            <a:off x="973138" y="1852613"/>
            <a:ext cx="533400" cy="533400"/>
          </a:xfrm>
          <a:prstGeom prst="ellipse">
            <a:avLst/>
          </a:prstGeom>
          <a:solidFill>
            <a:schemeClr val="accent2">
              <a:lumMod val="75000"/>
            </a:schemeClr>
          </a:solidFill>
          <a:ln w="9525">
            <a:solidFill>
              <a:schemeClr val="bg2"/>
            </a:solidFill>
            <a:round/>
            <a:headEnd/>
            <a:tailEnd/>
          </a:ln>
        </p:spPr>
        <p:txBody>
          <a:bodyPr wrap="none" anchor="ctr"/>
          <a:lstStyle/>
          <a:p>
            <a:pPr algn="ctr" latinLnBrk="0">
              <a:defRPr/>
            </a:pPr>
            <a:r>
              <a:rPr lang="ja-JP" altLang="en-US" sz="2400" b="0" dirty="0">
                <a:solidFill>
                  <a:schemeClr val="bg2"/>
                </a:solidFill>
                <a:latin typeface="ＭＳ Ｐゴシック" pitchFamily="50" charset="-128"/>
                <a:ea typeface="ＭＳ Ｐゴシック" pitchFamily="50" charset="-128"/>
              </a:rPr>
              <a:t>人</a:t>
            </a:r>
          </a:p>
        </p:txBody>
      </p:sp>
      <p:grpSp>
        <p:nvGrpSpPr>
          <p:cNvPr id="308235" name="Group 17"/>
          <p:cNvGrpSpPr>
            <a:grpSpLocks/>
          </p:cNvGrpSpPr>
          <p:nvPr/>
        </p:nvGrpSpPr>
        <p:grpSpPr bwMode="auto">
          <a:xfrm>
            <a:off x="1087438" y="1341438"/>
            <a:ext cx="304800" cy="492125"/>
            <a:chOff x="1296" y="2352"/>
            <a:chExt cx="576" cy="574"/>
          </a:xfrm>
        </p:grpSpPr>
        <p:sp>
          <p:nvSpPr>
            <p:cNvPr id="308264" name="Arc 18"/>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08265" name="Arc 19"/>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grpSp>
        <p:nvGrpSpPr>
          <p:cNvPr id="323604" name="Group 24"/>
          <p:cNvGrpSpPr>
            <a:grpSpLocks/>
          </p:cNvGrpSpPr>
          <p:nvPr/>
        </p:nvGrpSpPr>
        <p:grpSpPr bwMode="auto">
          <a:xfrm>
            <a:off x="2343911" y="1226950"/>
            <a:ext cx="762000" cy="1447800"/>
            <a:chOff x="1584" y="2832"/>
            <a:chExt cx="480" cy="912"/>
          </a:xfrm>
          <a:solidFill>
            <a:schemeClr val="accent5">
              <a:lumMod val="50000"/>
            </a:schemeClr>
          </a:solidFill>
        </p:grpSpPr>
        <p:sp>
          <p:nvSpPr>
            <p:cNvPr id="323626" name="Rectangle 25"/>
            <p:cNvSpPr>
              <a:spLocks noChangeArrowheads="1"/>
            </p:cNvSpPr>
            <p:nvPr/>
          </p:nvSpPr>
          <p:spPr bwMode="auto">
            <a:xfrm>
              <a:off x="1776" y="2832"/>
              <a:ext cx="96" cy="912"/>
            </a:xfrm>
            <a:prstGeom prst="rect">
              <a:avLst/>
            </a:prstGeom>
            <a:grpFill/>
            <a:ln w="57150" cmpd="thinThick">
              <a:solidFill>
                <a:schemeClr val="accent5">
                  <a:lumMod val="50000"/>
                </a:schemeClr>
              </a:solid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sp>
          <p:nvSpPr>
            <p:cNvPr id="323627" name="Rectangle 26"/>
            <p:cNvSpPr>
              <a:spLocks noChangeArrowheads="1"/>
            </p:cNvSpPr>
            <p:nvPr/>
          </p:nvSpPr>
          <p:spPr bwMode="auto">
            <a:xfrm>
              <a:off x="1584" y="3120"/>
              <a:ext cx="480" cy="96"/>
            </a:xfrm>
            <a:prstGeom prst="rect">
              <a:avLst/>
            </a:prstGeom>
            <a:grpFill/>
            <a:ln w="57150" cmpd="thinThick">
              <a:solidFill>
                <a:schemeClr val="accent5">
                  <a:lumMod val="50000"/>
                </a:schemeClr>
              </a:solid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grpSp>
      <p:sp>
        <p:nvSpPr>
          <p:cNvPr id="308237" name="Line 27"/>
          <p:cNvSpPr>
            <a:spLocks noChangeShapeType="1"/>
          </p:cNvSpPr>
          <p:nvPr/>
        </p:nvSpPr>
        <p:spPr bwMode="auto">
          <a:xfrm flipV="1">
            <a:off x="1714500" y="1177925"/>
            <a:ext cx="2214563" cy="1643063"/>
          </a:xfrm>
          <a:prstGeom prst="line">
            <a:avLst/>
          </a:prstGeom>
          <a:noFill/>
          <a:ln w="38100">
            <a:solidFill>
              <a:schemeClr val="accent1"/>
            </a:solidFill>
            <a:round/>
            <a:headEnd/>
            <a:tailEnd type="triangle" w="med" len="med"/>
          </a:ln>
        </p:spPr>
        <p:txBody>
          <a:bodyPr/>
          <a:lstStyle/>
          <a:p>
            <a:endParaRPr lang="ko-KR" altLang="en-US"/>
          </a:p>
        </p:txBody>
      </p:sp>
      <p:sp>
        <p:nvSpPr>
          <p:cNvPr id="308238" name="Line 28"/>
          <p:cNvSpPr>
            <a:spLocks noChangeShapeType="1"/>
          </p:cNvSpPr>
          <p:nvPr/>
        </p:nvSpPr>
        <p:spPr bwMode="auto">
          <a:xfrm flipH="1" flipV="1">
            <a:off x="1500188" y="1177925"/>
            <a:ext cx="2286000" cy="1643063"/>
          </a:xfrm>
          <a:prstGeom prst="line">
            <a:avLst/>
          </a:prstGeom>
          <a:noFill/>
          <a:ln w="38100">
            <a:solidFill>
              <a:schemeClr val="hlink"/>
            </a:solidFill>
            <a:round/>
            <a:headEnd/>
            <a:tailEnd type="triangle" w="med" len="med"/>
          </a:ln>
        </p:spPr>
        <p:txBody>
          <a:bodyPr/>
          <a:lstStyle/>
          <a:p>
            <a:endParaRPr lang="ko-KR" altLang="en-US"/>
          </a:p>
        </p:txBody>
      </p:sp>
      <p:sp>
        <p:nvSpPr>
          <p:cNvPr id="308239" name="Line 29"/>
          <p:cNvSpPr>
            <a:spLocks noChangeShapeType="1"/>
          </p:cNvSpPr>
          <p:nvPr/>
        </p:nvSpPr>
        <p:spPr bwMode="auto">
          <a:xfrm flipH="1" flipV="1">
            <a:off x="3119438" y="1905000"/>
            <a:ext cx="1357312" cy="928688"/>
          </a:xfrm>
          <a:prstGeom prst="line">
            <a:avLst/>
          </a:prstGeom>
          <a:noFill/>
          <a:ln w="38100">
            <a:solidFill>
              <a:schemeClr val="accent1"/>
            </a:solidFill>
            <a:round/>
            <a:headEnd/>
            <a:tailEnd/>
          </a:ln>
        </p:spPr>
        <p:txBody>
          <a:bodyPr/>
          <a:lstStyle/>
          <a:p>
            <a:endParaRPr lang="ko-KR" altLang="en-US"/>
          </a:p>
        </p:txBody>
      </p:sp>
      <p:sp>
        <p:nvSpPr>
          <p:cNvPr id="308240" name="Line 30"/>
          <p:cNvSpPr>
            <a:spLocks noChangeShapeType="1"/>
          </p:cNvSpPr>
          <p:nvPr/>
        </p:nvSpPr>
        <p:spPr bwMode="auto">
          <a:xfrm flipV="1">
            <a:off x="3135313" y="1262063"/>
            <a:ext cx="857250" cy="642937"/>
          </a:xfrm>
          <a:prstGeom prst="line">
            <a:avLst/>
          </a:prstGeom>
          <a:noFill/>
          <a:ln w="38100">
            <a:solidFill>
              <a:schemeClr val="accent1"/>
            </a:solidFill>
            <a:round/>
            <a:headEnd/>
            <a:tailEnd type="triangle" w="med" len="med"/>
          </a:ln>
        </p:spPr>
        <p:txBody>
          <a:bodyPr/>
          <a:lstStyle/>
          <a:p>
            <a:endParaRPr lang="ko-KR" altLang="en-US"/>
          </a:p>
        </p:txBody>
      </p:sp>
      <p:sp>
        <p:nvSpPr>
          <p:cNvPr id="308241" name="Line 31"/>
          <p:cNvSpPr>
            <a:spLocks noChangeShapeType="1"/>
          </p:cNvSpPr>
          <p:nvPr/>
        </p:nvSpPr>
        <p:spPr bwMode="auto">
          <a:xfrm flipV="1">
            <a:off x="1000125" y="1892300"/>
            <a:ext cx="1285875" cy="928688"/>
          </a:xfrm>
          <a:prstGeom prst="line">
            <a:avLst/>
          </a:prstGeom>
          <a:noFill/>
          <a:ln w="38100">
            <a:solidFill>
              <a:schemeClr val="hlink"/>
            </a:solidFill>
            <a:round/>
            <a:headEnd/>
            <a:tailEnd/>
          </a:ln>
        </p:spPr>
        <p:txBody>
          <a:bodyPr/>
          <a:lstStyle/>
          <a:p>
            <a:endParaRPr lang="ko-KR" altLang="en-US"/>
          </a:p>
        </p:txBody>
      </p:sp>
      <p:sp>
        <p:nvSpPr>
          <p:cNvPr id="308242" name="Line 32"/>
          <p:cNvSpPr>
            <a:spLocks noChangeShapeType="1"/>
          </p:cNvSpPr>
          <p:nvPr/>
        </p:nvSpPr>
        <p:spPr bwMode="auto">
          <a:xfrm flipH="1" flipV="1">
            <a:off x="1444625" y="1296988"/>
            <a:ext cx="838200" cy="609600"/>
          </a:xfrm>
          <a:prstGeom prst="line">
            <a:avLst/>
          </a:prstGeom>
          <a:noFill/>
          <a:ln w="38100">
            <a:solidFill>
              <a:schemeClr val="hlink"/>
            </a:solidFill>
            <a:round/>
            <a:headEnd/>
            <a:tailEnd type="triangle" w="med" len="med"/>
          </a:ln>
        </p:spPr>
        <p:txBody>
          <a:bodyPr/>
          <a:lstStyle/>
          <a:p>
            <a:endParaRPr lang="ko-KR" altLang="en-US"/>
          </a:p>
        </p:txBody>
      </p:sp>
      <p:sp>
        <p:nvSpPr>
          <p:cNvPr id="308243" name="Text Box 34"/>
          <p:cNvSpPr txBox="1">
            <a:spLocks noChangeArrowheads="1"/>
          </p:cNvSpPr>
          <p:nvPr/>
        </p:nvSpPr>
        <p:spPr bwMode="auto">
          <a:xfrm>
            <a:off x="6067425" y="788988"/>
            <a:ext cx="1422400" cy="461962"/>
          </a:xfrm>
          <a:prstGeom prst="rect">
            <a:avLst/>
          </a:prstGeom>
          <a:noFill/>
          <a:ln w="57150" cmpd="thinThick">
            <a:noFill/>
            <a:miter lim="800000"/>
            <a:headEnd/>
            <a:tailEnd/>
          </a:ln>
        </p:spPr>
        <p:txBody>
          <a:bodyPr wrap="none">
            <a:spAutoFit/>
          </a:bodyPr>
          <a:lstStyle/>
          <a:p>
            <a:pPr latinLnBrk="0"/>
            <a:r>
              <a:rPr lang="ja-JP" altLang="en-US" sz="2400" b="0">
                <a:solidFill>
                  <a:schemeClr val="bg2"/>
                </a:solidFill>
                <a:latin typeface="ＭＳ Ｐゴシック" pitchFamily="34" charset="-128"/>
              </a:rPr>
              <a:t>三大試練</a:t>
            </a:r>
          </a:p>
        </p:txBody>
      </p:sp>
      <p:sp>
        <p:nvSpPr>
          <p:cNvPr id="308244" name="Text Box 35"/>
          <p:cNvSpPr txBox="1">
            <a:spLocks noChangeArrowheads="1"/>
          </p:cNvSpPr>
          <p:nvPr/>
        </p:nvSpPr>
        <p:spPr bwMode="auto">
          <a:xfrm>
            <a:off x="4968875" y="1449388"/>
            <a:ext cx="1057275" cy="461962"/>
          </a:xfrm>
          <a:prstGeom prst="rect">
            <a:avLst/>
          </a:prstGeom>
          <a:noFill/>
          <a:ln w="57150" cmpd="thinThick">
            <a:noFill/>
            <a:miter lim="800000"/>
            <a:headEnd/>
            <a:tailEnd/>
          </a:ln>
        </p:spPr>
        <p:txBody>
          <a:bodyPr wrap="none">
            <a:spAutoFit/>
          </a:bodyPr>
          <a:lstStyle/>
          <a:p>
            <a:pPr latinLnBrk="0"/>
            <a:r>
              <a:rPr lang="ja-JP" altLang="en-US" sz="2400" b="0">
                <a:solidFill>
                  <a:schemeClr val="bg2"/>
                </a:solidFill>
                <a:latin typeface="ＭＳ Ｐゴシック" pitchFamily="34" charset="-128"/>
              </a:rPr>
              <a:t>勝利 </a:t>
            </a:r>
            <a:r>
              <a:rPr lang="en-US" altLang="ja-JP" sz="2400" b="0">
                <a:solidFill>
                  <a:schemeClr val="bg2"/>
                </a:solidFill>
                <a:latin typeface="ＭＳ Ｐゴシック" pitchFamily="34" charset="-128"/>
              </a:rPr>
              <a:t>: </a:t>
            </a:r>
          </a:p>
        </p:txBody>
      </p:sp>
      <p:sp>
        <p:nvSpPr>
          <p:cNvPr id="323614" name="Oval 36"/>
          <p:cNvSpPr>
            <a:spLocks noChangeArrowheads="1"/>
          </p:cNvSpPr>
          <p:nvPr/>
        </p:nvSpPr>
        <p:spPr bwMode="auto">
          <a:xfrm>
            <a:off x="5795963" y="1392238"/>
            <a:ext cx="817562" cy="544512"/>
          </a:xfrm>
          <a:prstGeom prst="ellipse">
            <a:avLst/>
          </a:prstGeom>
          <a:solidFill>
            <a:schemeClr val="accent2">
              <a:lumMod val="75000"/>
            </a:schemeClr>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イエス</a:t>
            </a:r>
            <a:r>
              <a:rPr lang="ja-JP" altLang="en-US" sz="2200" b="0">
                <a:solidFill>
                  <a:schemeClr val="bg2"/>
                </a:solidFill>
                <a:latin typeface="ＭＳ Ｐゴシック" pitchFamily="34" charset="-128"/>
              </a:rPr>
              <a:t> </a:t>
            </a:r>
          </a:p>
        </p:txBody>
      </p:sp>
      <p:sp>
        <p:nvSpPr>
          <p:cNvPr id="308246" name="Oval 37"/>
          <p:cNvSpPr>
            <a:spLocks noChangeArrowheads="1"/>
          </p:cNvSpPr>
          <p:nvPr/>
        </p:nvSpPr>
        <p:spPr bwMode="auto">
          <a:xfrm>
            <a:off x="7132638" y="1392238"/>
            <a:ext cx="565150" cy="56515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grpSp>
        <p:nvGrpSpPr>
          <p:cNvPr id="308247" name="Group 38"/>
          <p:cNvGrpSpPr>
            <a:grpSpLocks/>
          </p:cNvGrpSpPr>
          <p:nvPr/>
        </p:nvGrpSpPr>
        <p:grpSpPr bwMode="auto">
          <a:xfrm rot="-5400000">
            <a:off x="6720681" y="1475582"/>
            <a:ext cx="290513" cy="381000"/>
            <a:chOff x="1296" y="2352"/>
            <a:chExt cx="576" cy="574"/>
          </a:xfrm>
        </p:grpSpPr>
        <p:sp>
          <p:nvSpPr>
            <p:cNvPr id="308262" name="Arc 3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08263" name="Arc 4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sp>
        <p:nvSpPr>
          <p:cNvPr id="308248" name="Text Box 41"/>
          <p:cNvSpPr txBox="1">
            <a:spLocks noChangeArrowheads="1"/>
          </p:cNvSpPr>
          <p:nvPr/>
        </p:nvSpPr>
        <p:spPr bwMode="auto">
          <a:xfrm>
            <a:off x="4989513" y="2260600"/>
            <a:ext cx="958850" cy="461963"/>
          </a:xfrm>
          <a:prstGeom prst="rect">
            <a:avLst/>
          </a:prstGeom>
          <a:noFill/>
          <a:ln w="57150" cmpd="thinThick">
            <a:noFill/>
            <a:miter lim="800000"/>
            <a:headEnd/>
            <a:tailEnd/>
          </a:ln>
        </p:spPr>
        <p:txBody>
          <a:bodyPr wrap="none">
            <a:spAutoFit/>
          </a:bodyPr>
          <a:lstStyle/>
          <a:p>
            <a:pPr latinLnBrk="0"/>
            <a:r>
              <a:rPr lang="ja-JP" altLang="en-US" sz="2400" b="0">
                <a:solidFill>
                  <a:schemeClr val="bg2"/>
                </a:solidFill>
                <a:latin typeface="ＭＳ Ｐゴシック" pitchFamily="34" charset="-128"/>
              </a:rPr>
              <a:t>失敗：</a:t>
            </a:r>
          </a:p>
        </p:txBody>
      </p:sp>
      <p:sp>
        <p:nvSpPr>
          <p:cNvPr id="308249" name="Oval 42"/>
          <p:cNvSpPr>
            <a:spLocks noChangeArrowheads="1"/>
          </p:cNvSpPr>
          <p:nvPr/>
        </p:nvSpPr>
        <p:spPr bwMode="auto">
          <a:xfrm>
            <a:off x="5899150" y="2209800"/>
            <a:ext cx="565150" cy="56515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b="0">
                <a:latin typeface="ＭＳ Ｐゴシック" pitchFamily="34" charset="-128"/>
              </a:rPr>
              <a:t>サ</a:t>
            </a:r>
          </a:p>
        </p:txBody>
      </p:sp>
      <p:sp>
        <p:nvSpPr>
          <p:cNvPr id="308250" name="Oval 43"/>
          <p:cNvSpPr>
            <a:spLocks noChangeArrowheads="1"/>
          </p:cNvSpPr>
          <p:nvPr/>
        </p:nvSpPr>
        <p:spPr bwMode="auto">
          <a:xfrm>
            <a:off x="7034213" y="2233613"/>
            <a:ext cx="1581150" cy="523875"/>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不信民族</a:t>
            </a:r>
          </a:p>
        </p:txBody>
      </p:sp>
      <p:grpSp>
        <p:nvGrpSpPr>
          <p:cNvPr id="308251" name="Group 44"/>
          <p:cNvGrpSpPr>
            <a:grpSpLocks/>
          </p:cNvGrpSpPr>
          <p:nvPr/>
        </p:nvGrpSpPr>
        <p:grpSpPr bwMode="auto">
          <a:xfrm rot="-5400000">
            <a:off x="6623844" y="2305844"/>
            <a:ext cx="290512" cy="381000"/>
            <a:chOff x="1296" y="2352"/>
            <a:chExt cx="576" cy="574"/>
          </a:xfrm>
        </p:grpSpPr>
        <p:sp>
          <p:nvSpPr>
            <p:cNvPr id="308260" name="Arc 45"/>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08261" name="Arc 46"/>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sp>
        <p:nvSpPr>
          <p:cNvPr id="308252" name="AutoShape 47"/>
          <p:cNvSpPr>
            <a:spLocks noChangeArrowheads="1"/>
          </p:cNvSpPr>
          <p:nvPr/>
        </p:nvSpPr>
        <p:spPr bwMode="auto">
          <a:xfrm>
            <a:off x="4884738" y="801688"/>
            <a:ext cx="3890962" cy="2143125"/>
          </a:xfrm>
          <a:prstGeom prst="roundRect">
            <a:avLst>
              <a:gd name="adj" fmla="val 16667"/>
            </a:avLst>
          </a:prstGeom>
          <a:noFill/>
          <a:ln w="19050">
            <a:solidFill>
              <a:schemeClr val="bg2"/>
            </a:solidFill>
            <a:round/>
            <a:headEnd/>
            <a:tailEnd/>
          </a:ln>
        </p:spPr>
        <p:txBody>
          <a:bodyPr wrap="none" anchor="ctr"/>
          <a:lstStyle/>
          <a:p>
            <a:pPr latinLnBrk="0"/>
            <a:endParaRPr lang="ja-JP" altLang="en-US" b="0"/>
          </a:p>
        </p:txBody>
      </p:sp>
      <p:sp>
        <p:nvSpPr>
          <p:cNvPr id="308253" name="Rectangle 4"/>
          <p:cNvSpPr>
            <a:spLocks noChangeArrowheads="1"/>
          </p:cNvSpPr>
          <p:nvPr/>
        </p:nvSpPr>
        <p:spPr bwMode="auto">
          <a:xfrm>
            <a:off x="153988" y="193675"/>
            <a:ext cx="2344737"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（２）十字架の意義</a:t>
            </a:r>
          </a:p>
        </p:txBody>
      </p:sp>
      <p:sp>
        <p:nvSpPr>
          <p:cNvPr id="308254" name="Arc 7"/>
          <p:cNvSpPr>
            <a:spLocks/>
          </p:cNvSpPr>
          <p:nvPr/>
        </p:nvSpPr>
        <p:spPr bwMode="auto">
          <a:xfrm rot="12509864" flipH="1">
            <a:off x="1928813" y="2366963"/>
            <a:ext cx="2284412" cy="11779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70C0"/>
            </a:solidFill>
            <a:round/>
            <a:headEnd/>
            <a:tailEnd type="triangle" w="med" len="med"/>
          </a:ln>
        </p:spPr>
        <p:txBody>
          <a:bodyPr wrap="none" anchor="ctr"/>
          <a:lstStyle/>
          <a:p>
            <a:endParaRPr lang="ko-KR" altLang="en-US"/>
          </a:p>
        </p:txBody>
      </p:sp>
      <p:sp>
        <p:nvSpPr>
          <p:cNvPr id="308255" name="Arc 7"/>
          <p:cNvSpPr>
            <a:spLocks/>
          </p:cNvSpPr>
          <p:nvPr/>
        </p:nvSpPr>
        <p:spPr bwMode="auto">
          <a:xfrm rot="12509864" flipH="1">
            <a:off x="1214438" y="2362200"/>
            <a:ext cx="2284412" cy="11779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1"/>
            </a:solidFill>
            <a:round/>
            <a:headEnd/>
            <a:tailEnd type="triangle" w="med" len="med"/>
          </a:ln>
        </p:spPr>
        <p:txBody>
          <a:bodyPr wrap="none" anchor="ctr"/>
          <a:lstStyle/>
          <a:p>
            <a:endParaRPr lang="ko-KR" altLang="en-US"/>
          </a:p>
        </p:txBody>
      </p:sp>
      <p:sp>
        <p:nvSpPr>
          <p:cNvPr id="308256" name="Oval 11"/>
          <p:cNvSpPr>
            <a:spLocks noChangeArrowheads="1"/>
          </p:cNvSpPr>
          <p:nvPr/>
        </p:nvSpPr>
        <p:spPr bwMode="auto">
          <a:xfrm>
            <a:off x="3643313" y="2643188"/>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肉</a:t>
            </a:r>
          </a:p>
        </p:txBody>
      </p:sp>
      <p:sp>
        <p:nvSpPr>
          <p:cNvPr id="308257" name="Oval 12"/>
          <p:cNvSpPr>
            <a:spLocks noChangeArrowheads="1"/>
          </p:cNvSpPr>
          <p:nvPr/>
        </p:nvSpPr>
        <p:spPr bwMode="auto">
          <a:xfrm>
            <a:off x="4329113" y="2643188"/>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霊</a:t>
            </a:r>
          </a:p>
        </p:txBody>
      </p:sp>
      <p:sp>
        <p:nvSpPr>
          <p:cNvPr id="308258" name="Oval 20"/>
          <p:cNvSpPr>
            <a:spLocks noChangeArrowheads="1"/>
          </p:cNvSpPr>
          <p:nvPr/>
        </p:nvSpPr>
        <p:spPr bwMode="auto">
          <a:xfrm>
            <a:off x="692150" y="2643188"/>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肉</a:t>
            </a:r>
          </a:p>
        </p:txBody>
      </p:sp>
      <p:sp>
        <p:nvSpPr>
          <p:cNvPr id="308259" name="Oval 21"/>
          <p:cNvSpPr>
            <a:spLocks noChangeArrowheads="1"/>
          </p:cNvSpPr>
          <p:nvPr/>
        </p:nvSpPr>
        <p:spPr bwMode="auto">
          <a:xfrm>
            <a:off x="1377950" y="2638425"/>
            <a:ext cx="457200" cy="415925"/>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霊</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ext Box 3"/>
          <p:cNvSpPr txBox="1">
            <a:spLocks noChangeArrowheads="1"/>
          </p:cNvSpPr>
          <p:nvPr/>
        </p:nvSpPr>
        <p:spPr bwMode="auto">
          <a:xfrm>
            <a:off x="1571625" y="4429125"/>
            <a:ext cx="5740400" cy="457200"/>
          </a:xfrm>
          <a:prstGeom prst="rect">
            <a:avLst/>
          </a:prstGeom>
          <a:noFill/>
          <a:ln w="57150" cmpd="thinThick">
            <a:noFill/>
            <a:miter lim="800000"/>
            <a:headEnd/>
            <a:tailEnd/>
          </a:ln>
        </p:spPr>
        <p:txBody>
          <a:bodyPr wrap="none">
            <a:spAutoFit/>
          </a:bodyPr>
          <a:lstStyle/>
          <a:p>
            <a:pPr latinLnBrk="0"/>
            <a:r>
              <a:rPr lang="ja-JP" altLang="en-US" sz="2400" b="0">
                <a:solidFill>
                  <a:srgbClr val="CC0000"/>
                </a:solidFill>
                <a:latin typeface="ＭＳ Ｐゴシック" pitchFamily="34" charset="-128"/>
              </a:rPr>
              <a:t>出発摂理 ： 弟子たちに奇跡と権能を与える</a:t>
            </a:r>
          </a:p>
        </p:txBody>
      </p:sp>
      <p:sp>
        <p:nvSpPr>
          <p:cNvPr id="309250" name="Text Box 4"/>
          <p:cNvSpPr txBox="1">
            <a:spLocks noChangeArrowheads="1"/>
          </p:cNvSpPr>
          <p:nvPr/>
        </p:nvSpPr>
        <p:spPr bwMode="auto">
          <a:xfrm>
            <a:off x="657225" y="5038725"/>
            <a:ext cx="6950075" cy="457200"/>
          </a:xfrm>
          <a:prstGeom prst="rect">
            <a:avLst/>
          </a:prstGeom>
          <a:noFill/>
          <a:ln w="57150" cmpd="thinThick">
            <a:noFill/>
            <a:miter lim="800000"/>
            <a:headEnd/>
            <a:tailEnd/>
          </a:ln>
        </p:spPr>
        <p:txBody>
          <a:bodyPr wrap="none">
            <a:spAutoFit/>
          </a:bodyPr>
          <a:lstStyle/>
          <a:p>
            <a:pPr latinLnBrk="0"/>
            <a:r>
              <a:rPr lang="ja-JP" altLang="en-US" sz="2400" b="0">
                <a:solidFill>
                  <a:srgbClr val="CC0000"/>
                </a:solidFill>
                <a:latin typeface="ＭＳ Ｐゴシック" pitchFamily="34" charset="-128"/>
              </a:rPr>
              <a:t>霊的メシヤの基台成功 ： 霊的カナン復帰のみを完成</a:t>
            </a:r>
          </a:p>
        </p:txBody>
      </p:sp>
      <p:sp>
        <p:nvSpPr>
          <p:cNvPr id="309251" name="Oval 6"/>
          <p:cNvSpPr>
            <a:spLocks noChangeArrowheads="1"/>
          </p:cNvSpPr>
          <p:nvPr/>
        </p:nvSpPr>
        <p:spPr bwMode="auto">
          <a:xfrm>
            <a:off x="4999038" y="1500188"/>
            <a:ext cx="663575" cy="66357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309252" name="Oval 7"/>
          <p:cNvSpPr>
            <a:spLocks noChangeArrowheads="1"/>
          </p:cNvSpPr>
          <p:nvPr/>
        </p:nvSpPr>
        <p:spPr bwMode="auto">
          <a:xfrm>
            <a:off x="4389438" y="2803525"/>
            <a:ext cx="1897062" cy="5302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復活したイエス</a:t>
            </a:r>
            <a:endParaRPr lang="ko-KR" altLang="en-US" sz="2000">
              <a:solidFill>
                <a:schemeClr val="bg2"/>
              </a:solidFill>
              <a:latin typeface="ＭＳ Ｐゴシック" pitchFamily="34" charset="-128"/>
            </a:endParaRPr>
          </a:p>
        </p:txBody>
      </p:sp>
      <p:sp>
        <p:nvSpPr>
          <p:cNvPr id="309253" name="Oval 8"/>
          <p:cNvSpPr>
            <a:spLocks noChangeArrowheads="1"/>
          </p:cNvSpPr>
          <p:nvPr/>
        </p:nvSpPr>
        <p:spPr bwMode="auto">
          <a:xfrm>
            <a:off x="1638300" y="2819400"/>
            <a:ext cx="1223963" cy="503238"/>
          </a:xfrm>
          <a:prstGeom prst="ellipse">
            <a:avLst/>
          </a:prstGeom>
          <a:solidFill>
            <a:schemeClr val="accent1"/>
          </a:solidFill>
          <a:ln w="9525">
            <a:solidFill>
              <a:schemeClr val="bg2"/>
            </a:solidFill>
            <a:round/>
            <a:headEnd/>
            <a:tailEnd/>
          </a:ln>
        </p:spPr>
        <p:txBody>
          <a:bodyPr wrap="none" anchor="ctr"/>
          <a:lstStyle/>
          <a:p>
            <a:pPr algn="ctr" latinLnBrk="0"/>
            <a:r>
              <a:rPr lang="en-US" altLang="ja-JP" sz="2000" b="0">
                <a:solidFill>
                  <a:schemeClr val="bg2"/>
                </a:solidFill>
                <a:latin typeface="ＭＳ Ｐゴシック" pitchFamily="34" charset="-128"/>
              </a:rPr>
              <a:t>      </a:t>
            </a:r>
            <a:r>
              <a:rPr lang="ja-JP" altLang="en-US" sz="2000">
                <a:solidFill>
                  <a:schemeClr val="bg2"/>
                </a:solidFill>
                <a:latin typeface="ＭＳ Ｐゴシック" pitchFamily="34" charset="-128"/>
              </a:rPr>
              <a:t>民族</a:t>
            </a:r>
            <a:endParaRPr lang="ko-KR" altLang="en-US" sz="2000">
              <a:solidFill>
                <a:schemeClr val="bg2"/>
              </a:solidFill>
              <a:latin typeface="ＭＳ Ｐゴシック" pitchFamily="34" charset="-128"/>
            </a:endParaRPr>
          </a:p>
        </p:txBody>
      </p:sp>
      <p:sp>
        <p:nvSpPr>
          <p:cNvPr id="324617" name="AutoShape 9"/>
          <p:cNvSpPr>
            <a:spLocks noChangeArrowheads="1"/>
          </p:cNvSpPr>
          <p:nvPr/>
        </p:nvSpPr>
        <p:spPr bwMode="auto">
          <a:xfrm>
            <a:off x="5284788" y="2214563"/>
            <a:ext cx="96837" cy="557212"/>
          </a:xfrm>
          <a:prstGeom prst="upArrow">
            <a:avLst>
              <a:gd name="adj1" fmla="val 50000"/>
              <a:gd name="adj2" fmla="val 143852"/>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324618" name="AutoShape 10"/>
          <p:cNvSpPr>
            <a:spLocks noChangeArrowheads="1"/>
          </p:cNvSpPr>
          <p:nvPr/>
        </p:nvSpPr>
        <p:spPr bwMode="auto">
          <a:xfrm>
            <a:off x="2911475" y="3035300"/>
            <a:ext cx="1414463" cy="74613"/>
          </a:xfrm>
          <a:prstGeom prst="rightArrow">
            <a:avLst>
              <a:gd name="adj1" fmla="val 50000"/>
              <a:gd name="adj2" fmla="val 473933"/>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09256" name="Text Box 11"/>
          <p:cNvSpPr txBox="1">
            <a:spLocks noChangeArrowheads="1"/>
          </p:cNvSpPr>
          <p:nvPr/>
        </p:nvSpPr>
        <p:spPr bwMode="auto">
          <a:xfrm>
            <a:off x="2998788" y="2649538"/>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堕・脱・蕩</a:t>
            </a:r>
          </a:p>
        </p:txBody>
      </p:sp>
      <p:sp>
        <p:nvSpPr>
          <p:cNvPr id="309257" name="Oval 12"/>
          <p:cNvSpPr>
            <a:spLocks noChangeArrowheads="1"/>
          </p:cNvSpPr>
          <p:nvPr/>
        </p:nvSpPr>
        <p:spPr bwMode="auto">
          <a:xfrm>
            <a:off x="3978275" y="31702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309258" name="Oval 13"/>
          <p:cNvSpPr>
            <a:spLocks noChangeArrowheads="1"/>
          </p:cNvSpPr>
          <p:nvPr/>
        </p:nvSpPr>
        <p:spPr bwMode="auto">
          <a:xfrm>
            <a:off x="2835275" y="3186113"/>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309259" name="Oval 14"/>
          <p:cNvSpPr>
            <a:spLocks noChangeArrowheads="1"/>
          </p:cNvSpPr>
          <p:nvPr/>
        </p:nvSpPr>
        <p:spPr bwMode="auto">
          <a:xfrm>
            <a:off x="3216275" y="3186113"/>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309260" name="Oval 15"/>
          <p:cNvSpPr>
            <a:spLocks noChangeArrowheads="1"/>
          </p:cNvSpPr>
          <p:nvPr/>
        </p:nvSpPr>
        <p:spPr bwMode="auto">
          <a:xfrm>
            <a:off x="3597275" y="3186113"/>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309261" name="Oval 16"/>
          <p:cNvSpPr>
            <a:spLocks noChangeArrowheads="1"/>
          </p:cNvSpPr>
          <p:nvPr/>
        </p:nvSpPr>
        <p:spPr bwMode="auto">
          <a:xfrm>
            <a:off x="1812925" y="2886075"/>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ユ</a:t>
            </a:r>
          </a:p>
        </p:txBody>
      </p:sp>
      <p:sp>
        <p:nvSpPr>
          <p:cNvPr id="309262" name="Rectangle 17"/>
          <p:cNvSpPr>
            <a:spLocks noChangeArrowheads="1"/>
          </p:cNvSpPr>
          <p:nvPr/>
        </p:nvSpPr>
        <p:spPr bwMode="auto">
          <a:xfrm>
            <a:off x="1912938" y="3335338"/>
            <a:ext cx="876300" cy="366712"/>
          </a:xfrm>
          <a:prstGeom prst="rect">
            <a:avLst/>
          </a:prstGeom>
          <a:noFill/>
          <a:ln w="57150" cmpd="thinThick">
            <a:noFill/>
            <a:miter lim="800000"/>
            <a:headEnd/>
            <a:tailEnd/>
          </a:ln>
        </p:spPr>
        <p:txBody>
          <a:bodyPr wrap="none">
            <a:spAutoFit/>
          </a:bodyPr>
          <a:lstStyle/>
          <a:p>
            <a:pPr latinLnBrk="0"/>
            <a:r>
              <a:rPr lang="ja-JP" altLang="en-US" sz="1800">
                <a:solidFill>
                  <a:schemeClr val="bg2"/>
                </a:solidFill>
                <a:latin typeface="ＭＳ Ｐゴシック" pitchFamily="34" charset="-128"/>
              </a:rPr>
              <a:t>（弟子）</a:t>
            </a:r>
          </a:p>
        </p:txBody>
      </p:sp>
      <p:sp>
        <p:nvSpPr>
          <p:cNvPr id="309263" name="Rectangle 4"/>
          <p:cNvSpPr>
            <a:spLocks noChangeArrowheads="1"/>
          </p:cNvSpPr>
          <p:nvPr/>
        </p:nvSpPr>
        <p:spPr bwMode="auto">
          <a:xfrm>
            <a:off x="428625" y="190500"/>
            <a:ext cx="2430463"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（３） 霊的実体基台</a:t>
            </a:r>
          </a:p>
        </p:txBody>
      </p:sp>
      <p:sp>
        <p:nvSpPr>
          <p:cNvPr id="309264" name="Text Box 2"/>
          <p:cNvSpPr txBox="1">
            <a:spLocks noChangeArrowheads="1"/>
          </p:cNvSpPr>
          <p:nvPr/>
        </p:nvSpPr>
        <p:spPr bwMode="auto">
          <a:xfrm>
            <a:off x="765175" y="928688"/>
            <a:ext cx="5181600" cy="10064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１） 中心人物 ： 復活したイエス</a:t>
            </a:r>
            <a:r>
              <a:rPr lang="ko-KR" altLang="en-US" sz="2000">
                <a:solidFill>
                  <a:schemeClr val="bg2"/>
                </a:solidFill>
                <a:latin typeface="ＭＳ Ｐゴシック" pitchFamily="34" charset="-128"/>
              </a:rPr>
              <a:t>	</a:t>
            </a:r>
            <a:endParaRPr lang="ja-JP" altLang="en-US" sz="2000">
              <a:solidFill>
                <a:schemeClr val="bg2"/>
              </a:solidFill>
              <a:latin typeface="ＭＳ Ｐゴシック" pitchFamily="34" charset="-128"/>
            </a:endParaRPr>
          </a:p>
          <a:p>
            <a:pPr latinLnBrk="0"/>
            <a:endParaRPr lang="ja-JP"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２） 条件</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2"/>
          <p:cNvSpPr txBox="1">
            <a:spLocks noChangeArrowheads="1"/>
          </p:cNvSpPr>
          <p:nvPr/>
        </p:nvSpPr>
        <p:spPr bwMode="auto">
          <a:xfrm>
            <a:off x="214313" y="68263"/>
            <a:ext cx="7181850" cy="549275"/>
          </a:xfrm>
          <a:prstGeom prst="rect">
            <a:avLst/>
          </a:prstGeom>
          <a:noFill/>
          <a:ln w="57150" cmpd="thinThick">
            <a:noFill/>
            <a:miter lim="800000"/>
            <a:headEnd/>
            <a:tailEnd/>
          </a:ln>
        </p:spPr>
        <p:txBody>
          <a:bodyPr wrap="none">
            <a:spAutoFit/>
          </a:bodyPr>
          <a:lstStyle/>
          <a:p>
            <a:pPr latinLnBrk="0"/>
            <a:r>
              <a:rPr lang="ja-JP" altLang="en-US" sz="3000">
                <a:solidFill>
                  <a:schemeClr val="bg2"/>
                </a:solidFill>
                <a:latin typeface="ＭＳ Ｐゴシック" pitchFamily="34" charset="-128"/>
              </a:rPr>
              <a:t>５．再臨主を中心とした実体カナン復帰路程</a:t>
            </a:r>
          </a:p>
        </p:txBody>
      </p:sp>
      <p:sp>
        <p:nvSpPr>
          <p:cNvPr id="310274" name="Text Box 3"/>
          <p:cNvSpPr txBox="1">
            <a:spLocks noChangeArrowheads="1"/>
          </p:cNvSpPr>
          <p:nvPr/>
        </p:nvSpPr>
        <p:spPr bwMode="auto">
          <a:xfrm>
            <a:off x="928688" y="642938"/>
            <a:ext cx="7143750" cy="701675"/>
          </a:xfrm>
          <a:prstGeom prst="rect">
            <a:avLst/>
          </a:prstGeom>
          <a:noFill/>
          <a:ln w="57150" cmpd="thinThick">
            <a:noFill/>
            <a:miter lim="800000"/>
            <a:headEnd/>
            <a:tailEnd/>
          </a:ln>
        </p:spPr>
        <p:txBody>
          <a:bodyPr>
            <a:spAutoFit/>
          </a:bodyPr>
          <a:lstStyle/>
          <a:p>
            <a:pPr latinLnBrk="0"/>
            <a:r>
              <a:rPr lang="ja-JP" altLang="en-US" sz="2000">
                <a:solidFill>
                  <a:schemeClr val="bg2"/>
                </a:solidFill>
                <a:latin typeface="ＭＳ Ｐゴシック" pitchFamily="34" charset="-128"/>
              </a:rPr>
              <a:t>霊的に出発した第三次世界的カナン復帰摂理は</a:t>
            </a:r>
            <a:r>
              <a:rPr lang="ko-KR" altLang="en-US" sz="2000">
                <a:solidFill>
                  <a:schemeClr val="bg2"/>
                </a:solidFill>
                <a:latin typeface="ＭＳ Ｐゴシック" pitchFamily="34" charset="-128"/>
              </a:rPr>
              <a:t>2000</a:t>
            </a:r>
            <a:r>
              <a:rPr lang="ja-JP" altLang="en-US" sz="2000">
                <a:solidFill>
                  <a:schemeClr val="bg2"/>
                </a:solidFill>
                <a:latin typeface="ＭＳ Ｐゴシック" pitchFamily="34" charset="-128"/>
              </a:rPr>
              <a:t>年を経て、</a:t>
            </a:r>
            <a:endParaRPr lang="en-US"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今日世界的に霊的基盤を成した</a:t>
            </a:r>
          </a:p>
        </p:txBody>
      </p:sp>
      <p:sp>
        <p:nvSpPr>
          <p:cNvPr id="310275" name="Text Box 4"/>
          <p:cNvSpPr txBox="1">
            <a:spLocks noChangeArrowheads="1"/>
          </p:cNvSpPr>
          <p:nvPr/>
        </p:nvSpPr>
        <p:spPr bwMode="auto">
          <a:xfrm>
            <a:off x="762000" y="2003425"/>
            <a:ext cx="4340225" cy="777875"/>
          </a:xfrm>
          <a:prstGeom prst="rect">
            <a:avLst/>
          </a:prstGeom>
          <a:noFill/>
          <a:ln w="9525">
            <a:noFill/>
            <a:miter lim="800000"/>
            <a:headEnd/>
            <a:tailEnd/>
          </a:ln>
        </p:spPr>
        <p:txBody>
          <a:bodyPr wrap="none">
            <a:spAutoFit/>
          </a:bodyPr>
          <a:lstStyle/>
          <a:p>
            <a:pPr latinLnBrk="0">
              <a:spcBef>
                <a:spcPts val="600"/>
              </a:spcBef>
            </a:pPr>
            <a:r>
              <a:rPr lang="ja-JP" altLang="en-US" sz="2000">
                <a:solidFill>
                  <a:schemeClr val="bg2"/>
                </a:solidFill>
                <a:latin typeface="ＭＳ Ｐゴシック" pitchFamily="34" charset="-128"/>
              </a:rPr>
              <a:t>１） 中心人物 ： 新洗礼ヨハネ（再臨主）</a:t>
            </a:r>
            <a:endParaRPr lang="ko-KR" altLang="en-US" sz="2000">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２） 条件物 ： ４０数の信仰条件</a:t>
            </a:r>
          </a:p>
        </p:txBody>
      </p:sp>
      <p:sp>
        <p:nvSpPr>
          <p:cNvPr id="310276" name="Text Box 5"/>
          <p:cNvSpPr txBox="1">
            <a:spLocks noChangeArrowheads="1"/>
          </p:cNvSpPr>
          <p:nvPr/>
        </p:nvSpPr>
        <p:spPr bwMode="auto">
          <a:xfrm>
            <a:off x="762000" y="3282950"/>
            <a:ext cx="5181600" cy="777875"/>
          </a:xfrm>
          <a:prstGeom prst="rect">
            <a:avLst/>
          </a:prstGeom>
          <a:noFill/>
          <a:ln w="9525">
            <a:noFill/>
            <a:miter lim="800000"/>
            <a:headEnd/>
            <a:tailEnd/>
          </a:ln>
        </p:spPr>
        <p:txBody>
          <a:bodyPr>
            <a:spAutoFit/>
          </a:bodyPr>
          <a:lstStyle/>
          <a:p>
            <a:pPr latinLnBrk="0">
              <a:spcBef>
                <a:spcPts val="600"/>
              </a:spcBef>
            </a:pPr>
            <a:r>
              <a:rPr lang="ja-JP" altLang="en-US" sz="2000">
                <a:solidFill>
                  <a:schemeClr val="bg2"/>
                </a:solidFill>
                <a:latin typeface="ＭＳ Ｐゴシック" pitchFamily="34" charset="-128"/>
              </a:rPr>
              <a:t>１） 中心人物 ： 新洗礼ヨハネ（再臨主）</a:t>
            </a:r>
            <a:endParaRPr lang="ko-KR" altLang="en-US" sz="2000">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２） 条件</a:t>
            </a:r>
          </a:p>
        </p:txBody>
      </p:sp>
      <p:sp>
        <p:nvSpPr>
          <p:cNvPr id="310277" name="Line 6"/>
          <p:cNvSpPr>
            <a:spLocks noChangeShapeType="1"/>
          </p:cNvSpPr>
          <p:nvPr/>
        </p:nvSpPr>
        <p:spPr bwMode="auto">
          <a:xfrm flipV="1">
            <a:off x="8086725" y="3651250"/>
            <a:ext cx="0" cy="228600"/>
          </a:xfrm>
          <a:prstGeom prst="line">
            <a:avLst/>
          </a:prstGeom>
          <a:noFill/>
          <a:ln w="28575">
            <a:noFill/>
            <a:round/>
            <a:headEnd/>
            <a:tailEnd type="triangle" w="med" len="med"/>
          </a:ln>
        </p:spPr>
        <p:txBody>
          <a:bodyPr/>
          <a:lstStyle/>
          <a:p>
            <a:endParaRPr lang="ko-KR" altLang="en-US"/>
          </a:p>
        </p:txBody>
      </p:sp>
      <p:sp>
        <p:nvSpPr>
          <p:cNvPr id="310278" name="Line 7"/>
          <p:cNvSpPr>
            <a:spLocks noChangeShapeType="1"/>
          </p:cNvSpPr>
          <p:nvPr/>
        </p:nvSpPr>
        <p:spPr bwMode="auto">
          <a:xfrm>
            <a:off x="6253163" y="4221163"/>
            <a:ext cx="304800" cy="0"/>
          </a:xfrm>
          <a:prstGeom prst="line">
            <a:avLst/>
          </a:prstGeom>
          <a:noFill/>
          <a:ln w="28575">
            <a:noFill/>
            <a:round/>
            <a:headEnd/>
            <a:tailEnd/>
          </a:ln>
        </p:spPr>
        <p:txBody>
          <a:bodyPr/>
          <a:lstStyle/>
          <a:p>
            <a:endParaRPr lang="ko-KR" altLang="en-US"/>
          </a:p>
        </p:txBody>
      </p:sp>
      <p:sp>
        <p:nvSpPr>
          <p:cNvPr id="310279" name="Text Box 9"/>
          <p:cNvSpPr txBox="1">
            <a:spLocks noChangeArrowheads="1"/>
          </p:cNvSpPr>
          <p:nvPr/>
        </p:nvSpPr>
        <p:spPr bwMode="auto">
          <a:xfrm>
            <a:off x="971550" y="4881563"/>
            <a:ext cx="6121400" cy="396875"/>
          </a:xfrm>
          <a:prstGeom prst="rect">
            <a:avLst/>
          </a:prstGeom>
          <a:noFill/>
          <a:ln w="57150" cmpd="thinThick">
            <a:noFill/>
            <a:miter lim="800000"/>
            <a:headEnd/>
            <a:tailEnd/>
          </a:ln>
        </p:spPr>
        <p:txBody>
          <a:bodyPr wrap="none">
            <a:spAutoFit/>
          </a:bodyPr>
          <a:lstStyle/>
          <a:p>
            <a:pPr latinLnBrk="0"/>
            <a:r>
              <a:rPr lang="ja-JP" altLang="en-US" sz="2000">
                <a:solidFill>
                  <a:schemeClr val="bg2"/>
                </a:solidFill>
                <a:latin typeface="ＭＳ Ｐゴシック" pitchFamily="34" charset="-128"/>
              </a:rPr>
              <a:t>モーセ（霊） →  ヨシュア（霊肉）実体路程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カナン復帰</a:t>
            </a:r>
          </a:p>
        </p:txBody>
      </p:sp>
      <p:sp>
        <p:nvSpPr>
          <p:cNvPr id="310280" name="Text Box 10"/>
          <p:cNvSpPr txBox="1">
            <a:spLocks noChangeArrowheads="1"/>
          </p:cNvSpPr>
          <p:nvPr/>
        </p:nvSpPr>
        <p:spPr bwMode="auto">
          <a:xfrm>
            <a:off x="293688" y="4457700"/>
            <a:ext cx="3730625"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（３） 第三次民族的カナン復帰</a:t>
            </a:r>
          </a:p>
        </p:txBody>
      </p:sp>
      <p:sp>
        <p:nvSpPr>
          <p:cNvPr id="310281" name="Text Box 11"/>
          <p:cNvSpPr txBox="1">
            <a:spLocks noChangeArrowheads="1"/>
          </p:cNvSpPr>
          <p:nvPr/>
        </p:nvSpPr>
        <p:spPr bwMode="auto">
          <a:xfrm>
            <a:off x="293688" y="5372100"/>
            <a:ext cx="3730625"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（４） 第三次世界的カナン復帰</a:t>
            </a:r>
          </a:p>
        </p:txBody>
      </p:sp>
      <p:sp>
        <p:nvSpPr>
          <p:cNvPr id="310282" name="Text Box 12"/>
          <p:cNvSpPr txBox="1">
            <a:spLocks noChangeArrowheads="1"/>
          </p:cNvSpPr>
          <p:nvPr/>
        </p:nvSpPr>
        <p:spPr bwMode="auto">
          <a:xfrm>
            <a:off x="971550" y="5784850"/>
            <a:ext cx="5762625" cy="396875"/>
          </a:xfrm>
          <a:prstGeom prst="rect">
            <a:avLst/>
          </a:prstGeom>
          <a:noFill/>
          <a:ln w="57150" cmpd="thinThick">
            <a:noFill/>
            <a:miter lim="800000"/>
            <a:headEnd/>
            <a:tailEnd/>
          </a:ln>
        </p:spPr>
        <p:txBody>
          <a:bodyPr wrap="none">
            <a:spAutoFit/>
          </a:bodyPr>
          <a:lstStyle/>
          <a:p>
            <a:pPr latinLnBrk="0"/>
            <a:r>
              <a:rPr lang="ja-JP" altLang="en-US" sz="2000">
                <a:solidFill>
                  <a:schemeClr val="bg2"/>
                </a:solidFill>
                <a:latin typeface="ＭＳ Ｐゴシック" pitchFamily="34" charset="-128"/>
              </a:rPr>
              <a:t>イエス（霊） →  再臨主（霊肉）実体路程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地上天国</a:t>
            </a:r>
          </a:p>
        </p:txBody>
      </p:sp>
      <p:sp>
        <p:nvSpPr>
          <p:cNvPr id="310283" name="Rectangle 13"/>
          <p:cNvSpPr>
            <a:spLocks noChangeArrowheads="1"/>
          </p:cNvSpPr>
          <p:nvPr/>
        </p:nvSpPr>
        <p:spPr bwMode="auto">
          <a:xfrm>
            <a:off x="304800" y="1584325"/>
            <a:ext cx="1868488"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（１） 信仰基台</a:t>
            </a:r>
          </a:p>
        </p:txBody>
      </p:sp>
      <p:sp>
        <p:nvSpPr>
          <p:cNvPr id="310284" name="Rectangle 14"/>
          <p:cNvSpPr>
            <a:spLocks noChangeArrowheads="1"/>
          </p:cNvSpPr>
          <p:nvPr/>
        </p:nvSpPr>
        <p:spPr bwMode="auto">
          <a:xfrm>
            <a:off x="293688" y="2857500"/>
            <a:ext cx="1868487"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（２） 実体基台</a:t>
            </a:r>
          </a:p>
        </p:txBody>
      </p:sp>
      <p:sp>
        <p:nvSpPr>
          <p:cNvPr id="310285" name="Oval 15"/>
          <p:cNvSpPr>
            <a:spLocks noChangeArrowheads="1"/>
          </p:cNvSpPr>
          <p:nvPr/>
        </p:nvSpPr>
        <p:spPr bwMode="auto">
          <a:xfrm>
            <a:off x="7545388" y="2571750"/>
            <a:ext cx="677862" cy="677863"/>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325648" name="Oval 16"/>
          <p:cNvSpPr>
            <a:spLocks noChangeArrowheads="1"/>
          </p:cNvSpPr>
          <p:nvPr/>
        </p:nvSpPr>
        <p:spPr bwMode="auto">
          <a:xfrm>
            <a:off x="7162800" y="3862388"/>
            <a:ext cx="1447800" cy="704850"/>
          </a:xfrm>
          <a:prstGeom prst="ellipse">
            <a:avLst/>
          </a:prstGeom>
          <a:solidFill>
            <a:schemeClr val="accent2">
              <a:lumMod val="75000"/>
            </a:schemeClr>
          </a:solidFill>
          <a:ln w="9525">
            <a:solidFill>
              <a:schemeClr val="bg2"/>
            </a:solidFill>
            <a:round/>
            <a:headEnd/>
            <a:tailEnd/>
          </a:ln>
        </p:spPr>
        <p:txBody>
          <a:bodyPr wrap="none" anchor="ctr"/>
          <a:lstStyle/>
          <a:p>
            <a:pPr algn="ctr" latinLnBrk="0">
              <a:defRPr/>
            </a:pPr>
            <a:r>
              <a:rPr lang="ja-JP" altLang="en-US" sz="1600">
                <a:solidFill>
                  <a:schemeClr val="bg2"/>
                </a:solidFill>
                <a:latin typeface="ＭＳ Ｐゴシック" pitchFamily="34" charset="-128"/>
              </a:rPr>
              <a:t>新洗礼ヨハネ</a:t>
            </a:r>
            <a:endParaRPr lang="ko-KR" altLang="en-US" sz="1800">
              <a:solidFill>
                <a:schemeClr val="bg2"/>
              </a:solidFill>
              <a:latin typeface="ＭＳ Ｐゴシック" pitchFamily="34" charset="-128"/>
            </a:endParaRPr>
          </a:p>
          <a:p>
            <a:pPr algn="ctr" latinLnBrk="0">
              <a:defRPr/>
            </a:pPr>
            <a:r>
              <a:rPr lang="ja-JP" altLang="en-US" sz="1600">
                <a:solidFill>
                  <a:schemeClr val="bg2"/>
                </a:solidFill>
                <a:latin typeface="ＭＳ Ｐゴシック" pitchFamily="34" charset="-128"/>
              </a:rPr>
              <a:t>（再臨主）</a:t>
            </a:r>
            <a:endParaRPr lang="ko-KR" altLang="en-US" sz="1600">
              <a:solidFill>
                <a:schemeClr val="bg2"/>
              </a:solidFill>
              <a:latin typeface="ＭＳ Ｐゴシック" pitchFamily="34" charset="-128"/>
            </a:endParaRPr>
          </a:p>
        </p:txBody>
      </p:sp>
      <p:sp>
        <p:nvSpPr>
          <p:cNvPr id="310287" name="Oval 17"/>
          <p:cNvSpPr>
            <a:spLocks noChangeArrowheads="1"/>
          </p:cNvSpPr>
          <p:nvPr/>
        </p:nvSpPr>
        <p:spPr bwMode="auto">
          <a:xfrm>
            <a:off x="4500563" y="3827463"/>
            <a:ext cx="1074737" cy="7620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第１、第２</a:t>
            </a:r>
            <a:endParaRPr lang="ja-JP" altLang="en-US" sz="20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　　</a:t>
            </a:r>
            <a:r>
              <a:rPr lang="ja-JP" altLang="en-US" sz="1800">
                <a:solidFill>
                  <a:schemeClr val="bg2"/>
                </a:solidFill>
                <a:latin typeface="ＭＳ Ｐゴシック" pitchFamily="34" charset="-128"/>
              </a:rPr>
              <a:t>民族</a:t>
            </a:r>
            <a:endParaRPr lang="ko-KR" altLang="en-US" sz="1800">
              <a:solidFill>
                <a:schemeClr val="bg2"/>
              </a:solidFill>
              <a:latin typeface="ＭＳ Ｐゴシック" pitchFamily="34" charset="-128"/>
            </a:endParaRPr>
          </a:p>
        </p:txBody>
      </p:sp>
      <p:sp>
        <p:nvSpPr>
          <p:cNvPr id="325650" name="AutoShape 18"/>
          <p:cNvSpPr>
            <a:spLocks noChangeArrowheads="1"/>
          </p:cNvSpPr>
          <p:nvPr/>
        </p:nvSpPr>
        <p:spPr bwMode="auto">
          <a:xfrm>
            <a:off x="7831138" y="3275013"/>
            <a:ext cx="96837" cy="557212"/>
          </a:xfrm>
          <a:prstGeom prst="upArrow">
            <a:avLst>
              <a:gd name="adj1" fmla="val 50000"/>
              <a:gd name="adj2" fmla="val 14385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325651" name="AutoShape 19"/>
          <p:cNvSpPr>
            <a:spLocks noChangeArrowheads="1"/>
          </p:cNvSpPr>
          <p:nvPr/>
        </p:nvSpPr>
        <p:spPr bwMode="auto">
          <a:xfrm>
            <a:off x="5681663" y="4165600"/>
            <a:ext cx="1414462" cy="74613"/>
          </a:xfrm>
          <a:prstGeom prst="rightArrow">
            <a:avLst>
              <a:gd name="adj1" fmla="val 50000"/>
              <a:gd name="adj2" fmla="val 473933"/>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10290" name="Text Box 20"/>
          <p:cNvSpPr txBox="1">
            <a:spLocks noChangeArrowheads="1"/>
          </p:cNvSpPr>
          <p:nvPr/>
        </p:nvSpPr>
        <p:spPr bwMode="auto">
          <a:xfrm>
            <a:off x="5761038" y="3787775"/>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堕・脱・蕩</a:t>
            </a:r>
          </a:p>
        </p:txBody>
      </p:sp>
      <p:sp>
        <p:nvSpPr>
          <p:cNvPr id="310291" name="Oval 21"/>
          <p:cNvSpPr>
            <a:spLocks noChangeArrowheads="1"/>
          </p:cNvSpPr>
          <p:nvPr/>
        </p:nvSpPr>
        <p:spPr bwMode="auto">
          <a:xfrm>
            <a:off x="6748463" y="4284663"/>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310292" name="Oval 22"/>
          <p:cNvSpPr>
            <a:spLocks noChangeArrowheads="1"/>
          </p:cNvSpPr>
          <p:nvPr/>
        </p:nvSpPr>
        <p:spPr bwMode="auto">
          <a:xfrm>
            <a:off x="5605463" y="43005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310293" name="Oval 23"/>
          <p:cNvSpPr>
            <a:spLocks noChangeArrowheads="1"/>
          </p:cNvSpPr>
          <p:nvPr/>
        </p:nvSpPr>
        <p:spPr bwMode="auto">
          <a:xfrm>
            <a:off x="5986463" y="43005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310294" name="Oval 24"/>
          <p:cNvSpPr>
            <a:spLocks noChangeArrowheads="1"/>
          </p:cNvSpPr>
          <p:nvPr/>
        </p:nvSpPr>
        <p:spPr bwMode="auto">
          <a:xfrm>
            <a:off x="6367463" y="4300538"/>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310295" name="Oval 25"/>
          <p:cNvSpPr>
            <a:spLocks noChangeArrowheads="1"/>
          </p:cNvSpPr>
          <p:nvPr/>
        </p:nvSpPr>
        <p:spPr bwMode="auto">
          <a:xfrm>
            <a:off x="4633913" y="4178300"/>
            <a:ext cx="342900" cy="328613"/>
          </a:xfrm>
          <a:prstGeom prst="ellipse">
            <a:avLst/>
          </a:prstGeom>
          <a:noFill/>
          <a:ln w="9525">
            <a:solidFill>
              <a:schemeClr val="bg2"/>
            </a:solidFill>
            <a:round/>
            <a:headEnd/>
            <a:tailEnd/>
          </a:ln>
        </p:spPr>
        <p:txBody>
          <a:bodyPr wrap="none" anchor="ctr"/>
          <a:lstStyle/>
          <a:p>
            <a:pPr algn="ctr" latinLnBrk="0"/>
            <a:r>
              <a:rPr lang="ja-JP" altLang="en-US" sz="1800" b="0">
                <a:solidFill>
                  <a:schemeClr val="bg2"/>
                </a:solidFill>
                <a:latin typeface="ＭＳ Ｐゴシック" pitchFamily="34" charset="-128"/>
              </a:rPr>
              <a:t>イ</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79388" y="620713"/>
            <a:ext cx="4648200" cy="533400"/>
          </a:xfrm>
        </p:spPr>
        <p:txBody>
          <a:bodyPr/>
          <a:lstStyle/>
          <a:p>
            <a:pPr algn="l" eaLnBrk="1" hangingPunct="1"/>
            <a:r>
              <a:rPr lang="ja-JP" altLang="en-US" sz="3000" b="1" smtClean="0">
                <a:solidFill>
                  <a:schemeClr val="bg2"/>
                </a:solidFill>
                <a:latin typeface="ＭＳ Ｐゴシック" pitchFamily="34" charset="-128"/>
              </a:rPr>
              <a:t>一</a:t>
            </a:r>
            <a:r>
              <a:rPr lang="en-US" altLang="ja-JP" sz="3000" b="1" smtClean="0">
                <a:solidFill>
                  <a:schemeClr val="bg2"/>
                </a:solidFill>
                <a:latin typeface="ＭＳ Ｐゴシック" pitchFamily="34" charset="-128"/>
              </a:rPr>
              <a:t>. </a:t>
            </a:r>
            <a:r>
              <a:rPr lang="ja-JP" altLang="en-US" sz="3000" b="1" smtClean="0">
                <a:solidFill>
                  <a:schemeClr val="bg2"/>
                </a:solidFill>
                <a:latin typeface="ＭＳ Ｐゴシック" pitchFamily="34" charset="-128"/>
              </a:rPr>
              <a:t>神の二性性相</a:t>
            </a:r>
          </a:p>
        </p:txBody>
      </p:sp>
      <p:sp>
        <p:nvSpPr>
          <p:cNvPr id="46082" name="Rectangle 3"/>
          <p:cNvSpPr>
            <a:spLocks noGrp="1" noChangeArrowheads="1"/>
          </p:cNvSpPr>
          <p:nvPr>
            <p:ph type="body" idx="1"/>
          </p:nvPr>
        </p:nvSpPr>
        <p:spPr>
          <a:xfrm>
            <a:off x="539750" y="1268413"/>
            <a:ext cx="7859713" cy="1081087"/>
          </a:xfrm>
        </p:spPr>
        <p:txBody>
          <a:bodyPr/>
          <a:lstStyle/>
          <a:p>
            <a:pPr eaLnBrk="1" hangingPunct="1">
              <a:lnSpc>
                <a:spcPct val="90000"/>
              </a:lnSpc>
              <a:buFontTx/>
              <a:buNone/>
            </a:pPr>
            <a:r>
              <a:rPr lang="ja-JP" altLang="en-US" sz="2000" b="1" smtClean="0">
                <a:solidFill>
                  <a:schemeClr val="bg2"/>
                </a:solidFill>
                <a:latin typeface="ＭＳ Ｐゴシック" pitchFamily="34" charset="-128"/>
              </a:rPr>
              <a:t>・ 出エ</a:t>
            </a:r>
            <a:r>
              <a:rPr lang="en-US" altLang="ja-JP" sz="2000" b="1" smtClean="0">
                <a:solidFill>
                  <a:schemeClr val="bg2"/>
                </a:solidFill>
                <a:latin typeface="ＭＳ Ｐゴシック" pitchFamily="34" charset="-128"/>
              </a:rPr>
              <a:t>3</a:t>
            </a:r>
            <a:r>
              <a:rPr lang="ko-KR" altLang="en-US" sz="2000" b="1" smtClean="0">
                <a:solidFill>
                  <a:schemeClr val="bg2"/>
                </a:solidFill>
                <a:latin typeface="ＭＳ Ｐゴシック" pitchFamily="34" charset="-128"/>
              </a:rPr>
              <a:t>/14</a:t>
            </a:r>
            <a:r>
              <a:rPr lang="ja-JP" altLang="en-US" sz="2000" b="1" smtClean="0">
                <a:solidFill>
                  <a:schemeClr val="bg2"/>
                </a:solidFill>
                <a:latin typeface="ＭＳ Ｐゴシック" pitchFamily="34" charset="-128"/>
              </a:rPr>
              <a:t> ： 神は自存なさる</a:t>
            </a:r>
            <a:endParaRPr lang="ko-KR" altLang="en-US" sz="2000" b="1" smtClean="0">
              <a:solidFill>
                <a:schemeClr val="bg2"/>
              </a:solidFill>
              <a:latin typeface="ＭＳ Ｐゴシック" pitchFamily="34" charset="-128"/>
            </a:endParaRPr>
          </a:p>
          <a:p>
            <a:pPr eaLnBrk="1" hangingPunct="1">
              <a:lnSpc>
                <a:spcPct val="90000"/>
              </a:lnSpc>
              <a:buFontTx/>
              <a:buNone/>
            </a:pPr>
            <a:r>
              <a:rPr lang="ja-JP" altLang="en-US" sz="2000" b="1" smtClean="0">
                <a:solidFill>
                  <a:schemeClr val="bg2"/>
                </a:solidFill>
                <a:latin typeface="ＭＳ Ｐゴシック" pitchFamily="34" charset="-128"/>
              </a:rPr>
              <a:t>・ ロマ</a:t>
            </a:r>
            <a:r>
              <a:rPr lang="ko-KR" altLang="en-US" sz="2000" b="1" smtClean="0">
                <a:solidFill>
                  <a:schemeClr val="bg2"/>
                </a:solidFill>
                <a:latin typeface="ＭＳ Ｐゴシック" pitchFamily="34" charset="-128"/>
              </a:rPr>
              <a:t>1/20 </a:t>
            </a:r>
            <a:r>
              <a:rPr lang="ja-JP" altLang="en-US" sz="2000" b="1" smtClean="0">
                <a:solidFill>
                  <a:schemeClr val="bg2"/>
                </a:solidFill>
                <a:latin typeface="ＭＳ Ｐゴシック" pitchFamily="34" charset="-128"/>
              </a:rPr>
              <a:t>： 神の神性と能力は被造万物に（共通法則がある）</a:t>
            </a:r>
          </a:p>
          <a:p>
            <a:pPr eaLnBrk="1" hangingPunct="1">
              <a:lnSpc>
                <a:spcPct val="90000"/>
              </a:lnSpc>
              <a:buFontTx/>
              <a:buNone/>
            </a:pPr>
            <a:r>
              <a:rPr lang="ja-JP" altLang="en-US" sz="2000" b="1" smtClean="0">
                <a:solidFill>
                  <a:schemeClr val="bg2"/>
                </a:solidFill>
                <a:latin typeface="ＭＳ Ｐゴシック" pitchFamily="34" charset="-128"/>
              </a:rPr>
              <a:t>・創</a:t>
            </a:r>
            <a:r>
              <a:rPr lang="en-US" altLang="ja-JP" sz="2000" b="1" smtClean="0">
                <a:solidFill>
                  <a:schemeClr val="bg2"/>
                </a:solidFill>
                <a:latin typeface="ＭＳ Ｐゴシック" pitchFamily="34" charset="-128"/>
              </a:rPr>
              <a:t>1</a:t>
            </a:r>
            <a:r>
              <a:rPr lang="en-US" altLang="ko-KR" sz="2000" b="1" smtClean="0">
                <a:solidFill>
                  <a:schemeClr val="bg2"/>
                </a:solidFill>
                <a:latin typeface="ＭＳ Ｐゴシック" pitchFamily="34" charset="-128"/>
              </a:rPr>
              <a:t>/</a:t>
            </a:r>
            <a:r>
              <a:rPr lang="en-US" altLang="ja-JP" sz="2000" b="1" smtClean="0">
                <a:solidFill>
                  <a:schemeClr val="bg2"/>
                </a:solidFill>
                <a:latin typeface="ＭＳ Ｐゴシック" pitchFamily="34" charset="-128"/>
              </a:rPr>
              <a:t>27</a:t>
            </a:r>
            <a:r>
              <a:rPr lang="ja-JP" altLang="en-US" sz="2000" b="1" smtClean="0">
                <a:solidFill>
                  <a:schemeClr val="bg2"/>
                </a:solidFill>
                <a:latin typeface="ＭＳ Ｐゴシック" pitchFamily="34" charset="-128"/>
              </a:rPr>
              <a:t>　　：神の形状に似せて人を創造、男と女に創造</a:t>
            </a:r>
          </a:p>
          <a:p>
            <a:pPr eaLnBrk="1" hangingPunct="1">
              <a:lnSpc>
                <a:spcPct val="70000"/>
              </a:lnSpc>
              <a:buFontTx/>
              <a:buNone/>
            </a:pPr>
            <a:r>
              <a:rPr lang="ja-JP" altLang="en-US" sz="2000" b="1" smtClean="0">
                <a:solidFill>
                  <a:schemeClr val="bg2"/>
                </a:solidFill>
                <a:latin typeface="ＭＳ Ｐゴシック" pitchFamily="34" charset="-128"/>
              </a:rPr>
              <a:t>                   </a:t>
            </a:r>
          </a:p>
        </p:txBody>
      </p:sp>
      <p:sp>
        <p:nvSpPr>
          <p:cNvPr id="46083" name="Oval 4"/>
          <p:cNvSpPr>
            <a:spLocks noChangeArrowheads="1"/>
          </p:cNvSpPr>
          <p:nvPr/>
        </p:nvSpPr>
        <p:spPr bwMode="auto">
          <a:xfrm>
            <a:off x="1997075" y="3546475"/>
            <a:ext cx="914400" cy="8382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原因</a:t>
            </a:r>
          </a:p>
        </p:txBody>
      </p:sp>
      <p:sp>
        <p:nvSpPr>
          <p:cNvPr id="46084" name="Oval 5"/>
          <p:cNvSpPr>
            <a:spLocks noChangeArrowheads="1"/>
          </p:cNvSpPr>
          <p:nvPr/>
        </p:nvSpPr>
        <p:spPr bwMode="auto">
          <a:xfrm>
            <a:off x="1952625" y="5048250"/>
            <a:ext cx="985838" cy="838200"/>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結果</a:t>
            </a:r>
          </a:p>
        </p:txBody>
      </p:sp>
      <p:sp>
        <p:nvSpPr>
          <p:cNvPr id="46085" name="Oval 6"/>
          <p:cNvSpPr>
            <a:spLocks noChangeArrowheads="1"/>
          </p:cNvSpPr>
          <p:nvPr/>
        </p:nvSpPr>
        <p:spPr bwMode="auto">
          <a:xfrm>
            <a:off x="4872038" y="3538538"/>
            <a:ext cx="939800" cy="8382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46086" name="Oval 7"/>
          <p:cNvSpPr>
            <a:spLocks noChangeArrowheads="1"/>
          </p:cNvSpPr>
          <p:nvPr/>
        </p:nvSpPr>
        <p:spPr bwMode="auto">
          <a:xfrm>
            <a:off x="4862513" y="5048250"/>
            <a:ext cx="939800" cy="838200"/>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被・万</a:t>
            </a:r>
          </a:p>
        </p:txBody>
      </p:sp>
      <p:sp>
        <p:nvSpPr>
          <p:cNvPr id="46087" name="Text Box 8"/>
          <p:cNvSpPr txBox="1">
            <a:spLocks noChangeArrowheads="1"/>
          </p:cNvSpPr>
          <p:nvPr/>
        </p:nvSpPr>
        <p:spPr bwMode="auto">
          <a:xfrm>
            <a:off x="2874963" y="3740150"/>
            <a:ext cx="102870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（作家）</a:t>
            </a:r>
          </a:p>
        </p:txBody>
      </p:sp>
      <p:sp>
        <p:nvSpPr>
          <p:cNvPr id="46088" name="Text Box 9"/>
          <p:cNvSpPr txBox="1">
            <a:spLocks noChangeArrowheads="1"/>
          </p:cNvSpPr>
          <p:nvPr/>
        </p:nvSpPr>
        <p:spPr bwMode="auto">
          <a:xfrm>
            <a:off x="2874963" y="5235575"/>
            <a:ext cx="102870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（作品）</a:t>
            </a:r>
          </a:p>
        </p:txBody>
      </p:sp>
      <p:sp>
        <p:nvSpPr>
          <p:cNvPr id="46089" name="Text Box 10"/>
          <p:cNvSpPr txBox="1">
            <a:spLocks noChangeArrowheads="1"/>
          </p:cNvSpPr>
          <p:nvPr/>
        </p:nvSpPr>
        <p:spPr bwMode="auto">
          <a:xfrm>
            <a:off x="4538663" y="5886450"/>
            <a:ext cx="159067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（共通法則）</a:t>
            </a:r>
          </a:p>
        </p:txBody>
      </p:sp>
      <p:sp>
        <p:nvSpPr>
          <p:cNvPr id="46090" name="Text Box 11"/>
          <p:cNvSpPr txBox="1">
            <a:spLocks noChangeArrowheads="1"/>
          </p:cNvSpPr>
          <p:nvPr/>
        </p:nvSpPr>
        <p:spPr bwMode="auto">
          <a:xfrm>
            <a:off x="695325" y="2732088"/>
            <a:ext cx="192246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１）存在の法則</a:t>
            </a:r>
          </a:p>
        </p:txBody>
      </p:sp>
      <p:sp>
        <p:nvSpPr>
          <p:cNvPr id="46091" name="Text Box 12"/>
          <p:cNvSpPr txBox="1">
            <a:spLocks noChangeArrowheads="1"/>
          </p:cNvSpPr>
          <p:nvPr/>
        </p:nvSpPr>
        <p:spPr bwMode="auto">
          <a:xfrm>
            <a:off x="2843213" y="2565400"/>
            <a:ext cx="1952625" cy="762000"/>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因・果法則</a:t>
            </a:r>
          </a:p>
          <a:p>
            <a:pPr latinLnBrk="0"/>
            <a:r>
              <a:rPr lang="ja-JP" altLang="en-US" sz="2200">
                <a:solidFill>
                  <a:schemeClr val="bg2"/>
                </a:solidFill>
                <a:latin typeface="ＭＳ Ｐゴシック" pitchFamily="34" charset="-128"/>
              </a:rPr>
              <a:t>相似の</a:t>
            </a:r>
            <a:r>
              <a:rPr lang="ja-JP" altLang="en-US" sz="2200">
                <a:solidFill>
                  <a:schemeClr val="bg2"/>
                </a:solidFill>
              </a:rPr>
              <a:t>法則</a:t>
            </a:r>
          </a:p>
        </p:txBody>
      </p:sp>
      <p:sp>
        <p:nvSpPr>
          <p:cNvPr id="46092" name="Text Box 13"/>
          <p:cNvSpPr txBox="1">
            <a:spLocks noChangeArrowheads="1"/>
          </p:cNvSpPr>
          <p:nvPr/>
        </p:nvSpPr>
        <p:spPr bwMode="auto">
          <a:xfrm>
            <a:off x="5853113" y="5235575"/>
            <a:ext cx="124618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ロマ</a:t>
            </a:r>
            <a:r>
              <a:rPr lang="ko-KR" altLang="en-US" sz="2200">
                <a:solidFill>
                  <a:schemeClr val="bg2"/>
                </a:solidFill>
                <a:latin typeface="ＭＳ Ｐゴシック" pitchFamily="34" charset="-128"/>
              </a:rPr>
              <a:t>1/20</a:t>
            </a:r>
            <a:endParaRPr lang="en-US" altLang="ja-JP" sz="2200">
              <a:solidFill>
                <a:schemeClr val="bg2"/>
              </a:solidFill>
              <a:latin typeface="ＭＳ Ｐゴシック" pitchFamily="34" charset="-128"/>
            </a:endParaRPr>
          </a:p>
        </p:txBody>
      </p:sp>
      <p:sp>
        <p:nvSpPr>
          <p:cNvPr id="46093" name="AutoShape 14"/>
          <p:cNvSpPr>
            <a:spLocks/>
          </p:cNvSpPr>
          <p:nvPr/>
        </p:nvSpPr>
        <p:spPr bwMode="auto">
          <a:xfrm>
            <a:off x="2700338" y="2636838"/>
            <a:ext cx="90487" cy="571500"/>
          </a:xfrm>
          <a:prstGeom prst="leftBrace">
            <a:avLst>
              <a:gd name="adj1" fmla="val 16667"/>
              <a:gd name="adj2" fmla="val 50000"/>
            </a:avLst>
          </a:prstGeom>
          <a:noFill/>
          <a:ln w="19050">
            <a:solidFill>
              <a:schemeClr val="bg2"/>
            </a:solidFill>
            <a:round/>
            <a:headEnd/>
            <a:tailEnd/>
          </a:ln>
        </p:spPr>
        <p:txBody>
          <a:bodyPr wrap="none" anchor="ctr"/>
          <a:lstStyle/>
          <a:p>
            <a:pPr latinLnBrk="0"/>
            <a:endParaRPr lang="ja-JP" altLang="en-US"/>
          </a:p>
        </p:txBody>
      </p:sp>
      <p:sp>
        <p:nvSpPr>
          <p:cNvPr id="46094" name="Line 15"/>
          <p:cNvSpPr>
            <a:spLocks noChangeShapeType="1"/>
          </p:cNvSpPr>
          <p:nvPr/>
        </p:nvSpPr>
        <p:spPr bwMode="auto">
          <a:xfrm>
            <a:off x="3857625" y="4670425"/>
            <a:ext cx="503238" cy="0"/>
          </a:xfrm>
          <a:prstGeom prst="line">
            <a:avLst/>
          </a:prstGeom>
          <a:noFill/>
          <a:ln w="28575">
            <a:solidFill>
              <a:schemeClr val="bg2"/>
            </a:solidFill>
            <a:round/>
            <a:headEnd/>
            <a:tailEnd/>
          </a:ln>
        </p:spPr>
        <p:txBody>
          <a:bodyPr/>
          <a:lstStyle/>
          <a:p>
            <a:endParaRPr lang="ko-KR" altLang="en-US"/>
          </a:p>
        </p:txBody>
      </p:sp>
      <p:sp>
        <p:nvSpPr>
          <p:cNvPr id="46095" name="Line 16"/>
          <p:cNvSpPr>
            <a:spLocks noChangeShapeType="1"/>
          </p:cNvSpPr>
          <p:nvPr/>
        </p:nvSpPr>
        <p:spPr bwMode="auto">
          <a:xfrm>
            <a:off x="3857625" y="4814888"/>
            <a:ext cx="503238" cy="0"/>
          </a:xfrm>
          <a:prstGeom prst="line">
            <a:avLst/>
          </a:prstGeom>
          <a:noFill/>
          <a:ln w="28575">
            <a:solidFill>
              <a:schemeClr val="bg2"/>
            </a:solidFill>
            <a:round/>
            <a:headEnd/>
            <a:tailEnd/>
          </a:ln>
        </p:spPr>
        <p:txBody>
          <a:bodyPr/>
          <a:lstStyle/>
          <a:p>
            <a:endParaRPr lang="ko-KR" altLang="en-US"/>
          </a:p>
        </p:txBody>
      </p:sp>
      <p:sp>
        <p:nvSpPr>
          <p:cNvPr id="37905" name="AutoShape 17"/>
          <p:cNvSpPr>
            <a:spLocks noChangeArrowheads="1"/>
          </p:cNvSpPr>
          <p:nvPr/>
        </p:nvSpPr>
        <p:spPr bwMode="auto">
          <a:xfrm>
            <a:off x="2339975" y="4460875"/>
            <a:ext cx="215900" cy="503238"/>
          </a:xfrm>
          <a:prstGeom prst="upArrow">
            <a:avLst>
              <a:gd name="adj1" fmla="val 50000"/>
              <a:gd name="adj2" fmla="val 58272"/>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7906" name="AutoShape 18"/>
          <p:cNvSpPr>
            <a:spLocks noChangeArrowheads="1"/>
          </p:cNvSpPr>
          <p:nvPr/>
        </p:nvSpPr>
        <p:spPr bwMode="auto">
          <a:xfrm>
            <a:off x="5227638" y="4459288"/>
            <a:ext cx="215900" cy="503237"/>
          </a:xfrm>
          <a:prstGeom prst="upArrow">
            <a:avLst>
              <a:gd name="adj1" fmla="val 50000"/>
              <a:gd name="adj2" fmla="val 58272"/>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ext Box 2"/>
          <p:cNvSpPr txBox="1">
            <a:spLocks noChangeArrowheads="1"/>
          </p:cNvSpPr>
          <p:nvPr/>
        </p:nvSpPr>
        <p:spPr bwMode="auto">
          <a:xfrm>
            <a:off x="3000375" y="666750"/>
            <a:ext cx="4283075"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第１イスラエル（ユダヤ教） → 不信</a:t>
            </a:r>
          </a:p>
        </p:txBody>
      </p:sp>
      <p:sp>
        <p:nvSpPr>
          <p:cNvPr id="311298" name="Text Box 3"/>
          <p:cNvSpPr txBox="1">
            <a:spLocks noChangeArrowheads="1"/>
          </p:cNvSpPr>
          <p:nvPr/>
        </p:nvSpPr>
        <p:spPr bwMode="auto">
          <a:xfrm>
            <a:off x="3000375" y="1276350"/>
            <a:ext cx="4114800"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第２イスラエル</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キリスト教</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 → 信</a:t>
            </a:r>
          </a:p>
        </p:txBody>
      </p:sp>
      <p:sp>
        <p:nvSpPr>
          <p:cNvPr id="311299" name="Text Box 4"/>
          <p:cNvSpPr txBox="1">
            <a:spLocks noChangeArrowheads="1"/>
          </p:cNvSpPr>
          <p:nvPr/>
        </p:nvSpPr>
        <p:spPr bwMode="auto">
          <a:xfrm>
            <a:off x="3013075" y="2343150"/>
            <a:ext cx="4395788" cy="427038"/>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第２イスラエル</a:t>
            </a:r>
            <a:r>
              <a:rPr lang="ko-KR" altLang="en-US" sz="2200">
                <a:solidFill>
                  <a:schemeClr val="bg2"/>
                </a:solidFill>
                <a:latin typeface="ＭＳ Ｐゴシック" pitchFamily="34" charset="-128"/>
              </a:rPr>
              <a:t>（</a:t>
            </a:r>
            <a:r>
              <a:rPr lang="ja-JP" altLang="en-US" sz="2200">
                <a:solidFill>
                  <a:schemeClr val="bg2"/>
                </a:solidFill>
              </a:rPr>
              <a:t>キリスト教</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 → 不信</a:t>
            </a:r>
          </a:p>
        </p:txBody>
      </p:sp>
      <p:sp>
        <p:nvSpPr>
          <p:cNvPr id="311300" name="Text Box 5"/>
          <p:cNvSpPr txBox="1">
            <a:spLocks noChangeArrowheads="1"/>
          </p:cNvSpPr>
          <p:nvPr/>
        </p:nvSpPr>
        <p:spPr bwMode="auto">
          <a:xfrm>
            <a:off x="3013075" y="3001963"/>
            <a:ext cx="4510088" cy="427037"/>
          </a:xfrm>
          <a:prstGeom prst="rect">
            <a:avLst/>
          </a:prstGeom>
          <a:noFill/>
          <a:ln w="57150" cmpd="thinThick">
            <a:noFill/>
            <a:miter lim="800000"/>
            <a:headEnd/>
            <a:tailEnd/>
          </a:ln>
        </p:spPr>
        <p:txBody>
          <a:bodyPr wrap="none">
            <a:spAutoFit/>
          </a:bodyPr>
          <a:lstStyle/>
          <a:p>
            <a:pPr latinLnBrk="0"/>
            <a:r>
              <a:rPr lang="ja-JP" altLang="en-US" sz="2200">
                <a:solidFill>
                  <a:schemeClr val="bg2"/>
                </a:solidFill>
                <a:latin typeface="ＭＳ Ｐゴシック" pitchFamily="34" charset="-128"/>
              </a:rPr>
              <a:t>第３イスラエル</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韓国、統一教</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 信</a:t>
            </a:r>
          </a:p>
        </p:txBody>
      </p:sp>
      <p:sp>
        <p:nvSpPr>
          <p:cNvPr id="311301" name="Text Box 6"/>
          <p:cNvSpPr txBox="1">
            <a:spLocks noChangeArrowheads="1"/>
          </p:cNvSpPr>
          <p:nvPr/>
        </p:nvSpPr>
        <p:spPr bwMode="auto">
          <a:xfrm>
            <a:off x="1000125" y="3857625"/>
            <a:ext cx="1466850" cy="457200"/>
          </a:xfrm>
          <a:prstGeom prst="rect">
            <a:avLst/>
          </a:prstGeom>
          <a:noFill/>
          <a:ln w="57150" cmpd="thinThick">
            <a:noFill/>
            <a:miter lim="800000"/>
            <a:headEnd/>
            <a:tailEnd/>
          </a:ln>
        </p:spPr>
        <p:txBody>
          <a:bodyPr>
            <a:spAutoFit/>
          </a:bodyPr>
          <a:lstStyle/>
          <a:p>
            <a:pPr latinLnBrk="0"/>
            <a:r>
              <a:rPr lang="ja-JP" altLang="en-US" sz="2400" b="0">
                <a:solidFill>
                  <a:schemeClr val="bg2"/>
                </a:solidFill>
                <a:latin typeface="ＭＳ Ｐゴシック" pitchFamily="34" charset="-128"/>
              </a:rPr>
              <a:t>出発摂理</a:t>
            </a:r>
          </a:p>
        </p:txBody>
      </p:sp>
      <p:sp>
        <p:nvSpPr>
          <p:cNvPr id="311302" name="Oval 7"/>
          <p:cNvSpPr>
            <a:spLocks noChangeArrowheads="1"/>
          </p:cNvSpPr>
          <p:nvPr/>
        </p:nvSpPr>
        <p:spPr bwMode="auto">
          <a:xfrm>
            <a:off x="1063625" y="2514600"/>
            <a:ext cx="12954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再臨主</a:t>
            </a:r>
          </a:p>
        </p:txBody>
      </p:sp>
      <p:sp>
        <p:nvSpPr>
          <p:cNvPr id="326664" name="Oval 8"/>
          <p:cNvSpPr>
            <a:spLocks noChangeArrowheads="1"/>
          </p:cNvSpPr>
          <p:nvPr/>
        </p:nvSpPr>
        <p:spPr bwMode="auto">
          <a:xfrm>
            <a:off x="1063625" y="935038"/>
            <a:ext cx="1295400" cy="609600"/>
          </a:xfrm>
          <a:prstGeom prst="ellipse">
            <a:avLst/>
          </a:prstGeom>
          <a:solidFill>
            <a:schemeClr val="accent2">
              <a:lumMod val="75000"/>
            </a:schemeClr>
          </a:solidFill>
          <a:ln w="9525">
            <a:solidFill>
              <a:schemeClr val="bg2"/>
            </a:solidFill>
            <a:round/>
            <a:headEnd/>
            <a:tailEnd/>
          </a:ln>
        </p:spPr>
        <p:txBody>
          <a:bodyPr wrap="none" anchor="ctr"/>
          <a:lstStyle/>
          <a:p>
            <a:pPr algn="ctr" latinLnBrk="0">
              <a:defRPr/>
            </a:pPr>
            <a:r>
              <a:rPr lang="ja-JP" altLang="en-US" sz="2400" b="0" dirty="0">
                <a:solidFill>
                  <a:schemeClr val="bg2"/>
                </a:solidFill>
                <a:latin typeface="ＭＳ Ｐゴシック" pitchFamily="50" charset="-128"/>
                <a:ea typeface="ＭＳ Ｐゴシック" pitchFamily="50" charset="-128"/>
              </a:rPr>
              <a:t>イエス</a:t>
            </a:r>
          </a:p>
        </p:txBody>
      </p:sp>
      <p:sp>
        <p:nvSpPr>
          <p:cNvPr id="311304" name="Line 9"/>
          <p:cNvSpPr>
            <a:spLocks noChangeShapeType="1"/>
          </p:cNvSpPr>
          <p:nvPr/>
        </p:nvSpPr>
        <p:spPr bwMode="auto">
          <a:xfrm flipV="1">
            <a:off x="2359025" y="914400"/>
            <a:ext cx="609600" cy="304800"/>
          </a:xfrm>
          <a:prstGeom prst="line">
            <a:avLst/>
          </a:prstGeom>
          <a:noFill/>
          <a:ln w="28575">
            <a:solidFill>
              <a:schemeClr val="bg2"/>
            </a:solidFill>
            <a:round/>
            <a:headEnd/>
            <a:tailEnd/>
          </a:ln>
        </p:spPr>
        <p:txBody>
          <a:bodyPr/>
          <a:lstStyle/>
          <a:p>
            <a:endParaRPr lang="ko-KR" altLang="en-US"/>
          </a:p>
        </p:txBody>
      </p:sp>
      <p:sp>
        <p:nvSpPr>
          <p:cNvPr id="311305" name="Line 10"/>
          <p:cNvSpPr>
            <a:spLocks noChangeShapeType="1"/>
          </p:cNvSpPr>
          <p:nvPr/>
        </p:nvSpPr>
        <p:spPr bwMode="auto">
          <a:xfrm>
            <a:off x="2359025" y="1219200"/>
            <a:ext cx="609600" cy="304800"/>
          </a:xfrm>
          <a:prstGeom prst="line">
            <a:avLst/>
          </a:prstGeom>
          <a:noFill/>
          <a:ln w="28575">
            <a:solidFill>
              <a:schemeClr val="bg2"/>
            </a:solidFill>
            <a:round/>
            <a:headEnd/>
            <a:tailEnd/>
          </a:ln>
        </p:spPr>
        <p:txBody>
          <a:bodyPr/>
          <a:lstStyle/>
          <a:p>
            <a:endParaRPr lang="ko-KR" altLang="en-US"/>
          </a:p>
        </p:txBody>
      </p:sp>
      <p:sp>
        <p:nvSpPr>
          <p:cNvPr id="311306" name="Line 11"/>
          <p:cNvSpPr>
            <a:spLocks noChangeShapeType="1"/>
          </p:cNvSpPr>
          <p:nvPr/>
        </p:nvSpPr>
        <p:spPr bwMode="auto">
          <a:xfrm flipV="1">
            <a:off x="2359025" y="2514600"/>
            <a:ext cx="609600" cy="304800"/>
          </a:xfrm>
          <a:prstGeom prst="line">
            <a:avLst/>
          </a:prstGeom>
          <a:noFill/>
          <a:ln w="28575">
            <a:solidFill>
              <a:schemeClr val="bg2"/>
            </a:solidFill>
            <a:round/>
            <a:headEnd/>
            <a:tailEnd/>
          </a:ln>
        </p:spPr>
        <p:txBody>
          <a:bodyPr/>
          <a:lstStyle/>
          <a:p>
            <a:endParaRPr lang="ko-KR" altLang="en-US"/>
          </a:p>
        </p:txBody>
      </p:sp>
      <p:sp>
        <p:nvSpPr>
          <p:cNvPr id="311307" name="Line 12"/>
          <p:cNvSpPr>
            <a:spLocks noChangeShapeType="1"/>
          </p:cNvSpPr>
          <p:nvPr/>
        </p:nvSpPr>
        <p:spPr bwMode="auto">
          <a:xfrm>
            <a:off x="2359025" y="2819400"/>
            <a:ext cx="609600" cy="304800"/>
          </a:xfrm>
          <a:prstGeom prst="line">
            <a:avLst/>
          </a:prstGeom>
          <a:noFill/>
          <a:ln w="28575">
            <a:solidFill>
              <a:schemeClr val="bg2"/>
            </a:solidFill>
            <a:round/>
            <a:headEnd/>
            <a:tailEnd/>
          </a:ln>
        </p:spPr>
        <p:txBody>
          <a:bodyPr/>
          <a:lstStyle/>
          <a:p>
            <a:endParaRPr lang="ko-KR" altLang="en-US"/>
          </a:p>
        </p:txBody>
      </p:sp>
      <p:graphicFrame>
        <p:nvGraphicFramePr>
          <p:cNvPr id="358413" name="Group 13"/>
          <p:cNvGraphicFramePr>
            <a:graphicFrameLocks noGrp="1"/>
          </p:cNvGraphicFramePr>
          <p:nvPr/>
        </p:nvGraphicFramePr>
        <p:xfrm>
          <a:off x="762000" y="4419600"/>
          <a:ext cx="8077200" cy="1524000"/>
        </p:xfrm>
        <a:graphic>
          <a:graphicData uri="http://schemas.openxmlformats.org/drawingml/2006/table">
            <a:tbl>
              <a:tblPr/>
              <a:tblGrid>
                <a:gridCol w="1435100"/>
                <a:gridCol w="2603500"/>
                <a:gridCol w="1322388"/>
                <a:gridCol w="2716212"/>
              </a:tblGrid>
              <a:tr h="931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モーセ</a:t>
                      </a:r>
                    </a:p>
                  </a:txBody>
                  <a:tcP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外的 </a:t>
                      </a:r>
                      <a:r>
                        <a:rPr kumimoji="1" lang="en-US" altLang="ja-JP" sz="2400" b="0" i="0" u="none" strike="noStrike" cap="none" normalizeH="0" baseline="0" dirty="0" smtClean="0">
                          <a:ln>
                            <a:noFill/>
                          </a:ln>
                          <a:solidFill>
                            <a:schemeClr val="bg2"/>
                          </a:solidFill>
                          <a:effectLst/>
                          <a:latin typeface="ＭＳ Ｐゴシック" pitchFamily="50" charset="-128"/>
                          <a:ea typeface="ＭＳ Ｐゴシック" pitchFamily="50" charset="-128"/>
                        </a:rPr>
                        <a:t>– </a:t>
                      </a:r>
                      <a:r>
                        <a:rPr kumimoji="1" lang="ja-JP" altLang="ja-JP" sz="2400" b="0" i="0" u="none" strike="noStrike" cap="none" normalizeH="0" baseline="0" dirty="0" smtClean="0">
                          <a:ln>
                            <a:noFill/>
                          </a:ln>
                          <a:solidFill>
                            <a:schemeClr val="bg2"/>
                          </a:solidFill>
                          <a:effectLst/>
                          <a:latin typeface="ＭＳ Ｐゴシック" pitchFamily="50" charset="-128"/>
                          <a:ea typeface="ＭＳ Ｐゴシック" pitchFamily="50" charset="-128"/>
                        </a:rPr>
                        <a:t>磐</a:t>
                      </a: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石中心</a:t>
                      </a:r>
                    </a:p>
                  </a:txBody>
                  <a:tcP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イエス</a:t>
                      </a:r>
                      <a:endParaRPr kumimoji="1" lang="ja-JP" altLang="en-US" sz="2800" b="0" i="0" u="none" strike="noStrike" cap="none" normalizeH="0" baseline="0" dirty="0" smtClean="0">
                        <a:ln>
                          <a:noFill/>
                        </a:ln>
                        <a:solidFill>
                          <a:schemeClr val="bg2"/>
                        </a:solidFill>
                        <a:effectLst/>
                        <a:latin typeface="Times New Roman" pitchFamily="18" charset="0"/>
                        <a:ea typeface="ＭＳ Ｐゴシック" pitchFamily="50" charset="-128"/>
                      </a:endParaRPr>
                    </a:p>
                  </a:txBody>
                  <a:tcP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50" charset="-128"/>
                          <a:ea typeface="ＭＳ Ｐゴシック" pitchFamily="50" charset="-128"/>
                        </a:rPr>
                        <a:t>　外的 </a:t>
                      </a:r>
                      <a:r>
                        <a:rPr kumimoji="1" lang="ko-KR" altLang="en-US" sz="2400" b="0" i="0" u="none" strike="noStrike" cap="none" normalizeH="0" baseline="0" smtClean="0">
                          <a:ln>
                            <a:noFill/>
                          </a:ln>
                          <a:solidFill>
                            <a:schemeClr val="bg2"/>
                          </a:solidFill>
                          <a:effectLst/>
                          <a:latin typeface="ＭＳ Ｐゴシック" pitchFamily="50" charset="-128"/>
                          <a:ea typeface="ＭＳ Ｐゴシック" pitchFamily="50" charset="-128"/>
                        </a:rPr>
                        <a:t>– </a:t>
                      </a:r>
                      <a:r>
                        <a:rPr kumimoji="1" lang="ja-JP" altLang="en-US" sz="2400" b="0" i="0" u="none" strike="noStrike" cap="none" normalizeH="0" baseline="0" smtClean="0">
                          <a:ln>
                            <a:noFill/>
                          </a:ln>
                          <a:solidFill>
                            <a:schemeClr val="bg2"/>
                          </a:solidFill>
                          <a:effectLst/>
                          <a:latin typeface="ＭＳ Ｐゴシック" pitchFamily="50" charset="-128"/>
                          <a:ea typeface="ＭＳ Ｐゴシック" pitchFamily="50" charset="-128"/>
                        </a:rPr>
                        <a:t>奇跡</a:t>
                      </a:r>
                    </a:p>
                  </a:txBody>
                  <a:tcP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a:noFill/>
                    </a:lnB>
                    <a:lnTlToBr>
                      <a:noFill/>
                    </a:lnTlToBr>
                    <a:lnBlToTr>
                      <a:noFill/>
                    </a:lnBlToTr>
                    <a:no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ヨシュア</a:t>
                      </a:r>
                    </a:p>
                  </a:txBody>
                  <a:tcPr horzOverflow="overflow">
                    <a:lnL w="19050" cap="flat" cmpd="sng" algn="ctr">
                      <a:solidFill>
                        <a:schemeClr val="bg2"/>
                      </a:solidFill>
                      <a:prstDash val="solid"/>
                      <a:round/>
                      <a:headEnd type="none" w="med" len="med"/>
                      <a:tailEnd type="none" w="med" len="med"/>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内的 </a:t>
                      </a:r>
                      <a:r>
                        <a:rPr kumimoji="1" lang="ko-KR"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a:t>
                      </a:r>
                      <a:r>
                        <a:rPr kumimoji="1" lang="ko-KR" altLang="ja-JP" sz="2400" b="0" i="0" u="none" strike="noStrike" cap="none" normalizeH="0" baseline="0" dirty="0" smtClean="0">
                          <a:ln>
                            <a:noFill/>
                          </a:ln>
                          <a:solidFill>
                            <a:schemeClr val="bg2"/>
                          </a:solidFill>
                          <a:effectLst/>
                          <a:latin typeface="ＭＳ Ｐゴシック" pitchFamily="50" charset="-128"/>
                          <a:ea typeface="ＭＳ Ｐゴシック" pitchFamily="50" charset="-128"/>
                        </a:rPr>
                        <a:t> </a:t>
                      </a:r>
                      <a:r>
                        <a:rPr kumimoji="1" lang="ja-JP" altLang="ja-JP" sz="2400" b="0" i="0" u="none" strike="noStrike" cap="none" normalizeH="0" baseline="0" dirty="0" smtClean="0">
                          <a:ln>
                            <a:noFill/>
                          </a:ln>
                          <a:solidFill>
                            <a:schemeClr val="bg2"/>
                          </a:solidFill>
                          <a:effectLst/>
                          <a:latin typeface="ＭＳ Ｐゴシック" pitchFamily="50" charset="-128"/>
                          <a:ea typeface="ＭＳ Ｐゴシック" pitchFamily="50" charset="-128"/>
                        </a:rPr>
                        <a:t>磐</a:t>
                      </a: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石湧水</a:t>
                      </a:r>
                    </a:p>
                  </a:txBody>
                  <a:tcPr horzOverflow="overflow">
                    <a:lnL>
                      <a:noFill/>
                    </a:lnL>
                    <a:lnR w="19050" cap="flat" cmpd="sng" algn="ctr">
                      <a:solidFill>
                        <a:schemeClr val="bg2"/>
                      </a:solidFill>
                      <a:prstDash val="solid"/>
                      <a:round/>
                      <a:headEnd type="none" w="med" len="med"/>
                      <a:tailEnd type="none" w="med" len="med"/>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再臨主</a:t>
                      </a:r>
                      <a:endParaRPr kumimoji="1" lang="ja-JP" altLang="en-US" sz="2800" b="0" i="0" u="none" strike="noStrike" cap="none" normalizeH="0" baseline="0" dirty="0" smtClean="0">
                        <a:ln>
                          <a:noFill/>
                        </a:ln>
                        <a:solidFill>
                          <a:schemeClr val="bg2"/>
                        </a:solidFill>
                        <a:effectLst/>
                        <a:latin typeface="Times New Roman" pitchFamily="18" charset="0"/>
                        <a:ea typeface="ＭＳ Ｐゴシック" pitchFamily="50" charset="-128"/>
                      </a:endParaRPr>
                    </a:p>
                  </a:txBody>
                  <a:tcPr horzOverflow="overflow">
                    <a:lnL w="19050" cap="flat" cmpd="sng" algn="ctr">
                      <a:solidFill>
                        <a:schemeClr val="bg2"/>
                      </a:solidFill>
                      <a:prstDash val="solid"/>
                      <a:round/>
                      <a:headEnd type="none" w="med" len="med"/>
                      <a:tailEnd type="none" w="med" len="med"/>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内的 </a:t>
                      </a:r>
                      <a:r>
                        <a:rPr kumimoji="1" lang="en-US" altLang="ja-JP" sz="2400" b="0" i="0" u="none" strike="noStrike" cap="none" normalizeH="0" baseline="0" dirty="0" smtClean="0">
                          <a:ln>
                            <a:noFill/>
                          </a:ln>
                          <a:solidFill>
                            <a:schemeClr val="bg2"/>
                          </a:solidFill>
                          <a:effectLst/>
                          <a:latin typeface="ＭＳ Ｐゴシック" pitchFamily="50" charset="-128"/>
                          <a:ea typeface="ＭＳ Ｐゴシック" pitchFamily="50" charset="-128"/>
                        </a:rPr>
                        <a:t>– </a:t>
                      </a:r>
                      <a:r>
                        <a:rPr kumimoji="1" lang="ja-JP" altLang="en-US" sz="2400" b="0" i="0" u="none" strike="noStrike" cap="none" normalizeH="0" baseline="0" dirty="0" smtClean="0">
                          <a:ln>
                            <a:noFill/>
                          </a:ln>
                          <a:solidFill>
                            <a:schemeClr val="bg2"/>
                          </a:solidFill>
                          <a:effectLst/>
                          <a:latin typeface="ＭＳ Ｐゴシック" pitchFamily="50" charset="-128"/>
                          <a:ea typeface="ＭＳ Ｐゴシック" pitchFamily="50" charset="-128"/>
                        </a:rPr>
                        <a:t>み言中心</a:t>
                      </a:r>
                      <a:endParaRPr kumimoji="1" lang="ja-JP" altLang="en-US" sz="2800" b="0" i="0" u="none" strike="noStrike" cap="none" normalizeH="0" baseline="0" dirty="0" smtClean="0">
                        <a:ln>
                          <a:noFill/>
                        </a:ln>
                        <a:solidFill>
                          <a:schemeClr val="bg2"/>
                        </a:solidFill>
                        <a:effectLst/>
                        <a:latin typeface="Times New Roman" pitchFamily="18" charset="0"/>
                        <a:ea typeface="ＭＳ Ｐゴシック" pitchFamily="50" charset="-128"/>
                      </a:endParaRPr>
                    </a:p>
                  </a:txBody>
                  <a:tcPr horzOverflow="overflow">
                    <a:lnL>
                      <a:noFill/>
                    </a:lnL>
                    <a:lnR w="19050" cap="flat" cmpd="sng" algn="ctr">
                      <a:solidFill>
                        <a:schemeClr val="bg2"/>
                      </a:solidFill>
                      <a:prstDash val="solid"/>
                      <a:round/>
                      <a:headEnd type="none" w="med" len="med"/>
                      <a:tailEnd type="none" w="med" len="med"/>
                    </a:lnR>
                    <a:lnT>
                      <a:noFill/>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26683" name="AutoShape 27"/>
          <p:cNvSpPr>
            <a:spLocks noChangeArrowheads="1"/>
          </p:cNvSpPr>
          <p:nvPr/>
        </p:nvSpPr>
        <p:spPr bwMode="auto">
          <a:xfrm>
            <a:off x="1258888" y="4919663"/>
            <a:ext cx="381000" cy="381000"/>
          </a:xfrm>
          <a:prstGeom prst="downArrow">
            <a:avLst>
              <a:gd name="adj1" fmla="val 50000"/>
              <a:gd name="adj2" fmla="val 25000"/>
            </a:avLst>
          </a:prstGeom>
          <a:solidFill>
            <a:schemeClr val="tx1">
              <a:lumMod val="75000"/>
            </a:schemeClr>
          </a:solidFill>
          <a:ln w="19050">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326684" name="AutoShape 28"/>
          <p:cNvSpPr>
            <a:spLocks noChangeArrowheads="1"/>
          </p:cNvSpPr>
          <p:nvPr/>
        </p:nvSpPr>
        <p:spPr bwMode="auto">
          <a:xfrm>
            <a:off x="5297488" y="4919663"/>
            <a:ext cx="381000" cy="381000"/>
          </a:xfrm>
          <a:prstGeom prst="downArrow">
            <a:avLst>
              <a:gd name="adj1" fmla="val 50000"/>
              <a:gd name="adj2" fmla="val 25000"/>
            </a:avLst>
          </a:prstGeom>
          <a:solidFill>
            <a:schemeClr val="tx1">
              <a:lumMod val="75000"/>
            </a:schemeClr>
          </a:solidFill>
          <a:ln w="19050">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テキスト ボックス 1"/>
          <p:cNvSpPr txBox="1">
            <a:spLocks noChangeArrowheads="1"/>
          </p:cNvSpPr>
          <p:nvPr/>
        </p:nvSpPr>
        <p:spPr bwMode="auto">
          <a:xfrm>
            <a:off x="357188" y="357188"/>
            <a:ext cx="1028700"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「参考」</a:t>
            </a:r>
          </a:p>
        </p:txBody>
      </p:sp>
      <p:sp>
        <p:nvSpPr>
          <p:cNvPr id="312322" name="テキスト ボックス 2"/>
          <p:cNvSpPr txBox="1">
            <a:spLocks noChangeArrowheads="1"/>
          </p:cNvSpPr>
          <p:nvPr/>
        </p:nvSpPr>
        <p:spPr bwMode="auto">
          <a:xfrm>
            <a:off x="642938" y="928688"/>
            <a:ext cx="4887912"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１． イエス様は聖人の中の聖人（メシア）</a:t>
            </a:r>
          </a:p>
        </p:txBody>
      </p:sp>
      <p:sp>
        <p:nvSpPr>
          <p:cNvPr id="312323" name="テキスト ボックス 3"/>
          <p:cNvSpPr txBox="1">
            <a:spLocks noChangeArrowheads="1"/>
          </p:cNvSpPr>
          <p:nvPr/>
        </p:nvSpPr>
        <p:spPr bwMode="auto">
          <a:xfrm>
            <a:off x="642938" y="4570413"/>
            <a:ext cx="5668962"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２． イエス様の霊肉を中心とした実体基盤喪失</a:t>
            </a:r>
          </a:p>
        </p:txBody>
      </p:sp>
      <p:sp>
        <p:nvSpPr>
          <p:cNvPr id="312324" name="円/楕円 4"/>
          <p:cNvSpPr>
            <a:spLocks noChangeArrowheads="1"/>
          </p:cNvSpPr>
          <p:nvPr/>
        </p:nvSpPr>
        <p:spPr bwMode="auto">
          <a:xfrm>
            <a:off x="1071563" y="1571625"/>
            <a:ext cx="785812" cy="357188"/>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2000"/>
              <a:t>イサク</a:t>
            </a:r>
          </a:p>
        </p:txBody>
      </p:sp>
      <p:sp>
        <p:nvSpPr>
          <p:cNvPr id="312325" name="円/楕円 5"/>
          <p:cNvSpPr>
            <a:spLocks noChangeArrowheads="1"/>
          </p:cNvSpPr>
          <p:nvPr/>
        </p:nvSpPr>
        <p:spPr bwMode="auto">
          <a:xfrm>
            <a:off x="2357438" y="1571625"/>
            <a:ext cx="785812" cy="357188"/>
          </a:xfrm>
          <a:prstGeom prst="ellipse">
            <a:avLst/>
          </a:prstGeom>
          <a:solidFill>
            <a:schemeClr val="accent1"/>
          </a:solidFill>
          <a:ln w="9525">
            <a:solidFill>
              <a:schemeClr val="bg2"/>
            </a:solidFill>
            <a:miter lim="800000"/>
            <a:headEnd/>
            <a:tailEnd/>
          </a:ln>
        </p:spPr>
        <p:txBody>
          <a:bodyPr wrap="none" anchor="ctr"/>
          <a:lstStyle/>
          <a:p>
            <a:pPr algn="ctr" latinLnBrk="0"/>
            <a:r>
              <a:rPr lang="ja-JP" altLang="en-US" sz="2000"/>
              <a:t>リベカ</a:t>
            </a:r>
          </a:p>
        </p:txBody>
      </p:sp>
      <p:sp>
        <p:nvSpPr>
          <p:cNvPr id="312326" name="円/楕円 6"/>
          <p:cNvSpPr>
            <a:spLocks noChangeArrowheads="1"/>
          </p:cNvSpPr>
          <p:nvPr/>
        </p:nvSpPr>
        <p:spPr bwMode="auto">
          <a:xfrm>
            <a:off x="1471613" y="2357438"/>
            <a:ext cx="1285875" cy="357187"/>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1600"/>
              <a:t>エサウ、ヤコブ</a:t>
            </a:r>
          </a:p>
        </p:txBody>
      </p:sp>
      <p:grpSp>
        <p:nvGrpSpPr>
          <p:cNvPr id="312327" name="Group 38"/>
          <p:cNvGrpSpPr>
            <a:grpSpLocks/>
          </p:cNvGrpSpPr>
          <p:nvPr/>
        </p:nvGrpSpPr>
        <p:grpSpPr bwMode="auto">
          <a:xfrm rot="-5400000">
            <a:off x="1974056" y="1574007"/>
            <a:ext cx="290513" cy="381000"/>
            <a:chOff x="1296" y="2352"/>
            <a:chExt cx="576" cy="574"/>
          </a:xfrm>
        </p:grpSpPr>
        <p:sp>
          <p:nvSpPr>
            <p:cNvPr id="312368" name="Arc 3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12369" name="Arc 4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cxnSp>
        <p:nvCxnSpPr>
          <p:cNvPr id="12" name="直線矢印コネクタ 11"/>
          <p:cNvCxnSpPr/>
          <p:nvPr/>
        </p:nvCxnSpPr>
        <p:spPr>
          <a:xfrm rot="5400000">
            <a:off x="1941513" y="2135188"/>
            <a:ext cx="357187" cy="1587"/>
          </a:xfrm>
          <a:prstGeom prst="straightConnector1">
            <a:avLst/>
          </a:prstGeom>
          <a:ln w="25400" cmpd="sng">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857500" y="2538413"/>
            <a:ext cx="357188" cy="158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2330" name="テキスト ボックス 15"/>
          <p:cNvSpPr txBox="1">
            <a:spLocks noChangeArrowheads="1"/>
          </p:cNvSpPr>
          <p:nvPr/>
        </p:nvSpPr>
        <p:spPr bwMode="auto">
          <a:xfrm>
            <a:off x="3214688" y="2357438"/>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rPr>
              <a:t>外的復帰</a:t>
            </a:r>
          </a:p>
        </p:txBody>
      </p:sp>
      <p:sp>
        <p:nvSpPr>
          <p:cNvPr id="312331" name="円/楕円 16"/>
          <p:cNvSpPr>
            <a:spLocks noChangeArrowheads="1"/>
          </p:cNvSpPr>
          <p:nvPr/>
        </p:nvSpPr>
        <p:spPr bwMode="auto">
          <a:xfrm>
            <a:off x="4392613" y="1571625"/>
            <a:ext cx="785812" cy="357188"/>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2000"/>
              <a:t>ユダ</a:t>
            </a:r>
          </a:p>
        </p:txBody>
      </p:sp>
      <p:sp>
        <p:nvSpPr>
          <p:cNvPr id="312332" name="円/楕円 17"/>
          <p:cNvSpPr>
            <a:spLocks noChangeArrowheads="1"/>
          </p:cNvSpPr>
          <p:nvPr/>
        </p:nvSpPr>
        <p:spPr bwMode="auto">
          <a:xfrm>
            <a:off x="5678488" y="1571625"/>
            <a:ext cx="785812" cy="357188"/>
          </a:xfrm>
          <a:prstGeom prst="ellipse">
            <a:avLst/>
          </a:prstGeom>
          <a:solidFill>
            <a:schemeClr val="accent1"/>
          </a:solidFill>
          <a:ln w="9525">
            <a:solidFill>
              <a:schemeClr val="bg2"/>
            </a:solidFill>
            <a:miter lim="800000"/>
            <a:headEnd/>
            <a:tailEnd/>
          </a:ln>
        </p:spPr>
        <p:txBody>
          <a:bodyPr wrap="none" anchor="ctr"/>
          <a:lstStyle/>
          <a:p>
            <a:pPr algn="ctr" latinLnBrk="0"/>
            <a:r>
              <a:rPr lang="ja-JP" altLang="en-US" sz="2000"/>
              <a:t>タマル</a:t>
            </a:r>
          </a:p>
        </p:txBody>
      </p:sp>
      <p:sp>
        <p:nvSpPr>
          <p:cNvPr id="312333" name="円/楕円 18"/>
          <p:cNvSpPr>
            <a:spLocks noChangeArrowheads="1"/>
          </p:cNvSpPr>
          <p:nvPr/>
        </p:nvSpPr>
        <p:spPr bwMode="auto">
          <a:xfrm>
            <a:off x="4792663" y="2357438"/>
            <a:ext cx="1285875" cy="357187"/>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1600"/>
              <a:t>ペレツ、セラ</a:t>
            </a:r>
          </a:p>
        </p:txBody>
      </p:sp>
      <p:grpSp>
        <p:nvGrpSpPr>
          <p:cNvPr id="312334" name="Group 38"/>
          <p:cNvGrpSpPr>
            <a:grpSpLocks/>
          </p:cNvGrpSpPr>
          <p:nvPr/>
        </p:nvGrpSpPr>
        <p:grpSpPr bwMode="auto">
          <a:xfrm rot="-5400000">
            <a:off x="5295106" y="1574007"/>
            <a:ext cx="290513" cy="381000"/>
            <a:chOff x="1296" y="2352"/>
            <a:chExt cx="576" cy="574"/>
          </a:xfrm>
        </p:grpSpPr>
        <p:sp>
          <p:nvSpPr>
            <p:cNvPr id="312366" name="Arc 3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12367" name="Arc 4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cxnSp>
        <p:nvCxnSpPr>
          <p:cNvPr id="23" name="直線矢印コネクタ 22"/>
          <p:cNvCxnSpPr/>
          <p:nvPr/>
        </p:nvCxnSpPr>
        <p:spPr>
          <a:xfrm rot="5400000">
            <a:off x="5262563" y="2135188"/>
            <a:ext cx="357187" cy="1587"/>
          </a:xfrm>
          <a:prstGeom prst="straightConnector1">
            <a:avLst/>
          </a:prstGeom>
          <a:ln w="25400" cmpd="sng">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178550" y="2538413"/>
            <a:ext cx="357188" cy="158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2337" name="テキスト ボックス 24"/>
          <p:cNvSpPr txBox="1">
            <a:spLocks noChangeArrowheads="1"/>
          </p:cNvSpPr>
          <p:nvPr/>
        </p:nvSpPr>
        <p:spPr bwMode="auto">
          <a:xfrm>
            <a:off x="6535738" y="2357438"/>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rPr>
              <a:t>内的復帰</a:t>
            </a:r>
          </a:p>
        </p:txBody>
      </p:sp>
      <p:sp>
        <p:nvSpPr>
          <p:cNvPr id="312338" name="円/楕円 27"/>
          <p:cNvSpPr>
            <a:spLocks noChangeArrowheads="1"/>
          </p:cNvSpPr>
          <p:nvPr/>
        </p:nvSpPr>
        <p:spPr bwMode="auto">
          <a:xfrm>
            <a:off x="2376488" y="3862388"/>
            <a:ext cx="1285875" cy="357187"/>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1600"/>
              <a:t>洗礼ヨハネ</a:t>
            </a:r>
          </a:p>
        </p:txBody>
      </p:sp>
      <p:grpSp>
        <p:nvGrpSpPr>
          <p:cNvPr id="312339" name="Group 38"/>
          <p:cNvGrpSpPr>
            <a:grpSpLocks/>
          </p:cNvGrpSpPr>
          <p:nvPr/>
        </p:nvGrpSpPr>
        <p:grpSpPr bwMode="auto">
          <a:xfrm rot="-5400000">
            <a:off x="2878931" y="3078957"/>
            <a:ext cx="290513" cy="381000"/>
            <a:chOff x="1296" y="2352"/>
            <a:chExt cx="576" cy="574"/>
          </a:xfrm>
        </p:grpSpPr>
        <p:sp>
          <p:nvSpPr>
            <p:cNvPr id="312364" name="Arc 3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12365" name="Arc 4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cxnSp>
        <p:nvCxnSpPr>
          <p:cNvPr id="32" name="直線矢印コネクタ 31"/>
          <p:cNvCxnSpPr/>
          <p:nvPr/>
        </p:nvCxnSpPr>
        <p:spPr>
          <a:xfrm rot="5400000">
            <a:off x="2846388" y="3640138"/>
            <a:ext cx="357187" cy="1587"/>
          </a:xfrm>
          <a:prstGeom prst="straightConnector1">
            <a:avLst/>
          </a:prstGeom>
          <a:ln w="25400" cmpd="sng">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2341" name="円/楕円 35"/>
          <p:cNvSpPr>
            <a:spLocks noChangeArrowheads="1"/>
          </p:cNvSpPr>
          <p:nvPr/>
        </p:nvSpPr>
        <p:spPr bwMode="auto">
          <a:xfrm>
            <a:off x="6291263" y="3076575"/>
            <a:ext cx="785812" cy="357188"/>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2000"/>
              <a:t>ヨセフ</a:t>
            </a:r>
          </a:p>
        </p:txBody>
      </p:sp>
      <p:sp>
        <p:nvSpPr>
          <p:cNvPr id="312342" name="円/楕円 36"/>
          <p:cNvSpPr>
            <a:spLocks noChangeArrowheads="1"/>
          </p:cNvSpPr>
          <p:nvPr/>
        </p:nvSpPr>
        <p:spPr bwMode="auto">
          <a:xfrm>
            <a:off x="4148138" y="3862388"/>
            <a:ext cx="1285875" cy="357187"/>
          </a:xfrm>
          <a:prstGeom prst="ellipse">
            <a:avLst/>
          </a:prstGeom>
          <a:solidFill>
            <a:schemeClr val="tx2"/>
          </a:solidFill>
          <a:ln w="9525">
            <a:solidFill>
              <a:schemeClr val="bg2"/>
            </a:solidFill>
            <a:miter lim="800000"/>
            <a:headEnd/>
            <a:tailEnd/>
          </a:ln>
        </p:spPr>
        <p:txBody>
          <a:bodyPr wrap="none" anchor="ctr"/>
          <a:lstStyle/>
          <a:p>
            <a:pPr algn="ctr" latinLnBrk="0"/>
            <a:r>
              <a:rPr lang="ja-JP" altLang="en-US" sz="1600">
                <a:solidFill>
                  <a:schemeClr val="bg2"/>
                </a:solidFill>
              </a:rPr>
              <a:t>イエス様</a:t>
            </a:r>
          </a:p>
        </p:txBody>
      </p:sp>
      <p:grpSp>
        <p:nvGrpSpPr>
          <p:cNvPr id="312343" name="Group 38"/>
          <p:cNvGrpSpPr>
            <a:grpSpLocks/>
          </p:cNvGrpSpPr>
          <p:nvPr/>
        </p:nvGrpSpPr>
        <p:grpSpPr bwMode="auto">
          <a:xfrm rot="-5400000">
            <a:off x="5907881" y="3078957"/>
            <a:ext cx="290513" cy="381000"/>
            <a:chOff x="1296" y="2352"/>
            <a:chExt cx="576" cy="574"/>
          </a:xfrm>
        </p:grpSpPr>
        <p:sp>
          <p:nvSpPr>
            <p:cNvPr id="312362" name="Arc 3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12363" name="Arc 4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cxnSp>
        <p:nvCxnSpPr>
          <p:cNvPr id="41" name="直線矢印コネクタ 40"/>
          <p:cNvCxnSpPr/>
          <p:nvPr/>
        </p:nvCxnSpPr>
        <p:spPr>
          <a:xfrm rot="5400000">
            <a:off x="4618038" y="3640138"/>
            <a:ext cx="357187" cy="1587"/>
          </a:xfrm>
          <a:prstGeom prst="straightConnector1">
            <a:avLst/>
          </a:prstGeom>
          <a:ln w="25400" cmpd="sng">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5534025" y="4043363"/>
            <a:ext cx="357188" cy="158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2346" name="テキスト ボックス 42"/>
          <p:cNvSpPr txBox="1">
            <a:spLocks noChangeArrowheads="1"/>
          </p:cNvSpPr>
          <p:nvPr/>
        </p:nvSpPr>
        <p:spPr bwMode="auto">
          <a:xfrm>
            <a:off x="5891213" y="3862388"/>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rPr>
              <a:t>実体復帰</a:t>
            </a:r>
          </a:p>
        </p:txBody>
      </p:sp>
      <p:sp>
        <p:nvSpPr>
          <p:cNvPr id="312347" name="円/楕円 43"/>
          <p:cNvSpPr>
            <a:spLocks noChangeArrowheads="1"/>
          </p:cNvSpPr>
          <p:nvPr/>
        </p:nvSpPr>
        <p:spPr bwMode="auto">
          <a:xfrm>
            <a:off x="1500188" y="3089275"/>
            <a:ext cx="1285875" cy="357188"/>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1600"/>
              <a:t>エリザベツ</a:t>
            </a:r>
          </a:p>
        </p:txBody>
      </p:sp>
      <p:sp>
        <p:nvSpPr>
          <p:cNvPr id="312348" name="円/楕円 44"/>
          <p:cNvSpPr>
            <a:spLocks noChangeArrowheads="1"/>
          </p:cNvSpPr>
          <p:nvPr/>
        </p:nvSpPr>
        <p:spPr bwMode="auto">
          <a:xfrm>
            <a:off x="3262313" y="3089275"/>
            <a:ext cx="1285875" cy="357188"/>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1600"/>
              <a:t>ザカリア</a:t>
            </a:r>
          </a:p>
        </p:txBody>
      </p:sp>
      <p:grpSp>
        <p:nvGrpSpPr>
          <p:cNvPr id="312349" name="Group 38"/>
          <p:cNvGrpSpPr>
            <a:grpSpLocks/>
          </p:cNvGrpSpPr>
          <p:nvPr/>
        </p:nvGrpSpPr>
        <p:grpSpPr bwMode="auto">
          <a:xfrm rot="-5400000">
            <a:off x="4641056" y="3082132"/>
            <a:ext cx="290513" cy="381000"/>
            <a:chOff x="1296" y="2352"/>
            <a:chExt cx="576" cy="574"/>
          </a:xfrm>
        </p:grpSpPr>
        <p:sp>
          <p:nvSpPr>
            <p:cNvPr id="312360" name="Arc 3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312361" name="Arc 4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sp>
        <p:nvSpPr>
          <p:cNvPr id="312350" name="円/楕円 49"/>
          <p:cNvSpPr>
            <a:spLocks noChangeArrowheads="1"/>
          </p:cNvSpPr>
          <p:nvPr/>
        </p:nvSpPr>
        <p:spPr bwMode="auto">
          <a:xfrm>
            <a:off x="5029200" y="3089275"/>
            <a:ext cx="785813" cy="357188"/>
          </a:xfrm>
          <a:prstGeom prst="ellipse">
            <a:avLst/>
          </a:prstGeom>
          <a:solidFill>
            <a:schemeClr val="accent1"/>
          </a:solidFill>
          <a:ln w="9525">
            <a:solidFill>
              <a:schemeClr val="bg2"/>
            </a:solidFill>
            <a:miter lim="800000"/>
            <a:headEnd/>
            <a:tailEnd/>
          </a:ln>
        </p:spPr>
        <p:txBody>
          <a:bodyPr wrap="none" anchor="ctr"/>
          <a:lstStyle/>
          <a:p>
            <a:pPr algn="ctr" latinLnBrk="0"/>
            <a:r>
              <a:rPr lang="ja-JP" altLang="en-US" sz="2000"/>
              <a:t>マリア</a:t>
            </a:r>
          </a:p>
        </p:txBody>
      </p:sp>
      <p:cxnSp>
        <p:nvCxnSpPr>
          <p:cNvPr id="52" name="直線コネクタ 51"/>
          <p:cNvCxnSpPr/>
          <p:nvPr/>
        </p:nvCxnSpPr>
        <p:spPr>
          <a:xfrm rot="16200000" flipH="1">
            <a:off x="5850731" y="3105944"/>
            <a:ext cx="428625" cy="3571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5798344" y="3124994"/>
            <a:ext cx="500062" cy="285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2353" name="テキスト ボックス 59"/>
          <p:cNvSpPr txBox="1">
            <a:spLocks noChangeArrowheads="1"/>
          </p:cNvSpPr>
          <p:nvPr/>
        </p:nvSpPr>
        <p:spPr bwMode="auto">
          <a:xfrm>
            <a:off x="5119688" y="3427413"/>
            <a:ext cx="661987" cy="290512"/>
          </a:xfrm>
          <a:prstGeom prst="rect">
            <a:avLst/>
          </a:prstGeom>
          <a:noFill/>
          <a:ln w="9525">
            <a:noFill/>
            <a:miter lim="800000"/>
            <a:headEnd/>
            <a:tailEnd/>
          </a:ln>
        </p:spPr>
        <p:txBody>
          <a:bodyPr wrap="none">
            <a:spAutoFit/>
          </a:bodyPr>
          <a:lstStyle/>
          <a:p>
            <a:pPr latinLnBrk="0"/>
            <a:r>
              <a:rPr lang="ja-JP" altLang="en-US" sz="1300">
                <a:solidFill>
                  <a:schemeClr val="bg2"/>
                </a:solidFill>
              </a:rPr>
              <a:t>（エバ）</a:t>
            </a:r>
          </a:p>
        </p:txBody>
      </p:sp>
      <p:sp>
        <p:nvSpPr>
          <p:cNvPr id="312354" name="テキスト ボックス 60"/>
          <p:cNvSpPr txBox="1">
            <a:spLocks noChangeArrowheads="1"/>
          </p:cNvSpPr>
          <p:nvPr/>
        </p:nvSpPr>
        <p:spPr bwMode="auto">
          <a:xfrm>
            <a:off x="6372225" y="3440113"/>
            <a:ext cx="844550" cy="290512"/>
          </a:xfrm>
          <a:prstGeom prst="rect">
            <a:avLst/>
          </a:prstGeom>
          <a:noFill/>
          <a:ln w="9525">
            <a:noFill/>
            <a:miter lim="800000"/>
            <a:headEnd/>
            <a:tailEnd/>
          </a:ln>
        </p:spPr>
        <p:txBody>
          <a:bodyPr wrap="none">
            <a:spAutoFit/>
          </a:bodyPr>
          <a:lstStyle/>
          <a:p>
            <a:pPr latinLnBrk="0"/>
            <a:r>
              <a:rPr lang="ja-JP" altLang="en-US" sz="1300">
                <a:solidFill>
                  <a:schemeClr val="bg2"/>
                </a:solidFill>
              </a:rPr>
              <a:t>（天使長）</a:t>
            </a:r>
          </a:p>
        </p:txBody>
      </p:sp>
      <p:sp>
        <p:nvSpPr>
          <p:cNvPr id="312355" name="テキスト ボックス 61"/>
          <p:cNvSpPr txBox="1">
            <a:spLocks noChangeArrowheads="1"/>
          </p:cNvSpPr>
          <p:nvPr/>
        </p:nvSpPr>
        <p:spPr bwMode="auto">
          <a:xfrm>
            <a:off x="4405313" y="4208463"/>
            <a:ext cx="766762" cy="290512"/>
          </a:xfrm>
          <a:prstGeom prst="rect">
            <a:avLst/>
          </a:prstGeom>
          <a:noFill/>
          <a:ln w="9525">
            <a:noFill/>
            <a:miter lim="800000"/>
            <a:headEnd/>
            <a:tailEnd/>
          </a:ln>
        </p:spPr>
        <p:txBody>
          <a:bodyPr wrap="none">
            <a:spAutoFit/>
          </a:bodyPr>
          <a:lstStyle/>
          <a:p>
            <a:pPr latinLnBrk="0"/>
            <a:r>
              <a:rPr lang="ja-JP" altLang="en-US" sz="1300">
                <a:solidFill>
                  <a:schemeClr val="bg2"/>
                </a:solidFill>
              </a:rPr>
              <a:t>（メシア）</a:t>
            </a:r>
          </a:p>
        </p:txBody>
      </p:sp>
      <p:sp>
        <p:nvSpPr>
          <p:cNvPr id="312356" name="テキスト ボックス 62"/>
          <p:cNvSpPr txBox="1">
            <a:spLocks noChangeArrowheads="1"/>
          </p:cNvSpPr>
          <p:nvPr/>
        </p:nvSpPr>
        <p:spPr bwMode="auto">
          <a:xfrm>
            <a:off x="468313" y="3638550"/>
            <a:ext cx="2173287" cy="687388"/>
          </a:xfrm>
          <a:prstGeom prst="rect">
            <a:avLst/>
          </a:prstGeom>
          <a:noFill/>
          <a:ln w="9525">
            <a:noFill/>
            <a:miter lim="800000"/>
            <a:headEnd/>
            <a:tailEnd/>
          </a:ln>
        </p:spPr>
        <p:txBody>
          <a:bodyPr wrap="none">
            <a:spAutoFit/>
          </a:bodyPr>
          <a:lstStyle/>
          <a:p>
            <a:pPr latinLnBrk="0"/>
            <a:r>
              <a:rPr lang="ja-JP" altLang="en-US" sz="1300">
                <a:solidFill>
                  <a:schemeClr val="bg2"/>
                </a:solidFill>
              </a:rPr>
              <a:t>主の母上がわたしのところに</a:t>
            </a:r>
            <a:endParaRPr lang="en-US" altLang="ja-JP" sz="1300">
              <a:solidFill>
                <a:schemeClr val="bg2"/>
              </a:solidFill>
            </a:endParaRPr>
          </a:p>
          <a:p>
            <a:pPr latinLnBrk="0"/>
            <a:r>
              <a:rPr lang="ja-JP" altLang="en-US" sz="1300">
                <a:solidFill>
                  <a:schemeClr val="bg2"/>
                </a:solidFill>
              </a:rPr>
              <a:t>きてくださるとは、</a:t>
            </a:r>
            <a:endParaRPr lang="en-US" altLang="ja-JP" sz="1300">
              <a:solidFill>
                <a:schemeClr val="bg2"/>
              </a:solidFill>
            </a:endParaRPr>
          </a:p>
          <a:p>
            <a:pPr latinLnBrk="0"/>
            <a:r>
              <a:rPr lang="ja-JP" altLang="en-US" sz="1300">
                <a:solidFill>
                  <a:schemeClr val="bg2"/>
                </a:solidFill>
              </a:rPr>
              <a:t>なんという光栄でしょう</a:t>
            </a:r>
          </a:p>
        </p:txBody>
      </p:sp>
      <p:sp>
        <p:nvSpPr>
          <p:cNvPr id="312357" name="テキスト ボックス 63"/>
          <p:cNvSpPr txBox="1">
            <a:spLocks noChangeArrowheads="1"/>
          </p:cNvSpPr>
          <p:nvPr/>
        </p:nvSpPr>
        <p:spPr bwMode="auto">
          <a:xfrm>
            <a:off x="1724025" y="3429000"/>
            <a:ext cx="944563" cy="290513"/>
          </a:xfrm>
          <a:prstGeom prst="rect">
            <a:avLst/>
          </a:prstGeom>
          <a:noFill/>
          <a:ln w="9525">
            <a:noFill/>
            <a:miter lim="800000"/>
            <a:headEnd/>
            <a:tailEnd/>
          </a:ln>
        </p:spPr>
        <p:txBody>
          <a:bodyPr wrap="none">
            <a:spAutoFit/>
          </a:bodyPr>
          <a:lstStyle/>
          <a:p>
            <a:pPr latinLnBrk="0"/>
            <a:r>
              <a:rPr lang="ja-JP" altLang="en-US" sz="1300">
                <a:solidFill>
                  <a:schemeClr val="bg2"/>
                </a:solidFill>
              </a:rPr>
              <a:t>（ルカ</a:t>
            </a:r>
            <a:r>
              <a:rPr lang="en-US" altLang="ja-JP" sz="1300">
                <a:solidFill>
                  <a:schemeClr val="bg2"/>
                </a:solidFill>
              </a:rPr>
              <a:t>1/43</a:t>
            </a:r>
            <a:r>
              <a:rPr lang="ja-JP" altLang="en-US" sz="1300">
                <a:solidFill>
                  <a:schemeClr val="bg2"/>
                </a:solidFill>
              </a:rPr>
              <a:t>）</a:t>
            </a:r>
          </a:p>
        </p:txBody>
      </p:sp>
      <p:sp>
        <p:nvSpPr>
          <p:cNvPr id="312358" name="テキスト ボックス 64"/>
          <p:cNvSpPr txBox="1">
            <a:spLocks noChangeArrowheads="1"/>
          </p:cNvSpPr>
          <p:nvPr/>
        </p:nvSpPr>
        <p:spPr bwMode="auto">
          <a:xfrm>
            <a:off x="1357313" y="5000625"/>
            <a:ext cx="5557837" cy="641350"/>
          </a:xfrm>
          <a:prstGeom prst="rect">
            <a:avLst/>
          </a:prstGeom>
          <a:noFill/>
          <a:ln w="9525">
            <a:noFill/>
            <a:miter lim="800000"/>
            <a:headEnd/>
            <a:tailEnd/>
          </a:ln>
        </p:spPr>
        <p:txBody>
          <a:bodyPr wrap="none">
            <a:spAutoFit/>
          </a:bodyPr>
          <a:lstStyle/>
          <a:p>
            <a:pPr latinLnBrk="0"/>
            <a:r>
              <a:rPr lang="ja-JP" altLang="en-US" sz="1800">
                <a:solidFill>
                  <a:schemeClr val="bg2"/>
                </a:solidFill>
              </a:rPr>
              <a:t>ザカリア家庭の不信（ザカリア、エリザベツ、洗礼ヨハネ）</a:t>
            </a:r>
            <a:endParaRPr lang="en-US" altLang="ja-JP" sz="1800">
              <a:solidFill>
                <a:schemeClr val="bg2"/>
              </a:solidFill>
            </a:endParaRPr>
          </a:p>
          <a:p>
            <a:pPr latinLnBrk="0"/>
            <a:r>
              <a:rPr lang="ja-JP" altLang="en-US" sz="1800">
                <a:solidFill>
                  <a:schemeClr val="bg2"/>
                </a:solidFill>
              </a:rPr>
              <a:t>ヨセフ家庭の不信（ヨセフ、マリア）</a:t>
            </a:r>
          </a:p>
        </p:txBody>
      </p:sp>
      <p:sp>
        <p:nvSpPr>
          <p:cNvPr id="312359" name="テキスト ボックス 65"/>
          <p:cNvSpPr txBox="1">
            <a:spLocks noChangeArrowheads="1"/>
          </p:cNvSpPr>
          <p:nvPr/>
        </p:nvSpPr>
        <p:spPr bwMode="auto">
          <a:xfrm>
            <a:off x="1071563" y="5715000"/>
            <a:ext cx="5976937" cy="641350"/>
          </a:xfrm>
          <a:prstGeom prst="rect">
            <a:avLst/>
          </a:prstGeom>
          <a:noFill/>
          <a:ln w="9525">
            <a:noFill/>
            <a:miter lim="800000"/>
            <a:headEnd/>
            <a:tailEnd/>
          </a:ln>
        </p:spPr>
        <p:txBody>
          <a:bodyPr wrap="none">
            <a:spAutoFit/>
          </a:bodyPr>
          <a:lstStyle/>
          <a:p>
            <a:pPr latinLnBrk="0"/>
            <a:r>
              <a:rPr lang="ja-JP" altLang="en-US" sz="1800">
                <a:solidFill>
                  <a:schemeClr val="bg2"/>
                </a:solidFill>
              </a:rPr>
              <a:t>なぜ不信するようになったのか？</a:t>
            </a:r>
            <a:endParaRPr lang="en-US" altLang="ja-JP" sz="1800">
              <a:solidFill>
                <a:schemeClr val="bg2"/>
              </a:solidFill>
            </a:endParaRPr>
          </a:p>
          <a:p>
            <a:pPr latinLnBrk="0"/>
            <a:r>
              <a:rPr lang="ja-JP" altLang="en-US" sz="1800">
                <a:solidFill>
                  <a:schemeClr val="bg2"/>
                </a:solidFill>
              </a:rPr>
              <a:t>イエス様の誕生、イエス様の成長過程、イエス様の結婚問題</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テキスト ボックス 2"/>
          <p:cNvSpPr txBox="1">
            <a:spLocks noChangeArrowheads="1"/>
          </p:cNvSpPr>
          <p:nvPr/>
        </p:nvSpPr>
        <p:spPr bwMode="auto">
          <a:xfrm>
            <a:off x="468313" y="620713"/>
            <a:ext cx="6376987"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３． イエス様の霊的基盤を探す再出発（公生涯路程）</a:t>
            </a:r>
          </a:p>
        </p:txBody>
      </p:sp>
      <p:sp>
        <p:nvSpPr>
          <p:cNvPr id="313346" name="テキスト ボックス 49"/>
          <p:cNvSpPr txBox="1">
            <a:spLocks noChangeArrowheads="1"/>
          </p:cNvSpPr>
          <p:nvPr/>
        </p:nvSpPr>
        <p:spPr bwMode="auto">
          <a:xfrm>
            <a:off x="571500" y="1428750"/>
            <a:ext cx="8032750" cy="3251200"/>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（１） イエス様が家を出られる（公生涯の出発）</a:t>
            </a:r>
            <a:endParaRPr lang="en-US" altLang="ja-JP" sz="2000">
              <a:solidFill>
                <a:schemeClr val="bg2"/>
              </a:solidFill>
            </a:endParaRPr>
          </a:p>
          <a:p>
            <a:pPr latinLnBrk="0">
              <a:spcBef>
                <a:spcPts val="600"/>
              </a:spcBef>
            </a:pPr>
            <a:r>
              <a:rPr lang="ja-JP" altLang="en-US" sz="1800">
                <a:solidFill>
                  <a:schemeClr val="bg2"/>
                </a:solidFill>
              </a:rPr>
              <a:t>　　１） イエス様の嘆息</a:t>
            </a:r>
            <a:endParaRPr lang="en-US" altLang="ja-JP" sz="1800">
              <a:solidFill>
                <a:schemeClr val="bg2"/>
              </a:solidFill>
            </a:endParaRPr>
          </a:p>
          <a:p>
            <a:pPr latinLnBrk="0"/>
            <a:r>
              <a:rPr lang="ja-JP" altLang="en-US" sz="1600">
                <a:solidFill>
                  <a:schemeClr val="bg2"/>
                </a:solidFill>
              </a:rPr>
              <a:t>　　　　　「きつねには穴があり、空の鳥には巣がある。</a:t>
            </a:r>
            <a:endParaRPr lang="en-US" altLang="ja-JP" sz="1600">
              <a:solidFill>
                <a:schemeClr val="bg2"/>
              </a:solidFill>
            </a:endParaRPr>
          </a:p>
          <a:p>
            <a:pPr latinLnBrk="0"/>
            <a:r>
              <a:rPr lang="ja-JP" altLang="en-US" sz="1600">
                <a:solidFill>
                  <a:schemeClr val="bg2"/>
                </a:solidFill>
              </a:rPr>
              <a:t>　　　　　　しかし、人の子にはまくらする所がない」 </a:t>
            </a:r>
            <a:r>
              <a:rPr lang="ja-JP" altLang="en-US" sz="1400">
                <a:solidFill>
                  <a:schemeClr val="bg2"/>
                </a:solidFill>
              </a:rPr>
              <a:t>（マタイ ８</a:t>
            </a:r>
            <a:r>
              <a:rPr lang="en-US" altLang="ja-JP" sz="1400">
                <a:solidFill>
                  <a:schemeClr val="bg2"/>
                </a:solidFill>
              </a:rPr>
              <a:t>/</a:t>
            </a:r>
            <a:r>
              <a:rPr lang="ja-JP" altLang="en-US" sz="1400">
                <a:solidFill>
                  <a:schemeClr val="bg2"/>
                </a:solidFill>
              </a:rPr>
              <a:t>２０）</a:t>
            </a:r>
            <a:endParaRPr lang="en-US" altLang="ja-JP" sz="1400">
              <a:solidFill>
                <a:schemeClr val="bg2"/>
              </a:solidFill>
            </a:endParaRPr>
          </a:p>
          <a:p>
            <a:pPr latinLnBrk="0">
              <a:spcBef>
                <a:spcPts val="600"/>
              </a:spcBef>
            </a:pPr>
            <a:r>
              <a:rPr lang="ja-JP" altLang="en-US" sz="1800">
                <a:solidFill>
                  <a:schemeClr val="bg2"/>
                </a:solidFill>
                <a:latin typeface="ＭＳ Ｐゴシック" pitchFamily="34" charset="-128"/>
              </a:rPr>
              <a:t>　　２） カナの婚礼の宴</a:t>
            </a:r>
            <a:endParaRPr lang="en-US" altLang="ja-JP" sz="18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　　　　　</a:t>
            </a:r>
            <a:r>
              <a:rPr lang="ja-JP" altLang="en-US" sz="1600">
                <a:solidFill>
                  <a:schemeClr val="bg2"/>
                </a:solidFill>
              </a:rPr>
              <a:t>「婦人よ、あなたは、わたしと、なんの係わりがありますか。</a:t>
            </a:r>
            <a:endParaRPr lang="en-US" altLang="ja-JP" sz="1600">
              <a:solidFill>
                <a:schemeClr val="bg2"/>
              </a:solidFill>
            </a:endParaRPr>
          </a:p>
          <a:p>
            <a:pPr latinLnBrk="0"/>
            <a:r>
              <a:rPr lang="ja-JP" altLang="en-US" sz="1600">
                <a:solidFill>
                  <a:schemeClr val="bg2"/>
                </a:solidFill>
              </a:rPr>
              <a:t>　　　　　　わたしの時は、まだきていません」</a:t>
            </a:r>
            <a:r>
              <a:rPr lang="ja-JP" altLang="en-US" sz="1400">
                <a:solidFill>
                  <a:schemeClr val="bg2"/>
                </a:solidFill>
              </a:rPr>
              <a:t>（ヨハネ ２</a:t>
            </a:r>
            <a:r>
              <a:rPr lang="en-US" altLang="ja-JP" sz="1400">
                <a:solidFill>
                  <a:schemeClr val="bg2"/>
                </a:solidFill>
              </a:rPr>
              <a:t>/</a:t>
            </a:r>
            <a:r>
              <a:rPr lang="ja-JP" altLang="en-US" sz="1400">
                <a:solidFill>
                  <a:schemeClr val="bg2"/>
                </a:solidFill>
              </a:rPr>
              <a:t>４）</a:t>
            </a:r>
            <a:r>
              <a:rPr lang="ja-JP" altLang="en-US" sz="1600">
                <a:solidFill>
                  <a:schemeClr val="bg2"/>
                </a:solidFill>
              </a:rPr>
              <a:t>　 </a:t>
            </a:r>
            <a:endParaRPr lang="en-US" altLang="ja-JP" sz="1600">
              <a:solidFill>
                <a:schemeClr val="bg2"/>
              </a:solidFill>
            </a:endParaRPr>
          </a:p>
          <a:p>
            <a:pPr latinLnBrk="0">
              <a:spcBef>
                <a:spcPts val="600"/>
              </a:spcBef>
            </a:pPr>
            <a:r>
              <a:rPr lang="ja-JP" altLang="en-US" sz="1800">
                <a:solidFill>
                  <a:schemeClr val="bg2"/>
                </a:solidFill>
                <a:latin typeface="ＭＳ Ｐゴシック" pitchFamily="34" charset="-128"/>
              </a:rPr>
              <a:t>　　３） 母と弟たちが尋ねてくる</a:t>
            </a:r>
            <a:endParaRPr lang="en-US" altLang="ja-JP" sz="1800">
              <a:solidFill>
                <a:schemeClr val="bg2"/>
              </a:solidFill>
              <a:latin typeface="ＭＳ Ｐゴシック" pitchFamily="34" charset="-128"/>
            </a:endParaRPr>
          </a:p>
          <a:p>
            <a:pPr latinLnBrk="0"/>
            <a:r>
              <a:rPr lang="ja-JP" altLang="en-US" sz="1600">
                <a:solidFill>
                  <a:schemeClr val="bg2"/>
                </a:solidFill>
              </a:rPr>
              <a:t>　　　　　「わたしの母とは、だれのことか。わたしの兄弟とは、だれのことか」</a:t>
            </a:r>
            <a:r>
              <a:rPr lang="ja-JP" altLang="en-US" sz="1400">
                <a:solidFill>
                  <a:schemeClr val="bg2"/>
                </a:solidFill>
              </a:rPr>
              <a:t>（マタイ １２</a:t>
            </a:r>
            <a:r>
              <a:rPr lang="en-US" altLang="ja-JP" sz="1400">
                <a:solidFill>
                  <a:schemeClr val="bg2"/>
                </a:solidFill>
              </a:rPr>
              <a:t>/</a:t>
            </a:r>
            <a:r>
              <a:rPr lang="ja-JP" altLang="en-US" sz="1400">
                <a:solidFill>
                  <a:schemeClr val="bg2"/>
                </a:solidFill>
              </a:rPr>
              <a:t>４８）</a:t>
            </a:r>
            <a:endParaRPr lang="en-US" altLang="ja-JP" sz="1400">
              <a:solidFill>
                <a:schemeClr val="bg2"/>
              </a:solidFill>
            </a:endParaRPr>
          </a:p>
          <a:p>
            <a:pPr latinLnBrk="0"/>
            <a:endParaRPr lang="en-US" altLang="ja-JP" sz="2000">
              <a:solidFill>
                <a:schemeClr val="bg2"/>
              </a:solidFill>
            </a:endParaRPr>
          </a:p>
          <a:p>
            <a:pPr latinLnBrk="0"/>
            <a:endParaRPr lang="ja-JP" altLang="en-US" sz="1800">
              <a:solidFill>
                <a:schemeClr val="bg2"/>
              </a:solidFill>
            </a:endParaRPr>
          </a:p>
        </p:txBody>
      </p:sp>
      <p:sp>
        <p:nvSpPr>
          <p:cNvPr id="313347" name="テキスト ボックス 50"/>
          <p:cNvSpPr txBox="1">
            <a:spLocks noChangeArrowheads="1"/>
          </p:cNvSpPr>
          <p:nvPr/>
        </p:nvSpPr>
        <p:spPr bwMode="auto">
          <a:xfrm>
            <a:off x="571500" y="4202113"/>
            <a:ext cx="6643688" cy="10064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（２） サマリヤの女との対話（井戸のそばで）</a:t>
            </a:r>
          </a:p>
          <a:p>
            <a:pPr latinLnBrk="0"/>
            <a:endParaRPr lang="ja-JP"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（３）最後の晩餐とイスカリオテのユダの背信（ルカ</a:t>
            </a:r>
            <a:r>
              <a:rPr lang="en-US" altLang="ja-JP" sz="2000">
                <a:solidFill>
                  <a:schemeClr val="bg2"/>
                </a:solidFill>
                <a:latin typeface="ＭＳ Ｐゴシック" pitchFamily="34" charset="-128"/>
              </a:rPr>
              <a:t>12/48</a:t>
            </a:r>
            <a:r>
              <a:rPr lang="ja-JP" altLang="en-US" sz="2000">
                <a:solidFill>
                  <a:schemeClr val="bg2"/>
                </a:solidFill>
                <a:latin typeface="ＭＳ Ｐゴシック" pitchFamily="34" charset="-128"/>
              </a:rPr>
              <a:t>）　</a:t>
            </a:r>
            <a:endParaRPr lang="ja-JP" altLang="en-US" sz="1800">
              <a:solidFill>
                <a:schemeClr val="bg2"/>
              </a:solidFill>
            </a:endParaRPr>
          </a:p>
        </p:txBody>
      </p:sp>
      <p:sp>
        <p:nvSpPr>
          <p:cNvPr id="313348" name="テキスト ボックス 51"/>
          <p:cNvSpPr txBox="1">
            <a:spLocks noChangeArrowheads="1"/>
          </p:cNvSpPr>
          <p:nvPr/>
        </p:nvSpPr>
        <p:spPr bwMode="auto">
          <a:xfrm>
            <a:off x="571500" y="5422900"/>
            <a:ext cx="8572500" cy="88582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4</a:t>
            </a:r>
            <a:r>
              <a:rPr lang="ja-JP" altLang="en-US" sz="2000">
                <a:solidFill>
                  <a:schemeClr val="bg2"/>
                </a:solidFill>
                <a:latin typeface="ＭＳ Ｐゴシック" pitchFamily="34" charset="-128"/>
              </a:rPr>
              <a:t>） ゲッセマネの談判祈祷</a:t>
            </a:r>
            <a:endParaRPr lang="en-US" altLang="ja-JP" sz="20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　　　　</a:t>
            </a:r>
            <a:r>
              <a:rPr lang="ja-JP" altLang="en-US" sz="1600">
                <a:solidFill>
                  <a:schemeClr val="bg2"/>
                </a:solidFill>
              </a:rPr>
              <a:t> 「わが父よ、もしできることでしたらどうか、この杯をわたしから過ぎ去らせてください。</a:t>
            </a:r>
            <a:endParaRPr lang="en-US" altLang="ja-JP" sz="1600">
              <a:solidFill>
                <a:schemeClr val="bg2"/>
              </a:solidFill>
            </a:endParaRPr>
          </a:p>
          <a:p>
            <a:pPr latinLnBrk="0"/>
            <a:r>
              <a:rPr lang="ja-JP" altLang="en-US" sz="1600">
                <a:solidFill>
                  <a:schemeClr val="bg2"/>
                </a:solidFill>
              </a:rPr>
              <a:t>　　　　　しかし、わたしの思いのままにではなく、みこころのままになさって下さい」</a:t>
            </a:r>
            <a:r>
              <a:rPr lang="ja-JP" altLang="en-US" sz="1400">
                <a:solidFill>
                  <a:schemeClr val="bg2"/>
                </a:solidFill>
              </a:rPr>
              <a:t>（マタイ ２６</a:t>
            </a:r>
            <a:r>
              <a:rPr lang="en-US" altLang="ja-JP" sz="1400">
                <a:solidFill>
                  <a:schemeClr val="bg2"/>
                </a:solidFill>
              </a:rPr>
              <a:t>/</a:t>
            </a:r>
            <a:r>
              <a:rPr lang="ja-JP" altLang="en-US" sz="1400">
                <a:solidFill>
                  <a:schemeClr val="bg2"/>
                </a:solidFill>
              </a:rPr>
              <a:t>３９）</a:t>
            </a:r>
            <a:r>
              <a:rPr lang="ja-JP" altLang="en-US" sz="1600">
                <a:solidFill>
                  <a:schemeClr val="bg2"/>
                </a:solidFill>
              </a:rPr>
              <a:t> </a:t>
            </a:r>
          </a:p>
        </p:txBody>
      </p:sp>
      <p:sp>
        <p:nvSpPr>
          <p:cNvPr id="313349" name="テキスト ボックス 52"/>
          <p:cNvSpPr txBox="1">
            <a:spLocks noChangeArrowheads="1"/>
          </p:cNvSpPr>
          <p:nvPr/>
        </p:nvSpPr>
        <p:spPr bwMode="auto">
          <a:xfrm>
            <a:off x="500063" y="6375400"/>
            <a:ext cx="5715000" cy="366713"/>
          </a:xfrm>
          <a:prstGeom prst="rect">
            <a:avLst/>
          </a:prstGeom>
          <a:noFill/>
          <a:ln w="9525">
            <a:noFill/>
            <a:miter lim="800000"/>
            <a:headEnd/>
            <a:tailEnd/>
          </a:ln>
        </p:spPr>
        <p:txBody>
          <a:bodyPr>
            <a:spAutoFit/>
          </a:bodyPr>
          <a:lstStyle/>
          <a:p>
            <a:pPr latinLnBrk="0"/>
            <a:r>
              <a:rPr lang="ja-JP" altLang="en-US" sz="1800" b="0">
                <a:solidFill>
                  <a:schemeClr val="bg2"/>
                </a:solidFill>
                <a:latin typeface="ＭＳ Ｐゴシック" pitchFamily="34" charset="-128"/>
              </a:rPr>
              <a:t>　　　　</a:t>
            </a:r>
            <a:r>
              <a:rPr lang="ja-JP" altLang="en-US" sz="1800" b="0">
                <a:solidFill>
                  <a:schemeClr val="bg2"/>
                </a:solidFill>
              </a:rPr>
              <a:t> </a:t>
            </a:r>
            <a:r>
              <a:rPr lang="ja-JP" altLang="en-US" sz="1800">
                <a:solidFill>
                  <a:schemeClr val="bg2"/>
                </a:solidFill>
              </a:rPr>
              <a:t>三弟子たちが眠る・・・霊肉の基盤を失った</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テキスト ボックス 3"/>
          <p:cNvSpPr txBox="1">
            <a:spLocks noChangeArrowheads="1"/>
          </p:cNvSpPr>
          <p:nvPr/>
        </p:nvSpPr>
        <p:spPr bwMode="auto">
          <a:xfrm>
            <a:off x="571500" y="1428750"/>
            <a:ext cx="7735888" cy="4152900"/>
          </a:xfrm>
          <a:prstGeom prst="rect">
            <a:avLst/>
          </a:prstGeom>
          <a:noFill/>
          <a:ln w="9525">
            <a:noFill/>
            <a:miter lim="800000"/>
            <a:headEnd/>
            <a:tailEnd/>
          </a:ln>
        </p:spPr>
        <p:txBody>
          <a:bodyPr>
            <a:spAutoFit/>
          </a:bodyPr>
          <a:lstStyle/>
          <a:p>
            <a:pPr latinLnBrk="0">
              <a:spcBef>
                <a:spcPts val="600"/>
              </a:spcBef>
            </a:pPr>
            <a:r>
              <a:rPr lang="ja-JP" altLang="en-US" sz="1800" b="0">
                <a:solidFill>
                  <a:schemeClr val="bg2"/>
                </a:solidFill>
              </a:rPr>
              <a:t>　　</a:t>
            </a:r>
            <a:r>
              <a:rPr lang="ja-JP" altLang="en-US" sz="1800">
                <a:solidFill>
                  <a:schemeClr val="bg2"/>
                </a:solidFill>
              </a:rPr>
              <a:t>１） カヤパ裁判</a:t>
            </a:r>
            <a:endParaRPr lang="en-US" altLang="ja-JP" sz="1800">
              <a:solidFill>
                <a:schemeClr val="bg2"/>
              </a:solidFill>
            </a:endParaRPr>
          </a:p>
          <a:p>
            <a:pPr latinLnBrk="0">
              <a:spcBef>
                <a:spcPts val="600"/>
              </a:spcBef>
            </a:pPr>
            <a:r>
              <a:rPr lang="ja-JP" altLang="en-US" sz="1600">
                <a:solidFill>
                  <a:schemeClr val="bg2"/>
                </a:solidFill>
              </a:rPr>
              <a:t>　　　　　罪目 ： </a:t>
            </a:r>
            <a:r>
              <a:rPr lang="ja-JP" altLang="en-US" sz="1600" u="sng">
                <a:solidFill>
                  <a:schemeClr val="bg2"/>
                </a:solidFill>
              </a:rPr>
              <a:t>あなたは神の子キリストなのかどうか</a:t>
            </a:r>
            <a:endParaRPr lang="en-US" altLang="ja-JP" sz="1400" u="sng">
              <a:solidFill>
                <a:schemeClr val="bg2"/>
              </a:solidFill>
            </a:endParaRPr>
          </a:p>
          <a:p>
            <a:pPr latinLnBrk="0">
              <a:spcBef>
                <a:spcPts val="600"/>
              </a:spcBef>
            </a:pPr>
            <a:r>
              <a:rPr lang="ja-JP" altLang="en-US" sz="1800">
                <a:solidFill>
                  <a:schemeClr val="bg2"/>
                </a:solidFill>
                <a:latin typeface="ＭＳ Ｐゴシック" pitchFamily="34" charset="-128"/>
              </a:rPr>
              <a:t>　　２） ピラト裁判</a:t>
            </a:r>
            <a:endParaRPr lang="en-US" altLang="ja-JP" sz="1800">
              <a:solidFill>
                <a:schemeClr val="bg2"/>
              </a:solidFill>
              <a:latin typeface="ＭＳ Ｐゴシック" pitchFamily="34" charset="-128"/>
            </a:endParaRPr>
          </a:p>
          <a:p>
            <a:pPr latinLnBrk="0">
              <a:spcBef>
                <a:spcPts val="600"/>
              </a:spcBef>
            </a:pPr>
            <a:r>
              <a:rPr lang="ja-JP" altLang="en-US" sz="1600">
                <a:solidFill>
                  <a:schemeClr val="bg2"/>
                </a:solidFill>
                <a:latin typeface="ＭＳ Ｐゴシック" pitchFamily="34" charset="-128"/>
              </a:rPr>
              <a:t>　　　　　</a:t>
            </a:r>
            <a:r>
              <a:rPr lang="ja-JP" altLang="en-US" sz="1600">
                <a:solidFill>
                  <a:schemeClr val="bg2"/>
                </a:solidFill>
              </a:rPr>
              <a:t>罪目 ： </a:t>
            </a:r>
            <a:r>
              <a:rPr lang="ja-JP" altLang="en-US" sz="1600" u="sng">
                <a:solidFill>
                  <a:schemeClr val="bg2"/>
                </a:solidFill>
              </a:rPr>
              <a:t>あなたがユダヤ人の王であるか</a:t>
            </a:r>
            <a:r>
              <a:rPr lang="ja-JP" altLang="en-US" sz="1600">
                <a:solidFill>
                  <a:schemeClr val="bg2"/>
                </a:solidFill>
              </a:rPr>
              <a:t> </a:t>
            </a:r>
            <a:endParaRPr lang="en-US" altLang="ja-JP" sz="1600">
              <a:solidFill>
                <a:schemeClr val="bg2"/>
              </a:solidFill>
            </a:endParaRPr>
          </a:p>
          <a:p>
            <a:pPr latinLnBrk="0"/>
            <a:r>
              <a:rPr lang="ja-JP" altLang="en-US" sz="1600">
                <a:solidFill>
                  <a:schemeClr val="bg2"/>
                </a:solidFill>
              </a:rPr>
              <a:t>　　　　　</a:t>
            </a:r>
            <a:endParaRPr lang="en-US" altLang="ja-JP" sz="1600">
              <a:solidFill>
                <a:schemeClr val="bg2"/>
              </a:solidFill>
            </a:endParaRPr>
          </a:p>
          <a:p>
            <a:pPr latinLnBrk="0"/>
            <a:r>
              <a:rPr lang="ja-JP" altLang="en-US" sz="1600">
                <a:solidFill>
                  <a:schemeClr val="bg2"/>
                </a:solidFill>
              </a:rPr>
              <a:t>　　　　　イスラエルは、死刑の執行権がない</a:t>
            </a:r>
            <a:endParaRPr lang="en-US" altLang="ja-JP" sz="1600">
              <a:solidFill>
                <a:schemeClr val="bg2"/>
              </a:solidFill>
            </a:endParaRPr>
          </a:p>
          <a:p>
            <a:pPr latinLnBrk="0"/>
            <a:r>
              <a:rPr lang="ja-JP" altLang="en-US" sz="1600">
                <a:solidFill>
                  <a:schemeClr val="bg2"/>
                </a:solidFill>
              </a:rPr>
              <a:t>　　　　　総督ピラトは・・・この人には罪がないと言い</a:t>
            </a:r>
            <a:endParaRPr lang="en-US" altLang="ja-JP" sz="1600">
              <a:solidFill>
                <a:schemeClr val="bg2"/>
              </a:solidFill>
            </a:endParaRPr>
          </a:p>
          <a:p>
            <a:pPr latinLnBrk="0"/>
            <a:r>
              <a:rPr lang="ja-JP" altLang="en-US" sz="1600">
                <a:solidFill>
                  <a:schemeClr val="bg2"/>
                </a:solidFill>
              </a:rPr>
              <a:t>　　　　　バラバとイエス様・・・どちらを許すべきか？群衆に尋ねる</a:t>
            </a:r>
            <a:r>
              <a:rPr lang="ja-JP" altLang="en-US" sz="1400">
                <a:solidFill>
                  <a:schemeClr val="bg2"/>
                </a:solidFill>
              </a:rPr>
              <a:t>（マタイ ２７</a:t>
            </a:r>
            <a:r>
              <a:rPr lang="en-US" altLang="ja-JP" sz="1400">
                <a:solidFill>
                  <a:schemeClr val="bg2"/>
                </a:solidFill>
              </a:rPr>
              <a:t>/</a:t>
            </a:r>
            <a:r>
              <a:rPr lang="ja-JP" altLang="en-US" sz="1400">
                <a:solidFill>
                  <a:schemeClr val="bg2"/>
                </a:solidFill>
              </a:rPr>
              <a:t>１５～１９）</a:t>
            </a:r>
            <a:endParaRPr lang="en-US" altLang="ja-JP" sz="1400">
              <a:solidFill>
                <a:schemeClr val="bg2"/>
              </a:solidFill>
            </a:endParaRPr>
          </a:p>
          <a:p>
            <a:pPr latinLnBrk="0"/>
            <a:r>
              <a:rPr lang="ja-JP" altLang="en-US" sz="1600">
                <a:solidFill>
                  <a:schemeClr val="bg2"/>
                </a:solidFill>
              </a:rPr>
              <a:t>　　　　　群衆たち・・・バラバを許し、イエス様を十字架につけるべきだ。</a:t>
            </a:r>
            <a:endParaRPr lang="en-US" altLang="ja-JP" sz="1600">
              <a:solidFill>
                <a:schemeClr val="bg2"/>
              </a:solidFill>
            </a:endParaRPr>
          </a:p>
          <a:p>
            <a:pPr latinLnBrk="0"/>
            <a:r>
              <a:rPr lang="ja-JP" altLang="en-US" sz="1600">
                <a:solidFill>
                  <a:schemeClr val="bg2"/>
                </a:solidFill>
              </a:rPr>
              <a:t>　　　　　「その血の責任は、われわれとわれわれの子孫の上にかかってもよい」</a:t>
            </a:r>
            <a:endParaRPr lang="en-US" altLang="ja-JP" sz="1600">
              <a:solidFill>
                <a:schemeClr val="bg2"/>
              </a:solidFill>
            </a:endParaRPr>
          </a:p>
          <a:p>
            <a:pPr latinLnBrk="0"/>
            <a:r>
              <a:rPr lang="ja-JP" altLang="en-US" sz="1600">
                <a:solidFill>
                  <a:schemeClr val="bg2"/>
                </a:solidFill>
              </a:rPr>
              <a:t>　　　　　　　　　　　　　　　　　　　　　　　　　　　　　　　　　　　　　　　　</a:t>
            </a:r>
            <a:r>
              <a:rPr lang="ja-JP" altLang="en-US" sz="1400">
                <a:solidFill>
                  <a:schemeClr val="bg2"/>
                </a:solidFill>
              </a:rPr>
              <a:t>（マタイ ２７</a:t>
            </a:r>
            <a:r>
              <a:rPr lang="en-US" altLang="ja-JP" sz="1400">
                <a:solidFill>
                  <a:schemeClr val="bg2"/>
                </a:solidFill>
              </a:rPr>
              <a:t>/</a:t>
            </a:r>
            <a:r>
              <a:rPr lang="ja-JP" altLang="en-US" sz="1400">
                <a:solidFill>
                  <a:schemeClr val="bg2"/>
                </a:solidFill>
              </a:rPr>
              <a:t>２０～２６）</a:t>
            </a:r>
            <a:endParaRPr lang="en-US" altLang="ja-JP" sz="1400">
              <a:solidFill>
                <a:schemeClr val="bg2"/>
              </a:solidFill>
            </a:endParaRPr>
          </a:p>
          <a:p>
            <a:pPr latinLnBrk="0">
              <a:spcBef>
                <a:spcPts val="600"/>
              </a:spcBef>
            </a:pPr>
            <a:r>
              <a:rPr lang="ja-JP" altLang="en-US" sz="1800">
                <a:solidFill>
                  <a:schemeClr val="bg2"/>
                </a:solidFill>
                <a:latin typeface="ＭＳ Ｐゴシック" pitchFamily="34" charset="-128"/>
              </a:rPr>
              <a:t>　　３） イエス様の逮捕</a:t>
            </a:r>
            <a:endParaRPr lang="en-US" altLang="ja-JP" sz="1800">
              <a:solidFill>
                <a:schemeClr val="bg2"/>
              </a:solidFill>
              <a:latin typeface="ＭＳ Ｐゴシック" pitchFamily="34" charset="-128"/>
            </a:endParaRPr>
          </a:p>
          <a:p>
            <a:pPr latinLnBrk="0">
              <a:spcBef>
                <a:spcPts val="600"/>
              </a:spcBef>
            </a:pPr>
            <a:endParaRPr lang="en-US" altLang="ja-JP" sz="1800">
              <a:solidFill>
                <a:schemeClr val="bg2"/>
              </a:solidFill>
              <a:latin typeface="ＭＳ Ｐゴシック" pitchFamily="34" charset="-128"/>
            </a:endParaRPr>
          </a:p>
          <a:p>
            <a:pPr latinLnBrk="0">
              <a:spcBef>
                <a:spcPts val="600"/>
              </a:spcBef>
            </a:pPr>
            <a:r>
              <a:rPr lang="ja-JP" altLang="en-US" sz="2000">
                <a:solidFill>
                  <a:schemeClr val="bg2"/>
                </a:solidFill>
              </a:rPr>
              <a:t>　　　　（イエス様）・・・・・・十字架を指示</a:t>
            </a:r>
          </a:p>
        </p:txBody>
      </p:sp>
      <p:sp>
        <p:nvSpPr>
          <p:cNvPr id="314370" name="テキスト ボックス 5"/>
          <p:cNvSpPr txBox="1">
            <a:spLocks noChangeArrowheads="1"/>
          </p:cNvSpPr>
          <p:nvPr/>
        </p:nvSpPr>
        <p:spPr bwMode="auto">
          <a:xfrm>
            <a:off x="642938" y="476250"/>
            <a:ext cx="4500562"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5</a:t>
            </a:r>
            <a:r>
              <a:rPr lang="ja-JP" altLang="en-US" sz="2000">
                <a:solidFill>
                  <a:schemeClr val="bg2"/>
                </a:solidFill>
                <a:latin typeface="ＭＳ Ｐゴシック" pitchFamily="34" charset="-128"/>
              </a:rPr>
              <a:t>）</a:t>
            </a:r>
            <a:r>
              <a:rPr lang="ja-JP" altLang="en-US" sz="2000">
                <a:solidFill>
                  <a:schemeClr val="bg2"/>
                </a:solidFill>
              </a:rPr>
              <a:t>イエス様の裁判および逮捕</a:t>
            </a:r>
            <a:endParaRPr lang="ja-JP" altLang="en-US" sz="1600">
              <a:solidFill>
                <a:schemeClr val="bg2"/>
              </a:solidFill>
            </a:endParaRP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テキスト ボックス 2"/>
          <p:cNvSpPr txBox="1">
            <a:spLocks noChangeArrowheads="1"/>
          </p:cNvSpPr>
          <p:nvPr/>
        </p:nvSpPr>
        <p:spPr bwMode="auto">
          <a:xfrm>
            <a:off x="642938" y="549275"/>
            <a:ext cx="4500562"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6</a:t>
            </a:r>
            <a:r>
              <a:rPr lang="ja-JP" altLang="en-US" sz="2000">
                <a:solidFill>
                  <a:schemeClr val="bg2"/>
                </a:solidFill>
                <a:latin typeface="ＭＳ Ｐゴシック" pitchFamily="34" charset="-128"/>
              </a:rPr>
              <a:t>） 十字架上の</a:t>
            </a:r>
            <a:r>
              <a:rPr lang="ja-JP" altLang="en-US" sz="2000">
                <a:solidFill>
                  <a:schemeClr val="bg2"/>
                </a:solidFill>
              </a:rPr>
              <a:t>イエス様</a:t>
            </a:r>
            <a:endParaRPr lang="ja-JP" altLang="en-US" sz="1600">
              <a:solidFill>
                <a:schemeClr val="bg2"/>
              </a:solidFill>
            </a:endParaRPr>
          </a:p>
        </p:txBody>
      </p:sp>
      <p:sp>
        <p:nvSpPr>
          <p:cNvPr id="315394" name="テキスト ボックス 3"/>
          <p:cNvSpPr txBox="1">
            <a:spLocks noChangeArrowheads="1"/>
          </p:cNvSpPr>
          <p:nvPr/>
        </p:nvSpPr>
        <p:spPr bwMode="auto">
          <a:xfrm>
            <a:off x="571500" y="1428750"/>
            <a:ext cx="7735888" cy="4048125"/>
          </a:xfrm>
          <a:prstGeom prst="rect">
            <a:avLst/>
          </a:prstGeom>
          <a:noFill/>
          <a:ln w="9525">
            <a:noFill/>
            <a:miter lim="800000"/>
            <a:headEnd/>
            <a:tailEnd/>
          </a:ln>
        </p:spPr>
        <p:txBody>
          <a:bodyPr>
            <a:spAutoFit/>
          </a:bodyPr>
          <a:lstStyle/>
          <a:p>
            <a:pPr latinLnBrk="0">
              <a:lnSpc>
                <a:spcPct val="130000"/>
              </a:lnSpc>
              <a:spcBef>
                <a:spcPts val="600"/>
              </a:spcBef>
            </a:pPr>
            <a:r>
              <a:rPr lang="ja-JP" altLang="en-US" sz="1800" b="0">
                <a:solidFill>
                  <a:schemeClr val="bg2"/>
                </a:solidFill>
              </a:rPr>
              <a:t>　　</a:t>
            </a:r>
            <a:r>
              <a:rPr lang="ja-JP" altLang="en-US" sz="1800">
                <a:solidFill>
                  <a:schemeClr val="bg2"/>
                </a:solidFill>
              </a:rPr>
              <a:t>１） イエス様の十字架を悲しんでいる女たちに対してみ言</a:t>
            </a:r>
            <a:endParaRPr lang="en-US" altLang="ja-JP" sz="1800">
              <a:solidFill>
                <a:schemeClr val="bg2"/>
              </a:solidFill>
            </a:endParaRPr>
          </a:p>
          <a:p>
            <a:pPr latinLnBrk="0">
              <a:lnSpc>
                <a:spcPct val="130000"/>
              </a:lnSpc>
            </a:pPr>
            <a:r>
              <a:rPr lang="ja-JP" altLang="en-US" sz="1600">
                <a:solidFill>
                  <a:schemeClr val="bg2"/>
                </a:solidFill>
              </a:rPr>
              <a:t>　　　　　</a:t>
            </a:r>
            <a:r>
              <a:rPr lang="ja-JP" altLang="en-US" sz="1400">
                <a:solidFill>
                  <a:schemeClr val="bg2"/>
                </a:solidFill>
              </a:rPr>
              <a:t> 「エルサレムの娘たちよ、わたしのために泣くな。むしろ、あなたがた自身のため、</a:t>
            </a:r>
            <a:endParaRPr lang="en-US" altLang="ja-JP" sz="1400">
              <a:solidFill>
                <a:schemeClr val="bg2"/>
              </a:solidFill>
            </a:endParaRPr>
          </a:p>
          <a:p>
            <a:pPr latinLnBrk="0">
              <a:lnSpc>
                <a:spcPct val="130000"/>
              </a:lnSpc>
            </a:pPr>
            <a:r>
              <a:rPr lang="ja-JP" altLang="en-US" sz="1400">
                <a:solidFill>
                  <a:schemeClr val="bg2"/>
                </a:solidFill>
              </a:rPr>
              <a:t>　　　　　　　また自分の子供たちのために泣くがよい」 （ルカ ２３</a:t>
            </a:r>
            <a:r>
              <a:rPr lang="en-US" altLang="ja-JP" sz="1400">
                <a:solidFill>
                  <a:schemeClr val="bg2"/>
                </a:solidFill>
              </a:rPr>
              <a:t>/</a:t>
            </a:r>
            <a:r>
              <a:rPr lang="ja-JP" altLang="en-US" sz="1400">
                <a:solidFill>
                  <a:schemeClr val="bg2"/>
                </a:solidFill>
              </a:rPr>
              <a:t>２６～２８）</a:t>
            </a:r>
            <a:endParaRPr lang="en-US" altLang="ja-JP" sz="1400" u="sng">
              <a:solidFill>
                <a:schemeClr val="bg2"/>
              </a:solidFill>
            </a:endParaRPr>
          </a:p>
          <a:p>
            <a:pPr latinLnBrk="0">
              <a:lnSpc>
                <a:spcPct val="130000"/>
              </a:lnSpc>
              <a:spcBef>
                <a:spcPts val="600"/>
              </a:spcBef>
            </a:pPr>
            <a:r>
              <a:rPr lang="ja-JP" altLang="en-US" sz="1800">
                <a:solidFill>
                  <a:schemeClr val="bg2"/>
                </a:solidFill>
                <a:latin typeface="ＭＳ Ｐゴシック" pitchFamily="34" charset="-128"/>
              </a:rPr>
              <a:t>　　２） 十字架の苦痛</a:t>
            </a:r>
            <a:endParaRPr lang="en-US" altLang="ja-JP" sz="1800">
              <a:solidFill>
                <a:schemeClr val="bg2"/>
              </a:solidFill>
              <a:latin typeface="ＭＳ Ｐゴシック" pitchFamily="34" charset="-128"/>
            </a:endParaRPr>
          </a:p>
          <a:p>
            <a:pPr latinLnBrk="0">
              <a:lnSpc>
                <a:spcPct val="130000"/>
              </a:lnSpc>
              <a:spcBef>
                <a:spcPts val="600"/>
              </a:spcBef>
            </a:pPr>
            <a:r>
              <a:rPr lang="ja-JP" altLang="en-US" sz="1800">
                <a:solidFill>
                  <a:schemeClr val="bg2"/>
                </a:solidFill>
                <a:latin typeface="ＭＳ Ｐゴシック" pitchFamily="34" charset="-128"/>
              </a:rPr>
              <a:t>　　３） 十字架上の祈祷</a:t>
            </a:r>
            <a:endParaRPr lang="en-US" altLang="ja-JP" sz="1800">
              <a:solidFill>
                <a:schemeClr val="bg2"/>
              </a:solidFill>
              <a:latin typeface="ＭＳ Ｐゴシック" pitchFamily="34" charset="-128"/>
            </a:endParaRPr>
          </a:p>
          <a:p>
            <a:pPr latinLnBrk="0">
              <a:lnSpc>
                <a:spcPct val="130000"/>
              </a:lnSpc>
              <a:spcBef>
                <a:spcPts val="600"/>
              </a:spcBef>
            </a:pPr>
            <a:r>
              <a:rPr lang="ja-JP" altLang="en-US" sz="1600">
                <a:solidFill>
                  <a:schemeClr val="bg2"/>
                </a:solidFill>
              </a:rPr>
              <a:t>　　　　　① 「父よ、彼らをおゆるしください。彼らは何をしているのか、</a:t>
            </a:r>
            <a:endParaRPr lang="en-US" altLang="ja-JP" sz="1600">
              <a:solidFill>
                <a:schemeClr val="bg2"/>
              </a:solidFill>
            </a:endParaRPr>
          </a:p>
          <a:p>
            <a:pPr latinLnBrk="0">
              <a:lnSpc>
                <a:spcPct val="130000"/>
              </a:lnSpc>
            </a:pPr>
            <a:r>
              <a:rPr lang="ja-JP" altLang="en-US" sz="1600">
                <a:solidFill>
                  <a:schemeClr val="bg2"/>
                </a:solidFill>
              </a:rPr>
              <a:t>　　　　　　　  わからずにいるのです」</a:t>
            </a:r>
            <a:r>
              <a:rPr lang="ja-JP" altLang="en-US" sz="1400">
                <a:solidFill>
                  <a:schemeClr val="bg2"/>
                </a:solidFill>
              </a:rPr>
              <a:t>（ルカ ２３</a:t>
            </a:r>
            <a:r>
              <a:rPr lang="en-US" altLang="ja-JP" sz="1400">
                <a:solidFill>
                  <a:schemeClr val="bg2"/>
                </a:solidFill>
              </a:rPr>
              <a:t>/</a:t>
            </a:r>
            <a:r>
              <a:rPr lang="ja-JP" altLang="en-US" sz="1400">
                <a:solidFill>
                  <a:schemeClr val="bg2"/>
                </a:solidFill>
              </a:rPr>
              <a:t>３３～３４）</a:t>
            </a:r>
            <a:endParaRPr lang="en-US" altLang="ja-JP" sz="1400">
              <a:solidFill>
                <a:schemeClr val="bg2"/>
              </a:solidFill>
            </a:endParaRPr>
          </a:p>
          <a:p>
            <a:pPr latinLnBrk="0">
              <a:lnSpc>
                <a:spcPct val="130000"/>
              </a:lnSpc>
              <a:spcBef>
                <a:spcPts val="600"/>
              </a:spcBef>
            </a:pPr>
            <a:r>
              <a:rPr lang="ja-JP" altLang="en-US" sz="1400">
                <a:solidFill>
                  <a:schemeClr val="bg2"/>
                </a:solidFill>
              </a:rPr>
              <a:t>　　　　　　② 「エリ、エリ、レマ、サバクタニ」（マタイ ２７</a:t>
            </a:r>
            <a:r>
              <a:rPr lang="en-US" altLang="ja-JP" sz="1400">
                <a:solidFill>
                  <a:schemeClr val="bg2"/>
                </a:solidFill>
              </a:rPr>
              <a:t>/</a:t>
            </a:r>
            <a:r>
              <a:rPr lang="ja-JP" altLang="en-US" sz="1400">
                <a:solidFill>
                  <a:schemeClr val="bg2"/>
                </a:solidFill>
              </a:rPr>
              <a:t>４５～４６）</a:t>
            </a:r>
            <a:endParaRPr lang="en-US" altLang="ja-JP" sz="1400">
              <a:solidFill>
                <a:schemeClr val="bg2"/>
              </a:solidFill>
            </a:endParaRPr>
          </a:p>
          <a:p>
            <a:pPr latinLnBrk="0">
              <a:lnSpc>
                <a:spcPct val="130000"/>
              </a:lnSpc>
              <a:spcBef>
                <a:spcPts val="600"/>
              </a:spcBef>
            </a:pPr>
            <a:r>
              <a:rPr lang="ja-JP" altLang="en-US" sz="1400">
                <a:solidFill>
                  <a:schemeClr val="bg2"/>
                </a:solidFill>
              </a:rPr>
              <a:t>　　　　　　③ 「父よ、わたしの霊をみ手にゆだねます」（ルカ ２３</a:t>
            </a:r>
            <a:r>
              <a:rPr lang="en-US" altLang="ja-JP" sz="1400">
                <a:solidFill>
                  <a:schemeClr val="bg2"/>
                </a:solidFill>
              </a:rPr>
              <a:t>/</a:t>
            </a:r>
            <a:r>
              <a:rPr lang="ja-JP" altLang="en-US" sz="1400">
                <a:solidFill>
                  <a:schemeClr val="bg2"/>
                </a:solidFill>
              </a:rPr>
              <a:t>４６）</a:t>
            </a:r>
            <a:endParaRPr lang="en-US" altLang="ja-JP" sz="1400">
              <a:solidFill>
                <a:schemeClr val="bg2"/>
              </a:solidFill>
            </a:endParaRPr>
          </a:p>
          <a:p>
            <a:pPr latinLnBrk="0">
              <a:lnSpc>
                <a:spcPct val="130000"/>
              </a:lnSpc>
              <a:spcBef>
                <a:spcPts val="600"/>
              </a:spcBef>
            </a:pPr>
            <a:r>
              <a:rPr lang="ja-JP" altLang="en-US" sz="1800">
                <a:solidFill>
                  <a:schemeClr val="bg2"/>
                </a:solidFill>
                <a:latin typeface="ＭＳ Ｐゴシック" pitchFamily="34" charset="-128"/>
              </a:rPr>
              <a:t>　　４） 十字架上の殞命</a:t>
            </a:r>
            <a:endParaRPr lang="en-US" altLang="ja-JP" sz="1800">
              <a:solidFill>
                <a:schemeClr val="bg2"/>
              </a:solidFill>
              <a:latin typeface="ＭＳ Ｐゴシック" pitchFamily="34" charset="-128"/>
            </a:endParaRPr>
          </a:p>
          <a:p>
            <a:pPr latinLnBrk="0">
              <a:spcBef>
                <a:spcPts val="600"/>
              </a:spcBef>
            </a:pPr>
            <a:endParaRPr lang="ja-JP" altLang="en-US" sz="1400">
              <a:solidFill>
                <a:schemeClr val="bg2"/>
              </a:solidFill>
            </a:endParaRP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テキスト ボックス 2"/>
          <p:cNvSpPr txBox="1">
            <a:spLocks noChangeArrowheads="1"/>
          </p:cNvSpPr>
          <p:nvPr/>
        </p:nvSpPr>
        <p:spPr bwMode="auto">
          <a:xfrm>
            <a:off x="500063" y="620713"/>
            <a:ext cx="3055937"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４． イエス様の復活摂理</a:t>
            </a:r>
          </a:p>
        </p:txBody>
      </p:sp>
      <p:sp>
        <p:nvSpPr>
          <p:cNvPr id="316418" name="テキスト ボックス 3"/>
          <p:cNvSpPr txBox="1">
            <a:spLocks noChangeArrowheads="1"/>
          </p:cNvSpPr>
          <p:nvPr/>
        </p:nvSpPr>
        <p:spPr bwMode="auto">
          <a:xfrm>
            <a:off x="571500" y="977900"/>
            <a:ext cx="7735888" cy="747713"/>
          </a:xfrm>
          <a:prstGeom prst="rect">
            <a:avLst/>
          </a:prstGeom>
          <a:noFill/>
          <a:ln w="9525">
            <a:noFill/>
            <a:miter lim="800000"/>
            <a:headEnd/>
            <a:tailEnd/>
          </a:ln>
        </p:spPr>
        <p:txBody>
          <a:bodyPr>
            <a:spAutoFit/>
          </a:bodyPr>
          <a:lstStyle/>
          <a:p>
            <a:pPr latinLnBrk="0">
              <a:spcBef>
                <a:spcPts val="600"/>
              </a:spcBef>
            </a:pPr>
            <a:r>
              <a:rPr lang="ja-JP" altLang="en-US" sz="1800">
                <a:solidFill>
                  <a:schemeClr val="bg2"/>
                </a:solidFill>
              </a:rPr>
              <a:t>　　１） イエス様の霊的復活・・・五旬節の聖霊降臨</a:t>
            </a:r>
            <a:r>
              <a:rPr lang="ja-JP" altLang="en-US" sz="2000">
                <a:solidFill>
                  <a:schemeClr val="bg2"/>
                </a:solidFill>
              </a:rPr>
              <a:t>」 </a:t>
            </a:r>
            <a:r>
              <a:rPr lang="ja-JP" altLang="en-US" sz="1600">
                <a:solidFill>
                  <a:schemeClr val="bg2"/>
                </a:solidFill>
              </a:rPr>
              <a:t>（使徒行伝 ２</a:t>
            </a:r>
            <a:r>
              <a:rPr lang="en-US" altLang="ja-JP" sz="1600">
                <a:solidFill>
                  <a:schemeClr val="bg2"/>
                </a:solidFill>
              </a:rPr>
              <a:t>/</a:t>
            </a:r>
            <a:r>
              <a:rPr lang="ja-JP" altLang="en-US" sz="1600">
                <a:solidFill>
                  <a:schemeClr val="bg2"/>
                </a:solidFill>
              </a:rPr>
              <a:t>１～４）</a:t>
            </a:r>
            <a:endParaRPr lang="en-US" altLang="ja-JP" sz="1600">
              <a:solidFill>
                <a:schemeClr val="bg2"/>
              </a:solidFill>
            </a:endParaRPr>
          </a:p>
          <a:p>
            <a:pPr latinLnBrk="0">
              <a:spcBef>
                <a:spcPts val="600"/>
              </a:spcBef>
            </a:pPr>
            <a:r>
              <a:rPr lang="ja-JP" altLang="en-US" sz="1800">
                <a:solidFill>
                  <a:schemeClr val="bg2"/>
                </a:solidFill>
                <a:latin typeface="ＭＳ Ｐゴシック" pitchFamily="34" charset="-128"/>
              </a:rPr>
              <a:t>　　２） イエス様の聖霊によって基督教が出発</a:t>
            </a:r>
            <a:endParaRPr lang="ja-JP" altLang="en-US" sz="1800">
              <a:solidFill>
                <a:schemeClr val="bg2"/>
              </a:solidFill>
            </a:endParaRPr>
          </a:p>
        </p:txBody>
      </p:sp>
      <p:sp>
        <p:nvSpPr>
          <p:cNvPr id="316419" name="テキスト ボックス 5"/>
          <p:cNvSpPr txBox="1">
            <a:spLocks noChangeArrowheads="1"/>
          </p:cNvSpPr>
          <p:nvPr/>
        </p:nvSpPr>
        <p:spPr bwMode="auto">
          <a:xfrm>
            <a:off x="500063" y="1905000"/>
            <a:ext cx="3336925"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５． イエス様の本来の使命</a:t>
            </a:r>
          </a:p>
        </p:txBody>
      </p:sp>
      <p:sp>
        <p:nvSpPr>
          <p:cNvPr id="316420" name="テキスト ボックス 6"/>
          <p:cNvSpPr txBox="1">
            <a:spLocks noChangeArrowheads="1"/>
          </p:cNvSpPr>
          <p:nvPr/>
        </p:nvSpPr>
        <p:spPr bwMode="auto">
          <a:xfrm>
            <a:off x="571500" y="2335213"/>
            <a:ext cx="8143875" cy="1068387"/>
          </a:xfrm>
          <a:prstGeom prst="rect">
            <a:avLst/>
          </a:prstGeom>
          <a:noFill/>
          <a:ln w="9525">
            <a:noFill/>
            <a:miter lim="800000"/>
            <a:headEnd/>
            <a:tailEnd/>
          </a:ln>
        </p:spPr>
        <p:txBody>
          <a:bodyPr>
            <a:spAutoFit/>
          </a:bodyPr>
          <a:lstStyle/>
          <a:p>
            <a:pPr latinLnBrk="0">
              <a:spcBef>
                <a:spcPts val="600"/>
              </a:spcBef>
            </a:pPr>
            <a:r>
              <a:rPr lang="ja-JP" altLang="en-US" sz="1800">
                <a:solidFill>
                  <a:schemeClr val="bg2"/>
                </a:solidFill>
              </a:rPr>
              <a:t>　　１） ご自身が聖婚祝福を受け、真の父母となり、人類を祝福（原罪清算）すること</a:t>
            </a:r>
            <a:endParaRPr lang="en-US" altLang="ja-JP" sz="1600">
              <a:solidFill>
                <a:schemeClr val="bg2"/>
              </a:solidFill>
            </a:endParaRPr>
          </a:p>
          <a:p>
            <a:pPr latinLnBrk="0">
              <a:spcBef>
                <a:spcPts val="600"/>
              </a:spcBef>
            </a:pPr>
            <a:r>
              <a:rPr lang="ja-JP" altLang="en-US" sz="1800">
                <a:solidFill>
                  <a:schemeClr val="bg2"/>
                </a:solidFill>
                <a:latin typeface="ＭＳ Ｐゴシック" pitchFamily="34" charset="-128"/>
              </a:rPr>
              <a:t>　　２） 真の家庭をなすこと（創造目的完成）</a:t>
            </a:r>
            <a:endParaRPr lang="en-US"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３） 神様の祖国光復</a:t>
            </a:r>
            <a:endParaRPr lang="ja-JP" altLang="en-US" sz="1800">
              <a:solidFill>
                <a:schemeClr val="bg2"/>
              </a:solidFill>
            </a:endParaRPr>
          </a:p>
        </p:txBody>
      </p:sp>
      <p:sp>
        <p:nvSpPr>
          <p:cNvPr id="316421" name="テキスト ボックス 7"/>
          <p:cNvSpPr txBox="1">
            <a:spLocks noChangeArrowheads="1"/>
          </p:cNvSpPr>
          <p:nvPr/>
        </p:nvSpPr>
        <p:spPr bwMode="auto">
          <a:xfrm>
            <a:off x="508000" y="3581400"/>
            <a:ext cx="2708275"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６． イエス様の悲しみ</a:t>
            </a:r>
          </a:p>
        </p:txBody>
      </p:sp>
      <p:sp>
        <p:nvSpPr>
          <p:cNvPr id="316422" name="テキスト ボックス 8"/>
          <p:cNvSpPr txBox="1">
            <a:spLocks noChangeArrowheads="1"/>
          </p:cNvSpPr>
          <p:nvPr/>
        </p:nvSpPr>
        <p:spPr bwMode="auto">
          <a:xfrm>
            <a:off x="579438" y="3938588"/>
            <a:ext cx="8421687" cy="1068387"/>
          </a:xfrm>
          <a:prstGeom prst="rect">
            <a:avLst/>
          </a:prstGeom>
          <a:noFill/>
          <a:ln w="9525">
            <a:noFill/>
            <a:miter lim="800000"/>
            <a:headEnd/>
            <a:tailEnd/>
          </a:ln>
        </p:spPr>
        <p:txBody>
          <a:bodyPr>
            <a:spAutoFit/>
          </a:bodyPr>
          <a:lstStyle/>
          <a:p>
            <a:pPr latinLnBrk="0">
              <a:spcBef>
                <a:spcPts val="600"/>
              </a:spcBef>
            </a:pPr>
            <a:r>
              <a:rPr lang="ja-JP" altLang="en-US" sz="1800">
                <a:solidFill>
                  <a:schemeClr val="bg2"/>
                </a:solidFill>
              </a:rPr>
              <a:t>　　１） 一番愛する母が結婚への道をふさいでしまった</a:t>
            </a:r>
            <a:endParaRPr lang="en-US" altLang="ja-JP" sz="1600">
              <a:solidFill>
                <a:schemeClr val="bg2"/>
              </a:solidFill>
            </a:endParaRPr>
          </a:p>
          <a:p>
            <a:pPr latinLnBrk="0">
              <a:spcBef>
                <a:spcPts val="600"/>
              </a:spcBef>
            </a:pPr>
            <a:r>
              <a:rPr lang="ja-JP" altLang="en-US" sz="1800">
                <a:solidFill>
                  <a:schemeClr val="bg2"/>
                </a:solidFill>
                <a:latin typeface="ＭＳ Ｐゴシック" pitchFamily="34" charset="-128"/>
              </a:rPr>
              <a:t>　　２） 血統を残すことができずに逝かれた惜しく怨めしいイエス様</a:t>
            </a:r>
            <a:endParaRPr lang="en-US"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３） 使命完遂ができず、十字架に架けられた血と汗と涙に染まった</a:t>
            </a:r>
            <a:r>
              <a:rPr lang="ja-JP" altLang="en-US" sz="1800">
                <a:solidFill>
                  <a:srgbClr val="D55000"/>
                </a:solidFill>
                <a:latin typeface="ＭＳ Ｐゴシック" pitchFamily="34" charset="-128"/>
              </a:rPr>
              <a:t>恨み</a:t>
            </a:r>
            <a:r>
              <a:rPr lang="ja-JP" altLang="en-US" sz="1800">
                <a:solidFill>
                  <a:schemeClr val="bg2"/>
                </a:solidFill>
                <a:latin typeface="ＭＳ Ｐゴシック" pitchFamily="34" charset="-128"/>
              </a:rPr>
              <a:t>のイエス様</a:t>
            </a:r>
            <a:endParaRPr lang="ja-JP" altLang="en-US" sz="1800">
              <a:solidFill>
                <a:schemeClr val="bg2"/>
              </a:solidFill>
            </a:endParaRP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テキスト ボックス 2"/>
          <p:cNvSpPr txBox="1">
            <a:spLocks noChangeArrowheads="1"/>
          </p:cNvSpPr>
          <p:nvPr/>
        </p:nvSpPr>
        <p:spPr bwMode="auto">
          <a:xfrm>
            <a:off x="500063" y="765175"/>
            <a:ext cx="6305550"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７． イエス様の惜しく怨めしい悲しみと死の解怨成就</a:t>
            </a:r>
          </a:p>
        </p:txBody>
      </p:sp>
      <p:sp>
        <p:nvSpPr>
          <p:cNvPr id="317442" name="テキスト ボックス 3"/>
          <p:cNvSpPr txBox="1">
            <a:spLocks noChangeArrowheads="1"/>
          </p:cNvSpPr>
          <p:nvPr/>
        </p:nvSpPr>
        <p:spPr bwMode="auto">
          <a:xfrm>
            <a:off x="571500" y="1268413"/>
            <a:ext cx="7735888" cy="1068387"/>
          </a:xfrm>
          <a:prstGeom prst="rect">
            <a:avLst/>
          </a:prstGeom>
          <a:noFill/>
          <a:ln w="9525">
            <a:noFill/>
            <a:miter lim="800000"/>
            <a:headEnd/>
            <a:tailEnd/>
          </a:ln>
        </p:spPr>
        <p:txBody>
          <a:bodyPr>
            <a:spAutoFit/>
          </a:bodyPr>
          <a:lstStyle/>
          <a:p>
            <a:pPr latinLnBrk="0">
              <a:spcBef>
                <a:spcPts val="600"/>
              </a:spcBef>
            </a:pPr>
            <a:r>
              <a:rPr lang="ja-JP" altLang="en-US" sz="1800" b="0">
                <a:solidFill>
                  <a:schemeClr val="bg2"/>
                </a:solidFill>
              </a:rPr>
              <a:t>　　</a:t>
            </a:r>
            <a:r>
              <a:rPr lang="ja-JP" altLang="en-US" sz="1800">
                <a:solidFill>
                  <a:schemeClr val="bg2"/>
                </a:solidFill>
              </a:rPr>
              <a:t>　　真の父母様によって明かされて</a:t>
            </a:r>
            <a:endParaRPr lang="en-US" altLang="ja-JP" sz="1800">
              <a:solidFill>
                <a:schemeClr val="bg2"/>
              </a:solidFill>
            </a:endParaRPr>
          </a:p>
          <a:p>
            <a:pPr latinLnBrk="0"/>
            <a:r>
              <a:rPr lang="ja-JP" altLang="en-US" sz="1800">
                <a:solidFill>
                  <a:schemeClr val="bg2"/>
                </a:solidFill>
              </a:rPr>
              <a:t>　　　　イエス様を慰労して差し上げる真の父母様</a:t>
            </a:r>
            <a:endParaRPr lang="en-US" altLang="ja-JP" sz="1800">
              <a:solidFill>
                <a:schemeClr val="bg2"/>
              </a:solidFill>
            </a:endParaRPr>
          </a:p>
          <a:p>
            <a:pPr latinLnBrk="0">
              <a:spcBef>
                <a:spcPts val="1200"/>
              </a:spcBef>
            </a:pPr>
            <a:r>
              <a:rPr lang="ja-JP" altLang="en-US" sz="1800">
                <a:solidFill>
                  <a:schemeClr val="bg2"/>
                </a:solidFill>
              </a:rPr>
              <a:t>　　１） イエス様が十字架の道を行かないためには・・・</a:t>
            </a:r>
          </a:p>
        </p:txBody>
      </p:sp>
      <p:sp>
        <p:nvSpPr>
          <p:cNvPr id="317443" name="テキスト ボックス 8"/>
          <p:cNvSpPr txBox="1">
            <a:spLocks noChangeArrowheads="1"/>
          </p:cNvSpPr>
          <p:nvPr/>
        </p:nvSpPr>
        <p:spPr bwMode="auto">
          <a:xfrm>
            <a:off x="571500" y="4430713"/>
            <a:ext cx="7735888" cy="366712"/>
          </a:xfrm>
          <a:prstGeom prst="rect">
            <a:avLst/>
          </a:prstGeom>
          <a:noFill/>
          <a:ln w="9525">
            <a:noFill/>
            <a:miter lim="800000"/>
            <a:headEnd/>
            <a:tailEnd/>
          </a:ln>
        </p:spPr>
        <p:txBody>
          <a:bodyPr>
            <a:spAutoFit/>
          </a:bodyPr>
          <a:lstStyle/>
          <a:p>
            <a:pPr latinLnBrk="0">
              <a:spcBef>
                <a:spcPts val="600"/>
              </a:spcBef>
            </a:pPr>
            <a:r>
              <a:rPr lang="ja-JP" altLang="en-US" sz="1800" b="0">
                <a:solidFill>
                  <a:schemeClr val="bg2"/>
                </a:solidFill>
              </a:rPr>
              <a:t>　　</a:t>
            </a:r>
            <a:r>
              <a:rPr lang="ja-JP" altLang="en-US" sz="1800">
                <a:solidFill>
                  <a:schemeClr val="bg2"/>
                </a:solidFill>
              </a:rPr>
              <a:t>２） イエス様と真の父母様の恨を解怨する道は？</a:t>
            </a:r>
          </a:p>
        </p:txBody>
      </p:sp>
      <p:sp>
        <p:nvSpPr>
          <p:cNvPr id="317444" name="テキスト ボックス 9"/>
          <p:cNvSpPr txBox="1">
            <a:spLocks noChangeArrowheads="1"/>
          </p:cNvSpPr>
          <p:nvPr/>
        </p:nvSpPr>
        <p:spPr bwMode="auto">
          <a:xfrm>
            <a:off x="928688" y="2508250"/>
            <a:ext cx="1643062" cy="641350"/>
          </a:xfrm>
          <a:prstGeom prst="rect">
            <a:avLst/>
          </a:prstGeom>
          <a:noFill/>
          <a:ln w="9525">
            <a:noFill/>
            <a:miter lim="800000"/>
            <a:headEnd/>
            <a:tailEnd/>
          </a:ln>
        </p:spPr>
        <p:txBody>
          <a:bodyPr>
            <a:spAutoFit/>
          </a:bodyPr>
          <a:lstStyle/>
          <a:p>
            <a:pPr algn="ctr" latinLnBrk="0"/>
            <a:r>
              <a:rPr lang="ja-JP" altLang="en-US" sz="1800">
                <a:solidFill>
                  <a:srgbClr val="D55000"/>
                </a:solidFill>
              </a:rPr>
              <a:t>メシア</a:t>
            </a:r>
            <a:endParaRPr lang="en-US" altLang="ja-JP" sz="1800">
              <a:solidFill>
                <a:srgbClr val="D55000"/>
              </a:solidFill>
            </a:endParaRPr>
          </a:p>
          <a:p>
            <a:pPr algn="ctr" latinLnBrk="0"/>
            <a:r>
              <a:rPr lang="ja-JP" altLang="en-US" sz="1800">
                <a:solidFill>
                  <a:schemeClr val="bg2"/>
                </a:solidFill>
              </a:rPr>
              <a:t>（イエス様）</a:t>
            </a:r>
          </a:p>
        </p:txBody>
      </p:sp>
      <p:sp>
        <p:nvSpPr>
          <p:cNvPr id="317445" name="テキスト ボックス 10"/>
          <p:cNvSpPr txBox="1">
            <a:spLocks noChangeArrowheads="1"/>
          </p:cNvSpPr>
          <p:nvPr/>
        </p:nvSpPr>
        <p:spPr bwMode="auto">
          <a:xfrm>
            <a:off x="2397125" y="2408238"/>
            <a:ext cx="2428875" cy="869950"/>
          </a:xfrm>
          <a:prstGeom prst="rect">
            <a:avLst/>
          </a:prstGeom>
          <a:noFill/>
          <a:ln w="9525">
            <a:noFill/>
            <a:miter lim="800000"/>
            <a:headEnd/>
            <a:tailEnd/>
          </a:ln>
        </p:spPr>
        <p:txBody>
          <a:bodyPr>
            <a:spAutoFit/>
          </a:bodyPr>
          <a:lstStyle/>
          <a:p>
            <a:pPr latinLnBrk="0">
              <a:spcBef>
                <a:spcPts val="600"/>
              </a:spcBef>
              <a:spcAft>
                <a:spcPts val="1200"/>
              </a:spcAft>
            </a:pPr>
            <a:r>
              <a:rPr lang="ja-JP" altLang="en-US" sz="1800">
                <a:solidFill>
                  <a:schemeClr val="bg2"/>
                </a:solidFill>
              </a:rPr>
              <a:t>ヨセフ氏族（アベル）</a:t>
            </a:r>
            <a:endParaRPr lang="en-US" altLang="ja-JP" sz="1800">
              <a:solidFill>
                <a:schemeClr val="bg2"/>
              </a:solidFill>
            </a:endParaRPr>
          </a:p>
          <a:p>
            <a:pPr latinLnBrk="0">
              <a:spcBef>
                <a:spcPts val="600"/>
              </a:spcBef>
              <a:spcAft>
                <a:spcPts val="600"/>
              </a:spcAft>
            </a:pPr>
            <a:r>
              <a:rPr lang="ja-JP" altLang="en-US" sz="1800">
                <a:solidFill>
                  <a:schemeClr val="bg2"/>
                </a:solidFill>
              </a:rPr>
              <a:t>ザカリア氏族（カイン）</a:t>
            </a:r>
          </a:p>
        </p:txBody>
      </p:sp>
      <p:sp>
        <p:nvSpPr>
          <p:cNvPr id="317446" name="テキスト ボックス 11"/>
          <p:cNvSpPr txBox="1">
            <a:spLocks noChangeArrowheads="1"/>
          </p:cNvSpPr>
          <p:nvPr/>
        </p:nvSpPr>
        <p:spPr bwMode="auto">
          <a:xfrm>
            <a:off x="4786313" y="2492375"/>
            <a:ext cx="2428875" cy="711200"/>
          </a:xfrm>
          <a:prstGeom prst="rect">
            <a:avLst/>
          </a:prstGeom>
          <a:noFill/>
          <a:ln w="9525">
            <a:noFill/>
            <a:miter lim="800000"/>
            <a:headEnd/>
            <a:tailEnd/>
          </a:ln>
        </p:spPr>
        <p:txBody>
          <a:bodyPr>
            <a:spAutoFit/>
          </a:bodyPr>
          <a:lstStyle/>
          <a:p>
            <a:pPr latinLnBrk="0">
              <a:lnSpc>
                <a:spcPct val="113000"/>
              </a:lnSpc>
            </a:pPr>
            <a:r>
              <a:rPr lang="ja-JP" altLang="en-US" sz="1800">
                <a:solidFill>
                  <a:schemeClr val="bg2"/>
                </a:solidFill>
              </a:rPr>
              <a:t>氏族メシアとなり</a:t>
            </a:r>
            <a:endParaRPr lang="en-US" altLang="ja-JP" sz="1800">
              <a:solidFill>
                <a:schemeClr val="bg2"/>
              </a:solidFill>
            </a:endParaRPr>
          </a:p>
          <a:p>
            <a:pPr latinLnBrk="0">
              <a:lnSpc>
                <a:spcPct val="113000"/>
              </a:lnSpc>
            </a:pPr>
            <a:r>
              <a:rPr lang="ja-JP" altLang="en-US" sz="1800">
                <a:solidFill>
                  <a:schemeClr val="bg2"/>
                </a:solidFill>
              </a:rPr>
              <a:t>洗礼ヨハネ＝分奉王</a:t>
            </a:r>
          </a:p>
        </p:txBody>
      </p:sp>
      <p:sp>
        <p:nvSpPr>
          <p:cNvPr id="13" name="左中かっこ 12"/>
          <p:cNvSpPr/>
          <p:nvPr/>
        </p:nvSpPr>
        <p:spPr>
          <a:xfrm>
            <a:off x="2325688" y="2479675"/>
            <a:ext cx="71437" cy="714375"/>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14" name="右中かっこ 13"/>
          <p:cNvSpPr/>
          <p:nvPr/>
        </p:nvSpPr>
        <p:spPr>
          <a:xfrm>
            <a:off x="4597400" y="2479675"/>
            <a:ext cx="46038" cy="714375"/>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317449" name="下矢印 14"/>
          <p:cNvSpPr>
            <a:spLocks noChangeArrowheads="1"/>
          </p:cNvSpPr>
          <p:nvPr/>
        </p:nvSpPr>
        <p:spPr bwMode="auto">
          <a:xfrm>
            <a:off x="5643563" y="3194050"/>
            <a:ext cx="285750" cy="357188"/>
          </a:xfrm>
          <a:prstGeom prst="downArrow">
            <a:avLst>
              <a:gd name="adj1" fmla="val 50000"/>
              <a:gd name="adj2" fmla="val 50000"/>
            </a:avLst>
          </a:prstGeom>
          <a:noFill/>
          <a:ln w="12700">
            <a:solidFill>
              <a:schemeClr val="bg2"/>
            </a:solidFill>
            <a:miter lim="800000"/>
            <a:headEnd/>
            <a:tailEnd/>
          </a:ln>
        </p:spPr>
        <p:txBody>
          <a:bodyPr wrap="none" anchor="ctr"/>
          <a:lstStyle/>
          <a:p>
            <a:pPr algn="ctr" latinLnBrk="0"/>
            <a:endParaRPr lang="ja-JP" altLang="en-US"/>
          </a:p>
        </p:txBody>
      </p:sp>
      <p:sp>
        <p:nvSpPr>
          <p:cNvPr id="317450" name="テキスト ボックス 15"/>
          <p:cNvSpPr txBox="1">
            <a:spLocks noChangeArrowheads="1"/>
          </p:cNvSpPr>
          <p:nvPr/>
        </p:nvSpPr>
        <p:spPr bwMode="auto">
          <a:xfrm>
            <a:off x="4143375" y="3709988"/>
            <a:ext cx="4357688" cy="401637"/>
          </a:xfrm>
          <a:prstGeom prst="rect">
            <a:avLst/>
          </a:prstGeom>
          <a:noFill/>
          <a:ln w="9525">
            <a:noFill/>
            <a:miter lim="800000"/>
            <a:headEnd/>
            <a:tailEnd/>
          </a:ln>
        </p:spPr>
        <p:txBody>
          <a:bodyPr>
            <a:spAutoFit/>
          </a:bodyPr>
          <a:lstStyle/>
          <a:p>
            <a:pPr latinLnBrk="0">
              <a:lnSpc>
                <a:spcPct val="113000"/>
              </a:lnSpc>
            </a:pPr>
            <a:r>
              <a:rPr lang="ja-JP" altLang="en-US" sz="1800">
                <a:solidFill>
                  <a:srgbClr val="CC0000"/>
                </a:solidFill>
              </a:rPr>
              <a:t>イエス様は十字架の道を行かれない</a:t>
            </a:r>
          </a:p>
        </p:txBody>
      </p:sp>
      <p:sp>
        <p:nvSpPr>
          <p:cNvPr id="317451" name="テキスト ボックス 16"/>
          <p:cNvSpPr txBox="1">
            <a:spLocks noChangeArrowheads="1"/>
          </p:cNvSpPr>
          <p:nvPr/>
        </p:nvSpPr>
        <p:spPr bwMode="auto">
          <a:xfrm>
            <a:off x="1214438" y="4856163"/>
            <a:ext cx="2571750" cy="1020762"/>
          </a:xfrm>
          <a:prstGeom prst="rect">
            <a:avLst/>
          </a:prstGeom>
          <a:noFill/>
          <a:ln w="9525">
            <a:noFill/>
            <a:miter lim="800000"/>
            <a:headEnd/>
            <a:tailEnd/>
          </a:ln>
        </p:spPr>
        <p:txBody>
          <a:bodyPr>
            <a:spAutoFit/>
          </a:bodyPr>
          <a:lstStyle/>
          <a:p>
            <a:pPr latinLnBrk="0">
              <a:lnSpc>
                <a:spcPct val="113000"/>
              </a:lnSpc>
            </a:pPr>
            <a:r>
              <a:rPr lang="ja-JP" altLang="en-US" sz="1800">
                <a:solidFill>
                  <a:schemeClr val="bg2"/>
                </a:solidFill>
              </a:rPr>
              <a:t>氏族メシアの使命完遂</a:t>
            </a:r>
            <a:endParaRPr lang="en-US" altLang="ja-JP" sz="1800">
              <a:solidFill>
                <a:schemeClr val="bg2"/>
              </a:solidFill>
            </a:endParaRPr>
          </a:p>
          <a:p>
            <a:pPr latinLnBrk="0">
              <a:lnSpc>
                <a:spcPct val="113000"/>
              </a:lnSpc>
            </a:pPr>
            <a:r>
              <a:rPr lang="ja-JP" altLang="en-US" sz="1800">
                <a:solidFill>
                  <a:schemeClr val="bg2"/>
                </a:solidFill>
              </a:rPr>
              <a:t>み言訓読家庭教会完成</a:t>
            </a:r>
            <a:endParaRPr lang="en-US" altLang="ja-JP" sz="1800">
              <a:solidFill>
                <a:schemeClr val="bg2"/>
              </a:solidFill>
            </a:endParaRPr>
          </a:p>
          <a:p>
            <a:pPr latinLnBrk="0">
              <a:lnSpc>
                <a:spcPct val="113000"/>
              </a:lnSpc>
            </a:pPr>
            <a:r>
              <a:rPr lang="ja-JP" altLang="en-US" sz="1800">
                <a:solidFill>
                  <a:schemeClr val="bg2"/>
                </a:solidFill>
              </a:rPr>
              <a:t>神様の祖国光復創建</a:t>
            </a:r>
          </a:p>
        </p:txBody>
      </p:sp>
      <p:sp>
        <p:nvSpPr>
          <p:cNvPr id="317452" name="テキスト ボックス 17"/>
          <p:cNvSpPr txBox="1">
            <a:spLocks noChangeArrowheads="1"/>
          </p:cNvSpPr>
          <p:nvPr/>
        </p:nvSpPr>
        <p:spPr bwMode="auto">
          <a:xfrm>
            <a:off x="4500563" y="4868863"/>
            <a:ext cx="4175125" cy="1020762"/>
          </a:xfrm>
          <a:prstGeom prst="rect">
            <a:avLst/>
          </a:prstGeom>
          <a:noFill/>
          <a:ln w="9525">
            <a:noFill/>
            <a:miter lim="800000"/>
            <a:headEnd/>
            <a:tailEnd/>
          </a:ln>
        </p:spPr>
        <p:txBody>
          <a:bodyPr>
            <a:spAutoFit/>
          </a:bodyPr>
          <a:lstStyle/>
          <a:p>
            <a:pPr latinLnBrk="0">
              <a:lnSpc>
                <a:spcPct val="113000"/>
              </a:lnSpc>
            </a:pPr>
            <a:r>
              <a:rPr lang="ja-JP" altLang="en-US" sz="1800">
                <a:solidFill>
                  <a:schemeClr val="bg2"/>
                </a:solidFill>
              </a:rPr>
              <a:t>氏族祝福完了</a:t>
            </a:r>
            <a:endParaRPr lang="en-US" altLang="ja-JP" sz="1800">
              <a:solidFill>
                <a:schemeClr val="bg2"/>
              </a:solidFill>
            </a:endParaRPr>
          </a:p>
          <a:p>
            <a:pPr latinLnBrk="0">
              <a:lnSpc>
                <a:spcPct val="113000"/>
              </a:lnSpc>
            </a:pPr>
            <a:r>
              <a:rPr lang="ja-JP" altLang="en-US" sz="1800">
                <a:solidFill>
                  <a:schemeClr val="bg2"/>
                </a:solidFill>
              </a:rPr>
              <a:t>原理本体論教育</a:t>
            </a:r>
          </a:p>
          <a:p>
            <a:pPr latinLnBrk="0">
              <a:lnSpc>
                <a:spcPct val="113000"/>
              </a:lnSpc>
            </a:pPr>
            <a:r>
              <a:rPr lang="ja-JP" altLang="en-US" sz="1800">
                <a:solidFill>
                  <a:schemeClr val="bg2"/>
                </a:solidFill>
              </a:rPr>
              <a:t>み言訓読生活（</a:t>
            </a:r>
            <a:r>
              <a:rPr lang="ja-JP" altLang="en-US" sz="1800">
                <a:solidFill>
                  <a:srgbClr val="CC0000"/>
                </a:solidFill>
              </a:rPr>
              <a:t>父母様・自叙伝・教材</a:t>
            </a:r>
            <a:r>
              <a:rPr lang="ja-JP" altLang="en-US" sz="1800">
                <a:solidFill>
                  <a:schemeClr val="bg2"/>
                </a:solidFill>
              </a:rPr>
              <a:t>）</a:t>
            </a:r>
          </a:p>
        </p:txBody>
      </p:sp>
      <p:sp>
        <p:nvSpPr>
          <p:cNvPr id="19" name="右中かっこ 18"/>
          <p:cNvSpPr/>
          <p:nvPr/>
        </p:nvSpPr>
        <p:spPr>
          <a:xfrm>
            <a:off x="3714750" y="4948238"/>
            <a:ext cx="71438" cy="857250"/>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317454" name="右矢印 19"/>
          <p:cNvSpPr>
            <a:spLocks noChangeArrowheads="1"/>
          </p:cNvSpPr>
          <p:nvPr/>
        </p:nvSpPr>
        <p:spPr bwMode="auto">
          <a:xfrm>
            <a:off x="3890963" y="5230813"/>
            <a:ext cx="428625" cy="285750"/>
          </a:xfrm>
          <a:prstGeom prst="rightArrow">
            <a:avLst>
              <a:gd name="adj1" fmla="val 50000"/>
              <a:gd name="adj2" fmla="val 50000"/>
            </a:avLst>
          </a:prstGeom>
          <a:noFill/>
          <a:ln w="9525">
            <a:solidFill>
              <a:schemeClr val="bg2"/>
            </a:solidFill>
            <a:miter lim="800000"/>
            <a:headEnd/>
            <a:tailEnd/>
          </a:ln>
        </p:spPr>
        <p:txBody>
          <a:bodyPr wrap="none" anchor="ctr"/>
          <a:lstStyle/>
          <a:p>
            <a:pPr algn="ctr" latinLnBrk="0"/>
            <a:endParaRPr lang="ja-JP" altLang="en-US"/>
          </a:p>
        </p:txBody>
      </p:sp>
      <p:sp>
        <p:nvSpPr>
          <p:cNvPr id="21" name="左中かっこ 20"/>
          <p:cNvSpPr/>
          <p:nvPr/>
        </p:nvSpPr>
        <p:spPr>
          <a:xfrm>
            <a:off x="4429125" y="4941888"/>
            <a:ext cx="71438" cy="85725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Text Box 2"/>
          <p:cNvSpPr txBox="1">
            <a:spLocks noChangeArrowheads="1"/>
          </p:cNvSpPr>
          <p:nvPr/>
        </p:nvSpPr>
        <p:spPr bwMode="auto">
          <a:xfrm>
            <a:off x="-71438" y="280988"/>
            <a:ext cx="9144001" cy="641350"/>
          </a:xfrm>
          <a:prstGeom prst="rect">
            <a:avLst/>
          </a:prstGeom>
          <a:noFill/>
          <a:ln w="57150" cmpd="thinThick">
            <a:noFill/>
            <a:miter lim="800000"/>
            <a:headEnd/>
            <a:tailEnd/>
          </a:ln>
        </p:spPr>
        <p:txBody>
          <a:bodyPr>
            <a:spAutoFit/>
          </a:bodyPr>
          <a:lstStyle/>
          <a:p>
            <a:pPr latinLnBrk="0"/>
            <a:r>
              <a:rPr lang="ja-JP" altLang="en-US" sz="3600">
                <a:solidFill>
                  <a:schemeClr val="bg2"/>
                </a:solidFill>
                <a:latin typeface="ＭＳ Ｐゴシック" pitchFamily="34" charset="-128"/>
              </a:rPr>
              <a:t>　二、教 訓</a:t>
            </a:r>
          </a:p>
        </p:txBody>
      </p:sp>
      <p:sp>
        <p:nvSpPr>
          <p:cNvPr id="318466" name="Text Box 3"/>
          <p:cNvSpPr txBox="1">
            <a:spLocks noChangeArrowheads="1"/>
          </p:cNvSpPr>
          <p:nvPr/>
        </p:nvSpPr>
        <p:spPr bwMode="auto">
          <a:xfrm>
            <a:off x="214313" y="1125538"/>
            <a:ext cx="8702675" cy="3929062"/>
          </a:xfrm>
          <a:prstGeom prst="rect">
            <a:avLst/>
          </a:prstGeom>
          <a:noFill/>
          <a:ln w="57150" cmpd="thinThick">
            <a:noFill/>
            <a:miter lim="800000"/>
            <a:headEnd/>
            <a:tailEnd/>
          </a:ln>
        </p:spPr>
        <p:txBody>
          <a:bodyPr wrap="none">
            <a:spAutoFit/>
          </a:bodyPr>
          <a:lstStyle/>
          <a:p>
            <a:pPr latinLnBrk="0">
              <a:lnSpc>
                <a:spcPct val="150000"/>
              </a:lnSpc>
              <a:buFont typeface="Wingdings" pitchFamily="2" charset="2"/>
              <a:buNone/>
            </a:pPr>
            <a:r>
              <a:rPr lang="ja-JP" altLang="en-US" sz="2600" b="0">
                <a:solidFill>
                  <a:schemeClr val="bg2"/>
                </a:solidFill>
                <a:latin typeface="ＭＳ Ｐゴシック" pitchFamily="34" charset="-128"/>
              </a:rPr>
              <a:t>１．み旨に対する予定は絶対的、人間に対する予定は相対的</a:t>
            </a:r>
          </a:p>
          <a:p>
            <a:pPr latinLnBrk="0">
              <a:lnSpc>
                <a:spcPct val="150000"/>
              </a:lnSpc>
              <a:buFont typeface="Wingdings" pitchFamily="2" charset="2"/>
              <a:buChar char="Ø"/>
            </a:pPr>
            <a:endParaRPr lang="ko-KR" altLang="en-US" sz="900" b="0">
              <a:solidFill>
                <a:schemeClr val="bg2"/>
              </a:solidFill>
              <a:latin typeface="ＭＳ Ｐゴシック" pitchFamily="34" charset="-128"/>
            </a:endParaRPr>
          </a:p>
          <a:p>
            <a:pPr latinLnBrk="0">
              <a:lnSpc>
                <a:spcPct val="150000"/>
              </a:lnSpc>
              <a:buFont typeface="Wingdings" pitchFamily="2" charset="2"/>
              <a:buNone/>
            </a:pPr>
            <a:r>
              <a:rPr lang="ja-JP" altLang="en-US" sz="2600" b="0">
                <a:solidFill>
                  <a:schemeClr val="bg2"/>
                </a:solidFill>
                <a:latin typeface="ＭＳ Ｐゴシック" pitchFamily="34" charset="-128"/>
              </a:rPr>
              <a:t>２．使命の大きい者 </a:t>
            </a:r>
            <a:r>
              <a:rPr lang="en-US" altLang="ja-JP" sz="2600" b="0">
                <a:solidFill>
                  <a:schemeClr val="bg2"/>
                </a:solidFill>
                <a:latin typeface="ＭＳ Ｐゴシック" pitchFamily="34" charset="-128"/>
              </a:rPr>
              <a:t>– </a:t>
            </a:r>
            <a:r>
              <a:rPr lang="ja-JP" altLang="en-US" sz="2600" b="0">
                <a:solidFill>
                  <a:schemeClr val="bg2"/>
                </a:solidFill>
                <a:latin typeface="ＭＳ Ｐゴシック" pitchFamily="34" charset="-128"/>
              </a:rPr>
              <a:t>試練も大きい</a:t>
            </a:r>
            <a:endParaRPr lang="ko-KR" altLang="en-US" sz="2600" b="0">
              <a:solidFill>
                <a:schemeClr val="bg2"/>
              </a:solidFill>
              <a:latin typeface="ＭＳ Ｐゴシック" pitchFamily="34" charset="-128"/>
            </a:endParaRPr>
          </a:p>
          <a:p>
            <a:pPr lvl="1" latinLnBrk="0">
              <a:lnSpc>
                <a:spcPct val="150000"/>
              </a:lnSpc>
            </a:pPr>
            <a:r>
              <a:rPr lang="ja-JP" altLang="en-US" sz="2400" b="0">
                <a:solidFill>
                  <a:schemeClr val="bg2"/>
                </a:solidFill>
                <a:latin typeface="ＭＳ Ｐゴシック" pitchFamily="34" charset="-128"/>
              </a:rPr>
              <a:t>① アダムは神様を裏切った</a:t>
            </a:r>
            <a:r>
              <a:rPr lang="ko-KR" altLang="en-US" sz="2400" b="0">
                <a:solidFill>
                  <a:schemeClr val="bg2"/>
                </a:solidFill>
                <a:latin typeface="ＭＳ Ｐゴシック" pitchFamily="34" charset="-128"/>
              </a:rPr>
              <a:t> – </a:t>
            </a:r>
            <a:r>
              <a:rPr lang="ja-JP" altLang="en-US" sz="2400" b="0">
                <a:solidFill>
                  <a:schemeClr val="bg2"/>
                </a:solidFill>
                <a:latin typeface="ＭＳ Ｐゴシック" pitchFamily="34" charset="-128"/>
              </a:rPr>
              <a:t>神様に捨てられ蕩減復帰</a:t>
            </a:r>
          </a:p>
          <a:p>
            <a:pPr lvl="1" latinLnBrk="0">
              <a:lnSpc>
                <a:spcPct val="150000"/>
              </a:lnSpc>
            </a:pPr>
            <a:r>
              <a:rPr lang="ja-JP" altLang="en-US" sz="2400" b="0">
                <a:solidFill>
                  <a:schemeClr val="bg2"/>
                </a:solidFill>
                <a:latin typeface="ＭＳ Ｐゴシック" pitchFamily="34" charset="-128"/>
              </a:rPr>
              <a:t>② 神様がイエスを捨てられる立場から蕩減復帰</a:t>
            </a:r>
          </a:p>
          <a:p>
            <a:pPr lvl="1" latinLnBrk="0">
              <a:lnSpc>
                <a:spcPct val="114000"/>
              </a:lnSpc>
            </a:pPr>
            <a:r>
              <a:rPr lang="ja-JP" altLang="en-US" sz="2400" b="0">
                <a:solidFill>
                  <a:schemeClr val="bg2"/>
                </a:solidFill>
                <a:latin typeface="ＭＳ Ｐゴシック" pitchFamily="34" charset="-128"/>
              </a:rPr>
              <a:t>　  （荒野試練、十字架試練）</a:t>
            </a:r>
          </a:p>
          <a:p>
            <a:pPr latinLnBrk="0">
              <a:lnSpc>
                <a:spcPct val="150000"/>
              </a:lnSpc>
              <a:buFont typeface="Wingdings" pitchFamily="2" charset="2"/>
              <a:buChar char="Ø"/>
            </a:pPr>
            <a:endParaRPr lang="ja-JP" altLang="en-US" sz="900" b="0">
              <a:solidFill>
                <a:schemeClr val="bg2"/>
              </a:solidFill>
              <a:latin typeface="ＭＳ Ｐゴシック" pitchFamily="34" charset="-128"/>
            </a:endParaRPr>
          </a:p>
          <a:p>
            <a:pPr latinLnBrk="0">
              <a:lnSpc>
                <a:spcPct val="150000"/>
              </a:lnSpc>
              <a:buFont typeface="Wingdings" pitchFamily="2" charset="2"/>
              <a:buNone/>
            </a:pPr>
            <a:r>
              <a:rPr lang="ja-JP" altLang="en-US" sz="2600" b="0">
                <a:solidFill>
                  <a:schemeClr val="bg2"/>
                </a:solidFill>
                <a:latin typeface="ＭＳ Ｐゴシック" pitchFamily="34" charset="-128"/>
              </a:rPr>
              <a:t>３．十字架上でも、</a:t>
            </a:r>
            <a:r>
              <a:rPr lang="ko-KR" altLang="en-US" sz="2600" b="0">
                <a:solidFill>
                  <a:schemeClr val="bg2"/>
                </a:solidFill>
                <a:latin typeface="ＭＳ Ｐゴシック" pitchFamily="34" charset="-128"/>
              </a:rPr>
              <a:t> </a:t>
            </a:r>
            <a:r>
              <a:rPr lang="ja-JP" altLang="en-US" sz="2600" b="0">
                <a:solidFill>
                  <a:schemeClr val="bg2"/>
                </a:solidFill>
                <a:latin typeface="ＭＳ Ｐゴシック" pitchFamily="34" charset="-128"/>
              </a:rPr>
              <a:t>神様の為、み旨の為に行かれる</a:t>
            </a:r>
          </a:p>
        </p:txBody>
      </p:sp>
      <p:sp>
        <p:nvSpPr>
          <p:cNvPr id="318467" name="Rectangle 3"/>
          <p:cNvSpPr>
            <a:spLocks noChangeArrowheads="1"/>
          </p:cNvSpPr>
          <p:nvPr/>
        </p:nvSpPr>
        <p:spPr bwMode="auto">
          <a:xfrm>
            <a:off x="252413" y="5191125"/>
            <a:ext cx="4422775" cy="493713"/>
          </a:xfrm>
          <a:prstGeom prst="rect">
            <a:avLst/>
          </a:prstGeom>
          <a:noFill/>
          <a:ln w="9525">
            <a:noFill/>
            <a:miter lim="800000"/>
            <a:headEnd/>
            <a:tailEnd/>
          </a:ln>
        </p:spPr>
        <p:txBody>
          <a:bodyPr wrap="none">
            <a:spAutoFit/>
          </a:bodyPr>
          <a:lstStyle/>
          <a:p>
            <a:pPr latinLnBrk="0">
              <a:lnSpc>
                <a:spcPct val="115000"/>
              </a:lnSpc>
            </a:pPr>
            <a:r>
              <a:rPr lang="ja-JP" altLang="en-US" sz="2600" b="0">
                <a:solidFill>
                  <a:schemeClr val="bg2"/>
                </a:solidFill>
                <a:latin typeface="ＭＳ Ｐゴシック" pitchFamily="34" charset="-128"/>
              </a:rPr>
              <a:t>４．全てのものは一瞬で決まる</a:t>
            </a:r>
          </a:p>
        </p:txBody>
      </p:sp>
      <p:sp>
        <p:nvSpPr>
          <p:cNvPr id="318468" name="Text Box 2"/>
          <p:cNvSpPr txBox="1">
            <a:spLocks noChangeArrowheads="1"/>
          </p:cNvSpPr>
          <p:nvPr/>
        </p:nvSpPr>
        <p:spPr bwMode="auto">
          <a:xfrm>
            <a:off x="714375" y="5643563"/>
            <a:ext cx="7148513" cy="576262"/>
          </a:xfrm>
          <a:prstGeom prst="rect">
            <a:avLst/>
          </a:prstGeom>
          <a:noFill/>
          <a:ln w="9525">
            <a:noFill/>
            <a:miter lim="800000"/>
            <a:headEnd/>
            <a:tailEnd/>
          </a:ln>
        </p:spPr>
        <p:txBody>
          <a:bodyPr>
            <a:spAutoFit/>
          </a:bodyPr>
          <a:lstStyle/>
          <a:p>
            <a:pPr latinLnBrk="0">
              <a:lnSpc>
                <a:spcPct val="150000"/>
              </a:lnSpc>
            </a:pPr>
            <a:r>
              <a:rPr lang="ja-JP" altLang="en-US" sz="2400" b="0">
                <a:solidFill>
                  <a:schemeClr val="bg2"/>
                </a:solidFill>
              </a:rPr>
              <a:t>瞬間と人生関係</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Line 2"/>
          <p:cNvSpPr>
            <a:spLocks noChangeShapeType="1"/>
          </p:cNvSpPr>
          <p:nvPr/>
        </p:nvSpPr>
        <p:spPr bwMode="auto">
          <a:xfrm>
            <a:off x="6261100" y="1296988"/>
            <a:ext cx="504825" cy="0"/>
          </a:xfrm>
          <a:prstGeom prst="line">
            <a:avLst/>
          </a:prstGeom>
          <a:noFill/>
          <a:ln w="28575">
            <a:solidFill>
              <a:schemeClr val="bg2"/>
            </a:solidFill>
            <a:round/>
            <a:headEnd/>
            <a:tailEnd/>
          </a:ln>
        </p:spPr>
        <p:txBody>
          <a:bodyPr/>
          <a:lstStyle/>
          <a:p>
            <a:endParaRPr lang="ko-KR" altLang="en-US"/>
          </a:p>
        </p:txBody>
      </p:sp>
      <p:sp>
        <p:nvSpPr>
          <p:cNvPr id="319490" name="Line 3"/>
          <p:cNvSpPr>
            <a:spLocks noChangeShapeType="1"/>
          </p:cNvSpPr>
          <p:nvPr/>
        </p:nvSpPr>
        <p:spPr bwMode="auto">
          <a:xfrm>
            <a:off x="4537075" y="1416050"/>
            <a:ext cx="0" cy="3814763"/>
          </a:xfrm>
          <a:prstGeom prst="line">
            <a:avLst/>
          </a:prstGeom>
          <a:noFill/>
          <a:ln w="38100">
            <a:solidFill>
              <a:schemeClr val="bg2"/>
            </a:solidFill>
            <a:round/>
            <a:headEnd type="triangle" w="med" len="med"/>
            <a:tailEnd/>
          </a:ln>
        </p:spPr>
        <p:txBody>
          <a:bodyPr/>
          <a:lstStyle/>
          <a:p>
            <a:endParaRPr lang="ko-KR" altLang="en-US"/>
          </a:p>
        </p:txBody>
      </p:sp>
      <p:sp>
        <p:nvSpPr>
          <p:cNvPr id="319491" name="Text Box 4"/>
          <p:cNvSpPr txBox="1">
            <a:spLocks noChangeArrowheads="1"/>
          </p:cNvSpPr>
          <p:nvPr/>
        </p:nvSpPr>
        <p:spPr bwMode="auto">
          <a:xfrm>
            <a:off x="250825" y="188913"/>
            <a:ext cx="6956425" cy="549275"/>
          </a:xfrm>
          <a:prstGeom prst="rect">
            <a:avLst/>
          </a:prstGeom>
          <a:noFill/>
          <a:ln w="57150" cmpd="thinThick">
            <a:noFill/>
            <a:miter lim="800000"/>
            <a:headEnd/>
            <a:tailEnd/>
          </a:ln>
        </p:spPr>
        <p:txBody>
          <a:bodyPr wrap="none">
            <a:spAutoFit/>
          </a:bodyPr>
          <a:lstStyle/>
          <a:p>
            <a:pPr latinLnBrk="0"/>
            <a:r>
              <a:rPr lang="ja-JP" altLang="en-US" sz="2400">
                <a:solidFill>
                  <a:schemeClr val="bg2"/>
                </a:solidFill>
                <a:latin typeface="ＭＳ Ｐゴシック" pitchFamily="34" charset="-128"/>
              </a:rPr>
              <a:t>「参考」</a:t>
            </a:r>
            <a:r>
              <a:rPr lang="ja-JP" altLang="en-US" sz="2400">
                <a:latin typeface="ＭＳ Ｐゴシック" pitchFamily="34" charset="-128"/>
              </a:rPr>
              <a:t>　　　　</a:t>
            </a:r>
            <a:r>
              <a:rPr lang="ja-JP" altLang="en-US" sz="3000">
                <a:solidFill>
                  <a:schemeClr val="bg2"/>
                </a:solidFill>
                <a:latin typeface="ＭＳ Ｐゴシック" pitchFamily="34" charset="-128"/>
              </a:rPr>
              <a:t>モーセ路程とイエス路程の比較</a:t>
            </a:r>
            <a:endParaRPr lang="ko-KR" altLang="en-US" sz="3000">
              <a:solidFill>
                <a:schemeClr val="bg2"/>
              </a:solidFill>
              <a:latin typeface="ＭＳ Ｐゴシック" pitchFamily="34" charset="-128"/>
            </a:endParaRPr>
          </a:p>
        </p:txBody>
      </p:sp>
      <p:sp>
        <p:nvSpPr>
          <p:cNvPr id="319492" name="Line 9"/>
          <p:cNvSpPr>
            <a:spLocks noChangeShapeType="1"/>
          </p:cNvSpPr>
          <p:nvPr/>
        </p:nvSpPr>
        <p:spPr bwMode="auto">
          <a:xfrm flipV="1">
            <a:off x="3816350" y="3390900"/>
            <a:ext cx="720725" cy="431800"/>
          </a:xfrm>
          <a:prstGeom prst="line">
            <a:avLst/>
          </a:prstGeom>
          <a:noFill/>
          <a:ln w="19050">
            <a:solidFill>
              <a:schemeClr val="accent1"/>
            </a:solidFill>
            <a:round/>
            <a:headEnd/>
            <a:tailEnd/>
          </a:ln>
        </p:spPr>
        <p:txBody>
          <a:bodyPr/>
          <a:lstStyle/>
          <a:p>
            <a:endParaRPr lang="ko-KR" altLang="en-US"/>
          </a:p>
        </p:txBody>
      </p:sp>
      <p:sp>
        <p:nvSpPr>
          <p:cNvPr id="319493" name="Line 10"/>
          <p:cNvSpPr>
            <a:spLocks noChangeShapeType="1"/>
          </p:cNvSpPr>
          <p:nvPr/>
        </p:nvSpPr>
        <p:spPr bwMode="auto">
          <a:xfrm>
            <a:off x="4537075" y="3390900"/>
            <a:ext cx="720725" cy="431800"/>
          </a:xfrm>
          <a:prstGeom prst="line">
            <a:avLst/>
          </a:prstGeom>
          <a:noFill/>
          <a:ln w="19050">
            <a:solidFill>
              <a:schemeClr val="accent1"/>
            </a:solidFill>
            <a:round/>
            <a:headEnd/>
            <a:tailEnd/>
          </a:ln>
        </p:spPr>
        <p:txBody>
          <a:bodyPr/>
          <a:lstStyle/>
          <a:p>
            <a:endParaRPr lang="ko-KR" altLang="en-US"/>
          </a:p>
        </p:txBody>
      </p:sp>
      <p:sp>
        <p:nvSpPr>
          <p:cNvPr id="319494" name="Line 11"/>
          <p:cNvSpPr>
            <a:spLocks noChangeShapeType="1"/>
          </p:cNvSpPr>
          <p:nvPr/>
        </p:nvSpPr>
        <p:spPr bwMode="auto">
          <a:xfrm flipH="1" flipV="1">
            <a:off x="3816350" y="4470400"/>
            <a:ext cx="720725" cy="431800"/>
          </a:xfrm>
          <a:prstGeom prst="line">
            <a:avLst/>
          </a:prstGeom>
          <a:noFill/>
          <a:ln w="19050">
            <a:solidFill>
              <a:schemeClr val="accent1"/>
            </a:solidFill>
            <a:round/>
            <a:headEnd/>
            <a:tailEnd/>
          </a:ln>
        </p:spPr>
        <p:txBody>
          <a:bodyPr/>
          <a:lstStyle/>
          <a:p>
            <a:endParaRPr lang="ko-KR" altLang="en-US"/>
          </a:p>
        </p:txBody>
      </p:sp>
      <p:sp>
        <p:nvSpPr>
          <p:cNvPr id="319495" name="Line 12"/>
          <p:cNvSpPr>
            <a:spLocks noChangeShapeType="1"/>
          </p:cNvSpPr>
          <p:nvPr/>
        </p:nvSpPr>
        <p:spPr bwMode="auto">
          <a:xfrm flipV="1">
            <a:off x="4537075" y="4470400"/>
            <a:ext cx="720725" cy="431800"/>
          </a:xfrm>
          <a:prstGeom prst="line">
            <a:avLst/>
          </a:prstGeom>
          <a:noFill/>
          <a:ln w="19050">
            <a:solidFill>
              <a:schemeClr val="accent1"/>
            </a:solidFill>
            <a:round/>
            <a:headEnd/>
            <a:tailEnd/>
          </a:ln>
        </p:spPr>
        <p:txBody>
          <a:bodyPr/>
          <a:lstStyle/>
          <a:p>
            <a:endParaRPr lang="ko-KR" altLang="en-US"/>
          </a:p>
        </p:txBody>
      </p:sp>
      <p:graphicFrame>
        <p:nvGraphicFramePr>
          <p:cNvPr id="360461" name="Group 13"/>
          <p:cNvGraphicFramePr>
            <a:graphicFrameLocks noGrp="1"/>
          </p:cNvGraphicFramePr>
          <p:nvPr/>
        </p:nvGraphicFramePr>
        <p:xfrm>
          <a:off x="5689600" y="2663825"/>
          <a:ext cx="792163" cy="1298575"/>
        </p:xfrm>
        <a:graphic>
          <a:graphicData uri="http://schemas.openxmlformats.org/drawingml/2006/table">
            <a:tbl>
              <a:tblPr/>
              <a:tblGrid>
                <a:gridCol w="792163"/>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モ</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宮中</a:t>
                      </a:r>
                      <a:endPar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40</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60485" name="Group 37"/>
          <p:cNvGraphicFramePr>
            <a:graphicFrameLocks noGrp="1"/>
          </p:cNvGraphicFramePr>
          <p:nvPr/>
        </p:nvGraphicFramePr>
        <p:xfrm>
          <a:off x="7772400" y="2663825"/>
          <a:ext cx="792163" cy="1298575"/>
        </p:xfrm>
        <a:graphic>
          <a:graphicData uri="http://schemas.openxmlformats.org/drawingml/2006/table">
            <a:tbl>
              <a:tblPr/>
              <a:tblGrid>
                <a:gridCol w="792163"/>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モ</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荒野</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40</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35002" name="Group 154"/>
          <p:cNvGraphicFramePr>
            <a:graphicFrameLocks noGrp="1"/>
          </p:cNvGraphicFramePr>
          <p:nvPr/>
        </p:nvGraphicFramePr>
        <p:xfrm>
          <a:off x="477838" y="2659063"/>
          <a:ext cx="792162" cy="1006475"/>
        </p:xfrm>
        <a:graphic>
          <a:graphicData uri="http://schemas.openxmlformats.org/drawingml/2006/table">
            <a:tbl>
              <a:tblPr/>
              <a:tblGrid>
                <a:gridCol w="792162"/>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ヨシ</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イ・民</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35001" name="Group 153"/>
          <p:cNvGraphicFramePr>
            <a:graphicFrameLocks noGrp="1"/>
          </p:cNvGraphicFramePr>
          <p:nvPr/>
        </p:nvGraphicFramePr>
        <p:xfrm>
          <a:off x="1541463" y="2651125"/>
          <a:ext cx="792162" cy="1006475"/>
        </p:xfrm>
        <a:graphic>
          <a:graphicData uri="http://schemas.openxmlformats.org/drawingml/2006/table">
            <a:tbl>
              <a:tblPr/>
              <a:tblGrid>
                <a:gridCol w="792162"/>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モ</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イ・民</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失敗</a:t>
                      </a: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35000" name="Group 152"/>
          <p:cNvGraphicFramePr>
            <a:graphicFrameLocks noGrp="1"/>
          </p:cNvGraphicFramePr>
          <p:nvPr/>
        </p:nvGraphicFramePr>
        <p:xfrm>
          <a:off x="2592388" y="2659063"/>
          <a:ext cx="792162" cy="1006475"/>
        </p:xfrm>
        <a:graphic>
          <a:graphicData uri="http://schemas.openxmlformats.org/drawingml/2006/table">
            <a:tbl>
              <a:tblPr/>
              <a:tblGrid>
                <a:gridCol w="792162"/>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モ</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イ・民</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失敗</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34999" name="Group 151"/>
          <p:cNvGraphicFramePr>
            <a:graphicFrameLocks noGrp="1"/>
          </p:cNvGraphicFramePr>
          <p:nvPr/>
        </p:nvGraphicFramePr>
        <p:xfrm>
          <a:off x="479425" y="4941888"/>
          <a:ext cx="792163" cy="1006475"/>
        </p:xfrm>
        <a:graphic>
          <a:graphicData uri="http://schemas.openxmlformats.org/drawingml/2006/table">
            <a:tbl>
              <a:tblPr/>
              <a:tblGrid>
                <a:gridCol w="792163"/>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復・イ</a:t>
                      </a:r>
                      <a:endPar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弟子</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34998" name="Group 150"/>
          <p:cNvGraphicFramePr>
            <a:graphicFrameLocks noGrp="1"/>
          </p:cNvGraphicFramePr>
          <p:nvPr/>
        </p:nvGraphicFramePr>
        <p:xfrm>
          <a:off x="1541463" y="4951413"/>
          <a:ext cx="792162" cy="1006475"/>
        </p:xfrm>
        <a:graphic>
          <a:graphicData uri="http://schemas.openxmlformats.org/drawingml/2006/table">
            <a:tbl>
              <a:tblPr/>
              <a:tblGrid>
                <a:gridCol w="792162"/>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イエス</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ユ・民</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失敗</a:t>
                      </a: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34997" name="Group 149"/>
          <p:cNvGraphicFramePr>
            <a:graphicFrameLocks noGrp="1"/>
          </p:cNvGraphicFramePr>
          <p:nvPr/>
        </p:nvGraphicFramePr>
        <p:xfrm>
          <a:off x="2592388" y="4941888"/>
          <a:ext cx="792162" cy="1006475"/>
        </p:xfrm>
        <a:graphic>
          <a:graphicData uri="http://schemas.openxmlformats.org/drawingml/2006/table">
            <a:tbl>
              <a:tblPr/>
              <a:tblGrid>
                <a:gridCol w="792162"/>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洗・ヨ</a:t>
                      </a:r>
                      <a:endPar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ユ・民</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失敗</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34996" name="Group 148"/>
          <p:cNvGraphicFramePr>
            <a:graphicFrameLocks noGrp="1"/>
          </p:cNvGraphicFramePr>
          <p:nvPr/>
        </p:nvGraphicFramePr>
        <p:xfrm>
          <a:off x="5689600" y="4940300"/>
          <a:ext cx="792163" cy="1006475"/>
        </p:xfrm>
        <a:graphic>
          <a:graphicData uri="http://schemas.openxmlformats.org/drawingml/2006/table">
            <a:tbl>
              <a:tblPr/>
              <a:tblGrid>
                <a:gridCol w="792163"/>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洗・ヨ</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60587" name="Group 139"/>
          <p:cNvGraphicFramePr>
            <a:graphicFrameLocks noGrp="1"/>
          </p:cNvGraphicFramePr>
          <p:nvPr/>
        </p:nvGraphicFramePr>
        <p:xfrm>
          <a:off x="6753225" y="4941888"/>
          <a:ext cx="792163" cy="1298575"/>
        </p:xfrm>
        <a:graphic>
          <a:graphicData uri="http://schemas.openxmlformats.org/drawingml/2006/table">
            <a:tbl>
              <a:tblPr/>
              <a:tblGrid>
                <a:gridCol w="792163"/>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イエス</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40</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断食</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60599" name="Group 151"/>
          <p:cNvGraphicFramePr>
            <a:graphicFrameLocks noGrp="1"/>
          </p:cNvGraphicFramePr>
          <p:nvPr/>
        </p:nvGraphicFramePr>
        <p:xfrm>
          <a:off x="7772400" y="4949825"/>
          <a:ext cx="792163" cy="1298575"/>
        </p:xfrm>
        <a:graphic>
          <a:graphicData uri="http://schemas.openxmlformats.org/drawingml/2006/table">
            <a:tbl>
              <a:tblPr/>
              <a:tblGrid>
                <a:gridCol w="792163"/>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復・イ</a:t>
                      </a:r>
                      <a:endPar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40</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霊・復</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319595" name="Text Box 167"/>
          <p:cNvSpPr txBox="1">
            <a:spLocks noChangeArrowheads="1"/>
          </p:cNvSpPr>
          <p:nvPr/>
        </p:nvSpPr>
        <p:spPr bwMode="auto">
          <a:xfrm>
            <a:off x="479425" y="2370138"/>
            <a:ext cx="2909888" cy="336550"/>
          </a:xfrm>
          <a:prstGeom prst="rect">
            <a:avLst/>
          </a:prstGeom>
          <a:noFill/>
          <a:ln w="57150" cmpd="thinThick">
            <a:noFill/>
            <a:miter lim="800000"/>
            <a:headEnd/>
            <a:tailEnd/>
          </a:ln>
        </p:spPr>
        <p:txBody>
          <a:bodyPr wrap="none">
            <a:spAutoFit/>
          </a:bodyPr>
          <a:lstStyle/>
          <a:p>
            <a:pPr latinLnBrk="0"/>
            <a:r>
              <a:rPr lang="ja-JP" altLang="en-US" sz="1600">
                <a:solidFill>
                  <a:schemeClr val="bg2"/>
                </a:solidFill>
                <a:latin typeface="ＭＳ Ｐゴシック" pitchFamily="34" charset="-128"/>
              </a:rPr>
              <a:t>（３次）  　　　（２次）　 　 　（１次）</a:t>
            </a:r>
          </a:p>
        </p:txBody>
      </p:sp>
      <p:sp>
        <p:nvSpPr>
          <p:cNvPr id="328837" name="AutoShape 169"/>
          <p:cNvSpPr>
            <a:spLocks noChangeArrowheads="1"/>
          </p:cNvSpPr>
          <p:nvPr/>
        </p:nvSpPr>
        <p:spPr bwMode="auto">
          <a:xfrm>
            <a:off x="4246563" y="4073525"/>
            <a:ext cx="558800" cy="120650"/>
          </a:xfrm>
          <a:prstGeom prst="leftArrow">
            <a:avLst>
              <a:gd name="adj1" fmla="val 50000"/>
              <a:gd name="adj2" fmla="val 112088"/>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19597" name="Line 175"/>
          <p:cNvSpPr>
            <a:spLocks noChangeShapeType="1"/>
          </p:cNvSpPr>
          <p:nvPr/>
        </p:nvSpPr>
        <p:spPr bwMode="auto">
          <a:xfrm>
            <a:off x="4824413" y="1296988"/>
            <a:ext cx="431800" cy="0"/>
          </a:xfrm>
          <a:prstGeom prst="line">
            <a:avLst/>
          </a:prstGeom>
          <a:noFill/>
          <a:ln w="28575">
            <a:solidFill>
              <a:schemeClr val="bg2"/>
            </a:solidFill>
            <a:round/>
            <a:headEnd/>
            <a:tailEnd type="triangle" w="med" len="med"/>
          </a:ln>
        </p:spPr>
        <p:txBody>
          <a:bodyPr/>
          <a:lstStyle/>
          <a:p>
            <a:endParaRPr lang="ko-KR" altLang="en-US"/>
          </a:p>
        </p:txBody>
      </p:sp>
      <p:sp>
        <p:nvSpPr>
          <p:cNvPr id="319598" name="Text Box 176"/>
          <p:cNvSpPr txBox="1">
            <a:spLocks noChangeArrowheads="1"/>
          </p:cNvSpPr>
          <p:nvPr/>
        </p:nvSpPr>
        <p:spPr bwMode="auto">
          <a:xfrm>
            <a:off x="5329238" y="1749425"/>
            <a:ext cx="3175000" cy="366713"/>
          </a:xfrm>
          <a:prstGeom prst="rect">
            <a:avLst/>
          </a:prstGeom>
          <a:noFill/>
          <a:ln w="57150" cmpd="thinThick">
            <a:noFill/>
            <a:miter lim="800000"/>
            <a:headEnd/>
            <a:tailEnd/>
          </a:ln>
        </p:spPr>
        <p:txBody>
          <a:bodyPr wrap="none">
            <a:spAutoFit/>
          </a:bodyPr>
          <a:lstStyle/>
          <a:p>
            <a:pPr latinLnBrk="0"/>
            <a:r>
              <a:rPr lang="ja-JP" altLang="en-US" sz="1800">
                <a:solidFill>
                  <a:schemeClr val="bg2"/>
                </a:solidFill>
                <a:latin typeface="ＭＳ Ｐゴシック" pitchFamily="34" charset="-128"/>
              </a:rPr>
              <a:t>（理念、行動、生活、心情）一致</a:t>
            </a:r>
          </a:p>
        </p:txBody>
      </p:sp>
      <p:sp>
        <p:nvSpPr>
          <p:cNvPr id="319599" name="Arc 177"/>
          <p:cNvSpPr>
            <a:spLocks/>
          </p:cNvSpPr>
          <p:nvPr/>
        </p:nvSpPr>
        <p:spPr bwMode="auto">
          <a:xfrm rot="2405036" flipV="1">
            <a:off x="4292600" y="1766888"/>
            <a:ext cx="503238" cy="5032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319600" name="Arc 178"/>
          <p:cNvSpPr>
            <a:spLocks/>
          </p:cNvSpPr>
          <p:nvPr/>
        </p:nvSpPr>
        <p:spPr bwMode="auto">
          <a:xfrm rot="13308469" flipV="1">
            <a:off x="4276725" y="1577975"/>
            <a:ext cx="503238" cy="5032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319601" name="Line 179"/>
          <p:cNvSpPr>
            <a:spLocks noChangeShapeType="1"/>
          </p:cNvSpPr>
          <p:nvPr/>
        </p:nvSpPr>
        <p:spPr bwMode="auto">
          <a:xfrm flipV="1">
            <a:off x="5251450" y="3122613"/>
            <a:ext cx="428625" cy="785812"/>
          </a:xfrm>
          <a:prstGeom prst="line">
            <a:avLst/>
          </a:prstGeom>
          <a:noFill/>
          <a:ln w="57150">
            <a:solidFill>
              <a:schemeClr val="bg2"/>
            </a:solidFill>
            <a:round/>
            <a:headEnd/>
            <a:tailEnd type="triangle" w="med" len="med"/>
          </a:ln>
        </p:spPr>
        <p:txBody>
          <a:bodyPr/>
          <a:lstStyle/>
          <a:p>
            <a:endParaRPr lang="ko-KR" altLang="en-US"/>
          </a:p>
        </p:txBody>
      </p:sp>
      <p:sp>
        <p:nvSpPr>
          <p:cNvPr id="319602" name="Line 180"/>
          <p:cNvSpPr>
            <a:spLocks noChangeShapeType="1"/>
          </p:cNvSpPr>
          <p:nvPr/>
        </p:nvSpPr>
        <p:spPr bwMode="auto">
          <a:xfrm>
            <a:off x="5251450" y="4337050"/>
            <a:ext cx="428625" cy="928688"/>
          </a:xfrm>
          <a:prstGeom prst="line">
            <a:avLst/>
          </a:prstGeom>
          <a:noFill/>
          <a:ln w="57150">
            <a:solidFill>
              <a:schemeClr val="bg2"/>
            </a:solidFill>
            <a:round/>
            <a:headEnd/>
            <a:tailEnd type="triangle" w="med" len="med"/>
          </a:ln>
        </p:spPr>
        <p:txBody>
          <a:bodyPr/>
          <a:lstStyle/>
          <a:p>
            <a:endParaRPr lang="ko-KR" altLang="en-US"/>
          </a:p>
        </p:txBody>
      </p:sp>
      <p:sp>
        <p:nvSpPr>
          <p:cNvPr id="319603" name="Line 181"/>
          <p:cNvSpPr>
            <a:spLocks noChangeShapeType="1"/>
          </p:cNvSpPr>
          <p:nvPr/>
        </p:nvSpPr>
        <p:spPr bwMode="auto">
          <a:xfrm flipH="1" flipV="1">
            <a:off x="3394075" y="3122613"/>
            <a:ext cx="428625" cy="785812"/>
          </a:xfrm>
          <a:prstGeom prst="line">
            <a:avLst/>
          </a:prstGeom>
          <a:noFill/>
          <a:ln w="57150">
            <a:solidFill>
              <a:schemeClr val="bg2"/>
            </a:solidFill>
            <a:round/>
            <a:headEnd/>
            <a:tailEnd type="triangle" w="med" len="med"/>
          </a:ln>
        </p:spPr>
        <p:txBody>
          <a:bodyPr/>
          <a:lstStyle/>
          <a:p>
            <a:endParaRPr lang="ko-KR" altLang="en-US"/>
          </a:p>
        </p:txBody>
      </p:sp>
      <p:sp>
        <p:nvSpPr>
          <p:cNvPr id="319604" name="Line 182"/>
          <p:cNvSpPr>
            <a:spLocks noChangeShapeType="1"/>
          </p:cNvSpPr>
          <p:nvPr/>
        </p:nvSpPr>
        <p:spPr bwMode="auto">
          <a:xfrm flipH="1">
            <a:off x="3394075" y="4337050"/>
            <a:ext cx="428625" cy="857250"/>
          </a:xfrm>
          <a:prstGeom prst="line">
            <a:avLst/>
          </a:prstGeom>
          <a:noFill/>
          <a:ln w="57150">
            <a:solidFill>
              <a:schemeClr val="bg2"/>
            </a:solidFill>
            <a:round/>
            <a:headEnd/>
            <a:tailEnd type="triangle" w="med" len="med"/>
          </a:ln>
        </p:spPr>
        <p:txBody>
          <a:bodyPr/>
          <a:lstStyle/>
          <a:p>
            <a:endParaRPr lang="ko-KR" altLang="en-US"/>
          </a:p>
        </p:txBody>
      </p:sp>
      <p:graphicFrame>
        <p:nvGraphicFramePr>
          <p:cNvPr id="334995" name="Group 147"/>
          <p:cNvGraphicFramePr>
            <a:graphicFrameLocks noGrp="1"/>
          </p:cNvGraphicFramePr>
          <p:nvPr/>
        </p:nvGraphicFramePr>
        <p:xfrm>
          <a:off x="6734175" y="2663825"/>
          <a:ext cx="792163" cy="1268413"/>
        </p:xfrm>
        <a:graphic>
          <a:graphicData uri="http://schemas.openxmlformats.org/drawingml/2006/table">
            <a:tbl>
              <a:tblPr/>
              <a:tblGrid>
                <a:gridCol w="792163"/>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モ</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8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bg2"/>
                          </a:solidFill>
                          <a:effectLst/>
                          <a:latin typeface="ＭＳ Ｐゴシック" pitchFamily="34" charset="-128"/>
                          <a:ea typeface="ＭＳ Ｐゴシック" pitchFamily="34" charset="-128"/>
                        </a:rPr>
                        <a:t>ミデアン</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rPr>
                        <a:t>40</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成功</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64" name="左矢印 63"/>
          <p:cNvSpPr/>
          <p:nvPr/>
        </p:nvSpPr>
        <p:spPr>
          <a:xfrm>
            <a:off x="1341438" y="2851150"/>
            <a:ext cx="142875" cy="285750"/>
          </a:xfrm>
          <a:prstGeom prst="lef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65" name="右矢印 64"/>
          <p:cNvSpPr/>
          <p:nvPr/>
        </p:nvSpPr>
        <p:spPr>
          <a:xfrm>
            <a:off x="6537325" y="2855913"/>
            <a:ext cx="142875" cy="285750"/>
          </a:xfrm>
          <a:prstGeom prst="righ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66" name="左矢印 65"/>
          <p:cNvSpPr/>
          <p:nvPr/>
        </p:nvSpPr>
        <p:spPr>
          <a:xfrm>
            <a:off x="2401888" y="2849563"/>
            <a:ext cx="142875" cy="285750"/>
          </a:xfrm>
          <a:prstGeom prst="lef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69" name="左矢印 68"/>
          <p:cNvSpPr/>
          <p:nvPr/>
        </p:nvSpPr>
        <p:spPr>
          <a:xfrm>
            <a:off x="2392363" y="5141913"/>
            <a:ext cx="142875" cy="285750"/>
          </a:xfrm>
          <a:prstGeom prst="lef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319618" name="Text Box 167"/>
          <p:cNvSpPr txBox="1">
            <a:spLocks noChangeArrowheads="1"/>
          </p:cNvSpPr>
          <p:nvPr/>
        </p:nvSpPr>
        <p:spPr bwMode="auto">
          <a:xfrm>
            <a:off x="479425" y="4608513"/>
            <a:ext cx="2909888" cy="336550"/>
          </a:xfrm>
          <a:prstGeom prst="rect">
            <a:avLst/>
          </a:prstGeom>
          <a:noFill/>
          <a:ln w="57150" cmpd="thinThick">
            <a:noFill/>
            <a:miter lim="800000"/>
            <a:headEnd/>
            <a:tailEnd/>
          </a:ln>
        </p:spPr>
        <p:txBody>
          <a:bodyPr wrap="none">
            <a:spAutoFit/>
          </a:bodyPr>
          <a:lstStyle/>
          <a:p>
            <a:pPr latinLnBrk="0"/>
            <a:r>
              <a:rPr lang="ja-JP" altLang="en-US" sz="1600">
                <a:solidFill>
                  <a:schemeClr val="bg2"/>
                </a:solidFill>
                <a:latin typeface="ＭＳ Ｐゴシック" pitchFamily="34" charset="-128"/>
              </a:rPr>
              <a:t>（３次）  　　　（２次）　 　 　（１次）</a:t>
            </a:r>
          </a:p>
        </p:txBody>
      </p:sp>
      <p:sp>
        <p:nvSpPr>
          <p:cNvPr id="72" name="左矢印 71"/>
          <p:cNvSpPr/>
          <p:nvPr/>
        </p:nvSpPr>
        <p:spPr>
          <a:xfrm>
            <a:off x="1336675" y="5140325"/>
            <a:ext cx="142875" cy="285750"/>
          </a:xfrm>
          <a:prstGeom prst="lef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77" name="右矢印 76"/>
          <p:cNvSpPr/>
          <p:nvPr/>
        </p:nvSpPr>
        <p:spPr>
          <a:xfrm>
            <a:off x="7580313" y="2860675"/>
            <a:ext cx="142875" cy="285750"/>
          </a:xfrm>
          <a:prstGeom prst="righ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319621" name="Text Box 167"/>
          <p:cNvSpPr txBox="1">
            <a:spLocks noChangeArrowheads="1"/>
          </p:cNvSpPr>
          <p:nvPr/>
        </p:nvSpPr>
        <p:spPr bwMode="auto">
          <a:xfrm>
            <a:off x="5680075" y="2327275"/>
            <a:ext cx="2909888" cy="336550"/>
          </a:xfrm>
          <a:prstGeom prst="rect">
            <a:avLst/>
          </a:prstGeom>
          <a:noFill/>
          <a:ln w="57150" cmpd="thinThick">
            <a:noFill/>
            <a:miter lim="800000"/>
            <a:headEnd/>
            <a:tailEnd/>
          </a:ln>
        </p:spPr>
        <p:txBody>
          <a:bodyPr wrap="none">
            <a:spAutoFit/>
          </a:bodyPr>
          <a:lstStyle/>
          <a:p>
            <a:pPr latinLnBrk="0"/>
            <a:r>
              <a:rPr lang="ja-JP" altLang="en-US" sz="1600">
                <a:solidFill>
                  <a:schemeClr val="bg2"/>
                </a:solidFill>
                <a:latin typeface="ＭＳ Ｐゴシック" pitchFamily="34" charset="-128"/>
              </a:rPr>
              <a:t>（１次）  　　　（２次）　 　 　（３次）</a:t>
            </a:r>
          </a:p>
        </p:txBody>
      </p:sp>
      <p:sp>
        <p:nvSpPr>
          <p:cNvPr id="319622" name="Text Box 167"/>
          <p:cNvSpPr txBox="1">
            <a:spLocks noChangeArrowheads="1"/>
          </p:cNvSpPr>
          <p:nvPr/>
        </p:nvSpPr>
        <p:spPr bwMode="auto">
          <a:xfrm>
            <a:off x="5680075" y="4605338"/>
            <a:ext cx="2909888" cy="336550"/>
          </a:xfrm>
          <a:prstGeom prst="rect">
            <a:avLst/>
          </a:prstGeom>
          <a:noFill/>
          <a:ln w="57150" cmpd="thinThick">
            <a:noFill/>
            <a:miter lim="800000"/>
            <a:headEnd/>
            <a:tailEnd/>
          </a:ln>
        </p:spPr>
        <p:txBody>
          <a:bodyPr wrap="none">
            <a:spAutoFit/>
          </a:bodyPr>
          <a:lstStyle/>
          <a:p>
            <a:pPr latinLnBrk="0"/>
            <a:r>
              <a:rPr lang="ja-JP" altLang="en-US" sz="1600">
                <a:solidFill>
                  <a:schemeClr val="bg2"/>
                </a:solidFill>
                <a:latin typeface="ＭＳ Ｐゴシック" pitchFamily="34" charset="-128"/>
              </a:rPr>
              <a:t>（１次）  　　　（２次）　 　 　（３次）</a:t>
            </a:r>
          </a:p>
        </p:txBody>
      </p:sp>
      <p:sp>
        <p:nvSpPr>
          <p:cNvPr id="81" name="右矢印 80"/>
          <p:cNvSpPr/>
          <p:nvPr/>
        </p:nvSpPr>
        <p:spPr>
          <a:xfrm>
            <a:off x="6546850" y="5133975"/>
            <a:ext cx="142875" cy="285750"/>
          </a:xfrm>
          <a:prstGeom prst="righ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82" name="右矢印 81"/>
          <p:cNvSpPr/>
          <p:nvPr/>
        </p:nvSpPr>
        <p:spPr>
          <a:xfrm>
            <a:off x="7589838" y="5140325"/>
            <a:ext cx="142875" cy="285750"/>
          </a:xfrm>
          <a:prstGeom prst="rightArrow">
            <a:avLst/>
          </a:prstGeom>
          <a:solidFill>
            <a:schemeClr val="tx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319625" name="AutoShape 5"/>
          <p:cNvSpPr>
            <a:spLocks noChangeArrowheads="1"/>
          </p:cNvSpPr>
          <p:nvPr/>
        </p:nvSpPr>
        <p:spPr bwMode="auto">
          <a:xfrm>
            <a:off x="4000500" y="2887663"/>
            <a:ext cx="1081088" cy="503237"/>
          </a:xfrm>
          <a:prstGeom prst="roundRect">
            <a:avLst>
              <a:gd name="adj" fmla="val 16667"/>
            </a:avLst>
          </a:prstGeom>
          <a:solidFill>
            <a:schemeClr val="tx2"/>
          </a:solidFill>
          <a:ln w="19050">
            <a:solidFill>
              <a:schemeClr val="accent1"/>
            </a:solidFill>
            <a:round/>
            <a:headEnd/>
            <a:tailEnd/>
          </a:ln>
        </p:spPr>
        <p:txBody>
          <a:bodyPr wrap="none" anchor="ctr"/>
          <a:lstStyle/>
          <a:p>
            <a:pPr algn="ctr" latinLnBrk="0"/>
            <a:r>
              <a:rPr lang="ja-JP" altLang="en-US" sz="2000">
                <a:solidFill>
                  <a:schemeClr val="bg2"/>
                </a:solidFill>
                <a:latin typeface="ＭＳ Ｐゴシック" pitchFamily="34" charset="-128"/>
              </a:rPr>
              <a:t>メ・為・基</a:t>
            </a:r>
          </a:p>
        </p:txBody>
      </p:sp>
      <p:sp>
        <p:nvSpPr>
          <p:cNvPr id="328712" name="AutoShape 8"/>
          <p:cNvSpPr>
            <a:spLocks noChangeArrowheads="1"/>
          </p:cNvSpPr>
          <p:nvPr/>
        </p:nvSpPr>
        <p:spPr bwMode="auto">
          <a:xfrm>
            <a:off x="4178300" y="4902200"/>
            <a:ext cx="719138" cy="503238"/>
          </a:xfrm>
          <a:prstGeom prst="roundRect">
            <a:avLst>
              <a:gd name="adj" fmla="val 16667"/>
            </a:avLst>
          </a:prstGeom>
          <a:solidFill>
            <a:schemeClr val="accent1">
              <a:lumMod val="60000"/>
              <a:lumOff val="40000"/>
            </a:schemeClr>
          </a:solidFill>
          <a:ln w="19050">
            <a:solidFill>
              <a:schemeClr val="accent1"/>
            </a:solidFill>
            <a:round/>
            <a:headEnd/>
            <a:tailEnd/>
          </a:ln>
        </p:spPr>
        <p:txBody>
          <a:bodyPr wrap="none" anchor="ctr"/>
          <a:lstStyle/>
          <a:p>
            <a:pPr algn="ctr" latinLnBrk="0">
              <a:defRPr/>
            </a:pPr>
            <a:r>
              <a:rPr lang="ja-JP" altLang="en-US" sz="2000">
                <a:solidFill>
                  <a:schemeClr val="bg2"/>
                </a:solidFill>
                <a:latin typeface="ＭＳ Ｐゴシック" pitchFamily="34" charset="-128"/>
              </a:rPr>
              <a:t>堕・人</a:t>
            </a:r>
          </a:p>
        </p:txBody>
      </p:sp>
      <p:sp>
        <p:nvSpPr>
          <p:cNvPr id="319627" name="Oval 170"/>
          <p:cNvSpPr>
            <a:spLocks noChangeArrowheads="1"/>
          </p:cNvSpPr>
          <p:nvPr/>
        </p:nvSpPr>
        <p:spPr bwMode="auto">
          <a:xfrm>
            <a:off x="4283075" y="1044575"/>
            <a:ext cx="503238" cy="503238"/>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メ</a:t>
            </a:r>
          </a:p>
        </p:txBody>
      </p:sp>
      <p:sp>
        <p:nvSpPr>
          <p:cNvPr id="319628" name="Oval 171"/>
          <p:cNvSpPr>
            <a:spLocks noChangeArrowheads="1"/>
          </p:cNvSpPr>
          <p:nvPr/>
        </p:nvSpPr>
        <p:spPr bwMode="auto">
          <a:xfrm>
            <a:off x="3673475" y="1687513"/>
            <a:ext cx="503238" cy="503237"/>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メ</a:t>
            </a:r>
          </a:p>
        </p:txBody>
      </p:sp>
      <p:sp>
        <p:nvSpPr>
          <p:cNvPr id="319629" name="Oval 172"/>
          <p:cNvSpPr>
            <a:spLocks noChangeArrowheads="1"/>
          </p:cNvSpPr>
          <p:nvPr/>
        </p:nvSpPr>
        <p:spPr bwMode="auto">
          <a:xfrm>
            <a:off x="4897438" y="1687513"/>
            <a:ext cx="503237" cy="503237"/>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sp>
        <p:nvSpPr>
          <p:cNvPr id="319630" name="AutoShape 173"/>
          <p:cNvSpPr>
            <a:spLocks noChangeArrowheads="1"/>
          </p:cNvSpPr>
          <p:nvPr/>
        </p:nvSpPr>
        <p:spPr bwMode="auto">
          <a:xfrm>
            <a:off x="5287963" y="1079500"/>
            <a:ext cx="993775" cy="433388"/>
          </a:xfrm>
          <a:prstGeom prst="roundRect">
            <a:avLst>
              <a:gd name="adj" fmla="val 16667"/>
            </a:avLst>
          </a:prstGeom>
          <a:solidFill>
            <a:srgbClr val="0000FF"/>
          </a:solidFill>
          <a:ln w="12700">
            <a:solidFill>
              <a:schemeClr val="bg2"/>
            </a:solidFill>
            <a:round/>
            <a:headEnd/>
            <a:tailEnd/>
          </a:ln>
        </p:spPr>
        <p:txBody>
          <a:bodyPr wrap="none" anchor="ctr"/>
          <a:lstStyle/>
          <a:p>
            <a:pPr algn="ctr" latinLnBrk="0"/>
            <a:r>
              <a:rPr lang="ja-JP" altLang="en-US" sz="2400">
                <a:latin typeface="ＭＳ Ｐゴシック" pitchFamily="34" charset="-128"/>
              </a:rPr>
              <a:t>罪清算</a:t>
            </a:r>
          </a:p>
        </p:txBody>
      </p:sp>
      <p:sp>
        <p:nvSpPr>
          <p:cNvPr id="319631" name="AutoShape 174"/>
          <p:cNvSpPr>
            <a:spLocks noChangeArrowheads="1"/>
          </p:cNvSpPr>
          <p:nvPr/>
        </p:nvSpPr>
        <p:spPr bwMode="auto">
          <a:xfrm>
            <a:off x="6594475" y="1079500"/>
            <a:ext cx="2009775" cy="433388"/>
          </a:xfrm>
          <a:prstGeom prst="roundRect">
            <a:avLst>
              <a:gd name="adj" fmla="val 16667"/>
            </a:avLst>
          </a:prstGeom>
          <a:solidFill>
            <a:srgbClr val="0000FF"/>
          </a:solidFill>
          <a:ln w="12700">
            <a:solidFill>
              <a:schemeClr val="bg2"/>
            </a:solidFill>
            <a:round/>
            <a:headEnd/>
            <a:tailEnd/>
          </a:ln>
        </p:spPr>
        <p:txBody>
          <a:bodyPr wrap="none" anchor="ctr"/>
          <a:lstStyle/>
          <a:p>
            <a:pPr algn="ctr" latinLnBrk="0"/>
            <a:r>
              <a:rPr lang="ja-JP" altLang="en-US" sz="2400">
                <a:latin typeface="ＭＳ Ｐゴシック" pitchFamily="34" charset="-128"/>
              </a:rPr>
              <a:t>創造目的完成</a:t>
            </a:r>
          </a:p>
        </p:txBody>
      </p:sp>
      <p:sp>
        <p:nvSpPr>
          <p:cNvPr id="319632" name="AutoShape 6"/>
          <p:cNvSpPr>
            <a:spLocks noChangeArrowheads="1"/>
          </p:cNvSpPr>
          <p:nvPr/>
        </p:nvSpPr>
        <p:spPr bwMode="auto">
          <a:xfrm>
            <a:off x="4897438" y="3805238"/>
            <a:ext cx="719137" cy="660400"/>
          </a:xfrm>
          <a:prstGeom prst="roundRect">
            <a:avLst>
              <a:gd name="adj" fmla="val 16667"/>
            </a:avLst>
          </a:prstGeom>
          <a:solidFill>
            <a:schemeClr val="accent2"/>
          </a:solidFill>
          <a:ln w="19050">
            <a:solidFill>
              <a:schemeClr val="accent1"/>
            </a:solidFill>
            <a:round/>
            <a:headEnd/>
            <a:tailEnd/>
          </a:ln>
        </p:spPr>
        <p:txBody>
          <a:bodyPr wrap="none" anchor="ctr"/>
          <a:lstStyle/>
          <a:p>
            <a:pPr algn="ctr" latinLnBrk="0"/>
            <a:r>
              <a:rPr lang="ja-JP" altLang="en-US" sz="2000">
                <a:solidFill>
                  <a:schemeClr val="bg2"/>
                </a:solidFill>
                <a:latin typeface="ＭＳ Ｐゴシック" pitchFamily="34" charset="-128"/>
              </a:rPr>
              <a:t>信仰</a:t>
            </a:r>
          </a:p>
          <a:p>
            <a:pPr algn="ctr" latinLnBrk="0"/>
            <a:r>
              <a:rPr lang="ja-JP" altLang="en-US" sz="2000">
                <a:solidFill>
                  <a:schemeClr val="bg2"/>
                </a:solidFill>
                <a:latin typeface="ＭＳ Ｐゴシック" pitchFamily="34" charset="-128"/>
              </a:rPr>
              <a:t>基台</a:t>
            </a:r>
            <a:endParaRPr lang="ko-KR" altLang="en-US" sz="2000">
              <a:solidFill>
                <a:schemeClr val="bg2"/>
              </a:solidFill>
              <a:latin typeface="ＭＳ Ｐゴシック" pitchFamily="34" charset="-128"/>
            </a:endParaRPr>
          </a:p>
        </p:txBody>
      </p:sp>
      <p:sp>
        <p:nvSpPr>
          <p:cNvPr id="319633" name="AutoShape 7"/>
          <p:cNvSpPr>
            <a:spLocks noChangeArrowheads="1"/>
          </p:cNvSpPr>
          <p:nvPr/>
        </p:nvSpPr>
        <p:spPr bwMode="auto">
          <a:xfrm>
            <a:off x="3455988" y="3805238"/>
            <a:ext cx="720725" cy="660400"/>
          </a:xfrm>
          <a:prstGeom prst="roundRect">
            <a:avLst>
              <a:gd name="adj" fmla="val 16667"/>
            </a:avLst>
          </a:prstGeom>
          <a:solidFill>
            <a:schemeClr val="accent2"/>
          </a:solidFill>
          <a:ln w="19050">
            <a:solidFill>
              <a:schemeClr val="accent1"/>
            </a:solidFill>
            <a:round/>
            <a:headEnd/>
            <a:tailEnd/>
          </a:ln>
        </p:spPr>
        <p:txBody>
          <a:bodyPr wrap="none" anchor="ctr"/>
          <a:lstStyle/>
          <a:p>
            <a:pPr algn="ctr" latinLnBrk="0"/>
            <a:r>
              <a:rPr lang="ja-JP" altLang="en-US" sz="2000">
                <a:solidFill>
                  <a:schemeClr val="bg2"/>
                </a:solidFill>
                <a:latin typeface="ＭＳ Ｐゴシック" pitchFamily="34" charset="-128"/>
              </a:rPr>
              <a:t>実体</a:t>
            </a:r>
          </a:p>
          <a:p>
            <a:pPr algn="ctr" latinLnBrk="0"/>
            <a:r>
              <a:rPr lang="ja-JP" altLang="en-US" sz="2000">
                <a:solidFill>
                  <a:schemeClr val="bg2"/>
                </a:solidFill>
                <a:latin typeface="ＭＳ Ｐゴシック" pitchFamily="34" charset="-128"/>
              </a:rPr>
              <a:t>基台</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00063" y="1628775"/>
            <a:ext cx="8083550" cy="2800350"/>
          </a:xfrm>
          <a:prstGeom prst="rect">
            <a:avLst/>
          </a:prstGeom>
          <a:noFill/>
          <a:ln w="9525">
            <a:noFill/>
            <a:miter lim="800000"/>
            <a:headEnd/>
            <a:tailEnd/>
          </a:ln>
        </p:spPr>
        <p:txBody>
          <a:bodyPr wrap="none">
            <a:spAutoFit/>
          </a:bodyPr>
          <a:lstStyle/>
          <a:p>
            <a:pPr algn="ctr" latinLnBrk="0"/>
            <a:r>
              <a:rPr lang="ja-JP" altLang="en-US" sz="8800" b="0">
                <a:solidFill>
                  <a:schemeClr val="bg2"/>
                </a:solidFill>
                <a:latin typeface="ＭＳ Ｐゴシック" pitchFamily="34" charset="-128"/>
              </a:rPr>
              <a:t>摂理歴史</a:t>
            </a:r>
            <a:endParaRPr lang="en-US" altLang="ja-JP" sz="8800" b="0">
              <a:solidFill>
                <a:schemeClr val="bg2"/>
              </a:solidFill>
              <a:latin typeface="ＭＳ Ｐゴシック" pitchFamily="34" charset="-128"/>
            </a:endParaRPr>
          </a:p>
          <a:p>
            <a:pPr algn="ctr" latinLnBrk="0"/>
            <a:r>
              <a:rPr lang="ja-JP" altLang="en-US" sz="8800" b="0">
                <a:solidFill>
                  <a:schemeClr val="bg2"/>
                </a:solidFill>
                <a:latin typeface="ＭＳ Ｐゴシック" pitchFamily="34" charset="-128"/>
              </a:rPr>
              <a:t>各時代年数形成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Oval 66"/>
          <p:cNvSpPr>
            <a:spLocks noChangeArrowheads="1"/>
          </p:cNvSpPr>
          <p:nvPr/>
        </p:nvSpPr>
        <p:spPr bwMode="auto">
          <a:xfrm>
            <a:off x="4951413" y="714375"/>
            <a:ext cx="1571625" cy="1571625"/>
          </a:xfrm>
          <a:prstGeom prst="ellipse">
            <a:avLst/>
          </a:prstGeom>
          <a:solidFill>
            <a:schemeClr val="tx2"/>
          </a:solidFill>
          <a:ln w="28575">
            <a:solidFill>
              <a:schemeClr val="bg2"/>
            </a:solidFill>
            <a:round/>
            <a:headEnd/>
            <a:tailEnd/>
          </a:ln>
        </p:spPr>
        <p:txBody>
          <a:bodyPr wrap="none" anchor="ctr"/>
          <a:lstStyle/>
          <a:p>
            <a:pPr algn="ctr" latinLnBrk="0"/>
            <a:endParaRPr lang="ja-JP" altLang="ja-JP" sz="2400">
              <a:latin typeface="ＭＳ Ｐゴシック" pitchFamily="34" charset="-128"/>
            </a:endParaRPr>
          </a:p>
        </p:txBody>
      </p:sp>
      <p:sp>
        <p:nvSpPr>
          <p:cNvPr id="48130" name="Text Box 110"/>
          <p:cNvSpPr txBox="1">
            <a:spLocks noChangeArrowheads="1"/>
          </p:cNvSpPr>
          <p:nvPr/>
        </p:nvSpPr>
        <p:spPr bwMode="auto">
          <a:xfrm>
            <a:off x="1628775" y="768350"/>
            <a:ext cx="2867025"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二性性相の中和的統一体</a:t>
            </a:r>
          </a:p>
          <a:p>
            <a:pPr latinLnBrk="0"/>
            <a:r>
              <a:rPr lang="ja-JP" altLang="en-US" sz="1600">
                <a:solidFill>
                  <a:schemeClr val="bg2"/>
                </a:solidFill>
                <a:latin typeface="ＭＳ Ｐゴシック" pitchFamily="34" charset="-128"/>
              </a:rPr>
              <a:t>　格位として見れば男性格主体</a:t>
            </a:r>
          </a:p>
        </p:txBody>
      </p:sp>
      <p:sp>
        <p:nvSpPr>
          <p:cNvPr id="48131" name="AutoShape 2"/>
          <p:cNvSpPr>
            <a:spLocks noChangeArrowheads="1"/>
          </p:cNvSpPr>
          <p:nvPr/>
        </p:nvSpPr>
        <p:spPr bwMode="auto">
          <a:xfrm>
            <a:off x="2357438" y="1428750"/>
            <a:ext cx="1643062" cy="852488"/>
          </a:xfrm>
          <a:prstGeom prst="wedgeRoundRectCallout">
            <a:avLst>
              <a:gd name="adj1" fmla="val 120926"/>
              <a:gd name="adj2" fmla="val -59958"/>
              <a:gd name="adj3" fmla="val 16667"/>
            </a:avLst>
          </a:prstGeom>
          <a:solidFill>
            <a:schemeClr val="tx1"/>
          </a:solidFill>
          <a:ln w="9525">
            <a:solidFill>
              <a:schemeClr val="bg2"/>
            </a:solidFill>
            <a:miter lim="800000"/>
            <a:headEnd/>
            <a:tailEnd/>
          </a:ln>
        </p:spPr>
        <p:txBody>
          <a:bodyPr anchor="ctr"/>
          <a:lstStyle/>
          <a:p>
            <a:pPr latinLnBrk="0"/>
            <a:r>
              <a:rPr lang="ja-JP" altLang="en-US" sz="1500">
                <a:solidFill>
                  <a:srgbClr val="FFC000"/>
                </a:solidFill>
                <a:latin typeface="ＭＳ Ｐゴシック" pitchFamily="34" charset="-128"/>
              </a:rPr>
              <a:t>心情</a:t>
            </a:r>
          </a:p>
          <a:p>
            <a:pPr latinLnBrk="0"/>
            <a:r>
              <a:rPr lang="ja-JP" altLang="en-US" sz="1500">
                <a:solidFill>
                  <a:schemeClr val="bg2"/>
                </a:solidFill>
                <a:latin typeface="ＭＳ Ｐゴシック" pitchFamily="34" charset="-128"/>
              </a:rPr>
              <a:t>真の愛、人格</a:t>
            </a:r>
          </a:p>
          <a:p>
            <a:pPr latinLnBrk="0"/>
            <a:r>
              <a:rPr lang="ja-JP" altLang="en-US" sz="1500">
                <a:solidFill>
                  <a:schemeClr val="bg2"/>
                </a:solidFill>
                <a:latin typeface="ＭＳ Ｐゴシック" pitchFamily="34" charset="-128"/>
              </a:rPr>
              <a:t>無限大霊（霊性）</a:t>
            </a:r>
          </a:p>
        </p:txBody>
      </p:sp>
      <p:graphicFrame>
        <p:nvGraphicFramePr>
          <p:cNvPr id="48231" name="Group 103"/>
          <p:cNvGraphicFramePr>
            <a:graphicFrameLocks noGrp="1"/>
          </p:cNvGraphicFramePr>
          <p:nvPr/>
        </p:nvGraphicFramePr>
        <p:xfrm>
          <a:off x="2293938" y="2332038"/>
          <a:ext cx="5949950" cy="2973387"/>
        </p:xfrm>
        <a:graphic>
          <a:graphicData uri="http://schemas.openxmlformats.org/drawingml/2006/table">
            <a:tbl>
              <a:tblPr/>
              <a:tblGrid>
                <a:gridCol w="931862"/>
                <a:gridCol w="1433513"/>
                <a:gridCol w="1076325"/>
                <a:gridCol w="1074737"/>
                <a:gridCol w="1433513"/>
              </a:tblGrid>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1" i="0" u="none" strike="noStrike" cap="none" normalizeH="0" baseline="0" smtClean="0">
                        <a:ln>
                          <a:noFill/>
                        </a:ln>
                        <a:solidFill>
                          <a:schemeClr val="tx1"/>
                        </a:solidFill>
                        <a:effectLst/>
                        <a:latin typeface="ＭＳ Ｐゴシック" pitchFamily="34" charset="-128"/>
                        <a:ea typeface="ＭＳ Ｐゴシック" pitchFamily="34"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D55000"/>
                          </a:solidFill>
                          <a:effectLst/>
                          <a:latin typeface="ＭＳ Ｐゴシック" pitchFamily="34" charset="-128"/>
                          <a:ea typeface="ＭＳ Ｐゴシック" pitchFamily="34" charset="-128"/>
                        </a:rPr>
                        <a:t>性相</a:t>
                      </a:r>
                      <a:r>
                        <a:rPr kumimoji="1" lang="ja-JP" altLang="en-US" sz="1400" b="1" i="0" u="none" strike="noStrike" cap="none" normalizeH="0" baseline="0" smtClean="0">
                          <a:ln>
                            <a:noFill/>
                          </a:ln>
                          <a:solidFill>
                            <a:srgbClr val="D55000"/>
                          </a:solidFill>
                          <a:effectLst/>
                          <a:latin typeface="ＭＳ Ｐゴシック" pitchFamily="34" charset="-128"/>
                          <a:ea typeface="ＭＳ Ｐゴシック" pitchFamily="34" charset="-128"/>
                        </a:rPr>
                        <a:t>（内性）</a:t>
                      </a:r>
                    </a:p>
                  </a:txBody>
                  <a:tcP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陽性</a:t>
                      </a:r>
                    </a:p>
                  </a:txBody>
                  <a:tcP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陰性</a:t>
                      </a:r>
                    </a:p>
                  </a:txBody>
                  <a:tcP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D55000"/>
                          </a:solidFill>
                          <a:effectLst/>
                          <a:latin typeface="ＭＳ Ｐゴシック" pitchFamily="34" charset="-128"/>
                          <a:ea typeface="ＭＳ Ｐゴシック" pitchFamily="34" charset="-128"/>
                        </a:rPr>
                        <a:t>形状</a:t>
                      </a:r>
                      <a:r>
                        <a:rPr kumimoji="1" lang="ja-JP" altLang="en-US" sz="1400" b="1" i="0" u="none" strike="noStrike" cap="none" normalizeH="0" baseline="0" smtClean="0">
                          <a:ln>
                            <a:noFill/>
                          </a:ln>
                          <a:solidFill>
                            <a:srgbClr val="D55000"/>
                          </a:solidFill>
                          <a:effectLst/>
                          <a:latin typeface="ＭＳ Ｐゴシック" pitchFamily="34" charset="-128"/>
                          <a:ea typeface="ＭＳ Ｐゴシック" pitchFamily="34" charset="-128"/>
                        </a:rPr>
                        <a:t>（外形）</a:t>
                      </a:r>
                    </a:p>
                  </a:txBody>
                  <a:tcP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r>
              <a:tr h="3968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人間</a:t>
                      </a:r>
                    </a:p>
                  </a:txBody>
                  <a:tcP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心</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男子</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女子</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体</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動物</a:t>
                      </a:r>
                    </a:p>
                  </a:txBody>
                  <a:tcP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心</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オス</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メス</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体</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r>
              <a:tr h="3968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植物</a:t>
                      </a:r>
                    </a:p>
                  </a:txBody>
                  <a:tcP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心</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オシベ</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メシベ</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体</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分子</a:t>
                      </a:r>
                    </a:p>
                  </a:txBody>
                  <a:tcP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内命性</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陽イオン</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陰イオン</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物質（原）</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原子</a:t>
                      </a:r>
                    </a:p>
                  </a:txBody>
                  <a:tcP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内命性</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陽子</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電子</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物質（素）</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素粒</a:t>
                      </a:r>
                    </a:p>
                  </a:txBody>
                  <a:tcP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内命性</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陽性</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陰性</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C2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rgbClr val="0000FF"/>
                          </a:solidFill>
                          <a:effectLst/>
                          <a:latin typeface="ＭＳ Ｐゴシック" pitchFamily="34" charset="-128"/>
                          <a:ea typeface="ＭＳ Ｐゴシック" pitchFamily="34" charset="-128"/>
                        </a:rPr>
                        <a:t>力</a:t>
                      </a:r>
                    </a:p>
                  </a:txBody>
                  <a:tcPr anchor="ctr" anchorCtr="1"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48180" name="Oval 71"/>
          <p:cNvSpPr>
            <a:spLocks noChangeArrowheads="1"/>
          </p:cNvSpPr>
          <p:nvPr/>
        </p:nvSpPr>
        <p:spPr bwMode="auto">
          <a:xfrm>
            <a:off x="1068388" y="1571625"/>
            <a:ext cx="914400" cy="8382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48181" name="Line 73"/>
          <p:cNvSpPr>
            <a:spLocks noChangeShapeType="1"/>
          </p:cNvSpPr>
          <p:nvPr/>
        </p:nvSpPr>
        <p:spPr bwMode="auto">
          <a:xfrm flipH="1">
            <a:off x="1525588" y="2419350"/>
            <a:ext cx="0" cy="1143000"/>
          </a:xfrm>
          <a:prstGeom prst="line">
            <a:avLst/>
          </a:prstGeom>
          <a:noFill/>
          <a:ln w="76200">
            <a:solidFill>
              <a:schemeClr val="bg2"/>
            </a:solidFill>
            <a:round/>
            <a:headEnd type="triangle" w="med" len="med"/>
            <a:tailEnd/>
          </a:ln>
        </p:spPr>
        <p:txBody>
          <a:bodyPr/>
          <a:lstStyle/>
          <a:p>
            <a:endParaRPr lang="ko-KR" altLang="en-US"/>
          </a:p>
        </p:txBody>
      </p:sp>
      <p:sp>
        <p:nvSpPr>
          <p:cNvPr id="48182" name="Text Box 74"/>
          <p:cNvSpPr txBox="1">
            <a:spLocks noChangeArrowheads="1"/>
          </p:cNvSpPr>
          <p:nvPr/>
        </p:nvSpPr>
        <p:spPr bwMode="auto">
          <a:xfrm>
            <a:off x="923925" y="4633913"/>
            <a:ext cx="1209675" cy="338137"/>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（共通法則）</a:t>
            </a:r>
          </a:p>
        </p:txBody>
      </p:sp>
      <p:sp>
        <p:nvSpPr>
          <p:cNvPr id="48183" name="Text Box 75"/>
          <p:cNvSpPr txBox="1">
            <a:spLocks noChangeArrowheads="1"/>
          </p:cNvSpPr>
          <p:nvPr/>
        </p:nvSpPr>
        <p:spPr bwMode="auto">
          <a:xfrm>
            <a:off x="1003300" y="4357688"/>
            <a:ext cx="10541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ロマ</a:t>
            </a:r>
            <a:r>
              <a:rPr lang="ko-KR" altLang="en-US" sz="1800">
                <a:solidFill>
                  <a:schemeClr val="bg2"/>
                </a:solidFill>
                <a:latin typeface="ＭＳ Ｐゴシック" pitchFamily="34" charset="-128"/>
              </a:rPr>
              <a:t>1/20</a:t>
            </a:r>
            <a:endParaRPr lang="en-US" altLang="ja-JP" sz="1800">
              <a:solidFill>
                <a:schemeClr val="bg2"/>
              </a:solidFill>
              <a:latin typeface="ＭＳ Ｐゴシック" pitchFamily="34" charset="-128"/>
            </a:endParaRPr>
          </a:p>
        </p:txBody>
      </p:sp>
      <p:graphicFrame>
        <p:nvGraphicFramePr>
          <p:cNvPr id="48230" name="Group 102"/>
          <p:cNvGraphicFramePr>
            <a:graphicFrameLocks noGrp="1"/>
          </p:cNvGraphicFramePr>
          <p:nvPr/>
        </p:nvGraphicFramePr>
        <p:xfrm>
          <a:off x="1979613" y="5373688"/>
          <a:ext cx="6264275" cy="920750"/>
        </p:xfrm>
        <a:graphic>
          <a:graphicData uri="http://schemas.openxmlformats.org/drawingml/2006/table">
            <a:tbl>
              <a:tblPr/>
              <a:tblGrid>
                <a:gridCol w="1223962"/>
                <a:gridCol w="1439863"/>
                <a:gridCol w="1081087"/>
                <a:gridCol w="1079500"/>
                <a:gridCol w="1439863"/>
              </a:tblGrid>
              <a:tr h="557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rgbClr val="FFC000"/>
                        </a:solidFill>
                        <a:effectLst/>
                        <a:latin typeface="ＭＳ Ｐゴシック" pitchFamily="34" charset="-128"/>
                        <a:ea typeface="ＭＳ Ｐゴシック" pitchFamily="34" charset="-128"/>
                      </a:endParaRPr>
                    </a:p>
                  </a:txBody>
                  <a:tcP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34" charset="-128"/>
                          <a:ea typeface="ＭＳ Ｐゴシック" pitchFamily="34" charset="-128"/>
                        </a:rPr>
                        <a:t>主体、内的、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34" charset="-128"/>
                          <a:ea typeface="ＭＳ Ｐゴシック" pitchFamily="34" charset="-128"/>
                        </a:rPr>
                        <a:t>原因、縦的、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ＭＳ Ｐゴシック" pitchFamily="34" charset="-128"/>
                          <a:ea typeface="ＭＳ Ｐゴシック" pitchFamily="34" charset="-128"/>
                        </a:rPr>
                        <a:t>無形</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66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主体</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右</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内的</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対象</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外的</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tx1"/>
                          </a:solidFill>
                          <a:effectLst/>
                          <a:latin typeface="ＭＳ Ｐゴシック" pitchFamily="34" charset="-128"/>
                          <a:ea typeface="ＭＳ Ｐゴシック" pitchFamily="34" charset="-128"/>
                        </a:rPr>
                        <a:t>対象、外的、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tx1"/>
                          </a:solidFill>
                          <a:effectLst/>
                          <a:latin typeface="ＭＳ Ｐゴシック" pitchFamily="34" charset="-128"/>
                          <a:ea typeface="ＭＳ Ｐゴシック" pitchFamily="34" charset="-128"/>
                        </a:rPr>
                        <a:t>結果、横的、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500" b="1" i="0" u="none" strike="noStrike" cap="none" normalizeH="0" baseline="0" smtClean="0">
                          <a:ln>
                            <a:noFill/>
                          </a:ln>
                          <a:solidFill>
                            <a:schemeClr val="tx1"/>
                          </a:solidFill>
                          <a:effectLst/>
                          <a:latin typeface="ＭＳ Ｐゴシック" pitchFamily="34" charset="-128"/>
                          <a:ea typeface="ＭＳ Ｐゴシック" pitchFamily="34" charset="-128"/>
                        </a:rPr>
                        <a:t>有形</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6666FF"/>
                    </a:solidFill>
                  </a:tcPr>
                </a:tc>
              </a:tr>
            </a:tbl>
          </a:graphicData>
        </a:graphic>
      </p:graphicFrame>
      <p:sp>
        <p:nvSpPr>
          <p:cNvPr id="48197" name="Text Box 99"/>
          <p:cNvSpPr txBox="1">
            <a:spLocks noChangeArrowheads="1"/>
          </p:cNvSpPr>
          <p:nvPr/>
        </p:nvSpPr>
        <p:spPr bwMode="auto">
          <a:xfrm>
            <a:off x="1630363" y="461963"/>
            <a:ext cx="2436812" cy="336550"/>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二性性相の中和的統一体</a:t>
            </a:r>
          </a:p>
        </p:txBody>
      </p:sp>
      <p:sp>
        <p:nvSpPr>
          <p:cNvPr id="48198" name="Text Box 101"/>
          <p:cNvSpPr txBox="1">
            <a:spLocks noChangeArrowheads="1"/>
          </p:cNvSpPr>
          <p:nvPr/>
        </p:nvSpPr>
        <p:spPr bwMode="auto">
          <a:xfrm>
            <a:off x="3492500" y="6276975"/>
            <a:ext cx="4711700"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本性相と本形状の関係　⇒　完全同一要素（統一体）</a:t>
            </a:r>
          </a:p>
          <a:p>
            <a:pPr latinLnBrk="0"/>
            <a:r>
              <a:rPr lang="ja-JP" altLang="en-US" sz="1600">
                <a:solidFill>
                  <a:schemeClr val="bg2"/>
                </a:solidFill>
                <a:latin typeface="ＭＳ Ｐゴシック" pitchFamily="34" charset="-128"/>
              </a:rPr>
              <a:t>水と水蒸気と氷</a:t>
            </a:r>
            <a:r>
              <a:rPr lang="ko-KR" altLang="en-US" sz="1600">
                <a:solidFill>
                  <a:schemeClr val="bg2"/>
                </a:solidFill>
                <a:latin typeface="ＭＳ Ｐゴシック" pitchFamily="34" charset="-128"/>
              </a:rPr>
              <a:t> </a:t>
            </a:r>
            <a:r>
              <a:rPr lang="en-US" altLang="ja-JP" sz="1600">
                <a:solidFill>
                  <a:schemeClr val="bg2"/>
                </a:solidFill>
                <a:latin typeface="ＭＳ Ｐゴシック" pitchFamily="34" charset="-128"/>
              </a:rPr>
              <a:t>=</a:t>
            </a:r>
            <a:r>
              <a:rPr lang="en-US" altLang="ja-JP" sz="1600">
                <a:solidFill>
                  <a:srgbClr val="CC0000"/>
                </a:solidFill>
                <a:latin typeface="ＭＳ Ｐゴシック" pitchFamily="34" charset="-128"/>
              </a:rPr>
              <a:t> H</a:t>
            </a:r>
            <a:r>
              <a:rPr lang="en-US" altLang="ja-JP" sz="1200">
                <a:solidFill>
                  <a:srgbClr val="CC0000"/>
                </a:solidFill>
                <a:latin typeface="ＭＳ Ｐゴシック" pitchFamily="34" charset="-128"/>
              </a:rPr>
              <a:t>2</a:t>
            </a:r>
            <a:r>
              <a:rPr lang="en-US" altLang="ja-JP" sz="1600">
                <a:solidFill>
                  <a:srgbClr val="CC0000"/>
                </a:solidFill>
                <a:latin typeface="ＭＳ Ｐゴシック" pitchFamily="34" charset="-128"/>
              </a:rPr>
              <a:t>O</a:t>
            </a:r>
            <a:r>
              <a:rPr lang="ja-JP" altLang="en-US" sz="1600">
                <a:solidFill>
                  <a:schemeClr val="bg2"/>
                </a:solidFill>
                <a:latin typeface="ＭＳ Ｐゴシック" pitchFamily="34" charset="-128"/>
              </a:rPr>
              <a:t>　⇒　二性性相論</a:t>
            </a:r>
            <a:r>
              <a:rPr lang="ja-JP" altLang="ko-KR" sz="1600">
                <a:solidFill>
                  <a:schemeClr val="bg2"/>
                </a:solidFill>
                <a:latin typeface="ＭＳ Ｐゴシック" pitchFamily="34" charset="-128"/>
              </a:rPr>
              <a:t> </a:t>
            </a:r>
            <a:r>
              <a:rPr lang="ja-JP" altLang="en-US" sz="1600">
                <a:solidFill>
                  <a:schemeClr val="bg2"/>
                </a:solidFill>
                <a:latin typeface="ＭＳ Ｐゴシック" pitchFamily="34" charset="-128"/>
              </a:rPr>
              <a:t>＝</a:t>
            </a:r>
            <a:r>
              <a:rPr lang="ja-JP" altLang="ko-KR" sz="1600">
                <a:solidFill>
                  <a:schemeClr val="bg2"/>
                </a:solidFill>
                <a:latin typeface="ＭＳ Ｐゴシック" pitchFamily="34" charset="-128"/>
              </a:rPr>
              <a:t> </a:t>
            </a:r>
            <a:r>
              <a:rPr lang="ja-JP" altLang="en-US" sz="1600">
                <a:solidFill>
                  <a:schemeClr val="bg2"/>
                </a:solidFill>
                <a:latin typeface="ＭＳ Ｐゴシック" pitchFamily="34" charset="-128"/>
              </a:rPr>
              <a:t>唯一論</a:t>
            </a:r>
          </a:p>
        </p:txBody>
      </p:sp>
      <p:sp>
        <p:nvSpPr>
          <p:cNvPr id="48199" name="AutoShape 105"/>
          <p:cNvSpPr>
            <a:spLocks/>
          </p:cNvSpPr>
          <p:nvPr/>
        </p:nvSpPr>
        <p:spPr bwMode="auto">
          <a:xfrm>
            <a:off x="2151063" y="2867025"/>
            <a:ext cx="285750" cy="2133600"/>
          </a:xfrm>
          <a:prstGeom prst="leftBrace">
            <a:avLst>
              <a:gd name="adj1" fmla="val 25926"/>
              <a:gd name="adj2" fmla="val 50000"/>
            </a:avLst>
          </a:prstGeom>
          <a:noFill/>
          <a:ln w="19050">
            <a:solidFill>
              <a:schemeClr val="bg2"/>
            </a:solidFill>
            <a:round/>
            <a:headEnd/>
            <a:tailEnd/>
          </a:ln>
        </p:spPr>
        <p:txBody>
          <a:bodyPr wrap="none" anchor="ctr"/>
          <a:lstStyle/>
          <a:p>
            <a:pPr latinLnBrk="0"/>
            <a:endParaRPr lang="ja-JP" altLang="en-US"/>
          </a:p>
        </p:txBody>
      </p:sp>
      <p:sp>
        <p:nvSpPr>
          <p:cNvPr id="48200" name="Oval 106"/>
          <p:cNvSpPr>
            <a:spLocks noChangeArrowheads="1"/>
          </p:cNvSpPr>
          <p:nvPr/>
        </p:nvSpPr>
        <p:spPr bwMode="auto">
          <a:xfrm>
            <a:off x="1003300" y="790575"/>
            <a:ext cx="304800" cy="304800"/>
          </a:xfrm>
          <a:prstGeom prst="ellipse">
            <a:avLst/>
          </a:prstGeom>
          <a:no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陽</a:t>
            </a:r>
          </a:p>
        </p:txBody>
      </p:sp>
      <p:sp>
        <p:nvSpPr>
          <p:cNvPr id="48201" name="Oval 107"/>
          <p:cNvSpPr>
            <a:spLocks noChangeArrowheads="1"/>
          </p:cNvSpPr>
          <p:nvPr/>
        </p:nvSpPr>
        <p:spPr bwMode="auto">
          <a:xfrm>
            <a:off x="1003300" y="485775"/>
            <a:ext cx="304800" cy="304800"/>
          </a:xfrm>
          <a:prstGeom prst="ellipse">
            <a:avLst/>
          </a:prstGeom>
          <a:no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性</a:t>
            </a:r>
          </a:p>
        </p:txBody>
      </p:sp>
      <p:sp>
        <p:nvSpPr>
          <p:cNvPr id="48202" name="Oval 108"/>
          <p:cNvSpPr>
            <a:spLocks noChangeArrowheads="1"/>
          </p:cNvSpPr>
          <p:nvPr/>
        </p:nvSpPr>
        <p:spPr bwMode="auto">
          <a:xfrm>
            <a:off x="1339850" y="485775"/>
            <a:ext cx="304800" cy="304800"/>
          </a:xfrm>
          <a:prstGeom prst="ellipse">
            <a:avLst/>
          </a:prstGeom>
          <a:no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形</a:t>
            </a:r>
          </a:p>
        </p:txBody>
      </p:sp>
      <p:sp>
        <p:nvSpPr>
          <p:cNvPr id="48203" name="Oval 109"/>
          <p:cNvSpPr>
            <a:spLocks noChangeArrowheads="1"/>
          </p:cNvSpPr>
          <p:nvPr/>
        </p:nvSpPr>
        <p:spPr bwMode="auto">
          <a:xfrm>
            <a:off x="1339850" y="790575"/>
            <a:ext cx="304800" cy="304800"/>
          </a:xfrm>
          <a:prstGeom prst="ellipse">
            <a:avLst/>
          </a:prstGeom>
          <a:no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陰</a:t>
            </a:r>
          </a:p>
        </p:txBody>
      </p:sp>
      <p:sp>
        <p:nvSpPr>
          <p:cNvPr id="48204" name="Rectangle 114"/>
          <p:cNvSpPr>
            <a:spLocks noChangeArrowheads="1"/>
          </p:cNvSpPr>
          <p:nvPr/>
        </p:nvSpPr>
        <p:spPr bwMode="auto">
          <a:xfrm>
            <a:off x="4108450" y="1720850"/>
            <a:ext cx="762000" cy="381000"/>
          </a:xfrm>
          <a:prstGeom prst="rect">
            <a:avLst/>
          </a:prstGeom>
          <a:noFill/>
          <a:ln w="9525">
            <a:noFill/>
            <a:miter lim="800000"/>
            <a:headEnd/>
            <a:tailEnd/>
          </a:ln>
        </p:spPr>
        <p:txBody>
          <a:bodyPr wrap="none" anchor="ctr"/>
          <a:lstStyle/>
          <a:p>
            <a:pPr algn="ctr" latinLnBrk="0"/>
            <a:r>
              <a:rPr lang="ja-JP" altLang="en-US" sz="2000">
                <a:solidFill>
                  <a:schemeClr val="bg2"/>
                </a:solidFill>
                <a:latin typeface="ＭＳ Ｐゴシック" pitchFamily="34" charset="-128"/>
              </a:rPr>
              <a:t>属 性</a:t>
            </a:r>
          </a:p>
        </p:txBody>
      </p:sp>
      <p:sp>
        <p:nvSpPr>
          <p:cNvPr id="48205" name="円/楕円 40"/>
          <p:cNvSpPr>
            <a:spLocks noChangeArrowheads="1"/>
          </p:cNvSpPr>
          <p:nvPr/>
        </p:nvSpPr>
        <p:spPr bwMode="auto">
          <a:xfrm>
            <a:off x="2268538" y="5445125"/>
            <a:ext cx="790575" cy="576263"/>
          </a:xfrm>
          <a:prstGeom prst="ellipse">
            <a:avLst/>
          </a:prstGeom>
          <a:solidFill>
            <a:schemeClr val="tx2"/>
          </a:solidFill>
          <a:ln w="9525">
            <a:solidFill>
              <a:schemeClr val="bg2"/>
            </a:solidFill>
            <a:miter lim="800000"/>
            <a:headEnd/>
            <a:tailEnd/>
          </a:ln>
        </p:spPr>
        <p:txBody>
          <a:bodyPr wrap="none" anchor="ctr"/>
          <a:lstStyle/>
          <a:p>
            <a:pPr algn="ctr" latinLnBrk="0"/>
            <a:r>
              <a:rPr lang="ja-JP" altLang="en-US" sz="2000">
                <a:solidFill>
                  <a:schemeClr val="bg2"/>
                </a:solidFill>
              </a:rPr>
              <a:t>関係</a:t>
            </a:r>
          </a:p>
        </p:txBody>
      </p:sp>
      <p:sp>
        <p:nvSpPr>
          <p:cNvPr id="48206" name="Oval 72"/>
          <p:cNvSpPr>
            <a:spLocks noChangeArrowheads="1"/>
          </p:cNvSpPr>
          <p:nvPr/>
        </p:nvSpPr>
        <p:spPr bwMode="auto">
          <a:xfrm>
            <a:off x="1081088" y="3544888"/>
            <a:ext cx="889000" cy="785812"/>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被・万</a:t>
            </a:r>
          </a:p>
        </p:txBody>
      </p:sp>
      <p:sp>
        <p:nvSpPr>
          <p:cNvPr id="48207" name="Line 80"/>
          <p:cNvSpPr>
            <a:spLocks noChangeShapeType="1"/>
          </p:cNvSpPr>
          <p:nvPr/>
        </p:nvSpPr>
        <p:spPr bwMode="auto">
          <a:xfrm>
            <a:off x="5737225" y="2286000"/>
            <a:ext cx="271463" cy="285750"/>
          </a:xfrm>
          <a:prstGeom prst="line">
            <a:avLst/>
          </a:prstGeom>
          <a:noFill/>
          <a:ln w="28575">
            <a:solidFill>
              <a:schemeClr val="accent1"/>
            </a:solidFill>
            <a:round/>
            <a:headEnd/>
            <a:tailEnd type="triangle" w="med" len="med"/>
          </a:ln>
        </p:spPr>
        <p:txBody>
          <a:bodyPr/>
          <a:lstStyle/>
          <a:p>
            <a:endParaRPr lang="ko-KR" altLang="en-US"/>
          </a:p>
        </p:txBody>
      </p:sp>
      <p:sp>
        <p:nvSpPr>
          <p:cNvPr id="48208" name="Line 81"/>
          <p:cNvSpPr>
            <a:spLocks noChangeShapeType="1"/>
          </p:cNvSpPr>
          <p:nvPr/>
        </p:nvSpPr>
        <p:spPr bwMode="auto">
          <a:xfrm rot="-5400000">
            <a:off x="5444332" y="2278856"/>
            <a:ext cx="285750" cy="300037"/>
          </a:xfrm>
          <a:prstGeom prst="line">
            <a:avLst/>
          </a:prstGeom>
          <a:noFill/>
          <a:ln w="28575">
            <a:solidFill>
              <a:schemeClr val="accent1"/>
            </a:solidFill>
            <a:round/>
            <a:headEnd type="triangle" w="med" len="med"/>
            <a:tailEnd/>
          </a:ln>
        </p:spPr>
        <p:txBody>
          <a:bodyPr/>
          <a:lstStyle/>
          <a:p>
            <a:endParaRPr lang="ko-KR" altLang="en-US"/>
          </a:p>
        </p:txBody>
      </p:sp>
      <p:sp>
        <p:nvSpPr>
          <p:cNvPr id="48209" name="Arc 67"/>
          <p:cNvSpPr>
            <a:spLocks/>
          </p:cNvSpPr>
          <p:nvPr/>
        </p:nvSpPr>
        <p:spPr bwMode="auto">
          <a:xfrm rot="3357404" flipV="1">
            <a:off x="5156200" y="1166813"/>
            <a:ext cx="465137" cy="700088"/>
          </a:xfrm>
          <a:custGeom>
            <a:avLst/>
            <a:gdLst>
              <a:gd name="T0" fmla="*/ 0 w 21600"/>
              <a:gd name="T1" fmla="*/ 0 h 32908"/>
              <a:gd name="T2" fmla="*/ 2147483647 w 21600"/>
              <a:gd name="T3" fmla="*/ 2147483647 h 32908"/>
              <a:gd name="T4" fmla="*/ 0 w 21600"/>
              <a:gd name="T5" fmla="*/ 2147483647 h 32908"/>
              <a:gd name="T6" fmla="*/ 0 60000 65536"/>
              <a:gd name="T7" fmla="*/ 0 60000 65536"/>
              <a:gd name="T8" fmla="*/ 0 60000 65536"/>
              <a:gd name="T9" fmla="*/ 0 w 21600"/>
              <a:gd name="T10" fmla="*/ 0 h 32908"/>
              <a:gd name="T11" fmla="*/ 21600 w 21600"/>
              <a:gd name="T12" fmla="*/ 32908 h 32908"/>
            </a:gdLst>
            <a:ahLst/>
            <a:cxnLst>
              <a:cxn ang="T6">
                <a:pos x="T0" y="T1"/>
              </a:cxn>
              <a:cxn ang="T7">
                <a:pos x="T2" y="T3"/>
              </a:cxn>
              <a:cxn ang="T8">
                <a:pos x="T4" y="T5"/>
              </a:cxn>
            </a:cxnLst>
            <a:rect l="T9" t="T10" r="T11" b="T12"/>
            <a:pathLst>
              <a:path w="21600" h="32908" fill="none" extrusionOk="0">
                <a:moveTo>
                  <a:pt x="-1" y="0"/>
                </a:moveTo>
                <a:cubicBezTo>
                  <a:pt x="11929" y="0"/>
                  <a:pt x="21600" y="9670"/>
                  <a:pt x="21600" y="21600"/>
                </a:cubicBezTo>
                <a:cubicBezTo>
                  <a:pt x="21600" y="25592"/>
                  <a:pt x="20493" y="29506"/>
                  <a:pt x="18403" y="32907"/>
                </a:cubicBezTo>
              </a:path>
              <a:path w="21600" h="32908" stroke="0" extrusionOk="0">
                <a:moveTo>
                  <a:pt x="-1" y="0"/>
                </a:moveTo>
                <a:cubicBezTo>
                  <a:pt x="11929" y="0"/>
                  <a:pt x="21600" y="9670"/>
                  <a:pt x="21600" y="21600"/>
                </a:cubicBezTo>
                <a:cubicBezTo>
                  <a:pt x="21600" y="25592"/>
                  <a:pt x="20493" y="29506"/>
                  <a:pt x="18403" y="32907"/>
                </a:cubicBezTo>
                <a:lnTo>
                  <a:pt x="0" y="21600"/>
                </a:lnTo>
                <a:close/>
              </a:path>
            </a:pathLst>
          </a:custGeom>
          <a:noFill/>
          <a:ln w="57150">
            <a:solidFill>
              <a:srgbClr val="9900CC"/>
            </a:solidFill>
            <a:prstDash val="sysDot"/>
            <a:round/>
            <a:headEnd/>
            <a:tailEnd/>
          </a:ln>
        </p:spPr>
        <p:txBody>
          <a:bodyPr wrap="none" anchor="ctr"/>
          <a:lstStyle/>
          <a:p>
            <a:endParaRPr lang="ko-KR" altLang="en-US"/>
          </a:p>
        </p:txBody>
      </p:sp>
      <p:sp>
        <p:nvSpPr>
          <p:cNvPr id="48210" name="Arc 68"/>
          <p:cNvSpPr>
            <a:spLocks/>
          </p:cNvSpPr>
          <p:nvPr/>
        </p:nvSpPr>
        <p:spPr bwMode="auto">
          <a:xfrm rot="-1357749">
            <a:off x="5754688" y="1241425"/>
            <a:ext cx="708025" cy="487363"/>
          </a:xfrm>
          <a:custGeom>
            <a:avLst/>
            <a:gdLst>
              <a:gd name="T0" fmla="*/ 0 w 36247"/>
              <a:gd name="T1" fmla="*/ 2147483647 h 21600"/>
              <a:gd name="T2" fmla="*/ 2147483647 w 36247"/>
              <a:gd name="T3" fmla="*/ 2147483647 h 21600"/>
              <a:gd name="T4" fmla="*/ 2147483647 w 36247"/>
              <a:gd name="T5" fmla="*/ 2147483647 h 21600"/>
              <a:gd name="T6" fmla="*/ 0 60000 65536"/>
              <a:gd name="T7" fmla="*/ 0 60000 65536"/>
              <a:gd name="T8" fmla="*/ 0 60000 65536"/>
              <a:gd name="T9" fmla="*/ 0 w 36247"/>
              <a:gd name="T10" fmla="*/ 0 h 21600"/>
              <a:gd name="T11" fmla="*/ 36247 w 36247"/>
              <a:gd name="T12" fmla="*/ 21600 h 21600"/>
            </a:gdLst>
            <a:ahLst/>
            <a:cxnLst>
              <a:cxn ang="T6">
                <a:pos x="T0" y="T1"/>
              </a:cxn>
              <a:cxn ang="T7">
                <a:pos x="T2" y="T3"/>
              </a:cxn>
              <a:cxn ang="T8">
                <a:pos x="T4" y="T5"/>
              </a:cxn>
            </a:cxnLst>
            <a:rect l="T9" t="T10" r="T11" b="T12"/>
            <a:pathLst>
              <a:path w="36247" h="21600" fill="none" extrusionOk="0">
                <a:moveTo>
                  <a:pt x="0" y="5744"/>
                </a:moveTo>
                <a:cubicBezTo>
                  <a:pt x="3991" y="2051"/>
                  <a:pt x="9229" y="-1"/>
                  <a:pt x="14668" y="0"/>
                </a:cubicBezTo>
                <a:cubicBezTo>
                  <a:pt x="26224" y="0"/>
                  <a:pt x="35733" y="9095"/>
                  <a:pt x="36246" y="20641"/>
                </a:cubicBezTo>
              </a:path>
              <a:path w="36247" h="21600" stroke="0" extrusionOk="0">
                <a:moveTo>
                  <a:pt x="0" y="5744"/>
                </a:moveTo>
                <a:cubicBezTo>
                  <a:pt x="3991" y="2051"/>
                  <a:pt x="9229" y="-1"/>
                  <a:pt x="14668" y="0"/>
                </a:cubicBezTo>
                <a:cubicBezTo>
                  <a:pt x="26224" y="0"/>
                  <a:pt x="35733" y="9095"/>
                  <a:pt x="36246" y="20641"/>
                </a:cubicBezTo>
                <a:lnTo>
                  <a:pt x="14668" y="21600"/>
                </a:lnTo>
                <a:close/>
              </a:path>
            </a:pathLst>
          </a:custGeom>
          <a:noFill/>
          <a:ln w="57150">
            <a:solidFill>
              <a:srgbClr val="9900CC"/>
            </a:solidFill>
            <a:prstDash val="sysDot"/>
            <a:round/>
            <a:headEnd/>
            <a:tailEnd/>
          </a:ln>
        </p:spPr>
        <p:txBody>
          <a:bodyPr wrap="none" anchor="ctr"/>
          <a:lstStyle/>
          <a:p>
            <a:endParaRPr lang="ko-KR" altLang="en-US"/>
          </a:p>
        </p:txBody>
      </p:sp>
      <p:sp>
        <p:nvSpPr>
          <p:cNvPr id="48211" name="Arc 70"/>
          <p:cNvSpPr>
            <a:spLocks/>
          </p:cNvSpPr>
          <p:nvPr/>
        </p:nvSpPr>
        <p:spPr bwMode="auto">
          <a:xfrm rot="-7206227">
            <a:off x="5407025" y="901700"/>
            <a:ext cx="674688" cy="407988"/>
          </a:xfrm>
          <a:custGeom>
            <a:avLst/>
            <a:gdLst>
              <a:gd name="T0" fmla="*/ 0 w 30616"/>
              <a:gd name="T1" fmla="*/ 2147483647 h 21600"/>
              <a:gd name="T2" fmla="*/ 2147483647 w 30616"/>
              <a:gd name="T3" fmla="*/ 2147483647 h 21600"/>
              <a:gd name="T4" fmla="*/ 2147483647 w 30616"/>
              <a:gd name="T5" fmla="*/ 2147483647 h 21600"/>
              <a:gd name="T6" fmla="*/ 0 60000 65536"/>
              <a:gd name="T7" fmla="*/ 0 60000 65536"/>
              <a:gd name="T8" fmla="*/ 0 60000 65536"/>
              <a:gd name="T9" fmla="*/ 0 w 30616"/>
              <a:gd name="T10" fmla="*/ 0 h 21600"/>
              <a:gd name="T11" fmla="*/ 30616 w 30616"/>
              <a:gd name="T12" fmla="*/ 21600 h 21600"/>
            </a:gdLst>
            <a:ahLst/>
            <a:cxnLst>
              <a:cxn ang="T6">
                <a:pos x="T0" y="T1"/>
              </a:cxn>
              <a:cxn ang="T7">
                <a:pos x="T2" y="T3"/>
              </a:cxn>
              <a:cxn ang="T8">
                <a:pos x="T4" y="T5"/>
              </a:cxn>
            </a:cxnLst>
            <a:rect l="T9" t="T10" r="T11" b="T12"/>
            <a:pathLst>
              <a:path w="30616" h="21600" fill="none" extrusionOk="0">
                <a:moveTo>
                  <a:pt x="0" y="1981"/>
                </a:moveTo>
                <a:cubicBezTo>
                  <a:pt x="2833" y="675"/>
                  <a:pt x="5916" y="-1"/>
                  <a:pt x="9037" y="0"/>
                </a:cubicBezTo>
                <a:cubicBezTo>
                  <a:pt x="20593" y="0"/>
                  <a:pt x="30102" y="9095"/>
                  <a:pt x="30615" y="20641"/>
                </a:cubicBezTo>
              </a:path>
              <a:path w="30616" h="21600" stroke="0" extrusionOk="0">
                <a:moveTo>
                  <a:pt x="0" y="1981"/>
                </a:moveTo>
                <a:cubicBezTo>
                  <a:pt x="2833" y="675"/>
                  <a:pt x="5916" y="-1"/>
                  <a:pt x="9037" y="0"/>
                </a:cubicBezTo>
                <a:cubicBezTo>
                  <a:pt x="20593" y="0"/>
                  <a:pt x="30102" y="9095"/>
                  <a:pt x="30615" y="20641"/>
                </a:cubicBezTo>
                <a:lnTo>
                  <a:pt x="9037" y="21600"/>
                </a:lnTo>
                <a:close/>
              </a:path>
            </a:pathLst>
          </a:custGeom>
          <a:noFill/>
          <a:ln w="38100">
            <a:solidFill>
              <a:schemeClr val="accent1"/>
            </a:solidFill>
            <a:prstDash val="sysDot"/>
            <a:round/>
            <a:headEnd/>
            <a:tailEnd/>
          </a:ln>
        </p:spPr>
        <p:txBody>
          <a:bodyPr wrap="none" anchor="ctr"/>
          <a:lstStyle/>
          <a:p>
            <a:endParaRPr lang="ko-KR" altLang="en-US"/>
          </a:p>
        </p:txBody>
      </p:sp>
      <p:sp>
        <p:nvSpPr>
          <p:cNvPr id="48212" name="Arc 69"/>
          <p:cNvSpPr>
            <a:spLocks/>
          </p:cNvSpPr>
          <p:nvPr/>
        </p:nvSpPr>
        <p:spPr bwMode="auto">
          <a:xfrm rot="3593773">
            <a:off x="5454650" y="1674813"/>
            <a:ext cx="623887" cy="439738"/>
          </a:xfrm>
          <a:custGeom>
            <a:avLst/>
            <a:gdLst>
              <a:gd name="T0" fmla="*/ 0 w 28988"/>
              <a:gd name="T1" fmla="*/ 2147483647 h 21600"/>
              <a:gd name="T2" fmla="*/ 2147483647 w 28988"/>
              <a:gd name="T3" fmla="*/ 2147483647 h 21600"/>
              <a:gd name="T4" fmla="*/ 2147483647 w 28988"/>
              <a:gd name="T5" fmla="*/ 2147483647 h 21600"/>
              <a:gd name="T6" fmla="*/ 0 60000 65536"/>
              <a:gd name="T7" fmla="*/ 0 60000 65536"/>
              <a:gd name="T8" fmla="*/ 0 60000 65536"/>
              <a:gd name="T9" fmla="*/ 0 w 28988"/>
              <a:gd name="T10" fmla="*/ 0 h 21600"/>
              <a:gd name="T11" fmla="*/ 28988 w 28988"/>
              <a:gd name="T12" fmla="*/ 21600 h 21600"/>
            </a:gdLst>
            <a:ahLst/>
            <a:cxnLst>
              <a:cxn ang="T6">
                <a:pos x="T0" y="T1"/>
              </a:cxn>
              <a:cxn ang="T7">
                <a:pos x="T2" y="T3"/>
              </a:cxn>
              <a:cxn ang="T8">
                <a:pos x="T4" y="T5"/>
              </a:cxn>
            </a:cxnLst>
            <a:rect l="T9" t="T10" r="T11" b="T12"/>
            <a:pathLst>
              <a:path w="28988" h="21600" fill="none" extrusionOk="0">
                <a:moveTo>
                  <a:pt x="0" y="1310"/>
                </a:moveTo>
                <a:cubicBezTo>
                  <a:pt x="2374" y="443"/>
                  <a:pt x="4881" y="-1"/>
                  <a:pt x="7409" y="0"/>
                </a:cubicBezTo>
                <a:cubicBezTo>
                  <a:pt x="18965" y="0"/>
                  <a:pt x="28474" y="9095"/>
                  <a:pt x="28987" y="20641"/>
                </a:cubicBezTo>
              </a:path>
              <a:path w="28988" h="21600" stroke="0" extrusionOk="0">
                <a:moveTo>
                  <a:pt x="0" y="1310"/>
                </a:moveTo>
                <a:cubicBezTo>
                  <a:pt x="2374" y="443"/>
                  <a:pt x="4881" y="-1"/>
                  <a:pt x="7409" y="0"/>
                </a:cubicBezTo>
                <a:cubicBezTo>
                  <a:pt x="18965" y="0"/>
                  <a:pt x="28474" y="9095"/>
                  <a:pt x="28987" y="20641"/>
                </a:cubicBezTo>
                <a:lnTo>
                  <a:pt x="7409" y="21600"/>
                </a:lnTo>
                <a:close/>
              </a:path>
            </a:pathLst>
          </a:custGeom>
          <a:noFill/>
          <a:ln w="38100">
            <a:solidFill>
              <a:schemeClr val="accent1"/>
            </a:solidFill>
            <a:prstDash val="sysDot"/>
            <a:round/>
            <a:headEnd/>
            <a:tailEnd/>
          </a:ln>
        </p:spPr>
        <p:txBody>
          <a:bodyPr wrap="none" anchor="ctr"/>
          <a:lstStyle/>
          <a:p>
            <a:endParaRPr lang="ko-KR" altLang="en-US"/>
          </a:p>
        </p:txBody>
      </p:sp>
      <p:sp>
        <p:nvSpPr>
          <p:cNvPr id="48213" name="Line 111"/>
          <p:cNvSpPr>
            <a:spLocks noChangeShapeType="1"/>
          </p:cNvSpPr>
          <p:nvPr/>
        </p:nvSpPr>
        <p:spPr bwMode="auto">
          <a:xfrm flipH="1">
            <a:off x="4478338" y="2276475"/>
            <a:ext cx="1143000" cy="0"/>
          </a:xfrm>
          <a:prstGeom prst="line">
            <a:avLst/>
          </a:prstGeom>
          <a:noFill/>
          <a:ln w="28575">
            <a:solidFill>
              <a:schemeClr val="accent1"/>
            </a:solidFill>
            <a:round/>
            <a:headEnd/>
            <a:tailEnd/>
          </a:ln>
        </p:spPr>
        <p:txBody>
          <a:bodyPr/>
          <a:lstStyle/>
          <a:p>
            <a:endParaRPr lang="ko-KR" altLang="en-US"/>
          </a:p>
        </p:txBody>
      </p:sp>
      <p:sp>
        <p:nvSpPr>
          <p:cNvPr id="48214" name="Line 112"/>
          <p:cNvSpPr>
            <a:spLocks noChangeShapeType="1"/>
          </p:cNvSpPr>
          <p:nvPr/>
        </p:nvSpPr>
        <p:spPr bwMode="auto">
          <a:xfrm flipV="1">
            <a:off x="4492625" y="1497013"/>
            <a:ext cx="0" cy="762000"/>
          </a:xfrm>
          <a:prstGeom prst="line">
            <a:avLst/>
          </a:prstGeom>
          <a:noFill/>
          <a:ln w="28575">
            <a:solidFill>
              <a:schemeClr val="accent1"/>
            </a:solidFill>
            <a:round/>
            <a:headEnd/>
            <a:tailEnd/>
          </a:ln>
        </p:spPr>
        <p:txBody>
          <a:bodyPr/>
          <a:lstStyle/>
          <a:p>
            <a:endParaRPr lang="ko-KR" altLang="en-US"/>
          </a:p>
        </p:txBody>
      </p:sp>
      <p:sp>
        <p:nvSpPr>
          <p:cNvPr id="48215" name="Line 113"/>
          <p:cNvSpPr>
            <a:spLocks noChangeShapeType="1"/>
          </p:cNvSpPr>
          <p:nvPr/>
        </p:nvSpPr>
        <p:spPr bwMode="auto">
          <a:xfrm>
            <a:off x="4471988" y="1500188"/>
            <a:ext cx="1066800" cy="0"/>
          </a:xfrm>
          <a:prstGeom prst="line">
            <a:avLst/>
          </a:prstGeom>
          <a:noFill/>
          <a:ln w="28575">
            <a:solidFill>
              <a:schemeClr val="accent1"/>
            </a:solidFill>
            <a:round/>
            <a:headEnd/>
            <a:tailEnd type="triangle" w="med" len="med"/>
          </a:ln>
        </p:spPr>
        <p:txBody>
          <a:bodyPr/>
          <a:lstStyle/>
          <a:p>
            <a:endParaRPr lang="ko-KR" altLang="en-US"/>
          </a:p>
        </p:txBody>
      </p:sp>
      <p:sp>
        <p:nvSpPr>
          <p:cNvPr id="48216" name="Oval 104"/>
          <p:cNvSpPr>
            <a:spLocks noChangeArrowheads="1"/>
          </p:cNvSpPr>
          <p:nvPr/>
        </p:nvSpPr>
        <p:spPr bwMode="auto">
          <a:xfrm>
            <a:off x="5568950" y="2141538"/>
            <a:ext cx="336550" cy="33655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本</a:t>
            </a:r>
          </a:p>
        </p:txBody>
      </p:sp>
      <p:sp>
        <p:nvSpPr>
          <p:cNvPr id="48217" name="Text Box 76"/>
          <p:cNvSpPr txBox="1">
            <a:spLocks noChangeArrowheads="1"/>
          </p:cNvSpPr>
          <p:nvPr/>
        </p:nvSpPr>
        <p:spPr bwMode="auto">
          <a:xfrm>
            <a:off x="5070475" y="1173163"/>
            <a:ext cx="539750" cy="304800"/>
          </a:xfrm>
          <a:prstGeom prst="rect">
            <a:avLst/>
          </a:prstGeom>
          <a:noFill/>
          <a:ln w="9525">
            <a:noFill/>
            <a:miter lim="800000"/>
            <a:headEnd/>
            <a:tailEnd/>
          </a:ln>
        </p:spPr>
        <p:txBody>
          <a:bodyPr wrap="none">
            <a:spAutoFit/>
          </a:bodyPr>
          <a:lstStyle/>
          <a:p>
            <a:pPr latinLnBrk="0"/>
            <a:r>
              <a:rPr lang="ja-JP" altLang="en-US" sz="1400">
                <a:solidFill>
                  <a:srgbClr val="9900CC"/>
                </a:solidFill>
                <a:latin typeface="ＭＳ Ｐゴシック" pitchFamily="34" charset="-128"/>
              </a:rPr>
              <a:t>性相</a:t>
            </a:r>
          </a:p>
        </p:txBody>
      </p:sp>
      <p:sp>
        <p:nvSpPr>
          <p:cNvPr id="48218" name="Text Box 77"/>
          <p:cNvSpPr txBox="1">
            <a:spLocks noChangeArrowheads="1"/>
          </p:cNvSpPr>
          <p:nvPr/>
        </p:nvSpPr>
        <p:spPr bwMode="auto">
          <a:xfrm>
            <a:off x="5837238" y="1344613"/>
            <a:ext cx="539750" cy="304800"/>
          </a:xfrm>
          <a:prstGeom prst="rect">
            <a:avLst/>
          </a:prstGeom>
          <a:noFill/>
          <a:ln w="9525">
            <a:noFill/>
            <a:miter lim="800000"/>
            <a:headEnd/>
            <a:tailEnd/>
          </a:ln>
        </p:spPr>
        <p:txBody>
          <a:bodyPr wrap="none">
            <a:spAutoFit/>
          </a:bodyPr>
          <a:lstStyle/>
          <a:p>
            <a:pPr latinLnBrk="0"/>
            <a:r>
              <a:rPr lang="ja-JP" altLang="en-US" sz="1400">
                <a:solidFill>
                  <a:srgbClr val="9900CC"/>
                </a:solidFill>
                <a:latin typeface="ＭＳ Ｐゴシック" pitchFamily="34" charset="-128"/>
              </a:rPr>
              <a:t>形状</a:t>
            </a:r>
          </a:p>
        </p:txBody>
      </p:sp>
      <p:sp>
        <p:nvSpPr>
          <p:cNvPr id="48219" name="Text Box 78"/>
          <p:cNvSpPr txBox="1">
            <a:spLocks noChangeArrowheads="1"/>
          </p:cNvSpPr>
          <p:nvPr/>
        </p:nvSpPr>
        <p:spPr bwMode="auto">
          <a:xfrm>
            <a:off x="5884863" y="1751013"/>
            <a:ext cx="539750" cy="304800"/>
          </a:xfrm>
          <a:prstGeom prst="rect">
            <a:avLst/>
          </a:prstGeom>
          <a:noFill/>
          <a:ln w="9525">
            <a:noFill/>
            <a:miter lim="800000"/>
            <a:headEnd/>
            <a:tailEnd/>
          </a:ln>
        </p:spPr>
        <p:txBody>
          <a:bodyPr wrap="none">
            <a:spAutoFit/>
          </a:bodyPr>
          <a:lstStyle/>
          <a:p>
            <a:pPr latinLnBrk="0"/>
            <a:r>
              <a:rPr lang="ja-JP" altLang="en-US" sz="1400">
                <a:solidFill>
                  <a:srgbClr val="D55000"/>
                </a:solidFill>
                <a:latin typeface="ＭＳ Ｐゴシック" pitchFamily="34" charset="-128"/>
              </a:rPr>
              <a:t>陰性</a:t>
            </a:r>
          </a:p>
        </p:txBody>
      </p:sp>
      <p:sp>
        <p:nvSpPr>
          <p:cNvPr id="48220" name="Text Box 79"/>
          <p:cNvSpPr txBox="1">
            <a:spLocks noChangeArrowheads="1"/>
          </p:cNvSpPr>
          <p:nvPr/>
        </p:nvSpPr>
        <p:spPr bwMode="auto">
          <a:xfrm>
            <a:off x="5300663" y="1751013"/>
            <a:ext cx="571500" cy="304800"/>
          </a:xfrm>
          <a:prstGeom prst="rect">
            <a:avLst/>
          </a:prstGeom>
          <a:noFill/>
          <a:ln w="9525">
            <a:noFill/>
            <a:miter lim="800000"/>
            <a:headEnd/>
            <a:tailEnd/>
          </a:ln>
        </p:spPr>
        <p:txBody>
          <a:bodyPr>
            <a:spAutoFit/>
          </a:bodyPr>
          <a:lstStyle/>
          <a:p>
            <a:pPr latinLnBrk="0"/>
            <a:r>
              <a:rPr lang="ja-JP" altLang="en-US" sz="1400">
                <a:solidFill>
                  <a:srgbClr val="D55000"/>
                </a:solidFill>
                <a:latin typeface="ＭＳ Ｐゴシック" pitchFamily="34" charset="-128"/>
              </a:rPr>
              <a:t>陽性</a:t>
            </a:r>
          </a:p>
        </p:txBody>
      </p:sp>
      <p:sp>
        <p:nvSpPr>
          <p:cNvPr id="48221" name="Line 100"/>
          <p:cNvSpPr>
            <a:spLocks noChangeShapeType="1"/>
          </p:cNvSpPr>
          <p:nvPr/>
        </p:nvSpPr>
        <p:spPr bwMode="auto">
          <a:xfrm>
            <a:off x="5737225" y="1500188"/>
            <a:ext cx="1428750" cy="928687"/>
          </a:xfrm>
          <a:prstGeom prst="line">
            <a:avLst/>
          </a:prstGeom>
          <a:noFill/>
          <a:ln w="19050">
            <a:solidFill>
              <a:srgbClr val="00FF00"/>
            </a:solidFill>
            <a:round/>
            <a:headEnd/>
            <a:tailEnd type="triangle" w="med" len="med"/>
          </a:ln>
        </p:spPr>
        <p:txBody>
          <a:bodyPr/>
          <a:lstStyle/>
          <a:p>
            <a:endParaRPr lang="ko-KR" altLang="en-US"/>
          </a:p>
        </p:txBody>
      </p:sp>
      <p:sp>
        <p:nvSpPr>
          <p:cNvPr id="48222" name="Line 82"/>
          <p:cNvSpPr>
            <a:spLocks noChangeShapeType="1"/>
          </p:cNvSpPr>
          <p:nvPr/>
        </p:nvSpPr>
        <p:spPr bwMode="auto">
          <a:xfrm flipH="1">
            <a:off x="4294188" y="1500188"/>
            <a:ext cx="1443037" cy="928687"/>
          </a:xfrm>
          <a:prstGeom prst="line">
            <a:avLst/>
          </a:prstGeom>
          <a:noFill/>
          <a:ln w="19050">
            <a:solidFill>
              <a:srgbClr val="00FF00"/>
            </a:solidFill>
            <a:round/>
            <a:headEnd/>
            <a:tailEnd type="triangle" w="med" len="med"/>
          </a:ln>
        </p:spPr>
        <p:txBody>
          <a:bodyPr/>
          <a:lstStyle/>
          <a:p>
            <a:endParaRPr lang="ko-KR" altLang="en-US"/>
          </a:p>
        </p:txBody>
      </p:sp>
      <p:sp>
        <p:nvSpPr>
          <p:cNvPr id="48223" name="Oval 103"/>
          <p:cNvSpPr>
            <a:spLocks noChangeArrowheads="1"/>
          </p:cNvSpPr>
          <p:nvPr/>
        </p:nvSpPr>
        <p:spPr bwMode="auto">
          <a:xfrm>
            <a:off x="5568950" y="1328738"/>
            <a:ext cx="338138" cy="338137"/>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本</a:t>
            </a:r>
          </a:p>
        </p:txBody>
      </p:sp>
      <p:sp>
        <p:nvSpPr>
          <p:cNvPr id="48224" name="Text Box 3"/>
          <p:cNvSpPr txBox="1">
            <a:spLocks noChangeArrowheads="1"/>
          </p:cNvSpPr>
          <p:nvPr/>
        </p:nvSpPr>
        <p:spPr bwMode="auto">
          <a:xfrm>
            <a:off x="4716463" y="476250"/>
            <a:ext cx="1003300" cy="336550"/>
          </a:xfrm>
          <a:prstGeom prst="rect">
            <a:avLst/>
          </a:prstGeom>
          <a:noFill/>
          <a:ln w="9525">
            <a:noFill/>
            <a:miter lim="800000"/>
            <a:headEnd/>
            <a:tailEnd/>
          </a:ln>
        </p:spPr>
        <p:txBody>
          <a:bodyPr anchor="ctr">
            <a:spAutoFit/>
          </a:bodyPr>
          <a:lstStyle/>
          <a:p>
            <a:pPr latinLnBrk="0"/>
            <a:r>
              <a:rPr lang="ja-JP" altLang="en-US" sz="1600">
                <a:solidFill>
                  <a:schemeClr val="bg2"/>
                </a:solidFill>
                <a:latin typeface="ＭＳ Ｐゴシック" pitchFamily="34" charset="-128"/>
              </a:rPr>
              <a:t>第一原因</a:t>
            </a:r>
            <a:endParaRPr lang="en-US" altLang="ja-JP" sz="1600">
              <a:solidFill>
                <a:schemeClr val="bg2"/>
              </a:solidFill>
              <a:latin typeface="ＭＳ Ｐゴシック" pitchFamily="34" charset="-128"/>
            </a:endParaRPr>
          </a:p>
        </p:txBody>
      </p:sp>
      <p:sp>
        <p:nvSpPr>
          <p:cNvPr id="48225" name="AutoShape 102"/>
          <p:cNvSpPr>
            <a:spLocks noChangeArrowheads="1"/>
          </p:cNvSpPr>
          <p:nvPr/>
        </p:nvSpPr>
        <p:spPr bwMode="auto">
          <a:xfrm>
            <a:off x="6715125" y="1285875"/>
            <a:ext cx="1714500" cy="776288"/>
          </a:xfrm>
          <a:prstGeom prst="wedgeRoundRectCallout">
            <a:avLst>
              <a:gd name="adj1" fmla="val -72278"/>
              <a:gd name="adj2" fmla="val -22245"/>
              <a:gd name="adj3" fmla="val 16667"/>
            </a:avLst>
          </a:prstGeom>
          <a:solidFill>
            <a:schemeClr val="tx1"/>
          </a:solidFill>
          <a:ln w="9525">
            <a:solidFill>
              <a:schemeClr val="bg2"/>
            </a:solidFill>
            <a:miter lim="800000"/>
            <a:headEnd/>
            <a:tailEnd/>
          </a:ln>
        </p:spPr>
        <p:txBody>
          <a:bodyPr anchor="ctr"/>
          <a:lstStyle/>
          <a:p>
            <a:pPr latinLnBrk="0"/>
            <a:r>
              <a:rPr lang="ja-JP" altLang="en-US" sz="1500">
                <a:solidFill>
                  <a:schemeClr val="bg2"/>
                </a:solidFill>
                <a:latin typeface="ＭＳ Ｐゴシック" pitchFamily="34" charset="-128"/>
              </a:rPr>
              <a:t>万有原力</a:t>
            </a:r>
            <a:endParaRPr lang="en-US" altLang="ja-JP" sz="1500">
              <a:solidFill>
                <a:schemeClr val="bg2"/>
              </a:solidFill>
              <a:latin typeface="ＭＳ Ｐゴシック" pitchFamily="34" charset="-128"/>
            </a:endParaRPr>
          </a:p>
          <a:p>
            <a:pPr latinLnBrk="0"/>
            <a:r>
              <a:rPr lang="ja-JP" altLang="en-US" sz="1500">
                <a:solidFill>
                  <a:schemeClr val="bg2"/>
                </a:solidFill>
                <a:latin typeface="ＭＳ Ｐゴシック" pitchFamily="34" charset="-128"/>
              </a:rPr>
              <a:t>原理、法度、秩序</a:t>
            </a:r>
          </a:p>
          <a:p>
            <a:pPr latinLnBrk="0"/>
            <a:r>
              <a:rPr lang="ja-JP" altLang="en-US" sz="1500">
                <a:solidFill>
                  <a:schemeClr val="bg2"/>
                </a:solidFill>
                <a:latin typeface="ＭＳ Ｐゴシック" pitchFamily="34" charset="-128"/>
              </a:rPr>
              <a:t>無限大力</a:t>
            </a:r>
            <a:r>
              <a:rPr lang="ja-JP" altLang="en-US" sz="1500">
                <a:solidFill>
                  <a:schemeClr val="bg2"/>
                </a:solidFill>
                <a:latin typeface="ＭＳ Ｐゴシック" pitchFamily="34" charset="-128"/>
                <a:sym typeface="Wingdings" pitchFamily="2" charset="2"/>
              </a:rPr>
              <a:t>（</a:t>
            </a:r>
            <a:r>
              <a:rPr lang="ja-JP" altLang="en-US" sz="1500">
                <a:solidFill>
                  <a:schemeClr val="bg2"/>
                </a:solidFill>
                <a:latin typeface="ＭＳ Ｐゴシック" pitchFamily="34" charset="-128"/>
              </a:rPr>
              <a:t>能力）</a:t>
            </a:r>
          </a:p>
        </p:txBody>
      </p:sp>
      <p:sp>
        <p:nvSpPr>
          <p:cNvPr id="48226" name="正方形/長方形 39"/>
          <p:cNvSpPr>
            <a:spLocks noChangeArrowheads="1"/>
          </p:cNvSpPr>
          <p:nvPr/>
        </p:nvSpPr>
        <p:spPr bwMode="auto">
          <a:xfrm>
            <a:off x="5148263" y="0"/>
            <a:ext cx="590550" cy="579438"/>
          </a:xfrm>
          <a:prstGeom prst="rect">
            <a:avLst/>
          </a:prstGeom>
          <a:noFill/>
          <a:ln w="9525">
            <a:noFill/>
            <a:miter lim="800000"/>
            <a:headEnd/>
            <a:tailEnd/>
          </a:ln>
        </p:spPr>
        <p:txBody>
          <a:bodyPr wrap="none">
            <a:spAutoFit/>
          </a:bodyPr>
          <a:lstStyle/>
          <a:p>
            <a:pPr latinLnBrk="0"/>
            <a:r>
              <a:rPr lang="ja-JP" altLang="en-US">
                <a:solidFill>
                  <a:srgbClr val="CC0000"/>
                </a:solidFill>
                <a:latin typeface="ＭＳ Ｐゴシック" pitchFamily="34" charset="-128"/>
              </a:rPr>
              <a:t>神</a:t>
            </a:r>
          </a:p>
        </p:txBody>
      </p:sp>
      <p:sp>
        <p:nvSpPr>
          <p:cNvPr id="48227" name="正方形/長方形 41"/>
          <p:cNvSpPr>
            <a:spLocks noChangeArrowheads="1"/>
          </p:cNvSpPr>
          <p:nvPr/>
        </p:nvSpPr>
        <p:spPr bwMode="auto">
          <a:xfrm>
            <a:off x="5795963" y="476250"/>
            <a:ext cx="2200275"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（創造主、絶対者、唯一者）</a:t>
            </a:r>
            <a:endParaRPr lang="ja-JP" altLang="en-US" sz="1400"/>
          </a:p>
        </p:txBody>
      </p:sp>
      <p:sp>
        <p:nvSpPr>
          <p:cNvPr id="48228" name="円/楕円 44"/>
          <p:cNvSpPr>
            <a:spLocks noChangeArrowheads="1"/>
          </p:cNvSpPr>
          <p:nvPr/>
        </p:nvSpPr>
        <p:spPr bwMode="auto">
          <a:xfrm>
            <a:off x="711200" y="576263"/>
            <a:ext cx="285750" cy="428625"/>
          </a:xfrm>
          <a:prstGeom prst="ellipse">
            <a:avLst/>
          </a:prstGeom>
          <a:solidFill>
            <a:schemeClr val="tx2"/>
          </a:solidFill>
          <a:ln w="9525">
            <a:solidFill>
              <a:schemeClr val="bg2"/>
            </a:solidFill>
            <a:miter lim="800000"/>
            <a:headEnd/>
            <a:tailEnd/>
          </a:ln>
        </p:spPr>
        <p:txBody>
          <a:bodyPr wrap="none" anchor="ctr"/>
          <a:lstStyle/>
          <a:p>
            <a:pPr algn="ctr" latinLnBrk="0"/>
            <a:r>
              <a:rPr lang="ja-JP" altLang="en-US" sz="2000">
                <a:solidFill>
                  <a:schemeClr val="bg2"/>
                </a:solidFill>
              </a:rPr>
              <a:t>本</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 Box 2"/>
          <p:cNvSpPr txBox="1">
            <a:spLocks noChangeArrowheads="1"/>
          </p:cNvSpPr>
          <p:nvPr/>
        </p:nvSpPr>
        <p:spPr bwMode="auto">
          <a:xfrm>
            <a:off x="250825" y="2111375"/>
            <a:ext cx="7764463" cy="2470150"/>
          </a:xfrm>
          <a:prstGeom prst="rect">
            <a:avLst/>
          </a:prstGeom>
          <a:noFill/>
          <a:ln w="9525">
            <a:noFill/>
            <a:miter lim="800000"/>
            <a:headEnd/>
            <a:tailEnd/>
          </a:ln>
        </p:spPr>
        <p:txBody>
          <a:bodyPr wrap="none">
            <a:spAutoFit/>
          </a:bodyPr>
          <a:lstStyle/>
          <a:p>
            <a:pPr latinLnBrk="0">
              <a:lnSpc>
                <a:spcPct val="130000"/>
              </a:lnSpc>
            </a:pPr>
            <a:r>
              <a:rPr lang="ja-JP" altLang="en-US" sz="3000" b="0">
                <a:solidFill>
                  <a:schemeClr val="bg2"/>
                </a:solidFill>
                <a:latin typeface="ＭＳ Ｐゴシック" pitchFamily="34" charset="-128"/>
              </a:rPr>
              <a:t>一、 摂理的同時性の時代</a:t>
            </a:r>
            <a:endParaRPr lang="en-US" altLang="ja-JP" sz="3000" b="0">
              <a:solidFill>
                <a:schemeClr val="bg2"/>
              </a:solidFill>
              <a:latin typeface="ＭＳ Ｐゴシック" pitchFamily="34" charset="-128"/>
            </a:endParaRPr>
          </a:p>
          <a:p>
            <a:pPr latinLnBrk="0">
              <a:lnSpc>
                <a:spcPct val="130000"/>
              </a:lnSpc>
            </a:pPr>
            <a:r>
              <a:rPr lang="ja-JP" altLang="en-US" sz="3000" b="0">
                <a:solidFill>
                  <a:schemeClr val="bg2"/>
                </a:solidFill>
                <a:latin typeface="ＭＳ Ｐゴシック" pitchFamily="34" charset="-128"/>
              </a:rPr>
              <a:t>　１．同時性とは</a:t>
            </a:r>
            <a:endParaRPr lang="ko-KR" altLang="en-US" sz="3000" b="0">
              <a:solidFill>
                <a:schemeClr val="bg2"/>
              </a:solidFill>
              <a:latin typeface="ＭＳ Ｐゴシック" pitchFamily="34" charset="-128"/>
            </a:endParaRPr>
          </a:p>
          <a:p>
            <a:pPr latinLnBrk="0">
              <a:lnSpc>
                <a:spcPct val="130000"/>
              </a:lnSpc>
            </a:pPr>
            <a:r>
              <a:rPr lang="ja-JP" altLang="en-US" sz="2000" b="0">
                <a:latin typeface="ＭＳ Ｐゴシック" pitchFamily="34" charset="-128"/>
              </a:rPr>
              <a:t>　　　　</a:t>
            </a:r>
            <a:r>
              <a:rPr lang="ja-JP" altLang="en-US" sz="2000">
                <a:solidFill>
                  <a:schemeClr val="bg2"/>
                </a:solidFill>
                <a:latin typeface="ＭＳ Ｐゴシック" pitchFamily="34" charset="-128"/>
              </a:rPr>
              <a:t>前時代の歴史路程と類似した姿で反復して現れること</a:t>
            </a:r>
            <a:endParaRPr lang="ko-KR" altLang="en-US" sz="2000">
              <a:solidFill>
                <a:schemeClr val="bg2"/>
              </a:solidFill>
              <a:latin typeface="ＭＳ Ｐゴシック" pitchFamily="34" charset="-128"/>
            </a:endParaRPr>
          </a:p>
          <a:p>
            <a:pPr latinLnBrk="0">
              <a:lnSpc>
                <a:spcPct val="130000"/>
              </a:lnSpc>
            </a:pPr>
            <a:r>
              <a:rPr lang="ja-JP" altLang="en-US" sz="2000">
                <a:solidFill>
                  <a:schemeClr val="bg2"/>
                </a:solidFill>
                <a:latin typeface="ＭＳ Ｐゴシック" pitchFamily="34" charset="-128"/>
              </a:rPr>
              <a:t>　　　　トインビーがこの言葉を使ったが、何故歴史が同時性を持つのか</a:t>
            </a:r>
            <a:endParaRPr lang="en-US" altLang="ja-JP" sz="2000">
              <a:solidFill>
                <a:schemeClr val="bg2"/>
              </a:solidFill>
              <a:latin typeface="ＭＳ Ｐゴシック" pitchFamily="34" charset="-128"/>
            </a:endParaRPr>
          </a:p>
          <a:p>
            <a:pPr latinLnBrk="0">
              <a:lnSpc>
                <a:spcPct val="130000"/>
              </a:lnSpc>
            </a:pPr>
            <a:r>
              <a:rPr lang="ja-JP" altLang="en-US" sz="2000">
                <a:solidFill>
                  <a:schemeClr val="bg2"/>
                </a:solidFill>
                <a:latin typeface="ＭＳ Ｐゴシック" pitchFamily="34" charset="-128"/>
              </a:rPr>
              <a:t>　　　　その原因を解き明かすことはできなかった</a:t>
            </a:r>
            <a:endParaRPr lang="ko-KR" altLang="en-US" sz="2000">
              <a:solidFill>
                <a:schemeClr val="bg2"/>
              </a:solidFill>
              <a:latin typeface="ＭＳ Ｐゴシック" pitchFamily="34" charset="-128"/>
            </a:endParaRPr>
          </a:p>
        </p:txBody>
      </p:sp>
      <p:sp>
        <p:nvSpPr>
          <p:cNvPr id="321538" name="Oval 3"/>
          <p:cNvSpPr>
            <a:spLocks noChangeArrowheads="1"/>
          </p:cNvSpPr>
          <p:nvPr/>
        </p:nvSpPr>
        <p:spPr bwMode="auto">
          <a:xfrm>
            <a:off x="1814513" y="5897563"/>
            <a:ext cx="481012" cy="460375"/>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個</a:t>
            </a:r>
          </a:p>
        </p:txBody>
      </p:sp>
      <p:sp>
        <p:nvSpPr>
          <p:cNvPr id="321539" name="Oval 4"/>
          <p:cNvSpPr>
            <a:spLocks noChangeArrowheads="1"/>
          </p:cNvSpPr>
          <p:nvPr/>
        </p:nvSpPr>
        <p:spPr bwMode="auto">
          <a:xfrm>
            <a:off x="2849563" y="5897563"/>
            <a:ext cx="481012" cy="460375"/>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家</a:t>
            </a:r>
          </a:p>
        </p:txBody>
      </p:sp>
      <p:sp>
        <p:nvSpPr>
          <p:cNvPr id="321540" name="Oval 5"/>
          <p:cNvSpPr>
            <a:spLocks noChangeArrowheads="1"/>
          </p:cNvSpPr>
          <p:nvPr/>
        </p:nvSpPr>
        <p:spPr bwMode="auto">
          <a:xfrm>
            <a:off x="3916363" y="5897563"/>
            <a:ext cx="481012" cy="481012"/>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民</a:t>
            </a:r>
          </a:p>
        </p:txBody>
      </p:sp>
      <p:sp>
        <p:nvSpPr>
          <p:cNvPr id="321541" name="Oval 6"/>
          <p:cNvSpPr>
            <a:spLocks noChangeArrowheads="1"/>
          </p:cNvSpPr>
          <p:nvPr/>
        </p:nvSpPr>
        <p:spPr bwMode="auto">
          <a:xfrm>
            <a:off x="5014913" y="5897563"/>
            <a:ext cx="481012" cy="481012"/>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国</a:t>
            </a:r>
          </a:p>
        </p:txBody>
      </p:sp>
      <p:sp>
        <p:nvSpPr>
          <p:cNvPr id="321542" name="Oval 7"/>
          <p:cNvSpPr>
            <a:spLocks noChangeArrowheads="1"/>
          </p:cNvSpPr>
          <p:nvPr/>
        </p:nvSpPr>
        <p:spPr bwMode="auto">
          <a:xfrm>
            <a:off x="6218238" y="5897563"/>
            <a:ext cx="709612" cy="460375"/>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天宙</a:t>
            </a:r>
          </a:p>
        </p:txBody>
      </p:sp>
      <p:sp>
        <p:nvSpPr>
          <p:cNvPr id="321543" name="Line 8"/>
          <p:cNvSpPr>
            <a:spLocks noChangeShapeType="1"/>
          </p:cNvSpPr>
          <p:nvPr/>
        </p:nvSpPr>
        <p:spPr bwMode="auto">
          <a:xfrm>
            <a:off x="1981200" y="5875338"/>
            <a:ext cx="4876800" cy="0"/>
          </a:xfrm>
          <a:prstGeom prst="line">
            <a:avLst/>
          </a:prstGeom>
          <a:noFill/>
          <a:ln w="28575">
            <a:solidFill>
              <a:schemeClr val="bg2"/>
            </a:solidFill>
            <a:round/>
            <a:headEnd/>
            <a:tailEnd/>
          </a:ln>
        </p:spPr>
        <p:txBody>
          <a:bodyPr/>
          <a:lstStyle/>
          <a:p>
            <a:endParaRPr lang="ko-KR" altLang="en-US"/>
          </a:p>
        </p:txBody>
      </p:sp>
      <p:sp>
        <p:nvSpPr>
          <p:cNvPr id="321544" name="Line 9"/>
          <p:cNvSpPr>
            <a:spLocks noChangeShapeType="1"/>
          </p:cNvSpPr>
          <p:nvPr/>
        </p:nvSpPr>
        <p:spPr bwMode="auto">
          <a:xfrm flipV="1">
            <a:off x="2033588" y="4427538"/>
            <a:ext cx="4824412" cy="1444625"/>
          </a:xfrm>
          <a:prstGeom prst="line">
            <a:avLst/>
          </a:prstGeom>
          <a:noFill/>
          <a:ln w="28575">
            <a:solidFill>
              <a:schemeClr val="bg2"/>
            </a:solidFill>
            <a:round/>
            <a:headEnd/>
            <a:tailEnd type="triangle" w="med" len="med"/>
          </a:ln>
        </p:spPr>
        <p:txBody>
          <a:bodyPr/>
          <a:lstStyle/>
          <a:p>
            <a:endParaRPr lang="ko-KR" altLang="en-US"/>
          </a:p>
        </p:txBody>
      </p:sp>
      <p:sp>
        <p:nvSpPr>
          <p:cNvPr id="321545" name="Line 10"/>
          <p:cNvSpPr>
            <a:spLocks noChangeShapeType="1"/>
          </p:cNvSpPr>
          <p:nvPr/>
        </p:nvSpPr>
        <p:spPr bwMode="auto">
          <a:xfrm flipH="1">
            <a:off x="3108325" y="5570538"/>
            <a:ext cx="15875" cy="314325"/>
          </a:xfrm>
          <a:prstGeom prst="line">
            <a:avLst/>
          </a:prstGeom>
          <a:noFill/>
          <a:ln w="28575">
            <a:solidFill>
              <a:schemeClr val="tx1"/>
            </a:solidFill>
            <a:round/>
            <a:headEnd/>
            <a:tailEnd/>
          </a:ln>
        </p:spPr>
        <p:txBody>
          <a:bodyPr/>
          <a:lstStyle/>
          <a:p>
            <a:endParaRPr lang="ko-KR" altLang="en-US"/>
          </a:p>
        </p:txBody>
      </p:sp>
      <p:sp>
        <p:nvSpPr>
          <p:cNvPr id="321546" name="Line 11"/>
          <p:cNvSpPr>
            <a:spLocks noChangeShapeType="1"/>
          </p:cNvSpPr>
          <p:nvPr/>
        </p:nvSpPr>
        <p:spPr bwMode="auto">
          <a:xfrm flipV="1">
            <a:off x="4114800" y="5265738"/>
            <a:ext cx="0" cy="609600"/>
          </a:xfrm>
          <a:prstGeom prst="line">
            <a:avLst/>
          </a:prstGeom>
          <a:noFill/>
          <a:ln w="28575">
            <a:solidFill>
              <a:schemeClr val="tx1"/>
            </a:solidFill>
            <a:round/>
            <a:headEnd/>
            <a:tailEnd/>
          </a:ln>
        </p:spPr>
        <p:txBody>
          <a:bodyPr/>
          <a:lstStyle/>
          <a:p>
            <a:endParaRPr lang="ko-KR" altLang="en-US"/>
          </a:p>
        </p:txBody>
      </p:sp>
      <p:sp>
        <p:nvSpPr>
          <p:cNvPr id="321547" name="Line 12"/>
          <p:cNvSpPr>
            <a:spLocks noChangeShapeType="1"/>
          </p:cNvSpPr>
          <p:nvPr/>
        </p:nvSpPr>
        <p:spPr bwMode="auto">
          <a:xfrm flipV="1">
            <a:off x="5181600" y="4960938"/>
            <a:ext cx="0" cy="914400"/>
          </a:xfrm>
          <a:prstGeom prst="line">
            <a:avLst/>
          </a:prstGeom>
          <a:noFill/>
          <a:ln w="28575">
            <a:solidFill>
              <a:schemeClr val="tx1"/>
            </a:solidFill>
            <a:round/>
            <a:headEnd/>
            <a:tailEnd/>
          </a:ln>
        </p:spPr>
        <p:txBody>
          <a:bodyPr/>
          <a:lstStyle/>
          <a:p>
            <a:endParaRPr lang="ko-KR" altLang="en-US"/>
          </a:p>
        </p:txBody>
      </p:sp>
      <p:sp>
        <p:nvSpPr>
          <p:cNvPr id="321548" name="Rectangle 14"/>
          <p:cNvSpPr>
            <a:spLocks noChangeArrowheads="1"/>
          </p:cNvSpPr>
          <p:nvPr/>
        </p:nvSpPr>
        <p:spPr bwMode="auto">
          <a:xfrm>
            <a:off x="571500" y="928688"/>
            <a:ext cx="7620000" cy="1096962"/>
          </a:xfrm>
          <a:prstGeom prst="rect">
            <a:avLst/>
          </a:prstGeom>
          <a:noFill/>
          <a:ln w="9525">
            <a:noFill/>
            <a:miter lim="800000"/>
            <a:headEnd/>
            <a:tailEnd/>
          </a:ln>
        </p:spPr>
        <p:txBody>
          <a:bodyPr>
            <a:spAutoFit/>
          </a:bodyPr>
          <a:lstStyle/>
          <a:p>
            <a:pPr latinLnBrk="0">
              <a:lnSpc>
                <a:spcPct val="110000"/>
              </a:lnSpc>
            </a:pPr>
            <a:r>
              <a:rPr lang="ja-JP" altLang="en-US" sz="2000">
                <a:solidFill>
                  <a:schemeClr val="bg2"/>
                </a:solidFill>
                <a:latin typeface="ＭＳ Ｐゴシック" pitchFamily="34" charset="-128"/>
              </a:rPr>
              <a:t>歴史の中に神様は生きていらっしゃるのか</a:t>
            </a:r>
            <a:r>
              <a:rPr lang="en-US" altLang="ko-KR" sz="2000">
                <a:solidFill>
                  <a:schemeClr val="bg2"/>
                </a:solidFill>
                <a:latin typeface="ＭＳ Ｐゴシック" pitchFamily="34" charset="-128"/>
              </a:rPr>
              <a:t>?</a:t>
            </a:r>
          </a:p>
          <a:p>
            <a:pPr latinLnBrk="0">
              <a:lnSpc>
                <a:spcPct val="110000"/>
              </a:lnSpc>
            </a:pPr>
            <a:r>
              <a:rPr lang="ja-JP" altLang="en-US" sz="2000">
                <a:solidFill>
                  <a:schemeClr val="bg2"/>
                </a:solidFill>
                <a:latin typeface="ＭＳ Ｐゴシック" pitchFamily="34" charset="-128"/>
              </a:rPr>
              <a:t>そうであるとするならばどのように役事なさるか</a:t>
            </a:r>
            <a:r>
              <a:rPr lang="en-US" altLang="ko-KR" sz="2000">
                <a:solidFill>
                  <a:schemeClr val="bg2"/>
                </a:solidFill>
                <a:latin typeface="ＭＳ Ｐゴシック" pitchFamily="34" charset="-128"/>
              </a:rPr>
              <a:t>?</a:t>
            </a:r>
          </a:p>
          <a:p>
            <a:pPr latinLnBrk="0">
              <a:lnSpc>
                <a:spcPct val="110000"/>
              </a:lnSpc>
            </a:pPr>
            <a:r>
              <a:rPr lang="ja-JP" altLang="en-US" sz="2000">
                <a:solidFill>
                  <a:schemeClr val="bg2"/>
                </a:solidFill>
                <a:latin typeface="ＭＳ Ｐゴシック" pitchFamily="34" charset="-128"/>
              </a:rPr>
              <a:t>役事なさるのであればどのような原則によってなさるのか</a:t>
            </a:r>
            <a:r>
              <a:rPr lang="en-US" altLang="ko-KR" sz="2000">
                <a:solidFill>
                  <a:schemeClr val="bg2"/>
                </a:solidFill>
                <a:latin typeface="ＭＳ Ｐゴシック" pitchFamily="34" charset="-128"/>
              </a:rPr>
              <a:t>?</a:t>
            </a:r>
          </a:p>
        </p:txBody>
      </p:sp>
      <p:sp>
        <p:nvSpPr>
          <p:cNvPr id="321549" name="Text Box 15"/>
          <p:cNvSpPr txBox="1">
            <a:spLocks noChangeArrowheads="1"/>
          </p:cNvSpPr>
          <p:nvPr/>
        </p:nvSpPr>
        <p:spPr bwMode="auto">
          <a:xfrm>
            <a:off x="0" y="152400"/>
            <a:ext cx="9144000" cy="708025"/>
          </a:xfrm>
          <a:prstGeom prst="rect">
            <a:avLst/>
          </a:prstGeom>
          <a:noFill/>
          <a:ln w="9525">
            <a:noFill/>
            <a:miter lim="800000"/>
            <a:headEnd/>
            <a:tailEnd/>
          </a:ln>
        </p:spPr>
        <p:txBody>
          <a:bodyPr>
            <a:spAutoFit/>
          </a:bodyPr>
          <a:lstStyle/>
          <a:p>
            <a:pPr algn="ctr" latinLnBrk="0">
              <a:spcBef>
                <a:spcPct val="50000"/>
              </a:spcBef>
            </a:pPr>
            <a:r>
              <a:rPr lang="ja-JP" altLang="en-US" sz="4000" b="0">
                <a:solidFill>
                  <a:schemeClr val="bg2"/>
                </a:solidFill>
                <a:latin typeface="ＭＳ Ｐゴシック" pitchFamily="34" charset="-128"/>
              </a:rPr>
              <a:t>序論</a:t>
            </a:r>
          </a:p>
        </p:txBody>
      </p:sp>
      <p:sp>
        <p:nvSpPr>
          <p:cNvPr id="321550" name="Oval 16"/>
          <p:cNvSpPr>
            <a:spLocks noChangeArrowheads="1"/>
          </p:cNvSpPr>
          <p:nvPr/>
        </p:nvSpPr>
        <p:spPr bwMode="auto">
          <a:xfrm>
            <a:off x="2971800" y="5570538"/>
            <a:ext cx="228600" cy="304800"/>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
        <p:nvSpPr>
          <p:cNvPr id="321551" name="Oval 17"/>
          <p:cNvSpPr>
            <a:spLocks noChangeArrowheads="1"/>
          </p:cNvSpPr>
          <p:nvPr/>
        </p:nvSpPr>
        <p:spPr bwMode="auto">
          <a:xfrm>
            <a:off x="3962400" y="5265738"/>
            <a:ext cx="304800" cy="609600"/>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
        <p:nvSpPr>
          <p:cNvPr id="321552" name="Oval 18"/>
          <p:cNvSpPr>
            <a:spLocks noChangeArrowheads="1"/>
          </p:cNvSpPr>
          <p:nvPr/>
        </p:nvSpPr>
        <p:spPr bwMode="auto">
          <a:xfrm>
            <a:off x="5029200" y="4929188"/>
            <a:ext cx="381000" cy="935037"/>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
        <p:nvSpPr>
          <p:cNvPr id="321553" name="Oval 19"/>
          <p:cNvSpPr>
            <a:spLocks noChangeArrowheads="1"/>
          </p:cNvSpPr>
          <p:nvPr/>
        </p:nvSpPr>
        <p:spPr bwMode="auto">
          <a:xfrm>
            <a:off x="6297613" y="4541838"/>
            <a:ext cx="533400" cy="1331912"/>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ext Box 2"/>
          <p:cNvSpPr txBox="1">
            <a:spLocks noChangeArrowheads="1"/>
          </p:cNvSpPr>
          <p:nvPr/>
        </p:nvSpPr>
        <p:spPr bwMode="auto">
          <a:xfrm>
            <a:off x="285750" y="214313"/>
            <a:ext cx="3984625"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２．同時性が生じる理由</a:t>
            </a:r>
          </a:p>
        </p:txBody>
      </p:sp>
      <p:sp>
        <p:nvSpPr>
          <p:cNvPr id="322562" name="Line 3"/>
          <p:cNvSpPr>
            <a:spLocks noChangeShapeType="1"/>
          </p:cNvSpPr>
          <p:nvPr/>
        </p:nvSpPr>
        <p:spPr bwMode="auto">
          <a:xfrm>
            <a:off x="2743200" y="2111375"/>
            <a:ext cx="4648200" cy="0"/>
          </a:xfrm>
          <a:prstGeom prst="line">
            <a:avLst/>
          </a:prstGeom>
          <a:noFill/>
          <a:ln w="28575">
            <a:noFill/>
            <a:round/>
            <a:headEnd/>
            <a:tailEnd/>
          </a:ln>
        </p:spPr>
        <p:txBody>
          <a:bodyPr/>
          <a:lstStyle/>
          <a:p>
            <a:endParaRPr lang="ko-KR" altLang="en-US"/>
          </a:p>
        </p:txBody>
      </p:sp>
      <p:sp>
        <p:nvSpPr>
          <p:cNvPr id="322563" name="Line 4"/>
          <p:cNvSpPr>
            <a:spLocks noChangeShapeType="1"/>
          </p:cNvSpPr>
          <p:nvPr/>
        </p:nvSpPr>
        <p:spPr bwMode="auto">
          <a:xfrm>
            <a:off x="3817938" y="1895475"/>
            <a:ext cx="0" cy="228600"/>
          </a:xfrm>
          <a:prstGeom prst="line">
            <a:avLst/>
          </a:prstGeom>
          <a:noFill/>
          <a:ln w="28575">
            <a:noFill/>
            <a:round/>
            <a:headEnd/>
            <a:tailEnd/>
          </a:ln>
        </p:spPr>
        <p:txBody>
          <a:bodyPr/>
          <a:lstStyle/>
          <a:p>
            <a:endParaRPr lang="ko-KR" altLang="en-US"/>
          </a:p>
        </p:txBody>
      </p:sp>
      <p:sp>
        <p:nvSpPr>
          <p:cNvPr id="322564" name="Line 5"/>
          <p:cNvSpPr>
            <a:spLocks noChangeShapeType="1"/>
          </p:cNvSpPr>
          <p:nvPr/>
        </p:nvSpPr>
        <p:spPr bwMode="auto">
          <a:xfrm flipV="1">
            <a:off x="4800600" y="1730375"/>
            <a:ext cx="0" cy="381000"/>
          </a:xfrm>
          <a:prstGeom prst="line">
            <a:avLst/>
          </a:prstGeom>
          <a:noFill/>
          <a:ln w="28575">
            <a:noFill/>
            <a:round/>
            <a:headEnd/>
            <a:tailEnd/>
          </a:ln>
        </p:spPr>
        <p:txBody>
          <a:bodyPr/>
          <a:lstStyle/>
          <a:p>
            <a:endParaRPr lang="ko-KR" altLang="en-US"/>
          </a:p>
        </p:txBody>
      </p:sp>
      <p:sp>
        <p:nvSpPr>
          <p:cNvPr id="322565" name="Line 6"/>
          <p:cNvSpPr>
            <a:spLocks noChangeShapeType="1"/>
          </p:cNvSpPr>
          <p:nvPr/>
        </p:nvSpPr>
        <p:spPr bwMode="auto">
          <a:xfrm flipV="1">
            <a:off x="5867400" y="1501775"/>
            <a:ext cx="0" cy="609600"/>
          </a:xfrm>
          <a:prstGeom prst="line">
            <a:avLst/>
          </a:prstGeom>
          <a:noFill/>
          <a:ln w="28575">
            <a:noFill/>
            <a:round/>
            <a:headEnd/>
            <a:tailEnd/>
          </a:ln>
        </p:spPr>
        <p:txBody>
          <a:bodyPr/>
          <a:lstStyle/>
          <a:p>
            <a:endParaRPr lang="ko-KR" altLang="en-US"/>
          </a:p>
        </p:txBody>
      </p:sp>
      <p:sp>
        <p:nvSpPr>
          <p:cNvPr id="322566" name="Line 7"/>
          <p:cNvSpPr>
            <a:spLocks noChangeShapeType="1"/>
          </p:cNvSpPr>
          <p:nvPr/>
        </p:nvSpPr>
        <p:spPr bwMode="auto">
          <a:xfrm flipV="1">
            <a:off x="7239000" y="1273175"/>
            <a:ext cx="0" cy="838200"/>
          </a:xfrm>
          <a:prstGeom prst="line">
            <a:avLst/>
          </a:prstGeom>
          <a:noFill/>
          <a:ln w="28575">
            <a:noFill/>
            <a:round/>
            <a:headEnd/>
            <a:tailEnd/>
          </a:ln>
        </p:spPr>
        <p:txBody>
          <a:bodyPr/>
          <a:lstStyle/>
          <a:p>
            <a:endParaRPr lang="ko-KR" altLang="en-US"/>
          </a:p>
        </p:txBody>
      </p:sp>
      <p:sp>
        <p:nvSpPr>
          <p:cNvPr id="322567" name="Rectangle 8"/>
          <p:cNvSpPr>
            <a:spLocks noChangeArrowheads="1"/>
          </p:cNvSpPr>
          <p:nvPr/>
        </p:nvSpPr>
        <p:spPr bwMode="auto">
          <a:xfrm>
            <a:off x="428625" y="857250"/>
            <a:ext cx="5767388" cy="1425575"/>
          </a:xfrm>
          <a:prstGeom prst="rect">
            <a:avLst/>
          </a:prstGeom>
          <a:noFill/>
          <a:ln w="9525">
            <a:noFill/>
            <a:miter lim="800000"/>
            <a:headEnd/>
            <a:tailEnd/>
          </a:ln>
        </p:spPr>
        <p:txBody>
          <a:bodyPr wrap="none">
            <a:spAutoFit/>
          </a:bodyPr>
          <a:lstStyle/>
          <a:p>
            <a:pPr latinLnBrk="0">
              <a:lnSpc>
                <a:spcPct val="125000"/>
              </a:lnSpc>
            </a:pPr>
            <a:r>
              <a:rPr lang="ja-JP" altLang="en-US" sz="2200">
                <a:solidFill>
                  <a:schemeClr val="bg2"/>
                </a:solidFill>
                <a:latin typeface="ＭＳ Ｐゴシック" pitchFamily="34" charset="-128"/>
              </a:rPr>
              <a:t>（１） 同時性が生じる理由とは？</a:t>
            </a:r>
            <a:r>
              <a:rPr lang="ko-KR" altLang="en-US" sz="2200">
                <a:solidFill>
                  <a:schemeClr val="bg2"/>
                </a:solidFill>
                <a:latin typeface="ＭＳ Ｐゴシック" pitchFamily="34" charset="-128"/>
              </a:rPr>
              <a:t> </a:t>
            </a:r>
            <a:endParaRPr lang="ko-KR" altLang="ja-JP" sz="2200">
              <a:solidFill>
                <a:schemeClr val="bg2"/>
              </a:solidFill>
              <a:latin typeface="ＭＳ Ｐゴシック" pitchFamily="34" charset="-128"/>
            </a:endParaRPr>
          </a:p>
          <a:p>
            <a:pPr latinLnBrk="0">
              <a:lnSpc>
                <a:spcPct val="125000"/>
              </a:lnSpc>
            </a:pPr>
            <a:endParaRPr lang="ko-KR" altLang="ja-JP" sz="800">
              <a:solidFill>
                <a:schemeClr val="bg1"/>
              </a:solidFill>
              <a:latin typeface="ＭＳ Ｐゴシック" pitchFamily="34" charset="-128"/>
            </a:endParaRPr>
          </a:p>
          <a:p>
            <a:pPr lvl="1" latinLnBrk="0">
              <a:lnSpc>
                <a:spcPct val="125000"/>
              </a:lnSpc>
            </a:pPr>
            <a:r>
              <a:rPr lang="ja-JP" altLang="en-US" sz="2000">
                <a:solidFill>
                  <a:schemeClr val="bg2"/>
                </a:solidFill>
                <a:latin typeface="ＭＳ Ｐゴシック" pitchFamily="34" charset="-128"/>
              </a:rPr>
              <a:t>人間が責任分担を達成できないとき再蕩減復帰</a:t>
            </a:r>
            <a:endParaRPr lang="ko-KR" altLang="en-US" sz="2000">
              <a:solidFill>
                <a:schemeClr val="bg2"/>
              </a:solidFill>
              <a:latin typeface="ＭＳ Ｐゴシック" pitchFamily="34" charset="-128"/>
            </a:endParaRPr>
          </a:p>
          <a:p>
            <a:pPr lvl="1" latinLnBrk="0">
              <a:lnSpc>
                <a:spcPct val="125000"/>
              </a:lnSpc>
            </a:pPr>
            <a:r>
              <a:rPr lang="ja-JP" altLang="en-US" sz="2000">
                <a:solidFill>
                  <a:schemeClr val="bg2"/>
                </a:solidFill>
                <a:latin typeface="ＭＳ Ｐゴシック" pitchFamily="34" charset="-128"/>
              </a:rPr>
              <a:t>しなければならないため同時性を帯びて現れる</a:t>
            </a:r>
          </a:p>
        </p:txBody>
      </p:sp>
      <p:sp>
        <p:nvSpPr>
          <p:cNvPr id="322568" name="AutoShape 9"/>
          <p:cNvSpPr>
            <a:spLocks noChangeArrowheads="1"/>
          </p:cNvSpPr>
          <p:nvPr/>
        </p:nvSpPr>
        <p:spPr bwMode="auto">
          <a:xfrm>
            <a:off x="3567113" y="2786063"/>
            <a:ext cx="1524000" cy="1093787"/>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lnSpc>
                <a:spcPct val="125000"/>
              </a:lnSpc>
            </a:pPr>
            <a:r>
              <a:rPr lang="en-US" altLang="ja-JP" sz="2400" b="0">
                <a:latin typeface="ＭＳ Ｐゴシック" pitchFamily="34" charset="-128"/>
              </a:rPr>
              <a:t>     </a:t>
            </a:r>
            <a:r>
              <a:rPr lang="ja-JP" altLang="en-US" sz="2400" b="0">
                <a:latin typeface="ＭＳ Ｐゴシック" pitchFamily="34" charset="-128"/>
              </a:rPr>
              <a:t>責・分</a:t>
            </a:r>
            <a:endParaRPr lang="ko-KR" altLang="en-US" sz="2400" b="0">
              <a:latin typeface="ＭＳ Ｐゴシック" pitchFamily="34" charset="-128"/>
            </a:endParaRPr>
          </a:p>
          <a:p>
            <a:pPr algn="ctr" latinLnBrk="0">
              <a:lnSpc>
                <a:spcPct val="125000"/>
              </a:lnSpc>
            </a:pPr>
            <a:r>
              <a:rPr lang="en-US" altLang="ja-JP" sz="2400" b="0">
                <a:latin typeface="ＭＳ Ｐゴシック" pitchFamily="34" charset="-128"/>
              </a:rPr>
              <a:t>95</a:t>
            </a:r>
            <a:r>
              <a:rPr lang="ja-JP" altLang="en-US" sz="2400" b="0">
                <a:latin typeface="ＭＳ Ｐゴシック" pitchFamily="34" charset="-128"/>
              </a:rPr>
              <a:t>％</a:t>
            </a:r>
          </a:p>
        </p:txBody>
      </p:sp>
      <p:sp>
        <p:nvSpPr>
          <p:cNvPr id="322569" name="AutoShape 10"/>
          <p:cNvSpPr>
            <a:spLocks noChangeArrowheads="1"/>
          </p:cNvSpPr>
          <p:nvPr/>
        </p:nvSpPr>
        <p:spPr bwMode="auto">
          <a:xfrm>
            <a:off x="5548313" y="2795588"/>
            <a:ext cx="1524000" cy="1093787"/>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lnSpc>
                <a:spcPct val="125000"/>
              </a:lnSpc>
            </a:pPr>
            <a:r>
              <a:rPr lang="ja-JP" altLang="en-US" sz="2400" b="0">
                <a:solidFill>
                  <a:schemeClr val="bg2"/>
                </a:solidFill>
                <a:latin typeface="ＭＳ Ｐゴシック" pitchFamily="34" charset="-128"/>
              </a:rPr>
              <a:t>　　　責・分</a:t>
            </a:r>
            <a:endParaRPr lang="ko-KR" altLang="en-US" sz="2400" b="0">
              <a:solidFill>
                <a:schemeClr val="bg2"/>
              </a:solidFill>
              <a:latin typeface="ＭＳ Ｐゴシック" pitchFamily="34" charset="-128"/>
            </a:endParaRPr>
          </a:p>
          <a:p>
            <a:pPr algn="ctr" latinLnBrk="0">
              <a:lnSpc>
                <a:spcPct val="125000"/>
              </a:lnSpc>
            </a:pPr>
            <a:r>
              <a:rPr lang="en-US" altLang="ja-JP" sz="2400" b="0">
                <a:solidFill>
                  <a:schemeClr val="bg2"/>
                </a:solidFill>
                <a:latin typeface="ＭＳ Ｐゴシック" pitchFamily="34" charset="-128"/>
              </a:rPr>
              <a:t>5</a:t>
            </a:r>
            <a:r>
              <a:rPr lang="ja-JP" altLang="en-US" sz="2400" b="0">
                <a:solidFill>
                  <a:schemeClr val="bg2"/>
                </a:solidFill>
                <a:latin typeface="ＭＳ Ｐゴシック" pitchFamily="34" charset="-128"/>
              </a:rPr>
              <a:t>％</a:t>
            </a:r>
          </a:p>
        </p:txBody>
      </p:sp>
      <p:sp>
        <p:nvSpPr>
          <p:cNvPr id="322570" name="AutoShape 11"/>
          <p:cNvSpPr>
            <a:spLocks noChangeArrowheads="1"/>
          </p:cNvSpPr>
          <p:nvPr/>
        </p:nvSpPr>
        <p:spPr bwMode="auto">
          <a:xfrm>
            <a:off x="1128713" y="2790825"/>
            <a:ext cx="1600200" cy="1093788"/>
          </a:xfrm>
          <a:prstGeom prst="roundRect">
            <a:avLst>
              <a:gd name="adj" fmla="val 16667"/>
            </a:avLst>
          </a:prstGeom>
          <a:solidFill>
            <a:srgbClr val="FF99FF"/>
          </a:solidFill>
          <a:ln w="9525">
            <a:solidFill>
              <a:schemeClr val="bg2"/>
            </a:solidFill>
            <a:round/>
            <a:headEnd/>
            <a:tailEnd/>
          </a:ln>
        </p:spPr>
        <p:txBody>
          <a:bodyPr wrap="none" anchor="ctr"/>
          <a:lstStyle/>
          <a:p>
            <a:pPr algn="ctr" latinLnBrk="0">
              <a:lnSpc>
                <a:spcPct val="125000"/>
              </a:lnSpc>
            </a:pPr>
            <a:r>
              <a:rPr lang="ko-KR" altLang="en-US" sz="2400" b="0">
                <a:solidFill>
                  <a:schemeClr val="bg2"/>
                </a:solidFill>
                <a:latin typeface="ＭＳ Ｐゴシック" pitchFamily="34" charset="-128"/>
              </a:rPr>
              <a:t>     </a:t>
            </a:r>
            <a:r>
              <a:rPr lang="ja-JP" altLang="en-US" sz="2400" b="0">
                <a:solidFill>
                  <a:schemeClr val="bg2"/>
                </a:solidFill>
                <a:latin typeface="ＭＳ Ｐゴシック" pitchFamily="34" charset="-128"/>
              </a:rPr>
              <a:t>み旨完</a:t>
            </a:r>
            <a:endParaRPr lang="ko-KR" altLang="en-US" sz="2400" b="0">
              <a:solidFill>
                <a:schemeClr val="bg2"/>
              </a:solidFill>
              <a:latin typeface="ＭＳ Ｐゴシック" pitchFamily="34" charset="-128"/>
            </a:endParaRPr>
          </a:p>
          <a:p>
            <a:pPr algn="ctr" latinLnBrk="0">
              <a:lnSpc>
                <a:spcPct val="125000"/>
              </a:lnSpc>
            </a:pPr>
            <a:r>
              <a:rPr lang="en-US" altLang="ja-JP" sz="2400" b="0">
                <a:solidFill>
                  <a:schemeClr val="bg2"/>
                </a:solidFill>
                <a:latin typeface="ＭＳ Ｐゴシック" pitchFamily="34" charset="-128"/>
              </a:rPr>
              <a:t>100</a:t>
            </a:r>
            <a:r>
              <a:rPr lang="ja-JP" altLang="en-US" sz="2400" b="0">
                <a:solidFill>
                  <a:schemeClr val="bg2"/>
                </a:solidFill>
                <a:latin typeface="ＭＳ Ｐゴシック" pitchFamily="34" charset="-128"/>
              </a:rPr>
              <a:t>％</a:t>
            </a:r>
          </a:p>
        </p:txBody>
      </p:sp>
      <p:sp>
        <p:nvSpPr>
          <p:cNvPr id="322571" name="Oval 12"/>
          <p:cNvSpPr>
            <a:spLocks noChangeArrowheads="1"/>
          </p:cNvSpPr>
          <p:nvPr/>
        </p:nvSpPr>
        <p:spPr bwMode="auto">
          <a:xfrm>
            <a:off x="5724525" y="2936875"/>
            <a:ext cx="454025" cy="427038"/>
          </a:xfrm>
          <a:prstGeom prst="ellipse">
            <a:avLst/>
          </a:prstGeom>
          <a:solidFill>
            <a:srgbClr val="FFFF00"/>
          </a:solidFill>
          <a:ln w="19050">
            <a:solidFill>
              <a:schemeClr val="bg2"/>
            </a:solidFill>
            <a:round/>
            <a:headEnd/>
            <a:tailEnd/>
          </a:ln>
        </p:spPr>
        <p:txBody>
          <a:bodyPr wrap="none" anchor="ctr"/>
          <a:lstStyle/>
          <a:p>
            <a:pPr algn="ctr" latinLnBrk="0">
              <a:lnSpc>
                <a:spcPct val="125000"/>
              </a:lnSpc>
            </a:pPr>
            <a:r>
              <a:rPr lang="ja-JP" altLang="en-US" sz="2400" b="0">
                <a:solidFill>
                  <a:schemeClr val="bg2"/>
                </a:solidFill>
                <a:latin typeface="ＭＳ Ｐゴシック" pitchFamily="34" charset="-128"/>
              </a:rPr>
              <a:t>人</a:t>
            </a:r>
          </a:p>
        </p:txBody>
      </p:sp>
      <p:sp>
        <p:nvSpPr>
          <p:cNvPr id="322572" name="Oval 13"/>
          <p:cNvSpPr>
            <a:spLocks noChangeArrowheads="1"/>
          </p:cNvSpPr>
          <p:nvPr/>
        </p:nvSpPr>
        <p:spPr bwMode="auto">
          <a:xfrm>
            <a:off x="3667125" y="2936875"/>
            <a:ext cx="454025" cy="427038"/>
          </a:xfrm>
          <a:prstGeom prst="ellipse">
            <a:avLst/>
          </a:prstGeom>
          <a:solidFill>
            <a:srgbClr val="0000FF"/>
          </a:solidFill>
          <a:ln w="19050">
            <a:solidFill>
              <a:schemeClr val="tx1"/>
            </a:solidFill>
            <a:round/>
            <a:headEnd/>
            <a:tailEnd/>
          </a:ln>
        </p:spPr>
        <p:txBody>
          <a:bodyPr wrap="none" anchor="ctr"/>
          <a:lstStyle/>
          <a:p>
            <a:pPr algn="ctr" latinLnBrk="0">
              <a:lnSpc>
                <a:spcPct val="125000"/>
              </a:lnSpc>
            </a:pPr>
            <a:r>
              <a:rPr lang="ja-JP" altLang="en-US" sz="2400" b="0">
                <a:latin typeface="ＭＳ Ｐゴシック" pitchFamily="34" charset="-128"/>
              </a:rPr>
              <a:t>神</a:t>
            </a:r>
          </a:p>
        </p:txBody>
      </p:sp>
      <p:sp>
        <p:nvSpPr>
          <p:cNvPr id="322573" name="Text Box 14"/>
          <p:cNvSpPr txBox="1">
            <a:spLocks noChangeArrowheads="1"/>
          </p:cNvSpPr>
          <p:nvPr/>
        </p:nvSpPr>
        <p:spPr bwMode="auto">
          <a:xfrm>
            <a:off x="5103813" y="3103563"/>
            <a:ext cx="442912" cy="423862"/>
          </a:xfrm>
          <a:prstGeom prst="rect">
            <a:avLst/>
          </a:prstGeom>
          <a:noFill/>
          <a:ln w="9525">
            <a:noFill/>
            <a:miter lim="800000"/>
            <a:headEnd/>
            <a:tailEnd/>
          </a:ln>
        </p:spPr>
        <p:txBody>
          <a:bodyPr wrap="none">
            <a:spAutoFit/>
          </a:bodyPr>
          <a:lstStyle/>
          <a:p>
            <a:pPr latinLnBrk="0">
              <a:lnSpc>
                <a:spcPct val="125000"/>
              </a:lnSpc>
            </a:pPr>
            <a:r>
              <a:rPr lang="ja-JP" altLang="en-US" sz="2000" b="0">
                <a:solidFill>
                  <a:schemeClr val="bg2"/>
                </a:solidFill>
                <a:latin typeface="ＭＳ Ｐゴシック" pitchFamily="34" charset="-128"/>
              </a:rPr>
              <a:t>＋</a:t>
            </a:r>
          </a:p>
        </p:txBody>
      </p:sp>
      <p:sp>
        <p:nvSpPr>
          <p:cNvPr id="322574" name="Text Box 15"/>
          <p:cNvSpPr txBox="1">
            <a:spLocks noChangeArrowheads="1"/>
          </p:cNvSpPr>
          <p:nvPr/>
        </p:nvSpPr>
        <p:spPr bwMode="auto">
          <a:xfrm>
            <a:off x="2927350" y="3103563"/>
            <a:ext cx="442913" cy="423862"/>
          </a:xfrm>
          <a:prstGeom prst="rect">
            <a:avLst/>
          </a:prstGeom>
          <a:noFill/>
          <a:ln w="9525">
            <a:noFill/>
            <a:miter lim="800000"/>
            <a:headEnd/>
            <a:tailEnd/>
          </a:ln>
        </p:spPr>
        <p:txBody>
          <a:bodyPr wrap="none">
            <a:spAutoFit/>
          </a:bodyPr>
          <a:lstStyle/>
          <a:p>
            <a:pPr latinLnBrk="0">
              <a:lnSpc>
                <a:spcPct val="125000"/>
              </a:lnSpc>
            </a:pPr>
            <a:r>
              <a:rPr lang="ja-JP" altLang="en-US" sz="2000" b="0">
                <a:solidFill>
                  <a:schemeClr val="bg2"/>
                </a:solidFill>
                <a:latin typeface="ＭＳ Ｐゴシック" pitchFamily="34" charset="-128"/>
              </a:rPr>
              <a:t>＝</a:t>
            </a:r>
          </a:p>
        </p:txBody>
      </p:sp>
      <p:sp>
        <p:nvSpPr>
          <p:cNvPr id="322575" name="Oval 13"/>
          <p:cNvSpPr>
            <a:spLocks noChangeArrowheads="1"/>
          </p:cNvSpPr>
          <p:nvPr/>
        </p:nvSpPr>
        <p:spPr bwMode="auto">
          <a:xfrm>
            <a:off x="1212850" y="2879725"/>
            <a:ext cx="454025" cy="427038"/>
          </a:xfrm>
          <a:prstGeom prst="ellipse">
            <a:avLst/>
          </a:prstGeom>
          <a:noFill/>
          <a:ln w="19050">
            <a:solidFill>
              <a:schemeClr val="bg2"/>
            </a:solidFill>
            <a:round/>
            <a:headEnd/>
            <a:tailEnd/>
          </a:ln>
        </p:spPr>
        <p:txBody>
          <a:bodyPr wrap="none" anchor="ctr"/>
          <a:lstStyle/>
          <a:p>
            <a:pPr algn="ctr" latinLnBrk="0">
              <a:lnSpc>
                <a:spcPct val="125000"/>
              </a:lnSpc>
            </a:pPr>
            <a:r>
              <a:rPr lang="ja-JP" altLang="en-US" sz="2400" b="0">
                <a:solidFill>
                  <a:schemeClr val="bg2"/>
                </a:solidFill>
                <a:latin typeface="ＭＳ Ｐゴシック" pitchFamily="34" charset="-128"/>
              </a:rPr>
              <a:t>神</a:t>
            </a:r>
          </a:p>
        </p:txBody>
      </p:sp>
      <p:sp>
        <p:nvSpPr>
          <p:cNvPr id="322576" name="Oval 3"/>
          <p:cNvSpPr>
            <a:spLocks noChangeArrowheads="1"/>
          </p:cNvSpPr>
          <p:nvPr/>
        </p:nvSpPr>
        <p:spPr bwMode="auto">
          <a:xfrm>
            <a:off x="1330325" y="5564188"/>
            <a:ext cx="481013" cy="460375"/>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個</a:t>
            </a:r>
          </a:p>
        </p:txBody>
      </p:sp>
      <p:sp>
        <p:nvSpPr>
          <p:cNvPr id="322577" name="Oval 4"/>
          <p:cNvSpPr>
            <a:spLocks noChangeArrowheads="1"/>
          </p:cNvSpPr>
          <p:nvPr/>
        </p:nvSpPr>
        <p:spPr bwMode="auto">
          <a:xfrm>
            <a:off x="2363788" y="5564188"/>
            <a:ext cx="481012" cy="460375"/>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家</a:t>
            </a:r>
          </a:p>
        </p:txBody>
      </p:sp>
      <p:sp>
        <p:nvSpPr>
          <p:cNvPr id="322578" name="Oval 5"/>
          <p:cNvSpPr>
            <a:spLocks noChangeArrowheads="1"/>
          </p:cNvSpPr>
          <p:nvPr/>
        </p:nvSpPr>
        <p:spPr bwMode="auto">
          <a:xfrm>
            <a:off x="3430588" y="5564188"/>
            <a:ext cx="481012" cy="481012"/>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民</a:t>
            </a:r>
          </a:p>
        </p:txBody>
      </p:sp>
      <p:sp>
        <p:nvSpPr>
          <p:cNvPr id="322579" name="Oval 6"/>
          <p:cNvSpPr>
            <a:spLocks noChangeArrowheads="1"/>
          </p:cNvSpPr>
          <p:nvPr/>
        </p:nvSpPr>
        <p:spPr bwMode="auto">
          <a:xfrm>
            <a:off x="4530725" y="5564188"/>
            <a:ext cx="481013" cy="481012"/>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国</a:t>
            </a:r>
          </a:p>
        </p:txBody>
      </p:sp>
      <p:sp>
        <p:nvSpPr>
          <p:cNvPr id="322580" name="Oval 7"/>
          <p:cNvSpPr>
            <a:spLocks noChangeArrowheads="1"/>
          </p:cNvSpPr>
          <p:nvPr/>
        </p:nvSpPr>
        <p:spPr bwMode="auto">
          <a:xfrm>
            <a:off x="5732463" y="5564188"/>
            <a:ext cx="709612" cy="460375"/>
          </a:xfrm>
          <a:prstGeom prst="ellipse">
            <a:avLst/>
          </a:prstGeom>
          <a:no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天宙</a:t>
            </a:r>
          </a:p>
        </p:txBody>
      </p:sp>
      <p:sp>
        <p:nvSpPr>
          <p:cNvPr id="322581" name="Line 8"/>
          <p:cNvSpPr>
            <a:spLocks noChangeShapeType="1"/>
          </p:cNvSpPr>
          <p:nvPr/>
        </p:nvSpPr>
        <p:spPr bwMode="auto">
          <a:xfrm>
            <a:off x="1497013" y="5540375"/>
            <a:ext cx="4876800" cy="0"/>
          </a:xfrm>
          <a:prstGeom prst="line">
            <a:avLst/>
          </a:prstGeom>
          <a:noFill/>
          <a:ln w="28575">
            <a:solidFill>
              <a:schemeClr val="bg2"/>
            </a:solidFill>
            <a:round/>
            <a:headEnd/>
            <a:tailEnd/>
          </a:ln>
        </p:spPr>
        <p:txBody>
          <a:bodyPr/>
          <a:lstStyle/>
          <a:p>
            <a:endParaRPr lang="ko-KR" altLang="en-US"/>
          </a:p>
        </p:txBody>
      </p:sp>
      <p:sp>
        <p:nvSpPr>
          <p:cNvPr id="322582" name="Line 9"/>
          <p:cNvSpPr>
            <a:spLocks noChangeShapeType="1"/>
          </p:cNvSpPr>
          <p:nvPr/>
        </p:nvSpPr>
        <p:spPr bwMode="auto">
          <a:xfrm flipV="1">
            <a:off x="1549400" y="4092575"/>
            <a:ext cx="4824413" cy="1444625"/>
          </a:xfrm>
          <a:prstGeom prst="line">
            <a:avLst/>
          </a:prstGeom>
          <a:noFill/>
          <a:ln w="28575">
            <a:solidFill>
              <a:schemeClr val="bg2"/>
            </a:solidFill>
            <a:round/>
            <a:headEnd/>
            <a:tailEnd type="triangle" w="med" len="med"/>
          </a:ln>
        </p:spPr>
        <p:txBody>
          <a:bodyPr/>
          <a:lstStyle/>
          <a:p>
            <a:endParaRPr lang="ko-KR" altLang="en-US"/>
          </a:p>
        </p:txBody>
      </p:sp>
      <p:sp>
        <p:nvSpPr>
          <p:cNvPr id="322583" name="Line 10"/>
          <p:cNvSpPr>
            <a:spLocks noChangeShapeType="1"/>
          </p:cNvSpPr>
          <p:nvPr/>
        </p:nvSpPr>
        <p:spPr bwMode="auto">
          <a:xfrm flipH="1">
            <a:off x="2624138" y="5235575"/>
            <a:ext cx="15875" cy="314325"/>
          </a:xfrm>
          <a:prstGeom prst="line">
            <a:avLst/>
          </a:prstGeom>
          <a:noFill/>
          <a:ln w="28575">
            <a:solidFill>
              <a:schemeClr val="tx1"/>
            </a:solidFill>
            <a:round/>
            <a:headEnd/>
            <a:tailEnd/>
          </a:ln>
        </p:spPr>
        <p:txBody>
          <a:bodyPr/>
          <a:lstStyle/>
          <a:p>
            <a:endParaRPr lang="ko-KR" altLang="en-US"/>
          </a:p>
        </p:txBody>
      </p:sp>
      <p:sp>
        <p:nvSpPr>
          <p:cNvPr id="322584" name="Line 11"/>
          <p:cNvSpPr>
            <a:spLocks noChangeShapeType="1"/>
          </p:cNvSpPr>
          <p:nvPr/>
        </p:nvSpPr>
        <p:spPr bwMode="auto">
          <a:xfrm flipV="1">
            <a:off x="3630613" y="4930775"/>
            <a:ext cx="0" cy="609600"/>
          </a:xfrm>
          <a:prstGeom prst="line">
            <a:avLst/>
          </a:prstGeom>
          <a:noFill/>
          <a:ln w="28575">
            <a:solidFill>
              <a:schemeClr val="tx1"/>
            </a:solidFill>
            <a:round/>
            <a:headEnd/>
            <a:tailEnd/>
          </a:ln>
        </p:spPr>
        <p:txBody>
          <a:bodyPr/>
          <a:lstStyle/>
          <a:p>
            <a:endParaRPr lang="ko-KR" altLang="en-US"/>
          </a:p>
        </p:txBody>
      </p:sp>
      <p:sp>
        <p:nvSpPr>
          <p:cNvPr id="322585" name="Line 12"/>
          <p:cNvSpPr>
            <a:spLocks noChangeShapeType="1"/>
          </p:cNvSpPr>
          <p:nvPr/>
        </p:nvSpPr>
        <p:spPr bwMode="auto">
          <a:xfrm flipV="1">
            <a:off x="4697413" y="4625975"/>
            <a:ext cx="0" cy="914400"/>
          </a:xfrm>
          <a:prstGeom prst="line">
            <a:avLst/>
          </a:prstGeom>
          <a:noFill/>
          <a:ln w="28575">
            <a:solidFill>
              <a:schemeClr val="tx1"/>
            </a:solidFill>
            <a:round/>
            <a:headEnd/>
            <a:tailEnd/>
          </a:ln>
        </p:spPr>
        <p:txBody>
          <a:bodyPr/>
          <a:lstStyle/>
          <a:p>
            <a:endParaRPr lang="ko-KR" altLang="en-US"/>
          </a:p>
        </p:txBody>
      </p:sp>
      <p:sp>
        <p:nvSpPr>
          <p:cNvPr id="322586" name="Oval 16"/>
          <p:cNvSpPr>
            <a:spLocks noChangeArrowheads="1"/>
          </p:cNvSpPr>
          <p:nvPr/>
        </p:nvSpPr>
        <p:spPr bwMode="auto">
          <a:xfrm>
            <a:off x="2487613" y="5235575"/>
            <a:ext cx="228600" cy="304800"/>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
        <p:nvSpPr>
          <p:cNvPr id="322587" name="Oval 17"/>
          <p:cNvSpPr>
            <a:spLocks noChangeArrowheads="1"/>
          </p:cNvSpPr>
          <p:nvPr/>
        </p:nvSpPr>
        <p:spPr bwMode="auto">
          <a:xfrm>
            <a:off x="3478213" y="4930775"/>
            <a:ext cx="304800" cy="609600"/>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
        <p:nvSpPr>
          <p:cNvPr id="322588" name="Oval 18"/>
          <p:cNvSpPr>
            <a:spLocks noChangeArrowheads="1"/>
          </p:cNvSpPr>
          <p:nvPr/>
        </p:nvSpPr>
        <p:spPr bwMode="auto">
          <a:xfrm>
            <a:off x="4545013" y="4595813"/>
            <a:ext cx="381000" cy="935037"/>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
        <p:nvSpPr>
          <p:cNvPr id="322589" name="Oval 19"/>
          <p:cNvSpPr>
            <a:spLocks noChangeArrowheads="1"/>
          </p:cNvSpPr>
          <p:nvPr/>
        </p:nvSpPr>
        <p:spPr bwMode="auto">
          <a:xfrm>
            <a:off x="5811838" y="4208463"/>
            <a:ext cx="533400" cy="1330325"/>
          </a:xfrm>
          <a:prstGeom prst="ellipse">
            <a:avLst/>
          </a:prstGeom>
          <a:solidFill>
            <a:srgbClr val="00FF99"/>
          </a:solidFill>
          <a:ln w="19050">
            <a:solidFill>
              <a:schemeClr val="bg2"/>
            </a:solidFill>
            <a:round/>
            <a:headEnd/>
            <a:tailEnd/>
          </a:ln>
        </p:spPr>
        <p:txBody>
          <a:bodyPr wrap="none" anchor="ctr"/>
          <a:lstStyle/>
          <a:p>
            <a:pPr latinLnBrk="0"/>
            <a:endParaRPr lang="ja-JP" altLang="en-US" b="0"/>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ext Box 2"/>
          <p:cNvSpPr txBox="1">
            <a:spLocks noChangeArrowheads="1"/>
          </p:cNvSpPr>
          <p:nvPr/>
        </p:nvSpPr>
        <p:spPr bwMode="auto">
          <a:xfrm>
            <a:off x="214313" y="333375"/>
            <a:ext cx="6683375" cy="427038"/>
          </a:xfrm>
          <a:prstGeom prst="rect">
            <a:avLst/>
          </a:prstGeom>
          <a:noFill/>
          <a:ln w="9525">
            <a:noFill/>
            <a:miter lim="800000"/>
            <a:headEnd/>
            <a:tailEnd/>
          </a:ln>
        </p:spPr>
        <p:txBody>
          <a:bodyPr wrap="none">
            <a:spAutoFit/>
          </a:bodyPr>
          <a:lstStyle/>
          <a:p>
            <a:pPr latinLnBrk="0"/>
            <a:r>
              <a:rPr kumimoji="0" lang="ja-JP" altLang="en-US" sz="2200">
                <a:solidFill>
                  <a:schemeClr val="bg2"/>
                </a:solidFill>
                <a:latin typeface="ＭＳ Ｐゴシック" pitchFamily="34" charset="-128"/>
              </a:rPr>
              <a:t>（２） </a:t>
            </a:r>
            <a:r>
              <a:rPr lang="ja-JP" altLang="en-US" sz="2200">
                <a:solidFill>
                  <a:schemeClr val="bg2"/>
                </a:solidFill>
                <a:latin typeface="ＭＳ Ｐゴシック" pitchFamily="34" charset="-128"/>
              </a:rPr>
              <a:t>同時性の形成要因　　 「メシヤのための</a:t>
            </a:r>
            <a:r>
              <a:rPr lang="ko-KR" altLang="en-US" sz="2200">
                <a:solidFill>
                  <a:schemeClr val="bg2"/>
                </a:solidFill>
                <a:latin typeface="ＭＳ Ｐゴシック" pitchFamily="34" charset="-128"/>
              </a:rPr>
              <a:t>基台復</a:t>
            </a:r>
            <a:r>
              <a:rPr lang="ja-JP" altLang="en-US" sz="2200">
                <a:solidFill>
                  <a:schemeClr val="bg2"/>
                </a:solidFill>
                <a:latin typeface="ＭＳ Ｐゴシック" pitchFamily="34" charset="-128"/>
              </a:rPr>
              <a:t>帰」</a:t>
            </a:r>
          </a:p>
        </p:txBody>
      </p:sp>
      <p:sp>
        <p:nvSpPr>
          <p:cNvPr id="323586" name="Text Box 4"/>
          <p:cNvSpPr txBox="1">
            <a:spLocks noChangeArrowheads="1"/>
          </p:cNvSpPr>
          <p:nvPr/>
        </p:nvSpPr>
        <p:spPr bwMode="auto">
          <a:xfrm>
            <a:off x="666750" y="1322388"/>
            <a:ext cx="2894013" cy="488950"/>
          </a:xfrm>
          <a:prstGeom prst="rect">
            <a:avLst/>
          </a:prstGeom>
          <a:noFill/>
          <a:ln w="9525">
            <a:noFill/>
            <a:miter lim="800000"/>
            <a:headEnd/>
            <a:tailEnd/>
          </a:ln>
        </p:spPr>
        <p:txBody>
          <a:bodyPr wrap="none">
            <a:spAutoFit/>
          </a:bodyPr>
          <a:lstStyle/>
          <a:p>
            <a:pPr latinLnBrk="0">
              <a:lnSpc>
                <a:spcPct val="130000"/>
              </a:lnSpc>
            </a:pPr>
            <a:r>
              <a:rPr lang="ja-JP" altLang="en-US" sz="2000">
                <a:solidFill>
                  <a:schemeClr val="bg2"/>
                </a:solidFill>
                <a:latin typeface="ＭＳ Ｐゴシック" pitchFamily="34" charset="-128"/>
              </a:rPr>
              <a:t>１） 信仰基台 ： 善悪分立</a:t>
            </a:r>
          </a:p>
        </p:txBody>
      </p:sp>
      <p:sp>
        <p:nvSpPr>
          <p:cNvPr id="323587" name="Rectangle 5"/>
          <p:cNvSpPr>
            <a:spLocks noChangeArrowheads="1"/>
          </p:cNvSpPr>
          <p:nvPr/>
        </p:nvSpPr>
        <p:spPr bwMode="auto">
          <a:xfrm>
            <a:off x="3848100" y="1150938"/>
            <a:ext cx="2397125" cy="1120775"/>
          </a:xfrm>
          <a:prstGeom prst="rect">
            <a:avLst/>
          </a:prstGeom>
          <a:noFill/>
          <a:ln w="9525">
            <a:noFill/>
            <a:miter lim="800000"/>
            <a:headEnd/>
            <a:tailEnd/>
          </a:ln>
        </p:spPr>
        <p:txBody>
          <a:bodyPr wrap="none">
            <a:spAutoFit/>
          </a:bodyPr>
          <a:lstStyle/>
          <a:p>
            <a:pPr latinLnBrk="0">
              <a:lnSpc>
                <a:spcPct val="125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人物</a:t>
            </a:r>
            <a:endParaRPr lang="ja-JP" altLang="ko-KR" sz="1800">
              <a:solidFill>
                <a:schemeClr val="bg2"/>
              </a:solidFill>
              <a:latin typeface="ＭＳ Ｐゴシック" pitchFamily="34" charset="-128"/>
            </a:endParaRPr>
          </a:p>
          <a:p>
            <a:pPr latinLnBrk="0">
              <a:lnSpc>
                <a:spcPct val="125000"/>
              </a:lnSpc>
            </a:pPr>
            <a:r>
              <a:rPr lang="ja-JP" altLang="en-US" sz="1800">
                <a:solidFill>
                  <a:schemeClr val="bg2"/>
                </a:solidFill>
                <a:latin typeface="ＭＳ Ｐゴシック" pitchFamily="34" charset="-128"/>
              </a:rPr>
              <a:t>② 条件物</a:t>
            </a:r>
            <a:endParaRPr lang="ja-JP" altLang="ko-KR" sz="1800">
              <a:solidFill>
                <a:schemeClr val="bg2"/>
              </a:solidFill>
              <a:latin typeface="ＭＳ Ｐゴシック" pitchFamily="34" charset="-128"/>
            </a:endParaRPr>
          </a:p>
          <a:p>
            <a:pPr latinLnBrk="0">
              <a:lnSpc>
                <a:spcPct val="125000"/>
              </a:lnSpc>
            </a:pPr>
            <a:r>
              <a:rPr lang="ja-JP" altLang="en-US" sz="1800">
                <a:solidFill>
                  <a:schemeClr val="bg2"/>
                </a:solidFill>
                <a:latin typeface="ＭＳ Ｐゴシック" pitchFamily="34" charset="-128"/>
              </a:rPr>
              <a:t>③ 期間 （数理的期間）</a:t>
            </a:r>
          </a:p>
        </p:txBody>
      </p:sp>
      <p:sp>
        <p:nvSpPr>
          <p:cNvPr id="323588" name="Rectangle 6"/>
          <p:cNvSpPr>
            <a:spLocks noChangeArrowheads="1"/>
          </p:cNvSpPr>
          <p:nvPr/>
        </p:nvSpPr>
        <p:spPr bwMode="auto">
          <a:xfrm>
            <a:off x="3876675" y="2825750"/>
            <a:ext cx="2709863" cy="777875"/>
          </a:xfrm>
          <a:prstGeom prst="rect">
            <a:avLst/>
          </a:prstGeom>
          <a:noFill/>
          <a:ln w="9525">
            <a:noFill/>
            <a:miter lim="800000"/>
            <a:headEnd/>
            <a:tailEnd/>
          </a:ln>
        </p:spPr>
        <p:txBody>
          <a:bodyPr wrap="none">
            <a:spAutoFit/>
          </a:bodyPr>
          <a:lstStyle/>
          <a:p>
            <a:pPr latinLnBrk="0">
              <a:lnSpc>
                <a:spcPct val="125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人物</a:t>
            </a:r>
            <a:endParaRPr lang="ja-JP" altLang="ko-KR" sz="1800">
              <a:solidFill>
                <a:schemeClr val="bg2"/>
              </a:solidFill>
              <a:latin typeface="ＭＳ Ｐゴシック" pitchFamily="34" charset="-128"/>
            </a:endParaRPr>
          </a:p>
          <a:p>
            <a:pPr latinLnBrk="0">
              <a:lnSpc>
                <a:spcPct val="125000"/>
              </a:lnSpc>
            </a:pPr>
            <a:r>
              <a:rPr lang="ja-JP" altLang="en-US" sz="1800">
                <a:solidFill>
                  <a:schemeClr val="bg2"/>
                </a:solidFill>
                <a:latin typeface="ＭＳ Ｐゴシック" pitchFamily="34" charset="-128"/>
              </a:rPr>
              <a:t>② 堕落性を脱ぐ蕩減条件</a:t>
            </a:r>
          </a:p>
        </p:txBody>
      </p:sp>
      <p:sp>
        <p:nvSpPr>
          <p:cNvPr id="323589" name="Rectangle 7"/>
          <p:cNvSpPr>
            <a:spLocks noChangeArrowheads="1"/>
          </p:cNvSpPr>
          <p:nvPr/>
        </p:nvSpPr>
        <p:spPr bwMode="auto">
          <a:xfrm>
            <a:off x="642938" y="2979738"/>
            <a:ext cx="31496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実体基台 ： 主管性復帰</a:t>
            </a:r>
          </a:p>
        </p:txBody>
      </p:sp>
      <p:sp>
        <p:nvSpPr>
          <p:cNvPr id="323590" name="AutoShape 8"/>
          <p:cNvSpPr>
            <a:spLocks/>
          </p:cNvSpPr>
          <p:nvPr/>
        </p:nvSpPr>
        <p:spPr bwMode="auto">
          <a:xfrm>
            <a:off x="3787775" y="1250950"/>
            <a:ext cx="71438" cy="863600"/>
          </a:xfrm>
          <a:prstGeom prst="leftBrace">
            <a:avLst>
              <a:gd name="adj1" fmla="val 100740"/>
              <a:gd name="adj2" fmla="val 50000"/>
            </a:avLst>
          </a:prstGeom>
          <a:noFill/>
          <a:ln w="19050">
            <a:solidFill>
              <a:schemeClr val="bg2"/>
            </a:solidFill>
            <a:round/>
            <a:headEnd/>
            <a:tailEnd/>
          </a:ln>
        </p:spPr>
        <p:txBody>
          <a:bodyPr wrap="none" anchor="ctr"/>
          <a:lstStyle/>
          <a:p>
            <a:pPr latinLnBrk="0"/>
            <a:endParaRPr lang="ja-JP" altLang="en-US" sz="2000" b="0"/>
          </a:p>
        </p:txBody>
      </p:sp>
      <p:sp>
        <p:nvSpPr>
          <p:cNvPr id="323591" name="AutoShape 9"/>
          <p:cNvSpPr>
            <a:spLocks/>
          </p:cNvSpPr>
          <p:nvPr/>
        </p:nvSpPr>
        <p:spPr bwMode="auto">
          <a:xfrm>
            <a:off x="3786188" y="2932113"/>
            <a:ext cx="71437" cy="576262"/>
          </a:xfrm>
          <a:prstGeom prst="leftBrace">
            <a:avLst>
              <a:gd name="adj1" fmla="val 67223"/>
              <a:gd name="adj2" fmla="val 50000"/>
            </a:avLst>
          </a:prstGeom>
          <a:noFill/>
          <a:ln w="19050">
            <a:solidFill>
              <a:schemeClr val="bg2"/>
            </a:solidFill>
            <a:round/>
            <a:headEnd/>
            <a:tailEnd/>
          </a:ln>
        </p:spPr>
        <p:txBody>
          <a:bodyPr wrap="none" anchor="ctr"/>
          <a:lstStyle/>
          <a:p>
            <a:pPr latinLnBrk="0"/>
            <a:endParaRPr lang="ja-JP" altLang="en-US" sz="2000" b="0"/>
          </a:p>
        </p:txBody>
      </p:sp>
      <p:sp>
        <p:nvSpPr>
          <p:cNvPr id="323592" name="Oval 10"/>
          <p:cNvSpPr>
            <a:spLocks noChangeArrowheads="1"/>
          </p:cNvSpPr>
          <p:nvPr/>
        </p:nvSpPr>
        <p:spPr bwMode="auto">
          <a:xfrm>
            <a:off x="6438900" y="3857625"/>
            <a:ext cx="503238" cy="503238"/>
          </a:xfrm>
          <a:prstGeom prst="ellipse">
            <a:avLst/>
          </a:prstGeom>
          <a:solidFill>
            <a:srgbClr val="FFFF00"/>
          </a:solid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323593" name="Oval 11"/>
          <p:cNvSpPr>
            <a:spLocks noChangeArrowheads="1"/>
          </p:cNvSpPr>
          <p:nvPr/>
        </p:nvSpPr>
        <p:spPr bwMode="auto">
          <a:xfrm>
            <a:off x="6434138" y="5114925"/>
            <a:ext cx="503237" cy="503238"/>
          </a:xfrm>
          <a:prstGeom prst="ellipse">
            <a:avLst/>
          </a:prstGeom>
          <a:solidFill>
            <a:srgbClr val="00FF99"/>
          </a:solid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ア</a:t>
            </a:r>
          </a:p>
        </p:txBody>
      </p:sp>
      <p:sp>
        <p:nvSpPr>
          <p:cNvPr id="323594" name="Oval 12"/>
          <p:cNvSpPr>
            <a:spLocks noChangeArrowheads="1"/>
          </p:cNvSpPr>
          <p:nvPr/>
        </p:nvSpPr>
        <p:spPr bwMode="auto">
          <a:xfrm>
            <a:off x="4357688" y="5065713"/>
            <a:ext cx="503237" cy="503237"/>
          </a:xfrm>
          <a:prstGeom prst="ellipse">
            <a:avLst/>
          </a:prstGeom>
          <a:solidFill>
            <a:srgbClr val="FF9900"/>
          </a:solidFill>
          <a:ln w="19050">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カ</a:t>
            </a:r>
          </a:p>
        </p:txBody>
      </p:sp>
      <p:sp>
        <p:nvSpPr>
          <p:cNvPr id="333837" name="AutoShape 13"/>
          <p:cNvSpPr>
            <a:spLocks noChangeArrowheads="1"/>
          </p:cNvSpPr>
          <p:nvPr/>
        </p:nvSpPr>
        <p:spPr bwMode="auto">
          <a:xfrm>
            <a:off x="6643688" y="4437063"/>
            <a:ext cx="96837" cy="557212"/>
          </a:xfrm>
          <a:prstGeom prst="upArrow">
            <a:avLst>
              <a:gd name="adj1" fmla="val 50000"/>
              <a:gd name="adj2" fmla="val 14385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333838" name="AutoShape 14"/>
          <p:cNvSpPr>
            <a:spLocks noChangeArrowheads="1"/>
          </p:cNvSpPr>
          <p:nvPr/>
        </p:nvSpPr>
        <p:spPr bwMode="auto">
          <a:xfrm>
            <a:off x="4967288" y="5283200"/>
            <a:ext cx="1414462" cy="74613"/>
          </a:xfrm>
          <a:prstGeom prst="rightArrow">
            <a:avLst>
              <a:gd name="adj1" fmla="val 50000"/>
              <a:gd name="adj2" fmla="val 473939"/>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23597" name="Text Box 15"/>
          <p:cNvSpPr txBox="1">
            <a:spLocks noChangeArrowheads="1"/>
          </p:cNvSpPr>
          <p:nvPr/>
        </p:nvSpPr>
        <p:spPr bwMode="auto">
          <a:xfrm>
            <a:off x="5119688" y="4922838"/>
            <a:ext cx="1106487"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堕・脱・蕩</a:t>
            </a:r>
          </a:p>
        </p:txBody>
      </p:sp>
      <p:sp>
        <p:nvSpPr>
          <p:cNvPr id="323598" name="Oval 16"/>
          <p:cNvSpPr>
            <a:spLocks noChangeArrowheads="1"/>
          </p:cNvSpPr>
          <p:nvPr/>
        </p:nvSpPr>
        <p:spPr bwMode="auto">
          <a:xfrm>
            <a:off x="6034088" y="538480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通</a:t>
            </a:r>
          </a:p>
        </p:txBody>
      </p:sp>
      <p:sp>
        <p:nvSpPr>
          <p:cNvPr id="323599" name="Oval 17"/>
          <p:cNvSpPr>
            <a:spLocks noChangeArrowheads="1"/>
          </p:cNvSpPr>
          <p:nvPr/>
        </p:nvSpPr>
        <p:spPr bwMode="auto">
          <a:xfrm>
            <a:off x="4891088" y="538480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愛</a:t>
            </a:r>
          </a:p>
        </p:txBody>
      </p:sp>
      <p:sp>
        <p:nvSpPr>
          <p:cNvPr id="323600" name="Oval 18"/>
          <p:cNvSpPr>
            <a:spLocks noChangeArrowheads="1"/>
          </p:cNvSpPr>
          <p:nvPr/>
        </p:nvSpPr>
        <p:spPr bwMode="auto">
          <a:xfrm>
            <a:off x="5272088" y="538480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仲</a:t>
            </a:r>
          </a:p>
        </p:txBody>
      </p:sp>
      <p:sp>
        <p:nvSpPr>
          <p:cNvPr id="323601" name="Oval 19"/>
          <p:cNvSpPr>
            <a:spLocks noChangeArrowheads="1"/>
          </p:cNvSpPr>
          <p:nvPr/>
        </p:nvSpPr>
        <p:spPr bwMode="auto">
          <a:xfrm>
            <a:off x="5653088" y="5384800"/>
            <a:ext cx="381000" cy="3651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屈</a:t>
            </a:r>
          </a:p>
        </p:txBody>
      </p:sp>
      <p:sp>
        <p:nvSpPr>
          <p:cNvPr id="21" name="右矢印 20"/>
          <p:cNvSpPr/>
          <p:nvPr/>
        </p:nvSpPr>
        <p:spPr bwMode="auto">
          <a:xfrm>
            <a:off x="3192463" y="500063"/>
            <a:ext cx="285750" cy="142875"/>
          </a:xfrm>
          <a:prstGeom prst="rightArrow">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b="0">
              <a:ea typeface="ＭＳ Ｐゴシック" pitchFamily="50" charset="-128"/>
            </a:endParaRP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 Box 2"/>
          <p:cNvSpPr txBox="1">
            <a:spLocks noChangeArrowheads="1"/>
          </p:cNvSpPr>
          <p:nvPr/>
        </p:nvSpPr>
        <p:spPr bwMode="auto">
          <a:xfrm>
            <a:off x="1214438" y="642938"/>
            <a:ext cx="5165725" cy="1135062"/>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蘇生的同時性 （内容的には 象徴</a:t>
            </a:r>
            <a:r>
              <a:rPr lang="ja-JP" altLang="en-US" sz="2000">
                <a:solidFill>
                  <a:schemeClr val="bg2"/>
                </a:solidFill>
              </a:rPr>
              <a:t>的</a:t>
            </a:r>
            <a:r>
              <a:rPr lang="ja-JP" altLang="en-US" sz="2000">
                <a:solidFill>
                  <a:schemeClr val="bg2"/>
                </a:solidFill>
                <a:latin typeface="ＭＳ Ｐゴシック" pitchFamily="34" charset="-128"/>
              </a:rPr>
              <a:t>）</a:t>
            </a:r>
          </a:p>
          <a:p>
            <a:pPr latinLnBrk="0">
              <a:lnSpc>
                <a:spcPct val="114000"/>
              </a:lnSpc>
            </a:pPr>
            <a:r>
              <a:rPr lang="ja-JP" altLang="en-US" sz="2000">
                <a:solidFill>
                  <a:schemeClr val="bg2"/>
                </a:solidFill>
                <a:latin typeface="ＭＳ Ｐゴシック" pitchFamily="34" charset="-128"/>
              </a:rPr>
              <a:t>長成的同時性 （内容的には 形</a:t>
            </a:r>
            <a:r>
              <a:rPr lang="ja-JP" altLang="en-US" sz="2000">
                <a:solidFill>
                  <a:schemeClr val="bg2"/>
                </a:solidFill>
                <a:latin typeface="Arial" charset="0"/>
              </a:rPr>
              <a:t>象</a:t>
            </a:r>
            <a:r>
              <a:rPr lang="ja-JP" altLang="en-US" sz="2000">
                <a:solidFill>
                  <a:schemeClr val="bg2"/>
                </a:solidFill>
              </a:rPr>
              <a:t>的</a:t>
            </a:r>
            <a:r>
              <a:rPr lang="ja-JP" altLang="en-US" sz="2000">
                <a:solidFill>
                  <a:schemeClr val="bg2"/>
                </a:solidFill>
                <a:latin typeface="ＭＳ Ｐゴシック" pitchFamily="34" charset="-128"/>
              </a:rPr>
              <a:t>）</a:t>
            </a:r>
          </a:p>
          <a:p>
            <a:pPr latinLnBrk="0">
              <a:lnSpc>
                <a:spcPct val="114000"/>
              </a:lnSpc>
            </a:pPr>
            <a:r>
              <a:rPr lang="ja-JP" altLang="en-US" sz="2000">
                <a:solidFill>
                  <a:schemeClr val="bg2"/>
                </a:solidFill>
                <a:latin typeface="ＭＳ Ｐゴシック" pitchFamily="34" charset="-128"/>
              </a:rPr>
              <a:t>完成的同時性 （内容的には 実体</a:t>
            </a:r>
            <a:r>
              <a:rPr lang="ja-JP" altLang="en-US" sz="2000">
                <a:solidFill>
                  <a:schemeClr val="bg2"/>
                </a:solidFill>
              </a:rPr>
              <a:t>的</a:t>
            </a:r>
            <a:r>
              <a:rPr lang="ja-JP" altLang="en-US" sz="2000">
                <a:solidFill>
                  <a:schemeClr val="bg2"/>
                </a:solidFill>
                <a:latin typeface="ＭＳ Ｐゴシック" pitchFamily="34" charset="-128"/>
              </a:rPr>
              <a:t>）</a:t>
            </a:r>
          </a:p>
        </p:txBody>
      </p:sp>
      <p:sp>
        <p:nvSpPr>
          <p:cNvPr id="324610" name="Text Box 5"/>
          <p:cNvSpPr txBox="1">
            <a:spLocks noChangeArrowheads="1"/>
          </p:cNvSpPr>
          <p:nvPr/>
        </p:nvSpPr>
        <p:spPr bwMode="auto">
          <a:xfrm>
            <a:off x="2611438" y="2000250"/>
            <a:ext cx="34131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メシヤのための家庭的基台</a:t>
            </a:r>
          </a:p>
        </p:txBody>
      </p:sp>
      <p:sp>
        <p:nvSpPr>
          <p:cNvPr id="324611" name="Text Box 6"/>
          <p:cNvSpPr txBox="1">
            <a:spLocks noChangeArrowheads="1"/>
          </p:cNvSpPr>
          <p:nvPr/>
        </p:nvSpPr>
        <p:spPr bwMode="auto">
          <a:xfrm>
            <a:off x="3068638" y="2546350"/>
            <a:ext cx="2432050"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復帰基台摂理時代</a:t>
            </a:r>
          </a:p>
          <a:p>
            <a:pPr latinLnBrk="0"/>
            <a:r>
              <a:rPr lang="ja-JP" altLang="en-US" sz="2200">
                <a:solidFill>
                  <a:schemeClr val="bg2"/>
                </a:solidFill>
                <a:latin typeface="ＭＳ Ｐゴシック" pitchFamily="34" charset="-128"/>
              </a:rPr>
              <a:t>象徴的同時性時代</a:t>
            </a:r>
          </a:p>
        </p:txBody>
      </p:sp>
      <p:sp>
        <p:nvSpPr>
          <p:cNvPr id="324612" name="Text Box 9"/>
          <p:cNvSpPr txBox="1">
            <a:spLocks noChangeArrowheads="1"/>
          </p:cNvSpPr>
          <p:nvPr/>
        </p:nvSpPr>
        <p:spPr bwMode="auto">
          <a:xfrm>
            <a:off x="2611438" y="3578225"/>
            <a:ext cx="34131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メシヤのための国家的基台</a:t>
            </a:r>
          </a:p>
        </p:txBody>
      </p:sp>
      <p:sp>
        <p:nvSpPr>
          <p:cNvPr id="324613" name="Text Box 10"/>
          <p:cNvSpPr txBox="1">
            <a:spLocks noChangeArrowheads="1"/>
          </p:cNvSpPr>
          <p:nvPr/>
        </p:nvSpPr>
        <p:spPr bwMode="auto">
          <a:xfrm>
            <a:off x="3297238" y="4060825"/>
            <a:ext cx="2432050"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復帰摂理時代</a:t>
            </a:r>
          </a:p>
          <a:p>
            <a:pPr latinLnBrk="0"/>
            <a:r>
              <a:rPr lang="ja-JP" altLang="en-US" sz="2200">
                <a:solidFill>
                  <a:schemeClr val="bg2"/>
                </a:solidFill>
                <a:latin typeface="ＭＳ Ｐゴシック" pitchFamily="34" charset="-128"/>
              </a:rPr>
              <a:t>形</a:t>
            </a:r>
            <a:r>
              <a:rPr lang="ja-JP" altLang="en-US" sz="2200">
                <a:solidFill>
                  <a:schemeClr val="bg2"/>
                </a:solidFill>
                <a:latin typeface="Arial" charset="0"/>
              </a:rPr>
              <a:t>象</a:t>
            </a:r>
            <a:r>
              <a:rPr lang="ja-JP" altLang="en-US" sz="2200">
                <a:solidFill>
                  <a:schemeClr val="bg2"/>
                </a:solidFill>
                <a:latin typeface="ＭＳ Ｐゴシック" pitchFamily="34" charset="-128"/>
              </a:rPr>
              <a:t>的同時性時代</a:t>
            </a:r>
          </a:p>
        </p:txBody>
      </p:sp>
      <p:sp>
        <p:nvSpPr>
          <p:cNvPr id="324614" name="Text Box 13"/>
          <p:cNvSpPr txBox="1">
            <a:spLocks noChangeArrowheads="1"/>
          </p:cNvSpPr>
          <p:nvPr/>
        </p:nvSpPr>
        <p:spPr bwMode="auto">
          <a:xfrm>
            <a:off x="2611438" y="5086350"/>
            <a:ext cx="34131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メシヤのための世界的基台</a:t>
            </a:r>
          </a:p>
        </p:txBody>
      </p:sp>
      <p:sp>
        <p:nvSpPr>
          <p:cNvPr id="324615" name="Text Box 14"/>
          <p:cNvSpPr txBox="1">
            <a:spLocks noChangeArrowheads="1"/>
          </p:cNvSpPr>
          <p:nvPr/>
        </p:nvSpPr>
        <p:spPr bwMode="auto">
          <a:xfrm>
            <a:off x="3209925" y="5584825"/>
            <a:ext cx="2432050"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復帰摂理延長時代</a:t>
            </a:r>
          </a:p>
          <a:p>
            <a:pPr latinLnBrk="0"/>
            <a:r>
              <a:rPr lang="ja-JP" altLang="en-US" sz="2200">
                <a:solidFill>
                  <a:schemeClr val="bg2"/>
                </a:solidFill>
                <a:latin typeface="ＭＳ Ｐゴシック" pitchFamily="34" charset="-128"/>
              </a:rPr>
              <a:t>実体的同時性時代</a:t>
            </a:r>
          </a:p>
        </p:txBody>
      </p:sp>
      <p:sp>
        <p:nvSpPr>
          <p:cNvPr id="324616" name="Text Box 16"/>
          <p:cNvSpPr txBox="1">
            <a:spLocks noChangeArrowheads="1"/>
          </p:cNvSpPr>
          <p:nvPr/>
        </p:nvSpPr>
        <p:spPr bwMode="auto">
          <a:xfrm>
            <a:off x="357188" y="142875"/>
            <a:ext cx="2430462"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同時性の種類</a:t>
            </a:r>
          </a:p>
        </p:txBody>
      </p:sp>
      <p:cxnSp>
        <p:nvCxnSpPr>
          <p:cNvPr id="24" name="直線コネクタ 23"/>
          <p:cNvCxnSpPr/>
          <p:nvPr/>
        </p:nvCxnSpPr>
        <p:spPr>
          <a:xfrm>
            <a:off x="1644650" y="2497138"/>
            <a:ext cx="5572125"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287463" y="4068763"/>
            <a:ext cx="5572125"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430338" y="5568950"/>
            <a:ext cx="5572125"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24620" name="Oval 3"/>
          <p:cNvSpPr>
            <a:spLocks noChangeArrowheads="1"/>
          </p:cNvSpPr>
          <p:nvPr/>
        </p:nvSpPr>
        <p:spPr bwMode="auto">
          <a:xfrm>
            <a:off x="1227138" y="2216150"/>
            <a:ext cx="990600" cy="571500"/>
          </a:xfrm>
          <a:prstGeom prst="ellipse">
            <a:avLst/>
          </a:prstGeom>
          <a:solidFill>
            <a:srgbClr val="FFCC00"/>
          </a:solidFill>
          <a:ln w="9525">
            <a:solidFill>
              <a:schemeClr val="bg2"/>
            </a:solidFill>
            <a:round/>
            <a:headEnd/>
            <a:tailEnd/>
          </a:ln>
        </p:spPr>
        <p:txBody>
          <a:bodyPr wrap="none" anchor="ctr"/>
          <a:lstStyle/>
          <a:p>
            <a:pPr algn="ctr" latinLnBrk="0"/>
            <a:r>
              <a:rPr lang="ja-JP" altLang="en-US" sz="2400">
                <a:latin typeface="ＭＳ Ｐゴシック" pitchFamily="34" charset="-128"/>
              </a:rPr>
              <a:t>アダム</a:t>
            </a:r>
          </a:p>
        </p:txBody>
      </p:sp>
      <p:sp>
        <p:nvSpPr>
          <p:cNvPr id="324621" name="Oval 4"/>
          <p:cNvSpPr>
            <a:spLocks noChangeArrowheads="1"/>
          </p:cNvSpPr>
          <p:nvPr/>
        </p:nvSpPr>
        <p:spPr bwMode="auto">
          <a:xfrm>
            <a:off x="6267450" y="2233613"/>
            <a:ext cx="1592263" cy="5334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latin typeface="ＭＳ Ｐゴシック" pitchFamily="34" charset="-128"/>
              </a:rPr>
              <a:t>アブラハム</a:t>
            </a:r>
          </a:p>
        </p:txBody>
      </p:sp>
      <p:sp>
        <p:nvSpPr>
          <p:cNvPr id="334858" name="Oval 8"/>
          <p:cNvSpPr>
            <a:spLocks noChangeArrowheads="1"/>
          </p:cNvSpPr>
          <p:nvPr/>
        </p:nvSpPr>
        <p:spPr bwMode="auto">
          <a:xfrm>
            <a:off x="6497638" y="3773488"/>
            <a:ext cx="1143000" cy="571500"/>
          </a:xfrm>
          <a:prstGeom prst="ellipse">
            <a:avLst/>
          </a:prstGeom>
          <a:solidFill>
            <a:schemeClr val="accent6">
              <a:lumMod val="60000"/>
              <a:lumOff val="40000"/>
            </a:schemeClr>
          </a:solidFill>
          <a:ln w="9525">
            <a:solidFill>
              <a:schemeClr val="bg2"/>
            </a:solidFill>
            <a:round/>
            <a:headEnd/>
            <a:tailEnd/>
          </a:ln>
        </p:spPr>
        <p:txBody>
          <a:bodyPr wrap="none" anchor="ctr"/>
          <a:lstStyle/>
          <a:p>
            <a:pPr algn="ctr" latinLnBrk="0">
              <a:defRPr/>
            </a:pPr>
            <a:r>
              <a:rPr lang="ja-JP" altLang="en-US" sz="2800">
                <a:solidFill>
                  <a:schemeClr val="bg2"/>
                </a:solidFill>
                <a:latin typeface="ＭＳ Ｐゴシック" pitchFamily="34" charset="-128"/>
              </a:rPr>
              <a:t>イエス</a:t>
            </a:r>
          </a:p>
        </p:txBody>
      </p:sp>
      <p:sp>
        <p:nvSpPr>
          <p:cNvPr id="324623" name="Oval 12"/>
          <p:cNvSpPr>
            <a:spLocks noChangeArrowheads="1"/>
          </p:cNvSpPr>
          <p:nvPr/>
        </p:nvSpPr>
        <p:spPr bwMode="auto">
          <a:xfrm>
            <a:off x="6497638" y="5281613"/>
            <a:ext cx="1143000" cy="571500"/>
          </a:xfrm>
          <a:prstGeom prst="ellipse">
            <a:avLst/>
          </a:prstGeom>
          <a:solidFill>
            <a:srgbClr val="FFFF00"/>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再臨</a:t>
            </a:r>
          </a:p>
        </p:txBody>
      </p:sp>
      <p:sp>
        <p:nvSpPr>
          <p:cNvPr id="334866" name="Oval 18"/>
          <p:cNvSpPr>
            <a:spLocks noChangeArrowheads="1"/>
          </p:cNvSpPr>
          <p:nvPr/>
        </p:nvSpPr>
        <p:spPr bwMode="auto">
          <a:xfrm>
            <a:off x="1154113" y="5264150"/>
            <a:ext cx="1143000" cy="571500"/>
          </a:xfrm>
          <a:prstGeom prst="ellipse">
            <a:avLst/>
          </a:prstGeom>
          <a:solidFill>
            <a:schemeClr val="accent6">
              <a:lumMod val="60000"/>
              <a:lumOff val="40000"/>
            </a:schemeClr>
          </a:solidFill>
          <a:ln w="9525">
            <a:solidFill>
              <a:schemeClr val="bg2"/>
            </a:solidFill>
            <a:round/>
            <a:headEnd/>
            <a:tailEnd/>
          </a:ln>
        </p:spPr>
        <p:txBody>
          <a:bodyPr wrap="none" anchor="ctr"/>
          <a:lstStyle/>
          <a:p>
            <a:pPr algn="ctr" latinLnBrk="0">
              <a:defRPr/>
            </a:pPr>
            <a:r>
              <a:rPr lang="ja-JP" altLang="en-US" sz="2800">
                <a:solidFill>
                  <a:schemeClr val="bg2"/>
                </a:solidFill>
                <a:latin typeface="ＭＳ Ｐゴシック" pitchFamily="34" charset="-128"/>
              </a:rPr>
              <a:t>イエス</a:t>
            </a:r>
          </a:p>
        </p:txBody>
      </p:sp>
      <p:sp>
        <p:nvSpPr>
          <p:cNvPr id="324625" name="Oval 4"/>
          <p:cNvSpPr>
            <a:spLocks noChangeArrowheads="1"/>
          </p:cNvSpPr>
          <p:nvPr/>
        </p:nvSpPr>
        <p:spPr bwMode="auto">
          <a:xfrm>
            <a:off x="928688" y="3790950"/>
            <a:ext cx="1592262" cy="5334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latin typeface="ＭＳ Ｐゴシック" pitchFamily="34" charset="-128"/>
              </a:rPr>
              <a:t>アブラハム</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ext Box 2"/>
          <p:cNvSpPr txBox="1">
            <a:spLocks noChangeArrowheads="1"/>
          </p:cNvSpPr>
          <p:nvPr/>
        </p:nvSpPr>
        <p:spPr bwMode="auto">
          <a:xfrm>
            <a:off x="142875" y="214313"/>
            <a:ext cx="7140575"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ニ、同時性時代の各代数とその年数の形成</a:t>
            </a:r>
          </a:p>
        </p:txBody>
      </p:sp>
      <p:sp>
        <p:nvSpPr>
          <p:cNvPr id="325634" name="Text Box 3"/>
          <p:cNvSpPr txBox="1">
            <a:spLocks noChangeArrowheads="1"/>
          </p:cNvSpPr>
          <p:nvPr/>
        </p:nvSpPr>
        <p:spPr bwMode="auto">
          <a:xfrm>
            <a:off x="642938" y="928688"/>
            <a:ext cx="21494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年数の形成</a:t>
            </a:r>
          </a:p>
        </p:txBody>
      </p:sp>
      <p:sp>
        <p:nvSpPr>
          <p:cNvPr id="325635" name="Line 4"/>
          <p:cNvSpPr>
            <a:spLocks noChangeShapeType="1"/>
          </p:cNvSpPr>
          <p:nvPr/>
        </p:nvSpPr>
        <p:spPr bwMode="auto">
          <a:xfrm flipV="1">
            <a:off x="1371600" y="1985963"/>
            <a:ext cx="5867400" cy="0"/>
          </a:xfrm>
          <a:prstGeom prst="line">
            <a:avLst/>
          </a:prstGeom>
          <a:noFill/>
          <a:ln w="28575">
            <a:solidFill>
              <a:schemeClr val="bg2"/>
            </a:solidFill>
            <a:round/>
            <a:headEnd/>
            <a:tailEnd/>
          </a:ln>
        </p:spPr>
        <p:txBody>
          <a:bodyPr/>
          <a:lstStyle/>
          <a:p>
            <a:endParaRPr lang="ko-KR" altLang="en-US"/>
          </a:p>
        </p:txBody>
      </p:sp>
      <p:sp>
        <p:nvSpPr>
          <p:cNvPr id="325636" name="Line 5"/>
          <p:cNvSpPr>
            <a:spLocks noChangeShapeType="1"/>
          </p:cNvSpPr>
          <p:nvPr/>
        </p:nvSpPr>
        <p:spPr bwMode="auto">
          <a:xfrm flipV="1">
            <a:off x="1371600" y="3128963"/>
            <a:ext cx="5867400" cy="0"/>
          </a:xfrm>
          <a:prstGeom prst="line">
            <a:avLst/>
          </a:prstGeom>
          <a:noFill/>
          <a:ln w="19050">
            <a:solidFill>
              <a:schemeClr val="bg2"/>
            </a:solidFill>
            <a:round/>
            <a:headEnd/>
            <a:tailEnd/>
          </a:ln>
        </p:spPr>
        <p:txBody>
          <a:bodyPr/>
          <a:lstStyle/>
          <a:p>
            <a:endParaRPr lang="ko-KR" altLang="en-US"/>
          </a:p>
        </p:txBody>
      </p:sp>
      <p:sp>
        <p:nvSpPr>
          <p:cNvPr id="325637" name="Line 6"/>
          <p:cNvSpPr>
            <a:spLocks noChangeShapeType="1"/>
          </p:cNvSpPr>
          <p:nvPr/>
        </p:nvSpPr>
        <p:spPr bwMode="auto">
          <a:xfrm flipV="1">
            <a:off x="1371600" y="3705225"/>
            <a:ext cx="5867400" cy="0"/>
          </a:xfrm>
          <a:prstGeom prst="line">
            <a:avLst/>
          </a:prstGeom>
          <a:noFill/>
          <a:ln w="28575">
            <a:solidFill>
              <a:schemeClr val="bg2"/>
            </a:solidFill>
            <a:round/>
            <a:headEnd/>
            <a:tailEnd/>
          </a:ln>
        </p:spPr>
        <p:txBody>
          <a:bodyPr/>
          <a:lstStyle/>
          <a:p>
            <a:endParaRPr lang="ko-KR" altLang="en-US"/>
          </a:p>
        </p:txBody>
      </p:sp>
      <p:sp>
        <p:nvSpPr>
          <p:cNvPr id="325638" name="Text Box 7"/>
          <p:cNvSpPr txBox="1">
            <a:spLocks noChangeArrowheads="1"/>
          </p:cNvSpPr>
          <p:nvPr/>
        </p:nvSpPr>
        <p:spPr bwMode="auto">
          <a:xfrm>
            <a:off x="1447800" y="3205163"/>
            <a:ext cx="2105025"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蘇生期　　１段階</a:t>
            </a:r>
          </a:p>
        </p:txBody>
      </p:sp>
      <p:sp>
        <p:nvSpPr>
          <p:cNvPr id="325639" name="Text Box 8"/>
          <p:cNvSpPr txBox="1">
            <a:spLocks noChangeArrowheads="1"/>
          </p:cNvSpPr>
          <p:nvPr/>
        </p:nvSpPr>
        <p:spPr bwMode="auto">
          <a:xfrm>
            <a:off x="1447800" y="2622550"/>
            <a:ext cx="21336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長成期　　２段階</a:t>
            </a:r>
          </a:p>
        </p:txBody>
      </p:sp>
      <p:sp>
        <p:nvSpPr>
          <p:cNvPr id="325640" name="Text Box 9"/>
          <p:cNvSpPr txBox="1">
            <a:spLocks noChangeArrowheads="1"/>
          </p:cNvSpPr>
          <p:nvPr/>
        </p:nvSpPr>
        <p:spPr bwMode="auto">
          <a:xfrm>
            <a:off x="1447800" y="2089150"/>
            <a:ext cx="2105025"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完成期　　３段階</a:t>
            </a:r>
          </a:p>
        </p:txBody>
      </p:sp>
      <p:sp>
        <p:nvSpPr>
          <p:cNvPr id="325641" name="Text Box 10"/>
          <p:cNvSpPr txBox="1">
            <a:spLocks noChangeArrowheads="1"/>
          </p:cNvSpPr>
          <p:nvPr/>
        </p:nvSpPr>
        <p:spPr bwMode="auto">
          <a:xfrm>
            <a:off x="838200" y="2082800"/>
            <a:ext cx="549275" cy="1292225"/>
          </a:xfrm>
          <a:prstGeom prst="rect">
            <a:avLst/>
          </a:prstGeom>
          <a:noFill/>
          <a:ln w="9525">
            <a:noFill/>
            <a:miter lim="800000"/>
            <a:headEnd/>
            <a:tailEnd/>
          </a:ln>
        </p:spPr>
        <p:txBody>
          <a:bodyPr vert="eaVert" wrap="none">
            <a:spAutoFit/>
          </a:bodyPr>
          <a:lstStyle/>
          <a:p>
            <a:pPr latinLnBrk="0"/>
            <a:r>
              <a:rPr lang="ja-JP" altLang="en-US" sz="2400">
                <a:solidFill>
                  <a:schemeClr val="bg2"/>
                </a:solidFill>
                <a:latin typeface="ＭＳ Ｐゴシック" pitchFamily="34" charset="-128"/>
              </a:rPr>
              <a:t>成長期間</a:t>
            </a:r>
          </a:p>
        </p:txBody>
      </p:sp>
      <p:sp>
        <p:nvSpPr>
          <p:cNvPr id="325642" name="Line 11"/>
          <p:cNvSpPr>
            <a:spLocks noChangeShapeType="1"/>
          </p:cNvSpPr>
          <p:nvPr/>
        </p:nvSpPr>
        <p:spPr bwMode="auto">
          <a:xfrm flipV="1">
            <a:off x="1371600" y="2562225"/>
            <a:ext cx="5867400" cy="0"/>
          </a:xfrm>
          <a:prstGeom prst="line">
            <a:avLst/>
          </a:prstGeom>
          <a:noFill/>
          <a:ln w="19050">
            <a:solidFill>
              <a:schemeClr val="bg2"/>
            </a:solidFill>
            <a:round/>
            <a:headEnd/>
            <a:tailEnd/>
          </a:ln>
        </p:spPr>
        <p:txBody>
          <a:bodyPr/>
          <a:lstStyle/>
          <a:p>
            <a:endParaRPr lang="ko-KR" altLang="en-US"/>
          </a:p>
        </p:txBody>
      </p:sp>
      <p:sp>
        <p:nvSpPr>
          <p:cNvPr id="325643" name="Rectangle 12"/>
          <p:cNvSpPr>
            <a:spLocks noChangeArrowheads="1"/>
          </p:cNvSpPr>
          <p:nvPr/>
        </p:nvSpPr>
        <p:spPr bwMode="auto">
          <a:xfrm>
            <a:off x="2438400" y="1571625"/>
            <a:ext cx="1017588" cy="396875"/>
          </a:xfrm>
          <a:prstGeom prst="rect">
            <a:avLst/>
          </a:prstGeom>
          <a:noFill/>
          <a:ln w="9525">
            <a:noFill/>
            <a:miter lim="800000"/>
            <a:headEnd/>
            <a:tailEnd/>
          </a:ln>
        </p:spPr>
        <p:txBody>
          <a:bodyPr>
            <a:spAutoFit/>
          </a:bodyPr>
          <a:lstStyle/>
          <a:p>
            <a:pP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４段階</a:t>
            </a:r>
          </a:p>
        </p:txBody>
      </p:sp>
      <p:sp>
        <p:nvSpPr>
          <p:cNvPr id="325644" name="Line 13"/>
          <p:cNvSpPr>
            <a:spLocks noChangeShapeType="1"/>
          </p:cNvSpPr>
          <p:nvPr/>
        </p:nvSpPr>
        <p:spPr bwMode="auto">
          <a:xfrm>
            <a:off x="3733800" y="3524250"/>
            <a:ext cx="1295400" cy="0"/>
          </a:xfrm>
          <a:prstGeom prst="line">
            <a:avLst/>
          </a:prstGeom>
          <a:noFill/>
          <a:ln w="9525">
            <a:solidFill>
              <a:schemeClr val="bg2"/>
            </a:solidFill>
            <a:round/>
            <a:headEnd/>
            <a:tailEnd/>
          </a:ln>
        </p:spPr>
        <p:txBody>
          <a:bodyPr/>
          <a:lstStyle/>
          <a:p>
            <a:endParaRPr lang="ko-KR" altLang="en-US"/>
          </a:p>
        </p:txBody>
      </p:sp>
      <p:sp>
        <p:nvSpPr>
          <p:cNvPr id="325645" name="Line 14"/>
          <p:cNvSpPr>
            <a:spLocks noChangeShapeType="1"/>
          </p:cNvSpPr>
          <p:nvPr/>
        </p:nvSpPr>
        <p:spPr bwMode="auto">
          <a:xfrm>
            <a:off x="3733800" y="3324225"/>
            <a:ext cx="1295400" cy="0"/>
          </a:xfrm>
          <a:prstGeom prst="line">
            <a:avLst/>
          </a:prstGeom>
          <a:noFill/>
          <a:ln w="9525">
            <a:solidFill>
              <a:schemeClr val="bg2"/>
            </a:solidFill>
            <a:round/>
            <a:headEnd/>
            <a:tailEnd/>
          </a:ln>
        </p:spPr>
        <p:txBody>
          <a:bodyPr/>
          <a:lstStyle/>
          <a:p>
            <a:endParaRPr lang="ko-KR" altLang="en-US"/>
          </a:p>
        </p:txBody>
      </p:sp>
      <p:sp>
        <p:nvSpPr>
          <p:cNvPr id="325646" name="Line 15"/>
          <p:cNvSpPr>
            <a:spLocks noChangeShapeType="1"/>
          </p:cNvSpPr>
          <p:nvPr/>
        </p:nvSpPr>
        <p:spPr bwMode="auto">
          <a:xfrm>
            <a:off x="3733800" y="2947988"/>
            <a:ext cx="1295400" cy="0"/>
          </a:xfrm>
          <a:prstGeom prst="line">
            <a:avLst/>
          </a:prstGeom>
          <a:noFill/>
          <a:ln w="9525">
            <a:solidFill>
              <a:schemeClr val="bg2"/>
            </a:solidFill>
            <a:round/>
            <a:headEnd/>
            <a:tailEnd/>
          </a:ln>
        </p:spPr>
        <p:txBody>
          <a:bodyPr/>
          <a:lstStyle/>
          <a:p>
            <a:endParaRPr lang="ko-KR" altLang="en-US"/>
          </a:p>
        </p:txBody>
      </p:sp>
      <p:sp>
        <p:nvSpPr>
          <p:cNvPr id="325647" name="Line 16"/>
          <p:cNvSpPr>
            <a:spLocks noChangeShapeType="1"/>
          </p:cNvSpPr>
          <p:nvPr/>
        </p:nvSpPr>
        <p:spPr bwMode="auto">
          <a:xfrm>
            <a:off x="3733800" y="2747963"/>
            <a:ext cx="1295400" cy="0"/>
          </a:xfrm>
          <a:prstGeom prst="line">
            <a:avLst/>
          </a:prstGeom>
          <a:noFill/>
          <a:ln w="9525">
            <a:solidFill>
              <a:schemeClr val="bg2"/>
            </a:solidFill>
            <a:round/>
            <a:headEnd/>
            <a:tailEnd/>
          </a:ln>
        </p:spPr>
        <p:txBody>
          <a:bodyPr/>
          <a:lstStyle/>
          <a:p>
            <a:endParaRPr lang="ko-KR" altLang="en-US"/>
          </a:p>
        </p:txBody>
      </p:sp>
      <p:sp>
        <p:nvSpPr>
          <p:cNvPr id="325648" name="Line 17"/>
          <p:cNvSpPr>
            <a:spLocks noChangeShapeType="1"/>
          </p:cNvSpPr>
          <p:nvPr/>
        </p:nvSpPr>
        <p:spPr bwMode="auto">
          <a:xfrm>
            <a:off x="3733800" y="2366963"/>
            <a:ext cx="1295400" cy="0"/>
          </a:xfrm>
          <a:prstGeom prst="line">
            <a:avLst/>
          </a:prstGeom>
          <a:noFill/>
          <a:ln w="9525">
            <a:solidFill>
              <a:schemeClr val="bg2"/>
            </a:solidFill>
            <a:round/>
            <a:headEnd/>
            <a:tailEnd/>
          </a:ln>
        </p:spPr>
        <p:txBody>
          <a:bodyPr/>
          <a:lstStyle/>
          <a:p>
            <a:endParaRPr lang="ko-KR" altLang="en-US"/>
          </a:p>
        </p:txBody>
      </p:sp>
      <p:sp>
        <p:nvSpPr>
          <p:cNvPr id="325649" name="Line 18"/>
          <p:cNvSpPr>
            <a:spLocks noChangeShapeType="1"/>
          </p:cNvSpPr>
          <p:nvPr/>
        </p:nvSpPr>
        <p:spPr bwMode="auto">
          <a:xfrm>
            <a:off x="3733800" y="2181225"/>
            <a:ext cx="1295400" cy="0"/>
          </a:xfrm>
          <a:prstGeom prst="line">
            <a:avLst/>
          </a:prstGeom>
          <a:noFill/>
          <a:ln w="9525">
            <a:solidFill>
              <a:schemeClr val="bg2"/>
            </a:solidFill>
            <a:round/>
            <a:headEnd/>
            <a:tailEnd/>
          </a:ln>
        </p:spPr>
        <p:txBody>
          <a:bodyPr/>
          <a:lstStyle/>
          <a:p>
            <a:endParaRPr lang="ko-KR" altLang="en-US"/>
          </a:p>
        </p:txBody>
      </p:sp>
      <p:sp>
        <p:nvSpPr>
          <p:cNvPr id="325650" name="Text Box 19"/>
          <p:cNvSpPr txBox="1">
            <a:spLocks noChangeArrowheads="1"/>
          </p:cNvSpPr>
          <p:nvPr/>
        </p:nvSpPr>
        <p:spPr bwMode="auto">
          <a:xfrm>
            <a:off x="3657600" y="1744663"/>
            <a:ext cx="904875" cy="2044700"/>
          </a:xfrm>
          <a:prstGeom prst="rect">
            <a:avLst/>
          </a:prstGeom>
          <a:noFill/>
          <a:ln w="9525">
            <a:noFill/>
            <a:miter lim="800000"/>
            <a:headEnd/>
            <a:tailEnd/>
          </a:ln>
        </p:spPr>
        <p:txBody>
          <a:bodyPr>
            <a:spAutoFit/>
          </a:bodyPr>
          <a:lstStyle/>
          <a:p>
            <a:pPr latinLnBrk="0">
              <a:lnSpc>
                <a:spcPct val="80000"/>
              </a:lnSpc>
            </a:pPr>
            <a:r>
              <a:rPr lang="ja-JP" altLang="en-US" sz="1600">
                <a:solidFill>
                  <a:schemeClr val="bg2"/>
                </a:solidFill>
                <a:latin typeface="ＭＳ Ｐゴシック" pitchFamily="34" charset="-128"/>
              </a:rPr>
              <a:t>１０</a:t>
            </a:r>
            <a:r>
              <a:rPr lang="ja-JP" altLang="en-US" sz="1500">
                <a:solidFill>
                  <a:schemeClr val="bg2"/>
                </a:solidFill>
                <a:latin typeface="ＭＳ Ｐゴシック" pitchFamily="34" charset="-128"/>
              </a:rPr>
              <a:t>段階</a:t>
            </a:r>
          </a:p>
          <a:p>
            <a:pPr latinLnBrk="0">
              <a:lnSpc>
                <a:spcPct val="80000"/>
              </a:lnSpc>
            </a:pPr>
            <a:r>
              <a:rPr lang="ja-JP" altLang="en-US" sz="1600">
                <a:solidFill>
                  <a:schemeClr val="bg2"/>
                </a:solidFill>
                <a:latin typeface="ＭＳ Ｐゴシック" pitchFamily="34" charset="-128"/>
              </a:rPr>
              <a:t>　９</a:t>
            </a:r>
          </a:p>
          <a:p>
            <a:pPr latinLnBrk="0">
              <a:lnSpc>
                <a:spcPct val="80000"/>
              </a:lnSpc>
            </a:pPr>
            <a:r>
              <a:rPr lang="ja-JP" altLang="en-US" sz="1600">
                <a:solidFill>
                  <a:schemeClr val="bg2"/>
                </a:solidFill>
                <a:latin typeface="ＭＳ Ｐゴシック" pitchFamily="34" charset="-128"/>
              </a:rPr>
              <a:t>　８</a:t>
            </a:r>
          </a:p>
          <a:p>
            <a:pPr latinLnBrk="0">
              <a:lnSpc>
                <a:spcPct val="80000"/>
              </a:lnSpc>
            </a:pPr>
            <a:r>
              <a:rPr lang="ja-JP" altLang="en-US" sz="1600">
                <a:solidFill>
                  <a:schemeClr val="bg2"/>
                </a:solidFill>
                <a:latin typeface="ＭＳ Ｐゴシック" pitchFamily="34" charset="-128"/>
              </a:rPr>
              <a:t>　７</a:t>
            </a:r>
          </a:p>
          <a:p>
            <a:pPr latinLnBrk="0">
              <a:lnSpc>
                <a:spcPct val="80000"/>
              </a:lnSpc>
            </a:pPr>
            <a:r>
              <a:rPr lang="ja-JP" altLang="en-US" sz="1600">
                <a:solidFill>
                  <a:schemeClr val="bg2"/>
                </a:solidFill>
                <a:latin typeface="ＭＳ Ｐゴシック" pitchFamily="34" charset="-128"/>
              </a:rPr>
              <a:t>　６</a:t>
            </a:r>
          </a:p>
          <a:p>
            <a:pPr latinLnBrk="0">
              <a:lnSpc>
                <a:spcPct val="80000"/>
              </a:lnSpc>
            </a:pPr>
            <a:r>
              <a:rPr lang="ja-JP" altLang="en-US" sz="1600">
                <a:solidFill>
                  <a:schemeClr val="bg2"/>
                </a:solidFill>
                <a:latin typeface="ＭＳ Ｐゴシック" pitchFamily="34" charset="-128"/>
              </a:rPr>
              <a:t>　５</a:t>
            </a:r>
          </a:p>
          <a:p>
            <a:pPr latinLnBrk="0">
              <a:lnSpc>
                <a:spcPct val="80000"/>
              </a:lnSpc>
            </a:pPr>
            <a:r>
              <a:rPr lang="ja-JP" altLang="en-US" sz="1600">
                <a:solidFill>
                  <a:schemeClr val="bg2"/>
                </a:solidFill>
                <a:latin typeface="ＭＳ Ｐゴシック" pitchFamily="34" charset="-128"/>
              </a:rPr>
              <a:t>　４</a:t>
            </a:r>
          </a:p>
          <a:p>
            <a:pPr latinLnBrk="0">
              <a:lnSpc>
                <a:spcPct val="80000"/>
              </a:lnSpc>
            </a:pPr>
            <a:r>
              <a:rPr lang="ja-JP" altLang="en-US" sz="1600">
                <a:solidFill>
                  <a:schemeClr val="bg2"/>
                </a:solidFill>
                <a:latin typeface="ＭＳ Ｐゴシック" pitchFamily="34" charset="-128"/>
              </a:rPr>
              <a:t>　３</a:t>
            </a:r>
          </a:p>
          <a:p>
            <a:pPr latinLnBrk="0">
              <a:lnSpc>
                <a:spcPct val="80000"/>
              </a:lnSpc>
            </a:pPr>
            <a:r>
              <a:rPr lang="ja-JP" altLang="en-US" sz="1600">
                <a:solidFill>
                  <a:schemeClr val="bg2"/>
                </a:solidFill>
                <a:latin typeface="ＭＳ Ｐゴシック" pitchFamily="34" charset="-128"/>
              </a:rPr>
              <a:t>　２</a:t>
            </a:r>
          </a:p>
          <a:p>
            <a:pPr latinLnBrk="0">
              <a:lnSpc>
                <a:spcPct val="80000"/>
              </a:lnSpc>
            </a:pPr>
            <a:r>
              <a:rPr lang="ja-JP" altLang="en-US" sz="1600">
                <a:solidFill>
                  <a:schemeClr val="bg2"/>
                </a:solidFill>
                <a:latin typeface="ＭＳ Ｐゴシック" pitchFamily="34" charset="-128"/>
              </a:rPr>
              <a:t>　１</a:t>
            </a:r>
            <a:r>
              <a:rPr lang="ja-JP" altLang="en-US" sz="1500">
                <a:solidFill>
                  <a:schemeClr val="bg2"/>
                </a:solidFill>
                <a:latin typeface="ＭＳ Ｐゴシック" pitchFamily="34" charset="-128"/>
              </a:rPr>
              <a:t>段階</a:t>
            </a:r>
          </a:p>
        </p:txBody>
      </p:sp>
      <p:sp>
        <p:nvSpPr>
          <p:cNvPr id="325651" name="Text Box 20"/>
          <p:cNvSpPr txBox="1">
            <a:spLocks noChangeArrowheads="1"/>
          </p:cNvSpPr>
          <p:nvPr/>
        </p:nvSpPr>
        <p:spPr bwMode="auto">
          <a:xfrm>
            <a:off x="1203325" y="4694238"/>
            <a:ext cx="1057275" cy="13112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① </a:t>
            </a:r>
            <a:r>
              <a:rPr lang="ko-KR" altLang="en-US" sz="2000">
                <a:solidFill>
                  <a:schemeClr val="bg2"/>
                </a:solidFill>
                <a:latin typeface="ＭＳ Ｐゴシック" pitchFamily="34" charset="-128"/>
              </a:rPr>
              <a:t>12</a:t>
            </a:r>
            <a:r>
              <a:rPr lang="ja-JP" altLang="en-US" sz="2000">
                <a:solidFill>
                  <a:schemeClr val="bg2"/>
                </a:solidFill>
                <a:latin typeface="ＭＳ Ｐゴシック" pitchFamily="34" charset="-128"/>
              </a:rPr>
              <a:t>数</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②  </a:t>
            </a:r>
            <a:r>
              <a:rPr lang="ko-KR" altLang="en-US" sz="2000">
                <a:solidFill>
                  <a:schemeClr val="bg2"/>
                </a:solidFill>
                <a:latin typeface="ＭＳ Ｐゴシック" pitchFamily="34" charset="-128"/>
              </a:rPr>
              <a:t>4 </a:t>
            </a:r>
            <a:r>
              <a:rPr lang="ja-JP" altLang="en-US" sz="2000">
                <a:solidFill>
                  <a:schemeClr val="bg2"/>
                </a:solidFill>
                <a:latin typeface="ＭＳ Ｐゴシック" pitchFamily="34" charset="-128"/>
              </a:rPr>
              <a:t>数</a:t>
            </a:r>
          </a:p>
          <a:p>
            <a:pPr latinLnBrk="0"/>
            <a:r>
              <a:rPr lang="ja-JP" altLang="en-US" sz="2000">
                <a:solidFill>
                  <a:schemeClr val="bg2"/>
                </a:solidFill>
                <a:latin typeface="ＭＳ Ｐゴシック" pitchFamily="34" charset="-128"/>
              </a:rPr>
              <a:t>③ </a:t>
            </a:r>
            <a:r>
              <a:rPr lang="ko-KR" altLang="en-US" sz="2000">
                <a:solidFill>
                  <a:schemeClr val="bg2"/>
                </a:solidFill>
                <a:latin typeface="ＭＳ Ｐゴシック" pitchFamily="34" charset="-128"/>
              </a:rPr>
              <a:t>21</a:t>
            </a:r>
            <a:r>
              <a:rPr lang="ja-JP" altLang="en-US" sz="2000">
                <a:solidFill>
                  <a:schemeClr val="bg2"/>
                </a:solidFill>
                <a:latin typeface="ＭＳ Ｐゴシック" pitchFamily="34" charset="-128"/>
              </a:rPr>
              <a:t>数</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④ </a:t>
            </a:r>
            <a:r>
              <a:rPr lang="ko-KR" altLang="en-US" sz="2000">
                <a:solidFill>
                  <a:schemeClr val="bg2"/>
                </a:solidFill>
                <a:latin typeface="ＭＳ Ｐゴシック" pitchFamily="34" charset="-128"/>
              </a:rPr>
              <a:t>40</a:t>
            </a:r>
            <a:r>
              <a:rPr lang="ja-JP" altLang="en-US" sz="2000">
                <a:solidFill>
                  <a:schemeClr val="bg2"/>
                </a:solidFill>
                <a:latin typeface="ＭＳ Ｐゴシック" pitchFamily="34" charset="-128"/>
              </a:rPr>
              <a:t>数</a:t>
            </a:r>
          </a:p>
        </p:txBody>
      </p:sp>
      <p:sp>
        <p:nvSpPr>
          <p:cNvPr id="325652" name="Oval 21"/>
          <p:cNvSpPr>
            <a:spLocks noChangeArrowheads="1"/>
          </p:cNvSpPr>
          <p:nvPr/>
        </p:nvSpPr>
        <p:spPr bwMode="auto">
          <a:xfrm>
            <a:off x="6248400" y="3705225"/>
            <a:ext cx="381000" cy="381000"/>
          </a:xfrm>
          <a:prstGeom prst="ellipse">
            <a:avLst/>
          </a:prstGeom>
          <a:solidFill>
            <a:srgbClr val="FF99CC"/>
          </a:solidFill>
          <a:ln w="9525">
            <a:solidFill>
              <a:schemeClr val="bg2"/>
            </a:solidFill>
            <a:round/>
            <a:headEnd/>
            <a:tailEnd/>
          </a:ln>
        </p:spPr>
        <p:txBody>
          <a:bodyPr wrap="none" anchor="ctr"/>
          <a:lstStyle/>
          <a:p>
            <a:pPr algn="ctr" latinLnBrk="0"/>
            <a:r>
              <a:rPr lang="ja-JP" altLang="en-US" sz="2000">
                <a:latin typeface="ＭＳ Ｐゴシック" pitchFamily="34" charset="-128"/>
              </a:rPr>
              <a:t>エ</a:t>
            </a:r>
          </a:p>
        </p:txBody>
      </p:sp>
      <p:sp>
        <p:nvSpPr>
          <p:cNvPr id="325653" name="Oval 22"/>
          <p:cNvSpPr>
            <a:spLocks noChangeArrowheads="1"/>
          </p:cNvSpPr>
          <p:nvPr/>
        </p:nvSpPr>
        <p:spPr bwMode="auto">
          <a:xfrm>
            <a:off x="5486400" y="3705225"/>
            <a:ext cx="3810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ア</a:t>
            </a:r>
          </a:p>
        </p:txBody>
      </p:sp>
      <p:sp>
        <p:nvSpPr>
          <p:cNvPr id="325654" name="Line 24"/>
          <p:cNvSpPr>
            <a:spLocks noChangeShapeType="1"/>
          </p:cNvSpPr>
          <p:nvPr/>
        </p:nvSpPr>
        <p:spPr bwMode="auto">
          <a:xfrm flipV="1">
            <a:off x="5675313" y="3152775"/>
            <a:ext cx="0" cy="533400"/>
          </a:xfrm>
          <a:prstGeom prst="line">
            <a:avLst/>
          </a:prstGeom>
          <a:noFill/>
          <a:ln w="38100">
            <a:solidFill>
              <a:schemeClr val="bg2"/>
            </a:solidFill>
            <a:round/>
            <a:headEnd/>
            <a:tailEnd type="triangle" w="med" len="med"/>
          </a:ln>
        </p:spPr>
        <p:txBody>
          <a:bodyPr/>
          <a:lstStyle/>
          <a:p>
            <a:endParaRPr lang="ko-KR" altLang="en-US"/>
          </a:p>
        </p:txBody>
      </p:sp>
      <p:sp>
        <p:nvSpPr>
          <p:cNvPr id="325655" name="Line 25"/>
          <p:cNvSpPr>
            <a:spLocks noChangeShapeType="1"/>
          </p:cNvSpPr>
          <p:nvPr/>
        </p:nvSpPr>
        <p:spPr bwMode="auto">
          <a:xfrm flipV="1">
            <a:off x="6440488" y="3152775"/>
            <a:ext cx="0" cy="533400"/>
          </a:xfrm>
          <a:prstGeom prst="line">
            <a:avLst/>
          </a:prstGeom>
          <a:noFill/>
          <a:ln w="38100">
            <a:solidFill>
              <a:schemeClr val="bg2"/>
            </a:solidFill>
            <a:round/>
            <a:headEnd/>
            <a:tailEnd type="triangle" w="med" len="med"/>
          </a:ln>
        </p:spPr>
        <p:txBody>
          <a:bodyPr/>
          <a:lstStyle/>
          <a:p>
            <a:endParaRPr lang="ko-KR" altLang="en-US"/>
          </a:p>
        </p:txBody>
      </p:sp>
      <p:sp>
        <p:nvSpPr>
          <p:cNvPr id="325656" name="テキスト ボックス 26"/>
          <p:cNvSpPr txBox="1">
            <a:spLocks noChangeArrowheads="1"/>
          </p:cNvSpPr>
          <p:nvPr/>
        </p:nvSpPr>
        <p:spPr bwMode="auto">
          <a:xfrm>
            <a:off x="5475288" y="4051300"/>
            <a:ext cx="357187" cy="36830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天</a:t>
            </a:r>
          </a:p>
        </p:txBody>
      </p:sp>
      <p:sp>
        <p:nvSpPr>
          <p:cNvPr id="325657" name="テキスト ボックス 27"/>
          <p:cNvSpPr txBox="1">
            <a:spLocks noChangeArrowheads="1"/>
          </p:cNvSpPr>
          <p:nvPr/>
        </p:nvSpPr>
        <p:spPr bwMode="auto">
          <a:xfrm>
            <a:off x="6243638" y="4051300"/>
            <a:ext cx="357187" cy="36830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地</a:t>
            </a:r>
          </a:p>
        </p:txBody>
      </p:sp>
      <p:sp>
        <p:nvSpPr>
          <p:cNvPr id="325658" name="正方形/長方形 28"/>
          <p:cNvSpPr>
            <a:spLocks noChangeArrowheads="1"/>
          </p:cNvSpPr>
          <p:nvPr/>
        </p:nvSpPr>
        <p:spPr bwMode="auto">
          <a:xfrm>
            <a:off x="5470525" y="4314825"/>
            <a:ext cx="415925" cy="36830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③</a:t>
            </a:r>
            <a:endParaRPr lang="ja-JP" altLang="en-US" sz="1800"/>
          </a:p>
        </p:txBody>
      </p:sp>
      <p:sp>
        <p:nvSpPr>
          <p:cNvPr id="325659" name="正方形/長方形 29"/>
          <p:cNvSpPr>
            <a:spLocks noChangeArrowheads="1"/>
          </p:cNvSpPr>
          <p:nvPr/>
        </p:nvSpPr>
        <p:spPr bwMode="auto">
          <a:xfrm>
            <a:off x="6227763" y="4314825"/>
            <a:ext cx="414337" cy="36830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④</a:t>
            </a:r>
            <a:endParaRPr lang="ja-JP" altLang="en-US" sz="1800"/>
          </a:p>
        </p:txBody>
      </p:sp>
      <p:sp>
        <p:nvSpPr>
          <p:cNvPr id="325660" name="正方形/長方形 32"/>
          <p:cNvSpPr>
            <a:spLocks noChangeArrowheads="1"/>
          </p:cNvSpPr>
          <p:nvPr/>
        </p:nvSpPr>
        <p:spPr bwMode="auto">
          <a:xfrm>
            <a:off x="2214563" y="4692650"/>
            <a:ext cx="5500687" cy="13112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4</a:t>
            </a:r>
            <a:r>
              <a:rPr lang="ja-JP" altLang="en-US" sz="2000">
                <a:solidFill>
                  <a:schemeClr val="bg2"/>
                </a:solidFill>
                <a:latin typeface="ＭＳ Ｐゴシック" pitchFamily="34" charset="-128"/>
              </a:rPr>
              <a:t>位基台 </a:t>
            </a:r>
            <a:r>
              <a:rPr lang="en-US" altLang="ja-JP" sz="2000">
                <a:solidFill>
                  <a:schemeClr val="bg2"/>
                </a:solidFill>
                <a:latin typeface="ＭＳ Ｐゴシック" pitchFamily="34" charset="-128"/>
              </a:rPr>
              <a:t>X 3</a:t>
            </a:r>
            <a:r>
              <a:rPr lang="ja-JP" altLang="en-US" sz="2000">
                <a:solidFill>
                  <a:schemeClr val="bg2"/>
                </a:solidFill>
                <a:latin typeface="ＭＳ Ｐゴシック" pitchFamily="34" charset="-128"/>
              </a:rPr>
              <a:t>段階</a:t>
            </a:r>
          </a:p>
          <a:p>
            <a:pPr latinLnBrk="0"/>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4</a:t>
            </a:r>
            <a:r>
              <a:rPr lang="ja-JP" altLang="en-US" sz="2000">
                <a:solidFill>
                  <a:schemeClr val="bg2"/>
                </a:solidFill>
                <a:latin typeface="ＭＳ Ｐゴシック" pitchFamily="34" charset="-128"/>
              </a:rPr>
              <a:t>位基台 ４段階</a:t>
            </a:r>
          </a:p>
          <a:p>
            <a:pPr latinLnBrk="0"/>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7</a:t>
            </a:r>
            <a:r>
              <a:rPr lang="ja-JP" altLang="en-US" sz="2000">
                <a:solidFill>
                  <a:schemeClr val="bg2"/>
                </a:solidFill>
                <a:latin typeface="ＭＳ Ｐゴシック" pitchFamily="34" charset="-128"/>
              </a:rPr>
              <a:t>完成数（</a:t>
            </a:r>
            <a:r>
              <a:rPr lang="en-US" altLang="ja-JP" sz="2000">
                <a:solidFill>
                  <a:schemeClr val="bg2"/>
                </a:solidFill>
                <a:latin typeface="ＭＳ Ｐゴシック" pitchFamily="34" charset="-128"/>
              </a:rPr>
              <a:t>3</a:t>
            </a:r>
            <a:r>
              <a:rPr lang="ja-JP" altLang="en-US" sz="2000">
                <a:solidFill>
                  <a:schemeClr val="bg2"/>
                </a:solidFill>
                <a:latin typeface="ＭＳ Ｐゴシック" pitchFamily="34" charset="-128"/>
              </a:rPr>
              <a:t>天の数＋</a:t>
            </a:r>
            <a:r>
              <a:rPr lang="en-US" altLang="ja-JP" sz="2000">
                <a:solidFill>
                  <a:schemeClr val="bg2"/>
                </a:solidFill>
                <a:latin typeface="ＭＳ Ｐゴシック" pitchFamily="34" charset="-128"/>
              </a:rPr>
              <a:t>4</a:t>
            </a:r>
            <a:r>
              <a:rPr lang="ja-JP" altLang="en-US" sz="2000">
                <a:solidFill>
                  <a:schemeClr val="bg2"/>
                </a:solidFill>
                <a:latin typeface="ＭＳ Ｐゴシック" pitchFamily="34" charset="-128"/>
              </a:rPr>
              <a:t>地の数） </a:t>
            </a:r>
            <a:r>
              <a:rPr lang="en-US" altLang="ja-JP" sz="2000">
                <a:solidFill>
                  <a:schemeClr val="bg2"/>
                </a:solidFill>
                <a:latin typeface="ＭＳ Ｐゴシック" pitchFamily="34" charset="-128"/>
              </a:rPr>
              <a:t>X 3</a:t>
            </a:r>
            <a:r>
              <a:rPr lang="ja-JP" altLang="en-US" sz="2000">
                <a:solidFill>
                  <a:schemeClr val="bg2"/>
                </a:solidFill>
                <a:latin typeface="ＭＳ Ｐゴシック" pitchFamily="34" charset="-128"/>
              </a:rPr>
              <a:t>段階</a:t>
            </a:r>
          </a:p>
          <a:p>
            <a:pPr latinLnBrk="0"/>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4</a:t>
            </a:r>
            <a:r>
              <a:rPr lang="ja-JP" altLang="en-US" sz="2000">
                <a:solidFill>
                  <a:schemeClr val="bg2"/>
                </a:solidFill>
                <a:latin typeface="ＭＳ Ｐゴシック" pitchFamily="34" charset="-128"/>
              </a:rPr>
              <a:t>位基台 </a:t>
            </a:r>
            <a:r>
              <a:rPr lang="en-US" altLang="ja-JP" sz="2000">
                <a:solidFill>
                  <a:schemeClr val="bg2"/>
                </a:solidFill>
                <a:latin typeface="ＭＳ Ｐゴシック" pitchFamily="34" charset="-128"/>
              </a:rPr>
              <a:t>X 10</a:t>
            </a:r>
            <a:r>
              <a:rPr lang="ja-JP" altLang="en-US" sz="2000">
                <a:solidFill>
                  <a:schemeClr val="bg2"/>
                </a:solidFill>
                <a:latin typeface="ＭＳ Ｐゴシック" pitchFamily="34" charset="-128"/>
              </a:rPr>
              <a:t>段階</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直線コネクタ 112"/>
          <p:cNvCxnSpPr/>
          <p:nvPr/>
        </p:nvCxnSpPr>
        <p:spPr>
          <a:xfrm>
            <a:off x="3857625" y="5951538"/>
            <a:ext cx="4572000"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26658" name="Text Box 79"/>
          <p:cNvSpPr txBox="1">
            <a:spLocks noChangeArrowheads="1"/>
          </p:cNvSpPr>
          <p:nvPr/>
        </p:nvSpPr>
        <p:spPr bwMode="auto">
          <a:xfrm>
            <a:off x="1501775" y="5943600"/>
            <a:ext cx="6677025"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400                 </a:t>
            </a:r>
            <a:r>
              <a:rPr lang="ja-JP" altLang="en-US" sz="1600">
                <a:solidFill>
                  <a:schemeClr val="bg2"/>
                </a:solidFill>
                <a:latin typeface="ＭＳ Ｐゴシック" pitchFamily="34" charset="-128"/>
              </a:rPr>
              <a:t> </a:t>
            </a:r>
            <a:r>
              <a:rPr lang="en-US" altLang="ja-JP" sz="1600">
                <a:solidFill>
                  <a:schemeClr val="bg2"/>
                </a:solidFill>
                <a:latin typeface="ＭＳ Ｐゴシック" pitchFamily="34" charset="-128"/>
              </a:rPr>
              <a:t> 400               120             400             210             400</a:t>
            </a:r>
          </a:p>
        </p:txBody>
      </p:sp>
      <p:sp>
        <p:nvSpPr>
          <p:cNvPr id="326659" name="Text Box 78"/>
          <p:cNvSpPr txBox="1">
            <a:spLocks noChangeArrowheads="1"/>
          </p:cNvSpPr>
          <p:nvPr/>
        </p:nvSpPr>
        <p:spPr bwMode="auto">
          <a:xfrm>
            <a:off x="1503363" y="3709988"/>
            <a:ext cx="6677025"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400                   400               120             400             210             400</a:t>
            </a:r>
          </a:p>
        </p:txBody>
      </p:sp>
      <p:sp>
        <p:nvSpPr>
          <p:cNvPr id="326660" name="Text Box 77"/>
          <p:cNvSpPr txBox="1">
            <a:spLocks noChangeArrowheads="1"/>
          </p:cNvSpPr>
          <p:nvPr/>
        </p:nvSpPr>
        <p:spPr bwMode="auto">
          <a:xfrm>
            <a:off x="1503363" y="1485900"/>
            <a:ext cx="6597650"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1600                  400              120             40                21              40</a:t>
            </a:r>
          </a:p>
        </p:txBody>
      </p:sp>
      <p:cxnSp>
        <p:nvCxnSpPr>
          <p:cNvPr id="112" name="直線コネクタ 111"/>
          <p:cNvCxnSpPr/>
          <p:nvPr/>
        </p:nvCxnSpPr>
        <p:spPr>
          <a:xfrm>
            <a:off x="3852863" y="3717925"/>
            <a:ext cx="4572000"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3857625" y="1495425"/>
            <a:ext cx="4572000"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7" name="Rectangle 43"/>
          <p:cNvSpPr>
            <a:spLocks noChangeArrowheads="1"/>
          </p:cNvSpPr>
          <p:nvPr/>
        </p:nvSpPr>
        <p:spPr bwMode="auto">
          <a:xfrm>
            <a:off x="1208088" y="5886450"/>
            <a:ext cx="2797175" cy="131763"/>
          </a:xfrm>
          <a:prstGeom prst="rect">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26664" name="Line 4"/>
          <p:cNvSpPr>
            <a:spLocks noChangeShapeType="1"/>
          </p:cNvSpPr>
          <p:nvPr/>
        </p:nvSpPr>
        <p:spPr bwMode="auto">
          <a:xfrm>
            <a:off x="1203325" y="1703388"/>
            <a:ext cx="0" cy="3960812"/>
          </a:xfrm>
          <a:prstGeom prst="line">
            <a:avLst/>
          </a:prstGeom>
          <a:noFill/>
          <a:ln w="19050" cap="rnd">
            <a:solidFill>
              <a:schemeClr val="bg2"/>
            </a:solidFill>
            <a:prstDash val="sysDot"/>
            <a:round/>
            <a:headEnd/>
            <a:tailEnd/>
          </a:ln>
        </p:spPr>
        <p:txBody>
          <a:bodyPr/>
          <a:lstStyle/>
          <a:p>
            <a:endParaRPr lang="ko-KR" altLang="en-US"/>
          </a:p>
        </p:txBody>
      </p:sp>
      <p:sp>
        <p:nvSpPr>
          <p:cNvPr id="326665" name="Line 83"/>
          <p:cNvSpPr>
            <a:spLocks noChangeShapeType="1"/>
          </p:cNvSpPr>
          <p:nvPr/>
        </p:nvSpPr>
        <p:spPr bwMode="auto">
          <a:xfrm>
            <a:off x="8429625" y="1773238"/>
            <a:ext cx="0" cy="3960812"/>
          </a:xfrm>
          <a:prstGeom prst="line">
            <a:avLst/>
          </a:prstGeom>
          <a:noFill/>
          <a:ln w="19050" cap="rnd">
            <a:solidFill>
              <a:schemeClr val="bg2"/>
            </a:solidFill>
            <a:prstDash val="sysDot"/>
            <a:round/>
            <a:headEnd/>
            <a:tailEnd/>
          </a:ln>
        </p:spPr>
        <p:txBody>
          <a:bodyPr/>
          <a:lstStyle/>
          <a:p>
            <a:endParaRPr lang="ko-KR" altLang="en-US"/>
          </a:p>
        </p:txBody>
      </p:sp>
      <p:sp>
        <p:nvSpPr>
          <p:cNvPr id="326666" name="Line 80"/>
          <p:cNvSpPr>
            <a:spLocks noChangeShapeType="1"/>
          </p:cNvSpPr>
          <p:nvPr/>
        </p:nvSpPr>
        <p:spPr bwMode="auto">
          <a:xfrm>
            <a:off x="5080000" y="1773238"/>
            <a:ext cx="0" cy="3960812"/>
          </a:xfrm>
          <a:prstGeom prst="line">
            <a:avLst/>
          </a:prstGeom>
          <a:noFill/>
          <a:ln w="19050" cap="rnd">
            <a:solidFill>
              <a:schemeClr val="bg2"/>
            </a:solidFill>
            <a:prstDash val="sysDot"/>
            <a:round/>
            <a:headEnd/>
            <a:tailEnd/>
          </a:ln>
        </p:spPr>
        <p:txBody>
          <a:bodyPr/>
          <a:lstStyle/>
          <a:p>
            <a:endParaRPr lang="ko-KR" altLang="en-US"/>
          </a:p>
        </p:txBody>
      </p:sp>
      <p:sp>
        <p:nvSpPr>
          <p:cNvPr id="326667" name="Line 81"/>
          <p:cNvSpPr>
            <a:spLocks noChangeShapeType="1"/>
          </p:cNvSpPr>
          <p:nvPr/>
        </p:nvSpPr>
        <p:spPr bwMode="auto">
          <a:xfrm>
            <a:off x="6265863" y="1844675"/>
            <a:ext cx="0" cy="3960813"/>
          </a:xfrm>
          <a:prstGeom prst="line">
            <a:avLst/>
          </a:prstGeom>
          <a:noFill/>
          <a:ln w="19050" cap="rnd">
            <a:solidFill>
              <a:schemeClr val="bg2"/>
            </a:solidFill>
            <a:prstDash val="sysDot"/>
            <a:round/>
            <a:headEnd/>
            <a:tailEnd/>
          </a:ln>
        </p:spPr>
        <p:txBody>
          <a:bodyPr/>
          <a:lstStyle/>
          <a:p>
            <a:endParaRPr lang="ko-KR" altLang="en-US"/>
          </a:p>
        </p:txBody>
      </p:sp>
      <p:sp>
        <p:nvSpPr>
          <p:cNvPr id="326668" name="Line 82"/>
          <p:cNvSpPr>
            <a:spLocks noChangeShapeType="1"/>
          </p:cNvSpPr>
          <p:nvPr/>
        </p:nvSpPr>
        <p:spPr bwMode="auto">
          <a:xfrm>
            <a:off x="7215188" y="1773238"/>
            <a:ext cx="0" cy="3960812"/>
          </a:xfrm>
          <a:prstGeom prst="line">
            <a:avLst/>
          </a:prstGeom>
          <a:noFill/>
          <a:ln w="19050" cap="rnd">
            <a:solidFill>
              <a:schemeClr val="bg2"/>
            </a:solidFill>
            <a:prstDash val="sysDot"/>
            <a:round/>
            <a:headEnd/>
            <a:tailEnd/>
          </a:ln>
        </p:spPr>
        <p:txBody>
          <a:bodyPr/>
          <a:lstStyle/>
          <a:p>
            <a:endParaRPr lang="ko-KR" altLang="en-US"/>
          </a:p>
        </p:txBody>
      </p:sp>
      <p:sp>
        <p:nvSpPr>
          <p:cNvPr id="326669" name="Line 3"/>
          <p:cNvSpPr>
            <a:spLocks noChangeShapeType="1"/>
          </p:cNvSpPr>
          <p:nvPr/>
        </p:nvSpPr>
        <p:spPr bwMode="auto">
          <a:xfrm>
            <a:off x="2608263" y="1701800"/>
            <a:ext cx="0" cy="3960813"/>
          </a:xfrm>
          <a:prstGeom prst="line">
            <a:avLst/>
          </a:prstGeom>
          <a:noFill/>
          <a:ln w="19050" cap="rnd">
            <a:solidFill>
              <a:schemeClr val="bg2"/>
            </a:solidFill>
            <a:prstDash val="sysDot"/>
            <a:round/>
            <a:headEnd/>
            <a:tailEnd/>
          </a:ln>
        </p:spPr>
        <p:txBody>
          <a:bodyPr/>
          <a:lstStyle/>
          <a:p>
            <a:endParaRPr lang="ko-KR" altLang="en-US"/>
          </a:p>
        </p:txBody>
      </p:sp>
      <p:sp>
        <p:nvSpPr>
          <p:cNvPr id="326670" name="Line 4"/>
          <p:cNvSpPr>
            <a:spLocks noChangeShapeType="1"/>
          </p:cNvSpPr>
          <p:nvPr/>
        </p:nvSpPr>
        <p:spPr bwMode="auto">
          <a:xfrm>
            <a:off x="4005263" y="1701800"/>
            <a:ext cx="0" cy="3960813"/>
          </a:xfrm>
          <a:prstGeom prst="line">
            <a:avLst/>
          </a:prstGeom>
          <a:noFill/>
          <a:ln w="19050" cap="rnd">
            <a:solidFill>
              <a:schemeClr val="bg2"/>
            </a:solidFill>
            <a:prstDash val="sysDot"/>
            <a:round/>
            <a:headEnd/>
            <a:tailEnd/>
          </a:ln>
        </p:spPr>
        <p:txBody>
          <a:bodyPr/>
          <a:lstStyle/>
          <a:p>
            <a:endParaRPr lang="ko-KR" altLang="en-US"/>
          </a:p>
        </p:txBody>
      </p:sp>
      <p:sp>
        <p:nvSpPr>
          <p:cNvPr id="326671" name="Line 5"/>
          <p:cNvSpPr>
            <a:spLocks noChangeShapeType="1"/>
          </p:cNvSpPr>
          <p:nvPr/>
        </p:nvSpPr>
        <p:spPr bwMode="auto">
          <a:xfrm>
            <a:off x="1258888" y="2051050"/>
            <a:ext cx="3241675" cy="0"/>
          </a:xfrm>
          <a:prstGeom prst="line">
            <a:avLst/>
          </a:prstGeom>
          <a:noFill/>
          <a:ln w="9525">
            <a:solidFill>
              <a:schemeClr val="bg2"/>
            </a:solidFill>
            <a:round/>
            <a:headEnd/>
            <a:tailEnd/>
          </a:ln>
        </p:spPr>
        <p:txBody>
          <a:bodyPr/>
          <a:lstStyle/>
          <a:p>
            <a:endParaRPr lang="ko-KR" altLang="en-US"/>
          </a:p>
        </p:txBody>
      </p:sp>
      <p:sp>
        <p:nvSpPr>
          <p:cNvPr id="326672" name="Line 6"/>
          <p:cNvSpPr>
            <a:spLocks noChangeShapeType="1"/>
          </p:cNvSpPr>
          <p:nvPr/>
        </p:nvSpPr>
        <p:spPr bwMode="auto">
          <a:xfrm>
            <a:off x="1258888" y="2222500"/>
            <a:ext cx="4392612" cy="0"/>
          </a:xfrm>
          <a:prstGeom prst="line">
            <a:avLst/>
          </a:prstGeom>
          <a:noFill/>
          <a:ln w="9525">
            <a:solidFill>
              <a:schemeClr val="bg2"/>
            </a:solidFill>
            <a:round/>
            <a:headEnd/>
            <a:tailEnd/>
          </a:ln>
        </p:spPr>
        <p:txBody>
          <a:bodyPr/>
          <a:lstStyle/>
          <a:p>
            <a:endParaRPr lang="ko-KR" altLang="en-US"/>
          </a:p>
        </p:txBody>
      </p:sp>
      <p:sp>
        <p:nvSpPr>
          <p:cNvPr id="326673" name="Line 7"/>
          <p:cNvSpPr>
            <a:spLocks noChangeShapeType="1"/>
          </p:cNvSpPr>
          <p:nvPr/>
        </p:nvSpPr>
        <p:spPr bwMode="auto">
          <a:xfrm>
            <a:off x="1182688" y="2428875"/>
            <a:ext cx="5545137" cy="0"/>
          </a:xfrm>
          <a:prstGeom prst="line">
            <a:avLst/>
          </a:prstGeom>
          <a:noFill/>
          <a:ln w="9525">
            <a:solidFill>
              <a:schemeClr val="bg2"/>
            </a:solidFill>
            <a:round/>
            <a:headEnd/>
            <a:tailEnd/>
          </a:ln>
        </p:spPr>
        <p:txBody>
          <a:bodyPr/>
          <a:lstStyle/>
          <a:p>
            <a:endParaRPr lang="ko-KR" altLang="en-US"/>
          </a:p>
        </p:txBody>
      </p:sp>
      <p:sp>
        <p:nvSpPr>
          <p:cNvPr id="326674" name="Line 8"/>
          <p:cNvSpPr>
            <a:spLocks noChangeShapeType="1"/>
          </p:cNvSpPr>
          <p:nvPr/>
        </p:nvSpPr>
        <p:spPr bwMode="auto">
          <a:xfrm>
            <a:off x="1258888" y="2625725"/>
            <a:ext cx="6697662" cy="0"/>
          </a:xfrm>
          <a:prstGeom prst="line">
            <a:avLst/>
          </a:prstGeom>
          <a:noFill/>
          <a:ln w="9525">
            <a:solidFill>
              <a:schemeClr val="bg2"/>
            </a:solidFill>
            <a:round/>
            <a:headEnd/>
            <a:tailEnd/>
          </a:ln>
        </p:spPr>
        <p:txBody>
          <a:bodyPr/>
          <a:lstStyle/>
          <a:p>
            <a:endParaRPr lang="ko-KR" altLang="en-US"/>
          </a:p>
        </p:txBody>
      </p:sp>
      <p:sp>
        <p:nvSpPr>
          <p:cNvPr id="326675" name="Line 9"/>
          <p:cNvSpPr>
            <a:spLocks noChangeShapeType="1"/>
          </p:cNvSpPr>
          <p:nvPr/>
        </p:nvSpPr>
        <p:spPr bwMode="auto">
          <a:xfrm>
            <a:off x="1258888" y="4260850"/>
            <a:ext cx="3241675" cy="0"/>
          </a:xfrm>
          <a:prstGeom prst="line">
            <a:avLst/>
          </a:prstGeom>
          <a:noFill/>
          <a:ln w="9525">
            <a:solidFill>
              <a:schemeClr val="bg2"/>
            </a:solidFill>
            <a:round/>
            <a:headEnd/>
            <a:tailEnd/>
          </a:ln>
        </p:spPr>
        <p:txBody>
          <a:bodyPr/>
          <a:lstStyle/>
          <a:p>
            <a:endParaRPr lang="ko-KR" altLang="en-US"/>
          </a:p>
        </p:txBody>
      </p:sp>
      <p:sp>
        <p:nvSpPr>
          <p:cNvPr id="326676" name="Line 10"/>
          <p:cNvSpPr>
            <a:spLocks noChangeShapeType="1"/>
          </p:cNvSpPr>
          <p:nvPr/>
        </p:nvSpPr>
        <p:spPr bwMode="auto">
          <a:xfrm>
            <a:off x="1258888" y="4432300"/>
            <a:ext cx="4392612" cy="0"/>
          </a:xfrm>
          <a:prstGeom prst="line">
            <a:avLst/>
          </a:prstGeom>
          <a:noFill/>
          <a:ln w="9525">
            <a:solidFill>
              <a:schemeClr val="bg2"/>
            </a:solidFill>
            <a:round/>
            <a:headEnd/>
            <a:tailEnd/>
          </a:ln>
        </p:spPr>
        <p:txBody>
          <a:bodyPr/>
          <a:lstStyle/>
          <a:p>
            <a:endParaRPr lang="ko-KR" altLang="en-US"/>
          </a:p>
        </p:txBody>
      </p:sp>
      <p:sp>
        <p:nvSpPr>
          <p:cNvPr id="326677" name="Line 11"/>
          <p:cNvSpPr>
            <a:spLocks noChangeShapeType="1"/>
          </p:cNvSpPr>
          <p:nvPr/>
        </p:nvSpPr>
        <p:spPr bwMode="auto">
          <a:xfrm>
            <a:off x="1258888" y="4638675"/>
            <a:ext cx="5545137" cy="0"/>
          </a:xfrm>
          <a:prstGeom prst="line">
            <a:avLst/>
          </a:prstGeom>
          <a:noFill/>
          <a:ln w="9525">
            <a:solidFill>
              <a:schemeClr val="bg2"/>
            </a:solidFill>
            <a:round/>
            <a:headEnd/>
            <a:tailEnd/>
          </a:ln>
        </p:spPr>
        <p:txBody>
          <a:bodyPr/>
          <a:lstStyle/>
          <a:p>
            <a:endParaRPr lang="ko-KR" altLang="en-US"/>
          </a:p>
        </p:txBody>
      </p:sp>
      <p:sp>
        <p:nvSpPr>
          <p:cNvPr id="326678" name="Line 12"/>
          <p:cNvSpPr>
            <a:spLocks noChangeShapeType="1"/>
          </p:cNvSpPr>
          <p:nvPr/>
        </p:nvSpPr>
        <p:spPr bwMode="auto">
          <a:xfrm flipV="1">
            <a:off x="1258888" y="4870450"/>
            <a:ext cx="6697662" cy="0"/>
          </a:xfrm>
          <a:prstGeom prst="line">
            <a:avLst/>
          </a:prstGeom>
          <a:noFill/>
          <a:ln w="9525">
            <a:solidFill>
              <a:schemeClr val="bg2"/>
            </a:solidFill>
            <a:round/>
            <a:headEnd/>
            <a:tailEnd/>
          </a:ln>
        </p:spPr>
        <p:txBody>
          <a:bodyPr/>
          <a:lstStyle/>
          <a:p>
            <a:endParaRPr lang="ko-KR" altLang="en-US"/>
          </a:p>
        </p:txBody>
      </p:sp>
      <p:sp>
        <p:nvSpPr>
          <p:cNvPr id="326679" name="Text Box 13"/>
          <p:cNvSpPr txBox="1">
            <a:spLocks noChangeArrowheads="1"/>
          </p:cNvSpPr>
          <p:nvPr/>
        </p:nvSpPr>
        <p:spPr bwMode="auto">
          <a:xfrm>
            <a:off x="7275513" y="214313"/>
            <a:ext cx="1143000"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創造６段階</a:t>
            </a:r>
          </a:p>
          <a:p>
            <a:pPr latinLnBrk="0"/>
            <a:r>
              <a:rPr lang="ja-JP" altLang="en-US" sz="1600">
                <a:solidFill>
                  <a:schemeClr val="bg2"/>
                </a:solidFill>
                <a:latin typeface="ＭＳ Ｐゴシック" pitchFamily="34" charset="-128"/>
              </a:rPr>
              <a:t>堕落６段階</a:t>
            </a:r>
          </a:p>
        </p:txBody>
      </p:sp>
      <p:sp>
        <p:nvSpPr>
          <p:cNvPr id="326680" name="Text Box 14"/>
          <p:cNvSpPr txBox="1">
            <a:spLocks noChangeArrowheads="1"/>
          </p:cNvSpPr>
          <p:nvPr/>
        </p:nvSpPr>
        <p:spPr bwMode="auto">
          <a:xfrm>
            <a:off x="4495800" y="1857375"/>
            <a:ext cx="2200275"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縦からなる横的蕩減復帰</a:t>
            </a:r>
          </a:p>
        </p:txBody>
      </p:sp>
      <p:sp>
        <p:nvSpPr>
          <p:cNvPr id="326681" name="Rectangle 15"/>
          <p:cNvSpPr>
            <a:spLocks noChangeArrowheads="1"/>
          </p:cNvSpPr>
          <p:nvPr/>
        </p:nvSpPr>
        <p:spPr bwMode="auto">
          <a:xfrm>
            <a:off x="357188" y="142875"/>
            <a:ext cx="32734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同時性時代の各年数</a:t>
            </a:r>
          </a:p>
        </p:txBody>
      </p:sp>
      <p:sp>
        <p:nvSpPr>
          <p:cNvPr id="326682" name="Text Box 16"/>
          <p:cNvSpPr txBox="1">
            <a:spLocks noChangeArrowheads="1"/>
          </p:cNvSpPr>
          <p:nvPr/>
        </p:nvSpPr>
        <p:spPr bwMode="auto">
          <a:xfrm>
            <a:off x="1579563" y="1146175"/>
            <a:ext cx="595312"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10</a:t>
            </a:r>
            <a:r>
              <a:rPr lang="ja-JP" altLang="en-US" sz="1600">
                <a:solidFill>
                  <a:schemeClr val="bg2"/>
                </a:solidFill>
                <a:latin typeface="ＭＳ Ｐゴシック" pitchFamily="34" charset="-128"/>
              </a:rPr>
              <a:t>代</a:t>
            </a:r>
          </a:p>
        </p:txBody>
      </p:sp>
      <p:sp>
        <p:nvSpPr>
          <p:cNvPr id="326683" name="Text Box 17"/>
          <p:cNvSpPr txBox="1">
            <a:spLocks noChangeArrowheads="1"/>
          </p:cNvSpPr>
          <p:nvPr/>
        </p:nvSpPr>
        <p:spPr bwMode="auto">
          <a:xfrm>
            <a:off x="2987675" y="1139825"/>
            <a:ext cx="595313"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10</a:t>
            </a:r>
            <a:r>
              <a:rPr lang="ja-JP" altLang="en-US" sz="1600">
                <a:solidFill>
                  <a:schemeClr val="bg2"/>
                </a:solidFill>
                <a:latin typeface="ＭＳ Ｐゴシック" pitchFamily="34" charset="-128"/>
              </a:rPr>
              <a:t>代</a:t>
            </a:r>
          </a:p>
        </p:txBody>
      </p:sp>
      <p:sp>
        <p:nvSpPr>
          <p:cNvPr id="326684" name="Line 24"/>
          <p:cNvSpPr>
            <a:spLocks noChangeShapeType="1"/>
          </p:cNvSpPr>
          <p:nvPr/>
        </p:nvSpPr>
        <p:spPr bwMode="auto">
          <a:xfrm>
            <a:off x="8429625" y="1341438"/>
            <a:ext cx="0" cy="287337"/>
          </a:xfrm>
          <a:prstGeom prst="line">
            <a:avLst/>
          </a:prstGeom>
          <a:noFill/>
          <a:ln w="19050">
            <a:solidFill>
              <a:schemeClr val="bg2"/>
            </a:solidFill>
            <a:round/>
            <a:headEnd/>
            <a:tailEnd/>
          </a:ln>
        </p:spPr>
        <p:txBody>
          <a:bodyPr/>
          <a:lstStyle/>
          <a:p>
            <a:endParaRPr lang="ko-KR" altLang="en-US"/>
          </a:p>
        </p:txBody>
      </p:sp>
      <p:sp>
        <p:nvSpPr>
          <p:cNvPr id="326685" name="Line 25"/>
          <p:cNvSpPr>
            <a:spLocks noChangeShapeType="1"/>
          </p:cNvSpPr>
          <p:nvPr/>
        </p:nvSpPr>
        <p:spPr bwMode="auto">
          <a:xfrm>
            <a:off x="8429625" y="3573463"/>
            <a:ext cx="0" cy="288925"/>
          </a:xfrm>
          <a:prstGeom prst="line">
            <a:avLst/>
          </a:prstGeom>
          <a:noFill/>
          <a:ln w="19050">
            <a:solidFill>
              <a:schemeClr val="bg2"/>
            </a:solidFill>
            <a:round/>
            <a:headEnd/>
            <a:tailEnd/>
          </a:ln>
        </p:spPr>
        <p:txBody>
          <a:bodyPr/>
          <a:lstStyle/>
          <a:p>
            <a:endParaRPr lang="ko-KR" altLang="en-US"/>
          </a:p>
        </p:txBody>
      </p:sp>
      <p:sp>
        <p:nvSpPr>
          <p:cNvPr id="326686" name="Line 26"/>
          <p:cNvSpPr>
            <a:spLocks noChangeShapeType="1"/>
          </p:cNvSpPr>
          <p:nvPr/>
        </p:nvSpPr>
        <p:spPr bwMode="auto">
          <a:xfrm>
            <a:off x="8429625" y="5802313"/>
            <a:ext cx="0" cy="287337"/>
          </a:xfrm>
          <a:prstGeom prst="line">
            <a:avLst/>
          </a:prstGeom>
          <a:noFill/>
          <a:ln w="19050">
            <a:solidFill>
              <a:schemeClr val="bg2"/>
            </a:solidFill>
            <a:round/>
            <a:headEnd/>
            <a:tailEnd/>
          </a:ln>
        </p:spPr>
        <p:txBody>
          <a:bodyPr/>
          <a:lstStyle/>
          <a:p>
            <a:endParaRPr lang="ko-KR" altLang="en-US"/>
          </a:p>
        </p:txBody>
      </p:sp>
      <p:sp>
        <p:nvSpPr>
          <p:cNvPr id="326687" name="Line 29"/>
          <p:cNvSpPr>
            <a:spLocks noChangeShapeType="1"/>
          </p:cNvSpPr>
          <p:nvPr/>
        </p:nvSpPr>
        <p:spPr bwMode="auto">
          <a:xfrm>
            <a:off x="5072063" y="1341438"/>
            <a:ext cx="0" cy="287337"/>
          </a:xfrm>
          <a:prstGeom prst="line">
            <a:avLst/>
          </a:prstGeom>
          <a:noFill/>
          <a:ln w="19050">
            <a:solidFill>
              <a:schemeClr val="bg2"/>
            </a:solidFill>
            <a:round/>
            <a:headEnd/>
            <a:tailEnd/>
          </a:ln>
        </p:spPr>
        <p:txBody>
          <a:bodyPr/>
          <a:lstStyle/>
          <a:p>
            <a:endParaRPr lang="ko-KR" altLang="en-US"/>
          </a:p>
        </p:txBody>
      </p:sp>
      <p:sp>
        <p:nvSpPr>
          <p:cNvPr id="326688" name="Line 30"/>
          <p:cNvSpPr>
            <a:spLocks noChangeShapeType="1"/>
          </p:cNvSpPr>
          <p:nvPr/>
        </p:nvSpPr>
        <p:spPr bwMode="auto">
          <a:xfrm>
            <a:off x="6143625" y="1341438"/>
            <a:ext cx="0" cy="287337"/>
          </a:xfrm>
          <a:prstGeom prst="line">
            <a:avLst/>
          </a:prstGeom>
          <a:noFill/>
          <a:ln w="19050">
            <a:solidFill>
              <a:schemeClr val="bg2"/>
            </a:solidFill>
            <a:round/>
            <a:headEnd/>
            <a:tailEnd/>
          </a:ln>
        </p:spPr>
        <p:txBody>
          <a:bodyPr/>
          <a:lstStyle/>
          <a:p>
            <a:endParaRPr lang="ko-KR" altLang="en-US"/>
          </a:p>
        </p:txBody>
      </p:sp>
      <p:sp>
        <p:nvSpPr>
          <p:cNvPr id="326689" name="Line 31"/>
          <p:cNvSpPr>
            <a:spLocks noChangeShapeType="1"/>
          </p:cNvSpPr>
          <p:nvPr/>
        </p:nvSpPr>
        <p:spPr bwMode="auto">
          <a:xfrm>
            <a:off x="7215188" y="1341438"/>
            <a:ext cx="0" cy="287337"/>
          </a:xfrm>
          <a:prstGeom prst="line">
            <a:avLst/>
          </a:prstGeom>
          <a:noFill/>
          <a:ln w="19050">
            <a:solidFill>
              <a:schemeClr val="bg2"/>
            </a:solidFill>
            <a:round/>
            <a:headEnd/>
            <a:tailEnd/>
          </a:ln>
        </p:spPr>
        <p:txBody>
          <a:bodyPr/>
          <a:lstStyle/>
          <a:p>
            <a:endParaRPr lang="ko-KR" altLang="en-US"/>
          </a:p>
        </p:txBody>
      </p:sp>
      <p:sp>
        <p:nvSpPr>
          <p:cNvPr id="326690" name="Line 34"/>
          <p:cNvSpPr>
            <a:spLocks noChangeShapeType="1"/>
          </p:cNvSpPr>
          <p:nvPr/>
        </p:nvSpPr>
        <p:spPr bwMode="auto">
          <a:xfrm>
            <a:off x="5072063" y="3573463"/>
            <a:ext cx="0" cy="287337"/>
          </a:xfrm>
          <a:prstGeom prst="line">
            <a:avLst/>
          </a:prstGeom>
          <a:noFill/>
          <a:ln w="19050">
            <a:solidFill>
              <a:schemeClr val="bg2"/>
            </a:solidFill>
            <a:round/>
            <a:headEnd/>
            <a:tailEnd/>
          </a:ln>
        </p:spPr>
        <p:txBody>
          <a:bodyPr/>
          <a:lstStyle/>
          <a:p>
            <a:endParaRPr lang="ko-KR" altLang="en-US"/>
          </a:p>
        </p:txBody>
      </p:sp>
      <p:sp>
        <p:nvSpPr>
          <p:cNvPr id="326691" name="Line 35"/>
          <p:cNvSpPr>
            <a:spLocks noChangeShapeType="1"/>
          </p:cNvSpPr>
          <p:nvPr/>
        </p:nvSpPr>
        <p:spPr bwMode="auto">
          <a:xfrm>
            <a:off x="6143625" y="3573463"/>
            <a:ext cx="0" cy="287337"/>
          </a:xfrm>
          <a:prstGeom prst="line">
            <a:avLst/>
          </a:prstGeom>
          <a:noFill/>
          <a:ln w="19050">
            <a:solidFill>
              <a:schemeClr val="bg2"/>
            </a:solidFill>
            <a:round/>
            <a:headEnd/>
            <a:tailEnd/>
          </a:ln>
        </p:spPr>
        <p:txBody>
          <a:bodyPr/>
          <a:lstStyle/>
          <a:p>
            <a:endParaRPr lang="ko-KR" altLang="en-US"/>
          </a:p>
        </p:txBody>
      </p:sp>
      <p:sp>
        <p:nvSpPr>
          <p:cNvPr id="326692" name="Line 36"/>
          <p:cNvSpPr>
            <a:spLocks noChangeShapeType="1"/>
          </p:cNvSpPr>
          <p:nvPr/>
        </p:nvSpPr>
        <p:spPr bwMode="auto">
          <a:xfrm>
            <a:off x="7215188" y="3573463"/>
            <a:ext cx="0" cy="287337"/>
          </a:xfrm>
          <a:prstGeom prst="line">
            <a:avLst/>
          </a:prstGeom>
          <a:noFill/>
          <a:ln w="19050">
            <a:solidFill>
              <a:schemeClr val="bg2"/>
            </a:solidFill>
            <a:round/>
            <a:headEnd/>
            <a:tailEnd/>
          </a:ln>
        </p:spPr>
        <p:txBody>
          <a:bodyPr/>
          <a:lstStyle/>
          <a:p>
            <a:endParaRPr lang="ko-KR" altLang="en-US"/>
          </a:p>
        </p:txBody>
      </p:sp>
      <p:sp>
        <p:nvSpPr>
          <p:cNvPr id="326693" name="Line 39"/>
          <p:cNvSpPr>
            <a:spLocks noChangeShapeType="1"/>
          </p:cNvSpPr>
          <p:nvPr/>
        </p:nvSpPr>
        <p:spPr bwMode="auto">
          <a:xfrm>
            <a:off x="5072063" y="5802313"/>
            <a:ext cx="0" cy="287337"/>
          </a:xfrm>
          <a:prstGeom prst="line">
            <a:avLst/>
          </a:prstGeom>
          <a:noFill/>
          <a:ln w="19050">
            <a:solidFill>
              <a:schemeClr val="bg2"/>
            </a:solidFill>
            <a:round/>
            <a:headEnd/>
            <a:tailEnd/>
          </a:ln>
        </p:spPr>
        <p:txBody>
          <a:bodyPr/>
          <a:lstStyle/>
          <a:p>
            <a:endParaRPr lang="ko-KR" altLang="en-US"/>
          </a:p>
        </p:txBody>
      </p:sp>
      <p:sp>
        <p:nvSpPr>
          <p:cNvPr id="326694" name="Line 40"/>
          <p:cNvSpPr>
            <a:spLocks noChangeShapeType="1"/>
          </p:cNvSpPr>
          <p:nvPr/>
        </p:nvSpPr>
        <p:spPr bwMode="auto">
          <a:xfrm>
            <a:off x="6143625" y="5802313"/>
            <a:ext cx="0" cy="287337"/>
          </a:xfrm>
          <a:prstGeom prst="line">
            <a:avLst/>
          </a:prstGeom>
          <a:noFill/>
          <a:ln w="19050">
            <a:solidFill>
              <a:schemeClr val="bg2"/>
            </a:solidFill>
            <a:round/>
            <a:headEnd/>
            <a:tailEnd/>
          </a:ln>
        </p:spPr>
        <p:txBody>
          <a:bodyPr/>
          <a:lstStyle/>
          <a:p>
            <a:endParaRPr lang="ko-KR" altLang="en-US"/>
          </a:p>
        </p:txBody>
      </p:sp>
      <p:sp>
        <p:nvSpPr>
          <p:cNvPr id="326695" name="Line 41"/>
          <p:cNvSpPr>
            <a:spLocks noChangeShapeType="1"/>
          </p:cNvSpPr>
          <p:nvPr/>
        </p:nvSpPr>
        <p:spPr bwMode="auto">
          <a:xfrm>
            <a:off x="7215188" y="5802313"/>
            <a:ext cx="0" cy="287337"/>
          </a:xfrm>
          <a:prstGeom prst="line">
            <a:avLst/>
          </a:prstGeom>
          <a:noFill/>
          <a:ln w="19050">
            <a:solidFill>
              <a:schemeClr val="bg2"/>
            </a:solidFill>
            <a:round/>
            <a:headEnd/>
            <a:tailEnd/>
          </a:ln>
        </p:spPr>
        <p:txBody>
          <a:bodyPr/>
          <a:lstStyle/>
          <a:p>
            <a:endParaRPr lang="ko-KR" altLang="en-US"/>
          </a:p>
        </p:txBody>
      </p:sp>
      <p:sp>
        <p:nvSpPr>
          <p:cNvPr id="336938" name="Rectangle 42"/>
          <p:cNvSpPr>
            <a:spLocks noChangeArrowheads="1"/>
          </p:cNvSpPr>
          <p:nvPr/>
        </p:nvSpPr>
        <p:spPr bwMode="auto">
          <a:xfrm>
            <a:off x="1208088" y="1428750"/>
            <a:ext cx="2797175" cy="128588"/>
          </a:xfrm>
          <a:prstGeom prst="rect">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36939" name="Rectangle 43"/>
          <p:cNvSpPr>
            <a:spLocks noChangeArrowheads="1"/>
          </p:cNvSpPr>
          <p:nvPr/>
        </p:nvSpPr>
        <p:spPr bwMode="auto">
          <a:xfrm>
            <a:off x="1209675" y="3659188"/>
            <a:ext cx="2797175" cy="131762"/>
          </a:xfrm>
          <a:prstGeom prst="rect">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26698" name="Rectangle 45"/>
          <p:cNvSpPr>
            <a:spLocks noChangeArrowheads="1"/>
          </p:cNvSpPr>
          <p:nvPr/>
        </p:nvSpPr>
        <p:spPr bwMode="auto">
          <a:xfrm>
            <a:off x="917575" y="19065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12</a:t>
            </a:r>
          </a:p>
        </p:txBody>
      </p:sp>
      <p:sp>
        <p:nvSpPr>
          <p:cNvPr id="326699" name="Rectangle 46"/>
          <p:cNvSpPr>
            <a:spLocks noChangeArrowheads="1"/>
          </p:cNvSpPr>
          <p:nvPr/>
        </p:nvSpPr>
        <p:spPr bwMode="auto">
          <a:xfrm>
            <a:off x="917575" y="21224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a:t>
            </a:r>
          </a:p>
        </p:txBody>
      </p:sp>
      <p:sp>
        <p:nvSpPr>
          <p:cNvPr id="326700" name="Rectangle 47"/>
          <p:cNvSpPr>
            <a:spLocks noChangeArrowheads="1"/>
          </p:cNvSpPr>
          <p:nvPr/>
        </p:nvSpPr>
        <p:spPr bwMode="auto">
          <a:xfrm>
            <a:off x="917575" y="23383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21</a:t>
            </a:r>
          </a:p>
        </p:txBody>
      </p:sp>
      <p:sp>
        <p:nvSpPr>
          <p:cNvPr id="326701" name="Rectangle 48"/>
          <p:cNvSpPr>
            <a:spLocks noChangeArrowheads="1"/>
          </p:cNvSpPr>
          <p:nvPr/>
        </p:nvSpPr>
        <p:spPr bwMode="auto">
          <a:xfrm>
            <a:off x="917575" y="25542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40</a:t>
            </a:r>
          </a:p>
        </p:txBody>
      </p:sp>
      <p:sp>
        <p:nvSpPr>
          <p:cNvPr id="326702" name="Rectangle 49"/>
          <p:cNvSpPr>
            <a:spLocks noChangeArrowheads="1"/>
          </p:cNvSpPr>
          <p:nvPr/>
        </p:nvSpPr>
        <p:spPr bwMode="auto">
          <a:xfrm>
            <a:off x="2320925" y="19065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120</a:t>
            </a:r>
            <a:r>
              <a:rPr lang="ja-JP" altLang="en-US" sz="1500">
                <a:latin typeface="ＭＳ Ｐゴシック" pitchFamily="34" charset="-128"/>
              </a:rPr>
              <a:t>年</a:t>
            </a:r>
          </a:p>
        </p:txBody>
      </p:sp>
      <p:sp>
        <p:nvSpPr>
          <p:cNvPr id="326703" name="Rectangle 50"/>
          <p:cNvSpPr>
            <a:spLocks noChangeArrowheads="1"/>
          </p:cNvSpPr>
          <p:nvPr/>
        </p:nvSpPr>
        <p:spPr bwMode="auto">
          <a:xfrm>
            <a:off x="2320925" y="21224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40</a:t>
            </a:r>
            <a:r>
              <a:rPr lang="ja-JP" altLang="en-US" sz="1500">
                <a:latin typeface="ＭＳ Ｐゴシック" pitchFamily="34" charset="-128"/>
              </a:rPr>
              <a:t>日</a:t>
            </a:r>
          </a:p>
        </p:txBody>
      </p:sp>
      <p:sp>
        <p:nvSpPr>
          <p:cNvPr id="326704" name="Rectangle 51"/>
          <p:cNvSpPr>
            <a:spLocks noChangeArrowheads="1"/>
          </p:cNvSpPr>
          <p:nvPr/>
        </p:nvSpPr>
        <p:spPr bwMode="auto">
          <a:xfrm>
            <a:off x="2320925" y="2338388"/>
            <a:ext cx="576263" cy="174625"/>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21</a:t>
            </a:r>
            <a:r>
              <a:rPr lang="ja-JP" altLang="en-US" sz="1500">
                <a:latin typeface="ＭＳ Ｐゴシック" pitchFamily="34" charset="-128"/>
              </a:rPr>
              <a:t>日</a:t>
            </a:r>
          </a:p>
        </p:txBody>
      </p:sp>
      <p:sp>
        <p:nvSpPr>
          <p:cNvPr id="326705" name="Rectangle 52"/>
          <p:cNvSpPr>
            <a:spLocks noChangeArrowheads="1"/>
          </p:cNvSpPr>
          <p:nvPr/>
        </p:nvSpPr>
        <p:spPr bwMode="auto">
          <a:xfrm>
            <a:off x="2320925" y="2513013"/>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40</a:t>
            </a:r>
            <a:r>
              <a:rPr lang="ja-JP" altLang="en-US" sz="1500">
                <a:latin typeface="ＭＳ Ｐゴシック" pitchFamily="34" charset="-128"/>
              </a:rPr>
              <a:t>日</a:t>
            </a:r>
          </a:p>
        </p:txBody>
      </p:sp>
      <p:sp>
        <p:nvSpPr>
          <p:cNvPr id="326706" name="Line 53"/>
          <p:cNvSpPr>
            <a:spLocks noChangeShapeType="1"/>
          </p:cNvSpPr>
          <p:nvPr/>
        </p:nvSpPr>
        <p:spPr bwMode="auto">
          <a:xfrm flipV="1">
            <a:off x="4500563" y="1762125"/>
            <a:ext cx="0" cy="288925"/>
          </a:xfrm>
          <a:prstGeom prst="line">
            <a:avLst/>
          </a:prstGeom>
          <a:noFill/>
          <a:ln w="9525">
            <a:solidFill>
              <a:schemeClr val="bg2"/>
            </a:solidFill>
            <a:round/>
            <a:headEnd/>
            <a:tailEnd type="triangle" w="med" len="med"/>
          </a:ln>
        </p:spPr>
        <p:txBody>
          <a:bodyPr/>
          <a:lstStyle/>
          <a:p>
            <a:endParaRPr lang="ko-KR" altLang="en-US"/>
          </a:p>
        </p:txBody>
      </p:sp>
      <p:sp>
        <p:nvSpPr>
          <p:cNvPr id="326707" name="Line 54"/>
          <p:cNvSpPr>
            <a:spLocks noChangeShapeType="1"/>
          </p:cNvSpPr>
          <p:nvPr/>
        </p:nvSpPr>
        <p:spPr bwMode="auto">
          <a:xfrm flipV="1">
            <a:off x="5646738" y="1793875"/>
            <a:ext cx="0" cy="431800"/>
          </a:xfrm>
          <a:prstGeom prst="line">
            <a:avLst/>
          </a:prstGeom>
          <a:noFill/>
          <a:ln w="9525">
            <a:solidFill>
              <a:schemeClr val="bg2"/>
            </a:solidFill>
            <a:round/>
            <a:headEnd/>
            <a:tailEnd type="triangle" w="med" len="med"/>
          </a:ln>
        </p:spPr>
        <p:txBody>
          <a:bodyPr/>
          <a:lstStyle/>
          <a:p>
            <a:endParaRPr lang="ko-KR" altLang="en-US"/>
          </a:p>
        </p:txBody>
      </p:sp>
      <p:sp>
        <p:nvSpPr>
          <p:cNvPr id="326708" name="Line 55"/>
          <p:cNvSpPr>
            <a:spLocks noChangeShapeType="1"/>
          </p:cNvSpPr>
          <p:nvPr/>
        </p:nvSpPr>
        <p:spPr bwMode="auto">
          <a:xfrm flipV="1">
            <a:off x="6723063" y="1773238"/>
            <a:ext cx="0" cy="647700"/>
          </a:xfrm>
          <a:prstGeom prst="line">
            <a:avLst/>
          </a:prstGeom>
          <a:noFill/>
          <a:ln w="9525">
            <a:solidFill>
              <a:schemeClr val="bg2"/>
            </a:solidFill>
            <a:round/>
            <a:headEnd/>
            <a:tailEnd type="triangle" w="med" len="med"/>
          </a:ln>
        </p:spPr>
        <p:txBody>
          <a:bodyPr/>
          <a:lstStyle/>
          <a:p>
            <a:endParaRPr lang="ko-KR" altLang="en-US"/>
          </a:p>
        </p:txBody>
      </p:sp>
      <p:sp>
        <p:nvSpPr>
          <p:cNvPr id="326709" name="Line 56"/>
          <p:cNvSpPr>
            <a:spLocks noChangeShapeType="1"/>
          </p:cNvSpPr>
          <p:nvPr/>
        </p:nvSpPr>
        <p:spPr bwMode="auto">
          <a:xfrm flipV="1">
            <a:off x="7956550" y="1766888"/>
            <a:ext cx="0" cy="863600"/>
          </a:xfrm>
          <a:prstGeom prst="line">
            <a:avLst/>
          </a:prstGeom>
          <a:noFill/>
          <a:ln w="9525">
            <a:solidFill>
              <a:schemeClr val="bg2"/>
            </a:solidFill>
            <a:round/>
            <a:headEnd/>
            <a:tailEnd type="triangle" w="med" len="med"/>
          </a:ln>
        </p:spPr>
        <p:txBody>
          <a:bodyPr/>
          <a:lstStyle/>
          <a:p>
            <a:endParaRPr lang="ko-KR" altLang="en-US"/>
          </a:p>
        </p:txBody>
      </p:sp>
      <p:sp>
        <p:nvSpPr>
          <p:cNvPr id="326710" name="Rectangle 57"/>
          <p:cNvSpPr>
            <a:spLocks noChangeArrowheads="1"/>
          </p:cNvSpPr>
          <p:nvPr/>
        </p:nvSpPr>
        <p:spPr bwMode="auto">
          <a:xfrm>
            <a:off x="3716338" y="19065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11" name="Rectangle 58"/>
          <p:cNvSpPr>
            <a:spLocks noChangeArrowheads="1"/>
          </p:cNvSpPr>
          <p:nvPr/>
        </p:nvSpPr>
        <p:spPr bwMode="auto">
          <a:xfrm>
            <a:off x="3716338" y="21224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12" name="Rectangle 59"/>
          <p:cNvSpPr>
            <a:spLocks noChangeArrowheads="1"/>
          </p:cNvSpPr>
          <p:nvPr/>
        </p:nvSpPr>
        <p:spPr bwMode="auto">
          <a:xfrm>
            <a:off x="3716338" y="23383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13" name="Rectangle 60"/>
          <p:cNvSpPr>
            <a:spLocks noChangeArrowheads="1"/>
          </p:cNvSpPr>
          <p:nvPr/>
        </p:nvSpPr>
        <p:spPr bwMode="auto">
          <a:xfrm>
            <a:off x="3716338" y="25542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14" name="Rectangle 61"/>
          <p:cNvSpPr>
            <a:spLocks noChangeArrowheads="1"/>
          </p:cNvSpPr>
          <p:nvPr/>
        </p:nvSpPr>
        <p:spPr bwMode="auto">
          <a:xfrm>
            <a:off x="917575" y="41163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120</a:t>
            </a:r>
            <a:r>
              <a:rPr lang="ja-JP" altLang="en-US" sz="1500">
                <a:latin typeface="ＭＳ Ｐゴシック" pitchFamily="34" charset="-128"/>
              </a:rPr>
              <a:t>年</a:t>
            </a:r>
          </a:p>
        </p:txBody>
      </p:sp>
      <p:sp>
        <p:nvSpPr>
          <p:cNvPr id="326715" name="Rectangle 62"/>
          <p:cNvSpPr>
            <a:spLocks noChangeArrowheads="1"/>
          </p:cNvSpPr>
          <p:nvPr/>
        </p:nvSpPr>
        <p:spPr bwMode="auto">
          <a:xfrm>
            <a:off x="917575" y="43322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40</a:t>
            </a:r>
            <a:r>
              <a:rPr lang="ja-JP" altLang="en-US" sz="1500">
                <a:latin typeface="ＭＳ Ｐゴシック" pitchFamily="34" charset="-128"/>
              </a:rPr>
              <a:t>年</a:t>
            </a:r>
          </a:p>
        </p:txBody>
      </p:sp>
      <p:sp>
        <p:nvSpPr>
          <p:cNvPr id="326716" name="Rectangle 63"/>
          <p:cNvSpPr>
            <a:spLocks noChangeArrowheads="1"/>
          </p:cNvSpPr>
          <p:nvPr/>
        </p:nvSpPr>
        <p:spPr bwMode="auto">
          <a:xfrm>
            <a:off x="917575" y="45481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21</a:t>
            </a:r>
            <a:r>
              <a:rPr lang="ja-JP" altLang="en-US" sz="1500">
                <a:latin typeface="ＭＳ Ｐゴシック" pitchFamily="34" charset="-128"/>
              </a:rPr>
              <a:t>年</a:t>
            </a:r>
          </a:p>
        </p:txBody>
      </p:sp>
      <p:sp>
        <p:nvSpPr>
          <p:cNvPr id="326717" name="Rectangle 64"/>
          <p:cNvSpPr>
            <a:spLocks noChangeArrowheads="1"/>
          </p:cNvSpPr>
          <p:nvPr/>
        </p:nvSpPr>
        <p:spPr bwMode="auto">
          <a:xfrm>
            <a:off x="917575" y="47640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40</a:t>
            </a:r>
            <a:r>
              <a:rPr lang="ja-JP" altLang="en-US" sz="1500">
                <a:latin typeface="ＭＳ Ｐゴシック" pitchFamily="34" charset="-128"/>
              </a:rPr>
              <a:t>年</a:t>
            </a:r>
          </a:p>
        </p:txBody>
      </p:sp>
      <p:sp>
        <p:nvSpPr>
          <p:cNvPr id="326718" name="Rectangle 65"/>
          <p:cNvSpPr>
            <a:spLocks noChangeArrowheads="1"/>
          </p:cNvSpPr>
          <p:nvPr/>
        </p:nvSpPr>
        <p:spPr bwMode="auto">
          <a:xfrm>
            <a:off x="2320925" y="41163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120</a:t>
            </a:r>
            <a:r>
              <a:rPr lang="ja-JP" altLang="en-US" sz="1500">
                <a:latin typeface="ＭＳ Ｐゴシック" pitchFamily="34" charset="-128"/>
              </a:rPr>
              <a:t>年</a:t>
            </a:r>
          </a:p>
        </p:txBody>
      </p:sp>
      <p:sp>
        <p:nvSpPr>
          <p:cNvPr id="326719" name="Rectangle 66"/>
          <p:cNvSpPr>
            <a:spLocks noChangeArrowheads="1"/>
          </p:cNvSpPr>
          <p:nvPr/>
        </p:nvSpPr>
        <p:spPr bwMode="auto">
          <a:xfrm>
            <a:off x="2320925" y="43322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40</a:t>
            </a:r>
            <a:r>
              <a:rPr lang="ja-JP" altLang="en-US" sz="1500">
                <a:latin typeface="ＭＳ Ｐゴシック" pitchFamily="34" charset="-128"/>
              </a:rPr>
              <a:t>日</a:t>
            </a:r>
          </a:p>
        </p:txBody>
      </p:sp>
      <p:sp>
        <p:nvSpPr>
          <p:cNvPr id="326720" name="Rectangle 67"/>
          <p:cNvSpPr>
            <a:spLocks noChangeArrowheads="1"/>
          </p:cNvSpPr>
          <p:nvPr/>
        </p:nvSpPr>
        <p:spPr bwMode="auto">
          <a:xfrm>
            <a:off x="2320925" y="45481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21</a:t>
            </a:r>
            <a:r>
              <a:rPr lang="ja-JP" altLang="en-US" sz="1500">
                <a:latin typeface="ＭＳ Ｐゴシック" pitchFamily="34" charset="-128"/>
              </a:rPr>
              <a:t>日</a:t>
            </a:r>
          </a:p>
        </p:txBody>
      </p:sp>
      <p:sp>
        <p:nvSpPr>
          <p:cNvPr id="326721" name="Rectangle 68"/>
          <p:cNvSpPr>
            <a:spLocks noChangeArrowheads="1"/>
          </p:cNvSpPr>
          <p:nvPr/>
        </p:nvSpPr>
        <p:spPr bwMode="auto">
          <a:xfrm>
            <a:off x="2320925" y="4764088"/>
            <a:ext cx="576263"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500">
                <a:latin typeface="ＭＳ Ｐゴシック" pitchFamily="34" charset="-128"/>
              </a:rPr>
              <a:t>40</a:t>
            </a:r>
            <a:r>
              <a:rPr lang="ja-JP" altLang="en-US" sz="1500">
                <a:latin typeface="ＭＳ Ｐゴシック" pitchFamily="34" charset="-128"/>
              </a:rPr>
              <a:t>年</a:t>
            </a:r>
          </a:p>
        </p:txBody>
      </p:sp>
      <p:sp>
        <p:nvSpPr>
          <p:cNvPr id="326722" name="Line 69"/>
          <p:cNvSpPr>
            <a:spLocks noChangeShapeType="1"/>
          </p:cNvSpPr>
          <p:nvPr/>
        </p:nvSpPr>
        <p:spPr bwMode="auto">
          <a:xfrm flipH="1" flipV="1">
            <a:off x="4495800" y="4032250"/>
            <a:ext cx="0" cy="228600"/>
          </a:xfrm>
          <a:prstGeom prst="line">
            <a:avLst/>
          </a:prstGeom>
          <a:noFill/>
          <a:ln w="9525">
            <a:solidFill>
              <a:schemeClr val="bg2"/>
            </a:solidFill>
            <a:round/>
            <a:headEnd/>
            <a:tailEnd type="triangle" w="med" len="med"/>
          </a:ln>
        </p:spPr>
        <p:txBody>
          <a:bodyPr/>
          <a:lstStyle/>
          <a:p>
            <a:endParaRPr lang="ko-KR" altLang="en-US"/>
          </a:p>
        </p:txBody>
      </p:sp>
      <p:sp>
        <p:nvSpPr>
          <p:cNvPr id="326723" name="Line 70"/>
          <p:cNvSpPr>
            <a:spLocks noChangeShapeType="1"/>
          </p:cNvSpPr>
          <p:nvPr/>
        </p:nvSpPr>
        <p:spPr bwMode="auto">
          <a:xfrm flipH="1" flipV="1">
            <a:off x="5649913" y="4048125"/>
            <a:ext cx="0" cy="381000"/>
          </a:xfrm>
          <a:prstGeom prst="line">
            <a:avLst/>
          </a:prstGeom>
          <a:noFill/>
          <a:ln w="9525">
            <a:solidFill>
              <a:schemeClr val="bg2"/>
            </a:solidFill>
            <a:round/>
            <a:headEnd/>
            <a:tailEnd type="triangle" w="med" len="med"/>
          </a:ln>
        </p:spPr>
        <p:txBody>
          <a:bodyPr/>
          <a:lstStyle/>
          <a:p>
            <a:endParaRPr lang="ko-KR" altLang="en-US"/>
          </a:p>
        </p:txBody>
      </p:sp>
      <p:sp>
        <p:nvSpPr>
          <p:cNvPr id="326724" name="Line 71"/>
          <p:cNvSpPr>
            <a:spLocks noChangeShapeType="1"/>
          </p:cNvSpPr>
          <p:nvPr/>
        </p:nvSpPr>
        <p:spPr bwMode="auto">
          <a:xfrm flipH="1" flipV="1">
            <a:off x="6799263" y="4105275"/>
            <a:ext cx="0" cy="533400"/>
          </a:xfrm>
          <a:prstGeom prst="line">
            <a:avLst/>
          </a:prstGeom>
          <a:noFill/>
          <a:ln w="9525">
            <a:solidFill>
              <a:schemeClr val="bg2"/>
            </a:solidFill>
            <a:round/>
            <a:headEnd/>
            <a:tailEnd type="triangle" w="med" len="med"/>
          </a:ln>
        </p:spPr>
        <p:txBody>
          <a:bodyPr/>
          <a:lstStyle/>
          <a:p>
            <a:endParaRPr lang="ko-KR" altLang="en-US"/>
          </a:p>
        </p:txBody>
      </p:sp>
      <p:sp>
        <p:nvSpPr>
          <p:cNvPr id="326725" name="Line 72"/>
          <p:cNvSpPr>
            <a:spLocks noChangeShapeType="1"/>
          </p:cNvSpPr>
          <p:nvPr/>
        </p:nvSpPr>
        <p:spPr bwMode="auto">
          <a:xfrm flipV="1">
            <a:off x="7956550" y="4078288"/>
            <a:ext cx="0" cy="792162"/>
          </a:xfrm>
          <a:prstGeom prst="line">
            <a:avLst/>
          </a:prstGeom>
          <a:noFill/>
          <a:ln w="9525">
            <a:solidFill>
              <a:schemeClr val="bg2"/>
            </a:solidFill>
            <a:round/>
            <a:headEnd/>
            <a:tailEnd type="triangle" w="med" len="med"/>
          </a:ln>
        </p:spPr>
        <p:txBody>
          <a:bodyPr/>
          <a:lstStyle/>
          <a:p>
            <a:endParaRPr lang="ko-KR" altLang="en-US"/>
          </a:p>
        </p:txBody>
      </p:sp>
      <p:sp>
        <p:nvSpPr>
          <p:cNvPr id="326726" name="Rectangle 73"/>
          <p:cNvSpPr>
            <a:spLocks noChangeArrowheads="1"/>
          </p:cNvSpPr>
          <p:nvPr/>
        </p:nvSpPr>
        <p:spPr bwMode="auto">
          <a:xfrm>
            <a:off x="3716338" y="41163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27" name="Rectangle 74"/>
          <p:cNvSpPr>
            <a:spLocks noChangeArrowheads="1"/>
          </p:cNvSpPr>
          <p:nvPr/>
        </p:nvSpPr>
        <p:spPr bwMode="auto">
          <a:xfrm>
            <a:off x="3716338" y="43322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28" name="Rectangle 75"/>
          <p:cNvSpPr>
            <a:spLocks noChangeArrowheads="1"/>
          </p:cNvSpPr>
          <p:nvPr/>
        </p:nvSpPr>
        <p:spPr bwMode="auto">
          <a:xfrm>
            <a:off x="3716338" y="45481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29" name="Rectangle 76"/>
          <p:cNvSpPr>
            <a:spLocks noChangeArrowheads="1"/>
          </p:cNvSpPr>
          <p:nvPr/>
        </p:nvSpPr>
        <p:spPr bwMode="auto">
          <a:xfrm>
            <a:off x="3716338" y="4764088"/>
            <a:ext cx="576262" cy="215900"/>
          </a:xfrm>
          <a:prstGeom prst="rect">
            <a:avLst/>
          </a:prstGeom>
          <a:solidFill>
            <a:srgbClr val="0000FF"/>
          </a:solidFill>
          <a:ln w="9525">
            <a:solidFill>
              <a:schemeClr val="bg2"/>
            </a:solidFill>
            <a:miter lim="800000"/>
            <a:headEnd/>
            <a:tailEnd/>
          </a:ln>
        </p:spPr>
        <p:txBody>
          <a:bodyPr wrap="none" anchor="ctr"/>
          <a:lstStyle/>
          <a:p>
            <a:pPr algn="ctr" latinLnBrk="0"/>
            <a:r>
              <a:rPr lang="en-US" altLang="ja-JP" sz="1400">
                <a:latin typeface="ＭＳ Ｐゴシック" pitchFamily="34" charset="-128"/>
              </a:rPr>
              <a:t>“</a:t>
            </a:r>
          </a:p>
        </p:txBody>
      </p:sp>
      <p:sp>
        <p:nvSpPr>
          <p:cNvPr id="326730" name="Text Box 84"/>
          <p:cNvSpPr txBox="1">
            <a:spLocks noChangeArrowheads="1"/>
          </p:cNvSpPr>
          <p:nvPr/>
        </p:nvSpPr>
        <p:spPr bwMode="auto">
          <a:xfrm>
            <a:off x="874713" y="1033463"/>
            <a:ext cx="2022475"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アダム</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ノア</a:t>
            </a:r>
            <a:endParaRPr lang="ko-KR" altLang="en-US" sz="1500">
              <a:solidFill>
                <a:schemeClr val="bg2"/>
              </a:solidFill>
              <a:latin typeface="ＭＳ Ｐゴシック" pitchFamily="34" charset="-128"/>
            </a:endParaRPr>
          </a:p>
        </p:txBody>
      </p:sp>
      <p:sp>
        <p:nvSpPr>
          <p:cNvPr id="326731" name="Text Box 85"/>
          <p:cNvSpPr txBox="1">
            <a:spLocks noChangeArrowheads="1"/>
          </p:cNvSpPr>
          <p:nvPr/>
        </p:nvSpPr>
        <p:spPr bwMode="auto">
          <a:xfrm>
            <a:off x="706438" y="3286125"/>
            <a:ext cx="2233612"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アブラハム</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モーセ</a:t>
            </a:r>
            <a:endParaRPr lang="ko-KR" altLang="en-US" sz="1500">
              <a:solidFill>
                <a:schemeClr val="bg2"/>
              </a:solidFill>
              <a:latin typeface="ＭＳ Ｐゴシック" pitchFamily="34" charset="-128"/>
            </a:endParaRPr>
          </a:p>
        </p:txBody>
      </p:sp>
      <p:sp>
        <p:nvSpPr>
          <p:cNvPr id="326732" name="Text Box 86"/>
          <p:cNvSpPr txBox="1">
            <a:spLocks noChangeArrowheads="1"/>
          </p:cNvSpPr>
          <p:nvPr/>
        </p:nvSpPr>
        <p:spPr bwMode="auto">
          <a:xfrm>
            <a:off x="6858000" y="3286125"/>
            <a:ext cx="1903413"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マラキ</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イエス</a:t>
            </a:r>
            <a:endParaRPr lang="ko-KR" altLang="en-US" sz="1500">
              <a:solidFill>
                <a:schemeClr val="bg2"/>
              </a:solidFill>
              <a:latin typeface="ＭＳ Ｐゴシック" pitchFamily="34" charset="-128"/>
            </a:endParaRPr>
          </a:p>
        </p:txBody>
      </p:sp>
      <p:sp>
        <p:nvSpPr>
          <p:cNvPr id="326733" name="Text Box 87"/>
          <p:cNvSpPr txBox="1">
            <a:spLocks noChangeArrowheads="1"/>
          </p:cNvSpPr>
          <p:nvPr/>
        </p:nvSpPr>
        <p:spPr bwMode="auto">
          <a:xfrm>
            <a:off x="852488" y="5500688"/>
            <a:ext cx="3867150"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イエス</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アウグスチヌス</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チャールズ大帝</a:t>
            </a:r>
            <a:endParaRPr lang="ko-KR" altLang="en-US" sz="1500">
              <a:solidFill>
                <a:schemeClr val="bg2"/>
              </a:solidFill>
              <a:latin typeface="ＭＳ Ｐゴシック" pitchFamily="34" charset="-128"/>
            </a:endParaRPr>
          </a:p>
        </p:txBody>
      </p:sp>
      <p:sp>
        <p:nvSpPr>
          <p:cNvPr id="326734" name="Text Box 88"/>
          <p:cNvSpPr txBox="1">
            <a:spLocks noChangeArrowheads="1"/>
          </p:cNvSpPr>
          <p:nvPr/>
        </p:nvSpPr>
        <p:spPr bwMode="auto">
          <a:xfrm>
            <a:off x="6837363" y="5500688"/>
            <a:ext cx="1922462"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ルター</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再臨主</a:t>
            </a:r>
            <a:endParaRPr lang="ko-KR" altLang="en-US" sz="1500">
              <a:solidFill>
                <a:schemeClr val="bg2"/>
              </a:solidFill>
              <a:latin typeface="ＭＳ Ｐゴシック" pitchFamily="34" charset="-128"/>
            </a:endParaRPr>
          </a:p>
        </p:txBody>
      </p:sp>
      <p:sp>
        <p:nvSpPr>
          <p:cNvPr id="326735" name="Text Box 89"/>
          <p:cNvSpPr txBox="1">
            <a:spLocks noChangeArrowheads="1"/>
          </p:cNvSpPr>
          <p:nvPr/>
        </p:nvSpPr>
        <p:spPr bwMode="auto">
          <a:xfrm>
            <a:off x="3521075" y="620713"/>
            <a:ext cx="998538" cy="730250"/>
          </a:xfrm>
          <a:prstGeom prst="rect">
            <a:avLst/>
          </a:prstGeom>
          <a:noFill/>
          <a:ln w="9525">
            <a:noFill/>
            <a:miter lim="800000"/>
            <a:headEnd/>
            <a:tailEnd/>
          </a:ln>
        </p:spPr>
        <p:txBody>
          <a:bodyPr wrap="none">
            <a:spAutoFit/>
          </a:bodyPr>
          <a:lstStyle/>
          <a:p>
            <a:pPr algn="ctr" latinLnBrk="0"/>
            <a:r>
              <a:rPr lang="ja-JP" altLang="en-US" sz="1400">
                <a:solidFill>
                  <a:schemeClr val="bg2"/>
                </a:solidFill>
                <a:latin typeface="ＭＳ Ｐゴシック" pitchFamily="34" charset="-128"/>
              </a:rPr>
              <a:t>アブラハム</a:t>
            </a:r>
          </a:p>
          <a:p>
            <a:pPr algn="ctr" latinLnBrk="0"/>
            <a:r>
              <a:rPr lang="ja-JP" altLang="en-US" sz="1400">
                <a:solidFill>
                  <a:schemeClr val="bg2"/>
                </a:solidFill>
                <a:latin typeface="ＭＳ Ｐゴシック" pitchFamily="34" charset="-128"/>
              </a:rPr>
              <a:t>イサク</a:t>
            </a:r>
          </a:p>
          <a:p>
            <a:pPr algn="ctr" latinLnBrk="0"/>
            <a:r>
              <a:rPr lang="ja-JP" altLang="en-US" sz="1400">
                <a:solidFill>
                  <a:schemeClr val="bg2"/>
                </a:solidFill>
                <a:latin typeface="ＭＳ Ｐゴシック" pitchFamily="34" charset="-128"/>
              </a:rPr>
              <a:t>ヤコブ</a:t>
            </a:r>
          </a:p>
        </p:txBody>
      </p:sp>
      <p:sp>
        <p:nvSpPr>
          <p:cNvPr id="326736" name="Text Box 90"/>
          <p:cNvSpPr txBox="1">
            <a:spLocks noChangeArrowheads="1"/>
          </p:cNvSpPr>
          <p:nvPr/>
        </p:nvSpPr>
        <p:spPr bwMode="auto">
          <a:xfrm>
            <a:off x="3648075" y="2916238"/>
            <a:ext cx="796925" cy="73025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サウル</a:t>
            </a:r>
          </a:p>
          <a:p>
            <a:pPr latinLnBrk="0"/>
            <a:r>
              <a:rPr lang="ja-JP" altLang="en-US" sz="1400">
                <a:solidFill>
                  <a:schemeClr val="bg2"/>
                </a:solidFill>
                <a:latin typeface="ＭＳ Ｐゴシック" pitchFamily="34" charset="-128"/>
              </a:rPr>
              <a:t>ダビデ</a:t>
            </a:r>
          </a:p>
          <a:p>
            <a:pPr latinLnBrk="0"/>
            <a:r>
              <a:rPr lang="ja-JP" altLang="en-US" sz="1400">
                <a:solidFill>
                  <a:schemeClr val="bg2"/>
                </a:solidFill>
                <a:latin typeface="ＭＳ Ｐゴシック" pitchFamily="34" charset="-128"/>
              </a:rPr>
              <a:t>ソロモン</a:t>
            </a:r>
          </a:p>
        </p:txBody>
      </p:sp>
      <p:sp>
        <p:nvSpPr>
          <p:cNvPr id="326737" name="Text Box 91"/>
          <p:cNvSpPr txBox="1">
            <a:spLocks noChangeArrowheads="1"/>
          </p:cNvSpPr>
          <p:nvPr/>
        </p:nvSpPr>
        <p:spPr bwMode="auto">
          <a:xfrm>
            <a:off x="4695825" y="1033463"/>
            <a:ext cx="4264025"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長子権</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ハラン</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　　カナン</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　ヨセフと会う</a:t>
            </a:r>
            <a:endParaRPr lang="ko-KR" altLang="en-US" sz="1500">
              <a:solidFill>
                <a:schemeClr val="bg2"/>
              </a:solidFill>
              <a:latin typeface="ＭＳ Ｐゴシック" pitchFamily="34" charset="-128"/>
            </a:endParaRPr>
          </a:p>
        </p:txBody>
      </p:sp>
      <p:sp>
        <p:nvSpPr>
          <p:cNvPr id="326738" name="Text Box 92"/>
          <p:cNvSpPr txBox="1">
            <a:spLocks noChangeArrowheads="1"/>
          </p:cNvSpPr>
          <p:nvPr/>
        </p:nvSpPr>
        <p:spPr bwMode="auto">
          <a:xfrm>
            <a:off x="1398588" y="3071813"/>
            <a:ext cx="6994525" cy="304800"/>
          </a:xfrm>
          <a:prstGeom prst="rect">
            <a:avLst/>
          </a:prstGeom>
          <a:noFill/>
          <a:ln w="9525">
            <a:noFill/>
            <a:miter lim="800000"/>
            <a:headEnd/>
            <a:tailEnd/>
          </a:ln>
        </p:spPr>
        <p:txBody>
          <a:bodyPr wrap="none">
            <a:spAutoFit/>
          </a:bodyPr>
          <a:lstStyle/>
          <a:p>
            <a:pPr latinLnBrk="0"/>
            <a:r>
              <a:rPr lang="ja-JP" altLang="en-US" sz="1400">
                <a:solidFill>
                  <a:srgbClr val="CC0000"/>
                </a:solidFill>
                <a:latin typeface="ＭＳ Ｐゴシック" pitchFamily="34" charset="-128"/>
              </a:rPr>
              <a:t>エジプト苦役     </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士師時代</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 　統一王国</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南北王朝      捕虜</a:t>
            </a:r>
            <a:r>
              <a:rPr lang="en-US" altLang="ko-KR" sz="1400">
                <a:solidFill>
                  <a:srgbClr val="CC0000"/>
                </a:solidFill>
                <a:latin typeface="ＭＳ Ｐゴシック" pitchFamily="34" charset="-128"/>
              </a:rPr>
              <a:t>/</a:t>
            </a:r>
            <a:r>
              <a:rPr lang="ja-JP" altLang="en-US" sz="1400">
                <a:solidFill>
                  <a:srgbClr val="CC0000"/>
                </a:solidFill>
                <a:latin typeface="ＭＳ Ｐゴシック" pitchFamily="34" charset="-128"/>
              </a:rPr>
              <a:t>帰還</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メ･降臨準備</a:t>
            </a:r>
            <a:endParaRPr lang="ko-KR" altLang="en-US" sz="1400">
              <a:solidFill>
                <a:srgbClr val="CC0000"/>
              </a:solidFill>
              <a:latin typeface="ＭＳ Ｐゴシック" pitchFamily="34" charset="-128"/>
            </a:endParaRPr>
          </a:p>
        </p:txBody>
      </p:sp>
      <p:sp>
        <p:nvSpPr>
          <p:cNvPr id="326739" name="Text Box 93"/>
          <p:cNvSpPr txBox="1">
            <a:spLocks noChangeArrowheads="1"/>
          </p:cNvSpPr>
          <p:nvPr/>
        </p:nvSpPr>
        <p:spPr bwMode="auto">
          <a:xfrm>
            <a:off x="1428750" y="5286375"/>
            <a:ext cx="7062788" cy="304800"/>
          </a:xfrm>
          <a:prstGeom prst="rect">
            <a:avLst/>
          </a:prstGeom>
          <a:noFill/>
          <a:ln w="9525">
            <a:noFill/>
            <a:miter lim="800000"/>
            <a:headEnd/>
            <a:tailEnd/>
          </a:ln>
        </p:spPr>
        <p:txBody>
          <a:bodyPr wrap="none">
            <a:spAutoFit/>
          </a:bodyPr>
          <a:lstStyle/>
          <a:p>
            <a:pPr latinLnBrk="0"/>
            <a:r>
              <a:rPr lang="ja-JP" altLang="en-US" sz="1400">
                <a:solidFill>
                  <a:srgbClr val="CC0000"/>
                </a:solidFill>
                <a:latin typeface="ＭＳ Ｐゴシック" pitchFamily="34" charset="-128"/>
              </a:rPr>
              <a:t>ローマ迫害            教区長制     </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キリスト王国</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東西王朝      捕虜</a:t>
            </a:r>
            <a:r>
              <a:rPr lang="en-US" altLang="ko-KR" sz="1400">
                <a:solidFill>
                  <a:srgbClr val="CC0000"/>
                </a:solidFill>
                <a:latin typeface="ＭＳ Ｐゴシック" pitchFamily="34" charset="-128"/>
              </a:rPr>
              <a:t>/</a:t>
            </a:r>
            <a:r>
              <a:rPr lang="ja-JP" altLang="en-US" sz="1400">
                <a:solidFill>
                  <a:srgbClr val="CC0000"/>
                </a:solidFill>
                <a:latin typeface="ＭＳ Ｐゴシック" pitchFamily="34" charset="-128"/>
              </a:rPr>
              <a:t>帰還</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メ･再降臨準備</a:t>
            </a:r>
            <a:endParaRPr lang="ko-KR" altLang="en-US" sz="1400">
              <a:solidFill>
                <a:srgbClr val="CC0000"/>
              </a:solidFill>
              <a:latin typeface="ＭＳ Ｐゴシック" pitchFamily="34" charset="-128"/>
            </a:endParaRPr>
          </a:p>
        </p:txBody>
      </p:sp>
      <p:sp>
        <p:nvSpPr>
          <p:cNvPr id="326740" name="Text Box 95"/>
          <p:cNvSpPr txBox="1">
            <a:spLocks noChangeArrowheads="1"/>
          </p:cNvSpPr>
          <p:nvPr/>
        </p:nvSpPr>
        <p:spPr bwMode="auto">
          <a:xfrm>
            <a:off x="403225" y="3521075"/>
            <a:ext cx="898525" cy="581025"/>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形</a:t>
            </a:r>
            <a:r>
              <a:rPr lang="ja-JP" altLang="en-US" sz="1600">
                <a:solidFill>
                  <a:schemeClr val="bg2"/>
                </a:solidFill>
                <a:latin typeface="Arial" charset="0"/>
              </a:rPr>
              <a:t>象</a:t>
            </a:r>
            <a:r>
              <a:rPr lang="ja-JP" altLang="en-US" sz="1600">
                <a:solidFill>
                  <a:schemeClr val="bg2"/>
                </a:solidFill>
                <a:latin typeface="ＭＳ Ｐゴシック" pitchFamily="34" charset="-128"/>
              </a:rPr>
              <a:t>的同時性</a:t>
            </a:r>
          </a:p>
        </p:txBody>
      </p:sp>
      <p:sp>
        <p:nvSpPr>
          <p:cNvPr id="326741" name="Text Box 96"/>
          <p:cNvSpPr txBox="1">
            <a:spLocks noChangeArrowheads="1"/>
          </p:cNvSpPr>
          <p:nvPr/>
        </p:nvSpPr>
        <p:spPr bwMode="auto">
          <a:xfrm>
            <a:off x="403225" y="5741988"/>
            <a:ext cx="898525" cy="581025"/>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実体的</a:t>
            </a:r>
          </a:p>
          <a:p>
            <a:pPr latinLnBrk="0"/>
            <a:r>
              <a:rPr lang="ja-JP" altLang="en-US" sz="1600">
                <a:solidFill>
                  <a:schemeClr val="bg2"/>
                </a:solidFill>
                <a:latin typeface="ＭＳ Ｐゴシック" pitchFamily="34" charset="-128"/>
              </a:rPr>
              <a:t>同時性</a:t>
            </a:r>
          </a:p>
        </p:txBody>
      </p:sp>
      <p:sp>
        <p:nvSpPr>
          <p:cNvPr id="326742" name="Text Box 97"/>
          <p:cNvSpPr txBox="1">
            <a:spLocks noChangeArrowheads="1"/>
          </p:cNvSpPr>
          <p:nvPr/>
        </p:nvSpPr>
        <p:spPr bwMode="auto">
          <a:xfrm>
            <a:off x="7904163" y="857250"/>
            <a:ext cx="692150"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Arial" charset="0"/>
              </a:rPr>
              <a:t>ヤコブ</a:t>
            </a:r>
          </a:p>
        </p:txBody>
      </p:sp>
      <p:sp>
        <p:nvSpPr>
          <p:cNvPr id="326743" name="Line 98"/>
          <p:cNvSpPr>
            <a:spLocks noChangeShapeType="1"/>
          </p:cNvSpPr>
          <p:nvPr/>
        </p:nvSpPr>
        <p:spPr bwMode="auto">
          <a:xfrm flipV="1">
            <a:off x="5072063" y="5802313"/>
            <a:ext cx="142875" cy="144462"/>
          </a:xfrm>
          <a:prstGeom prst="line">
            <a:avLst/>
          </a:prstGeom>
          <a:noFill/>
          <a:ln w="28575">
            <a:solidFill>
              <a:schemeClr val="bg2"/>
            </a:solidFill>
            <a:round/>
            <a:headEnd/>
            <a:tailEnd/>
          </a:ln>
        </p:spPr>
        <p:txBody>
          <a:bodyPr/>
          <a:lstStyle/>
          <a:p>
            <a:endParaRPr lang="ko-KR" altLang="en-US"/>
          </a:p>
        </p:txBody>
      </p:sp>
      <p:sp>
        <p:nvSpPr>
          <p:cNvPr id="326744" name="Line 99"/>
          <p:cNvSpPr>
            <a:spLocks noChangeShapeType="1"/>
          </p:cNvSpPr>
          <p:nvPr/>
        </p:nvSpPr>
        <p:spPr bwMode="auto">
          <a:xfrm>
            <a:off x="5072063" y="5946775"/>
            <a:ext cx="142875" cy="144463"/>
          </a:xfrm>
          <a:prstGeom prst="line">
            <a:avLst/>
          </a:prstGeom>
          <a:noFill/>
          <a:ln w="28575">
            <a:solidFill>
              <a:schemeClr val="bg2"/>
            </a:solidFill>
            <a:round/>
            <a:headEnd/>
            <a:tailEnd/>
          </a:ln>
        </p:spPr>
        <p:txBody>
          <a:bodyPr/>
          <a:lstStyle/>
          <a:p>
            <a:endParaRPr lang="ko-KR" altLang="en-US"/>
          </a:p>
        </p:txBody>
      </p:sp>
      <p:sp>
        <p:nvSpPr>
          <p:cNvPr id="326745" name="Line 100"/>
          <p:cNvSpPr>
            <a:spLocks noChangeShapeType="1"/>
          </p:cNvSpPr>
          <p:nvPr/>
        </p:nvSpPr>
        <p:spPr bwMode="auto">
          <a:xfrm flipV="1">
            <a:off x="5080000" y="3573463"/>
            <a:ext cx="142875" cy="144462"/>
          </a:xfrm>
          <a:prstGeom prst="line">
            <a:avLst/>
          </a:prstGeom>
          <a:noFill/>
          <a:ln w="28575">
            <a:solidFill>
              <a:schemeClr val="bg2"/>
            </a:solidFill>
            <a:round/>
            <a:headEnd/>
            <a:tailEnd/>
          </a:ln>
        </p:spPr>
        <p:txBody>
          <a:bodyPr/>
          <a:lstStyle/>
          <a:p>
            <a:endParaRPr lang="ko-KR" altLang="en-US"/>
          </a:p>
        </p:txBody>
      </p:sp>
      <p:sp>
        <p:nvSpPr>
          <p:cNvPr id="326746" name="Line 101"/>
          <p:cNvSpPr>
            <a:spLocks noChangeShapeType="1"/>
          </p:cNvSpPr>
          <p:nvPr/>
        </p:nvSpPr>
        <p:spPr bwMode="auto">
          <a:xfrm>
            <a:off x="5080000" y="3717925"/>
            <a:ext cx="142875" cy="144463"/>
          </a:xfrm>
          <a:prstGeom prst="line">
            <a:avLst/>
          </a:prstGeom>
          <a:noFill/>
          <a:ln w="28575">
            <a:solidFill>
              <a:schemeClr val="bg2"/>
            </a:solidFill>
            <a:round/>
            <a:headEnd/>
            <a:tailEnd/>
          </a:ln>
        </p:spPr>
        <p:txBody>
          <a:bodyPr/>
          <a:lstStyle/>
          <a:p>
            <a:endParaRPr lang="ko-KR" altLang="en-US"/>
          </a:p>
        </p:txBody>
      </p:sp>
      <p:sp>
        <p:nvSpPr>
          <p:cNvPr id="326747" name="Text Box 103"/>
          <p:cNvSpPr txBox="1">
            <a:spLocks noChangeArrowheads="1"/>
          </p:cNvSpPr>
          <p:nvPr/>
        </p:nvSpPr>
        <p:spPr bwMode="auto">
          <a:xfrm>
            <a:off x="5165725" y="5692775"/>
            <a:ext cx="361950" cy="517525"/>
          </a:xfrm>
          <a:prstGeom prst="rect">
            <a:avLst/>
          </a:prstGeom>
          <a:noFill/>
          <a:ln w="9525">
            <a:noFill/>
            <a:miter lim="800000"/>
            <a:headEnd/>
            <a:tailEnd/>
          </a:ln>
        </p:spPr>
        <p:txBody>
          <a:bodyPr wrap="none">
            <a:spAutoFit/>
          </a:bodyPr>
          <a:lstStyle/>
          <a:p>
            <a:pPr latinLnBrk="0"/>
            <a:r>
              <a:rPr lang="ja-JP" altLang="en-US" sz="1400">
                <a:solidFill>
                  <a:schemeClr val="bg2"/>
                </a:solidFill>
                <a:latin typeface="Arial" charset="0"/>
              </a:rPr>
              <a:t>東</a:t>
            </a:r>
          </a:p>
          <a:p>
            <a:pPr latinLnBrk="0"/>
            <a:r>
              <a:rPr lang="ja-JP" altLang="en-US" sz="1400">
                <a:solidFill>
                  <a:schemeClr val="bg2"/>
                </a:solidFill>
                <a:latin typeface="Arial" charset="0"/>
              </a:rPr>
              <a:t>西</a:t>
            </a:r>
          </a:p>
        </p:txBody>
      </p:sp>
      <p:sp>
        <p:nvSpPr>
          <p:cNvPr id="326748" name="Line 27"/>
          <p:cNvSpPr>
            <a:spLocks noChangeShapeType="1"/>
          </p:cNvSpPr>
          <p:nvPr/>
        </p:nvSpPr>
        <p:spPr bwMode="auto">
          <a:xfrm>
            <a:off x="2605088" y="1341438"/>
            <a:ext cx="0" cy="287337"/>
          </a:xfrm>
          <a:prstGeom prst="line">
            <a:avLst/>
          </a:prstGeom>
          <a:noFill/>
          <a:ln w="19050">
            <a:solidFill>
              <a:schemeClr val="bg2"/>
            </a:solidFill>
            <a:round/>
            <a:headEnd/>
            <a:tailEnd/>
          </a:ln>
        </p:spPr>
        <p:txBody>
          <a:bodyPr/>
          <a:lstStyle/>
          <a:p>
            <a:endParaRPr lang="ko-KR" altLang="en-US"/>
          </a:p>
        </p:txBody>
      </p:sp>
      <p:sp>
        <p:nvSpPr>
          <p:cNvPr id="326749" name="Line 28"/>
          <p:cNvSpPr>
            <a:spLocks noChangeShapeType="1"/>
          </p:cNvSpPr>
          <p:nvPr/>
        </p:nvSpPr>
        <p:spPr bwMode="auto">
          <a:xfrm>
            <a:off x="4011613" y="1357313"/>
            <a:ext cx="0" cy="287337"/>
          </a:xfrm>
          <a:prstGeom prst="line">
            <a:avLst/>
          </a:prstGeom>
          <a:noFill/>
          <a:ln w="19050">
            <a:solidFill>
              <a:schemeClr val="bg2"/>
            </a:solidFill>
            <a:round/>
            <a:headEnd/>
            <a:tailEnd/>
          </a:ln>
        </p:spPr>
        <p:txBody>
          <a:bodyPr/>
          <a:lstStyle/>
          <a:p>
            <a:endParaRPr lang="ko-KR" altLang="en-US"/>
          </a:p>
        </p:txBody>
      </p:sp>
      <p:sp>
        <p:nvSpPr>
          <p:cNvPr id="326750" name="Text Box 94"/>
          <p:cNvSpPr txBox="1">
            <a:spLocks noChangeArrowheads="1"/>
          </p:cNvSpPr>
          <p:nvPr/>
        </p:nvSpPr>
        <p:spPr bwMode="auto">
          <a:xfrm>
            <a:off x="403225" y="1281113"/>
            <a:ext cx="798513"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象徴的</a:t>
            </a:r>
          </a:p>
          <a:p>
            <a:pPr latinLnBrk="0"/>
            <a:r>
              <a:rPr lang="ja-JP" altLang="en-US" sz="1600">
                <a:solidFill>
                  <a:schemeClr val="bg2"/>
                </a:solidFill>
                <a:latin typeface="ＭＳ Ｐゴシック" pitchFamily="34" charset="-128"/>
              </a:rPr>
              <a:t>同時性</a:t>
            </a:r>
          </a:p>
        </p:txBody>
      </p:sp>
      <p:sp>
        <p:nvSpPr>
          <p:cNvPr id="326751" name="Line 21"/>
          <p:cNvSpPr>
            <a:spLocks noChangeShapeType="1"/>
          </p:cNvSpPr>
          <p:nvPr/>
        </p:nvSpPr>
        <p:spPr bwMode="auto">
          <a:xfrm>
            <a:off x="1203325" y="1341438"/>
            <a:ext cx="0" cy="287337"/>
          </a:xfrm>
          <a:prstGeom prst="line">
            <a:avLst/>
          </a:prstGeom>
          <a:noFill/>
          <a:ln w="19050">
            <a:solidFill>
              <a:schemeClr val="bg2"/>
            </a:solidFill>
            <a:round/>
            <a:headEnd/>
            <a:tailEnd/>
          </a:ln>
        </p:spPr>
        <p:txBody>
          <a:bodyPr/>
          <a:lstStyle/>
          <a:p>
            <a:endParaRPr lang="ko-KR" altLang="en-US"/>
          </a:p>
        </p:txBody>
      </p:sp>
      <p:sp>
        <p:nvSpPr>
          <p:cNvPr id="326752" name="Line 22"/>
          <p:cNvSpPr>
            <a:spLocks noChangeShapeType="1"/>
          </p:cNvSpPr>
          <p:nvPr/>
        </p:nvSpPr>
        <p:spPr bwMode="auto">
          <a:xfrm>
            <a:off x="1203325" y="3573463"/>
            <a:ext cx="0" cy="287337"/>
          </a:xfrm>
          <a:prstGeom prst="line">
            <a:avLst/>
          </a:prstGeom>
          <a:noFill/>
          <a:ln w="19050">
            <a:solidFill>
              <a:schemeClr val="bg2"/>
            </a:solidFill>
            <a:round/>
            <a:headEnd/>
            <a:tailEnd/>
          </a:ln>
        </p:spPr>
        <p:txBody>
          <a:bodyPr/>
          <a:lstStyle/>
          <a:p>
            <a:endParaRPr lang="ko-KR" altLang="en-US"/>
          </a:p>
        </p:txBody>
      </p:sp>
      <p:sp>
        <p:nvSpPr>
          <p:cNvPr id="326753" name="Line 32"/>
          <p:cNvSpPr>
            <a:spLocks noChangeShapeType="1"/>
          </p:cNvSpPr>
          <p:nvPr/>
        </p:nvSpPr>
        <p:spPr bwMode="auto">
          <a:xfrm>
            <a:off x="2608263" y="3575050"/>
            <a:ext cx="0" cy="287338"/>
          </a:xfrm>
          <a:prstGeom prst="line">
            <a:avLst/>
          </a:prstGeom>
          <a:noFill/>
          <a:ln w="19050">
            <a:solidFill>
              <a:schemeClr val="bg2"/>
            </a:solidFill>
            <a:round/>
            <a:headEnd/>
            <a:tailEnd/>
          </a:ln>
        </p:spPr>
        <p:txBody>
          <a:bodyPr/>
          <a:lstStyle/>
          <a:p>
            <a:endParaRPr lang="ko-KR" altLang="en-US"/>
          </a:p>
        </p:txBody>
      </p:sp>
      <p:sp>
        <p:nvSpPr>
          <p:cNvPr id="326754" name="Line 33"/>
          <p:cNvSpPr>
            <a:spLocks noChangeShapeType="1"/>
          </p:cNvSpPr>
          <p:nvPr/>
        </p:nvSpPr>
        <p:spPr bwMode="auto">
          <a:xfrm>
            <a:off x="4000500" y="3575050"/>
            <a:ext cx="0" cy="287338"/>
          </a:xfrm>
          <a:prstGeom prst="line">
            <a:avLst/>
          </a:prstGeom>
          <a:noFill/>
          <a:ln w="19050">
            <a:solidFill>
              <a:schemeClr val="bg2"/>
            </a:solidFill>
            <a:round/>
            <a:headEnd/>
            <a:tailEnd/>
          </a:ln>
        </p:spPr>
        <p:txBody>
          <a:bodyPr/>
          <a:lstStyle/>
          <a:p>
            <a:endParaRPr lang="ko-KR" altLang="en-US"/>
          </a:p>
        </p:txBody>
      </p:sp>
      <p:sp>
        <p:nvSpPr>
          <p:cNvPr id="326755" name="Line 23"/>
          <p:cNvSpPr>
            <a:spLocks noChangeShapeType="1"/>
          </p:cNvSpPr>
          <p:nvPr/>
        </p:nvSpPr>
        <p:spPr bwMode="auto">
          <a:xfrm>
            <a:off x="1203325" y="5802313"/>
            <a:ext cx="0" cy="287337"/>
          </a:xfrm>
          <a:prstGeom prst="line">
            <a:avLst/>
          </a:prstGeom>
          <a:noFill/>
          <a:ln w="19050">
            <a:solidFill>
              <a:schemeClr val="bg2"/>
            </a:solidFill>
            <a:round/>
            <a:headEnd/>
            <a:tailEnd/>
          </a:ln>
        </p:spPr>
        <p:txBody>
          <a:bodyPr/>
          <a:lstStyle/>
          <a:p>
            <a:endParaRPr lang="ko-KR" altLang="en-US"/>
          </a:p>
        </p:txBody>
      </p:sp>
      <p:sp>
        <p:nvSpPr>
          <p:cNvPr id="326756" name="Line 37"/>
          <p:cNvSpPr>
            <a:spLocks noChangeShapeType="1"/>
          </p:cNvSpPr>
          <p:nvPr/>
        </p:nvSpPr>
        <p:spPr bwMode="auto">
          <a:xfrm>
            <a:off x="2608263" y="5762625"/>
            <a:ext cx="0" cy="358775"/>
          </a:xfrm>
          <a:prstGeom prst="line">
            <a:avLst/>
          </a:prstGeom>
          <a:noFill/>
          <a:ln w="19050">
            <a:solidFill>
              <a:schemeClr val="bg2"/>
            </a:solidFill>
            <a:round/>
            <a:headEnd/>
            <a:tailEnd/>
          </a:ln>
        </p:spPr>
        <p:txBody>
          <a:bodyPr/>
          <a:lstStyle/>
          <a:p>
            <a:endParaRPr lang="ko-KR" altLang="en-US"/>
          </a:p>
        </p:txBody>
      </p:sp>
      <p:sp>
        <p:nvSpPr>
          <p:cNvPr id="326757" name="Line 38"/>
          <p:cNvSpPr>
            <a:spLocks noChangeShapeType="1"/>
          </p:cNvSpPr>
          <p:nvPr/>
        </p:nvSpPr>
        <p:spPr bwMode="auto">
          <a:xfrm>
            <a:off x="4000500" y="5781675"/>
            <a:ext cx="0" cy="358775"/>
          </a:xfrm>
          <a:prstGeom prst="line">
            <a:avLst/>
          </a:prstGeom>
          <a:noFill/>
          <a:ln w="19050">
            <a:solidFill>
              <a:schemeClr val="bg2"/>
            </a:solidFill>
            <a:round/>
            <a:headEnd/>
            <a:tailEnd/>
          </a:ln>
        </p:spPr>
        <p:txBody>
          <a:bodyPr/>
          <a:lstStyle/>
          <a:p>
            <a:endParaRPr lang="ko-KR" altLang="en-US"/>
          </a:p>
        </p:txBody>
      </p:sp>
      <p:sp>
        <p:nvSpPr>
          <p:cNvPr id="326758" name="Text Box 102"/>
          <p:cNvSpPr txBox="1">
            <a:spLocks noChangeArrowheads="1"/>
          </p:cNvSpPr>
          <p:nvPr/>
        </p:nvSpPr>
        <p:spPr bwMode="auto">
          <a:xfrm>
            <a:off x="5172075" y="3455988"/>
            <a:ext cx="361950" cy="517525"/>
          </a:xfrm>
          <a:prstGeom prst="rect">
            <a:avLst/>
          </a:prstGeom>
          <a:noFill/>
          <a:ln w="9525">
            <a:noFill/>
            <a:miter lim="800000"/>
            <a:headEnd/>
            <a:tailEnd/>
          </a:ln>
        </p:spPr>
        <p:txBody>
          <a:bodyPr wrap="none">
            <a:spAutoFit/>
          </a:bodyPr>
          <a:lstStyle/>
          <a:p>
            <a:pPr latinLnBrk="0"/>
            <a:r>
              <a:rPr lang="ja-JP" altLang="en-US" sz="1400">
                <a:solidFill>
                  <a:schemeClr val="bg2"/>
                </a:solidFill>
                <a:latin typeface="Arial" charset="0"/>
              </a:rPr>
              <a:t>北</a:t>
            </a:r>
          </a:p>
          <a:p>
            <a:pPr latinLnBrk="0"/>
            <a:r>
              <a:rPr lang="ja-JP" altLang="en-US" sz="1400">
                <a:solidFill>
                  <a:schemeClr val="bg2"/>
                </a:solidFill>
                <a:latin typeface="Arial" charset="0"/>
              </a:rPr>
              <a:t>南</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p:nvPr/>
        </p:nvCxnSpPr>
        <p:spPr>
          <a:xfrm>
            <a:off x="3889375" y="4672013"/>
            <a:ext cx="4572000"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1238250" y="4605338"/>
            <a:ext cx="2797175" cy="128587"/>
          </a:xfrm>
          <a:prstGeom prst="rect">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27683" name="Line 46"/>
          <p:cNvSpPr>
            <a:spLocks noChangeShapeType="1"/>
          </p:cNvSpPr>
          <p:nvPr/>
        </p:nvSpPr>
        <p:spPr bwMode="auto">
          <a:xfrm>
            <a:off x="8464550" y="1784350"/>
            <a:ext cx="0" cy="3200400"/>
          </a:xfrm>
          <a:prstGeom prst="line">
            <a:avLst/>
          </a:prstGeom>
          <a:noFill/>
          <a:ln w="19050" cap="rnd">
            <a:solidFill>
              <a:schemeClr val="bg2"/>
            </a:solidFill>
            <a:prstDash val="sysDot"/>
            <a:round/>
            <a:headEnd/>
            <a:tailEnd/>
          </a:ln>
        </p:spPr>
        <p:txBody>
          <a:bodyPr/>
          <a:lstStyle/>
          <a:p>
            <a:endParaRPr lang="ko-KR" altLang="en-US"/>
          </a:p>
        </p:txBody>
      </p:sp>
      <p:sp>
        <p:nvSpPr>
          <p:cNvPr id="327684" name="Line 41"/>
          <p:cNvSpPr>
            <a:spLocks noChangeShapeType="1"/>
          </p:cNvSpPr>
          <p:nvPr/>
        </p:nvSpPr>
        <p:spPr bwMode="auto">
          <a:xfrm>
            <a:off x="2649538" y="1636713"/>
            <a:ext cx="0" cy="3352800"/>
          </a:xfrm>
          <a:prstGeom prst="line">
            <a:avLst/>
          </a:prstGeom>
          <a:noFill/>
          <a:ln w="19050" cap="rnd">
            <a:solidFill>
              <a:schemeClr val="bg2"/>
            </a:solidFill>
            <a:prstDash val="sysDot"/>
            <a:round/>
            <a:headEnd/>
            <a:tailEnd/>
          </a:ln>
        </p:spPr>
        <p:txBody>
          <a:bodyPr/>
          <a:lstStyle/>
          <a:p>
            <a:endParaRPr lang="ko-KR" altLang="en-US"/>
          </a:p>
        </p:txBody>
      </p:sp>
      <p:sp>
        <p:nvSpPr>
          <p:cNvPr id="327685" name="Line 42"/>
          <p:cNvSpPr>
            <a:spLocks noChangeShapeType="1"/>
          </p:cNvSpPr>
          <p:nvPr/>
        </p:nvSpPr>
        <p:spPr bwMode="auto">
          <a:xfrm flipH="1">
            <a:off x="4056063" y="1636713"/>
            <a:ext cx="0" cy="3352800"/>
          </a:xfrm>
          <a:prstGeom prst="line">
            <a:avLst/>
          </a:prstGeom>
          <a:noFill/>
          <a:ln w="19050" cap="rnd">
            <a:solidFill>
              <a:schemeClr val="bg2"/>
            </a:solidFill>
            <a:prstDash val="sysDot"/>
            <a:round/>
            <a:headEnd/>
            <a:tailEnd/>
          </a:ln>
        </p:spPr>
        <p:txBody>
          <a:bodyPr/>
          <a:lstStyle/>
          <a:p>
            <a:endParaRPr lang="ko-KR" altLang="en-US"/>
          </a:p>
        </p:txBody>
      </p:sp>
      <p:sp>
        <p:nvSpPr>
          <p:cNvPr id="327686" name="Line 43"/>
          <p:cNvSpPr>
            <a:spLocks noChangeShapeType="1"/>
          </p:cNvSpPr>
          <p:nvPr/>
        </p:nvSpPr>
        <p:spPr bwMode="auto">
          <a:xfrm flipH="1">
            <a:off x="5116513" y="1712913"/>
            <a:ext cx="0" cy="3276600"/>
          </a:xfrm>
          <a:prstGeom prst="line">
            <a:avLst/>
          </a:prstGeom>
          <a:noFill/>
          <a:ln w="19050" cap="rnd">
            <a:solidFill>
              <a:schemeClr val="bg2"/>
            </a:solidFill>
            <a:prstDash val="sysDot"/>
            <a:round/>
            <a:headEnd/>
            <a:tailEnd/>
          </a:ln>
        </p:spPr>
        <p:txBody>
          <a:bodyPr/>
          <a:lstStyle/>
          <a:p>
            <a:endParaRPr lang="ko-KR" altLang="en-US"/>
          </a:p>
        </p:txBody>
      </p:sp>
      <p:sp>
        <p:nvSpPr>
          <p:cNvPr id="327687" name="Line 44"/>
          <p:cNvSpPr>
            <a:spLocks noChangeShapeType="1"/>
          </p:cNvSpPr>
          <p:nvPr/>
        </p:nvSpPr>
        <p:spPr bwMode="auto">
          <a:xfrm>
            <a:off x="6191250" y="1725613"/>
            <a:ext cx="1588" cy="3260725"/>
          </a:xfrm>
          <a:prstGeom prst="line">
            <a:avLst/>
          </a:prstGeom>
          <a:noFill/>
          <a:ln w="19050" cap="rnd">
            <a:solidFill>
              <a:schemeClr val="bg2"/>
            </a:solidFill>
            <a:prstDash val="sysDot"/>
            <a:round/>
            <a:headEnd/>
            <a:tailEnd/>
          </a:ln>
        </p:spPr>
        <p:txBody>
          <a:bodyPr/>
          <a:lstStyle/>
          <a:p>
            <a:endParaRPr lang="ko-KR" altLang="en-US"/>
          </a:p>
        </p:txBody>
      </p:sp>
      <p:sp>
        <p:nvSpPr>
          <p:cNvPr id="327688" name="Line 45"/>
          <p:cNvSpPr>
            <a:spLocks noChangeShapeType="1"/>
          </p:cNvSpPr>
          <p:nvPr/>
        </p:nvSpPr>
        <p:spPr bwMode="auto">
          <a:xfrm flipH="1">
            <a:off x="7254875" y="1663700"/>
            <a:ext cx="7938" cy="3332163"/>
          </a:xfrm>
          <a:prstGeom prst="line">
            <a:avLst/>
          </a:prstGeom>
          <a:noFill/>
          <a:ln w="19050" cap="rnd">
            <a:solidFill>
              <a:schemeClr val="bg2"/>
            </a:solidFill>
            <a:prstDash val="sysDot"/>
            <a:round/>
            <a:headEnd/>
            <a:tailEnd/>
          </a:ln>
        </p:spPr>
        <p:txBody>
          <a:bodyPr/>
          <a:lstStyle/>
          <a:p>
            <a:endParaRPr lang="ko-KR" altLang="en-US"/>
          </a:p>
        </p:txBody>
      </p:sp>
      <p:sp>
        <p:nvSpPr>
          <p:cNvPr id="327689" name="Line 40"/>
          <p:cNvSpPr>
            <a:spLocks noChangeShapeType="1"/>
          </p:cNvSpPr>
          <p:nvPr/>
        </p:nvSpPr>
        <p:spPr bwMode="auto">
          <a:xfrm>
            <a:off x="1244600" y="1662113"/>
            <a:ext cx="0" cy="3327400"/>
          </a:xfrm>
          <a:prstGeom prst="line">
            <a:avLst/>
          </a:prstGeom>
          <a:noFill/>
          <a:ln w="19050" cap="rnd">
            <a:solidFill>
              <a:schemeClr val="bg2"/>
            </a:solidFill>
            <a:prstDash val="sysDot"/>
            <a:round/>
            <a:headEnd/>
            <a:tailEnd/>
          </a:ln>
        </p:spPr>
        <p:txBody>
          <a:bodyPr/>
          <a:lstStyle/>
          <a:p>
            <a:endParaRPr lang="ko-KR" altLang="en-US"/>
          </a:p>
        </p:txBody>
      </p:sp>
      <p:sp>
        <p:nvSpPr>
          <p:cNvPr id="327690" name="Text Box 2"/>
          <p:cNvSpPr txBox="1">
            <a:spLocks noChangeArrowheads="1"/>
          </p:cNvSpPr>
          <p:nvPr/>
        </p:nvSpPr>
        <p:spPr bwMode="auto">
          <a:xfrm>
            <a:off x="168275" y="357188"/>
            <a:ext cx="8689975" cy="10064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三、 摂理的同時性からみた復帰摂理時代と</a:t>
            </a:r>
            <a:endParaRPr lang="en-US" altLang="ja-JP" sz="3000">
              <a:solidFill>
                <a:schemeClr val="bg2"/>
              </a:solidFill>
              <a:latin typeface="ＭＳ Ｐゴシック" pitchFamily="34" charset="-128"/>
            </a:endParaRPr>
          </a:p>
          <a:p>
            <a:pPr latinLnBrk="0"/>
            <a:r>
              <a:rPr lang="en-US" altLang="ja-JP" sz="3000">
                <a:solidFill>
                  <a:schemeClr val="bg2"/>
                </a:solidFill>
                <a:latin typeface="ＭＳ Ｐゴシック" pitchFamily="34" charset="-128"/>
              </a:rPr>
              <a:t>                                          </a:t>
            </a:r>
            <a:r>
              <a:rPr lang="ja-JP" altLang="en-US" sz="3000">
                <a:solidFill>
                  <a:schemeClr val="bg2"/>
                </a:solidFill>
                <a:latin typeface="ＭＳ Ｐゴシック" pitchFamily="34" charset="-128"/>
              </a:rPr>
              <a:t>復帰摂理延長時代</a:t>
            </a:r>
          </a:p>
        </p:txBody>
      </p:sp>
      <p:sp>
        <p:nvSpPr>
          <p:cNvPr id="327691" name="Line 16"/>
          <p:cNvSpPr>
            <a:spLocks noChangeShapeType="1"/>
          </p:cNvSpPr>
          <p:nvPr/>
        </p:nvSpPr>
        <p:spPr bwMode="auto">
          <a:xfrm>
            <a:off x="5113338" y="4524375"/>
            <a:ext cx="0" cy="287338"/>
          </a:xfrm>
          <a:prstGeom prst="line">
            <a:avLst/>
          </a:prstGeom>
          <a:noFill/>
          <a:ln w="19050">
            <a:solidFill>
              <a:schemeClr val="bg2"/>
            </a:solidFill>
            <a:round/>
            <a:headEnd/>
            <a:tailEnd/>
          </a:ln>
        </p:spPr>
        <p:txBody>
          <a:bodyPr/>
          <a:lstStyle/>
          <a:p>
            <a:endParaRPr lang="ko-KR" altLang="en-US"/>
          </a:p>
        </p:txBody>
      </p:sp>
      <p:sp>
        <p:nvSpPr>
          <p:cNvPr id="327692" name="Line 17"/>
          <p:cNvSpPr>
            <a:spLocks noChangeShapeType="1"/>
          </p:cNvSpPr>
          <p:nvPr/>
        </p:nvSpPr>
        <p:spPr bwMode="auto">
          <a:xfrm>
            <a:off x="6192838" y="4524375"/>
            <a:ext cx="0" cy="287338"/>
          </a:xfrm>
          <a:prstGeom prst="line">
            <a:avLst/>
          </a:prstGeom>
          <a:noFill/>
          <a:ln w="19050">
            <a:solidFill>
              <a:schemeClr val="bg2"/>
            </a:solidFill>
            <a:round/>
            <a:headEnd/>
            <a:tailEnd/>
          </a:ln>
        </p:spPr>
        <p:txBody>
          <a:bodyPr/>
          <a:lstStyle/>
          <a:p>
            <a:endParaRPr lang="ko-KR" altLang="en-US"/>
          </a:p>
        </p:txBody>
      </p:sp>
      <p:sp>
        <p:nvSpPr>
          <p:cNvPr id="327693" name="Text Box 22"/>
          <p:cNvSpPr txBox="1">
            <a:spLocks noChangeArrowheads="1"/>
          </p:cNvSpPr>
          <p:nvPr/>
        </p:nvSpPr>
        <p:spPr bwMode="auto">
          <a:xfrm>
            <a:off x="6897688" y="1714500"/>
            <a:ext cx="1903412"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マラキ</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イエス</a:t>
            </a:r>
            <a:endParaRPr lang="ko-KR" altLang="en-US" sz="1500">
              <a:solidFill>
                <a:schemeClr val="bg2"/>
              </a:solidFill>
              <a:latin typeface="ＭＳ Ｐゴシック" pitchFamily="34" charset="-128"/>
            </a:endParaRPr>
          </a:p>
        </p:txBody>
      </p:sp>
      <p:sp>
        <p:nvSpPr>
          <p:cNvPr id="327694" name="Text Box 23"/>
          <p:cNvSpPr txBox="1">
            <a:spLocks noChangeArrowheads="1"/>
          </p:cNvSpPr>
          <p:nvPr/>
        </p:nvSpPr>
        <p:spPr bwMode="auto">
          <a:xfrm>
            <a:off x="903288" y="4214813"/>
            <a:ext cx="3925887"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イエス</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アウグスチヌス</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チャールズ大帝</a:t>
            </a:r>
            <a:endParaRPr lang="ko-KR" altLang="en-US" sz="1500">
              <a:solidFill>
                <a:schemeClr val="bg2"/>
              </a:solidFill>
              <a:latin typeface="ＭＳ Ｐゴシック" pitchFamily="34" charset="-128"/>
            </a:endParaRPr>
          </a:p>
        </p:txBody>
      </p:sp>
      <p:sp>
        <p:nvSpPr>
          <p:cNvPr id="327695" name="Text Box 24"/>
          <p:cNvSpPr txBox="1">
            <a:spLocks noChangeArrowheads="1"/>
          </p:cNvSpPr>
          <p:nvPr/>
        </p:nvSpPr>
        <p:spPr bwMode="auto">
          <a:xfrm>
            <a:off x="7023100" y="4248150"/>
            <a:ext cx="1958975" cy="320675"/>
          </a:xfrm>
          <a:prstGeom prst="rect">
            <a:avLst/>
          </a:prstGeom>
          <a:noFill/>
          <a:ln w="9525">
            <a:noFill/>
            <a:miter lim="800000"/>
            <a:headEnd/>
            <a:tailEnd/>
          </a:ln>
        </p:spPr>
        <p:txBody>
          <a:bodyPr>
            <a:spAutoFit/>
          </a:bodyPr>
          <a:lstStyle/>
          <a:p>
            <a:pPr latinLnBrk="0"/>
            <a:r>
              <a:rPr lang="ja-JP" altLang="en-US" sz="1500">
                <a:solidFill>
                  <a:schemeClr val="bg2"/>
                </a:solidFill>
                <a:latin typeface="ＭＳ Ｐゴシック" pitchFamily="34" charset="-128"/>
              </a:rPr>
              <a:t>ルター</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 </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再臨主</a:t>
            </a:r>
            <a:endParaRPr lang="ko-KR" altLang="en-US" sz="1500">
              <a:solidFill>
                <a:schemeClr val="bg2"/>
              </a:solidFill>
              <a:latin typeface="ＭＳ Ｐゴシック" pitchFamily="34" charset="-128"/>
            </a:endParaRPr>
          </a:p>
        </p:txBody>
      </p:sp>
      <p:sp>
        <p:nvSpPr>
          <p:cNvPr id="327696" name="Text Box 25"/>
          <p:cNvSpPr txBox="1">
            <a:spLocks noChangeArrowheads="1"/>
          </p:cNvSpPr>
          <p:nvPr/>
        </p:nvSpPr>
        <p:spPr bwMode="auto">
          <a:xfrm>
            <a:off x="3681413" y="1357313"/>
            <a:ext cx="752475" cy="687387"/>
          </a:xfrm>
          <a:prstGeom prst="rect">
            <a:avLst/>
          </a:prstGeom>
          <a:noFill/>
          <a:ln w="9525">
            <a:noFill/>
            <a:miter lim="800000"/>
            <a:headEnd/>
            <a:tailEnd/>
          </a:ln>
        </p:spPr>
        <p:txBody>
          <a:bodyPr wrap="none">
            <a:spAutoFit/>
          </a:bodyPr>
          <a:lstStyle/>
          <a:p>
            <a:pPr algn="ctr" latinLnBrk="0"/>
            <a:r>
              <a:rPr lang="ja-JP" altLang="en-US" sz="1300">
                <a:solidFill>
                  <a:schemeClr val="bg2"/>
                </a:solidFill>
                <a:latin typeface="ＭＳ Ｐゴシック" pitchFamily="34" charset="-128"/>
              </a:rPr>
              <a:t>サウル</a:t>
            </a:r>
          </a:p>
          <a:p>
            <a:pPr algn="ctr" latinLnBrk="0"/>
            <a:r>
              <a:rPr lang="ja-JP" altLang="en-US" sz="1300">
                <a:solidFill>
                  <a:schemeClr val="bg2"/>
                </a:solidFill>
                <a:latin typeface="ＭＳ Ｐゴシック" pitchFamily="34" charset="-128"/>
              </a:rPr>
              <a:t>ダビデ</a:t>
            </a:r>
          </a:p>
          <a:p>
            <a:pPr algn="ctr" latinLnBrk="0"/>
            <a:r>
              <a:rPr lang="ja-JP" altLang="en-US" sz="1300">
                <a:solidFill>
                  <a:schemeClr val="bg2"/>
                </a:solidFill>
                <a:latin typeface="ＭＳ Ｐゴシック" pitchFamily="34" charset="-128"/>
              </a:rPr>
              <a:t>ソロモン</a:t>
            </a:r>
          </a:p>
        </p:txBody>
      </p:sp>
      <p:sp>
        <p:nvSpPr>
          <p:cNvPr id="327697" name="Text Box 26"/>
          <p:cNvSpPr txBox="1">
            <a:spLocks noChangeArrowheads="1"/>
          </p:cNvSpPr>
          <p:nvPr/>
        </p:nvSpPr>
        <p:spPr bwMode="auto">
          <a:xfrm>
            <a:off x="363538" y="2576513"/>
            <a:ext cx="836612" cy="868362"/>
          </a:xfrm>
          <a:prstGeom prst="rect">
            <a:avLst/>
          </a:prstGeom>
          <a:noFill/>
          <a:ln w="9525">
            <a:noFill/>
            <a:miter lim="800000"/>
            <a:headEnd/>
            <a:tailEnd/>
          </a:ln>
        </p:spPr>
        <p:txBody>
          <a:bodyPr wrap="none">
            <a:spAutoFit/>
          </a:bodyPr>
          <a:lstStyle/>
          <a:p>
            <a:pPr latinLnBrk="0"/>
            <a:r>
              <a:rPr lang="ja-JP" altLang="en-US" sz="1700">
                <a:solidFill>
                  <a:srgbClr val="CC0000"/>
                </a:solidFill>
                <a:latin typeface="ＭＳ Ｐゴシック" pitchFamily="34" charset="-128"/>
              </a:rPr>
              <a:t>条件物</a:t>
            </a:r>
            <a:endParaRPr lang="en-US" altLang="ja-JP" sz="1700">
              <a:solidFill>
                <a:srgbClr val="CC0000"/>
              </a:solidFill>
              <a:latin typeface="ＭＳ Ｐゴシック" pitchFamily="34" charset="-128"/>
            </a:endParaRPr>
          </a:p>
          <a:p>
            <a:pPr latinLnBrk="0"/>
            <a:endParaRPr lang="ja-JP" altLang="en-US" sz="1700">
              <a:solidFill>
                <a:srgbClr val="CC0000"/>
              </a:solidFill>
              <a:latin typeface="ＭＳ Ｐゴシック" pitchFamily="34" charset="-128"/>
            </a:endParaRPr>
          </a:p>
          <a:p>
            <a:pPr latinLnBrk="0"/>
            <a:r>
              <a:rPr lang="ja-JP" altLang="en-US" sz="1700">
                <a:solidFill>
                  <a:srgbClr val="CC0000"/>
                </a:solidFill>
                <a:latin typeface="ＭＳ Ｐゴシック" pitchFamily="34" charset="-128"/>
              </a:rPr>
              <a:t>人物</a:t>
            </a:r>
          </a:p>
        </p:txBody>
      </p:sp>
      <p:sp>
        <p:nvSpPr>
          <p:cNvPr id="327698" name="Text Box 27"/>
          <p:cNvSpPr txBox="1">
            <a:spLocks noChangeArrowheads="1"/>
          </p:cNvSpPr>
          <p:nvPr/>
        </p:nvSpPr>
        <p:spPr bwMode="auto">
          <a:xfrm>
            <a:off x="1468438" y="2576513"/>
            <a:ext cx="6950075" cy="868362"/>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  幕屋　　　　  　　幕屋　　　　  　神殿　　　　神殿　　　　  　</a:t>
            </a:r>
            <a:r>
              <a:rPr lang="en-US" altLang="ja-JP" sz="1700">
                <a:solidFill>
                  <a:schemeClr val="bg2"/>
                </a:solidFill>
                <a:latin typeface="ＭＳ Ｐゴシック" pitchFamily="34" charset="-128"/>
              </a:rPr>
              <a:t>X</a:t>
            </a:r>
            <a:r>
              <a:rPr lang="ja-JP" altLang="en-US" sz="1700">
                <a:solidFill>
                  <a:schemeClr val="bg2"/>
                </a:solidFill>
                <a:latin typeface="ＭＳ Ｐゴシック" pitchFamily="34" charset="-128"/>
              </a:rPr>
              <a:t>　 　 　　第</a:t>
            </a:r>
            <a:r>
              <a:rPr lang="en-US" altLang="ja-JP" sz="1700">
                <a:solidFill>
                  <a:schemeClr val="bg2"/>
                </a:solidFill>
                <a:latin typeface="ＭＳ Ｐゴシック" pitchFamily="34" charset="-128"/>
              </a:rPr>
              <a:t>2</a:t>
            </a:r>
            <a:r>
              <a:rPr lang="ja-JP" altLang="en-US" sz="1700">
                <a:solidFill>
                  <a:schemeClr val="bg2"/>
                </a:solidFill>
                <a:latin typeface="ＭＳ Ｐゴシック" pitchFamily="34" charset="-128"/>
              </a:rPr>
              <a:t>神殿</a:t>
            </a:r>
            <a:endParaRPr lang="en-US" altLang="ja-JP" sz="1700">
              <a:solidFill>
                <a:schemeClr val="bg2"/>
              </a:solidFill>
              <a:latin typeface="ＭＳ Ｐゴシック" pitchFamily="34" charset="-128"/>
            </a:endParaRPr>
          </a:p>
          <a:p>
            <a:pPr latinLnBrk="0"/>
            <a:endParaRPr lang="ja-JP" altLang="en-US" sz="1700">
              <a:solidFill>
                <a:schemeClr val="bg2"/>
              </a:solidFill>
              <a:latin typeface="ＭＳ Ｐゴシック" pitchFamily="34" charset="-128"/>
            </a:endParaRPr>
          </a:p>
          <a:p>
            <a:pPr latinLnBrk="0"/>
            <a:r>
              <a:rPr lang="ja-JP" altLang="en-US" sz="1700">
                <a:solidFill>
                  <a:schemeClr val="bg2"/>
                </a:solidFill>
                <a:latin typeface="ＭＳ Ｐゴシック" pitchFamily="34" charset="-128"/>
              </a:rPr>
              <a:t>モーセ　　　　   士師　 　　　　　　　　　　　　　　　　　　　      </a:t>
            </a:r>
            <a:r>
              <a:rPr lang="en-US" altLang="ja-JP" sz="1700">
                <a:solidFill>
                  <a:schemeClr val="bg2"/>
                </a:solidFill>
                <a:latin typeface="ＭＳ Ｐゴシック" pitchFamily="34" charset="-128"/>
              </a:rPr>
              <a:t>X</a:t>
            </a:r>
            <a:r>
              <a:rPr lang="ja-JP" altLang="en-US" sz="1700">
                <a:solidFill>
                  <a:schemeClr val="bg2"/>
                </a:solidFill>
                <a:latin typeface="ＭＳ Ｐゴシック" pitchFamily="34" charset="-128"/>
              </a:rPr>
              <a:t>　 　　　　マラキ</a:t>
            </a:r>
            <a:endParaRPr lang="ko-KR" altLang="en-US" sz="1700">
              <a:solidFill>
                <a:schemeClr val="bg2"/>
              </a:solidFill>
              <a:latin typeface="ＭＳ Ｐゴシック" pitchFamily="34" charset="-128"/>
            </a:endParaRPr>
          </a:p>
        </p:txBody>
      </p:sp>
      <p:sp>
        <p:nvSpPr>
          <p:cNvPr id="327699" name="Text Box 28"/>
          <p:cNvSpPr txBox="1">
            <a:spLocks noChangeArrowheads="1"/>
          </p:cNvSpPr>
          <p:nvPr/>
        </p:nvSpPr>
        <p:spPr bwMode="auto">
          <a:xfrm>
            <a:off x="4184650" y="2843213"/>
            <a:ext cx="836613" cy="868362"/>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預言者</a:t>
            </a:r>
          </a:p>
          <a:p>
            <a:pPr latinLnBrk="0"/>
            <a:r>
              <a:rPr lang="ja-JP" altLang="en-US" sz="1700">
                <a:solidFill>
                  <a:schemeClr val="bg2"/>
                </a:solidFill>
                <a:latin typeface="ＭＳ Ｐゴシック" pitchFamily="34" charset="-128"/>
              </a:rPr>
              <a:t>祭司長</a:t>
            </a:r>
          </a:p>
          <a:p>
            <a:pPr latinLnBrk="0"/>
            <a:r>
              <a:rPr lang="ja-JP" altLang="en-US" sz="1700">
                <a:solidFill>
                  <a:schemeClr val="bg2"/>
                </a:solidFill>
                <a:latin typeface="ＭＳ Ｐゴシック" pitchFamily="34" charset="-128"/>
              </a:rPr>
              <a:t>国王</a:t>
            </a:r>
          </a:p>
        </p:txBody>
      </p:sp>
      <p:sp>
        <p:nvSpPr>
          <p:cNvPr id="327700" name="Text Box 29"/>
          <p:cNvSpPr txBox="1">
            <a:spLocks noChangeArrowheads="1"/>
          </p:cNvSpPr>
          <p:nvPr/>
        </p:nvSpPr>
        <p:spPr bwMode="auto">
          <a:xfrm>
            <a:off x="1397000" y="1500188"/>
            <a:ext cx="7105650" cy="304800"/>
          </a:xfrm>
          <a:prstGeom prst="rect">
            <a:avLst/>
          </a:prstGeom>
          <a:noFill/>
          <a:ln w="9525">
            <a:noFill/>
            <a:miter lim="800000"/>
            <a:headEnd/>
            <a:tailEnd/>
          </a:ln>
        </p:spPr>
        <p:txBody>
          <a:bodyPr wrap="none">
            <a:spAutoFit/>
          </a:bodyPr>
          <a:lstStyle/>
          <a:p>
            <a:pPr latinLnBrk="0"/>
            <a:r>
              <a:rPr lang="ja-JP" altLang="en-US" sz="1400">
                <a:solidFill>
                  <a:srgbClr val="CC0000"/>
                </a:solidFill>
                <a:latin typeface="ＭＳ Ｐゴシック" pitchFamily="34" charset="-128"/>
              </a:rPr>
              <a:t>エジプト苦役</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士師時代</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　 </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統一王国</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南北王朝</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  </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捕虜</a:t>
            </a:r>
            <a:r>
              <a:rPr lang="en-US" altLang="ko-KR" sz="1400">
                <a:solidFill>
                  <a:srgbClr val="CC0000"/>
                </a:solidFill>
                <a:latin typeface="ＭＳ Ｐゴシック" pitchFamily="34" charset="-128"/>
              </a:rPr>
              <a:t>/</a:t>
            </a:r>
            <a:r>
              <a:rPr lang="ja-JP" altLang="en-US" sz="1400">
                <a:solidFill>
                  <a:srgbClr val="CC0000"/>
                </a:solidFill>
                <a:latin typeface="ＭＳ Ｐゴシック" pitchFamily="34" charset="-128"/>
              </a:rPr>
              <a:t>帰還</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メ･降臨準備</a:t>
            </a:r>
            <a:endParaRPr lang="ko-KR" altLang="en-US" sz="1400">
              <a:solidFill>
                <a:srgbClr val="CC0000"/>
              </a:solidFill>
              <a:latin typeface="ＭＳ Ｐゴシック" pitchFamily="34" charset="-128"/>
            </a:endParaRPr>
          </a:p>
        </p:txBody>
      </p:sp>
      <p:sp>
        <p:nvSpPr>
          <p:cNvPr id="327701" name="Text Box 30"/>
          <p:cNvSpPr txBox="1">
            <a:spLocks noChangeArrowheads="1"/>
          </p:cNvSpPr>
          <p:nvPr/>
        </p:nvSpPr>
        <p:spPr bwMode="auto">
          <a:xfrm>
            <a:off x="5199063" y="2841625"/>
            <a:ext cx="836612" cy="868363"/>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預言者</a:t>
            </a:r>
          </a:p>
          <a:p>
            <a:pPr latinLnBrk="0"/>
            <a:r>
              <a:rPr lang="ja-JP" altLang="en-US" sz="1700">
                <a:solidFill>
                  <a:schemeClr val="bg2"/>
                </a:solidFill>
                <a:latin typeface="ＭＳ Ｐゴシック" pitchFamily="34" charset="-128"/>
              </a:rPr>
              <a:t>祭司長</a:t>
            </a:r>
          </a:p>
          <a:p>
            <a:pPr latinLnBrk="0"/>
            <a:r>
              <a:rPr lang="ja-JP" altLang="en-US" sz="1700">
                <a:solidFill>
                  <a:schemeClr val="bg2"/>
                </a:solidFill>
                <a:latin typeface="ＭＳ Ｐゴシック" pitchFamily="34" charset="-128"/>
              </a:rPr>
              <a:t>国王</a:t>
            </a:r>
          </a:p>
        </p:txBody>
      </p:sp>
      <p:sp>
        <p:nvSpPr>
          <p:cNvPr id="327702" name="Text Box 31"/>
          <p:cNvSpPr txBox="1">
            <a:spLocks noChangeArrowheads="1"/>
          </p:cNvSpPr>
          <p:nvPr/>
        </p:nvSpPr>
        <p:spPr bwMode="auto">
          <a:xfrm>
            <a:off x="1462088" y="4000500"/>
            <a:ext cx="7118350" cy="304800"/>
          </a:xfrm>
          <a:prstGeom prst="rect">
            <a:avLst/>
          </a:prstGeom>
          <a:noFill/>
          <a:ln w="9525">
            <a:noFill/>
            <a:miter lim="800000"/>
            <a:headEnd/>
            <a:tailEnd/>
          </a:ln>
        </p:spPr>
        <p:txBody>
          <a:bodyPr wrap="none">
            <a:spAutoFit/>
          </a:bodyPr>
          <a:lstStyle/>
          <a:p>
            <a:pPr latinLnBrk="0"/>
            <a:r>
              <a:rPr lang="ja-JP" altLang="en-US" sz="1400">
                <a:solidFill>
                  <a:srgbClr val="CC0000"/>
                </a:solidFill>
                <a:latin typeface="ＭＳ Ｐゴシック" pitchFamily="34" charset="-128"/>
              </a:rPr>
              <a:t>ローマ迫害</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教区長制</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キリスト王国</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東西王朝      捕虜</a:t>
            </a:r>
            <a:r>
              <a:rPr lang="en-US" altLang="ko-KR" sz="1400">
                <a:solidFill>
                  <a:srgbClr val="CC0000"/>
                </a:solidFill>
                <a:latin typeface="ＭＳ Ｐゴシック" pitchFamily="34" charset="-128"/>
              </a:rPr>
              <a:t>/</a:t>
            </a:r>
            <a:r>
              <a:rPr lang="ja-JP" altLang="en-US" sz="1400">
                <a:solidFill>
                  <a:srgbClr val="CC0000"/>
                </a:solidFill>
                <a:latin typeface="ＭＳ Ｐゴシック" pitchFamily="34" charset="-128"/>
              </a:rPr>
              <a:t>帰還</a:t>
            </a:r>
            <a:r>
              <a:rPr lang="ko-KR" altLang="en-US" sz="1400">
                <a:solidFill>
                  <a:srgbClr val="CC0000"/>
                </a:solidFill>
                <a:latin typeface="ＭＳ Ｐゴシック" pitchFamily="34" charset="-128"/>
              </a:rPr>
              <a:t>    </a:t>
            </a:r>
            <a:r>
              <a:rPr lang="ja-JP" altLang="en-US" sz="1400">
                <a:solidFill>
                  <a:srgbClr val="CC0000"/>
                </a:solidFill>
                <a:latin typeface="ＭＳ Ｐゴシック" pitchFamily="34" charset="-128"/>
              </a:rPr>
              <a:t>メ･再降臨準備</a:t>
            </a:r>
            <a:endParaRPr lang="ko-KR" altLang="en-US" sz="1400">
              <a:solidFill>
                <a:srgbClr val="CC0000"/>
              </a:solidFill>
              <a:latin typeface="ＭＳ Ｐゴシック" pitchFamily="34" charset="-128"/>
            </a:endParaRPr>
          </a:p>
        </p:txBody>
      </p:sp>
      <p:sp>
        <p:nvSpPr>
          <p:cNvPr id="327703" name="Text Box 32"/>
          <p:cNvSpPr txBox="1">
            <a:spLocks noChangeArrowheads="1"/>
          </p:cNvSpPr>
          <p:nvPr/>
        </p:nvSpPr>
        <p:spPr bwMode="auto">
          <a:xfrm>
            <a:off x="357188" y="5076825"/>
            <a:ext cx="836612" cy="868363"/>
          </a:xfrm>
          <a:prstGeom prst="rect">
            <a:avLst/>
          </a:prstGeom>
          <a:noFill/>
          <a:ln w="9525">
            <a:noFill/>
            <a:miter lim="800000"/>
            <a:headEnd/>
            <a:tailEnd/>
          </a:ln>
        </p:spPr>
        <p:txBody>
          <a:bodyPr wrap="none">
            <a:spAutoFit/>
          </a:bodyPr>
          <a:lstStyle/>
          <a:p>
            <a:pPr latinLnBrk="0"/>
            <a:r>
              <a:rPr lang="ja-JP" altLang="en-US" sz="1700">
                <a:solidFill>
                  <a:srgbClr val="CC0000"/>
                </a:solidFill>
                <a:latin typeface="ＭＳ Ｐゴシック" pitchFamily="34" charset="-128"/>
              </a:rPr>
              <a:t>条件物</a:t>
            </a:r>
            <a:endParaRPr lang="en-US" altLang="ja-JP" sz="1700">
              <a:solidFill>
                <a:srgbClr val="CC0000"/>
              </a:solidFill>
              <a:latin typeface="ＭＳ Ｐゴシック" pitchFamily="34" charset="-128"/>
            </a:endParaRPr>
          </a:p>
          <a:p>
            <a:pPr latinLnBrk="0"/>
            <a:endParaRPr lang="ja-JP" altLang="en-US" sz="1700">
              <a:solidFill>
                <a:srgbClr val="CC0000"/>
              </a:solidFill>
              <a:latin typeface="ＭＳ Ｐゴシック" pitchFamily="34" charset="-128"/>
            </a:endParaRPr>
          </a:p>
          <a:p>
            <a:pPr latinLnBrk="0"/>
            <a:r>
              <a:rPr lang="ja-JP" altLang="en-US" sz="1700">
                <a:solidFill>
                  <a:srgbClr val="CC0000"/>
                </a:solidFill>
                <a:latin typeface="ＭＳ Ｐゴシック" pitchFamily="34" charset="-128"/>
              </a:rPr>
              <a:t>人物</a:t>
            </a:r>
          </a:p>
        </p:txBody>
      </p:sp>
      <p:sp>
        <p:nvSpPr>
          <p:cNvPr id="327704" name="Text Box 33"/>
          <p:cNvSpPr txBox="1">
            <a:spLocks noChangeArrowheads="1"/>
          </p:cNvSpPr>
          <p:nvPr/>
        </p:nvSpPr>
        <p:spPr bwMode="auto">
          <a:xfrm>
            <a:off x="1128713" y="5072063"/>
            <a:ext cx="7529512" cy="868362"/>
          </a:xfrm>
          <a:prstGeom prst="rect">
            <a:avLst/>
          </a:prstGeom>
          <a:noFill/>
          <a:ln w="9525">
            <a:noFill/>
            <a:miter lim="800000"/>
            <a:headEnd/>
            <a:tailEnd/>
          </a:ln>
        </p:spPr>
        <p:txBody>
          <a:bodyPr>
            <a:spAutoFit/>
          </a:bodyPr>
          <a:lstStyle/>
          <a:p>
            <a:pPr latinLnBrk="0"/>
            <a:r>
              <a:rPr lang="en-US" altLang="ja-JP" sz="1700">
                <a:solidFill>
                  <a:schemeClr val="bg2"/>
                </a:solidFill>
                <a:latin typeface="ＭＳ Ｐゴシック" pitchFamily="34" charset="-128"/>
              </a:rPr>
              <a:t>     </a:t>
            </a:r>
            <a:r>
              <a:rPr lang="ja-JP" altLang="en-US" sz="1700">
                <a:solidFill>
                  <a:schemeClr val="bg2"/>
                </a:solidFill>
                <a:latin typeface="ＭＳ Ｐゴシック" pitchFamily="34" charset="-128"/>
              </a:rPr>
              <a:t>初代教会　　  　カトリック　  　カトリック　　カトリック　　    　</a:t>
            </a:r>
            <a:r>
              <a:rPr lang="en-US" altLang="ja-JP" sz="1700">
                <a:solidFill>
                  <a:schemeClr val="bg2"/>
                </a:solidFill>
                <a:latin typeface="ＭＳ Ｐゴシック" pitchFamily="34" charset="-128"/>
              </a:rPr>
              <a:t>X</a:t>
            </a:r>
            <a:r>
              <a:rPr lang="ja-JP" altLang="en-US" sz="1700">
                <a:solidFill>
                  <a:schemeClr val="bg2"/>
                </a:solidFill>
                <a:latin typeface="ＭＳ Ｐゴシック" pitchFamily="34" charset="-128"/>
              </a:rPr>
              <a:t>　　 　　 　新教</a:t>
            </a:r>
            <a:endParaRPr lang="en-US" altLang="ja-JP" sz="1700">
              <a:solidFill>
                <a:schemeClr val="bg2"/>
              </a:solidFill>
              <a:latin typeface="ＭＳ Ｐゴシック" pitchFamily="34" charset="-128"/>
            </a:endParaRPr>
          </a:p>
          <a:p>
            <a:pPr latinLnBrk="0"/>
            <a:endParaRPr lang="ja-JP" altLang="en-US" sz="1700">
              <a:solidFill>
                <a:schemeClr val="bg2"/>
              </a:solidFill>
              <a:latin typeface="ＭＳ Ｐゴシック" pitchFamily="34" charset="-128"/>
            </a:endParaRPr>
          </a:p>
          <a:p>
            <a:pPr latinLnBrk="0"/>
            <a:r>
              <a:rPr lang="ja-JP" altLang="en-US" sz="1700">
                <a:solidFill>
                  <a:schemeClr val="bg2"/>
                </a:solidFill>
                <a:latin typeface="ＭＳ Ｐゴシック" pitchFamily="34" charset="-128"/>
              </a:rPr>
              <a:t>アウグスチヌス　    教区長　　　　　　　  　　　　　　　　  　 　 　　 </a:t>
            </a:r>
            <a:r>
              <a:rPr lang="en-US" altLang="ja-JP" sz="1700">
                <a:solidFill>
                  <a:schemeClr val="bg2"/>
                </a:solidFill>
                <a:latin typeface="ＭＳ Ｐゴシック" pitchFamily="34" charset="-128"/>
              </a:rPr>
              <a:t>X</a:t>
            </a:r>
            <a:r>
              <a:rPr lang="ja-JP" altLang="en-US" sz="1700">
                <a:solidFill>
                  <a:schemeClr val="bg2"/>
                </a:solidFill>
                <a:latin typeface="ＭＳ Ｐゴシック" pitchFamily="34" charset="-128"/>
              </a:rPr>
              <a:t>　 　　　 　ルター</a:t>
            </a:r>
            <a:endParaRPr lang="ko-KR" altLang="en-US" sz="1700">
              <a:solidFill>
                <a:schemeClr val="bg2"/>
              </a:solidFill>
              <a:latin typeface="ＭＳ Ｐゴシック" pitchFamily="34" charset="-128"/>
            </a:endParaRPr>
          </a:p>
        </p:txBody>
      </p:sp>
      <p:sp>
        <p:nvSpPr>
          <p:cNvPr id="327705" name="Text Box 34"/>
          <p:cNvSpPr txBox="1">
            <a:spLocks noChangeArrowheads="1"/>
          </p:cNvSpPr>
          <p:nvPr/>
        </p:nvSpPr>
        <p:spPr bwMode="auto">
          <a:xfrm>
            <a:off x="4184650" y="5337175"/>
            <a:ext cx="836613" cy="868363"/>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修道士</a:t>
            </a:r>
          </a:p>
          <a:p>
            <a:pPr latinLnBrk="0"/>
            <a:r>
              <a:rPr lang="ja-JP" altLang="en-US" sz="1700">
                <a:solidFill>
                  <a:schemeClr val="bg2"/>
                </a:solidFill>
                <a:latin typeface="ＭＳ Ｐゴシック" pitchFamily="34" charset="-128"/>
              </a:rPr>
              <a:t>教皇</a:t>
            </a:r>
          </a:p>
          <a:p>
            <a:pPr latinLnBrk="0"/>
            <a:r>
              <a:rPr lang="ja-JP" altLang="en-US" sz="1700">
                <a:solidFill>
                  <a:schemeClr val="bg2"/>
                </a:solidFill>
                <a:latin typeface="ＭＳ Ｐゴシック" pitchFamily="34" charset="-128"/>
              </a:rPr>
              <a:t>国王</a:t>
            </a:r>
          </a:p>
        </p:txBody>
      </p:sp>
      <p:sp>
        <p:nvSpPr>
          <p:cNvPr id="327706" name="Text Box 35"/>
          <p:cNvSpPr txBox="1">
            <a:spLocks noChangeArrowheads="1"/>
          </p:cNvSpPr>
          <p:nvPr/>
        </p:nvSpPr>
        <p:spPr bwMode="auto">
          <a:xfrm>
            <a:off x="5200650" y="5337175"/>
            <a:ext cx="836613" cy="868363"/>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修道士</a:t>
            </a:r>
          </a:p>
          <a:p>
            <a:pPr latinLnBrk="0"/>
            <a:r>
              <a:rPr lang="ja-JP" altLang="en-US" sz="1700">
                <a:solidFill>
                  <a:schemeClr val="bg2"/>
                </a:solidFill>
                <a:latin typeface="ＭＳ Ｐゴシック" pitchFamily="34" charset="-128"/>
              </a:rPr>
              <a:t>教皇</a:t>
            </a:r>
          </a:p>
          <a:p>
            <a:pPr latinLnBrk="0"/>
            <a:r>
              <a:rPr lang="ja-JP" altLang="en-US" sz="1700">
                <a:solidFill>
                  <a:schemeClr val="bg2"/>
                </a:solidFill>
                <a:latin typeface="ＭＳ Ｐゴシック" pitchFamily="34" charset="-128"/>
              </a:rPr>
              <a:t>国王</a:t>
            </a:r>
          </a:p>
        </p:txBody>
      </p:sp>
      <p:sp>
        <p:nvSpPr>
          <p:cNvPr id="327707" name="AutoShape 36"/>
          <p:cNvSpPr>
            <a:spLocks/>
          </p:cNvSpPr>
          <p:nvPr/>
        </p:nvSpPr>
        <p:spPr bwMode="auto">
          <a:xfrm>
            <a:off x="4170363" y="5437188"/>
            <a:ext cx="71437" cy="720725"/>
          </a:xfrm>
          <a:prstGeom prst="leftBrace">
            <a:avLst>
              <a:gd name="adj1" fmla="val 84075"/>
              <a:gd name="adj2" fmla="val 50000"/>
            </a:avLst>
          </a:prstGeom>
          <a:noFill/>
          <a:ln w="19050">
            <a:solidFill>
              <a:schemeClr val="bg2"/>
            </a:solidFill>
            <a:round/>
            <a:headEnd/>
            <a:tailEnd/>
          </a:ln>
        </p:spPr>
        <p:txBody>
          <a:bodyPr wrap="none" anchor="ctr"/>
          <a:lstStyle/>
          <a:p>
            <a:pPr latinLnBrk="0"/>
            <a:endParaRPr lang="ja-JP" altLang="en-US"/>
          </a:p>
        </p:txBody>
      </p:sp>
      <p:sp>
        <p:nvSpPr>
          <p:cNvPr id="327708" name="AutoShape 37"/>
          <p:cNvSpPr>
            <a:spLocks/>
          </p:cNvSpPr>
          <p:nvPr/>
        </p:nvSpPr>
        <p:spPr bwMode="auto">
          <a:xfrm>
            <a:off x="5191125" y="5435600"/>
            <a:ext cx="71438" cy="720725"/>
          </a:xfrm>
          <a:prstGeom prst="leftBrace">
            <a:avLst>
              <a:gd name="adj1" fmla="val 84073"/>
              <a:gd name="adj2" fmla="val 50000"/>
            </a:avLst>
          </a:prstGeom>
          <a:noFill/>
          <a:ln w="19050">
            <a:solidFill>
              <a:schemeClr val="bg2"/>
            </a:solidFill>
            <a:round/>
            <a:headEnd/>
            <a:tailEnd/>
          </a:ln>
        </p:spPr>
        <p:txBody>
          <a:bodyPr wrap="none" anchor="ctr"/>
          <a:lstStyle/>
          <a:p>
            <a:pPr latinLnBrk="0"/>
            <a:endParaRPr lang="ja-JP" altLang="en-US"/>
          </a:p>
        </p:txBody>
      </p:sp>
      <p:sp>
        <p:nvSpPr>
          <p:cNvPr id="327709" name="AutoShape 38"/>
          <p:cNvSpPr>
            <a:spLocks/>
          </p:cNvSpPr>
          <p:nvPr/>
        </p:nvSpPr>
        <p:spPr bwMode="auto">
          <a:xfrm>
            <a:off x="4183063" y="2928938"/>
            <a:ext cx="71437" cy="720725"/>
          </a:xfrm>
          <a:prstGeom prst="leftBrace">
            <a:avLst>
              <a:gd name="adj1" fmla="val 84075"/>
              <a:gd name="adj2" fmla="val 50000"/>
            </a:avLst>
          </a:prstGeom>
          <a:noFill/>
          <a:ln w="19050">
            <a:solidFill>
              <a:schemeClr val="bg2"/>
            </a:solidFill>
            <a:round/>
            <a:headEnd/>
            <a:tailEnd/>
          </a:ln>
        </p:spPr>
        <p:txBody>
          <a:bodyPr wrap="none" anchor="ctr"/>
          <a:lstStyle/>
          <a:p>
            <a:pPr latinLnBrk="0"/>
            <a:endParaRPr lang="ja-JP" altLang="en-US"/>
          </a:p>
        </p:txBody>
      </p:sp>
      <p:sp>
        <p:nvSpPr>
          <p:cNvPr id="327710" name="AutoShape 39"/>
          <p:cNvSpPr>
            <a:spLocks/>
          </p:cNvSpPr>
          <p:nvPr/>
        </p:nvSpPr>
        <p:spPr bwMode="auto">
          <a:xfrm>
            <a:off x="5203825" y="2928938"/>
            <a:ext cx="71438" cy="720725"/>
          </a:xfrm>
          <a:prstGeom prst="leftBrace">
            <a:avLst>
              <a:gd name="adj1" fmla="val 84073"/>
              <a:gd name="adj2" fmla="val 50000"/>
            </a:avLst>
          </a:prstGeom>
          <a:noFill/>
          <a:ln w="19050">
            <a:solidFill>
              <a:schemeClr val="bg2"/>
            </a:solidFill>
            <a:round/>
            <a:headEnd/>
            <a:tailEnd/>
          </a:ln>
        </p:spPr>
        <p:txBody>
          <a:bodyPr wrap="none" anchor="ctr"/>
          <a:lstStyle/>
          <a:p>
            <a:pPr latinLnBrk="0"/>
            <a:endParaRPr lang="ja-JP" altLang="en-US"/>
          </a:p>
        </p:txBody>
      </p:sp>
      <p:sp>
        <p:nvSpPr>
          <p:cNvPr id="327711" name="Text Box 47"/>
          <p:cNvSpPr txBox="1">
            <a:spLocks noChangeArrowheads="1"/>
          </p:cNvSpPr>
          <p:nvPr/>
        </p:nvSpPr>
        <p:spPr bwMode="auto">
          <a:xfrm>
            <a:off x="1682750" y="2214563"/>
            <a:ext cx="6550025"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400                  400               120            400             210             400</a:t>
            </a:r>
          </a:p>
        </p:txBody>
      </p:sp>
      <p:sp>
        <p:nvSpPr>
          <p:cNvPr id="327712" name="Text Box 48"/>
          <p:cNvSpPr txBox="1">
            <a:spLocks noChangeArrowheads="1"/>
          </p:cNvSpPr>
          <p:nvPr/>
        </p:nvSpPr>
        <p:spPr bwMode="auto">
          <a:xfrm>
            <a:off x="1682750" y="4735513"/>
            <a:ext cx="6550025"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400                  400              120             400             210             400</a:t>
            </a:r>
          </a:p>
        </p:txBody>
      </p:sp>
      <p:sp>
        <p:nvSpPr>
          <p:cNvPr id="327713" name="Text Box 21"/>
          <p:cNvSpPr txBox="1">
            <a:spLocks noChangeArrowheads="1"/>
          </p:cNvSpPr>
          <p:nvPr/>
        </p:nvSpPr>
        <p:spPr bwMode="auto">
          <a:xfrm>
            <a:off x="711200" y="1714500"/>
            <a:ext cx="2292350"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アブラハム</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モーセ</a:t>
            </a:r>
            <a:endParaRPr lang="ko-KR" altLang="en-US" sz="1500">
              <a:solidFill>
                <a:schemeClr val="bg2"/>
              </a:solidFill>
              <a:latin typeface="ＭＳ Ｐゴシック" pitchFamily="34" charset="-128"/>
            </a:endParaRPr>
          </a:p>
        </p:txBody>
      </p:sp>
      <p:cxnSp>
        <p:nvCxnSpPr>
          <p:cNvPr id="49" name="直線コネクタ 48"/>
          <p:cNvCxnSpPr/>
          <p:nvPr/>
        </p:nvCxnSpPr>
        <p:spPr>
          <a:xfrm>
            <a:off x="3902075" y="2152650"/>
            <a:ext cx="4572000" cy="158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27715" name="Line 29"/>
          <p:cNvSpPr>
            <a:spLocks noChangeShapeType="1"/>
          </p:cNvSpPr>
          <p:nvPr/>
        </p:nvSpPr>
        <p:spPr bwMode="auto">
          <a:xfrm>
            <a:off x="5116513" y="2000250"/>
            <a:ext cx="0" cy="287338"/>
          </a:xfrm>
          <a:prstGeom prst="line">
            <a:avLst/>
          </a:prstGeom>
          <a:noFill/>
          <a:ln w="19050">
            <a:solidFill>
              <a:schemeClr val="bg2"/>
            </a:solidFill>
            <a:round/>
            <a:headEnd/>
            <a:tailEnd/>
          </a:ln>
        </p:spPr>
        <p:txBody>
          <a:bodyPr/>
          <a:lstStyle/>
          <a:p>
            <a:endParaRPr lang="ko-KR" altLang="en-US"/>
          </a:p>
        </p:txBody>
      </p:sp>
      <p:sp>
        <p:nvSpPr>
          <p:cNvPr id="54" name="Rectangle 42"/>
          <p:cNvSpPr>
            <a:spLocks noChangeArrowheads="1"/>
          </p:cNvSpPr>
          <p:nvPr/>
        </p:nvSpPr>
        <p:spPr bwMode="auto">
          <a:xfrm>
            <a:off x="1252538" y="2087563"/>
            <a:ext cx="2797175" cy="128587"/>
          </a:xfrm>
          <a:prstGeom prst="rect">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27717" name="Line 24"/>
          <p:cNvSpPr>
            <a:spLocks noChangeShapeType="1"/>
          </p:cNvSpPr>
          <p:nvPr/>
        </p:nvSpPr>
        <p:spPr bwMode="auto">
          <a:xfrm>
            <a:off x="8474075" y="2000250"/>
            <a:ext cx="0" cy="287338"/>
          </a:xfrm>
          <a:prstGeom prst="line">
            <a:avLst/>
          </a:prstGeom>
          <a:noFill/>
          <a:ln w="19050">
            <a:solidFill>
              <a:schemeClr val="bg2"/>
            </a:solidFill>
            <a:round/>
            <a:headEnd/>
            <a:tailEnd/>
          </a:ln>
        </p:spPr>
        <p:txBody>
          <a:bodyPr/>
          <a:lstStyle/>
          <a:p>
            <a:endParaRPr lang="ko-KR" altLang="en-US"/>
          </a:p>
        </p:txBody>
      </p:sp>
      <p:sp>
        <p:nvSpPr>
          <p:cNvPr id="327718" name="Line 30"/>
          <p:cNvSpPr>
            <a:spLocks noChangeShapeType="1"/>
          </p:cNvSpPr>
          <p:nvPr/>
        </p:nvSpPr>
        <p:spPr bwMode="auto">
          <a:xfrm>
            <a:off x="6188075" y="2000250"/>
            <a:ext cx="0" cy="287338"/>
          </a:xfrm>
          <a:prstGeom prst="line">
            <a:avLst/>
          </a:prstGeom>
          <a:noFill/>
          <a:ln w="19050">
            <a:solidFill>
              <a:schemeClr val="bg2"/>
            </a:solidFill>
            <a:round/>
            <a:headEnd/>
            <a:tailEnd/>
          </a:ln>
        </p:spPr>
        <p:txBody>
          <a:bodyPr/>
          <a:lstStyle/>
          <a:p>
            <a:endParaRPr lang="ko-KR" altLang="en-US"/>
          </a:p>
        </p:txBody>
      </p:sp>
      <p:sp>
        <p:nvSpPr>
          <p:cNvPr id="327719" name="Line 31"/>
          <p:cNvSpPr>
            <a:spLocks noChangeShapeType="1"/>
          </p:cNvSpPr>
          <p:nvPr/>
        </p:nvSpPr>
        <p:spPr bwMode="auto">
          <a:xfrm>
            <a:off x="7259638" y="2000250"/>
            <a:ext cx="0" cy="287338"/>
          </a:xfrm>
          <a:prstGeom prst="line">
            <a:avLst/>
          </a:prstGeom>
          <a:noFill/>
          <a:ln w="19050">
            <a:solidFill>
              <a:schemeClr val="bg2"/>
            </a:solidFill>
            <a:round/>
            <a:headEnd/>
            <a:tailEnd/>
          </a:ln>
        </p:spPr>
        <p:txBody>
          <a:bodyPr/>
          <a:lstStyle/>
          <a:p>
            <a:endParaRPr lang="ko-KR" altLang="en-US"/>
          </a:p>
        </p:txBody>
      </p:sp>
      <p:sp>
        <p:nvSpPr>
          <p:cNvPr id="327720" name="Line 27"/>
          <p:cNvSpPr>
            <a:spLocks noChangeShapeType="1"/>
          </p:cNvSpPr>
          <p:nvPr/>
        </p:nvSpPr>
        <p:spPr bwMode="auto">
          <a:xfrm>
            <a:off x="2647950" y="2000250"/>
            <a:ext cx="0" cy="287338"/>
          </a:xfrm>
          <a:prstGeom prst="line">
            <a:avLst/>
          </a:prstGeom>
          <a:noFill/>
          <a:ln w="19050">
            <a:solidFill>
              <a:schemeClr val="bg2"/>
            </a:solidFill>
            <a:round/>
            <a:headEnd/>
            <a:tailEnd/>
          </a:ln>
        </p:spPr>
        <p:txBody>
          <a:bodyPr/>
          <a:lstStyle/>
          <a:p>
            <a:endParaRPr lang="ko-KR" altLang="en-US"/>
          </a:p>
        </p:txBody>
      </p:sp>
      <p:sp>
        <p:nvSpPr>
          <p:cNvPr id="327721" name="Line 28"/>
          <p:cNvSpPr>
            <a:spLocks noChangeShapeType="1"/>
          </p:cNvSpPr>
          <p:nvPr/>
        </p:nvSpPr>
        <p:spPr bwMode="auto">
          <a:xfrm>
            <a:off x="4056063" y="2016125"/>
            <a:ext cx="0" cy="287338"/>
          </a:xfrm>
          <a:prstGeom prst="line">
            <a:avLst/>
          </a:prstGeom>
          <a:noFill/>
          <a:ln w="19050">
            <a:solidFill>
              <a:schemeClr val="bg2"/>
            </a:solidFill>
            <a:round/>
            <a:headEnd/>
            <a:tailEnd/>
          </a:ln>
        </p:spPr>
        <p:txBody>
          <a:bodyPr/>
          <a:lstStyle/>
          <a:p>
            <a:endParaRPr lang="ko-KR" altLang="en-US"/>
          </a:p>
        </p:txBody>
      </p:sp>
      <p:sp>
        <p:nvSpPr>
          <p:cNvPr id="327722" name="Line 21"/>
          <p:cNvSpPr>
            <a:spLocks noChangeShapeType="1"/>
          </p:cNvSpPr>
          <p:nvPr/>
        </p:nvSpPr>
        <p:spPr bwMode="auto">
          <a:xfrm>
            <a:off x="1246188" y="2000250"/>
            <a:ext cx="0" cy="287338"/>
          </a:xfrm>
          <a:prstGeom prst="line">
            <a:avLst/>
          </a:prstGeom>
          <a:noFill/>
          <a:ln w="19050">
            <a:solidFill>
              <a:schemeClr val="bg2"/>
            </a:solidFill>
            <a:round/>
            <a:headEnd/>
            <a:tailEnd/>
          </a:ln>
        </p:spPr>
        <p:txBody>
          <a:bodyPr/>
          <a:lstStyle/>
          <a:p>
            <a:endParaRPr lang="ko-KR" altLang="en-US"/>
          </a:p>
        </p:txBody>
      </p:sp>
      <p:sp>
        <p:nvSpPr>
          <p:cNvPr id="327723" name="Line 8"/>
          <p:cNvSpPr>
            <a:spLocks noChangeShapeType="1"/>
          </p:cNvSpPr>
          <p:nvPr/>
        </p:nvSpPr>
        <p:spPr bwMode="auto">
          <a:xfrm>
            <a:off x="8472488" y="4524375"/>
            <a:ext cx="0" cy="287338"/>
          </a:xfrm>
          <a:prstGeom prst="line">
            <a:avLst/>
          </a:prstGeom>
          <a:noFill/>
          <a:ln w="19050">
            <a:solidFill>
              <a:schemeClr val="bg2"/>
            </a:solidFill>
            <a:round/>
            <a:headEnd/>
            <a:tailEnd/>
          </a:ln>
        </p:spPr>
        <p:txBody>
          <a:bodyPr/>
          <a:lstStyle/>
          <a:p>
            <a:endParaRPr lang="ko-KR" altLang="en-US"/>
          </a:p>
        </p:txBody>
      </p:sp>
      <p:sp>
        <p:nvSpPr>
          <p:cNvPr id="327724" name="Line 18"/>
          <p:cNvSpPr>
            <a:spLocks noChangeShapeType="1"/>
          </p:cNvSpPr>
          <p:nvPr/>
        </p:nvSpPr>
        <p:spPr bwMode="auto">
          <a:xfrm>
            <a:off x="7254875" y="4524375"/>
            <a:ext cx="0" cy="287338"/>
          </a:xfrm>
          <a:prstGeom prst="line">
            <a:avLst/>
          </a:prstGeom>
          <a:noFill/>
          <a:ln w="19050">
            <a:solidFill>
              <a:schemeClr val="bg2"/>
            </a:solidFill>
            <a:round/>
            <a:headEnd/>
            <a:tailEnd/>
          </a:ln>
        </p:spPr>
        <p:txBody>
          <a:bodyPr/>
          <a:lstStyle/>
          <a:p>
            <a:endParaRPr lang="ko-KR" altLang="en-US"/>
          </a:p>
        </p:txBody>
      </p:sp>
      <p:sp>
        <p:nvSpPr>
          <p:cNvPr id="327725" name="Line 6"/>
          <p:cNvSpPr>
            <a:spLocks noChangeShapeType="1"/>
          </p:cNvSpPr>
          <p:nvPr/>
        </p:nvSpPr>
        <p:spPr bwMode="auto">
          <a:xfrm>
            <a:off x="1244600" y="4524375"/>
            <a:ext cx="0" cy="287338"/>
          </a:xfrm>
          <a:prstGeom prst="line">
            <a:avLst/>
          </a:prstGeom>
          <a:noFill/>
          <a:ln w="19050">
            <a:solidFill>
              <a:schemeClr val="bg2"/>
            </a:solidFill>
            <a:round/>
            <a:headEnd/>
            <a:tailEnd/>
          </a:ln>
        </p:spPr>
        <p:txBody>
          <a:bodyPr/>
          <a:lstStyle/>
          <a:p>
            <a:endParaRPr lang="ko-KR" altLang="en-US"/>
          </a:p>
        </p:txBody>
      </p:sp>
      <p:sp>
        <p:nvSpPr>
          <p:cNvPr id="327726" name="Line 6"/>
          <p:cNvSpPr>
            <a:spLocks noChangeShapeType="1"/>
          </p:cNvSpPr>
          <p:nvPr/>
        </p:nvSpPr>
        <p:spPr bwMode="auto">
          <a:xfrm>
            <a:off x="2652713" y="4525963"/>
            <a:ext cx="0" cy="287337"/>
          </a:xfrm>
          <a:prstGeom prst="line">
            <a:avLst/>
          </a:prstGeom>
          <a:noFill/>
          <a:ln w="19050">
            <a:solidFill>
              <a:schemeClr val="bg2"/>
            </a:solidFill>
            <a:round/>
            <a:headEnd/>
            <a:tailEnd/>
          </a:ln>
        </p:spPr>
        <p:txBody>
          <a:bodyPr/>
          <a:lstStyle/>
          <a:p>
            <a:endParaRPr lang="ko-KR" altLang="en-US"/>
          </a:p>
        </p:txBody>
      </p:sp>
      <p:sp>
        <p:nvSpPr>
          <p:cNvPr id="327727" name="Line 6"/>
          <p:cNvSpPr>
            <a:spLocks noChangeShapeType="1"/>
          </p:cNvSpPr>
          <p:nvPr/>
        </p:nvSpPr>
        <p:spPr bwMode="auto">
          <a:xfrm>
            <a:off x="4054475" y="4525963"/>
            <a:ext cx="0" cy="287337"/>
          </a:xfrm>
          <a:prstGeom prst="line">
            <a:avLst/>
          </a:prstGeom>
          <a:noFill/>
          <a:ln w="19050">
            <a:solidFill>
              <a:schemeClr val="bg2"/>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0706" name="Group 18"/>
          <p:cNvGraphicFramePr>
            <a:graphicFrameLocks noGrp="1"/>
          </p:cNvGraphicFramePr>
          <p:nvPr/>
        </p:nvGraphicFramePr>
        <p:xfrm>
          <a:off x="107950" y="381000"/>
          <a:ext cx="8893175" cy="4619625"/>
        </p:xfrm>
        <a:graphic>
          <a:graphicData uri="http://schemas.openxmlformats.org/drawingml/2006/table">
            <a:tbl>
              <a:tblPr/>
              <a:tblGrid>
                <a:gridCol w="1028700"/>
                <a:gridCol w="7864475"/>
              </a:tblGrid>
              <a:tr h="2119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（１）</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エジプト</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苦役</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アブラハム、祭物失敗 ⇒ サタンの侵犯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蕩減復帰</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ヤコブの</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子息と</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70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人家族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エジプト苦役（刑罰と信仰）</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第一イスラエル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割礼、犠牲、安息日（サタン分立生活）</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④ モーセの三大奇蹟、十災禍</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パロ屈伏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出エジプト</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⑤ 苦役後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十戒、旧約中心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幕屋成就</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メシヤ準備</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500313">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ローマ</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迫害</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endParaRPr kumimoji="1" lang="ja-JP" altLang="en-US" sz="2800" b="1" i="0" u="none" strike="noStrike" cap="none" normalizeH="0" baseline="0" smtClean="0">
                        <a:ln>
                          <a:noFill/>
                        </a:ln>
                        <a:solidFill>
                          <a:schemeClr val="bg2"/>
                        </a:solidFill>
                        <a:effectLst/>
                        <a:latin typeface="Times New Roman" pitchFamily="18" charset="0"/>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ユダヤ民族・イエス生きた祭事失敗 ⇒ サタン侵犯</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蕩減復帰</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イエス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弟子</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70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人門徒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ローマ迫害 （刑罰と信仰）</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第二イスラエル</a:t>
                      </a: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洗礼、殉教、聖日、聖餐式（サタン分立生活）</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④ 霊的奇跡と権能（</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AD313</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コンスタンチヌス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キリスト教公認、　　　　　　　　　　　　  </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20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AD392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テオドシウス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1</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キリスト教国教）</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⑤ 迫害後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福音、新約中心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神殿成就</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初代教会形成）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メシヤ準備</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45" name="Group 17"/>
          <p:cNvGraphicFramePr>
            <a:graphicFrameLocks noGrp="1"/>
          </p:cNvGraphicFramePr>
          <p:nvPr/>
        </p:nvGraphicFramePr>
        <p:xfrm>
          <a:off x="107950" y="331788"/>
          <a:ext cx="8928100" cy="5311775"/>
        </p:xfrm>
        <a:graphic>
          <a:graphicData uri="http://schemas.openxmlformats.org/drawingml/2006/table">
            <a:tbl>
              <a:tblPr/>
              <a:tblGrid>
                <a:gridCol w="1150938"/>
                <a:gridCol w="7777162"/>
              </a:tblGrid>
              <a:tr h="227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士師時代</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士師の使命：預言者、祭司長、国王</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イスラエル民族カナン入城 ⇒ 各士師にカナンの地を分配</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新しい地で士師を中心として新しい選民を形成 </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ユダヤ教封建社会の基礎を形成</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④ イスラエル民族は士師の指導により幕屋の意味を尊んだが</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カナン民族を滅ぼせず悪習を受け偶像崇拝</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信仰混乱</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03371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教区長制</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キリスト</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教会時代</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0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教区長の使命 ： 修道院、教皇、国王</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ゲルマン民族大移動</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4</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世紀にモンゴル族の一派であるフン族が西侵⇒西欧に移動）</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ゲルマン民族にキリスト教伝播 （フランク王国に福音伝播）</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西欧の新しい地にゲルマン民族を新しい選民として立て</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キリスト教封建社会の基礎を形成</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④ キリスト教信徒が教区長の指導により神殿の意味を尊ばなければならない</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しかし</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ゲルマン民族が雑教の影響を受け</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信仰混乱</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49" name="Group 13"/>
          <p:cNvGraphicFramePr>
            <a:graphicFrameLocks noGrp="1"/>
          </p:cNvGraphicFramePr>
          <p:nvPr/>
        </p:nvGraphicFramePr>
        <p:xfrm>
          <a:off x="107950" y="315913"/>
          <a:ext cx="8893175" cy="6042025"/>
        </p:xfrm>
        <a:graphic>
          <a:graphicData uri="http://schemas.openxmlformats.org/drawingml/2006/table">
            <a:tbl>
              <a:tblPr/>
              <a:tblGrid>
                <a:gridCol w="1177925"/>
                <a:gridCol w="7715250"/>
              </a:tblGrid>
              <a:tr h="3113088">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（３）</a:t>
                      </a: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統一王国</a:t>
                      </a: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p>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120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預言者</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サムエル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サウル王に油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初代王</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アブ後</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800</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②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幕屋理想が神殿理想に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王国形成</a:t>
                      </a:r>
                    </a:p>
                    <a:p>
                      <a:pPr marL="0" marR="0" lvl="0" indent="0" algn="l" defTabSz="914400" rtl="0" eaLnBrk="1" fontAlgn="base" latinLnBrk="0" hangingPunct="1">
                        <a:lnSpc>
                          <a:spcPct val="114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（モーセの幕屋理想がソロモン王の神殿と王国に</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③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信仰基台の中心人物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国王</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（祭司長：霊的王国、国王：実体的王国）</a:t>
                      </a: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④ アベルの立場サウル王失敗</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実体基台失敗</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預言者</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サムエルを通して与えてくださった神様のみ言を拒絶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淫乱堕落</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⑤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三代目ソロモン王の末年に異邦王妃たちの邪神を奉り</a:t>
                      </a:r>
                      <a:endPar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南北王朝分立（邪神</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アシタロテ、ミルコム、ケモシ、モレク）</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928938">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キリスト</a:t>
                      </a: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王国時代</a:t>
                      </a:r>
                    </a:p>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120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教皇レオ</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チャールズ大帝に戴冠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初代王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AD800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聖アウグスチヌスの神国論理想に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キリスト教王国形成</a:t>
                      </a: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信仰基台中心人物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国王</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（教皇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霊的王国、国王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実体王国）</a:t>
                      </a: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国王が神様のみ旨を尊ばない</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④ 国王がアベルの位置を離れる</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実体基台失敗</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国王が神様のみ旨を尊ばない</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⑤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チャールズ大帝</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代で</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ルイ</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1</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世、チャールズ</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王国</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分（</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分）され</a:t>
                      </a: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東西フランクになる</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イタリアは東フランクが支配</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000125" y="1628775"/>
            <a:ext cx="7429500" cy="3124200"/>
          </a:xfrm>
        </p:spPr>
        <p:txBody>
          <a:bodyPr anchor="t"/>
          <a:lstStyle/>
          <a:p>
            <a:pPr algn="l" eaLnBrk="1" hangingPunct="1">
              <a:lnSpc>
                <a:spcPct val="150000"/>
              </a:lnSpc>
              <a:spcAft>
                <a:spcPts val="4800"/>
              </a:spcAft>
            </a:pPr>
            <a:r>
              <a:rPr lang="ja-JP" altLang="en-US" sz="2000" b="1" smtClean="0">
                <a:solidFill>
                  <a:schemeClr val="bg2"/>
                </a:solidFill>
                <a:latin typeface="ＭＳ Ｐゴシック" pitchFamily="34" charset="-128"/>
              </a:rPr>
              <a:t>・ 家庭の骨であり、核であり、秩序である</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天一国を成す絶対基準であり、天法の核である</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私たちの命を神様と連結してくださる福音の中の福音</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天国の門を開いてくださる鍵である</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天が人類に下さった祝福の中の祝福である</a:t>
            </a:r>
            <a:r>
              <a:rPr lang="en-US" altLang="ja-JP" sz="2000" b="1" smtClean="0">
                <a:solidFill>
                  <a:schemeClr val="bg2"/>
                </a:solidFill>
                <a:latin typeface="ＭＳ Ｐゴシック" pitchFamily="34" charset="-128"/>
              </a:rPr>
              <a:t/>
            </a:r>
            <a:br>
              <a:rPr lang="en-US" altLang="ja-JP" sz="2000" b="1" smtClean="0">
                <a:solidFill>
                  <a:schemeClr val="bg2"/>
                </a:solidFill>
                <a:latin typeface="ＭＳ Ｐゴシック" pitchFamily="34" charset="-128"/>
              </a:rPr>
            </a:br>
            <a:r>
              <a:rPr lang="ja-JP" altLang="en-US" sz="2000" b="1" smtClean="0">
                <a:solidFill>
                  <a:schemeClr val="bg2"/>
                </a:solidFill>
                <a:latin typeface="ＭＳ Ｐゴシック" pitchFamily="34" charset="-128"/>
              </a:rPr>
              <a:t>・ 家庭盟誓は真の父母様の生涯戦勝記録である</a:t>
            </a:r>
            <a:endParaRPr lang="ja-JP" altLang="en-US" sz="2400" b="1" smtClean="0">
              <a:solidFill>
                <a:schemeClr val="bg2"/>
              </a:solidFill>
              <a:latin typeface="ＭＳ Ｐゴシック" pitchFamily="34" charset="-128"/>
            </a:endParaRPr>
          </a:p>
        </p:txBody>
      </p:sp>
      <p:sp>
        <p:nvSpPr>
          <p:cNvPr id="8" name="正方形/長方形 7"/>
          <p:cNvSpPr/>
          <p:nvPr/>
        </p:nvSpPr>
        <p:spPr>
          <a:xfrm>
            <a:off x="1071563" y="4967288"/>
            <a:ext cx="6500812" cy="461962"/>
          </a:xfrm>
          <a:prstGeom prst="rect">
            <a:avLst/>
          </a:prstGeom>
        </p:spPr>
        <p:txBody>
          <a:bodyPr>
            <a:spAutoFit/>
          </a:bodyPr>
          <a:lstStyle/>
          <a:p>
            <a:pPr latinLnBrk="0">
              <a:defRPr/>
            </a:pPr>
            <a:r>
              <a:rPr lang="ja-JP" altLang="en-US" sz="2400" dirty="0">
                <a:solidFill>
                  <a:schemeClr val="bg2"/>
                </a:solidFill>
                <a:latin typeface="+mn-ea"/>
                <a:ea typeface="ＭＳ Ｐゴシック" pitchFamily="50" charset="-128"/>
              </a:rPr>
              <a:t>家庭盟誓は８節からなっている</a:t>
            </a:r>
            <a:endParaRPr lang="ja-JP" altLang="en-US" sz="2400" b="0" dirty="0">
              <a:ea typeface="ＭＳ Ｐゴシック" pitchFamily="50" charset="-128"/>
            </a:endParaRPr>
          </a:p>
        </p:txBody>
      </p:sp>
      <p:sp>
        <p:nvSpPr>
          <p:cNvPr id="9" name="正方形/長方形 8"/>
          <p:cNvSpPr/>
          <p:nvPr/>
        </p:nvSpPr>
        <p:spPr>
          <a:xfrm>
            <a:off x="1143000" y="1038225"/>
            <a:ext cx="2239963" cy="585788"/>
          </a:xfrm>
          <a:prstGeom prst="rect">
            <a:avLst/>
          </a:prstGeom>
        </p:spPr>
        <p:txBody>
          <a:bodyPr wrap="none">
            <a:spAutoFit/>
          </a:bodyPr>
          <a:lstStyle/>
          <a:p>
            <a:pPr latinLnBrk="0">
              <a:defRPr/>
            </a:pPr>
            <a:r>
              <a:rPr lang="ja-JP" altLang="en-US" dirty="0">
                <a:solidFill>
                  <a:schemeClr val="bg2"/>
                </a:solidFill>
                <a:latin typeface="+mn-ea"/>
                <a:ea typeface="ＭＳ Ｐゴシック" pitchFamily="50" charset="-128"/>
              </a:rPr>
              <a:t>家庭盟誓は</a:t>
            </a:r>
            <a:endParaRPr lang="ja-JP" altLang="en-US" dirty="0">
              <a:ea typeface="ＭＳ Ｐゴシック"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円/楕円 24"/>
          <p:cNvSpPr>
            <a:spLocks noChangeArrowheads="1"/>
          </p:cNvSpPr>
          <p:nvPr/>
        </p:nvSpPr>
        <p:spPr bwMode="auto">
          <a:xfrm>
            <a:off x="1143000" y="1000125"/>
            <a:ext cx="2286000" cy="2286000"/>
          </a:xfrm>
          <a:prstGeom prst="ellipse">
            <a:avLst/>
          </a:prstGeom>
          <a:solidFill>
            <a:schemeClr val="tx2"/>
          </a:solidFill>
          <a:ln w="9525">
            <a:solidFill>
              <a:schemeClr val="bg2"/>
            </a:solidFill>
            <a:miter lim="800000"/>
            <a:headEnd/>
            <a:tailEnd/>
          </a:ln>
        </p:spPr>
        <p:txBody>
          <a:bodyPr wrap="none" anchor="ctr"/>
          <a:lstStyle/>
          <a:p>
            <a:pPr algn="ctr" latinLnBrk="0"/>
            <a:endParaRPr lang="ja-JP" altLang="en-US" b="0"/>
          </a:p>
        </p:txBody>
      </p:sp>
      <p:sp>
        <p:nvSpPr>
          <p:cNvPr id="49154" name="Text Box 2"/>
          <p:cNvSpPr txBox="1">
            <a:spLocks noChangeArrowheads="1"/>
          </p:cNvSpPr>
          <p:nvPr/>
        </p:nvSpPr>
        <p:spPr bwMode="auto">
          <a:xfrm>
            <a:off x="611188" y="4652963"/>
            <a:ext cx="8107362" cy="1616075"/>
          </a:xfrm>
          <a:prstGeom prst="rect">
            <a:avLst/>
          </a:prstGeom>
          <a:noFill/>
          <a:ln w="9525">
            <a:noFill/>
            <a:miter lim="800000"/>
            <a:headEnd/>
            <a:tailEnd/>
          </a:ln>
        </p:spPr>
        <p:txBody>
          <a:bodyPr>
            <a:spAutoFit/>
          </a:bodyPr>
          <a:lstStyle/>
          <a:p>
            <a:pPr latinLnBrk="0">
              <a:lnSpc>
                <a:spcPct val="125000"/>
              </a:lnSpc>
            </a:pPr>
            <a:r>
              <a:rPr lang="ja-JP" altLang="en-US" sz="2000">
                <a:solidFill>
                  <a:schemeClr val="bg2"/>
                </a:solidFill>
                <a:latin typeface="ＭＳ Ｐゴシック" pitchFamily="34" charset="-128"/>
                <a:sym typeface="한컴바탕" pitchFamily="18" charset="2"/>
              </a:rPr>
              <a:t>①性相</a:t>
            </a:r>
            <a:r>
              <a:rPr lang="en-US" altLang="ja-JP" sz="2000">
                <a:solidFill>
                  <a:schemeClr val="bg2"/>
                </a:solidFill>
                <a:latin typeface="ＭＳ Ｐゴシック" pitchFamily="34" charset="-128"/>
                <a:sym typeface="한컴바탕" pitchFamily="18" charset="2"/>
              </a:rPr>
              <a:t>.</a:t>
            </a:r>
            <a:r>
              <a:rPr lang="ja-JP" altLang="en-US" sz="2000">
                <a:solidFill>
                  <a:schemeClr val="bg2"/>
                </a:solidFill>
                <a:latin typeface="ＭＳ Ｐゴシック" pitchFamily="34" charset="-128"/>
                <a:sym typeface="한컴바탕" pitchFamily="18" charset="2"/>
              </a:rPr>
              <a:t>形状（</a:t>
            </a:r>
            <a:r>
              <a:rPr lang="ja-JP" altLang="en-US" sz="2000">
                <a:solidFill>
                  <a:srgbClr val="CC0000"/>
                </a:solidFill>
                <a:latin typeface="ＭＳ Ｐゴシック" pitchFamily="34" charset="-128"/>
                <a:sym typeface="한컴바탕" pitchFamily="18" charset="2"/>
              </a:rPr>
              <a:t>心情</a:t>
            </a:r>
            <a:r>
              <a:rPr lang="ja-JP" altLang="en-US" sz="2000">
                <a:solidFill>
                  <a:schemeClr val="bg2"/>
                </a:solidFill>
                <a:latin typeface="ＭＳ Ｐゴシック" pitchFamily="34" charset="-128"/>
                <a:sym typeface="한컴바탕" pitchFamily="18" charset="2"/>
              </a:rPr>
              <a:t>・</a:t>
            </a:r>
            <a:r>
              <a:rPr lang="ja-JP" altLang="en-US" sz="2000">
                <a:solidFill>
                  <a:srgbClr val="CC0000"/>
                </a:solidFill>
                <a:latin typeface="ＭＳ Ｐゴシック" pitchFamily="34" charset="-128"/>
                <a:sym typeface="한컴바탕" pitchFamily="18" charset="2"/>
              </a:rPr>
              <a:t>原理</a:t>
            </a:r>
            <a:r>
              <a:rPr lang="ja-JP" altLang="en-US" sz="2000">
                <a:solidFill>
                  <a:schemeClr val="bg2"/>
                </a:solidFill>
                <a:latin typeface="ＭＳ Ｐゴシック" pitchFamily="34" charset="-128"/>
                <a:sym typeface="한컴바탕" pitchFamily="18" charset="2"/>
              </a:rPr>
              <a:t>）　　　　➄創造の先惟</a:t>
            </a:r>
          </a:p>
          <a:p>
            <a:pPr latinLnBrk="0">
              <a:lnSpc>
                <a:spcPct val="125000"/>
              </a:lnSpc>
            </a:pPr>
            <a:r>
              <a:rPr lang="ja-JP" altLang="en-US" sz="2000">
                <a:solidFill>
                  <a:schemeClr val="bg2"/>
                </a:solidFill>
                <a:latin typeface="ＭＳ Ｐゴシック" pitchFamily="34" charset="-128"/>
                <a:sym typeface="한컴바탕" pitchFamily="18" charset="2"/>
              </a:rPr>
              <a:t>②陽性</a:t>
            </a:r>
            <a:r>
              <a:rPr lang="en-US" altLang="ja-JP" sz="2000">
                <a:solidFill>
                  <a:schemeClr val="bg2"/>
                </a:solidFill>
                <a:latin typeface="ＭＳ Ｐゴシック" pitchFamily="34" charset="-128"/>
                <a:sym typeface="한컴바탕" pitchFamily="18" charset="2"/>
              </a:rPr>
              <a:t>.</a:t>
            </a:r>
            <a:r>
              <a:rPr lang="ja-JP" altLang="en-US" sz="2000">
                <a:solidFill>
                  <a:schemeClr val="bg2"/>
                </a:solidFill>
                <a:latin typeface="ＭＳ Ｐゴシック" pitchFamily="34" charset="-128"/>
                <a:sym typeface="한컴바탕" pitchFamily="18" charset="2"/>
              </a:rPr>
              <a:t>陰性（</a:t>
            </a:r>
            <a:r>
              <a:rPr lang="ja-JP" altLang="en-US" sz="2000">
                <a:solidFill>
                  <a:srgbClr val="CC0000"/>
                </a:solidFill>
                <a:latin typeface="ＭＳ Ｐゴシック" pitchFamily="34" charset="-128"/>
                <a:sym typeface="한컴바탕" pitchFamily="18" charset="2"/>
              </a:rPr>
              <a:t>絶対性</a:t>
            </a:r>
            <a:r>
              <a:rPr lang="ja-JP" altLang="en-US" sz="2000">
                <a:solidFill>
                  <a:schemeClr val="bg2"/>
                </a:solidFill>
                <a:latin typeface="ＭＳ Ｐゴシック" pitchFamily="34" charset="-128"/>
                <a:sym typeface="한컴바탕" pitchFamily="18" charset="2"/>
              </a:rPr>
              <a:t>）　　　　　　⑥夜の神、昼の神</a:t>
            </a:r>
          </a:p>
          <a:p>
            <a:pPr latinLnBrk="0">
              <a:lnSpc>
                <a:spcPct val="125000"/>
              </a:lnSpc>
            </a:pPr>
            <a:r>
              <a:rPr lang="ja-JP" altLang="en-US" sz="2000">
                <a:solidFill>
                  <a:schemeClr val="bg2"/>
                </a:solidFill>
                <a:latin typeface="ＭＳ Ｐゴシック" pitchFamily="34" charset="-128"/>
                <a:sym typeface="한컴바탕" pitchFamily="18" charset="2"/>
              </a:rPr>
              <a:t>③統一体　　　　　　　　　　　　　　　万王の王神様、真の父母様</a:t>
            </a:r>
          </a:p>
          <a:p>
            <a:pPr latinLnBrk="0">
              <a:lnSpc>
                <a:spcPct val="125000"/>
              </a:lnSpc>
            </a:pPr>
            <a:r>
              <a:rPr lang="ja-JP" altLang="en-US" sz="2000">
                <a:solidFill>
                  <a:schemeClr val="bg2"/>
                </a:solidFill>
                <a:latin typeface="ＭＳ Ｐゴシック" pitchFamily="34" charset="-128"/>
                <a:sym typeface="한컴바탕" pitchFamily="18" charset="2"/>
              </a:rPr>
              <a:t>④主体・対象・関係　　　　　　　　　（イエス様の先祖・真の父母様の先祖）</a:t>
            </a:r>
          </a:p>
        </p:txBody>
      </p:sp>
      <p:sp>
        <p:nvSpPr>
          <p:cNvPr id="49155" name="Text Box 3"/>
          <p:cNvSpPr txBox="1">
            <a:spLocks noChangeArrowheads="1"/>
          </p:cNvSpPr>
          <p:nvPr/>
        </p:nvSpPr>
        <p:spPr bwMode="auto">
          <a:xfrm>
            <a:off x="5843588" y="2906713"/>
            <a:ext cx="1462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男性格主体</a:t>
            </a:r>
          </a:p>
        </p:txBody>
      </p:sp>
      <p:sp>
        <p:nvSpPr>
          <p:cNvPr id="49156" name="Oval 5"/>
          <p:cNvSpPr>
            <a:spLocks noChangeArrowheads="1"/>
          </p:cNvSpPr>
          <p:nvPr/>
        </p:nvSpPr>
        <p:spPr bwMode="auto">
          <a:xfrm>
            <a:off x="1295400" y="1357313"/>
            <a:ext cx="1981200" cy="685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性相　形状</a:t>
            </a:r>
          </a:p>
        </p:txBody>
      </p:sp>
      <p:sp>
        <p:nvSpPr>
          <p:cNvPr id="49157" name="Line 8"/>
          <p:cNvSpPr>
            <a:spLocks noChangeShapeType="1"/>
          </p:cNvSpPr>
          <p:nvPr/>
        </p:nvSpPr>
        <p:spPr bwMode="auto">
          <a:xfrm>
            <a:off x="1828800" y="1905000"/>
            <a:ext cx="0" cy="366713"/>
          </a:xfrm>
          <a:prstGeom prst="line">
            <a:avLst/>
          </a:prstGeom>
          <a:noFill/>
          <a:ln w="28575">
            <a:solidFill>
              <a:schemeClr val="hlink"/>
            </a:solidFill>
            <a:round/>
            <a:headEnd type="triangle" w="med" len="med"/>
            <a:tailEnd/>
          </a:ln>
        </p:spPr>
        <p:txBody>
          <a:bodyPr/>
          <a:lstStyle/>
          <a:p>
            <a:endParaRPr lang="ko-KR" altLang="en-US"/>
          </a:p>
        </p:txBody>
      </p:sp>
      <p:sp>
        <p:nvSpPr>
          <p:cNvPr id="49158" name="Line 9"/>
          <p:cNvSpPr>
            <a:spLocks noChangeShapeType="1"/>
          </p:cNvSpPr>
          <p:nvPr/>
        </p:nvSpPr>
        <p:spPr bwMode="auto">
          <a:xfrm>
            <a:off x="2743200" y="1905000"/>
            <a:ext cx="0" cy="366713"/>
          </a:xfrm>
          <a:prstGeom prst="line">
            <a:avLst/>
          </a:prstGeom>
          <a:noFill/>
          <a:ln w="28575">
            <a:solidFill>
              <a:srgbClr val="0000FF"/>
            </a:solidFill>
            <a:round/>
            <a:headEnd type="triangle" w="med" len="med"/>
            <a:tailEnd/>
          </a:ln>
        </p:spPr>
        <p:txBody>
          <a:bodyPr/>
          <a:lstStyle/>
          <a:p>
            <a:endParaRPr lang="ko-KR" altLang="en-US"/>
          </a:p>
        </p:txBody>
      </p:sp>
      <p:sp>
        <p:nvSpPr>
          <p:cNvPr id="49159" name="Line 10"/>
          <p:cNvSpPr>
            <a:spLocks noChangeShapeType="1"/>
          </p:cNvSpPr>
          <p:nvPr/>
        </p:nvSpPr>
        <p:spPr bwMode="auto">
          <a:xfrm flipV="1">
            <a:off x="1785938" y="1928813"/>
            <a:ext cx="785812" cy="714375"/>
          </a:xfrm>
          <a:prstGeom prst="line">
            <a:avLst/>
          </a:prstGeom>
          <a:noFill/>
          <a:ln w="28575">
            <a:solidFill>
              <a:schemeClr val="hlink"/>
            </a:solidFill>
            <a:round/>
            <a:headEnd/>
            <a:tailEnd type="triangle" w="med" len="med"/>
          </a:ln>
        </p:spPr>
        <p:txBody>
          <a:bodyPr/>
          <a:lstStyle/>
          <a:p>
            <a:endParaRPr lang="ko-KR" altLang="en-US"/>
          </a:p>
        </p:txBody>
      </p:sp>
      <p:sp>
        <p:nvSpPr>
          <p:cNvPr id="49160" name="Line 11"/>
          <p:cNvSpPr>
            <a:spLocks noChangeShapeType="1"/>
          </p:cNvSpPr>
          <p:nvPr/>
        </p:nvSpPr>
        <p:spPr bwMode="auto">
          <a:xfrm flipH="1" flipV="1">
            <a:off x="1981200" y="1890713"/>
            <a:ext cx="804863" cy="752475"/>
          </a:xfrm>
          <a:prstGeom prst="line">
            <a:avLst/>
          </a:prstGeom>
          <a:noFill/>
          <a:ln w="28575">
            <a:solidFill>
              <a:srgbClr val="0000FF"/>
            </a:solidFill>
            <a:round/>
            <a:headEnd/>
            <a:tailEnd type="triangle" w="med" len="med"/>
          </a:ln>
        </p:spPr>
        <p:txBody>
          <a:bodyPr/>
          <a:lstStyle/>
          <a:p>
            <a:endParaRPr lang="ko-KR" altLang="en-US"/>
          </a:p>
        </p:txBody>
      </p:sp>
      <p:sp>
        <p:nvSpPr>
          <p:cNvPr id="49161" name="Oval 12"/>
          <p:cNvSpPr>
            <a:spLocks noChangeArrowheads="1"/>
          </p:cNvSpPr>
          <p:nvPr/>
        </p:nvSpPr>
        <p:spPr bwMode="auto">
          <a:xfrm>
            <a:off x="3938588" y="1446213"/>
            <a:ext cx="1295400" cy="533400"/>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統一体</a:t>
            </a:r>
          </a:p>
        </p:txBody>
      </p:sp>
      <p:sp>
        <p:nvSpPr>
          <p:cNvPr id="49162" name="Oval 13"/>
          <p:cNvSpPr>
            <a:spLocks noChangeArrowheads="1"/>
          </p:cNvSpPr>
          <p:nvPr/>
        </p:nvSpPr>
        <p:spPr bwMode="auto">
          <a:xfrm>
            <a:off x="3933825" y="2886075"/>
            <a:ext cx="1295400" cy="457200"/>
          </a:xfrm>
          <a:prstGeom prst="ellipse">
            <a:avLst/>
          </a:prstGeom>
          <a:solidFill>
            <a:schemeClr val="tx2"/>
          </a:solidFill>
          <a:ln w="9525">
            <a:solidFill>
              <a:schemeClr val="bg2"/>
            </a:solidFill>
            <a:round/>
            <a:headEnd/>
            <a:tailEnd/>
          </a:ln>
        </p:spPr>
        <p:txBody>
          <a:bodyPr wrap="none" anchor="ctr"/>
          <a:lstStyle/>
          <a:p>
            <a:pPr algn="ctr" latinLnBrk="0"/>
            <a:r>
              <a:rPr lang="ja-JP" altLang="en-US" sz="1600">
                <a:solidFill>
                  <a:srgbClr val="0000FF"/>
                </a:solidFill>
                <a:latin typeface="ＭＳ Ｐゴシック" pitchFamily="34" charset="-128"/>
              </a:rPr>
              <a:t>中和的統一体</a:t>
            </a:r>
          </a:p>
        </p:txBody>
      </p:sp>
      <p:sp>
        <p:nvSpPr>
          <p:cNvPr id="49163" name="Line 14"/>
          <p:cNvSpPr>
            <a:spLocks noChangeShapeType="1"/>
          </p:cNvSpPr>
          <p:nvPr/>
        </p:nvSpPr>
        <p:spPr bwMode="auto">
          <a:xfrm>
            <a:off x="3405188" y="2571750"/>
            <a:ext cx="457200" cy="0"/>
          </a:xfrm>
          <a:prstGeom prst="line">
            <a:avLst/>
          </a:prstGeom>
          <a:noFill/>
          <a:ln w="28575">
            <a:solidFill>
              <a:schemeClr val="bg2"/>
            </a:solidFill>
            <a:round/>
            <a:headEnd/>
            <a:tailEnd/>
          </a:ln>
        </p:spPr>
        <p:txBody>
          <a:bodyPr/>
          <a:lstStyle/>
          <a:p>
            <a:endParaRPr lang="ko-KR" altLang="en-US"/>
          </a:p>
        </p:txBody>
      </p:sp>
      <p:sp>
        <p:nvSpPr>
          <p:cNvPr id="49164" name="Text Box 15"/>
          <p:cNvSpPr txBox="1">
            <a:spLocks noChangeArrowheads="1"/>
          </p:cNvSpPr>
          <p:nvPr/>
        </p:nvSpPr>
        <p:spPr bwMode="auto">
          <a:xfrm>
            <a:off x="1222375" y="3495675"/>
            <a:ext cx="1108075" cy="830263"/>
          </a:xfrm>
          <a:prstGeom prst="rect">
            <a:avLst/>
          </a:prstGeom>
          <a:noFill/>
          <a:ln w="9525">
            <a:noFill/>
            <a:miter lim="800000"/>
            <a:headEnd/>
            <a:tailEnd/>
          </a:ln>
        </p:spPr>
        <p:txBody>
          <a:bodyPr wrap="none">
            <a:spAutoFit/>
          </a:bodyPr>
          <a:lstStyle/>
          <a:p>
            <a:pPr algn="ctr" latinLnBrk="0"/>
            <a:r>
              <a:rPr lang="ja-JP" altLang="en-US" sz="2400" b="0">
                <a:solidFill>
                  <a:schemeClr val="bg2"/>
                </a:solidFill>
                <a:latin typeface="ＭＳ Ｐゴシック" pitchFamily="34" charset="-128"/>
              </a:rPr>
              <a:t>男性</a:t>
            </a:r>
          </a:p>
          <a:p>
            <a:pPr algn="ctr" latinLnBrk="0"/>
            <a:r>
              <a:rPr lang="ja-JP" altLang="en-US" sz="2400" b="0">
                <a:solidFill>
                  <a:schemeClr val="bg2"/>
                </a:solidFill>
                <a:latin typeface="ＭＳ Ｐゴシック" pitchFamily="34" charset="-128"/>
              </a:rPr>
              <a:t>（男子）</a:t>
            </a:r>
          </a:p>
        </p:txBody>
      </p:sp>
      <p:sp>
        <p:nvSpPr>
          <p:cNvPr id="49165" name="Text Box 16"/>
          <p:cNvSpPr txBox="1">
            <a:spLocks noChangeArrowheads="1"/>
          </p:cNvSpPr>
          <p:nvPr/>
        </p:nvSpPr>
        <p:spPr bwMode="auto">
          <a:xfrm>
            <a:off x="2289175" y="3495675"/>
            <a:ext cx="1108075" cy="830263"/>
          </a:xfrm>
          <a:prstGeom prst="rect">
            <a:avLst/>
          </a:prstGeom>
          <a:noFill/>
          <a:ln w="9525">
            <a:noFill/>
            <a:miter lim="800000"/>
            <a:headEnd/>
            <a:tailEnd/>
          </a:ln>
        </p:spPr>
        <p:txBody>
          <a:bodyPr wrap="none">
            <a:spAutoFit/>
          </a:bodyPr>
          <a:lstStyle/>
          <a:p>
            <a:pPr algn="ctr" latinLnBrk="0"/>
            <a:r>
              <a:rPr lang="ja-JP" altLang="en-US" sz="2400" b="0">
                <a:solidFill>
                  <a:schemeClr val="bg2"/>
                </a:solidFill>
                <a:latin typeface="ＭＳ Ｐゴシック" pitchFamily="34" charset="-128"/>
              </a:rPr>
              <a:t>女性</a:t>
            </a:r>
          </a:p>
          <a:p>
            <a:pPr algn="ctr" latinLnBrk="0"/>
            <a:r>
              <a:rPr lang="ja-JP" altLang="en-US" sz="2400" b="0">
                <a:solidFill>
                  <a:schemeClr val="bg2"/>
                </a:solidFill>
                <a:latin typeface="ＭＳ Ｐゴシック" pitchFamily="34" charset="-128"/>
              </a:rPr>
              <a:t>（女子）</a:t>
            </a:r>
          </a:p>
        </p:txBody>
      </p:sp>
      <p:sp>
        <p:nvSpPr>
          <p:cNvPr id="49166" name="Text Box 17"/>
          <p:cNvSpPr txBox="1">
            <a:spLocks noChangeArrowheads="1"/>
          </p:cNvSpPr>
          <p:nvPr/>
        </p:nvSpPr>
        <p:spPr bwMode="auto">
          <a:xfrm>
            <a:off x="7702550" y="2909888"/>
            <a:ext cx="4397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父</a:t>
            </a:r>
          </a:p>
        </p:txBody>
      </p:sp>
      <p:sp>
        <p:nvSpPr>
          <p:cNvPr id="49167" name="Text Box 18"/>
          <p:cNvSpPr txBox="1">
            <a:spLocks noChangeArrowheads="1"/>
          </p:cNvSpPr>
          <p:nvPr/>
        </p:nvSpPr>
        <p:spPr bwMode="auto">
          <a:xfrm>
            <a:off x="285750" y="285750"/>
            <a:ext cx="7620000" cy="427038"/>
          </a:xfrm>
          <a:prstGeom prst="rect">
            <a:avLst/>
          </a:prstGeom>
          <a:noFill/>
          <a:ln w="9525">
            <a:noFill/>
            <a:miter lim="800000"/>
            <a:headEnd/>
            <a:tailEnd/>
          </a:ln>
        </p:spPr>
        <p:txBody>
          <a:bodyPr>
            <a:spAutoFit/>
          </a:bodyPr>
          <a:lstStyle/>
          <a:p>
            <a:pPr marL="457200" indent="-457200" latinLnBrk="0"/>
            <a:r>
              <a:rPr lang="ja-JP" altLang="en-US" sz="2200">
                <a:solidFill>
                  <a:schemeClr val="bg2"/>
                </a:solidFill>
                <a:latin typeface="ＭＳ Ｐゴシック" pitchFamily="34" charset="-128"/>
              </a:rPr>
              <a:t>（１） 神は二性性相として存在</a:t>
            </a:r>
          </a:p>
        </p:txBody>
      </p:sp>
      <p:sp>
        <p:nvSpPr>
          <p:cNvPr id="49168" name="Oval 19"/>
          <p:cNvSpPr>
            <a:spLocks noChangeArrowheads="1"/>
          </p:cNvSpPr>
          <p:nvPr/>
        </p:nvSpPr>
        <p:spPr bwMode="auto">
          <a:xfrm>
            <a:off x="3929063" y="2314575"/>
            <a:ext cx="1295400" cy="533400"/>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統一体</a:t>
            </a:r>
          </a:p>
        </p:txBody>
      </p:sp>
      <p:sp>
        <p:nvSpPr>
          <p:cNvPr id="49169" name="Line 20"/>
          <p:cNvSpPr>
            <a:spLocks noChangeShapeType="1"/>
          </p:cNvSpPr>
          <p:nvPr/>
        </p:nvSpPr>
        <p:spPr bwMode="auto">
          <a:xfrm>
            <a:off x="3397250" y="1704975"/>
            <a:ext cx="457200" cy="0"/>
          </a:xfrm>
          <a:prstGeom prst="line">
            <a:avLst/>
          </a:prstGeom>
          <a:noFill/>
          <a:ln w="28575">
            <a:solidFill>
              <a:schemeClr val="bg2"/>
            </a:solidFill>
            <a:round/>
            <a:headEnd/>
            <a:tailEnd/>
          </a:ln>
        </p:spPr>
        <p:txBody>
          <a:bodyPr/>
          <a:lstStyle/>
          <a:p>
            <a:endParaRPr lang="ko-KR" altLang="en-US"/>
          </a:p>
        </p:txBody>
      </p:sp>
      <p:sp>
        <p:nvSpPr>
          <p:cNvPr id="39959" name="AutoShape 23"/>
          <p:cNvSpPr>
            <a:spLocks noChangeArrowheads="1"/>
          </p:cNvSpPr>
          <p:nvPr/>
        </p:nvSpPr>
        <p:spPr bwMode="auto">
          <a:xfrm>
            <a:off x="5349875" y="2994025"/>
            <a:ext cx="381000" cy="228600"/>
          </a:xfrm>
          <a:prstGeom prst="rightArrow">
            <a:avLst>
              <a:gd name="adj1" fmla="val 50000"/>
              <a:gd name="adj2" fmla="val 41667"/>
            </a:avLst>
          </a:prstGeom>
          <a:solidFill>
            <a:schemeClr val="tx1">
              <a:lumMod val="65000"/>
            </a:schemeClr>
          </a:solidFill>
          <a:ln w="12700">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9960" name="AutoShape 24"/>
          <p:cNvSpPr>
            <a:spLocks noChangeArrowheads="1"/>
          </p:cNvSpPr>
          <p:nvPr/>
        </p:nvSpPr>
        <p:spPr bwMode="auto">
          <a:xfrm>
            <a:off x="7291388" y="2995613"/>
            <a:ext cx="381000" cy="228600"/>
          </a:xfrm>
          <a:prstGeom prst="rightArrow">
            <a:avLst>
              <a:gd name="adj1" fmla="val 50000"/>
              <a:gd name="adj2" fmla="val 41667"/>
            </a:avLst>
          </a:prstGeom>
          <a:solidFill>
            <a:schemeClr val="tx1">
              <a:lumMod val="65000"/>
            </a:schemeClr>
          </a:solidFill>
          <a:ln w="12700">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49172" name="Oval 6"/>
          <p:cNvSpPr>
            <a:spLocks noChangeArrowheads="1"/>
          </p:cNvSpPr>
          <p:nvPr/>
        </p:nvSpPr>
        <p:spPr bwMode="auto">
          <a:xfrm>
            <a:off x="1447800" y="2271713"/>
            <a:ext cx="762000" cy="6858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b="0">
                <a:latin typeface="ＭＳ Ｐゴシック" pitchFamily="34" charset="-128"/>
              </a:rPr>
              <a:t>陽性</a:t>
            </a:r>
          </a:p>
        </p:txBody>
      </p:sp>
      <p:sp>
        <p:nvSpPr>
          <p:cNvPr id="49173" name="Oval 7"/>
          <p:cNvSpPr>
            <a:spLocks noChangeArrowheads="1"/>
          </p:cNvSpPr>
          <p:nvPr/>
        </p:nvSpPr>
        <p:spPr bwMode="auto">
          <a:xfrm>
            <a:off x="2362200" y="2271713"/>
            <a:ext cx="762000" cy="685800"/>
          </a:xfrm>
          <a:prstGeom prst="ellipse">
            <a:avLst/>
          </a:prstGeom>
          <a:solidFill>
            <a:srgbClr val="3333CC"/>
          </a:solidFill>
          <a:ln w="9525">
            <a:solidFill>
              <a:schemeClr val="bg2"/>
            </a:solidFill>
            <a:round/>
            <a:headEnd/>
            <a:tailEnd/>
          </a:ln>
        </p:spPr>
        <p:txBody>
          <a:bodyPr wrap="none" anchor="ctr"/>
          <a:lstStyle/>
          <a:p>
            <a:pPr algn="ctr" latinLnBrk="0"/>
            <a:r>
              <a:rPr lang="ja-JP" altLang="en-US" sz="2400" b="0">
                <a:latin typeface="ＭＳ Ｐゴシック" pitchFamily="34" charset="-128"/>
              </a:rPr>
              <a:t>陰性</a:t>
            </a:r>
          </a:p>
        </p:txBody>
      </p:sp>
      <p:sp>
        <p:nvSpPr>
          <p:cNvPr id="36" name="下矢印 35"/>
          <p:cNvSpPr/>
          <p:nvPr/>
        </p:nvSpPr>
        <p:spPr bwMode="auto">
          <a:xfrm>
            <a:off x="1724025" y="3143250"/>
            <a:ext cx="214313" cy="428625"/>
          </a:xfrm>
          <a:prstGeom prst="downArrow">
            <a:avLst/>
          </a:prstGeom>
          <a:solidFill>
            <a:schemeClr val="tx1">
              <a:lumMod val="65000"/>
            </a:schemeClr>
          </a:solidFill>
          <a:ln w="9525">
            <a:solidFill>
              <a:schemeClr val="bg2"/>
            </a:solidFill>
            <a:miter lim="800000"/>
            <a:headEnd/>
            <a:tailEnd/>
          </a:ln>
        </p:spPr>
        <p:txBody>
          <a:bodyPr wrap="none" anchor="ctr"/>
          <a:lstStyle/>
          <a:p>
            <a:pPr algn="ctr" latinLnBrk="0">
              <a:defRPr/>
            </a:pPr>
            <a:endParaRPr lang="ja-JP" altLang="en-US" b="0">
              <a:ea typeface="ＭＳ Ｐゴシック" pitchFamily="50" charset="-128"/>
            </a:endParaRPr>
          </a:p>
        </p:txBody>
      </p:sp>
      <p:sp>
        <p:nvSpPr>
          <p:cNvPr id="39" name="下矢印 38"/>
          <p:cNvSpPr/>
          <p:nvPr/>
        </p:nvSpPr>
        <p:spPr bwMode="auto">
          <a:xfrm>
            <a:off x="2643188" y="3143250"/>
            <a:ext cx="214312" cy="428625"/>
          </a:xfrm>
          <a:prstGeom prst="downArrow">
            <a:avLst/>
          </a:prstGeom>
          <a:solidFill>
            <a:schemeClr val="tx1">
              <a:lumMod val="65000"/>
            </a:schemeClr>
          </a:solidFill>
          <a:ln w="9525">
            <a:solidFill>
              <a:schemeClr val="bg2"/>
            </a:solidFill>
            <a:miter lim="800000"/>
            <a:headEnd/>
            <a:tailEnd/>
          </a:ln>
        </p:spPr>
        <p:txBody>
          <a:bodyPr wrap="none" anchor="ctr"/>
          <a:lstStyle/>
          <a:p>
            <a:pPr algn="ctr" latinLnBrk="0">
              <a:defRPr/>
            </a:pPr>
            <a:endParaRPr lang="ja-JP" altLang="en-US" b="0">
              <a:ea typeface="ＭＳ Ｐゴシック" pitchFamily="50" charset="-128"/>
            </a:endParaRPr>
          </a:p>
        </p:txBody>
      </p:sp>
      <p:sp>
        <p:nvSpPr>
          <p:cNvPr id="49176" name="テキスト ボックス 25"/>
          <p:cNvSpPr txBox="1">
            <a:spLocks noChangeArrowheads="1"/>
          </p:cNvSpPr>
          <p:nvPr/>
        </p:nvSpPr>
        <p:spPr bwMode="auto">
          <a:xfrm>
            <a:off x="5854700" y="1346200"/>
            <a:ext cx="3000375" cy="701675"/>
          </a:xfrm>
          <a:prstGeom prst="rect">
            <a:avLst/>
          </a:prstGeom>
          <a:noFill/>
          <a:ln w="9525">
            <a:noFill/>
            <a:miter lim="800000"/>
            <a:headEnd/>
            <a:tailEnd/>
          </a:ln>
        </p:spPr>
        <p:txBody>
          <a:bodyPr>
            <a:spAutoFit/>
          </a:bodyPr>
          <a:lstStyle/>
          <a:p>
            <a:pPr latinLnBrk="0"/>
            <a:r>
              <a:rPr lang="ja-JP" altLang="en-US" sz="2000">
                <a:solidFill>
                  <a:srgbClr val="CC0000"/>
                </a:solidFill>
              </a:rPr>
              <a:t>性相</a:t>
            </a:r>
            <a:r>
              <a:rPr lang="ja-JP" altLang="en-US" sz="2000" b="0">
                <a:solidFill>
                  <a:schemeClr val="bg2"/>
                </a:solidFill>
              </a:rPr>
              <a:t>　</a:t>
            </a:r>
            <a:r>
              <a:rPr lang="ja-JP" altLang="en-US" sz="2000">
                <a:solidFill>
                  <a:schemeClr val="bg2"/>
                </a:solidFill>
              </a:rPr>
              <a:t>心情・真の愛・人格</a:t>
            </a:r>
            <a:endParaRPr lang="en-US" altLang="ja-JP" sz="2000">
              <a:solidFill>
                <a:schemeClr val="bg2"/>
              </a:solidFill>
            </a:endParaRPr>
          </a:p>
          <a:p>
            <a:pPr latinLnBrk="0"/>
            <a:r>
              <a:rPr lang="ja-JP" altLang="en-US" sz="2000">
                <a:solidFill>
                  <a:srgbClr val="CC0000"/>
                </a:solidFill>
              </a:rPr>
              <a:t>形状</a:t>
            </a:r>
            <a:r>
              <a:rPr lang="ja-JP" altLang="en-US" sz="2000">
                <a:solidFill>
                  <a:schemeClr val="bg2"/>
                </a:solidFill>
              </a:rPr>
              <a:t>　原理・法度・秩序</a:t>
            </a:r>
          </a:p>
        </p:txBody>
      </p:sp>
      <p:sp>
        <p:nvSpPr>
          <p:cNvPr id="49177" name="テキスト ボックス 26"/>
          <p:cNvSpPr txBox="1">
            <a:spLocks noChangeArrowheads="1"/>
          </p:cNvSpPr>
          <p:nvPr/>
        </p:nvSpPr>
        <p:spPr bwMode="auto">
          <a:xfrm>
            <a:off x="5854700" y="2387600"/>
            <a:ext cx="2432050" cy="396875"/>
          </a:xfrm>
          <a:prstGeom prst="rect">
            <a:avLst/>
          </a:prstGeom>
          <a:noFill/>
          <a:ln w="9525">
            <a:noFill/>
            <a:miter lim="800000"/>
            <a:headEnd/>
            <a:tailEnd/>
          </a:ln>
        </p:spPr>
        <p:txBody>
          <a:bodyPr>
            <a:spAutoFit/>
          </a:bodyPr>
          <a:lstStyle/>
          <a:p>
            <a:pPr latinLnBrk="0"/>
            <a:r>
              <a:rPr lang="ja-JP" altLang="en-US" sz="2000">
                <a:solidFill>
                  <a:schemeClr val="accent1"/>
                </a:solidFill>
              </a:rPr>
              <a:t>絶対性（絶対純潔）</a:t>
            </a:r>
          </a:p>
        </p:txBody>
      </p:sp>
      <p:sp>
        <p:nvSpPr>
          <p:cNvPr id="49178" name="Line 14"/>
          <p:cNvSpPr>
            <a:spLocks noChangeShapeType="1"/>
          </p:cNvSpPr>
          <p:nvPr/>
        </p:nvSpPr>
        <p:spPr bwMode="auto">
          <a:xfrm>
            <a:off x="3429000" y="3917950"/>
            <a:ext cx="457200" cy="0"/>
          </a:xfrm>
          <a:prstGeom prst="line">
            <a:avLst/>
          </a:prstGeom>
          <a:noFill/>
          <a:ln w="28575">
            <a:solidFill>
              <a:schemeClr val="bg2"/>
            </a:solidFill>
            <a:round/>
            <a:headEnd/>
            <a:tailEnd/>
          </a:ln>
        </p:spPr>
        <p:txBody>
          <a:bodyPr/>
          <a:lstStyle/>
          <a:p>
            <a:endParaRPr lang="ko-KR" altLang="en-US"/>
          </a:p>
        </p:txBody>
      </p:sp>
      <p:sp>
        <p:nvSpPr>
          <p:cNvPr id="49179" name="Oval 19"/>
          <p:cNvSpPr>
            <a:spLocks noChangeArrowheads="1"/>
          </p:cNvSpPr>
          <p:nvPr/>
        </p:nvSpPr>
        <p:spPr bwMode="auto">
          <a:xfrm>
            <a:off x="3929063" y="3652838"/>
            <a:ext cx="1295400" cy="533400"/>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統一体</a:t>
            </a:r>
          </a:p>
        </p:txBody>
      </p:sp>
      <p:cxnSp>
        <p:nvCxnSpPr>
          <p:cNvPr id="35" name="直線矢印コネクタ 34"/>
          <p:cNvCxnSpPr/>
          <p:nvPr/>
        </p:nvCxnSpPr>
        <p:spPr>
          <a:xfrm>
            <a:off x="5316538" y="3922713"/>
            <a:ext cx="428625" cy="1587"/>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5314950" y="2579688"/>
            <a:ext cx="428625" cy="1587"/>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5316538" y="1714500"/>
            <a:ext cx="428625" cy="15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9183" name="テキスト ボックス 41"/>
          <p:cNvSpPr txBox="1">
            <a:spLocks noChangeArrowheads="1"/>
          </p:cNvSpPr>
          <p:nvPr/>
        </p:nvSpPr>
        <p:spPr bwMode="auto">
          <a:xfrm>
            <a:off x="5857875" y="3562350"/>
            <a:ext cx="3000375" cy="701675"/>
          </a:xfrm>
          <a:prstGeom prst="rect">
            <a:avLst/>
          </a:prstGeom>
          <a:noFill/>
          <a:ln w="9525">
            <a:noFill/>
            <a:miter lim="800000"/>
            <a:headEnd/>
            <a:tailEnd/>
          </a:ln>
        </p:spPr>
        <p:txBody>
          <a:bodyPr>
            <a:spAutoFit/>
          </a:bodyPr>
          <a:lstStyle/>
          <a:p>
            <a:pPr latinLnBrk="0"/>
            <a:r>
              <a:rPr lang="ja-JP" altLang="en-US" sz="2000">
                <a:solidFill>
                  <a:srgbClr val="CC0000"/>
                </a:solidFill>
              </a:rPr>
              <a:t>心</a:t>
            </a:r>
            <a:r>
              <a:rPr lang="ja-JP" altLang="en-US" sz="2000" b="0">
                <a:solidFill>
                  <a:schemeClr val="bg2"/>
                </a:solidFill>
              </a:rPr>
              <a:t>　</a:t>
            </a:r>
            <a:r>
              <a:rPr lang="ja-JP" altLang="en-US" sz="2000">
                <a:solidFill>
                  <a:schemeClr val="bg2"/>
                </a:solidFill>
              </a:rPr>
              <a:t>心情・真の愛・人格</a:t>
            </a:r>
            <a:endParaRPr lang="en-US" altLang="ja-JP" sz="2000">
              <a:solidFill>
                <a:schemeClr val="bg2"/>
              </a:solidFill>
            </a:endParaRPr>
          </a:p>
          <a:p>
            <a:pPr latinLnBrk="0"/>
            <a:r>
              <a:rPr lang="ja-JP" altLang="en-US" sz="2000">
                <a:solidFill>
                  <a:srgbClr val="CC0000"/>
                </a:solidFill>
              </a:rPr>
              <a:t>体</a:t>
            </a:r>
            <a:r>
              <a:rPr lang="ja-JP" altLang="en-US" sz="2000">
                <a:solidFill>
                  <a:schemeClr val="bg2"/>
                </a:solidFill>
              </a:rPr>
              <a:t>　原理・法度・秩序</a:t>
            </a:r>
          </a:p>
        </p:txBody>
      </p:sp>
      <p:sp>
        <p:nvSpPr>
          <p:cNvPr id="49184" name="テキスト ボックス 42"/>
          <p:cNvSpPr txBox="1">
            <a:spLocks noChangeArrowheads="1"/>
          </p:cNvSpPr>
          <p:nvPr/>
        </p:nvSpPr>
        <p:spPr bwMode="auto">
          <a:xfrm>
            <a:off x="5853113" y="4171950"/>
            <a:ext cx="2290762" cy="396875"/>
          </a:xfrm>
          <a:prstGeom prst="rect">
            <a:avLst/>
          </a:prstGeom>
          <a:noFill/>
          <a:ln w="9525">
            <a:noFill/>
            <a:miter lim="800000"/>
            <a:headEnd/>
            <a:tailEnd/>
          </a:ln>
        </p:spPr>
        <p:txBody>
          <a:bodyPr>
            <a:spAutoFit/>
          </a:bodyPr>
          <a:lstStyle/>
          <a:p>
            <a:pPr latinLnBrk="0"/>
            <a:r>
              <a:rPr lang="ja-JP" altLang="en-US" sz="2000">
                <a:solidFill>
                  <a:schemeClr val="accent1"/>
                </a:solidFill>
              </a:rPr>
              <a:t>絶対性（絶対純潔）</a:t>
            </a:r>
          </a:p>
        </p:txBody>
      </p:sp>
      <p:sp>
        <p:nvSpPr>
          <p:cNvPr id="46" name="左中かっこ 45"/>
          <p:cNvSpPr/>
          <p:nvPr/>
        </p:nvSpPr>
        <p:spPr>
          <a:xfrm>
            <a:off x="5822950" y="1504950"/>
            <a:ext cx="71438" cy="428625"/>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
        <p:nvSpPr>
          <p:cNvPr id="47" name="左中かっこ 46"/>
          <p:cNvSpPr/>
          <p:nvPr/>
        </p:nvSpPr>
        <p:spPr>
          <a:xfrm>
            <a:off x="5824538" y="3714750"/>
            <a:ext cx="71437" cy="428625"/>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Oval 12"/>
          <p:cNvSpPr>
            <a:spLocks noChangeArrowheads="1"/>
          </p:cNvSpPr>
          <p:nvPr/>
        </p:nvSpPr>
        <p:spPr bwMode="auto">
          <a:xfrm>
            <a:off x="1619250" y="3284538"/>
            <a:ext cx="555625" cy="357187"/>
          </a:xfrm>
          <a:prstGeom prst="ellipse">
            <a:avLst/>
          </a:prstGeom>
          <a:solidFill>
            <a:schemeClr val="tx2"/>
          </a:solidFill>
          <a:ln w="19050">
            <a:solidFill>
              <a:schemeClr val="bg2"/>
            </a:solidFill>
            <a:round/>
            <a:headEnd/>
            <a:tailEnd/>
          </a:ln>
        </p:spPr>
        <p:txBody>
          <a:bodyPr wrap="none" anchor="ctr"/>
          <a:lstStyle/>
          <a:p>
            <a:pPr latinLnBrk="0"/>
            <a:endParaRPr lang="ja-JP" altLang="en-US"/>
          </a:p>
        </p:txBody>
      </p:sp>
      <p:sp>
        <p:nvSpPr>
          <p:cNvPr id="331778" name="Oval 12"/>
          <p:cNvSpPr>
            <a:spLocks noChangeArrowheads="1"/>
          </p:cNvSpPr>
          <p:nvPr/>
        </p:nvSpPr>
        <p:spPr bwMode="auto">
          <a:xfrm>
            <a:off x="1547813" y="1268413"/>
            <a:ext cx="555625" cy="357187"/>
          </a:xfrm>
          <a:prstGeom prst="ellipse">
            <a:avLst/>
          </a:prstGeom>
          <a:solidFill>
            <a:schemeClr val="tx2"/>
          </a:solidFill>
          <a:ln w="19050">
            <a:solidFill>
              <a:schemeClr val="bg2"/>
            </a:solidFill>
            <a:round/>
            <a:headEnd/>
            <a:tailEnd/>
          </a:ln>
        </p:spPr>
        <p:txBody>
          <a:bodyPr wrap="none" anchor="ctr"/>
          <a:lstStyle/>
          <a:p>
            <a:pPr latinLnBrk="0"/>
            <a:endParaRPr lang="ja-JP" altLang="en-US"/>
          </a:p>
        </p:txBody>
      </p:sp>
      <p:graphicFrame>
        <p:nvGraphicFramePr>
          <p:cNvPr id="348173" name="Group 13"/>
          <p:cNvGraphicFramePr>
            <a:graphicFrameLocks noGrp="1"/>
          </p:cNvGraphicFramePr>
          <p:nvPr/>
        </p:nvGraphicFramePr>
        <p:xfrm>
          <a:off x="107950" y="182563"/>
          <a:ext cx="8893175" cy="6057900"/>
        </p:xfrm>
        <a:graphic>
          <a:graphicData uri="http://schemas.openxmlformats.org/drawingml/2006/table">
            <a:tbl>
              <a:tblPr/>
              <a:tblGrid>
                <a:gridCol w="1177925"/>
                <a:gridCol w="7715250"/>
              </a:tblGrid>
              <a:tr h="203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（４）</a:t>
                      </a:r>
                      <a:endParaRPr kumimoji="1" lang="ja-JP" altLang="ko-KR"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南北王朝</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分立時代</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統一王国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３代で分裂</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カイン</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10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支派</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北朝イスラエル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- 260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19</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王</a:t>
                      </a:r>
                    </a:p>
                    <a:p>
                      <a:pPr marL="0" marR="0" lvl="0" indent="0" algn="l" defTabSz="914400" rtl="0" eaLnBrk="1" fontAlgn="base" latinLnBrk="0" hangingPunct="1">
                        <a:lnSpc>
                          <a:spcPct val="115000"/>
                        </a:lnSpc>
                        <a:spcBef>
                          <a:spcPct val="0"/>
                        </a:spcBef>
                        <a:spcAft>
                          <a:spcPct val="0"/>
                        </a:spcAft>
                        <a:buClrTx/>
                        <a:buSzTx/>
                        <a:buFontTx/>
                        <a:buNone/>
                        <a:tabLst/>
                      </a:pP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アベル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支派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南朝ユダ</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394</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20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王</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北朝　ソロモン王朝の亡命客「ヤラベアム」中心に</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〇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260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年間</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19</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王更迭、王室が</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9</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回も変革、</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19</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王中善良な王は</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1</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人もいない</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〇 南朝ユダからエリヤ預言者派遣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カルメル山祭壇に火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バアルとアシラの預言者</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850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名滅びる</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〇 それ以外</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エリシャ</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ヨナ</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ホセア</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アモス</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預言</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者</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遣わす</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悔い改めない</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〇 アッシリアに引き渡して滅亡させ、選民の資格を永遠に喪失</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南朝　ソロモン王の息子「レハベアム」中心に</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〇 ダビデ</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ゼデキアまで正統一系、</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394</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年に</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20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名の王</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善良な王が多い</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〇 ヨシヤ王以後北朝の影響を受け偶像崇拝にふける</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バビロニアに捕虜</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信仰を立てるために４大預言者、</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小預言者派送</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内的刷新運動</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④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預言者の言葉を聞かない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神は異邦人に引き渡す</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外的粛清</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異邦人</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エジプト、カルデヤ、シリヤ、アッシリヤ、バビロニア</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⑤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イスラエル君主社会崩壊</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北朝と南朝の王と民がみな捕虜になったことによって</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31787" name="AutoShape 10"/>
          <p:cNvSpPr>
            <a:spLocks/>
          </p:cNvSpPr>
          <p:nvPr/>
        </p:nvSpPr>
        <p:spPr bwMode="auto">
          <a:xfrm>
            <a:off x="1660525" y="642938"/>
            <a:ext cx="71438" cy="428625"/>
          </a:xfrm>
          <a:prstGeom prst="leftBrace">
            <a:avLst>
              <a:gd name="adj1" fmla="val 58888"/>
              <a:gd name="adj2" fmla="val 50000"/>
            </a:avLst>
          </a:prstGeom>
          <a:noFill/>
          <a:ln w="19050">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199" name="Group 15"/>
          <p:cNvGraphicFramePr>
            <a:graphicFrameLocks noGrp="1"/>
          </p:cNvGraphicFramePr>
          <p:nvPr/>
        </p:nvGraphicFramePr>
        <p:xfrm>
          <a:off x="152400" y="228600"/>
          <a:ext cx="8848725" cy="5454650"/>
        </p:xfrm>
        <a:graphic>
          <a:graphicData uri="http://schemas.openxmlformats.org/drawingml/2006/table">
            <a:tbl>
              <a:tblPr/>
              <a:tblGrid>
                <a:gridCol w="1133475"/>
                <a:gridCol w="7715250"/>
              </a:tblGrid>
              <a:tr h="541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東西王朝</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分立時代</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東フランク（イタリア）</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西フランク</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カイン</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西フランク</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アベル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東フランク</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イタリア含む</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オットー</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1</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世の貢献 ⇒ 神聖ローマ帝国</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教皇庁が腐敗して</a:t>
                      </a: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修道院人物が勧告</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（トマス・アクィナス、聖フランシス）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内的刷新運動</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④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勧告聞かず堕落腐敗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異邦人に引き渡す</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外的粛清</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    十字軍戦争</a:t>
                      </a:r>
                      <a:r>
                        <a:rPr kumimoji="1" lang="ko-KR"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エルサレム聖地が「カリフ</a:t>
                      </a:r>
                      <a:r>
                        <a:rPr kumimoji="1" lang="ja-JP"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帝国</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」に属していたときは</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キリスト教の巡礼者たちが厚遇を受ける</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「セルジュク･トルコ」が占領後は巡礼者たちを</a:t>
                      </a: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虐待</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憤慨した歴代</a:t>
                      </a:r>
                      <a:r>
                        <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教皇</a:t>
                      </a:r>
                      <a:r>
                        <a:rPr kumimoji="1" lang="ja-JP"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たちは</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聖地を回復するために十字軍戦争を起こす</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 1096</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年に起こり、</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200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年間で</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7</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回の</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遠征</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を行なったが敗戦を繰り返す</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⑤ キリスト教君主社会崩壊</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教皇</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の権威・信仰を完全になくす</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国民精神失う</a:t>
                      </a:r>
                      <a:endParaRPr kumimoji="1" lang="ko-KR" altLang="en-US" sz="1800" b="1" i="0" u="none" strike="noStrike" cap="none" normalizeH="0" baseline="0" smtClean="0">
                        <a:ln>
                          <a:noFill/>
                        </a:ln>
                        <a:solidFill>
                          <a:srgbClr val="D55000"/>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封建社会を維持していた</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領主</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と騎士たちが多く 戦死</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政治的基盤失う</a:t>
                      </a:r>
                      <a:endParaRPr kumimoji="1" lang="ko-KR" altLang="en-US" sz="1800" b="1" i="0" u="none" strike="noStrike" cap="none" normalizeH="0" baseline="0" smtClean="0">
                        <a:ln>
                          <a:noFill/>
                        </a:ln>
                        <a:solidFill>
                          <a:srgbClr val="D55000"/>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度重なる敗戦</a:t>
                      </a:r>
                      <a:r>
                        <a:rPr kumimoji="1" lang="ko-KR"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莫大な戦費を</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消耗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経済的</a:t>
                      </a:r>
                      <a:r>
                        <a:rPr kumimoji="1" lang="ko-KR"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困窮</a:t>
                      </a:r>
                      <a:r>
                        <a:rPr kumimoji="1" lang="ja-JP" altLang="en-US" sz="1800" b="1" i="0" u="none" strike="noStrike" cap="none" normalizeH="0" baseline="0" smtClean="0">
                          <a:ln>
                            <a:noFill/>
                          </a:ln>
                          <a:solidFill>
                            <a:srgbClr val="D55000"/>
                          </a:solidFill>
                          <a:effectLst/>
                          <a:latin typeface="ＭＳ Ｐゴシック" pitchFamily="34" charset="-128"/>
                          <a:ea typeface="ＭＳ Ｐゴシック" pitchFamily="34" charset="-128"/>
                        </a:rPr>
                        <a:t>に陥る</a:t>
                      </a:r>
                      <a:endParaRPr kumimoji="1" lang="ko-KR" altLang="en-US" sz="1800" b="1" i="0" u="none" strike="noStrike" cap="none" normalizeH="0" baseline="0" smtClean="0">
                        <a:ln>
                          <a:noFill/>
                        </a:ln>
                        <a:solidFill>
                          <a:srgbClr val="D55000"/>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32809" name="AutoShape 10"/>
          <p:cNvSpPr>
            <a:spLocks/>
          </p:cNvSpPr>
          <p:nvPr/>
        </p:nvSpPr>
        <p:spPr bwMode="auto">
          <a:xfrm>
            <a:off x="3992563" y="357188"/>
            <a:ext cx="71437" cy="433387"/>
          </a:xfrm>
          <a:prstGeom prst="leftBrace">
            <a:avLst>
              <a:gd name="adj1" fmla="val 25278"/>
              <a:gd name="adj2" fmla="val 50000"/>
            </a:avLst>
          </a:prstGeom>
          <a:noFill/>
          <a:ln w="19050">
            <a:solidFill>
              <a:schemeClr val="bg2"/>
            </a:solidFill>
            <a:round/>
            <a:headEnd/>
            <a:tailEnd/>
          </a:ln>
        </p:spPr>
        <p:txBody>
          <a:bodyPr wrap="none" anchor="ctr"/>
          <a:lstStyle/>
          <a:p>
            <a:pPr latinLnBrk="0"/>
            <a:endParaRPr lang="ja-JP" altLang="en-US"/>
          </a:p>
        </p:txBody>
      </p:sp>
      <p:sp>
        <p:nvSpPr>
          <p:cNvPr id="332810" name="AutoShape 11"/>
          <p:cNvSpPr>
            <a:spLocks/>
          </p:cNvSpPr>
          <p:nvPr/>
        </p:nvSpPr>
        <p:spPr bwMode="auto">
          <a:xfrm>
            <a:off x="1676400" y="995363"/>
            <a:ext cx="109538" cy="433387"/>
          </a:xfrm>
          <a:prstGeom prst="leftBrace">
            <a:avLst>
              <a:gd name="adj1" fmla="val 25278"/>
              <a:gd name="adj2" fmla="val 50000"/>
            </a:avLst>
          </a:prstGeom>
          <a:noFill/>
          <a:ln w="19050">
            <a:solidFill>
              <a:schemeClr val="bg2"/>
            </a:solidFill>
            <a:round/>
            <a:headEnd/>
            <a:tailEnd/>
          </a:ln>
        </p:spPr>
        <p:txBody>
          <a:bodyPr wrap="none" anchor="ctr"/>
          <a:lstStyle/>
          <a:p>
            <a:pPr latinLnBrk="0"/>
            <a:endParaRPr lang="ja-JP" altLang="en-US"/>
          </a:p>
        </p:txBody>
      </p:sp>
      <p:sp>
        <p:nvSpPr>
          <p:cNvPr id="332811" name="AutoShape 12"/>
          <p:cNvSpPr>
            <a:spLocks/>
          </p:cNvSpPr>
          <p:nvPr/>
        </p:nvSpPr>
        <p:spPr bwMode="auto">
          <a:xfrm>
            <a:off x="1706563" y="4471988"/>
            <a:ext cx="96837" cy="750887"/>
          </a:xfrm>
          <a:prstGeom prst="leftBrace">
            <a:avLst>
              <a:gd name="adj1" fmla="val 66377"/>
              <a:gd name="adj2" fmla="val 50000"/>
            </a:avLst>
          </a:prstGeom>
          <a:noFill/>
          <a:ln w="19050">
            <a:solidFill>
              <a:schemeClr val="bg2"/>
            </a:solidFill>
            <a:round/>
            <a:headEnd/>
            <a:tailEnd/>
          </a:ln>
        </p:spPr>
        <p:txBody>
          <a:bodyPr wrap="none" anchor="ctr"/>
          <a:lstStyle/>
          <a:p>
            <a:pPr latinLnBrk="0"/>
            <a:endParaRPr lang="ja-JP" altLang="en-US"/>
          </a:p>
        </p:txBody>
      </p:sp>
      <p:sp>
        <p:nvSpPr>
          <p:cNvPr id="332812" name="正方形/長方形 5"/>
          <p:cNvSpPr>
            <a:spLocks noChangeArrowheads="1"/>
          </p:cNvSpPr>
          <p:nvPr/>
        </p:nvSpPr>
        <p:spPr bwMode="auto">
          <a:xfrm>
            <a:off x="1285875" y="390525"/>
            <a:ext cx="2786063" cy="366713"/>
          </a:xfrm>
          <a:prstGeom prst="rect">
            <a:avLst/>
          </a:prstGeom>
          <a:noFill/>
          <a:ln w="9525">
            <a:noFill/>
            <a:miter lim="800000"/>
            <a:headEnd/>
            <a:tailEnd/>
          </a:ln>
        </p:spPr>
        <p:txBody>
          <a:bodyPr>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キリスト王国</a:t>
            </a:r>
            <a:r>
              <a:rPr lang="en-US" altLang="ja-JP" sz="1800">
                <a:solidFill>
                  <a:schemeClr val="bg2"/>
                </a:solidFill>
                <a:latin typeface="ＭＳ Ｐゴシック" pitchFamily="34" charset="-128"/>
              </a:rPr>
              <a:t>3</a:t>
            </a:r>
            <a:r>
              <a:rPr lang="ja-JP" altLang="en-US" sz="1800">
                <a:solidFill>
                  <a:schemeClr val="bg2"/>
                </a:solidFill>
                <a:latin typeface="ＭＳ Ｐゴシック" pitchFamily="34" charset="-128"/>
              </a:rPr>
              <a:t>代で分裂 </a:t>
            </a:r>
            <a:endParaRPr lang="ja-JP" altLang="en-US" sz="1800"/>
          </a:p>
        </p:txBody>
      </p:sp>
      <p:sp>
        <p:nvSpPr>
          <p:cNvPr id="332813" name="正方形/長方形 6"/>
          <p:cNvSpPr>
            <a:spLocks noChangeArrowheads="1"/>
          </p:cNvSpPr>
          <p:nvPr/>
        </p:nvSpPr>
        <p:spPr bwMode="auto">
          <a:xfrm>
            <a:off x="1349375" y="1030288"/>
            <a:ext cx="285750" cy="366712"/>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②</a:t>
            </a:r>
            <a:endParaRPr lang="ja-JP" altLang="en-US" sz="1800"/>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0246" name="Group 38"/>
          <p:cNvGraphicFramePr>
            <a:graphicFrameLocks noGrp="1"/>
          </p:cNvGraphicFramePr>
          <p:nvPr/>
        </p:nvGraphicFramePr>
        <p:xfrm>
          <a:off x="107950" y="285750"/>
          <a:ext cx="8893175" cy="6327775"/>
        </p:xfrm>
        <a:graphic>
          <a:graphicData uri="http://schemas.openxmlformats.org/drawingml/2006/table">
            <a:tbl>
              <a:tblPr/>
              <a:tblGrid>
                <a:gridCol w="1249363"/>
                <a:gridCol w="7643812"/>
              </a:tblGrid>
              <a:tr h="2286000">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ユダヤ</a:t>
                      </a:r>
                      <a:endPar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民族捕虜および</a:t>
                      </a:r>
                      <a:endPar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帰還時代</a:t>
                      </a:r>
                    </a:p>
                    <a:p>
                      <a:pPr marL="0" marR="0" lvl="0" indent="0" algn="ctr" defTabSz="914400" rtl="0" eaLnBrk="1" fontAlgn="base" latinLnBrk="0" hangingPunct="1">
                        <a:lnSpc>
                          <a:spcPct val="120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210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エホヤキム王およびダニエルと民が、</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20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バビロニア王ネブガデネザルにより捕虜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- 70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年間</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ペルシャがバビロニアを滅ぼし、</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次にわたり帰還</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信仰基盤定立</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20000"/>
                        </a:lnSpc>
                        <a:spcBef>
                          <a:spcPct val="0"/>
                        </a:spcBef>
                        <a:spcAft>
                          <a:spcPct val="0"/>
                        </a:spcAft>
                        <a:buClrTx/>
                        <a:buSzTx/>
                        <a:buFontTx/>
                        <a:buNone/>
                        <a:tabLst/>
                      </a:pP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071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教皇捕虜</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および</a:t>
                      </a:r>
                      <a:r>
                        <a:rPr kumimoji="1" lang="ko-KR"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帰還時代</a:t>
                      </a: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210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教皇クレメンス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5</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世以後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南仏アビニョン捕虜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70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AD 1377</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年グレゴリー</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11</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ローマへ帰還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140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枢機卿達は</a:t>
                      </a:r>
                      <a:r>
                        <a:rPr kumimoji="1" lang="ja-JP" altLang="en-US" sz="1800" b="1" i="0" u="none" strike="noStrike" cap="none" normalizeH="0" baseline="0" smtClean="0">
                          <a:ln>
                            <a:noFill/>
                          </a:ln>
                          <a:solidFill>
                            <a:srgbClr val="CC0000"/>
                          </a:solidFill>
                          <a:effectLst/>
                          <a:latin typeface="ＭＳ Ｐゴシック" pitchFamily="34" charset="-128"/>
                          <a:ea typeface="ＭＳ Ｐゴシック" pitchFamily="34" charset="-128"/>
                        </a:rPr>
                        <a:t>ウルバヌス六世</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（イタリア　パリの監督）－排斥</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フランス枢機卿達が多く</a:t>
                      </a:r>
                      <a:r>
                        <a:rPr kumimoji="1" lang="ja-JP" altLang="en-US" sz="1800" b="1" i="0" u="none" strike="noStrike" cap="none" normalizeH="0" baseline="0" smtClean="0">
                          <a:ln>
                            <a:noFill/>
                          </a:ln>
                          <a:solidFill>
                            <a:srgbClr val="CC0000"/>
                          </a:solidFill>
                          <a:effectLst/>
                          <a:latin typeface="ＭＳ Ｐゴシック" pitchFamily="34" charset="-128"/>
                          <a:ea typeface="ＭＳ Ｐゴシック" pitchFamily="34" charset="-128"/>
                        </a:rPr>
                        <a:t>クレメンス七世</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を法王に選出し、また一つの法王庁</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を南フランス　アヴィニョンに立てる</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枢機卿達が２人の法王を廃位させ</a:t>
                      </a:r>
                      <a:r>
                        <a:rPr kumimoji="1" lang="ja-JP" altLang="en-US" sz="1800" b="1" i="0" u="none" strike="noStrike" cap="none" normalizeH="0" baseline="0" smtClean="0">
                          <a:ln>
                            <a:noFill/>
                          </a:ln>
                          <a:solidFill>
                            <a:srgbClr val="CC0000"/>
                          </a:solidFill>
                          <a:effectLst/>
                          <a:latin typeface="ＭＳ Ｐゴシック" pitchFamily="34" charset="-128"/>
                          <a:ea typeface="ＭＳ Ｐゴシック" pitchFamily="34" charset="-128"/>
                        </a:rPr>
                        <a:t>アレクサンドリア五世</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を正当な法王とし</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て任命　－　二人の法王が不服した為、一時に３人の法王が鼎立</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監督、大監督、神学者、王侯、使節達が、コンスタンツ大会で３人の法王を</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廃位させ、</a:t>
                      </a:r>
                      <a:r>
                        <a:rPr kumimoji="1" lang="ja-JP" altLang="en-US" sz="1800" b="1" i="0" u="none" strike="noStrike" cap="none" normalizeH="0" baseline="0" smtClean="0">
                          <a:ln>
                            <a:noFill/>
                          </a:ln>
                          <a:solidFill>
                            <a:srgbClr val="CC0000"/>
                          </a:solidFill>
                          <a:effectLst/>
                          <a:latin typeface="ＭＳ Ｐゴシック" pitchFamily="34" charset="-128"/>
                          <a:ea typeface="ＭＳ Ｐゴシック" pitchFamily="34" charset="-128"/>
                        </a:rPr>
                        <a:t>マルチヌス五世</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を法王に選出</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－３教皇の混乱が多く（分立）－</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1309</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　専制権喪失）－（</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1449</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年－復帰）      　教皇専政復帰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140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p>
                      <a:pPr marL="0" marR="0" lvl="0" indent="0" algn="l" defTabSz="914400" rtl="0" eaLnBrk="1" fontAlgn="base" latinLnBrk="0" hangingPunct="1">
                        <a:lnSpc>
                          <a:spcPct val="12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信仰基盤定立　</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33836" name="AutoShape 13"/>
          <p:cNvSpPr>
            <a:spLocks noChangeArrowheads="1"/>
          </p:cNvSpPr>
          <p:nvPr/>
        </p:nvSpPr>
        <p:spPr bwMode="auto">
          <a:xfrm>
            <a:off x="5610225" y="1423988"/>
            <a:ext cx="1928813" cy="504825"/>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333837" name="AutoShape 14"/>
          <p:cNvSpPr>
            <a:spLocks noChangeArrowheads="1"/>
          </p:cNvSpPr>
          <p:nvPr/>
        </p:nvSpPr>
        <p:spPr bwMode="auto">
          <a:xfrm>
            <a:off x="6300788" y="5949950"/>
            <a:ext cx="1676400" cy="576263"/>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333838" name="正方形/長方形 4"/>
          <p:cNvSpPr>
            <a:spLocks noChangeArrowheads="1"/>
          </p:cNvSpPr>
          <p:nvPr/>
        </p:nvSpPr>
        <p:spPr bwMode="auto">
          <a:xfrm>
            <a:off x="3100388" y="1466850"/>
            <a:ext cx="5572125"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クロス王が詔書を発布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 140</a:t>
            </a:r>
            <a:r>
              <a:rPr lang="ja-JP" altLang="en-US" sz="1800">
                <a:solidFill>
                  <a:schemeClr val="bg2"/>
                </a:solidFill>
                <a:latin typeface="ＭＳ Ｐゴシック" pitchFamily="34" charset="-128"/>
              </a:rPr>
              <a:t>年</a:t>
            </a:r>
            <a:endParaRPr lang="ja-JP" altLang="en-US" sz="1800"/>
          </a:p>
        </p:txBody>
      </p:sp>
      <p:sp>
        <p:nvSpPr>
          <p:cNvPr id="333839" name="正方形/長方形 7"/>
          <p:cNvSpPr>
            <a:spLocks noChangeArrowheads="1"/>
          </p:cNvSpPr>
          <p:nvPr/>
        </p:nvSpPr>
        <p:spPr bwMode="auto">
          <a:xfrm>
            <a:off x="1908175" y="6237288"/>
            <a:ext cx="4572000" cy="368300"/>
          </a:xfrm>
          <a:prstGeom prst="rect">
            <a:avLst/>
          </a:prstGeom>
          <a:noFill/>
          <a:ln w="9525">
            <a:noFill/>
            <a:miter lim="800000"/>
            <a:headEnd/>
            <a:tailEnd/>
          </a:ln>
        </p:spPr>
        <p:txBody>
          <a:bodyPr>
            <a:spAutoFit/>
          </a:bodyPr>
          <a:lstStyle/>
          <a:p>
            <a:pPr latinLnBrk="0"/>
            <a:endParaRPr lang="ja-JP" altLang="en-US" sz="180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4867" name="Group 19"/>
          <p:cNvGraphicFramePr>
            <a:graphicFrameLocks noGrp="1"/>
          </p:cNvGraphicFramePr>
          <p:nvPr/>
        </p:nvGraphicFramePr>
        <p:xfrm>
          <a:off x="107950" y="333375"/>
          <a:ext cx="8893175" cy="6032500"/>
        </p:xfrm>
        <a:graphic>
          <a:graphicData uri="http://schemas.openxmlformats.org/drawingml/2006/table">
            <a:tbl>
              <a:tblPr/>
              <a:tblGrid>
                <a:gridCol w="1150938"/>
                <a:gridCol w="7742237"/>
              </a:tblGrid>
              <a:tr h="4667250">
                <a:tc>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（６）</a:t>
                      </a:r>
                    </a:p>
                    <a:p>
                      <a:pPr marL="0" marR="0" lvl="0" indent="0" algn="ctr" defTabSz="914400" rtl="0" eaLnBrk="1" fontAlgn="base" latinLnBrk="0" hangingPunct="1">
                        <a:lnSpc>
                          <a:spcPct val="105000"/>
                        </a:lnSpc>
                        <a:spcBef>
                          <a:spcPct val="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メシヤ</a:t>
                      </a:r>
                    </a:p>
                    <a:p>
                      <a:pPr marL="0" marR="0" lvl="0" indent="0" algn="ctr" defTabSz="914400" rtl="0" eaLnBrk="1" fontAlgn="base" latinLnBrk="0" hangingPunct="1">
                        <a:lnSpc>
                          <a:spcPct val="10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降臨</a:t>
                      </a:r>
                    </a:p>
                    <a:p>
                      <a:pPr marL="0" marR="0" lvl="0" indent="0" algn="ctr" defTabSz="914400" rtl="0" eaLnBrk="1" fontAlgn="base" latinLnBrk="0" hangingPunct="1">
                        <a:lnSpc>
                          <a:spcPct val="10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準備</a:t>
                      </a:r>
                    </a:p>
                    <a:p>
                      <a:pPr marL="0" marR="0" lvl="0" indent="0" algn="ctr" defTabSz="914400" rtl="0" eaLnBrk="1" fontAlgn="base" latinLnBrk="0" hangingPunct="1">
                        <a:lnSpc>
                          <a:spcPct val="10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時代</a:t>
                      </a:r>
                    </a:p>
                    <a:p>
                      <a:pPr marL="0" marR="0" lvl="0" indent="0" algn="ctr" defTabSz="914400" rtl="0" eaLnBrk="1" fontAlgn="base" latinLnBrk="0" hangingPunct="1">
                        <a:lnSpc>
                          <a:spcPct val="105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４０日サタン分立摂理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最後の蕩減復帰（</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4000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p>
                      <a:pPr marL="0" marR="0" lvl="0" indent="0" algn="l" defTabSz="914400" rtl="0" eaLnBrk="1" fontAlgn="base" latinLnBrk="0" hangingPunct="1">
                        <a:lnSpc>
                          <a:spcPct val="114000"/>
                        </a:lnSpc>
                        <a:spcBef>
                          <a:spcPct val="0"/>
                        </a:spcBef>
                        <a:spcAft>
                          <a:spcPct val="0"/>
                        </a:spcAft>
                        <a:buClrTx/>
                        <a:buSzTx/>
                        <a:buFontTx/>
                        <a:buNone/>
                        <a:tabLst/>
                      </a:pP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神殿新築、悔改、律法研究</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信仰刷新運動を起こし</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信仰基台復帰</a:t>
                      </a:r>
                      <a:endParaRPr kumimoji="1" lang="ja-JP"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ネブカデネザル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破壊された神殿を建築　</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マラキ</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邪神を崇拝してきた過去の罪を悔改め</a:t>
                      </a:r>
                    </a:p>
                    <a:p>
                      <a:pPr marL="0" marR="0" lvl="0" indent="0" algn="l" defTabSz="914400" rtl="0" eaLnBrk="1" fontAlgn="base" latinLnBrk="0" hangingPunct="1">
                        <a:lnSpc>
                          <a:spcPct val="114000"/>
                        </a:lnSpc>
                        <a:spcBef>
                          <a:spcPct val="0"/>
                        </a:spcBef>
                        <a:spcAft>
                          <a:spcPct val="0"/>
                        </a:spcAft>
                        <a:buClrTx/>
                        <a:buSzTx/>
                        <a:buFontTx/>
                        <a:buNone/>
                        <a:tabLst/>
                      </a:pP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イエスに出会うまで</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外的苦難の道</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ペルシャ</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ギリシャ</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エジプト</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ヤコブ家庭がヨセフに会いに行くときまで</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苦難</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endPar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④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ユダヤ教を刷新してメシヤを迎えることができる選民準備（</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BC430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マラキ）</a:t>
                      </a: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時代的背景と環境造成</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同時代の異邦人たちの間で</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BC 565</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485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（釈迦牟尼）</a:t>
                      </a:r>
                      <a:endPar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BC 470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9</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9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（ソクラテス）</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BC 552</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479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（孔子）</a:t>
                      </a:r>
                    </a:p>
                    <a:p>
                      <a:pPr marL="0" marR="0" lvl="0" indent="0" algn="l" defTabSz="914400" rtl="0" eaLnBrk="1" fontAlgn="base" latinLnBrk="0" hangingPunct="1">
                        <a:lnSpc>
                          <a:spcPct val="114000"/>
                        </a:lnSpc>
                        <a:spcBef>
                          <a:spcPct val="0"/>
                        </a:spcBef>
                        <a:spcAft>
                          <a:spcPct val="0"/>
                        </a:spcAft>
                        <a:buClrTx/>
                        <a:buSzTx/>
                        <a:buFontTx/>
                        <a:buNone/>
                        <a:tabLst/>
                      </a:pP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⑤ イエス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イスラエル → ローマ</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世界へ</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4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34857" name="Rectangle 10"/>
          <p:cNvSpPr>
            <a:spLocks noChangeArrowheads="1"/>
          </p:cNvSpPr>
          <p:nvPr/>
        </p:nvSpPr>
        <p:spPr bwMode="auto">
          <a:xfrm>
            <a:off x="7308850" y="1484313"/>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律法研究</a:t>
            </a:r>
          </a:p>
        </p:txBody>
      </p:sp>
      <p:sp>
        <p:nvSpPr>
          <p:cNvPr id="334858" name="AutoShape 12"/>
          <p:cNvSpPr>
            <a:spLocks noChangeArrowheads="1"/>
          </p:cNvSpPr>
          <p:nvPr/>
        </p:nvSpPr>
        <p:spPr bwMode="auto">
          <a:xfrm>
            <a:off x="2339975" y="1470025"/>
            <a:ext cx="4895850" cy="446088"/>
          </a:xfrm>
          <a:prstGeom prst="bracePair">
            <a:avLst>
              <a:gd name="adj" fmla="val 8333"/>
            </a:avLst>
          </a:prstGeom>
          <a:noFill/>
          <a:ln w="19050">
            <a:solidFill>
              <a:schemeClr val="bg2"/>
            </a:solidFill>
            <a:round/>
            <a:headEnd/>
            <a:tailEnd/>
          </a:ln>
        </p:spPr>
        <p:txBody>
          <a:bodyPr wrap="none" anchor="ctr"/>
          <a:lstStyle/>
          <a:p>
            <a:pPr latinLnBrk="0"/>
            <a:endParaRPr lang="ja-JP" altLang="en-US" sz="1800"/>
          </a:p>
        </p:txBody>
      </p:sp>
      <p:sp>
        <p:nvSpPr>
          <p:cNvPr id="334859" name="AutoShape 13"/>
          <p:cNvSpPr>
            <a:spLocks/>
          </p:cNvSpPr>
          <p:nvPr/>
        </p:nvSpPr>
        <p:spPr bwMode="auto">
          <a:xfrm>
            <a:off x="1835150" y="4298950"/>
            <a:ext cx="71438" cy="785813"/>
          </a:xfrm>
          <a:prstGeom prst="leftBrace">
            <a:avLst>
              <a:gd name="adj1" fmla="val 117791"/>
              <a:gd name="adj2" fmla="val 50000"/>
            </a:avLst>
          </a:prstGeom>
          <a:noFill/>
          <a:ln w="19050">
            <a:solidFill>
              <a:schemeClr val="bg2"/>
            </a:solidFill>
            <a:round/>
            <a:headEnd/>
            <a:tailEnd/>
          </a:ln>
        </p:spPr>
        <p:txBody>
          <a:bodyPr wrap="none" anchor="ctr"/>
          <a:lstStyle/>
          <a:p>
            <a:pPr latinLnBrk="0"/>
            <a:endParaRPr lang="ja-JP" altLang="en-US" sz="1800"/>
          </a:p>
        </p:txBody>
      </p:sp>
      <p:sp>
        <p:nvSpPr>
          <p:cNvPr id="334860" name="正方形/長方形 6"/>
          <p:cNvSpPr>
            <a:spLocks noChangeArrowheads="1"/>
          </p:cNvSpPr>
          <p:nvPr/>
        </p:nvSpPr>
        <p:spPr bwMode="auto">
          <a:xfrm>
            <a:off x="1403350" y="1484313"/>
            <a:ext cx="973138"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イ 民族</a:t>
            </a:r>
            <a:r>
              <a:rPr lang="ko-KR" altLang="en-US" sz="1800">
                <a:solidFill>
                  <a:schemeClr val="bg2"/>
                </a:solidFill>
                <a:latin typeface="ＭＳ Ｐゴシック" pitchFamily="34" charset="-128"/>
              </a:rPr>
              <a:t> </a:t>
            </a:r>
            <a:endParaRPr lang="ja-JP" altLang="en-US" sz="1800"/>
          </a:p>
        </p:txBody>
      </p:sp>
      <p:sp>
        <p:nvSpPr>
          <p:cNvPr id="334861" name="Oval 11"/>
          <p:cNvSpPr>
            <a:spLocks noChangeArrowheads="1"/>
          </p:cNvSpPr>
          <p:nvPr/>
        </p:nvSpPr>
        <p:spPr bwMode="auto">
          <a:xfrm>
            <a:off x="1403350" y="1557338"/>
            <a:ext cx="309563" cy="309562"/>
          </a:xfrm>
          <a:prstGeom prst="ellipse">
            <a:avLst/>
          </a:prstGeom>
          <a:noFill/>
          <a:ln w="19050">
            <a:solidFill>
              <a:schemeClr val="bg2"/>
            </a:solidFill>
            <a:round/>
            <a:headEnd/>
            <a:tailEnd/>
          </a:ln>
        </p:spPr>
        <p:txBody>
          <a:bodyPr wrap="none" anchor="ctr"/>
          <a:lstStyle/>
          <a:p>
            <a:pPr latinLnBrk="0"/>
            <a:endParaRPr lang="ja-JP" altLang="en-US" sz="1800"/>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5895" name="Group 23"/>
          <p:cNvGraphicFramePr>
            <a:graphicFrameLocks noGrp="1"/>
          </p:cNvGraphicFramePr>
          <p:nvPr/>
        </p:nvGraphicFramePr>
        <p:xfrm>
          <a:off x="142875" y="620713"/>
          <a:ext cx="8858250" cy="5461000"/>
        </p:xfrm>
        <a:graphic>
          <a:graphicData uri="http://schemas.openxmlformats.org/drawingml/2006/table">
            <a:tbl>
              <a:tblPr/>
              <a:tblGrid>
                <a:gridCol w="1143000"/>
                <a:gridCol w="7715250"/>
              </a:tblGrid>
              <a:tr h="35226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1" lang="en-US" altLang="ja-JP" sz="2000" b="0"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メシヤ</a:t>
                      </a:r>
                    </a:p>
                    <a:p>
                      <a:pPr marL="0" marR="0" lvl="0" indent="0" algn="ctr"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再降臨準備時代</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1" lang="en-US"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400</a:t>
                      </a: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①</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４０日サタン分立摂理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最後の蕩減復帰（</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4000</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年）</a:t>
                      </a:r>
                    </a:p>
                    <a:p>
                      <a:pPr marL="0" marR="0" lvl="0" indent="0" algn="l" defTabSz="914400" rtl="0" eaLnBrk="1" fontAlgn="base" latinLnBrk="0" hangingPunct="1">
                        <a:lnSpc>
                          <a:spcPct val="115000"/>
                        </a:lnSpc>
                        <a:spcBef>
                          <a:spcPct val="0"/>
                        </a:spcBef>
                        <a:spcAft>
                          <a:spcPct val="0"/>
                        </a:spcAft>
                        <a:buClrTx/>
                        <a:buSzTx/>
                        <a:buFontTx/>
                        <a:buNone/>
                        <a:tabLst/>
                      </a:pP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② 宗教改革、悔改、福音研究</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信仰の道開拓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信仰基台復帰</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教皇がローマに帰還後中世基督教人たちは</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宗教改革運動</a:t>
                      </a: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中世暗黒時代の悔改</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③ 再臨メシヤに出会うまで</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内的受難の道</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人本主義、啓蒙思潮</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endParaRPr kumimoji="1" lang="ko-KR"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④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文芸復興を起こし</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政治、経済、文化、科学 </a:t>
                      </a: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飛躍的発展 ⇒ 再臨主を迎える環境成熟</a:t>
                      </a:r>
                    </a:p>
                    <a:p>
                      <a:pPr marL="0" marR="0" lvl="0" indent="0" algn="l" defTabSz="914400" rtl="0" eaLnBrk="1" fontAlgn="base" latinLnBrk="0" hangingPunct="1">
                        <a:lnSpc>
                          <a:spcPct val="115000"/>
                        </a:lnSpc>
                        <a:spcBef>
                          <a:spcPct val="0"/>
                        </a:spcBef>
                        <a:spcAft>
                          <a:spcPct val="0"/>
                        </a:spcAft>
                        <a:buClrTx/>
                        <a:buSzTx/>
                        <a:buFontTx/>
                        <a:buNone/>
                        <a:tabLst/>
                      </a:pP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⑤ 再臨主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第３イスラエル</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ko-KR"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米国 →</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世界</a:t>
                      </a:r>
                    </a:p>
                    <a:p>
                      <a:pPr marL="0" marR="0" lvl="0" indent="0" algn="l" defTabSz="914400" rtl="0" eaLnBrk="1" fontAlgn="base" latinLnBrk="0" hangingPunct="1">
                        <a:lnSpc>
                          <a:spcPct val="115000"/>
                        </a:lnSpc>
                        <a:spcBef>
                          <a:spcPct val="0"/>
                        </a:spcBef>
                        <a:spcAft>
                          <a:spcPct val="0"/>
                        </a:spcAft>
                        <a:buClrTx/>
                        <a:buSzTx/>
                        <a:buFontTx/>
                        <a:buNone/>
                        <a:tabLst/>
                      </a:pP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35881" name="Oval 10"/>
          <p:cNvSpPr>
            <a:spLocks noChangeArrowheads="1"/>
          </p:cNvSpPr>
          <p:nvPr/>
        </p:nvSpPr>
        <p:spPr bwMode="auto">
          <a:xfrm>
            <a:off x="1425575" y="2063750"/>
            <a:ext cx="785813" cy="357188"/>
          </a:xfrm>
          <a:prstGeom prst="ellipse">
            <a:avLst/>
          </a:prstGeom>
          <a:noFill/>
          <a:ln w="19050">
            <a:solidFill>
              <a:schemeClr val="bg2"/>
            </a:solidFill>
            <a:round/>
            <a:headEnd/>
            <a:tailEnd/>
          </a:ln>
        </p:spPr>
        <p:txBody>
          <a:bodyPr wrap="none" anchor="ctr"/>
          <a:lstStyle/>
          <a:p>
            <a:pPr latinLnBrk="0"/>
            <a:endParaRPr lang="ja-JP" altLang="en-US" b="0"/>
          </a:p>
        </p:txBody>
      </p:sp>
      <p:sp>
        <p:nvSpPr>
          <p:cNvPr id="335882" name="AutoShape 11"/>
          <p:cNvSpPr>
            <a:spLocks noChangeArrowheads="1"/>
          </p:cNvSpPr>
          <p:nvPr/>
        </p:nvSpPr>
        <p:spPr bwMode="auto">
          <a:xfrm>
            <a:off x="2282825" y="1993900"/>
            <a:ext cx="2432050" cy="571500"/>
          </a:xfrm>
          <a:prstGeom prst="bracePair">
            <a:avLst>
              <a:gd name="adj" fmla="val 8333"/>
            </a:avLst>
          </a:prstGeom>
          <a:noFill/>
          <a:ln w="19050">
            <a:solidFill>
              <a:schemeClr val="bg2"/>
            </a:solidFill>
            <a:round/>
            <a:headEnd/>
            <a:tailEnd/>
          </a:ln>
        </p:spPr>
        <p:txBody>
          <a:bodyPr wrap="none" anchor="ctr"/>
          <a:lstStyle/>
          <a:p>
            <a:pPr latinLnBrk="0"/>
            <a:endParaRPr lang="ja-JP" altLang="en-US" b="0"/>
          </a:p>
        </p:txBody>
      </p:sp>
      <p:sp>
        <p:nvSpPr>
          <p:cNvPr id="335883" name="Text Box 12"/>
          <p:cNvSpPr txBox="1">
            <a:spLocks noChangeArrowheads="1"/>
          </p:cNvSpPr>
          <p:nvPr/>
        </p:nvSpPr>
        <p:spPr bwMode="auto">
          <a:xfrm>
            <a:off x="6705600" y="1838325"/>
            <a:ext cx="1104900" cy="366713"/>
          </a:xfrm>
          <a:prstGeom prst="rect">
            <a:avLst/>
          </a:prstGeom>
          <a:noFill/>
          <a:ln w="9525">
            <a:noFill/>
            <a:miter lim="800000"/>
            <a:headEnd/>
            <a:tailEnd/>
          </a:ln>
        </p:spPr>
        <p:txBody>
          <a:bodyPr wrap="none">
            <a:spAutoFit/>
          </a:bodyPr>
          <a:lstStyle/>
          <a:p>
            <a:pPr latinLnBrk="0"/>
            <a:r>
              <a:rPr lang="ja-JP" altLang="en-US" sz="1800">
                <a:solidFill>
                  <a:schemeClr val="bg2"/>
                </a:solidFill>
              </a:rPr>
              <a:t>信仰開拓</a:t>
            </a:r>
          </a:p>
        </p:txBody>
      </p:sp>
      <p:sp>
        <p:nvSpPr>
          <p:cNvPr id="335884" name="AutoShape 13"/>
          <p:cNvSpPr>
            <a:spLocks/>
          </p:cNvSpPr>
          <p:nvPr/>
        </p:nvSpPr>
        <p:spPr bwMode="auto">
          <a:xfrm>
            <a:off x="6608763" y="1635125"/>
            <a:ext cx="120650" cy="714375"/>
          </a:xfrm>
          <a:prstGeom prst="rightBrace">
            <a:avLst>
              <a:gd name="adj1" fmla="val 38925"/>
              <a:gd name="adj2" fmla="val 50000"/>
            </a:avLst>
          </a:prstGeom>
          <a:noFill/>
          <a:ln w="19050">
            <a:solidFill>
              <a:schemeClr val="bg2"/>
            </a:solidFill>
            <a:round/>
            <a:headEnd/>
            <a:tailEnd/>
          </a:ln>
        </p:spPr>
        <p:txBody>
          <a:bodyPr wrap="none" anchor="ctr"/>
          <a:lstStyle/>
          <a:p>
            <a:pPr latinLnBrk="0"/>
            <a:endParaRPr lang="ja-JP" altLang="en-US" b="0"/>
          </a:p>
        </p:txBody>
      </p:sp>
      <p:sp>
        <p:nvSpPr>
          <p:cNvPr id="335885" name="正方形/長方形 6"/>
          <p:cNvSpPr>
            <a:spLocks noChangeArrowheads="1"/>
          </p:cNvSpPr>
          <p:nvPr/>
        </p:nvSpPr>
        <p:spPr bwMode="auto">
          <a:xfrm>
            <a:off x="1428750" y="2060575"/>
            <a:ext cx="522287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ルタ</a:t>
            </a:r>
            <a:r>
              <a:rPr lang="ja-JP" altLang="en-US" sz="1800" b="0">
                <a:solidFill>
                  <a:schemeClr val="bg2"/>
                </a:solidFill>
                <a:latin typeface="ＭＳ Ｐゴシック" pitchFamily="34" charset="-128"/>
              </a:rPr>
              <a:t>ー                                      </a:t>
            </a:r>
            <a:r>
              <a:rPr lang="ja-JP" altLang="en-US" sz="1800">
                <a:solidFill>
                  <a:schemeClr val="bg2"/>
                </a:solidFill>
                <a:latin typeface="ＭＳ Ｐゴシック" pitchFamily="34" charset="-128"/>
              </a:rPr>
              <a:t>福音の光に従って</a:t>
            </a:r>
            <a:endParaRPr lang="ja-JP" altLang="en-US" sz="1800"/>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Line 5"/>
          <p:cNvSpPr>
            <a:spLocks noChangeShapeType="1"/>
          </p:cNvSpPr>
          <p:nvPr/>
        </p:nvSpPr>
        <p:spPr bwMode="auto">
          <a:xfrm flipH="1">
            <a:off x="5715000" y="2305050"/>
            <a:ext cx="500063" cy="2928938"/>
          </a:xfrm>
          <a:prstGeom prst="line">
            <a:avLst/>
          </a:prstGeom>
          <a:noFill/>
          <a:ln w="28575">
            <a:solidFill>
              <a:srgbClr val="FF3300"/>
            </a:solidFill>
            <a:round/>
            <a:headEnd/>
            <a:tailEnd/>
          </a:ln>
        </p:spPr>
        <p:txBody>
          <a:bodyPr/>
          <a:lstStyle/>
          <a:p>
            <a:endParaRPr lang="ko-KR" altLang="en-US"/>
          </a:p>
        </p:txBody>
      </p:sp>
      <p:sp>
        <p:nvSpPr>
          <p:cNvPr id="336898" name="Line 6"/>
          <p:cNvSpPr>
            <a:spLocks noChangeShapeType="1"/>
          </p:cNvSpPr>
          <p:nvPr/>
        </p:nvSpPr>
        <p:spPr bwMode="auto">
          <a:xfrm>
            <a:off x="3546475" y="2300288"/>
            <a:ext cx="2087563" cy="0"/>
          </a:xfrm>
          <a:prstGeom prst="line">
            <a:avLst/>
          </a:prstGeom>
          <a:noFill/>
          <a:ln w="28575">
            <a:solidFill>
              <a:srgbClr val="FFC000"/>
            </a:solidFill>
            <a:round/>
            <a:headEnd/>
            <a:tailEnd/>
          </a:ln>
        </p:spPr>
        <p:txBody>
          <a:bodyPr/>
          <a:lstStyle/>
          <a:p>
            <a:endParaRPr lang="ko-KR" altLang="en-US"/>
          </a:p>
        </p:txBody>
      </p:sp>
      <p:sp>
        <p:nvSpPr>
          <p:cNvPr id="336899" name="Line 7"/>
          <p:cNvSpPr>
            <a:spLocks noChangeShapeType="1"/>
          </p:cNvSpPr>
          <p:nvPr/>
        </p:nvSpPr>
        <p:spPr bwMode="auto">
          <a:xfrm>
            <a:off x="3532188" y="5195888"/>
            <a:ext cx="2087562" cy="0"/>
          </a:xfrm>
          <a:prstGeom prst="line">
            <a:avLst/>
          </a:prstGeom>
          <a:noFill/>
          <a:ln w="28575">
            <a:solidFill>
              <a:srgbClr val="FF3300"/>
            </a:solidFill>
            <a:round/>
            <a:headEnd/>
            <a:tailEnd/>
          </a:ln>
        </p:spPr>
        <p:txBody>
          <a:bodyPr/>
          <a:lstStyle/>
          <a:p>
            <a:endParaRPr lang="ko-KR" altLang="en-US"/>
          </a:p>
        </p:txBody>
      </p:sp>
      <p:sp>
        <p:nvSpPr>
          <p:cNvPr id="336900" name="Line 9"/>
          <p:cNvSpPr>
            <a:spLocks noChangeShapeType="1"/>
          </p:cNvSpPr>
          <p:nvPr/>
        </p:nvSpPr>
        <p:spPr bwMode="auto">
          <a:xfrm>
            <a:off x="582613" y="3748088"/>
            <a:ext cx="7704137" cy="0"/>
          </a:xfrm>
          <a:prstGeom prst="line">
            <a:avLst/>
          </a:prstGeom>
          <a:noFill/>
          <a:ln w="28575">
            <a:solidFill>
              <a:schemeClr val="bg2"/>
            </a:solidFill>
            <a:round/>
            <a:headEnd/>
            <a:tailEnd/>
          </a:ln>
        </p:spPr>
        <p:txBody>
          <a:bodyPr/>
          <a:lstStyle/>
          <a:p>
            <a:endParaRPr lang="ko-KR" altLang="en-US"/>
          </a:p>
        </p:txBody>
      </p:sp>
      <p:sp>
        <p:nvSpPr>
          <p:cNvPr id="336901" name="Line 10"/>
          <p:cNvSpPr>
            <a:spLocks noChangeShapeType="1"/>
          </p:cNvSpPr>
          <p:nvPr/>
        </p:nvSpPr>
        <p:spPr bwMode="auto">
          <a:xfrm>
            <a:off x="582613" y="3603625"/>
            <a:ext cx="0" cy="287338"/>
          </a:xfrm>
          <a:prstGeom prst="line">
            <a:avLst/>
          </a:prstGeom>
          <a:noFill/>
          <a:ln w="19050">
            <a:solidFill>
              <a:schemeClr val="tx1"/>
            </a:solidFill>
            <a:round/>
            <a:headEnd/>
            <a:tailEnd/>
          </a:ln>
        </p:spPr>
        <p:txBody>
          <a:bodyPr/>
          <a:lstStyle/>
          <a:p>
            <a:endParaRPr lang="ko-KR" altLang="en-US"/>
          </a:p>
        </p:txBody>
      </p:sp>
      <p:sp>
        <p:nvSpPr>
          <p:cNvPr id="336902" name="Text Box 21"/>
          <p:cNvSpPr txBox="1">
            <a:spLocks noChangeArrowheads="1"/>
          </p:cNvSpPr>
          <p:nvPr/>
        </p:nvSpPr>
        <p:spPr bwMode="auto">
          <a:xfrm>
            <a:off x="142875" y="206375"/>
            <a:ext cx="873760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　四、復帰歴史に登場した神主権とサタン主権の交差</a:t>
            </a:r>
          </a:p>
        </p:txBody>
      </p:sp>
      <p:sp>
        <p:nvSpPr>
          <p:cNvPr id="336903" name="Text Box 34"/>
          <p:cNvSpPr txBox="1">
            <a:spLocks noChangeArrowheads="1"/>
          </p:cNvSpPr>
          <p:nvPr/>
        </p:nvSpPr>
        <p:spPr bwMode="auto">
          <a:xfrm>
            <a:off x="642938" y="1143000"/>
            <a:ext cx="2649537"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カイン型人生観</a:t>
            </a:r>
          </a:p>
          <a:p>
            <a:pPr latinLnBrk="0"/>
            <a:r>
              <a:rPr lang="ja-JP" altLang="en-US" sz="2000">
                <a:solidFill>
                  <a:schemeClr val="bg2"/>
                </a:solidFill>
                <a:latin typeface="ＭＳ Ｐゴシック" pitchFamily="34" charset="-128"/>
              </a:rPr>
              <a:t>人本主義（ヘレニズム）</a:t>
            </a:r>
          </a:p>
        </p:txBody>
      </p:sp>
      <p:sp>
        <p:nvSpPr>
          <p:cNvPr id="336904" name="Text Box 35"/>
          <p:cNvSpPr txBox="1">
            <a:spLocks noChangeArrowheads="1"/>
          </p:cNvSpPr>
          <p:nvPr/>
        </p:nvSpPr>
        <p:spPr bwMode="auto">
          <a:xfrm>
            <a:off x="642938" y="5516563"/>
            <a:ext cx="2843212"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アベル型人生観</a:t>
            </a:r>
          </a:p>
          <a:p>
            <a:pPr latinLnBrk="0"/>
            <a:r>
              <a:rPr lang="ja-JP" altLang="en-US" sz="2000">
                <a:solidFill>
                  <a:schemeClr val="bg2"/>
                </a:solidFill>
                <a:latin typeface="ＭＳ Ｐゴシック" pitchFamily="34" charset="-128"/>
              </a:rPr>
              <a:t>神本主義（ヘブライズム）</a:t>
            </a:r>
          </a:p>
        </p:txBody>
      </p:sp>
      <p:sp>
        <p:nvSpPr>
          <p:cNvPr id="336905" name="Text Box 79"/>
          <p:cNvSpPr txBox="1">
            <a:spLocks noChangeArrowheads="1"/>
          </p:cNvSpPr>
          <p:nvPr/>
        </p:nvSpPr>
        <p:spPr bwMode="auto">
          <a:xfrm>
            <a:off x="1185863" y="3733800"/>
            <a:ext cx="6550025"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  400                 400               120             400            210            400</a:t>
            </a:r>
          </a:p>
        </p:txBody>
      </p:sp>
      <p:sp>
        <p:nvSpPr>
          <p:cNvPr id="39" name="Rectangle 43"/>
          <p:cNvSpPr>
            <a:spLocks noChangeArrowheads="1"/>
          </p:cNvSpPr>
          <p:nvPr/>
        </p:nvSpPr>
        <p:spPr bwMode="auto">
          <a:xfrm>
            <a:off x="884238" y="3678238"/>
            <a:ext cx="2797175" cy="131762"/>
          </a:xfrm>
          <a:prstGeom prst="rect">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36907" name="Line 39"/>
          <p:cNvSpPr>
            <a:spLocks noChangeShapeType="1"/>
          </p:cNvSpPr>
          <p:nvPr/>
        </p:nvSpPr>
        <p:spPr bwMode="auto">
          <a:xfrm>
            <a:off x="4756150" y="3592513"/>
            <a:ext cx="0" cy="287337"/>
          </a:xfrm>
          <a:prstGeom prst="line">
            <a:avLst/>
          </a:prstGeom>
          <a:noFill/>
          <a:ln w="19050">
            <a:solidFill>
              <a:schemeClr val="bg2"/>
            </a:solidFill>
            <a:round/>
            <a:headEnd/>
            <a:tailEnd/>
          </a:ln>
        </p:spPr>
        <p:txBody>
          <a:bodyPr/>
          <a:lstStyle/>
          <a:p>
            <a:endParaRPr lang="ko-KR" altLang="en-US"/>
          </a:p>
        </p:txBody>
      </p:sp>
      <p:sp>
        <p:nvSpPr>
          <p:cNvPr id="336908" name="Line 40"/>
          <p:cNvSpPr>
            <a:spLocks noChangeShapeType="1"/>
          </p:cNvSpPr>
          <p:nvPr/>
        </p:nvSpPr>
        <p:spPr bwMode="auto">
          <a:xfrm>
            <a:off x="5827713" y="3592513"/>
            <a:ext cx="0" cy="287337"/>
          </a:xfrm>
          <a:prstGeom prst="line">
            <a:avLst/>
          </a:prstGeom>
          <a:noFill/>
          <a:ln w="19050">
            <a:solidFill>
              <a:schemeClr val="bg2"/>
            </a:solidFill>
            <a:round/>
            <a:headEnd/>
            <a:tailEnd/>
          </a:ln>
        </p:spPr>
        <p:txBody>
          <a:bodyPr/>
          <a:lstStyle/>
          <a:p>
            <a:endParaRPr lang="ko-KR" altLang="en-US"/>
          </a:p>
        </p:txBody>
      </p:sp>
      <p:sp>
        <p:nvSpPr>
          <p:cNvPr id="336909" name="Line 41"/>
          <p:cNvSpPr>
            <a:spLocks noChangeShapeType="1"/>
          </p:cNvSpPr>
          <p:nvPr/>
        </p:nvSpPr>
        <p:spPr bwMode="auto">
          <a:xfrm>
            <a:off x="6899275" y="3592513"/>
            <a:ext cx="0" cy="287337"/>
          </a:xfrm>
          <a:prstGeom prst="line">
            <a:avLst/>
          </a:prstGeom>
          <a:noFill/>
          <a:ln w="19050">
            <a:solidFill>
              <a:schemeClr val="bg2"/>
            </a:solidFill>
            <a:round/>
            <a:headEnd/>
            <a:tailEnd/>
          </a:ln>
        </p:spPr>
        <p:txBody>
          <a:bodyPr/>
          <a:lstStyle/>
          <a:p>
            <a:endParaRPr lang="ko-KR" altLang="en-US"/>
          </a:p>
        </p:txBody>
      </p:sp>
      <p:sp>
        <p:nvSpPr>
          <p:cNvPr id="336910" name="Line 37"/>
          <p:cNvSpPr>
            <a:spLocks noChangeShapeType="1"/>
          </p:cNvSpPr>
          <p:nvPr/>
        </p:nvSpPr>
        <p:spPr bwMode="auto">
          <a:xfrm>
            <a:off x="2292350" y="3552825"/>
            <a:ext cx="0" cy="358775"/>
          </a:xfrm>
          <a:prstGeom prst="line">
            <a:avLst/>
          </a:prstGeom>
          <a:noFill/>
          <a:ln w="19050">
            <a:solidFill>
              <a:schemeClr val="bg2"/>
            </a:solidFill>
            <a:round/>
            <a:headEnd/>
            <a:tailEnd/>
          </a:ln>
        </p:spPr>
        <p:txBody>
          <a:bodyPr/>
          <a:lstStyle/>
          <a:p>
            <a:endParaRPr lang="ko-KR" altLang="en-US"/>
          </a:p>
        </p:txBody>
      </p:sp>
      <p:sp>
        <p:nvSpPr>
          <p:cNvPr id="336911" name="Line 38"/>
          <p:cNvSpPr>
            <a:spLocks noChangeShapeType="1"/>
          </p:cNvSpPr>
          <p:nvPr/>
        </p:nvSpPr>
        <p:spPr bwMode="auto">
          <a:xfrm>
            <a:off x="3684588" y="3571875"/>
            <a:ext cx="0" cy="358775"/>
          </a:xfrm>
          <a:prstGeom prst="line">
            <a:avLst/>
          </a:prstGeom>
          <a:noFill/>
          <a:ln w="19050">
            <a:solidFill>
              <a:schemeClr val="bg2"/>
            </a:solidFill>
            <a:round/>
            <a:headEnd/>
            <a:tailEnd/>
          </a:ln>
        </p:spPr>
        <p:txBody>
          <a:bodyPr/>
          <a:lstStyle/>
          <a:p>
            <a:endParaRPr lang="ko-KR" altLang="en-US"/>
          </a:p>
        </p:txBody>
      </p:sp>
      <p:sp>
        <p:nvSpPr>
          <p:cNvPr id="336912" name="Line 3"/>
          <p:cNvSpPr>
            <a:spLocks noChangeShapeType="1"/>
          </p:cNvSpPr>
          <p:nvPr/>
        </p:nvSpPr>
        <p:spPr bwMode="auto">
          <a:xfrm>
            <a:off x="5715000" y="2305050"/>
            <a:ext cx="500063" cy="2928938"/>
          </a:xfrm>
          <a:prstGeom prst="line">
            <a:avLst/>
          </a:prstGeom>
          <a:noFill/>
          <a:ln w="28575">
            <a:solidFill>
              <a:srgbClr val="FFC000"/>
            </a:solidFill>
            <a:round/>
            <a:headEnd/>
            <a:tailEnd/>
          </a:ln>
        </p:spPr>
        <p:txBody>
          <a:bodyPr/>
          <a:lstStyle/>
          <a:p>
            <a:endParaRPr lang="ko-KR" altLang="en-US"/>
          </a:p>
        </p:txBody>
      </p:sp>
      <p:sp>
        <p:nvSpPr>
          <p:cNvPr id="336913" name="Line 4"/>
          <p:cNvSpPr>
            <a:spLocks noChangeShapeType="1"/>
          </p:cNvSpPr>
          <p:nvPr/>
        </p:nvSpPr>
        <p:spPr bwMode="auto">
          <a:xfrm>
            <a:off x="900113" y="2276475"/>
            <a:ext cx="2786062" cy="2928938"/>
          </a:xfrm>
          <a:prstGeom prst="line">
            <a:avLst/>
          </a:prstGeom>
          <a:noFill/>
          <a:ln w="28575">
            <a:solidFill>
              <a:srgbClr val="FF3300"/>
            </a:solidFill>
            <a:round/>
            <a:headEnd/>
            <a:tailEnd/>
          </a:ln>
        </p:spPr>
        <p:txBody>
          <a:bodyPr/>
          <a:lstStyle/>
          <a:p>
            <a:endParaRPr lang="ko-KR" altLang="en-US"/>
          </a:p>
        </p:txBody>
      </p:sp>
      <p:sp>
        <p:nvSpPr>
          <p:cNvPr id="336914" name="Line 2"/>
          <p:cNvSpPr>
            <a:spLocks noChangeShapeType="1"/>
          </p:cNvSpPr>
          <p:nvPr/>
        </p:nvSpPr>
        <p:spPr bwMode="auto">
          <a:xfrm flipH="1">
            <a:off x="900113" y="2276475"/>
            <a:ext cx="2786062" cy="2928938"/>
          </a:xfrm>
          <a:prstGeom prst="line">
            <a:avLst/>
          </a:prstGeom>
          <a:noFill/>
          <a:ln w="28575">
            <a:solidFill>
              <a:srgbClr val="FFC000"/>
            </a:solidFill>
            <a:round/>
            <a:headEnd/>
            <a:tailEnd/>
          </a:ln>
        </p:spPr>
        <p:txBody>
          <a:bodyPr/>
          <a:lstStyle/>
          <a:p>
            <a:endParaRPr lang="ko-KR" altLang="en-US"/>
          </a:p>
        </p:txBody>
      </p:sp>
      <p:sp>
        <p:nvSpPr>
          <p:cNvPr id="336915" name="Oval 22"/>
          <p:cNvSpPr>
            <a:spLocks noChangeArrowheads="1"/>
          </p:cNvSpPr>
          <p:nvPr/>
        </p:nvSpPr>
        <p:spPr bwMode="auto">
          <a:xfrm>
            <a:off x="652463" y="4967288"/>
            <a:ext cx="457200" cy="457200"/>
          </a:xfrm>
          <a:prstGeom prst="ellipse">
            <a:avLst/>
          </a:prstGeom>
          <a:solidFill>
            <a:srgbClr val="FFFF00"/>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336916" name="Oval 27"/>
          <p:cNvSpPr>
            <a:spLocks noChangeArrowheads="1"/>
          </p:cNvSpPr>
          <p:nvPr/>
        </p:nvSpPr>
        <p:spPr bwMode="auto">
          <a:xfrm>
            <a:off x="652463" y="2071688"/>
            <a:ext cx="457200" cy="457200"/>
          </a:xfrm>
          <a:prstGeom prst="ellipse">
            <a:avLst/>
          </a:prstGeom>
          <a:solidFill>
            <a:srgbClr val="FF3300"/>
          </a:solidFill>
          <a:ln w="12700">
            <a:solidFill>
              <a:schemeClr val="bg2"/>
            </a:solidFill>
            <a:round/>
            <a:headEnd/>
            <a:tailEnd/>
          </a:ln>
        </p:spPr>
        <p:txBody>
          <a:bodyPr wrap="none" anchor="ctr"/>
          <a:lstStyle/>
          <a:p>
            <a:pPr algn="ctr" latinLnBrk="0"/>
            <a:r>
              <a:rPr lang="ja-JP" altLang="en-US" sz="2800">
                <a:latin typeface="ＭＳ Ｐゴシック" pitchFamily="34" charset="-128"/>
              </a:rPr>
              <a:t>サ</a:t>
            </a:r>
          </a:p>
        </p:txBody>
      </p:sp>
      <p:sp>
        <p:nvSpPr>
          <p:cNvPr id="347161" name="Oval 28"/>
          <p:cNvSpPr>
            <a:spLocks noChangeArrowheads="1"/>
          </p:cNvSpPr>
          <p:nvPr/>
        </p:nvSpPr>
        <p:spPr bwMode="auto">
          <a:xfrm>
            <a:off x="500063" y="3519488"/>
            <a:ext cx="762000" cy="457200"/>
          </a:xfrm>
          <a:prstGeom prst="ellipse">
            <a:avLst/>
          </a:prstGeom>
          <a:solidFill>
            <a:schemeClr val="accent6"/>
          </a:solidFill>
          <a:ln w="12700">
            <a:solidFill>
              <a:schemeClr val="bg2"/>
            </a:solidFill>
            <a:round/>
            <a:headEnd/>
            <a:tailEnd/>
          </a:ln>
        </p:spPr>
        <p:txBody>
          <a:bodyPr wrap="none" anchor="ctr"/>
          <a:lstStyle/>
          <a:p>
            <a:pPr algn="ctr" latinLnBrk="0">
              <a:defRPr/>
            </a:pPr>
            <a:r>
              <a:rPr lang="ja-JP" altLang="en-US" sz="2100">
                <a:solidFill>
                  <a:schemeClr val="bg2"/>
                </a:solidFill>
                <a:latin typeface="ＭＳ Ｐゴシック" pitchFamily="34" charset="-128"/>
              </a:rPr>
              <a:t>イエス</a:t>
            </a:r>
          </a:p>
        </p:txBody>
      </p:sp>
      <p:sp>
        <p:nvSpPr>
          <p:cNvPr id="336918" name="Oval 29"/>
          <p:cNvSpPr>
            <a:spLocks noChangeArrowheads="1"/>
          </p:cNvSpPr>
          <p:nvPr/>
        </p:nvSpPr>
        <p:spPr bwMode="auto">
          <a:xfrm>
            <a:off x="7866063" y="3517900"/>
            <a:ext cx="838200" cy="457200"/>
          </a:xfrm>
          <a:prstGeom prst="ellipse">
            <a:avLst/>
          </a:prstGeom>
          <a:solidFill>
            <a:srgbClr val="0000FF"/>
          </a:solidFill>
          <a:ln w="12700">
            <a:solidFill>
              <a:schemeClr val="bg2"/>
            </a:solidFill>
            <a:round/>
            <a:headEnd/>
            <a:tailEnd/>
          </a:ln>
        </p:spPr>
        <p:txBody>
          <a:bodyPr wrap="none" anchor="ctr"/>
          <a:lstStyle/>
          <a:p>
            <a:pPr algn="ctr" latinLnBrk="0"/>
            <a:r>
              <a:rPr lang="ja-JP" altLang="en-US" sz="2400">
                <a:latin typeface="ＭＳ Ｐゴシック" pitchFamily="34" charset="-128"/>
              </a:rPr>
              <a:t>再臨</a:t>
            </a:r>
          </a:p>
        </p:txBody>
      </p:sp>
      <p:sp>
        <p:nvSpPr>
          <p:cNvPr id="336919" name="Oval 25"/>
          <p:cNvSpPr>
            <a:spLocks noChangeArrowheads="1"/>
          </p:cNvSpPr>
          <p:nvPr/>
        </p:nvSpPr>
        <p:spPr bwMode="auto">
          <a:xfrm>
            <a:off x="5487988" y="2071688"/>
            <a:ext cx="457200" cy="457200"/>
          </a:xfrm>
          <a:prstGeom prst="ellipse">
            <a:avLst/>
          </a:prstGeom>
          <a:solidFill>
            <a:srgbClr val="FFFF00"/>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336920" name="Oval 26"/>
          <p:cNvSpPr>
            <a:spLocks noChangeArrowheads="1"/>
          </p:cNvSpPr>
          <p:nvPr/>
        </p:nvSpPr>
        <p:spPr bwMode="auto">
          <a:xfrm>
            <a:off x="3457575" y="2071688"/>
            <a:ext cx="457200" cy="457200"/>
          </a:xfrm>
          <a:prstGeom prst="ellipse">
            <a:avLst/>
          </a:prstGeom>
          <a:solidFill>
            <a:srgbClr val="FFFF00"/>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336921" name="Oval 30"/>
          <p:cNvSpPr>
            <a:spLocks noChangeArrowheads="1"/>
          </p:cNvSpPr>
          <p:nvPr/>
        </p:nvSpPr>
        <p:spPr bwMode="auto">
          <a:xfrm>
            <a:off x="3457575" y="4967288"/>
            <a:ext cx="457200" cy="457200"/>
          </a:xfrm>
          <a:prstGeom prst="ellipse">
            <a:avLst/>
          </a:prstGeom>
          <a:solidFill>
            <a:srgbClr val="FF3300"/>
          </a:solidFill>
          <a:ln w="12700">
            <a:solidFill>
              <a:schemeClr val="bg2"/>
            </a:solidFill>
            <a:round/>
            <a:headEnd/>
            <a:tailEnd/>
          </a:ln>
        </p:spPr>
        <p:txBody>
          <a:bodyPr wrap="none" anchor="ctr"/>
          <a:lstStyle/>
          <a:p>
            <a:pPr algn="ctr" latinLnBrk="0"/>
            <a:r>
              <a:rPr lang="ja-JP" altLang="en-US" sz="2800">
                <a:latin typeface="ＭＳ Ｐゴシック" pitchFamily="34" charset="-128"/>
              </a:rPr>
              <a:t>サ</a:t>
            </a:r>
          </a:p>
        </p:txBody>
      </p:sp>
      <p:sp>
        <p:nvSpPr>
          <p:cNvPr id="336922" name="Oval 32"/>
          <p:cNvSpPr>
            <a:spLocks noChangeArrowheads="1"/>
          </p:cNvSpPr>
          <p:nvPr/>
        </p:nvSpPr>
        <p:spPr bwMode="auto">
          <a:xfrm>
            <a:off x="5487988" y="4967288"/>
            <a:ext cx="457200" cy="457200"/>
          </a:xfrm>
          <a:prstGeom prst="ellipse">
            <a:avLst/>
          </a:prstGeom>
          <a:solidFill>
            <a:srgbClr val="FF3300"/>
          </a:solidFill>
          <a:ln w="12700">
            <a:solidFill>
              <a:schemeClr val="bg2"/>
            </a:solidFill>
            <a:round/>
            <a:headEnd/>
            <a:tailEnd/>
          </a:ln>
        </p:spPr>
        <p:txBody>
          <a:bodyPr wrap="none" anchor="ctr"/>
          <a:lstStyle/>
          <a:p>
            <a:pPr algn="ctr" latinLnBrk="0"/>
            <a:r>
              <a:rPr lang="ja-JP" altLang="en-US" sz="2800">
                <a:latin typeface="ＭＳ Ｐゴシック" pitchFamily="34" charset="-128"/>
              </a:rPr>
              <a:t>サ</a:t>
            </a:r>
          </a:p>
        </p:txBody>
      </p:sp>
      <p:sp>
        <p:nvSpPr>
          <p:cNvPr id="336923" name="Line 36"/>
          <p:cNvSpPr>
            <a:spLocks noChangeShapeType="1"/>
          </p:cNvSpPr>
          <p:nvPr/>
        </p:nvSpPr>
        <p:spPr bwMode="auto">
          <a:xfrm>
            <a:off x="6215063" y="2305050"/>
            <a:ext cx="1357312" cy="2928938"/>
          </a:xfrm>
          <a:prstGeom prst="line">
            <a:avLst/>
          </a:prstGeom>
          <a:noFill/>
          <a:ln w="28575">
            <a:solidFill>
              <a:srgbClr val="FF3300"/>
            </a:solidFill>
            <a:round/>
            <a:headEnd/>
            <a:tailEnd/>
          </a:ln>
        </p:spPr>
        <p:txBody>
          <a:bodyPr/>
          <a:lstStyle/>
          <a:p>
            <a:endParaRPr lang="ko-KR" altLang="en-US"/>
          </a:p>
        </p:txBody>
      </p:sp>
      <p:sp>
        <p:nvSpPr>
          <p:cNvPr id="336924" name="Line 8"/>
          <p:cNvSpPr>
            <a:spLocks noChangeShapeType="1"/>
          </p:cNvSpPr>
          <p:nvPr/>
        </p:nvSpPr>
        <p:spPr bwMode="auto">
          <a:xfrm flipH="1">
            <a:off x="6215063" y="2305050"/>
            <a:ext cx="1357312" cy="2857500"/>
          </a:xfrm>
          <a:prstGeom prst="line">
            <a:avLst/>
          </a:prstGeom>
          <a:noFill/>
          <a:ln w="28575">
            <a:solidFill>
              <a:srgbClr val="FFC000"/>
            </a:solidFill>
            <a:round/>
            <a:headEnd/>
            <a:tailEnd/>
          </a:ln>
        </p:spPr>
        <p:txBody>
          <a:bodyPr/>
          <a:lstStyle/>
          <a:p>
            <a:endParaRPr lang="ko-KR" altLang="en-US"/>
          </a:p>
        </p:txBody>
      </p:sp>
      <p:sp>
        <p:nvSpPr>
          <p:cNvPr id="336925" name="Oval 23"/>
          <p:cNvSpPr>
            <a:spLocks noChangeArrowheads="1"/>
          </p:cNvSpPr>
          <p:nvPr/>
        </p:nvSpPr>
        <p:spPr bwMode="auto">
          <a:xfrm>
            <a:off x="7377113" y="2071688"/>
            <a:ext cx="457200" cy="457200"/>
          </a:xfrm>
          <a:prstGeom prst="ellipse">
            <a:avLst/>
          </a:prstGeom>
          <a:solidFill>
            <a:srgbClr val="FFFF00"/>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336926" name="Oval 31"/>
          <p:cNvSpPr>
            <a:spLocks noChangeArrowheads="1"/>
          </p:cNvSpPr>
          <p:nvPr/>
        </p:nvSpPr>
        <p:spPr bwMode="auto">
          <a:xfrm>
            <a:off x="7377113" y="4967288"/>
            <a:ext cx="457200" cy="457200"/>
          </a:xfrm>
          <a:prstGeom prst="ellipse">
            <a:avLst/>
          </a:prstGeom>
          <a:solidFill>
            <a:srgbClr val="FF3300"/>
          </a:solidFill>
          <a:ln w="12700">
            <a:solidFill>
              <a:schemeClr val="bg2"/>
            </a:solidFill>
            <a:round/>
            <a:headEnd/>
            <a:tailEnd/>
          </a:ln>
        </p:spPr>
        <p:txBody>
          <a:bodyPr wrap="none" anchor="ctr"/>
          <a:lstStyle/>
          <a:p>
            <a:pPr algn="ctr" latinLnBrk="0"/>
            <a:r>
              <a:rPr lang="ja-JP" altLang="en-US" sz="2800">
                <a:latin typeface="ＭＳ Ｐゴシック" pitchFamily="34" charset="-128"/>
              </a:rPr>
              <a:t>サ</a:t>
            </a:r>
          </a:p>
        </p:txBody>
      </p:sp>
      <p:sp>
        <p:nvSpPr>
          <p:cNvPr id="336927" name="Oval 33"/>
          <p:cNvSpPr>
            <a:spLocks noChangeArrowheads="1"/>
          </p:cNvSpPr>
          <p:nvPr/>
        </p:nvSpPr>
        <p:spPr bwMode="auto">
          <a:xfrm>
            <a:off x="5972175" y="2071688"/>
            <a:ext cx="457200" cy="457200"/>
          </a:xfrm>
          <a:prstGeom prst="ellipse">
            <a:avLst/>
          </a:prstGeom>
          <a:solidFill>
            <a:srgbClr val="FF3300"/>
          </a:solidFill>
          <a:ln w="12700">
            <a:solidFill>
              <a:schemeClr val="bg2"/>
            </a:solidFill>
            <a:round/>
            <a:headEnd/>
            <a:tailEnd/>
          </a:ln>
        </p:spPr>
        <p:txBody>
          <a:bodyPr wrap="none" anchor="ctr"/>
          <a:lstStyle/>
          <a:p>
            <a:pPr algn="ctr" latinLnBrk="0"/>
            <a:r>
              <a:rPr lang="ja-JP" altLang="en-US" sz="2800">
                <a:latin typeface="ＭＳ Ｐゴシック" pitchFamily="34" charset="-128"/>
              </a:rPr>
              <a:t>サ</a:t>
            </a:r>
          </a:p>
        </p:txBody>
      </p:sp>
      <p:sp>
        <p:nvSpPr>
          <p:cNvPr id="336928" name="Oval 24"/>
          <p:cNvSpPr>
            <a:spLocks noChangeArrowheads="1"/>
          </p:cNvSpPr>
          <p:nvPr/>
        </p:nvSpPr>
        <p:spPr bwMode="auto">
          <a:xfrm>
            <a:off x="5972175" y="4967288"/>
            <a:ext cx="457200" cy="457200"/>
          </a:xfrm>
          <a:prstGeom prst="ellipse">
            <a:avLst/>
          </a:prstGeom>
          <a:solidFill>
            <a:srgbClr val="FFFF00"/>
          </a:solidFill>
          <a:ln w="12700">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神</a:t>
            </a:r>
          </a:p>
        </p:txBody>
      </p:sp>
      <p:sp>
        <p:nvSpPr>
          <p:cNvPr id="336929" name="Text Box 93"/>
          <p:cNvSpPr txBox="1">
            <a:spLocks noChangeArrowheads="1"/>
          </p:cNvSpPr>
          <p:nvPr/>
        </p:nvSpPr>
        <p:spPr bwMode="auto">
          <a:xfrm>
            <a:off x="1112838" y="3997325"/>
            <a:ext cx="711835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ローマ迫害            教区長制      </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キリスト王国</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東西王朝      捕虜</a:t>
            </a:r>
            <a:r>
              <a:rPr lang="en-US" altLang="ko-KR" sz="1400">
                <a:solidFill>
                  <a:schemeClr val="bg2"/>
                </a:solidFill>
                <a:latin typeface="ＭＳ Ｐゴシック" pitchFamily="34" charset="-128"/>
              </a:rPr>
              <a:t>/</a:t>
            </a:r>
            <a:r>
              <a:rPr lang="ja-JP" altLang="en-US" sz="1400">
                <a:solidFill>
                  <a:schemeClr val="bg2"/>
                </a:solidFill>
                <a:latin typeface="ＭＳ Ｐゴシック" pitchFamily="34" charset="-128"/>
              </a:rPr>
              <a:t>帰還</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メ･再降臨準備</a:t>
            </a:r>
            <a:endParaRPr lang="ko-KR" altLang="en-US" sz="1400">
              <a:solidFill>
                <a:schemeClr val="bg2"/>
              </a:solidFill>
              <a:latin typeface="ＭＳ Ｐゴシック" pitchFamily="34" charset="-128"/>
            </a:endParaRPr>
          </a:p>
        </p:txBody>
      </p:sp>
      <p:sp>
        <p:nvSpPr>
          <p:cNvPr id="336930" name="Text Box 87"/>
          <p:cNvSpPr txBox="1">
            <a:spLocks noChangeArrowheads="1"/>
          </p:cNvSpPr>
          <p:nvPr/>
        </p:nvSpPr>
        <p:spPr bwMode="auto">
          <a:xfrm>
            <a:off x="536575" y="3290888"/>
            <a:ext cx="6818313"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         </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アウグスチヌス</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チャールズ大帝　　　　　　　　　　　　　　　　　  　ルター</a:t>
            </a:r>
            <a:endParaRPr lang="ko-KR" altLang="en-US" sz="15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弧 22"/>
          <p:cNvSpPr/>
          <p:nvPr/>
        </p:nvSpPr>
        <p:spPr>
          <a:xfrm rot="2629194">
            <a:off x="2379663" y="2298700"/>
            <a:ext cx="3013075" cy="2843213"/>
          </a:xfrm>
          <a:prstGeom prst="arc">
            <a:avLst/>
          </a:prstGeom>
          <a:ln w="28575" cmpd="sng">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
        <p:nvSpPr>
          <p:cNvPr id="337922" name="Text Box 3"/>
          <p:cNvSpPr txBox="1">
            <a:spLocks noChangeArrowheads="1"/>
          </p:cNvSpPr>
          <p:nvPr/>
        </p:nvSpPr>
        <p:spPr bwMode="auto">
          <a:xfrm>
            <a:off x="285750" y="357188"/>
            <a:ext cx="49085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５、復帰摂理時代の歴史発展</a:t>
            </a:r>
          </a:p>
        </p:txBody>
      </p:sp>
      <p:sp>
        <p:nvSpPr>
          <p:cNvPr id="348164" name="Rectangle 4"/>
          <p:cNvSpPr>
            <a:spLocks noChangeArrowheads="1"/>
          </p:cNvSpPr>
          <p:nvPr/>
        </p:nvSpPr>
        <p:spPr bwMode="auto">
          <a:xfrm>
            <a:off x="2344738" y="1771650"/>
            <a:ext cx="498475" cy="1200150"/>
          </a:xfrm>
          <a:prstGeom prst="rect">
            <a:avLst/>
          </a:prstGeom>
          <a:solidFill>
            <a:schemeClr val="tx1">
              <a:lumMod val="50000"/>
            </a:schemeClr>
          </a:solidFill>
          <a:ln w="9525">
            <a:solidFill>
              <a:schemeClr val="bg2"/>
            </a:solidFill>
            <a:miter lim="800000"/>
            <a:headEnd/>
            <a:tailEnd/>
          </a:ln>
        </p:spPr>
        <p:txBody>
          <a:bodyPr anchor="ctr">
            <a:spAutoFit/>
          </a:bodyPr>
          <a:lstStyle/>
          <a:p>
            <a:pPr algn="ctr" latinLnBrk="0">
              <a:defRPr/>
            </a:pPr>
            <a:r>
              <a:rPr lang="ja-JP" altLang="en-US" sz="1800">
                <a:latin typeface="ＭＳ Ｐゴシック" pitchFamily="34" charset="-128"/>
              </a:rPr>
              <a:t>氏族社会</a:t>
            </a:r>
          </a:p>
        </p:txBody>
      </p:sp>
      <p:sp>
        <p:nvSpPr>
          <p:cNvPr id="348165" name="Rectangle 5"/>
          <p:cNvSpPr>
            <a:spLocks noChangeArrowheads="1"/>
          </p:cNvSpPr>
          <p:nvPr/>
        </p:nvSpPr>
        <p:spPr bwMode="auto">
          <a:xfrm>
            <a:off x="630238" y="1938338"/>
            <a:ext cx="1557337" cy="835025"/>
          </a:xfrm>
          <a:prstGeom prst="rect">
            <a:avLst/>
          </a:prstGeom>
          <a:solidFill>
            <a:schemeClr val="tx1">
              <a:lumMod val="50000"/>
            </a:schemeClr>
          </a:solidFill>
          <a:ln w="9525">
            <a:solidFill>
              <a:schemeClr val="bg2"/>
            </a:solidFill>
            <a:miter lim="800000"/>
            <a:headEnd/>
            <a:tailEnd/>
          </a:ln>
        </p:spPr>
        <p:txBody>
          <a:bodyPr anchor="ctr">
            <a:spAutoFit/>
          </a:bodyPr>
          <a:lstStyle/>
          <a:p>
            <a:pPr latinLnBrk="0">
              <a:defRPr/>
            </a:pPr>
            <a:r>
              <a:rPr lang="ja-JP" altLang="en-US" sz="1600">
                <a:latin typeface="ＭＳ Ｐゴシック" pitchFamily="34" charset="-128"/>
              </a:rPr>
              <a:t>（サタン中心</a:t>
            </a:r>
          </a:p>
          <a:p>
            <a:pPr algn="r" latinLnBrk="0">
              <a:defRPr/>
            </a:pPr>
            <a:r>
              <a:rPr lang="ja-JP" altLang="en-US" sz="1600">
                <a:latin typeface="ＭＳ Ｐゴシック" pitchFamily="34" charset="-128"/>
              </a:rPr>
              <a:t>有無相通）</a:t>
            </a:r>
          </a:p>
          <a:p>
            <a:pPr algn="ctr" latinLnBrk="0">
              <a:defRPr/>
            </a:pPr>
            <a:r>
              <a:rPr lang="ja-JP" altLang="en-US" sz="1600">
                <a:latin typeface="ＭＳ Ｐゴシック" pitchFamily="34" charset="-128"/>
              </a:rPr>
              <a:t>原始共同社会</a:t>
            </a:r>
          </a:p>
        </p:txBody>
      </p:sp>
      <p:sp>
        <p:nvSpPr>
          <p:cNvPr id="348166" name="Rectangle 6"/>
          <p:cNvSpPr>
            <a:spLocks noChangeArrowheads="1"/>
          </p:cNvSpPr>
          <p:nvPr/>
        </p:nvSpPr>
        <p:spPr bwMode="auto">
          <a:xfrm>
            <a:off x="2987675" y="1771650"/>
            <a:ext cx="498475" cy="1200150"/>
          </a:xfrm>
          <a:prstGeom prst="rect">
            <a:avLst/>
          </a:prstGeom>
          <a:solidFill>
            <a:schemeClr val="tx1">
              <a:lumMod val="50000"/>
            </a:schemeClr>
          </a:solidFill>
          <a:ln w="9525">
            <a:solidFill>
              <a:schemeClr val="bg2"/>
            </a:solidFill>
            <a:miter lim="800000"/>
            <a:headEnd/>
            <a:tailEnd/>
          </a:ln>
        </p:spPr>
        <p:txBody>
          <a:bodyPr anchor="ctr">
            <a:spAutoFit/>
          </a:bodyPr>
          <a:lstStyle/>
          <a:p>
            <a:pPr algn="ctr" latinLnBrk="0">
              <a:defRPr/>
            </a:pPr>
            <a:r>
              <a:rPr lang="ja-JP" altLang="en-US" sz="1800">
                <a:latin typeface="ＭＳ Ｐゴシック" pitchFamily="34" charset="-128"/>
              </a:rPr>
              <a:t>封建社会</a:t>
            </a:r>
          </a:p>
        </p:txBody>
      </p:sp>
      <p:sp>
        <p:nvSpPr>
          <p:cNvPr id="348167" name="Rectangle 7"/>
          <p:cNvSpPr>
            <a:spLocks noChangeArrowheads="1"/>
          </p:cNvSpPr>
          <p:nvPr/>
        </p:nvSpPr>
        <p:spPr bwMode="auto">
          <a:xfrm>
            <a:off x="3630613" y="1906588"/>
            <a:ext cx="2216150" cy="862012"/>
          </a:xfrm>
          <a:prstGeom prst="rect">
            <a:avLst/>
          </a:prstGeom>
          <a:solidFill>
            <a:schemeClr val="tx1">
              <a:lumMod val="50000"/>
            </a:schemeClr>
          </a:solidFill>
          <a:ln w="9525">
            <a:solidFill>
              <a:schemeClr val="bg2"/>
            </a:solidFill>
            <a:miter lim="800000"/>
            <a:headEnd/>
            <a:tailEnd/>
          </a:ln>
        </p:spPr>
        <p:txBody>
          <a:bodyPr anchor="ctr">
            <a:spAutoFit/>
          </a:bodyPr>
          <a:lstStyle/>
          <a:p>
            <a:pPr latinLnBrk="0">
              <a:defRPr/>
            </a:pPr>
            <a:r>
              <a:rPr lang="ja-JP" altLang="en-US" sz="1600">
                <a:latin typeface="ＭＳ Ｐゴシック" pitchFamily="34" charset="-128"/>
              </a:rPr>
              <a:t>（エジプト、バビロニア、</a:t>
            </a:r>
          </a:p>
          <a:p>
            <a:pPr algn="r" latinLnBrk="0">
              <a:defRPr/>
            </a:pPr>
            <a:r>
              <a:rPr lang="ja-JP" altLang="en-US" sz="1600">
                <a:latin typeface="ＭＳ Ｐゴシック" pitchFamily="34" charset="-128"/>
              </a:rPr>
              <a:t>ヒッタイト）</a:t>
            </a:r>
          </a:p>
          <a:p>
            <a:pPr algn="ctr" latinLnBrk="0">
              <a:defRPr/>
            </a:pPr>
            <a:r>
              <a:rPr lang="ja-JP" altLang="en-US" sz="1800">
                <a:latin typeface="ＭＳ Ｐゴシック" pitchFamily="34" charset="-128"/>
              </a:rPr>
              <a:t>君主社会</a:t>
            </a:r>
          </a:p>
        </p:txBody>
      </p:sp>
      <p:sp>
        <p:nvSpPr>
          <p:cNvPr id="337927" name="Rectangle 8"/>
          <p:cNvSpPr>
            <a:spLocks noChangeArrowheads="1"/>
          </p:cNvSpPr>
          <p:nvPr/>
        </p:nvSpPr>
        <p:spPr bwMode="auto">
          <a:xfrm>
            <a:off x="1916113" y="4603750"/>
            <a:ext cx="1143000" cy="1108075"/>
          </a:xfrm>
          <a:prstGeom prst="rect">
            <a:avLst/>
          </a:prstGeom>
          <a:solidFill>
            <a:srgbClr val="0000CC"/>
          </a:solidFill>
          <a:ln w="9525">
            <a:solidFill>
              <a:schemeClr val="bg2"/>
            </a:solidFill>
            <a:miter lim="800000"/>
            <a:headEnd/>
            <a:tailEnd/>
          </a:ln>
        </p:spPr>
        <p:txBody>
          <a:bodyPr anchor="ctr">
            <a:spAutoFit/>
          </a:bodyPr>
          <a:lstStyle/>
          <a:p>
            <a:pPr latinLnBrk="0"/>
            <a:r>
              <a:rPr lang="en-US" altLang="ja-JP" sz="1500">
                <a:latin typeface="ＭＳ Ｐゴシック" pitchFamily="34" charset="-128"/>
              </a:rPr>
              <a:t>(</a:t>
            </a:r>
            <a:r>
              <a:rPr lang="ja-JP" altLang="en-US" sz="1500">
                <a:latin typeface="ＭＳ Ｐゴシック" pitchFamily="34" charset="-128"/>
              </a:rPr>
              <a:t>アブラハム</a:t>
            </a:r>
            <a:endParaRPr lang="en-US" altLang="ja-JP" sz="1500">
              <a:latin typeface="ＭＳ Ｐゴシック" pitchFamily="34" charset="-128"/>
            </a:endParaRPr>
          </a:p>
          <a:p>
            <a:pPr algn="r" latinLnBrk="0"/>
            <a:r>
              <a:rPr lang="ja-JP" altLang="en-US" sz="1500">
                <a:latin typeface="ＭＳ Ｐゴシック" pitchFamily="34" charset="-128"/>
              </a:rPr>
              <a:t>中心</a:t>
            </a:r>
            <a:r>
              <a:rPr lang="en-US" altLang="ja-JP" sz="1500">
                <a:latin typeface="ＭＳ Ｐゴシック" pitchFamily="34" charset="-128"/>
              </a:rPr>
              <a:t>)</a:t>
            </a:r>
          </a:p>
          <a:p>
            <a:pPr algn="ctr" latinLnBrk="0"/>
            <a:r>
              <a:rPr lang="ja-JP" altLang="en-US" sz="1800">
                <a:latin typeface="ＭＳ Ｐゴシック" pitchFamily="34" charset="-128"/>
              </a:rPr>
              <a:t>善の</a:t>
            </a:r>
            <a:endParaRPr lang="ko-KR" altLang="en-US" sz="1800">
              <a:latin typeface="ＭＳ Ｐゴシック" pitchFamily="34" charset="-128"/>
            </a:endParaRPr>
          </a:p>
          <a:p>
            <a:pPr algn="ctr" latinLnBrk="0"/>
            <a:r>
              <a:rPr lang="ja-JP" altLang="en-US" sz="1800">
                <a:latin typeface="ＭＳ Ｐゴシック" pitchFamily="34" charset="-128"/>
              </a:rPr>
              <a:t>氏族社会</a:t>
            </a:r>
          </a:p>
        </p:txBody>
      </p:sp>
      <p:sp>
        <p:nvSpPr>
          <p:cNvPr id="337928" name="Rectangle 9"/>
          <p:cNvSpPr>
            <a:spLocks noChangeArrowheads="1"/>
          </p:cNvSpPr>
          <p:nvPr/>
        </p:nvSpPr>
        <p:spPr bwMode="auto">
          <a:xfrm>
            <a:off x="630238" y="4552950"/>
            <a:ext cx="1138237" cy="1138238"/>
          </a:xfrm>
          <a:prstGeom prst="rect">
            <a:avLst/>
          </a:prstGeom>
          <a:solidFill>
            <a:srgbClr val="0000CC"/>
          </a:solidFill>
          <a:ln w="9525">
            <a:solidFill>
              <a:schemeClr val="bg2"/>
            </a:solidFill>
            <a:miter lim="800000"/>
            <a:headEnd/>
            <a:tailEnd/>
          </a:ln>
        </p:spPr>
        <p:txBody>
          <a:bodyPr anchor="ctr">
            <a:spAutoFit/>
          </a:bodyPr>
          <a:lstStyle/>
          <a:p>
            <a:pPr latinLnBrk="0"/>
            <a:r>
              <a:rPr lang="ja-JP" altLang="en-US" sz="1600">
                <a:latin typeface="ＭＳ Ｐゴシック" pitchFamily="34" charset="-128"/>
              </a:rPr>
              <a:t>（神中心</a:t>
            </a:r>
            <a:endParaRPr lang="en-US" altLang="ja-JP" sz="1600">
              <a:latin typeface="ＭＳ Ｐゴシック" pitchFamily="34" charset="-128"/>
            </a:endParaRPr>
          </a:p>
          <a:p>
            <a:pPr algn="r" latinLnBrk="0"/>
            <a:r>
              <a:rPr lang="ja-JP" altLang="en-US" sz="1600">
                <a:latin typeface="ＭＳ Ｐゴシック" pitchFamily="34" charset="-128"/>
              </a:rPr>
              <a:t>社会）</a:t>
            </a:r>
          </a:p>
          <a:p>
            <a:pPr algn="ctr" latinLnBrk="0"/>
            <a:r>
              <a:rPr lang="ja-JP" altLang="en-US" sz="1800">
                <a:latin typeface="ＭＳ Ｐゴシック" pitchFamily="34" charset="-128"/>
              </a:rPr>
              <a:t>共生共栄共義社会</a:t>
            </a:r>
          </a:p>
        </p:txBody>
      </p:sp>
      <p:sp>
        <p:nvSpPr>
          <p:cNvPr id="337929" name="Rectangle 10"/>
          <p:cNvSpPr>
            <a:spLocks noChangeArrowheads="1"/>
          </p:cNvSpPr>
          <p:nvPr/>
        </p:nvSpPr>
        <p:spPr bwMode="auto">
          <a:xfrm>
            <a:off x="3201988" y="4702175"/>
            <a:ext cx="1143000" cy="895350"/>
          </a:xfrm>
          <a:prstGeom prst="rect">
            <a:avLst/>
          </a:prstGeom>
          <a:solidFill>
            <a:srgbClr val="0000CC"/>
          </a:solidFill>
          <a:ln w="9525">
            <a:solidFill>
              <a:schemeClr val="bg2"/>
            </a:solidFill>
            <a:miter lim="800000"/>
            <a:headEnd/>
            <a:tailEnd/>
          </a:ln>
        </p:spPr>
        <p:txBody>
          <a:bodyPr anchor="ctr">
            <a:spAutoFit/>
          </a:bodyPr>
          <a:lstStyle/>
          <a:p>
            <a:pPr algn="ctr" latinLnBrk="0"/>
            <a:r>
              <a:rPr lang="en-US" altLang="ja-JP" sz="1600">
                <a:latin typeface="ＭＳ Ｐゴシック" pitchFamily="34" charset="-128"/>
              </a:rPr>
              <a:t>(</a:t>
            </a:r>
            <a:r>
              <a:rPr lang="ja-JP" altLang="en-US" sz="1600">
                <a:latin typeface="ＭＳ Ｐゴシック" pitchFamily="34" charset="-128"/>
              </a:rPr>
              <a:t>士師中心</a:t>
            </a:r>
            <a:r>
              <a:rPr lang="en-US" altLang="ja-JP" sz="1600">
                <a:latin typeface="ＭＳ Ｐゴシック" pitchFamily="34" charset="-128"/>
              </a:rPr>
              <a:t>)</a:t>
            </a:r>
          </a:p>
          <a:p>
            <a:pPr algn="ctr" latinLnBrk="0"/>
            <a:r>
              <a:rPr lang="ja-JP" altLang="en-US" sz="1800">
                <a:latin typeface="ＭＳ Ｐゴシック" pitchFamily="34" charset="-128"/>
              </a:rPr>
              <a:t>善の</a:t>
            </a:r>
            <a:endParaRPr lang="ko-KR" altLang="en-US" sz="1800">
              <a:latin typeface="ＭＳ Ｐゴシック" pitchFamily="34" charset="-128"/>
            </a:endParaRPr>
          </a:p>
          <a:p>
            <a:pPr algn="ctr" latinLnBrk="0"/>
            <a:r>
              <a:rPr lang="ja-JP" altLang="en-US" sz="1800">
                <a:latin typeface="ＭＳ Ｐゴシック" pitchFamily="34" charset="-128"/>
              </a:rPr>
              <a:t>封建社会</a:t>
            </a:r>
          </a:p>
        </p:txBody>
      </p:sp>
      <p:sp>
        <p:nvSpPr>
          <p:cNvPr id="337930" name="Rectangle 11"/>
          <p:cNvSpPr>
            <a:spLocks noChangeArrowheads="1"/>
          </p:cNvSpPr>
          <p:nvPr/>
        </p:nvSpPr>
        <p:spPr bwMode="auto">
          <a:xfrm>
            <a:off x="4446588" y="4754563"/>
            <a:ext cx="1398587" cy="801687"/>
          </a:xfrm>
          <a:prstGeom prst="rect">
            <a:avLst/>
          </a:prstGeom>
          <a:solidFill>
            <a:srgbClr val="0000CC"/>
          </a:solidFill>
          <a:ln w="9525">
            <a:solidFill>
              <a:schemeClr val="bg2"/>
            </a:solidFill>
            <a:miter lim="800000"/>
            <a:headEnd/>
            <a:tailEnd/>
          </a:ln>
        </p:spPr>
        <p:txBody>
          <a:bodyPr anchor="ctr">
            <a:spAutoFit/>
          </a:bodyPr>
          <a:lstStyle/>
          <a:p>
            <a:pPr latinLnBrk="0"/>
            <a:r>
              <a:rPr lang="ja-JP" altLang="en-US" sz="1400">
                <a:latin typeface="ＭＳ Ｐゴシック" pitchFamily="34" charset="-128"/>
              </a:rPr>
              <a:t>（サウル王</a:t>
            </a:r>
            <a:endParaRPr lang="en-US" altLang="ja-JP" sz="1400">
              <a:latin typeface="ＭＳ Ｐゴシック" pitchFamily="34" charset="-128"/>
            </a:endParaRPr>
          </a:p>
          <a:p>
            <a:pPr algn="r" latinLnBrk="0"/>
            <a:r>
              <a:rPr lang="ja-JP" altLang="en-US" sz="1400">
                <a:latin typeface="ＭＳ Ｐゴシック" pitchFamily="34" charset="-128"/>
              </a:rPr>
              <a:t>中心統一王国）</a:t>
            </a:r>
          </a:p>
          <a:p>
            <a:pPr algn="ctr" latinLnBrk="0"/>
            <a:r>
              <a:rPr lang="ja-JP" altLang="en-US" sz="1800">
                <a:latin typeface="ＭＳ Ｐゴシック" pitchFamily="34" charset="-128"/>
              </a:rPr>
              <a:t>善の王国</a:t>
            </a:r>
          </a:p>
        </p:txBody>
      </p:sp>
      <p:sp>
        <p:nvSpPr>
          <p:cNvPr id="337931" name="Line 12"/>
          <p:cNvSpPr>
            <a:spLocks noChangeShapeType="1"/>
          </p:cNvSpPr>
          <p:nvPr/>
        </p:nvSpPr>
        <p:spPr bwMode="auto">
          <a:xfrm flipV="1">
            <a:off x="5559425" y="2357438"/>
            <a:ext cx="1143000" cy="1357312"/>
          </a:xfrm>
          <a:prstGeom prst="line">
            <a:avLst/>
          </a:prstGeom>
          <a:noFill/>
          <a:ln w="38100">
            <a:solidFill>
              <a:schemeClr val="bg2"/>
            </a:solidFill>
            <a:round/>
            <a:headEnd/>
            <a:tailEnd/>
          </a:ln>
        </p:spPr>
        <p:txBody>
          <a:bodyPr/>
          <a:lstStyle/>
          <a:p>
            <a:endParaRPr lang="ko-KR" altLang="en-US"/>
          </a:p>
        </p:txBody>
      </p:sp>
      <p:sp>
        <p:nvSpPr>
          <p:cNvPr id="337932" name="Line 13"/>
          <p:cNvSpPr>
            <a:spLocks noChangeShapeType="1"/>
          </p:cNvSpPr>
          <p:nvPr/>
        </p:nvSpPr>
        <p:spPr bwMode="auto">
          <a:xfrm>
            <a:off x="5559425" y="3786188"/>
            <a:ext cx="695325" cy="1123950"/>
          </a:xfrm>
          <a:prstGeom prst="line">
            <a:avLst/>
          </a:prstGeom>
          <a:noFill/>
          <a:ln w="38100">
            <a:solidFill>
              <a:schemeClr val="bg2"/>
            </a:solidFill>
            <a:round/>
            <a:headEnd/>
            <a:tailEnd/>
          </a:ln>
        </p:spPr>
        <p:txBody>
          <a:bodyPr/>
          <a:lstStyle/>
          <a:p>
            <a:endParaRPr lang="ko-KR" altLang="en-US"/>
          </a:p>
        </p:txBody>
      </p:sp>
      <p:sp>
        <p:nvSpPr>
          <p:cNvPr id="337933" name="Line 14"/>
          <p:cNvSpPr>
            <a:spLocks noChangeShapeType="1"/>
          </p:cNvSpPr>
          <p:nvPr/>
        </p:nvSpPr>
        <p:spPr bwMode="auto">
          <a:xfrm>
            <a:off x="6702425" y="2357438"/>
            <a:ext cx="1143000" cy="1357312"/>
          </a:xfrm>
          <a:prstGeom prst="line">
            <a:avLst/>
          </a:prstGeom>
          <a:noFill/>
          <a:ln w="31750">
            <a:solidFill>
              <a:schemeClr val="bg2"/>
            </a:solidFill>
            <a:round/>
            <a:headEnd/>
            <a:tailEnd/>
          </a:ln>
        </p:spPr>
        <p:txBody>
          <a:bodyPr/>
          <a:lstStyle/>
          <a:p>
            <a:endParaRPr lang="ko-KR" altLang="en-US"/>
          </a:p>
        </p:txBody>
      </p:sp>
      <p:sp>
        <p:nvSpPr>
          <p:cNvPr id="337934" name="Line 15"/>
          <p:cNvSpPr>
            <a:spLocks noChangeShapeType="1"/>
          </p:cNvSpPr>
          <p:nvPr/>
        </p:nvSpPr>
        <p:spPr bwMode="auto">
          <a:xfrm flipV="1">
            <a:off x="6773863" y="3714750"/>
            <a:ext cx="1071562" cy="1428750"/>
          </a:xfrm>
          <a:prstGeom prst="line">
            <a:avLst/>
          </a:prstGeom>
          <a:noFill/>
          <a:ln w="31750">
            <a:solidFill>
              <a:schemeClr val="bg2"/>
            </a:solidFill>
            <a:round/>
            <a:headEnd/>
            <a:tailEnd/>
          </a:ln>
        </p:spPr>
        <p:txBody>
          <a:bodyPr/>
          <a:lstStyle/>
          <a:p>
            <a:endParaRPr lang="ko-KR" altLang="en-US"/>
          </a:p>
        </p:txBody>
      </p:sp>
      <p:sp>
        <p:nvSpPr>
          <p:cNvPr id="348176" name="AutoShape 16"/>
          <p:cNvSpPr>
            <a:spLocks noChangeArrowheads="1"/>
          </p:cNvSpPr>
          <p:nvPr/>
        </p:nvSpPr>
        <p:spPr bwMode="auto">
          <a:xfrm rot="5400000">
            <a:off x="7496968" y="4498182"/>
            <a:ext cx="728663"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75000"/>
            </a:schemeClr>
          </a:solidFill>
          <a:ln w="12700">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337936" name="AutoShape 17"/>
          <p:cNvSpPr>
            <a:spLocks noChangeArrowheads="1"/>
          </p:cNvSpPr>
          <p:nvPr/>
        </p:nvSpPr>
        <p:spPr bwMode="auto">
          <a:xfrm>
            <a:off x="7358063" y="5053013"/>
            <a:ext cx="1071562" cy="733425"/>
          </a:xfrm>
          <a:prstGeom prst="roundRect">
            <a:avLst>
              <a:gd name="adj" fmla="val 16667"/>
            </a:avLst>
          </a:prstGeom>
          <a:solidFill>
            <a:srgbClr val="FFFF00"/>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善の</a:t>
            </a:r>
          </a:p>
          <a:p>
            <a:pPr algn="ctr" latinLnBrk="0"/>
            <a:r>
              <a:rPr lang="ja-JP" altLang="en-US" sz="1800">
                <a:solidFill>
                  <a:schemeClr val="bg2"/>
                </a:solidFill>
                <a:latin typeface="ＭＳ Ｐゴシック" pitchFamily="34" charset="-128"/>
              </a:rPr>
              <a:t>地上天国</a:t>
            </a:r>
          </a:p>
        </p:txBody>
      </p:sp>
      <p:sp>
        <p:nvSpPr>
          <p:cNvPr id="337937" name="AutoShape 18"/>
          <p:cNvSpPr>
            <a:spLocks noChangeArrowheads="1"/>
          </p:cNvSpPr>
          <p:nvPr/>
        </p:nvSpPr>
        <p:spPr bwMode="auto">
          <a:xfrm>
            <a:off x="7059613" y="3282950"/>
            <a:ext cx="1584325" cy="931863"/>
          </a:xfrm>
          <a:prstGeom prst="roundRect">
            <a:avLst>
              <a:gd name="adj" fmla="val 16667"/>
            </a:avLst>
          </a:prstGeom>
          <a:solidFill>
            <a:srgbClr val="009900"/>
          </a:solidFill>
          <a:ln w="9525">
            <a:solidFill>
              <a:schemeClr val="bg2"/>
            </a:solidFill>
            <a:round/>
            <a:headEnd/>
            <a:tailEnd/>
          </a:ln>
        </p:spPr>
        <p:txBody>
          <a:bodyPr wrap="none" anchor="ctr"/>
          <a:lstStyle/>
          <a:p>
            <a:pPr algn="ctr" latinLnBrk="0"/>
            <a:r>
              <a:rPr lang="ja-JP" altLang="en-US" sz="1800">
                <a:latin typeface="ＭＳ Ｐゴシック" pitchFamily="34" charset="-128"/>
              </a:rPr>
              <a:t>民主主義型</a:t>
            </a:r>
          </a:p>
          <a:p>
            <a:pPr algn="ctr" latinLnBrk="0"/>
            <a:r>
              <a:rPr lang="ja-JP" altLang="en-US" sz="1800">
                <a:latin typeface="ＭＳ Ｐゴシック" pitchFamily="34" charset="-128"/>
              </a:rPr>
              <a:t>の社会</a:t>
            </a:r>
          </a:p>
        </p:txBody>
      </p:sp>
      <p:sp>
        <p:nvSpPr>
          <p:cNvPr id="348179" name="AutoShape 19"/>
          <p:cNvSpPr>
            <a:spLocks noChangeArrowheads="1"/>
          </p:cNvSpPr>
          <p:nvPr/>
        </p:nvSpPr>
        <p:spPr bwMode="auto">
          <a:xfrm>
            <a:off x="6154738" y="1766888"/>
            <a:ext cx="1081087" cy="1214437"/>
          </a:xfrm>
          <a:prstGeom prst="roundRect">
            <a:avLst>
              <a:gd name="adj" fmla="val 16667"/>
            </a:avLst>
          </a:prstGeom>
          <a:solidFill>
            <a:schemeClr val="tx1">
              <a:lumMod val="50000"/>
            </a:schemeClr>
          </a:solidFill>
          <a:ln w="9525">
            <a:solidFill>
              <a:schemeClr val="bg2"/>
            </a:solidFill>
            <a:round/>
            <a:headEnd/>
            <a:tailEnd/>
          </a:ln>
        </p:spPr>
        <p:txBody>
          <a:bodyPr wrap="none" anchor="ctr"/>
          <a:lstStyle/>
          <a:p>
            <a:pPr algn="ctr" latinLnBrk="0">
              <a:defRPr/>
            </a:pPr>
            <a:r>
              <a:rPr lang="ja-JP" altLang="en-US" sz="1800">
                <a:latin typeface="ＭＳ Ｐゴシック" pitchFamily="34" charset="-128"/>
              </a:rPr>
              <a:t>北朝</a:t>
            </a:r>
            <a:endParaRPr lang="ko-KR" altLang="ja-JP" sz="1800">
              <a:latin typeface="ＭＳ Ｐゴシック" pitchFamily="34" charset="-128"/>
            </a:endParaRPr>
          </a:p>
          <a:p>
            <a:pPr algn="ctr" latinLnBrk="0">
              <a:defRPr/>
            </a:pPr>
            <a:r>
              <a:rPr lang="ja-JP" altLang="en-US" sz="1800">
                <a:latin typeface="ＭＳ Ｐゴシック" pitchFamily="34" charset="-128"/>
              </a:rPr>
              <a:t>イスラエル</a:t>
            </a:r>
          </a:p>
        </p:txBody>
      </p:sp>
      <p:sp>
        <p:nvSpPr>
          <p:cNvPr id="337939" name="AutoShape 20"/>
          <p:cNvSpPr>
            <a:spLocks noChangeArrowheads="1"/>
          </p:cNvSpPr>
          <p:nvPr/>
        </p:nvSpPr>
        <p:spPr bwMode="auto">
          <a:xfrm>
            <a:off x="6148388" y="4506913"/>
            <a:ext cx="1081087" cy="1279525"/>
          </a:xfrm>
          <a:prstGeom prst="roundRect">
            <a:avLst>
              <a:gd name="adj" fmla="val 16667"/>
            </a:avLst>
          </a:prstGeom>
          <a:solidFill>
            <a:srgbClr val="0000CC"/>
          </a:solidFill>
          <a:ln w="9525">
            <a:solidFill>
              <a:schemeClr val="bg2"/>
            </a:solidFill>
            <a:round/>
            <a:headEnd/>
            <a:tailEnd/>
          </a:ln>
        </p:spPr>
        <p:txBody>
          <a:bodyPr wrap="none" anchor="ctr"/>
          <a:lstStyle/>
          <a:p>
            <a:pPr algn="ctr" latinLnBrk="0"/>
            <a:r>
              <a:rPr lang="ja-JP" altLang="en-US" sz="1800">
                <a:latin typeface="ＭＳ Ｐゴシック" pitchFamily="34" charset="-128"/>
              </a:rPr>
              <a:t>南朝</a:t>
            </a:r>
            <a:endParaRPr lang="ko-KR" altLang="ja-JP" sz="1800">
              <a:latin typeface="ＭＳ Ｐゴシック" pitchFamily="34" charset="-128"/>
            </a:endParaRPr>
          </a:p>
          <a:p>
            <a:pPr algn="ctr" latinLnBrk="0"/>
            <a:r>
              <a:rPr lang="ja-JP" altLang="en-US" sz="1800">
                <a:latin typeface="ＭＳ Ｐゴシック" pitchFamily="34" charset="-128"/>
              </a:rPr>
              <a:t>ユダ</a:t>
            </a:r>
          </a:p>
        </p:txBody>
      </p:sp>
      <p:sp>
        <p:nvSpPr>
          <p:cNvPr id="337940" name="AutoShape 21"/>
          <p:cNvSpPr>
            <a:spLocks noChangeArrowheads="1"/>
          </p:cNvSpPr>
          <p:nvPr/>
        </p:nvSpPr>
        <p:spPr bwMode="auto">
          <a:xfrm>
            <a:off x="4572000" y="3282950"/>
            <a:ext cx="2071688" cy="931863"/>
          </a:xfrm>
          <a:prstGeom prst="roundRect">
            <a:avLst>
              <a:gd name="adj" fmla="val 16667"/>
            </a:avLst>
          </a:prstGeom>
          <a:solidFill>
            <a:srgbClr val="009900"/>
          </a:solidFill>
          <a:ln w="9525">
            <a:solidFill>
              <a:schemeClr val="bg2"/>
            </a:solidFill>
            <a:round/>
            <a:headEnd/>
            <a:tailEnd/>
          </a:ln>
        </p:spPr>
        <p:txBody>
          <a:bodyPr wrap="none" anchor="ctr"/>
          <a:lstStyle/>
          <a:p>
            <a:pPr algn="ctr" latinLnBrk="0"/>
            <a:r>
              <a:rPr lang="ja-JP" altLang="en-US" sz="1800">
                <a:latin typeface="ＭＳ Ｐゴシック" pitchFamily="34" charset="-128"/>
              </a:rPr>
              <a:t>ソロモン王による</a:t>
            </a:r>
            <a:r>
              <a:rPr lang="ko-KR" altLang="en-US" sz="1800">
                <a:latin typeface="ＭＳ Ｐゴシック" pitchFamily="34" charset="-128"/>
              </a:rPr>
              <a:t> </a:t>
            </a:r>
          </a:p>
          <a:p>
            <a:pPr algn="ctr" latinLnBrk="0"/>
            <a:r>
              <a:rPr lang="ja-JP" altLang="en-US" sz="1800">
                <a:latin typeface="ＭＳ Ｐゴシック" pitchFamily="34" charset="-128"/>
              </a:rPr>
              <a:t>東邦帝国統一失敗</a:t>
            </a: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 Box 2"/>
          <p:cNvSpPr txBox="1">
            <a:spLocks noChangeArrowheads="1"/>
          </p:cNvSpPr>
          <p:nvPr/>
        </p:nvSpPr>
        <p:spPr bwMode="auto">
          <a:xfrm>
            <a:off x="658813" y="4267200"/>
            <a:ext cx="1590675"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（霊肉失敗）</a:t>
            </a:r>
          </a:p>
        </p:txBody>
      </p:sp>
      <p:sp>
        <p:nvSpPr>
          <p:cNvPr id="338946" name="Text Box 3"/>
          <p:cNvSpPr txBox="1">
            <a:spLocks noChangeArrowheads="1"/>
          </p:cNvSpPr>
          <p:nvPr/>
        </p:nvSpPr>
        <p:spPr bwMode="auto">
          <a:xfrm>
            <a:off x="2944813" y="2978150"/>
            <a:ext cx="1114425" cy="461963"/>
          </a:xfrm>
          <a:prstGeom prst="rect">
            <a:avLst/>
          </a:prstGeom>
          <a:noFill/>
          <a:ln w="9525">
            <a:noFill/>
            <a:miter lim="800000"/>
            <a:headEnd/>
            <a:tailEnd/>
          </a:ln>
        </p:spPr>
        <p:txBody>
          <a:bodyPr wrap="none">
            <a:spAutoFit/>
          </a:bodyPr>
          <a:lstStyle/>
          <a:p>
            <a:pPr latinLnBrk="0"/>
            <a:r>
              <a:rPr lang="ja-JP" altLang="en-US" sz="2400" b="0">
                <a:solidFill>
                  <a:schemeClr val="bg2"/>
                </a:solidFill>
              </a:rPr>
              <a:t>（蘇生）</a:t>
            </a:r>
          </a:p>
        </p:txBody>
      </p:sp>
      <p:sp>
        <p:nvSpPr>
          <p:cNvPr id="338947" name="Text Box 4"/>
          <p:cNvSpPr txBox="1">
            <a:spLocks noChangeArrowheads="1"/>
          </p:cNvSpPr>
          <p:nvPr/>
        </p:nvSpPr>
        <p:spPr bwMode="auto">
          <a:xfrm>
            <a:off x="4987925" y="2978150"/>
            <a:ext cx="1114425" cy="461963"/>
          </a:xfrm>
          <a:prstGeom prst="rect">
            <a:avLst/>
          </a:prstGeom>
          <a:noFill/>
          <a:ln w="9525">
            <a:noFill/>
            <a:miter lim="800000"/>
            <a:headEnd/>
            <a:tailEnd/>
          </a:ln>
        </p:spPr>
        <p:txBody>
          <a:bodyPr wrap="none">
            <a:spAutoFit/>
          </a:bodyPr>
          <a:lstStyle/>
          <a:p>
            <a:pPr latinLnBrk="0"/>
            <a:r>
              <a:rPr lang="ja-JP" altLang="en-US" sz="2400" b="0">
                <a:solidFill>
                  <a:schemeClr val="bg2"/>
                </a:solidFill>
              </a:rPr>
              <a:t>（長成）</a:t>
            </a:r>
          </a:p>
        </p:txBody>
      </p:sp>
      <p:sp>
        <p:nvSpPr>
          <p:cNvPr id="338948" name="Text Box 5"/>
          <p:cNvSpPr txBox="1">
            <a:spLocks noChangeArrowheads="1"/>
          </p:cNvSpPr>
          <p:nvPr/>
        </p:nvSpPr>
        <p:spPr bwMode="auto">
          <a:xfrm>
            <a:off x="7023100" y="2970213"/>
            <a:ext cx="1114425" cy="461962"/>
          </a:xfrm>
          <a:prstGeom prst="rect">
            <a:avLst/>
          </a:prstGeom>
          <a:noFill/>
          <a:ln w="9525">
            <a:noFill/>
            <a:miter lim="800000"/>
            <a:headEnd/>
            <a:tailEnd/>
          </a:ln>
        </p:spPr>
        <p:txBody>
          <a:bodyPr wrap="none">
            <a:spAutoFit/>
          </a:bodyPr>
          <a:lstStyle/>
          <a:p>
            <a:pPr latinLnBrk="0"/>
            <a:r>
              <a:rPr lang="ja-JP" altLang="en-US" sz="2400" b="0">
                <a:solidFill>
                  <a:schemeClr val="bg2"/>
                </a:solidFill>
              </a:rPr>
              <a:t>（完成）</a:t>
            </a:r>
          </a:p>
        </p:txBody>
      </p:sp>
      <p:grpSp>
        <p:nvGrpSpPr>
          <p:cNvPr id="2" name="Group 6"/>
          <p:cNvGrpSpPr>
            <a:grpSpLocks/>
          </p:cNvGrpSpPr>
          <p:nvPr/>
        </p:nvGrpSpPr>
        <p:grpSpPr bwMode="auto">
          <a:xfrm>
            <a:off x="1100110" y="3276528"/>
            <a:ext cx="685800" cy="955675"/>
            <a:chOff x="1296" y="2854"/>
            <a:chExt cx="624" cy="768"/>
          </a:xfrm>
          <a:solidFill>
            <a:srgbClr val="FF0000"/>
          </a:solidFill>
        </p:grpSpPr>
        <p:sp>
          <p:nvSpPr>
            <p:cNvPr id="349203" name="Rectangle 7"/>
            <p:cNvSpPr>
              <a:spLocks noChangeArrowheads="1"/>
            </p:cNvSpPr>
            <p:nvPr/>
          </p:nvSpPr>
          <p:spPr bwMode="auto">
            <a:xfrm>
              <a:off x="1296" y="3072"/>
              <a:ext cx="624" cy="96"/>
            </a:xfrm>
            <a:prstGeom prst="rect">
              <a:avLst/>
            </a:prstGeom>
            <a:grpFill/>
            <a:ln w="9525">
              <a:no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sp>
          <p:nvSpPr>
            <p:cNvPr id="349204" name="Rectangle 8"/>
            <p:cNvSpPr>
              <a:spLocks noChangeArrowheads="1"/>
            </p:cNvSpPr>
            <p:nvPr/>
          </p:nvSpPr>
          <p:spPr bwMode="auto">
            <a:xfrm>
              <a:off x="1562" y="2854"/>
              <a:ext cx="96" cy="768"/>
            </a:xfrm>
            <a:prstGeom prst="rect">
              <a:avLst/>
            </a:prstGeom>
            <a:grpFill/>
            <a:ln w="9525">
              <a:no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grpSp>
      <p:sp>
        <p:nvSpPr>
          <p:cNvPr id="338950" name="Text Box 9"/>
          <p:cNvSpPr txBox="1">
            <a:spLocks noChangeArrowheads="1"/>
          </p:cNvSpPr>
          <p:nvPr/>
        </p:nvSpPr>
        <p:spPr bwMode="auto">
          <a:xfrm>
            <a:off x="4648200" y="3563938"/>
            <a:ext cx="1624013" cy="1743075"/>
          </a:xfrm>
          <a:prstGeom prst="rect">
            <a:avLst/>
          </a:prstGeom>
          <a:noFill/>
          <a:ln w="9525">
            <a:noFill/>
            <a:miter lim="800000"/>
            <a:headEnd/>
            <a:tailEnd/>
          </a:ln>
        </p:spPr>
        <p:txBody>
          <a:bodyPr wrap="none">
            <a:spAutoFit/>
          </a:bodyPr>
          <a:lstStyle/>
          <a:p>
            <a:pPr latinLnBrk="0">
              <a:lnSpc>
                <a:spcPct val="120000"/>
              </a:lnSpc>
            </a:pPr>
            <a:r>
              <a:rPr lang="ja-JP" altLang="en-US" sz="1800">
                <a:solidFill>
                  <a:schemeClr val="bg2"/>
                </a:solidFill>
              </a:rPr>
              <a:t>新旧教の争い</a:t>
            </a:r>
            <a:endParaRPr lang="ko-KR" altLang="en-US" sz="1800">
              <a:solidFill>
                <a:schemeClr val="bg2"/>
              </a:solidFill>
            </a:endParaRPr>
          </a:p>
          <a:p>
            <a:pPr latinLnBrk="0">
              <a:lnSpc>
                <a:spcPct val="120000"/>
              </a:lnSpc>
            </a:pPr>
            <a:r>
              <a:rPr lang="ja-JP" altLang="en-US" sz="1800">
                <a:solidFill>
                  <a:schemeClr val="bg2"/>
                </a:solidFill>
              </a:rPr>
              <a:t>産業革命</a:t>
            </a:r>
          </a:p>
          <a:p>
            <a:pPr latinLnBrk="0">
              <a:lnSpc>
                <a:spcPct val="120000"/>
              </a:lnSpc>
            </a:pPr>
            <a:r>
              <a:rPr lang="ja-JP" altLang="en-US" sz="1800">
                <a:solidFill>
                  <a:schemeClr val="bg2"/>
                </a:solidFill>
              </a:rPr>
              <a:t>植民地政策</a:t>
            </a:r>
          </a:p>
          <a:p>
            <a:pPr latinLnBrk="0">
              <a:lnSpc>
                <a:spcPct val="120000"/>
              </a:lnSpc>
            </a:pPr>
            <a:r>
              <a:rPr lang="ja-JP" altLang="en-US" sz="1800">
                <a:solidFill>
                  <a:schemeClr val="bg2"/>
                </a:solidFill>
              </a:rPr>
              <a:t>キリスト教伝播</a:t>
            </a:r>
          </a:p>
          <a:p>
            <a:pPr latinLnBrk="0">
              <a:lnSpc>
                <a:spcPct val="120000"/>
              </a:lnSpc>
            </a:pPr>
            <a:r>
              <a:rPr lang="ja-JP" altLang="en-US" sz="1800">
                <a:solidFill>
                  <a:schemeClr val="bg2"/>
                </a:solidFill>
              </a:rPr>
              <a:t>植民地解放</a:t>
            </a:r>
          </a:p>
        </p:txBody>
      </p:sp>
      <p:sp>
        <p:nvSpPr>
          <p:cNvPr id="338951" name="Text Box 10"/>
          <p:cNvSpPr txBox="1">
            <a:spLocks noChangeArrowheads="1"/>
          </p:cNvSpPr>
          <p:nvPr/>
        </p:nvSpPr>
        <p:spPr bwMode="auto">
          <a:xfrm>
            <a:off x="6672263" y="3570288"/>
            <a:ext cx="1808162" cy="1082675"/>
          </a:xfrm>
          <a:prstGeom prst="rect">
            <a:avLst/>
          </a:prstGeom>
          <a:noFill/>
          <a:ln w="9525">
            <a:noFill/>
            <a:miter lim="800000"/>
            <a:headEnd/>
            <a:tailEnd/>
          </a:ln>
        </p:spPr>
        <p:txBody>
          <a:bodyPr wrap="none">
            <a:spAutoFit/>
          </a:bodyPr>
          <a:lstStyle/>
          <a:p>
            <a:pPr latinLnBrk="0">
              <a:lnSpc>
                <a:spcPct val="120000"/>
              </a:lnSpc>
            </a:pPr>
            <a:r>
              <a:rPr lang="ja-JP" altLang="en-US" sz="1800">
                <a:solidFill>
                  <a:schemeClr val="bg2"/>
                </a:solidFill>
              </a:rPr>
              <a:t>清教徒（１０２名）</a:t>
            </a:r>
          </a:p>
          <a:p>
            <a:pPr latinLnBrk="0">
              <a:lnSpc>
                <a:spcPct val="120000"/>
              </a:lnSpc>
            </a:pPr>
            <a:r>
              <a:rPr lang="ja-JP" altLang="en-US" sz="1800">
                <a:solidFill>
                  <a:schemeClr val="bg2"/>
                </a:solidFill>
              </a:rPr>
              <a:t>霊的キリスト教</a:t>
            </a:r>
          </a:p>
          <a:p>
            <a:pPr latinLnBrk="0">
              <a:lnSpc>
                <a:spcPct val="120000"/>
              </a:lnSpc>
            </a:pPr>
            <a:r>
              <a:rPr lang="ja-JP" altLang="en-US" sz="1800">
                <a:solidFill>
                  <a:schemeClr val="bg2"/>
                </a:solidFill>
              </a:rPr>
              <a:t>天国</a:t>
            </a:r>
          </a:p>
        </p:txBody>
      </p:sp>
      <p:sp>
        <p:nvSpPr>
          <p:cNvPr id="338952" name="AutoShape 11"/>
          <p:cNvSpPr>
            <a:spLocks noChangeArrowheads="1"/>
          </p:cNvSpPr>
          <p:nvPr/>
        </p:nvSpPr>
        <p:spPr bwMode="auto">
          <a:xfrm>
            <a:off x="2695575" y="1801813"/>
            <a:ext cx="1804988" cy="1130300"/>
          </a:xfrm>
          <a:prstGeom prst="roundRect">
            <a:avLst>
              <a:gd name="adj" fmla="val 16667"/>
            </a:avLst>
          </a:prstGeom>
          <a:solidFill>
            <a:srgbClr val="CCCC00"/>
          </a:solidFill>
          <a:ln w="9525">
            <a:solidFill>
              <a:schemeClr val="bg2"/>
            </a:solidFill>
            <a:round/>
            <a:headEnd/>
            <a:tailEnd/>
          </a:ln>
        </p:spPr>
        <p:txBody>
          <a:bodyPr wrap="none" anchor="ctr"/>
          <a:lstStyle/>
          <a:p>
            <a:pPr algn="ctr" latinLnBrk="0"/>
            <a:r>
              <a:rPr lang="ja-JP" altLang="en-US" sz="2800" b="0">
                <a:solidFill>
                  <a:schemeClr val="bg2"/>
                </a:solidFill>
              </a:rPr>
              <a:t>ローマ</a:t>
            </a:r>
          </a:p>
          <a:p>
            <a:pPr algn="ctr" latinLnBrk="0"/>
            <a:r>
              <a:rPr lang="ja-JP" altLang="en-US" sz="1800" b="0">
                <a:solidFill>
                  <a:schemeClr val="bg2"/>
                </a:solidFill>
              </a:rPr>
              <a:t>（霊的キリスト教）</a:t>
            </a:r>
          </a:p>
        </p:txBody>
      </p:sp>
      <p:sp>
        <p:nvSpPr>
          <p:cNvPr id="338953" name="AutoShape 12"/>
          <p:cNvSpPr>
            <a:spLocks noChangeArrowheads="1"/>
          </p:cNvSpPr>
          <p:nvPr/>
        </p:nvSpPr>
        <p:spPr bwMode="auto">
          <a:xfrm>
            <a:off x="4987925" y="1801813"/>
            <a:ext cx="1671638" cy="1130300"/>
          </a:xfrm>
          <a:prstGeom prst="roundRect">
            <a:avLst>
              <a:gd name="adj" fmla="val 16667"/>
            </a:avLst>
          </a:prstGeom>
          <a:solidFill>
            <a:srgbClr val="CCFF66"/>
          </a:solidFill>
          <a:ln w="9525">
            <a:solidFill>
              <a:schemeClr val="bg2"/>
            </a:solidFill>
            <a:round/>
            <a:headEnd/>
            <a:tailEnd/>
          </a:ln>
        </p:spPr>
        <p:txBody>
          <a:bodyPr wrap="none" anchor="ctr"/>
          <a:lstStyle/>
          <a:p>
            <a:pPr algn="ctr" latinLnBrk="0"/>
            <a:r>
              <a:rPr lang="ja-JP" altLang="en-US" sz="2400" b="0">
                <a:solidFill>
                  <a:schemeClr val="bg2"/>
                </a:solidFill>
              </a:rPr>
              <a:t>英国</a:t>
            </a:r>
          </a:p>
          <a:p>
            <a:pPr algn="ctr" latinLnBrk="0"/>
            <a:r>
              <a:rPr lang="ja-JP" altLang="en-US" sz="1800" b="0">
                <a:solidFill>
                  <a:schemeClr val="bg2"/>
                </a:solidFill>
              </a:rPr>
              <a:t>（霊的キリスト教）</a:t>
            </a:r>
          </a:p>
        </p:txBody>
      </p:sp>
      <p:sp>
        <p:nvSpPr>
          <p:cNvPr id="338954" name="AutoShape 13"/>
          <p:cNvSpPr>
            <a:spLocks noChangeArrowheads="1"/>
          </p:cNvSpPr>
          <p:nvPr/>
        </p:nvSpPr>
        <p:spPr bwMode="auto">
          <a:xfrm>
            <a:off x="7219950" y="1800225"/>
            <a:ext cx="1744663" cy="1130300"/>
          </a:xfrm>
          <a:prstGeom prst="roundRect">
            <a:avLst>
              <a:gd name="adj" fmla="val 16667"/>
            </a:avLst>
          </a:prstGeom>
          <a:solidFill>
            <a:srgbClr val="00FFFF"/>
          </a:solidFill>
          <a:ln w="9525">
            <a:solidFill>
              <a:schemeClr val="bg2"/>
            </a:solidFill>
            <a:round/>
            <a:headEnd/>
            <a:tailEnd/>
          </a:ln>
        </p:spPr>
        <p:txBody>
          <a:bodyPr wrap="none" anchor="ctr"/>
          <a:lstStyle/>
          <a:p>
            <a:pPr algn="ctr" latinLnBrk="0"/>
            <a:r>
              <a:rPr lang="ja-JP" altLang="en-US" sz="2400" b="0">
                <a:solidFill>
                  <a:schemeClr val="bg2"/>
                </a:solidFill>
              </a:rPr>
              <a:t>アメリカ</a:t>
            </a:r>
          </a:p>
          <a:p>
            <a:pPr algn="ctr" latinLnBrk="0"/>
            <a:r>
              <a:rPr lang="ja-JP" altLang="en-US" sz="1800" b="0">
                <a:solidFill>
                  <a:schemeClr val="bg2"/>
                </a:solidFill>
              </a:rPr>
              <a:t>（霊的キリスト教）</a:t>
            </a:r>
          </a:p>
        </p:txBody>
      </p:sp>
      <p:sp>
        <p:nvSpPr>
          <p:cNvPr id="338955" name="AutoShape 14"/>
          <p:cNvSpPr>
            <a:spLocks noChangeArrowheads="1"/>
          </p:cNvSpPr>
          <p:nvPr/>
        </p:nvSpPr>
        <p:spPr bwMode="auto">
          <a:xfrm>
            <a:off x="2374900" y="2257425"/>
            <a:ext cx="233363" cy="228600"/>
          </a:xfrm>
          <a:prstGeom prst="rightArrow">
            <a:avLst>
              <a:gd name="adj1" fmla="val 50000"/>
              <a:gd name="adj2" fmla="val 41660"/>
            </a:avLst>
          </a:prstGeom>
          <a:solidFill>
            <a:schemeClr val="bg1"/>
          </a:solidFill>
          <a:ln w="9525">
            <a:solidFill>
              <a:schemeClr val="bg2"/>
            </a:solidFill>
            <a:miter lim="800000"/>
            <a:headEnd/>
            <a:tailEnd/>
          </a:ln>
        </p:spPr>
        <p:txBody>
          <a:bodyPr wrap="none" anchor="ctr"/>
          <a:lstStyle/>
          <a:p>
            <a:pPr latinLnBrk="0"/>
            <a:endParaRPr lang="ja-JP" altLang="en-US" b="0"/>
          </a:p>
        </p:txBody>
      </p:sp>
      <p:sp>
        <p:nvSpPr>
          <p:cNvPr id="349199" name="AutoShape 17"/>
          <p:cNvSpPr>
            <a:spLocks noChangeArrowheads="1"/>
          </p:cNvSpPr>
          <p:nvPr/>
        </p:nvSpPr>
        <p:spPr bwMode="auto">
          <a:xfrm>
            <a:off x="642938" y="1809750"/>
            <a:ext cx="1619250" cy="1130300"/>
          </a:xfrm>
          <a:prstGeom prst="roundRect">
            <a:avLst>
              <a:gd name="adj" fmla="val 16667"/>
            </a:avLst>
          </a:prstGeom>
          <a:solidFill>
            <a:srgbClr val="FFCC00"/>
          </a:solidFill>
          <a:ln w="9525">
            <a:solidFill>
              <a:schemeClr val="bg2"/>
            </a:solidFill>
            <a:round/>
            <a:headEnd/>
            <a:tailEnd/>
          </a:ln>
        </p:spPr>
        <p:txBody>
          <a:bodyPr wrap="none" anchor="ctr"/>
          <a:lstStyle/>
          <a:p>
            <a:pPr algn="ctr" latinLnBrk="0">
              <a:defRPr/>
            </a:pPr>
            <a:r>
              <a:rPr lang="ja-JP" altLang="en-US" sz="2800" b="0" spc="-150" dirty="0">
                <a:solidFill>
                  <a:schemeClr val="bg2"/>
                </a:solidFill>
                <a:latin typeface="Arial" pitchFamily="34" charset="0"/>
                <a:ea typeface="ＭＳ Ｐゴシック" pitchFamily="50" charset="-128"/>
              </a:rPr>
              <a:t>イスラエル</a:t>
            </a:r>
          </a:p>
        </p:txBody>
      </p:sp>
      <p:sp>
        <p:nvSpPr>
          <p:cNvPr id="338957" name="AutoShape 14"/>
          <p:cNvSpPr>
            <a:spLocks noChangeArrowheads="1"/>
          </p:cNvSpPr>
          <p:nvPr/>
        </p:nvSpPr>
        <p:spPr bwMode="auto">
          <a:xfrm>
            <a:off x="4625975" y="2276475"/>
            <a:ext cx="233363" cy="228600"/>
          </a:xfrm>
          <a:prstGeom prst="rightArrow">
            <a:avLst>
              <a:gd name="adj1" fmla="val 50000"/>
              <a:gd name="adj2" fmla="val 41660"/>
            </a:avLst>
          </a:prstGeom>
          <a:solidFill>
            <a:schemeClr val="bg1"/>
          </a:solidFill>
          <a:ln w="9525">
            <a:solidFill>
              <a:schemeClr val="bg2"/>
            </a:solidFill>
            <a:miter lim="800000"/>
            <a:headEnd/>
            <a:tailEnd/>
          </a:ln>
        </p:spPr>
        <p:txBody>
          <a:bodyPr wrap="none" anchor="ctr"/>
          <a:lstStyle/>
          <a:p>
            <a:pPr latinLnBrk="0"/>
            <a:endParaRPr lang="ja-JP" altLang="en-US" b="0"/>
          </a:p>
        </p:txBody>
      </p:sp>
      <p:sp>
        <p:nvSpPr>
          <p:cNvPr id="338958" name="AutoShape 14"/>
          <p:cNvSpPr>
            <a:spLocks noChangeArrowheads="1"/>
          </p:cNvSpPr>
          <p:nvPr/>
        </p:nvSpPr>
        <p:spPr bwMode="auto">
          <a:xfrm>
            <a:off x="6786563" y="2257425"/>
            <a:ext cx="233362" cy="228600"/>
          </a:xfrm>
          <a:prstGeom prst="rightArrow">
            <a:avLst>
              <a:gd name="adj1" fmla="val 50000"/>
              <a:gd name="adj2" fmla="val 41660"/>
            </a:avLst>
          </a:prstGeom>
          <a:solidFill>
            <a:schemeClr val="bg1"/>
          </a:solidFill>
          <a:ln w="9525">
            <a:solidFill>
              <a:schemeClr val="bg2"/>
            </a:solidFill>
            <a:miter lim="800000"/>
            <a:headEnd/>
            <a:tailEnd/>
          </a:ln>
        </p:spPr>
        <p:txBody>
          <a:bodyPr wrap="none" anchor="ctr"/>
          <a:lstStyle/>
          <a:p>
            <a:pPr latinLnBrk="0"/>
            <a:endParaRPr lang="ja-JP" altLang="en-US" b="0"/>
          </a:p>
        </p:txBody>
      </p:sp>
      <p:sp>
        <p:nvSpPr>
          <p:cNvPr id="38" name="左大かっこ 37"/>
          <p:cNvSpPr/>
          <p:nvPr/>
        </p:nvSpPr>
        <p:spPr>
          <a:xfrm>
            <a:off x="4610100" y="3706813"/>
            <a:ext cx="71438" cy="1500187"/>
          </a:xfrm>
          <a:prstGeom prst="leftBracket">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
        <p:nvSpPr>
          <p:cNvPr id="39" name="右大かっこ 38"/>
          <p:cNvSpPr/>
          <p:nvPr/>
        </p:nvSpPr>
        <p:spPr>
          <a:xfrm>
            <a:off x="6196013" y="3706813"/>
            <a:ext cx="71437" cy="1500187"/>
          </a:xfrm>
          <a:prstGeom prst="rightBracket">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
        <p:nvSpPr>
          <p:cNvPr id="40" name="左大かっこ 39"/>
          <p:cNvSpPr/>
          <p:nvPr/>
        </p:nvSpPr>
        <p:spPr>
          <a:xfrm>
            <a:off x="6646863" y="3706813"/>
            <a:ext cx="71437" cy="857250"/>
          </a:xfrm>
          <a:prstGeom prst="leftBracket">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
        <p:nvSpPr>
          <p:cNvPr id="41" name="右大かっこ 40"/>
          <p:cNvSpPr/>
          <p:nvPr/>
        </p:nvSpPr>
        <p:spPr>
          <a:xfrm>
            <a:off x="8320088" y="3706813"/>
            <a:ext cx="71437" cy="857250"/>
          </a:xfrm>
          <a:prstGeom prst="rightBracket">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90600" y="1739900"/>
            <a:ext cx="6975475" cy="3046413"/>
          </a:xfrm>
          <a:prstGeom prst="rect">
            <a:avLst/>
          </a:prstGeom>
          <a:noFill/>
          <a:ln w="9525">
            <a:noFill/>
            <a:miter lim="800000"/>
            <a:headEnd/>
            <a:tailEnd/>
          </a:ln>
        </p:spPr>
        <p:txBody>
          <a:bodyPr wrap="none">
            <a:spAutoFit/>
          </a:bodyPr>
          <a:lstStyle/>
          <a:p>
            <a:pPr algn="ctr" latinLnBrk="0"/>
            <a:r>
              <a:rPr lang="ja-JP" altLang="en-US" sz="9600" b="0">
                <a:solidFill>
                  <a:schemeClr val="bg2"/>
                </a:solidFill>
                <a:latin typeface="ＭＳ Ｐゴシック" pitchFamily="34" charset="-128"/>
              </a:rPr>
              <a:t>メシア再降臨</a:t>
            </a:r>
            <a:endParaRPr lang="en-US" altLang="ja-JP" sz="9600" b="0">
              <a:solidFill>
                <a:schemeClr val="bg2"/>
              </a:solidFill>
              <a:latin typeface="ＭＳ Ｐゴシック" pitchFamily="34" charset="-128"/>
            </a:endParaRPr>
          </a:p>
          <a:p>
            <a:pPr algn="ctr" latinLnBrk="0"/>
            <a:r>
              <a:rPr lang="ja-JP" altLang="en-US" sz="9600" b="0">
                <a:solidFill>
                  <a:schemeClr val="bg2"/>
                </a:solidFill>
                <a:latin typeface="ＭＳ Ｐゴシック" pitchFamily="34" charset="-128"/>
              </a:rPr>
              <a:t>準備時代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 Box 2"/>
          <p:cNvSpPr txBox="1">
            <a:spLocks noChangeArrowheads="1"/>
          </p:cNvSpPr>
          <p:nvPr/>
        </p:nvSpPr>
        <p:spPr bwMode="auto">
          <a:xfrm>
            <a:off x="0" y="60325"/>
            <a:ext cx="9144000" cy="701675"/>
          </a:xfrm>
          <a:prstGeom prst="rect">
            <a:avLst/>
          </a:prstGeom>
          <a:noFill/>
          <a:ln w="9525">
            <a:noFill/>
            <a:miter lim="800000"/>
            <a:headEnd/>
            <a:tailEnd/>
          </a:ln>
        </p:spPr>
        <p:txBody>
          <a:bodyPr>
            <a:spAutoFit/>
          </a:bodyPr>
          <a:lstStyle/>
          <a:p>
            <a:pPr algn="ctr" latinLnBrk="0"/>
            <a:r>
              <a:rPr lang="ja-JP" altLang="en-US" sz="4000">
                <a:solidFill>
                  <a:schemeClr val="bg2"/>
                </a:solidFill>
                <a:latin typeface="ＭＳ Ｐゴシック" pitchFamily="34" charset="-128"/>
              </a:rPr>
              <a:t>序論</a:t>
            </a:r>
          </a:p>
        </p:txBody>
      </p:sp>
      <p:sp>
        <p:nvSpPr>
          <p:cNvPr id="340994" name="Rectangle 3"/>
          <p:cNvSpPr>
            <a:spLocks noChangeArrowheads="1"/>
          </p:cNvSpPr>
          <p:nvPr/>
        </p:nvSpPr>
        <p:spPr bwMode="auto">
          <a:xfrm>
            <a:off x="714375" y="1787525"/>
            <a:ext cx="5556250" cy="1279525"/>
          </a:xfrm>
          <a:prstGeom prst="rect">
            <a:avLst/>
          </a:prstGeom>
          <a:noFill/>
          <a:ln w="9525">
            <a:noFill/>
            <a:miter lim="800000"/>
            <a:headEnd/>
            <a:tailEnd/>
          </a:ln>
        </p:spPr>
        <p:txBody>
          <a:bodyPr>
            <a:spAutoFit/>
          </a:bodyPr>
          <a:lstStyle/>
          <a:p>
            <a:pPr latinLnBrk="0">
              <a:lnSpc>
                <a:spcPct val="125000"/>
              </a:lnSpc>
            </a:pPr>
            <a:r>
              <a:rPr lang="ja-JP" altLang="en-US" sz="2400">
                <a:solidFill>
                  <a:schemeClr val="bg2"/>
                </a:solidFill>
                <a:latin typeface="ＭＳ Ｐゴシック" pitchFamily="34" charset="-128"/>
              </a:rPr>
              <a:t>（１）期間</a:t>
            </a:r>
            <a:r>
              <a:rPr lang="ko-KR" altLang="en-US" sz="2400">
                <a:solidFill>
                  <a:schemeClr val="bg2"/>
                </a:solidFill>
                <a:latin typeface="ＭＳ Ｐゴシック" pitchFamily="34" charset="-128"/>
              </a:rPr>
              <a:t> </a:t>
            </a:r>
            <a:r>
              <a:rPr lang="en-US" altLang="ko-KR" sz="2400">
                <a:solidFill>
                  <a:schemeClr val="bg2"/>
                </a:solidFill>
                <a:latin typeface="ＭＳ Ｐゴシック" pitchFamily="34" charset="-128"/>
              </a:rPr>
              <a:t>: 1517</a:t>
            </a:r>
            <a:r>
              <a:rPr lang="ja-JP" altLang="en-US" sz="2400">
                <a:solidFill>
                  <a:schemeClr val="bg2"/>
                </a:solidFill>
                <a:latin typeface="ＭＳ Ｐゴシック" pitchFamily="34" charset="-128"/>
              </a:rPr>
              <a:t>～</a:t>
            </a:r>
            <a:r>
              <a:rPr lang="en-US" altLang="ko-KR" sz="2400">
                <a:solidFill>
                  <a:schemeClr val="bg2"/>
                </a:solidFill>
                <a:latin typeface="ＭＳ Ｐゴシック" pitchFamily="34" charset="-128"/>
              </a:rPr>
              <a:t>1918</a:t>
            </a:r>
            <a:r>
              <a:rPr lang="ja-JP" altLang="en-US" sz="2400">
                <a:solidFill>
                  <a:schemeClr val="bg2"/>
                </a:solidFill>
                <a:latin typeface="ＭＳ Ｐゴシック" pitchFamily="34" charset="-128"/>
              </a:rPr>
              <a:t>年（</a:t>
            </a:r>
            <a:r>
              <a:rPr lang="en-US" altLang="ja-JP" sz="2400">
                <a:solidFill>
                  <a:schemeClr val="bg2"/>
                </a:solidFill>
                <a:latin typeface="ＭＳ Ｐゴシック" pitchFamily="34" charset="-128"/>
              </a:rPr>
              <a:t>400</a:t>
            </a:r>
            <a:r>
              <a:rPr lang="ja-JP" altLang="en-US" sz="2400">
                <a:solidFill>
                  <a:schemeClr val="bg2"/>
                </a:solidFill>
                <a:latin typeface="ＭＳ Ｐゴシック" pitchFamily="34" charset="-128"/>
              </a:rPr>
              <a:t>年）</a:t>
            </a:r>
            <a:endParaRPr lang="en-US" altLang="ja-JP" sz="2400">
              <a:solidFill>
                <a:schemeClr val="bg2"/>
              </a:solidFill>
              <a:latin typeface="ＭＳ Ｐゴシック" pitchFamily="34" charset="-128"/>
            </a:endParaRPr>
          </a:p>
          <a:p>
            <a:pPr latinLnBrk="0">
              <a:lnSpc>
                <a:spcPct val="200000"/>
              </a:lnSpc>
            </a:pPr>
            <a:r>
              <a:rPr lang="ja-JP" altLang="en-US" sz="2400">
                <a:solidFill>
                  <a:schemeClr val="bg2"/>
                </a:solidFill>
                <a:latin typeface="ＭＳ Ｐゴシック" pitchFamily="34" charset="-128"/>
              </a:rPr>
              <a:t>（２）３期間に区分</a:t>
            </a:r>
            <a:endParaRPr lang="ko-KR" altLang="en-US" sz="2400">
              <a:solidFill>
                <a:schemeClr val="bg2"/>
              </a:solidFill>
              <a:latin typeface="ＭＳ Ｐゴシック" pitchFamily="34" charset="-128"/>
            </a:endParaRPr>
          </a:p>
        </p:txBody>
      </p:sp>
      <p:sp>
        <p:nvSpPr>
          <p:cNvPr id="340995" name="テキスト ボックス 14"/>
          <p:cNvSpPr txBox="1">
            <a:spLocks noChangeArrowheads="1"/>
          </p:cNvSpPr>
          <p:nvPr/>
        </p:nvSpPr>
        <p:spPr bwMode="auto">
          <a:xfrm>
            <a:off x="1071563" y="3071813"/>
            <a:ext cx="6929437" cy="1182687"/>
          </a:xfrm>
          <a:prstGeom prst="rect">
            <a:avLst/>
          </a:prstGeom>
          <a:noFill/>
          <a:ln w="9525">
            <a:noFill/>
            <a:miter lim="800000"/>
            <a:headEnd/>
            <a:tailEnd/>
          </a:ln>
        </p:spPr>
        <p:txBody>
          <a:bodyPr>
            <a:spAutoFit/>
          </a:bodyPr>
          <a:lstStyle/>
          <a:p>
            <a:pPr latinLnBrk="0">
              <a:lnSpc>
                <a:spcPct val="114000"/>
              </a:lnSpc>
              <a:spcBef>
                <a:spcPts val="600"/>
              </a:spcBef>
            </a:pPr>
            <a:r>
              <a:rPr lang="ja-JP" altLang="en-US" sz="1800">
                <a:solidFill>
                  <a:schemeClr val="bg2"/>
                </a:solidFill>
                <a:latin typeface="ＭＳ Ｐゴシック" pitchFamily="34" charset="-128"/>
              </a:rPr>
              <a:t>① 宗教改革期 　　　　　 　 </a:t>
            </a:r>
            <a:r>
              <a:rPr lang="en-US" altLang="ja-JP" sz="1800">
                <a:solidFill>
                  <a:schemeClr val="bg2"/>
                </a:solidFill>
                <a:latin typeface="ＭＳ Ｐゴシック" pitchFamily="34" charset="-128"/>
              </a:rPr>
              <a:t>[ 1517</a:t>
            </a:r>
            <a:r>
              <a:rPr lang="ja-JP" altLang="en-US" sz="1800">
                <a:solidFill>
                  <a:schemeClr val="bg2"/>
                </a:solidFill>
                <a:latin typeface="ＭＳ Ｐゴシック" pitchFamily="34" charset="-128"/>
              </a:rPr>
              <a:t>年 ～ </a:t>
            </a:r>
            <a:r>
              <a:rPr lang="en-US" altLang="ja-JP" sz="1800">
                <a:solidFill>
                  <a:schemeClr val="bg2"/>
                </a:solidFill>
                <a:latin typeface="ＭＳ Ｐゴシック" pitchFamily="34" charset="-128"/>
              </a:rPr>
              <a:t>1648</a:t>
            </a:r>
            <a:r>
              <a:rPr lang="ja-JP" altLang="en-US" sz="1800">
                <a:solidFill>
                  <a:schemeClr val="bg2"/>
                </a:solidFill>
                <a:latin typeface="ＭＳ Ｐゴシック" pitchFamily="34" charset="-128"/>
              </a:rPr>
              <a:t>年 </a:t>
            </a:r>
            <a:r>
              <a:rPr lang="en-US" altLang="ja-JP" sz="1800">
                <a:solidFill>
                  <a:schemeClr val="bg2"/>
                </a:solidFill>
                <a:latin typeface="ＭＳ Ｐゴシック" pitchFamily="34" charset="-128"/>
              </a:rPr>
              <a:t>(130</a:t>
            </a:r>
            <a:r>
              <a:rPr lang="ja-JP" altLang="en-US" sz="1800">
                <a:solidFill>
                  <a:schemeClr val="bg2"/>
                </a:solidFill>
                <a:latin typeface="ＭＳ Ｐゴシック" pitchFamily="34" charset="-128"/>
              </a:rPr>
              <a:t>年） </a:t>
            </a:r>
            <a:r>
              <a:rPr lang="en-US" altLang="ja-JP" sz="1800">
                <a:solidFill>
                  <a:schemeClr val="bg2"/>
                </a:solidFill>
                <a:latin typeface="ＭＳ Ｐゴシック" pitchFamily="34" charset="-128"/>
              </a:rPr>
              <a:t>]</a:t>
            </a:r>
          </a:p>
          <a:p>
            <a:pPr latinLnBrk="0">
              <a:lnSpc>
                <a:spcPct val="114000"/>
              </a:lnSpc>
              <a:spcBef>
                <a:spcPts val="600"/>
              </a:spcBef>
            </a:pPr>
            <a:r>
              <a:rPr lang="ja-JP" altLang="en-US" sz="1800">
                <a:solidFill>
                  <a:schemeClr val="bg2"/>
                </a:solidFill>
                <a:latin typeface="ＭＳ Ｐゴシック" pitchFamily="34" charset="-128"/>
              </a:rPr>
              <a:t>② 宗教思想闘争期 　　　  </a:t>
            </a:r>
            <a:r>
              <a:rPr lang="en-US" altLang="ja-JP" sz="1800">
                <a:solidFill>
                  <a:schemeClr val="bg2"/>
                </a:solidFill>
                <a:latin typeface="ＭＳ Ｐゴシック" pitchFamily="34" charset="-128"/>
              </a:rPr>
              <a:t>[ 1648</a:t>
            </a:r>
            <a:r>
              <a:rPr lang="ja-JP" altLang="en-US" sz="1800">
                <a:solidFill>
                  <a:schemeClr val="bg2"/>
                </a:solidFill>
                <a:latin typeface="ＭＳ Ｐゴシック" pitchFamily="34" charset="-128"/>
              </a:rPr>
              <a:t>年 ～ </a:t>
            </a:r>
            <a:r>
              <a:rPr lang="en-US" altLang="ja-JP" sz="1800">
                <a:solidFill>
                  <a:schemeClr val="bg2"/>
                </a:solidFill>
                <a:latin typeface="ＭＳ Ｐゴシック" pitchFamily="34" charset="-128"/>
              </a:rPr>
              <a:t>1789</a:t>
            </a:r>
            <a:r>
              <a:rPr lang="ja-JP" altLang="en-US" sz="1800">
                <a:solidFill>
                  <a:schemeClr val="bg2"/>
                </a:solidFill>
                <a:latin typeface="ＭＳ Ｐゴシック" pitchFamily="34" charset="-128"/>
              </a:rPr>
              <a:t>年 </a:t>
            </a:r>
            <a:r>
              <a:rPr lang="en-US" altLang="ja-JP" sz="1800">
                <a:solidFill>
                  <a:schemeClr val="bg2"/>
                </a:solidFill>
                <a:latin typeface="ＭＳ Ｐゴシック" pitchFamily="34" charset="-128"/>
              </a:rPr>
              <a:t>(140</a:t>
            </a:r>
            <a:r>
              <a:rPr lang="ja-JP" altLang="en-US" sz="1800">
                <a:solidFill>
                  <a:schemeClr val="bg2"/>
                </a:solidFill>
                <a:latin typeface="ＭＳ Ｐゴシック" pitchFamily="34" charset="-128"/>
              </a:rPr>
              <a:t>年</a:t>
            </a:r>
            <a:r>
              <a:rPr lang="en-US" altLang="ja-JP" sz="1800">
                <a:solidFill>
                  <a:schemeClr val="bg2"/>
                </a:solidFill>
                <a:latin typeface="ＭＳ Ｐゴシック" pitchFamily="34" charset="-128"/>
              </a:rPr>
              <a:t>) ]</a:t>
            </a:r>
          </a:p>
          <a:p>
            <a:pPr latinLnBrk="0">
              <a:lnSpc>
                <a:spcPct val="114000"/>
              </a:lnSpc>
              <a:spcBef>
                <a:spcPts val="600"/>
              </a:spcBef>
            </a:pPr>
            <a:r>
              <a:rPr lang="ja-JP" altLang="en-US" sz="1800">
                <a:solidFill>
                  <a:schemeClr val="bg2"/>
                </a:solidFill>
                <a:latin typeface="ＭＳ Ｐゴシック" pitchFamily="34" charset="-128"/>
              </a:rPr>
              <a:t>③ 政治経済思想成熟期   </a:t>
            </a:r>
            <a:r>
              <a:rPr lang="en-US" altLang="ja-JP" sz="1800">
                <a:solidFill>
                  <a:schemeClr val="bg2"/>
                </a:solidFill>
                <a:latin typeface="ＭＳ Ｐゴシック" pitchFamily="34" charset="-128"/>
              </a:rPr>
              <a:t>[ 1789</a:t>
            </a:r>
            <a:r>
              <a:rPr lang="ja-JP" altLang="en-US" sz="1800">
                <a:solidFill>
                  <a:schemeClr val="bg2"/>
                </a:solidFill>
                <a:latin typeface="ＭＳ Ｐゴシック" pitchFamily="34" charset="-128"/>
              </a:rPr>
              <a:t>年 ～ </a:t>
            </a:r>
            <a:r>
              <a:rPr lang="en-US" altLang="ja-JP" sz="1800">
                <a:solidFill>
                  <a:schemeClr val="bg2"/>
                </a:solidFill>
                <a:latin typeface="ＭＳ Ｐゴシック" pitchFamily="34" charset="-128"/>
              </a:rPr>
              <a:t>1918</a:t>
            </a:r>
            <a:r>
              <a:rPr lang="ja-JP" altLang="en-US" sz="1800">
                <a:solidFill>
                  <a:schemeClr val="bg2"/>
                </a:solidFill>
                <a:latin typeface="ＭＳ Ｐゴシック" pitchFamily="34" charset="-128"/>
              </a:rPr>
              <a:t>年 </a:t>
            </a:r>
            <a:r>
              <a:rPr lang="en-US" altLang="ja-JP" sz="1800">
                <a:solidFill>
                  <a:schemeClr val="bg2"/>
                </a:solidFill>
                <a:latin typeface="ＭＳ Ｐゴシック" pitchFamily="34" charset="-128"/>
              </a:rPr>
              <a:t>(130</a:t>
            </a:r>
            <a:r>
              <a:rPr lang="ja-JP" altLang="en-US" sz="1800">
                <a:solidFill>
                  <a:schemeClr val="bg2"/>
                </a:solidFill>
                <a:latin typeface="ＭＳ Ｐゴシック" pitchFamily="34" charset="-128"/>
              </a:rPr>
              <a:t>年</a:t>
            </a:r>
            <a:r>
              <a:rPr lang="en-US" altLang="ja-JP" sz="1800">
                <a:solidFill>
                  <a:schemeClr val="bg2"/>
                </a:solidFill>
                <a:latin typeface="ＭＳ Ｐゴシック" pitchFamily="34" charset="-128"/>
              </a:rPr>
              <a:t>) ]</a:t>
            </a:r>
            <a:endParaRPr lang="ja-JP" altLang="en-US" sz="1800">
              <a:solidFill>
                <a:schemeClr val="bg2"/>
              </a:solidFill>
              <a:latin typeface="ＭＳ Ｐゴシック" pitchFamily="34" charset="-128"/>
            </a:endParaRPr>
          </a:p>
        </p:txBody>
      </p:sp>
      <p:sp>
        <p:nvSpPr>
          <p:cNvPr id="340996" name="テキスト ボックス 15"/>
          <p:cNvSpPr txBox="1">
            <a:spLocks noChangeArrowheads="1"/>
          </p:cNvSpPr>
          <p:nvPr/>
        </p:nvSpPr>
        <p:spPr bwMode="auto">
          <a:xfrm>
            <a:off x="571500" y="1000125"/>
            <a:ext cx="5072063" cy="549275"/>
          </a:xfrm>
          <a:prstGeom prst="rect">
            <a:avLst/>
          </a:prstGeom>
          <a:noFill/>
          <a:ln w="9525">
            <a:noFill/>
            <a:miter lim="800000"/>
            <a:headEnd/>
            <a:tailEnd/>
          </a:ln>
        </p:spPr>
        <p:txBody>
          <a:bodyPr>
            <a:spAutoFit/>
          </a:bodyPr>
          <a:lstStyle/>
          <a:p>
            <a:pPr latinLnBrk="0"/>
            <a:r>
              <a:rPr lang="ja-JP" altLang="en-US" sz="3000">
                <a:solidFill>
                  <a:schemeClr val="bg2"/>
                </a:solidFill>
              </a:rPr>
              <a:t>１．メシア再降臨準備時代</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026"/>
          <p:cNvSpPr txBox="1">
            <a:spLocks noChangeArrowheads="1"/>
          </p:cNvSpPr>
          <p:nvPr/>
        </p:nvSpPr>
        <p:spPr bwMode="auto">
          <a:xfrm>
            <a:off x="517525" y="249238"/>
            <a:ext cx="4587875"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（２）神の神相と神性の相互関係性</a:t>
            </a:r>
          </a:p>
        </p:txBody>
      </p:sp>
      <p:sp>
        <p:nvSpPr>
          <p:cNvPr id="41987" name="Text Box 1027"/>
          <p:cNvSpPr txBox="1">
            <a:spLocks noChangeArrowheads="1"/>
          </p:cNvSpPr>
          <p:nvPr/>
        </p:nvSpPr>
        <p:spPr bwMode="auto">
          <a:xfrm>
            <a:off x="1928813" y="1295400"/>
            <a:ext cx="1054100" cy="488950"/>
          </a:xfrm>
          <a:prstGeom prst="rect">
            <a:avLst/>
          </a:prstGeom>
          <a:noFill/>
          <a:ln w="9525">
            <a:noFill/>
            <a:miter lim="800000"/>
            <a:headEnd/>
            <a:tailEnd/>
          </a:ln>
        </p:spPr>
        <p:txBody>
          <a:bodyPr>
            <a:spAutoFit/>
          </a:bodyPr>
          <a:lstStyle/>
          <a:p>
            <a:pPr latinLnBrk="0">
              <a:defRPr/>
            </a:pPr>
            <a:r>
              <a:rPr lang="ja-JP" altLang="en-US" sz="2600" dirty="0">
                <a:solidFill>
                  <a:schemeClr val="accent5">
                    <a:lumMod val="50000"/>
                  </a:schemeClr>
                </a:solidFill>
                <a:latin typeface="ＭＳ Ｐゴシック" pitchFamily="50" charset="-128"/>
                <a:ea typeface="ＭＳ Ｐゴシック" pitchFamily="50" charset="-128"/>
              </a:rPr>
              <a:t>神相</a:t>
            </a:r>
          </a:p>
        </p:txBody>
      </p:sp>
      <p:sp>
        <p:nvSpPr>
          <p:cNvPr id="41988" name="Text Box 1028"/>
          <p:cNvSpPr txBox="1">
            <a:spLocks noChangeArrowheads="1"/>
          </p:cNvSpPr>
          <p:nvPr/>
        </p:nvSpPr>
        <p:spPr bwMode="auto">
          <a:xfrm>
            <a:off x="1935163" y="3757613"/>
            <a:ext cx="1055687" cy="488950"/>
          </a:xfrm>
          <a:prstGeom prst="rect">
            <a:avLst/>
          </a:prstGeom>
          <a:noFill/>
          <a:ln w="9525">
            <a:noFill/>
            <a:miter lim="800000"/>
            <a:headEnd/>
            <a:tailEnd/>
          </a:ln>
        </p:spPr>
        <p:txBody>
          <a:bodyPr>
            <a:spAutoFit/>
          </a:bodyPr>
          <a:lstStyle/>
          <a:p>
            <a:pPr latinLnBrk="0">
              <a:defRPr/>
            </a:pPr>
            <a:r>
              <a:rPr lang="ja-JP" altLang="en-US" sz="2600" dirty="0">
                <a:solidFill>
                  <a:schemeClr val="accent5">
                    <a:lumMod val="50000"/>
                  </a:schemeClr>
                </a:solidFill>
                <a:latin typeface="ＭＳ Ｐゴシック" pitchFamily="50" charset="-128"/>
                <a:ea typeface="ＭＳ Ｐゴシック" pitchFamily="50" charset="-128"/>
              </a:rPr>
              <a:t>神性</a:t>
            </a:r>
          </a:p>
        </p:txBody>
      </p:sp>
      <p:sp>
        <p:nvSpPr>
          <p:cNvPr id="50180" name="Text Box 1029"/>
          <p:cNvSpPr txBox="1">
            <a:spLocks noChangeArrowheads="1"/>
          </p:cNvSpPr>
          <p:nvPr/>
        </p:nvSpPr>
        <p:spPr bwMode="auto">
          <a:xfrm>
            <a:off x="2857500" y="900113"/>
            <a:ext cx="950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普遍相</a:t>
            </a:r>
          </a:p>
        </p:txBody>
      </p:sp>
      <p:sp>
        <p:nvSpPr>
          <p:cNvPr id="50181" name="Text Box 1030"/>
          <p:cNvSpPr txBox="1">
            <a:spLocks noChangeArrowheads="1"/>
          </p:cNvSpPr>
          <p:nvPr/>
        </p:nvSpPr>
        <p:spPr bwMode="auto">
          <a:xfrm>
            <a:off x="2857500" y="1714500"/>
            <a:ext cx="950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個別相</a:t>
            </a:r>
          </a:p>
        </p:txBody>
      </p:sp>
      <p:sp>
        <p:nvSpPr>
          <p:cNvPr id="50182" name="Text Box 1031"/>
          <p:cNvSpPr txBox="1">
            <a:spLocks noChangeArrowheads="1"/>
          </p:cNvSpPr>
          <p:nvPr/>
        </p:nvSpPr>
        <p:spPr bwMode="auto">
          <a:xfrm>
            <a:off x="3871913" y="785813"/>
            <a:ext cx="825500" cy="708025"/>
          </a:xfrm>
          <a:prstGeom prst="rect">
            <a:avLst/>
          </a:prstGeom>
          <a:noFill/>
          <a:ln w="9525">
            <a:noFill/>
            <a:miter lim="800000"/>
            <a:headEnd/>
            <a:tailEnd/>
          </a:ln>
        </p:spPr>
        <p:txBody>
          <a:bodyPr wrap="none">
            <a:spAutoFit/>
          </a:bodyPr>
          <a:lstStyle/>
          <a:p>
            <a:pPr latinLnBrk="0"/>
            <a:r>
              <a:rPr lang="ja-JP" altLang="en-US" sz="2000" b="0">
                <a:solidFill>
                  <a:schemeClr val="bg2"/>
                </a:solidFill>
                <a:latin typeface="ＭＳ Ｐゴシック" pitchFamily="34" charset="-128"/>
              </a:rPr>
              <a:t>性・形</a:t>
            </a:r>
          </a:p>
          <a:p>
            <a:pPr latinLnBrk="0"/>
            <a:r>
              <a:rPr lang="ja-JP" altLang="en-US" sz="2000" b="0">
                <a:solidFill>
                  <a:schemeClr val="bg2"/>
                </a:solidFill>
                <a:latin typeface="ＭＳ Ｐゴシック" pitchFamily="34" charset="-128"/>
              </a:rPr>
              <a:t>陽・陰</a:t>
            </a:r>
          </a:p>
        </p:txBody>
      </p:sp>
      <p:sp>
        <p:nvSpPr>
          <p:cNvPr id="50183" name="Text Box 1032"/>
          <p:cNvSpPr txBox="1">
            <a:spLocks noChangeArrowheads="1"/>
          </p:cNvSpPr>
          <p:nvPr/>
        </p:nvSpPr>
        <p:spPr bwMode="auto">
          <a:xfrm>
            <a:off x="3944938" y="17145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個性</a:t>
            </a:r>
          </a:p>
        </p:txBody>
      </p:sp>
      <p:sp>
        <p:nvSpPr>
          <p:cNvPr id="50184" name="Text Box 1033"/>
          <p:cNvSpPr txBox="1">
            <a:spLocks noChangeArrowheads="1"/>
          </p:cNvSpPr>
          <p:nvPr/>
        </p:nvSpPr>
        <p:spPr bwMode="auto">
          <a:xfrm>
            <a:off x="5240338" y="1333500"/>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被造物</a:t>
            </a:r>
          </a:p>
        </p:txBody>
      </p:sp>
      <p:sp>
        <p:nvSpPr>
          <p:cNvPr id="50185" name="Text Box 1034"/>
          <p:cNvSpPr txBox="1">
            <a:spLocks noChangeArrowheads="1"/>
          </p:cNvSpPr>
          <p:nvPr/>
        </p:nvSpPr>
        <p:spPr bwMode="auto">
          <a:xfrm>
            <a:off x="928688" y="936625"/>
            <a:ext cx="179546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神様の形の側面</a:t>
            </a:r>
          </a:p>
        </p:txBody>
      </p:sp>
      <p:sp>
        <p:nvSpPr>
          <p:cNvPr id="50186" name="Text Box 1035"/>
          <p:cNvSpPr txBox="1">
            <a:spLocks noChangeArrowheads="1"/>
          </p:cNvSpPr>
          <p:nvPr/>
        </p:nvSpPr>
        <p:spPr bwMode="auto">
          <a:xfrm>
            <a:off x="2886075" y="2870200"/>
            <a:ext cx="25146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心情 ： 真の愛（人格）</a:t>
            </a:r>
          </a:p>
        </p:txBody>
      </p:sp>
      <p:sp>
        <p:nvSpPr>
          <p:cNvPr id="50187" name="Text Box 1036"/>
          <p:cNvSpPr txBox="1">
            <a:spLocks noChangeArrowheads="1"/>
          </p:cNvSpPr>
          <p:nvPr/>
        </p:nvSpPr>
        <p:spPr bwMode="auto">
          <a:xfrm>
            <a:off x="2886075" y="3598863"/>
            <a:ext cx="1536700"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Logos : </a:t>
            </a:r>
            <a:r>
              <a:rPr lang="ja-JP" altLang="en-US" sz="2000">
                <a:solidFill>
                  <a:schemeClr val="bg2"/>
                </a:solidFill>
                <a:latin typeface="ＭＳ Ｐゴシック" pitchFamily="34" charset="-128"/>
              </a:rPr>
              <a:t>理法</a:t>
            </a:r>
          </a:p>
        </p:txBody>
      </p:sp>
      <p:sp>
        <p:nvSpPr>
          <p:cNvPr id="50188" name="Text Box 1037"/>
          <p:cNvSpPr txBox="1">
            <a:spLocks noChangeArrowheads="1"/>
          </p:cNvSpPr>
          <p:nvPr/>
        </p:nvSpPr>
        <p:spPr bwMode="auto">
          <a:xfrm>
            <a:off x="2886075" y="4713288"/>
            <a:ext cx="1081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創造性 </a:t>
            </a:r>
            <a:r>
              <a:rPr lang="en-US" altLang="ja-JP" sz="2000">
                <a:solidFill>
                  <a:schemeClr val="bg2"/>
                </a:solidFill>
                <a:latin typeface="ＭＳ Ｐゴシック" pitchFamily="34" charset="-128"/>
              </a:rPr>
              <a:t>:</a:t>
            </a:r>
          </a:p>
        </p:txBody>
      </p:sp>
      <p:sp>
        <p:nvSpPr>
          <p:cNvPr id="50189" name="Text Box 1038"/>
          <p:cNvSpPr txBox="1">
            <a:spLocks noChangeArrowheads="1"/>
          </p:cNvSpPr>
          <p:nvPr/>
        </p:nvSpPr>
        <p:spPr bwMode="auto">
          <a:xfrm>
            <a:off x="5461000" y="2479675"/>
            <a:ext cx="2562225" cy="1225550"/>
          </a:xfrm>
          <a:prstGeom prst="rect">
            <a:avLst/>
          </a:prstGeom>
          <a:noFill/>
          <a:ln w="9525">
            <a:noFill/>
            <a:miter lim="800000"/>
            <a:headEnd/>
            <a:tailEnd/>
          </a:ln>
        </p:spPr>
        <p:txBody>
          <a:bodyPr wrap="none">
            <a:spAutoFit/>
          </a:bodyPr>
          <a:lstStyle/>
          <a:p>
            <a:pPr marL="457200" indent="-457200" latinLnBrk="0"/>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神様の本質的属性</a:t>
            </a:r>
          </a:p>
          <a:p>
            <a:pPr marL="457200" indent="-457200" latinLnBrk="0">
              <a:lnSpc>
                <a:spcPct val="80000"/>
              </a:lnSpc>
            </a:pPr>
            <a:r>
              <a:rPr lang="ja-JP" altLang="en-US" sz="1800">
                <a:solidFill>
                  <a:schemeClr val="bg2"/>
                </a:solidFill>
                <a:latin typeface="ＭＳ Ｐゴシック" pitchFamily="34" charset="-128"/>
              </a:rPr>
              <a:t>       （性相の核心）</a:t>
            </a:r>
          </a:p>
          <a:p>
            <a:pPr marL="457200" indent="-457200" latinLnBrk="0"/>
            <a:r>
              <a:rPr lang="ja-JP" altLang="en-US" sz="2000">
                <a:solidFill>
                  <a:schemeClr val="bg2"/>
                </a:solidFill>
                <a:latin typeface="ＭＳ Ｐゴシック" pitchFamily="34" charset="-128"/>
              </a:rPr>
              <a:t>② 真の愛の根</a:t>
            </a:r>
            <a:endParaRPr lang="ko-KR" altLang="en-US" sz="2000">
              <a:solidFill>
                <a:schemeClr val="bg2"/>
              </a:solidFill>
              <a:latin typeface="ＭＳ Ｐゴシック" pitchFamily="34" charset="-128"/>
            </a:endParaRPr>
          </a:p>
          <a:p>
            <a:pPr marL="457200" indent="-457200" latinLnBrk="0"/>
            <a:r>
              <a:rPr lang="ja-JP" altLang="en-US" sz="2000">
                <a:solidFill>
                  <a:schemeClr val="bg2"/>
                </a:solidFill>
                <a:latin typeface="ＭＳ Ｐゴシック" pitchFamily="34" charset="-128"/>
              </a:rPr>
              <a:t>③ 神の人格の核</a:t>
            </a:r>
          </a:p>
        </p:txBody>
      </p:sp>
      <p:sp>
        <p:nvSpPr>
          <p:cNvPr id="50190" name="Text Box 1039"/>
          <p:cNvSpPr txBox="1">
            <a:spLocks noChangeArrowheads="1"/>
          </p:cNvSpPr>
          <p:nvPr/>
        </p:nvSpPr>
        <p:spPr bwMode="auto">
          <a:xfrm>
            <a:off x="3884613" y="4719638"/>
            <a:ext cx="4103687"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創造の土台が心情（真の愛）</a:t>
            </a:r>
          </a:p>
          <a:p>
            <a:pPr latinLnBrk="0"/>
            <a:r>
              <a:rPr lang="ja-JP" altLang="en-US" sz="2000">
                <a:solidFill>
                  <a:schemeClr val="bg2"/>
                </a:solidFill>
                <a:latin typeface="ＭＳ Ｐゴシック" pitchFamily="34" charset="-128"/>
              </a:rPr>
              <a:t>心情（真の愛）に似なければならない</a:t>
            </a:r>
          </a:p>
        </p:txBody>
      </p:sp>
      <p:sp>
        <p:nvSpPr>
          <p:cNvPr id="50191" name="Text Box 1040"/>
          <p:cNvSpPr txBox="1">
            <a:spLocks noChangeArrowheads="1"/>
          </p:cNvSpPr>
          <p:nvPr/>
        </p:nvSpPr>
        <p:spPr bwMode="auto">
          <a:xfrm>
            <a:off x="1346200" y="4425950"/>
            <a:ext cx="1409700"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機能、性質、</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能力の側面</a:t>
            </a:r>
          </a:p>
        </p:txBody>
      </p:sp>
      <p:sp>
        <p:nvSpPr>
          <p:cNvPr id="50192" name="AutoShape 1041"/>
          <p:cNvSpPr>
            <a:spLocks/>
          </p:cNvSpPr>
          <p:nvPr/>
        </p:nvSpPr>
        <p:spPr bwMode="auto">
          <a:xfrm>
            <a:off x="2730500" y="3000375"/>
            <a:ext cx="153988" cy="2071688"/>
          </a:xfrm>
          <a:prstGeom prst="leftBrace">
            <a:avLst>
              <a:gd name="adj1" fmla="val 91559"/>
              <a:gd name="adj2" fmla="val 50000"/>
            </a:avLst>
          </a:prstGeom>
          <a:noFill/>
          <a:ln w="28575">
            <a:solidFill>
              <a:schemeClr val="bg2"/>
            </a:solidFill>
            <a:round/>
            <a:headEnd/>
            <a:tailEnd/>
          </a:ln>
        </p:spPr>
        <p:txBody>
          <a:bodyPr wrap="none" anchor="ctr"/>
          <a:lstStyle/>
          <a:p>
            <a:pPr latinLnBrk="0"/>
            <a:endParaRPr lang="ja-JP" altLang="en-US"/>
          </a:p>
        </p:txBody>
      </p:sp>
      <p:sp>
        <p:nvSpPr>
          <p:cNvPr id="50193" name="AutoShape 1042"/>
          <p:cNvSpPr>
            <a:spLocks/>
          </p:cNvSpPr>
          <p:nvPr/>
        </p:nvSpPr>
        <p:spPr bwMode="auto">
          <a:xfrm>
            <a:off x="2744788" y="1104900"/>
            <a:ext cx="152400" cy="914400"/>
          </a:xfrm>
          <a:prstGeom prst="leftBrace">
            <a:avLst>
              <a:gd name="adj1" fmla="val 50000"/>
              <a:gd name="adj2" fmla="val 50000"/>
            </a:avLst>
          </a:prstGeom>
          <a:noFill/>
          <a:ln w="28575">
            <a:solidFill>
              <a:schemeClr val="bg2"/>
            </a:solidFill>
            <a:round/>
            <a:headEnd/>
            <a:tailEnd/>
          </a:ln>
        </p:spPr>
        <p:txBody>
          <a:bodyPr wrap="none" anchor="ctr"/>
          <a:lstStyle/>
          <a:p>
            <a:pPr latinLnBrk="0"/>
            <a:endParaRPr lang="ja-JP" altLang="en-US"/>
          </a:p>
        </p:txBody>
      </p:sp>
      <p:sp>
        <p:nvSpPr>
          <p:cNvPr id="50194" name="AutoShape 1043"/>
          <p:cNvSpPr>
            <a:spLocks/>
          </p:cNvSpPr>
          <p:nvPr/>
        </p:nvSpPr>
        <p:spPr bwMode="auto">
          <a:xfrm>
            <a:off x="5365750" y="2570163"/>
            <a:ext cx="128588" cy="1052512"/>
          </a:xfrm>
          <a:prstGeom prst="leftBrace">
            <a:avLst>
              <a:gd name="adj1" fmla="val 100003"/>
              <a:gd name="adj2" fmla="val 50000"/>
            </a:avLst>
          </a:prstGeom>
          <a:noFill/>
          <a:ln w="28575">
            <a:solidFill>
              <a:schemeClr val="bg2"/>
            </a:solidFill>
            <a:round/>
            <a:headEnd/>
            <a:tailEnd/>
          </a:ln>
        </p:spPr>
        <p:txBody>
          <a:bodyPr wrap="none" anchor="ctr"/>
          <a:lstStyle/>
          <a:p>
            <a:pPr latinLnBrk="0"/>
            <a:endParaRPr lang="ja-JP" altLang="en-US"/>
          </a:p>
        </p:txBody>
      </p:sp>
      <p:sp>
        <p:nvSpPr>
          <p:cNvPr id="50195" name="Line 1044"/>
          <p:cNvSpPr>
            <a:spLocks noChangeShapeType="1"/>
          </p:cNvSpPr>
          <p:nvPr/>
        </p:nvSpPr>
        <p:spPr bwMode="auto">
          <a:xfrm flipH="1">
            <a:off x="1560513" y="1785938"/>
            <a:ext cx="439737" cy="814387"/>
          </a:xfrm>
          <a:prstGeom prst="line">
            <a:avLst/>
          </a:prstGeom>
          <a:noFill/>
          <a:ln w="38100">
            <a:solidFill>
              <a:schemeClr val="bg2"/>
            </a:solidFill>
            <a:round/>
            <a:headEnd/>
            <a:tailEnd/>
          </a:ln>
        </p:spPr>
        <p:txBody>
          <a:bodyPr/>
          <a:lstStyle/>
          <a:p>
            <a:endParaRPr lang="ko-KR" altLang="en-US"/>
          </a:p>
        </p:txBody>
      </p:sp>
      <p:sp>
        <p:nvSpPr>
          <p:cNvPr id="50196" name="Line 1045"/>
          <p:cNvSpPr>
            <a:spLocks noChangeShapeType="1"/>
          </p:cNvSpPr>
          <p:nvPr/>
        </p:nvSpPr>
        <p:spPr bwMode="auto">
          <a:xfrm rot="626374">
            <a:off x="1482725" y="2868613"/>
            <a:ext cx="666750" cy="792162"/>
          </a:xfrm>
          <a:prstGeom prst="line">
            <a:avLst/>
          </a:prstGeom>
          <a:noFill/>
          <a:ln w="38100">
            <a:solidFill>
              <a:schemeClr val="bg2"/>
            </a:solidFill>
            <a:round/>
            <a:headEnd/>
            <a:tailEnd/>
          </a:ln>
        </p:spPr>
        <p:txBody>
          <a:bodyPr/>
          <a:lstStyle/>
          <a:p>
            <a:endParaRPr lang="ko-KR" altLang="en-US"/>
          </a:p>
        </p:txBody>
      </p:sp>
      <p:sp>
        <p:nvSpPr>
          <p:cNvPr id="50197" name="AutoShape 1046"/>
          <p:cNvSpPr>
            <a:spLocks/>
          </p:cNvSpPr>
          <p:nvPr/>
        </p:nvSpPr>
        <p:spPr bwMode="auto">
          <a:xfrm>
            <a:off x="3865563" y="4037013"/>
            <a:ext cx="76200" cy="457200"/>
          </a:xfrm>
          <a:prstGeom prst="leftBracket">
            <a:avLst>
              <a:gd name="adj" fmla="val 50000"/>
            </a:avLst>
          </a:prstGeom>
          <a:noFill/>
          <a:ln w="28575">
            <a:solidFill>
              <a:schemeClr val="bg2"/>
            </a:solidFill>
            <a:round/>
            <a:headEnd/>
            <a:tailEnd/>
          </a:ln>
        </p:spPr>
        <p:txBody>
          <a:bodyPr wrap="none" anchor="ctr"/>
          <a:lstStyle/>
          <a:p>
            <a:pPr latinLnBrk="0"/>
            <a:endParaRPr lang="ja-JP" altLang="en-US"/>
          </a:p>
        </p:txBody>
      </p:sp>
      <p:sp>
        <p:nvSpPr>
          <p:cNvPr id="50198" name="AutoShape 1047"/>
          <p:cNvSpPr>
            <a:spLocks/>
          </p:cNvSpPr>
          <p:nvPr/>
        </p:nvSpPr>
        <p:spPr bwMode="auto">
          <a:xfrm>
            <a:off x="4649788" y="952500"/>
            <a:ext cx="76200" cy="381000"/>
          </a:xfrm>
          <a:prstGeom prst="rightBracket">
            <a:avLst>
              <a:gd name="adj" fmla="val 41667"/>
            </a:avLst>
          </a:prstGeom>
          <a:noFill/>
          <a:ln w="28575">
            <a:solidFill>
              <a:schemeClr val="bg2"/>
            </a:solidFill>
            <a:round/>
            <a:headEnd/>
            <a:tailEnd/>
          </a:ln>
        </p:spPr>
        <p:txBody>
          <a:bodyPr wrap="none" anchor="ctr"/>
          <a:lstStyle/>
          <a:p>
            <a:pPr latinLnBrk="0"/>
            <a:endParaRPr lang="ja-JP" altLang="en-US"/>
          </a:p>
        </p:txBody>
      </p:sp>
      <p:sp>
        <p:nvSpPr>
          <p:cNvPr id="50199" name="Line 1048"/>
          <p:cNvSpPr>
            <a:spLocks noChangeShapeType="1"/>
          </p:cNvSpPr>
          <p:nvPr/>
        </p:nvSpPr>
        <p:spPr bwMode="auto">
          <a:xfrm flipV="1">
            <a:off x="4764088" y="1638300"/>
            <a:ext cx="533400" cy="304800"/>
          </a:xfrm>
          <a:prstGeom prst="line">
            <a:avLst/>
          </a:prstGeom>
          <a:noFill/>
          <a:ln w="28575">
            <a:solidFill>
              <a:schemeClr val="bg2"/>
            </a:solidFill>
            <a:round/>
            <a:headEnd/>
            <a:tailEnd type="triangle" w="med" len="med"/>
          </a:ln>
        </p:spPr>
        <p:txBody>
          <a:bodyPr/>
          <a:lstStyle/>
          <a:p>
            <a:endParaRPr lang="ko-KR" altLang="en-US"/>
          </a:p>
        </p:txBody>
      </p:sp>
      <p:sp>
        <p:nvSpPr>
          <p:cNvPr id="50200" name="Line 1049"/>
          <p:cNvSpPr>
            <a:spLocks noChangeShapeType="1"/>
          </p:cNvSpPr>
          <p:nvPr/>
        </p:nvSpPr>
        <p:spPr bwMode="auto">
          <a:xfrm flipH="1" flipV="1">
            <a:off x="4764088" y="1181100"/>
            <a:ext cx="533400" cy="304800"/>
          </a:xfrm>
          <a:prstGeom prst="line">
            <a:avLst/>
          </a:prstGeom>
          <a:noFill/>
          <a:ln w="28575">
            <a:solidFill>
              <a:schemeClr val="bg2"/>
            </a:solidFill>
            <a:round/>
            <a:headEnd type="triangle" w="med" len="med"/>
            <a:tailEnd/>
          </a:ln>
        </p:spPr>
        <p:txBody>
          <a:bodyPr/>
          <a:lstStyle/>
          <a:p>
            <a:endParaRPr lang="ko-KR" altLang="en-US"/>
          </a:p>
        </p:txBody>
      </p:sp>
      <p:sp>
        <p:nvSpPr>
          <p:cNvPr id="50201" name="Text Box 1050"/>
          <p:cNvSpPr txBox="1">
            <a:spLocks noChangeArrowheads="1"/>
          </p:cNvSpPr>
          <p:nvPr/>
        </p:nvSpPr>
        <p:spPr bwMode="auto">
          <a:xfrm>
            <a:off x="3905250" y="3929063"/>
            <a:ext cx="2174875"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理性　＝　自律性　　</a:t>
            </a:r>
          </a:p>
          <a:p>
            <a:pPr latinLnBrk="0"/>
            <a:r>
              <a:rPr lang="ja-JP" altLang="en-US" sz="1800">
                <a:solidFill>
                  <a:schemeClr val="bg2"/>
                </a:solidFill>
                <a:latin typeface="ＭＳ Ｐゴシック" pitchFamily="34" charset="-128"/>
              </a:rPr>
              <a:t>法則　＝　必然性</a:t>
            </a:r>
          </a:p>
        </p:txBody>
      </p:sp>
      <p:sp>
        <p:nvSpPr>
          <p:cNvPr id="50202" name="AutoShape 1051"/>
          <p:cNvSpPr>
            <a:spLocks/>
          </p:cNvSpPr>
          <p:nvPr/>
        </p:nvSpPr>
        <p:spPr bwMode="auto">
          <a:xfrm>
            <a:off x="3857625" y="952500"/>
            <a:ext cx="76200" cy="381000"/>
          </a:xfrm>
          <a:prstGeom prst="leftBracket">
            <a:avLst>
              <a:gd name="adj" fmla="val 41667"/>
            </a:avLst>
          </a:prstGeom>
          <a:noFill/>
          <a:ln w="28575">
            <a:solidFill>
              <a:schemeClr val="bg2"/>
            </a:solidFill>
            <a:round/>
            <a:headEnd/>
            <a:tailEnd/>
          </a:ln>
        </p:spPr>
        <p:txBody>
          <a:bodyPr wrap="none" anchor="ctr"/>
          <a:lstStyle/>
          <a:p>
            <a:pPr latinLnBrk="0"/>
            <a:endParaRPr lang="ja-JP" altLang="en-US"/>
          </a:p>
        </p:txBody>
      </p:sp>
      <p:sp>
        <p:nvSpPr>
          <p:cNvPr id="50203" name="Oval 1052"/>
          <p:cNvSpPr>
            <a:spLocks noChangeArrowheads="1"/>
          </p:cNvSpPr>
          <p:nvPr/>
        </p:nvSpPr>
        <p:spPr bwMode="auto">
          <a:xfrm>
            <a:off x="1136650" y="2324100"/>
            <a:ext cx="762000" cy="700088"/>
          </a:xfrm>
          <a:prstGeom prst="ellipse">
            <a:avLst/>
          </a:prstGeom>
          <a:solidFill>
            <a:schemeClr val="tx2"/>
          </a:solidFill>
          <a:ln w="9525">
            <a:solidFill>
              <a:schemeClr val="bg2"/>
            </a:solidFill>
            <a:round/>
            <a:headEnd/>
            <a:tailEnd/>
          </a:ln>
        </p:spPr>
        <p:txBody>
          <a:bodyPr wrap="none" anchor="ctr"/>
          <a:lstStyle/>
          <a:p>
            <a:pPr algn="ctr" latinLnBrk="0"/>
            <a:r>
              <a:rPr lang="ja-JP" altLang="en-US" sz="3600">
                <a:solidFill>
                  <a:schemeClr val="bg2"/>
                </a:solidFill>
                <a:latin typeface="ＭＳ Ｐゴシック" pitchFamily="34" charset="-128"/>
              </a:rPr>
              <a:t>神</a:t>
            </a:r>
          </a:p>
        </p:txBody>
      </p:sp>
      <p:sp>
        <p:nvSpPr>
          <p:cNvPr id="50204" name="Text Box 1053"/>
          <p:cNvSpPr txBox="1">
            <a:spLocks noChangeArrowheads="1"/>
          </p:cNvSpPr>
          <p:nvPr/>
        </p:nvSpPr>
        <p:spPr bwMode="auto">
          <a:xfrm>
            <a:off x="2941638" y="3924300"/>
            <a:ext cx="836612" cy="304800"/>
          </a:xfrm>
          <a:prstGeom prst="rect">
            <a:avLst/>
          </a:prstGeom>
          <a:noFill/>
          <a:ln w="9525">
            <a:noFill/>
            <a:miter lim="800000"/>
            <a:headEnd/>
            <a:tailEnd/>
          </a:ln>
        </p:spPr>
        <p:txBody>
          <a:bodyPr wrap="none">
            <a:spAutoFit/>
          </a:bodyPr>
          <a:lstStyle/>
          <a:p>
            <a:pPr latinLnBrk="0"/>
            <a:r>
              <a:rPr lang="ja-JP" altLang="en-US" sz="1400">
                <a:solidFill>
                  <a:schemeClr val="bg2"/>
                </a:solidFill>
              </a:rPr>
              <a:t>（ロゴス）</a:t>
            </a:r>
          </a:p>
        </p:txBody>
      </p:sp>
      <p:sp>
        <p:nvSpPr>
          <p:cNvPr id="50205" name="テキスト ボックス 29"/>
          <p:cNvSpPr txBox="1">
            <a:spLocks noChangeArrowheads="1"/>
          </p:cNvSpPr>
          <p:nvPr/>
        </p:nvSpPr>
        <p:spPr bwMode="auto">
          <a:xfrm>
            <a:off x="1417638" y="5727700"/>
            <a:ext cx="4608512" cy="427038"/>
          </a:xfrm>
          <a:prstGeom prst="rect">
            <a:avLst/>
          </a:prstGeom>
          <a:noFill/>
          <a:ln w="9525">
            <a:noFill/>
            <a:miter lim="800000"/>
            <a:headEnd/>
            <a:tailEnd/>
          </a:ln>
        </p:spPr>
        <p:txBody>
          <a:bodyPr wrap="none">
            <a:spAutoFit/>
          </a:bodyPr>
          <a:lstStyle/>
          <a:p>
            <a:pPr latinLnBrk="0"/>
            <a:r>
              <a:rPr lang="ja-JP" altLang="en-US" sz="2200">
                <a:solidFill>
                  <a:srgbClr val="CC0000"/>
                </a:solidFill>
              </a:rPr>
              <a:t>相互関係性</a:t>
            </a:r>
            <a:r>
              <a:rPr lang="ja-JP" altLang="en-US" sz="2200">
                <a:solidFill>
                  <a:srgbClr val="D55000"/>
                </a:solidFill>
              </a:rPr>
              <a:t> </a:t>
            </a:r>
            <a:r>
              <a:rPr lang="en-US" altLang="ja-JP" sz="2200">
                <a:solidFill>
                  <a:schemeClr val="bg2"/>
                </a:solidFill>
              </a:rPr>
              <a:t>: </a:t>
            </a:r>
            <a:r>
              <a:rPr lang="ja-JP" altLang="en-US" sz="2200">
                <a:solidFill>
                  <a:schemeClr val="bg2"/>
                </a:solidFill>
              </a:rPr>
              <a:t>正分合作用、四位基台</a:t>
            </a:r>
            <a:r>
              <a:rPr lang="en-US" altLang="ja-JP" sz="2200">
                <a:solidFill>
                  <a:schemeClr val="bg2"/>
                </a:solidFill>
              </a:rPr>
              <a:t> </a:t>
            </a:r>
            <a:endParaRPr lang="ja-JP" altLang="en-US" sz="2200">
              <a:solidFill>
                <a:schemeClr val="bg2"/>
              </a:solidFill>
            </a:endParaRPr>
          </a:p>
        </p:txBody>
      </p:sp>
      <p:sp>
        <p:nvSpPr>
          <p:cNvPr id="50206" name="テキスト ボックス 30"/>
          <p:cNvSpPr txBox="1">
            <a:spLocks noChangeArrowheads="1"/>
          </p:cNvSpPr>
          <p:nvPr/>
        </p:nvSpPr>
        <p:spPr bwMode="auto">
          <a:xfrm>
            <a:off x="1925638" y="6099175"/>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（構造）</a:t>
            </a: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4"/>
          <p:cNvSpPr>
            <a:spLocks noChangeArrowheads="1"/>
          </p:cNvSpPr>
          <p:nvPr/>
        </p:nvSpPr>
        <p:spPr bwMode="auto">
          <a:xfrm>
            <a:off x="2555875" y="3714750"/>
            <a:ext cx="2363788" cy="752475"/>
          </a:xfrm>
          <a:prstGeom prst="rect">
            <a:avLst/>
          </a:prstGeom>
          <a:noFill/>
          <a:ln w="9525">
            <a:noFill/>
            <a:miter lim="800000"/>
            <a:headEnd/>
            <a:tailEnd/>
          </a:ln>
        </p:spPr>
        <p:txBody>
          <a:bodyPr wrap="none">
            <a:spAutoFit/>
          </a:bodyPr>
          <a:lstStyle/>
          <a:p>
            <a:pPr latinLnBrk="0">
              <a:lnSpc>
                <a:spcPct val="120000"/>
              </a:lnSpc>
            </a:pPr>
            <a:r>
              <a:rPr lang="ja-JP" altLang="en-US" sz="1800">
                <a:solidFill>
                  <a:schemeClr val="bg2"/>
                </a:solidFill>
                <a:latin typeface="ＭＳ Ｐゴシック" pitchFamily="34" charset="-128"/>
              </a:rPr>
              <a:t>中世封建制度</a:t>
            </a:r>
          </a:p>
          <a:p>
            <a:pPr latinLnBrk="0">
              <a:lnSpc>
                <a:spcPct val="120000"/>
              </a:lnSpc>
            </a:pPr>
            <a:r>
              <a:rPr lang="ja-JP" altLang="en-US" sz="1800">
                <a:solidFill>
                  <a:schemeClr val="bg2"/>
                </a:solidFill>
              </a:rPr>
              <a:t>ローマカトリック世俗化</a:t>
            </a:r>
          </a:p>
        </p:txBody>
      </p:sp>
      <p:sp>
        <p:nvSpPr>
          <p:cNvPr id="342018" name="Text Box 2"/>
          <p:cNvSpPr txBox="1">
            <a:spLocks noChangeArrowheads="1"/>
          </p:cNvSpPr>
          <p:nvPr/>
        </p:nvSpPr>
        <p:spPr bwMode="auto">
          <a:xfrm>
            <a:off x="179388" y="260350"/>
            <a:ext cx="2543175" cy="5492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en-US" altLang="ja-JP" sz="3000">
                <a:solidFill>
                  <a:schemeClr val="bg2"/>
                </a:solidFill>
                <a:latin typeface="ＭＳ Ｐゴシック" pitchFamily="34" charset="-128"/>
              </a:rPr>
              <a:t>2</a:t>
            </a:r>
            <a:r>
              <a:rPr lang="ja-JP" altLang="en-US" sz="3000">
                <a:solidFill>
                  <a:schemeClr val="bg2"/>
                </a:solidFill>
                <a:latin typeface="ＭＳ Ｐゴシック" pitchFamily="34" charset="-128"/>
              </a:rPr>
              <a:t>．宗教改革期</a:t>
            </a:r>
          </a:p>
        </p:txBody>
      </p:sp>
      <p:sp>
        <p:nvSpPr>
          <p:cNvPr id="342019" name="Text Box 3"/>
          <p:cNvSpPr txBox="1">
            <a:spLocks noChangeArrowheads="1"/>
          </p:cNvSpPr>
          <p:nvPr/>
        </p:nvSpPr>
        <p:spPr bwMode="auto">
          <a:xfrm>
            <a:off x="407988" y="1428750"/>
            <a:ext cx="8688387" cy="2089150"/>
          </a:xfrm>
          <a:prstGeom prst="rect">
            <a:avLst/>
          </a:prstGeom>
          <a:noFill/>
          <a:ln w="9525">
            <a:noFill/>
            <a:miter lim="800000"/>
            <a:headEnd/>
            <a:tailEnd/>
          </a:ln>
        </p:spPr>
        <p:txBody>
          <a:bodyPr>
            <a:spAutoFit/>
          </a:bodyPr>
          <a:lstStyle/>
          <a:p>
            <a:pPr latinLnBrk="0">
              <a:lnSpc>
                <a:spcPct val="150000"/>
              </a:lnSpc>
            </a:pPr>
            <a:r>
              <a:rPr lang="ja-JP" altLang="en-US" sz="2000">
                <a:solidFill>
                  <a:schemeClr val="bg2"/>
                </a:solidFill>
                <a:latin typeface="ＭＳ Ｐゴシック" pitchFamily="34" charset="-128"/>
              </a:rPr>
              <a:t>１） 期間 ： </a:t>
            </a:r>
            <a:r>
              <a:rPr lang="en-US" altLang="ja-JP" sz="2000">
                <a:solidFill>
                  <a:schemeClr val="bg2"/>
                </a:solidFill>
                <a:latin typeface="ＭＳ Ｐゴシック" pitchFamily="34" charset="-128"/>
              </a:rPr>
              <a:t>1517</a:t>
            </a:r>
            <a:r>
              <a:rPr lang="ja-JP" altLang="en-US" sz="2000">
                <a:solidFill>
                  <a:schemeClr val="bg2"/>
                </a:solidFill>
                <a:latin typeface="ＭＳ Ｐゴシック" pitchFamily="34" charset="-128"/>
              </a:rPr>
              <a:t>年、ドイツでルターが宗教改革の旗を揚げた時から</a:t>
            </a:r>
            <a:r>
              <a:rPr lang="ko-KR" altLang="en-US" sz="2000">
                <a:solidFill>
                  <a:schemeClr val="bg2"/>
                </a:solidFill>
                <a:latin typeface="ＭＳ Ｐゴシック" pitchFamily="34" charset="-128"/>
              </a:rPr>
              <a:t>1648</a:t>
            </a:r>
            <a:r>
              <a:rPr lang="ja-JP" altLang="en-US" sz="2000">
                <a:solidFill>
                  <a:schemeClr val="bg2"/>
                </a:solidFill>
                <a:latin typeface="ＭＳ Ｐゴシック" pitchFamily="34" charset="-128"/>
              </a:rPr>
              <a:t>年まで　</a:t>
            </a:r>
          </a:p>
          <a:p>
            <a:pPr latinLnBrk="0">
              <a:lnSpc>
                <a:spcPct val="114000"/>
              </a:lnSpc>
            </a:pPr>
            <a:r>
              <a:rPr lang="ja-JP" altLang="en-US" sz="1800">
                <a:solidFill>
                  <a:schemeClr val="bg2"/>
                </a:solidFill>
                <a:latin typeface="ＭＳ Ｐゴシック" pitchFamily="34" charset="-128"/>
              </a:rPr>
              <a:t>      「ウェストファリア」条約によって新旧教派の闘争が終わるまでの</a:t>
            </a:r>
            <a:r>
              <a:rPr lang="ko-KR" altLang="en-US" sz="1800">
                <a:solidFill>
                  <a:schemeClr val="bg2"/>
                </a:solidFill>
                <a:latin typeface="ＭＳ Ｐゴシック" pitchFamily="34" charset="-128"/>
              </a:rPr>
              <a:t>130</a:t>
            </a:r>
            <a:r>
              <a:rPr lang="ja-JP" altLang="en-US" sz="1800">
                <a:solidFill>
                  <a:schemeClr val="bg2"/>
                </a:solidFill>
                <a:latin typeface="ＭＳ Ｐゴシック" pitchFamily="34" charset="-128"/>
              </a:rPr>
              <a:t>年間の期間</a:t>
            </a:r>
          </a:p>
          <a:p>
            <a:pPr latinLnBrk="0">
              <a:lnSpc>
                <a:spcPct val="150000"/>
              </a:lnSpc>
            </a:pPr>
            <a:r>
              <a:rPr lang="ja-JP" altLang="en-US" sz="2000">
                <a:solidFill>
                  <a:schemeClr val="bg2"/>
                </a:solidFill>
                <a:latin typeface="ＭＳ Ｐゴシック" pitchFamily="34" charset="-128"/>
              </a:rPr>
              <a:t>２） この期間の性格</a:t>
            </a:r>
          </a:p>
          <a:p>
            <a:pPr latinLnBrk="0">
              <a:lnSpc>
                <a:spcPct val="114000"/>
              </a:lnSpc>
            </a:pPr>
            <a:r>
              <a:rPr lang="ja-JP" altLang="en-US" sz="1800">
                <a:solidFill>
                  <a:schemeClr val="bg2"/>
                </a:solidFill>
                <a:latin typeface="ＭＳ Ｐゴシック" pitchFamily="34" charset="-128"/>
              </a:rPr>
              <a:t>　　  中世封建社会の所産である文芸復興と宗教改革によって形成</a:t>
            </a:r>
          </a:p>
          <a:p>
            <a:pPr latinLnBrk="0">
              <a:lnSpc>
                <a:spcPct val="150000"/>
              </a:lnSpc>
            </a:pPr>
            <a:r>
              <a:rPr lang="ja-JP" altLang="en-US" sz="2000">
                <a:solidFill>
                  <a:schemeClr val="bg2"/>
                </a:solidFill>
                <a:latin typeface="ＭＳ Ｐゴシック" pitchFamily="34" charset="-128"/>
              </a:rPr>
              <a:t>３） 両運動の発生理由</a:t>
            </a:r>
          </a:p>
        </p:txBody>
      </p:sp>
      <p:sp>
        <p:nvSpPr>
          <p:cNvPr id="342020" name="Rectangle 5"/>
          <p:cNvSpPr>
            <a:spLocks noChangeArrowheads="1"/>
          </p:cNvSpPr>
          <p:nvPr/>
        </p:nvSpPr>
        <p:spPr bwMode="auto">
          <a:xfrm>
            <a:off x="4983163" y="3894138"/>
            <a:ext cx="30321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人間の本性が抑圧され  </a:t>
            </a:r>
            <a:r>
              <a:rPr lang="ja-JP" altLang="en-US" sz="1800">
                <a:solidFill>
                  <a:srgbClr val="CC0000"/>
                </a:solidFill>
                <a:latin typeface="ＭＳ Ｐゴシック" pitchFamily="34" charset="-128"/>
              </a:rPr>
              <a:t>反抗</a:t>
            </a:r>
          </a:p>
        </p:txBody>
      </p:sp>
      <p:sp>
        <p:nvSpPr>
          <p:cNvPr id="342021" name="AutoShape 6"/>
          <p:cNvSpPr>
            <a:spLocks noChangeArrowheads="1"/>
          </p:cNvSpPr>
          <p:nvPr/>
        </p:nvSpPr>
        <p:spPr bwMode="auto">
          <a:xfrm>
            <a:off x="800100" y="3763963"/>
            <a:ext cx="1511300" cy="647700"/>
          </a:xfrm>
          <a:prstGeom prst="roundRect">
            <a:avLst>
              <a:gd name="adj" fmla="val 16667"/>
            </a:avLst>
          </a:prstGeom>
          <a:solidFill>
            <a:srgbClr val="FF9999"/>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発生理由</a:t>
            </a:r>
          </a:p>
        </p:txBody>
      </p:sp>
      <p:sp>
        <p:nvSpPr>
          <p:cNvPr id="342022" name="AutoShape 7"/>
          <p:cNvSpPr>
            <a:spLocks noChangeArrowheads="1"/>
          </p:cNvSpPr>
          <p:nvPr/>
        </p:nvSpPr>
        <p:spPr bwMode="auto">
          <a:xfrm>
            <a:off x="2500313" y="3830638"/>
            <a:ext cx="2500312" cy="500062"/>
          </a:xfrm>
          <a:prstGeom prst="bracePair">
            <a:avLst>
              <a:gd name="adj" fmla="val 8333"/>
            </a:avLst>
          </a:prstGeom>
          <a:noFill/>
          <a:ln w="19050">
            <a:solidFill>
              <a:schemeClr val="bg2"/>
            </a:solidFill>
            <a:round/>
            <a:headEnd/>
            <a:tailEnd/>
          </a:ln>
        </p:spPr>
        <p:txBody>
          <a:bodyPr wrap="none" anchor="ctr"/>
          <a:lstStyle/>
          <a:p>
            <a:pPr latinLnBrk="0"/>
            <a:endParaRPr lang="ja-JP" altLang="en-US"/>
          </a:p>
        </p:txBody>
      </p:sp>
      <p:sp>
        <p:nvSpPr>
          <p:cNvPr id="342023" name="AutoShape 8"/>
          <p:cNvSpPr>
            <a:spLocks noChangeArrowheads="1"/>
          </p:cNvSpPr>
          <p:nvPr/>
        </p:nvSpPr>
        <p:spPr bwMode="auto">
          <a:xfrm>
            <a:off x="800100" y="4683125"/>
            <a:ext cx="1511300" cy="6477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人間本性欲求</a:t>
            </a:r>
          </a:p>
        </p:txBody>
      </p:sp>
      <p:sp>
        <p:nvSpPr>
          <p:cNvPr id="342024" name="Rectangle 9"/>
          <p:cNvSpPr>
            <a:spLocks noChangeArrowheads="1"/>
          </p:cNvSpPr>
          <p:nvPr/>
        </p:nvSpPr>
        <p:spPr bwMode="auto">
          <a:xfrm>
            <a:off x="2554288" y="4668838"/>
            <a:ext cx="5327650" cy="723900"/>
          </a:xfrm>
          <a:prstGeom prst="rect">
            <a:avLst/>
          </a:prstGeom>
          <a:noFill/>
          <a:ln w="9525">
            <a:noFill/>
            <a:miter lim="800000"/>
            <a:headEnd/>
            <a:tailEnd/>
          </a:ln>
        </p:spPr>
        <p:txBody>
          <a:bodyPr>
            <a:spAutoFit/>
          </a:bodyPr>
          <a:lstStyle/>
          <a:p>
            <a:pPr latinLnBrk="0">
              <a:lnSpc>
                <a:spcPct val="115000"/>
              </a:lnSpc>
            </a:pPr>
            <a:r>
              <a:rPr lang="ja-JP" altLang="en-US" sz="1800">
                <a:solidFill>
                  <a:schemeClr val="bg2"/>
                </a:solidFill>
                <a:latin typeface="ＭＳ Ｐゴシック" pitchFamily="34" charset="-128"/>
              </a:rPr>
              <a:t>外的 → ヘレニズム復古運動  →  文芸復興</a:t>
            </a:r>
          </a:p>
          <a:p>
            <a:pPr latinLnBrk="0">
              <a:lnSpc>
                <a:spcPct val="115000"/>
              </a:lnSpc>
            </a:pPr>
            <a:r>
              <a:rPr lang="ja-JP" altLang="en-US" sz="1800">
                <a:solidFill>
                  <a:schemeClr val="bg2"/>
                </a:solidFill>
                <a:latin typeface="ＭＳ Ｐゴシック" pitchFamily="34" charset="-128"/>
              </a:rPr>
              <a:t>内的 → ヘブライズム復古運動 → 宗教改革</a:t>
            </a:r>
          </a:p>
        </p:txBody>
      </p:sp>
      <p:sp>
        <p:nvSpPr>
          <p:cNvPr id="342025" name="AutoShape 10"/>
          <p:cNvSpPr>
            <a:spLocks/>
          </p:cNvSpPr>
          <p:nvPr/>
        </p:nvSpPr>
        <p:spPr bwMode="auto">
          <a:xfrm>
            <a:off x="2500313" y="4759325"/>
            <a:ext cx="71437" cy="500063"/>
          </a:xfrm>
          <a:prstGeom prst="leftBrace">
            <a:avLst>
              <a:gd name="adj1" fmla="val 67214"/>
              <a:gd name="adj2" fmla="val 50000"/>
            </a:avLst>
          </a:prstGeom>
          <a:noFill/>
          <a:ln w="19050">
            <a:solidFill>
              <a:schemeClr val="bg2"/>
            </a:solidFill>
            <a:round/>
            <a:headEnd/>
            <a:tailEnd/>
          </a:ln>
        </p:spPr>
        <p:txBody>
          <a:bodyPr wrap="none" anchor="ctr"/>
          <a:lstStyle/>
          <a:p>
            <a:pPr latinLnBrk="0"/>
            <a:endParaRPr lang="ja-JP" altLang="en-US"/>
          </a:p>
        </p:txBody>
      </p:sp>
      <p:sp>
        <p:nvSpPr>
          <p:cNvPr id="342026" name="Text Box 11"/>
          <p:cNvSpPr txBox="1">
            <a:spLocks noChangeArrowheads="1"/>
          </p:cNvSpPr>
          <p:nvPr/>
        </p:nvSpPr>
        <p:spPr bwMode="auto">
          <a:xfrm>
            <a:off x="169863" y="974725"/>
            <a:ext cx="1220787"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（１）概要</a:t>
            </a:r>
          </a:p>
        </p:txBody>
      </p:sp>
      <p:sp>
        <p:nvSpPr>
          <p:cNvPr id="342027" name="Oval 12"/>
          <p:cNvSpPr>
            <a:spLocks noChangeArrowheads="1"/>
          </p:cNvSpPr>
          <p:nvPr/>
        </p:nvSpPr>
        <p:spPr bwMode="auto">
          <a:xfrm>
            <a:off x="7358063" y="3902075"/>
            <a:ext cx="642937" cy="360363"/>
          </a:xfrm>
          <a:prstGeom prst="ellipse">
            <a:avLst/>
          </a:prstGeom>
          <a:noFill/>
          <a:ln w="19050">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ext Box 2"/>
          <p:cNvSpPr txBox="1">
            <a:spLocks noChangeArrowheads="1"/>
          </p:cNvSpPr>
          <p:nvPr/>
        </p:nvSpPr>
        <p:spPr bwMode="auto">
          <a:xfrm>
            <a:off x="350838" y="357188"/>
            <a:ext cx="3556000"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文芸復興 （ルネサンス）</a:t>
            </a:r>
          </a:p>
        </p:txBody>
      </p:sp>
      <p:sp>
        <p:nvSpPr>
          <p:cNvPr id="343042" name="Text Box 3"/>
          <p:cNvSpPr txBox="1">
            <a:spLocks noChangeArrowheads="1"/>
          </p:cNvSpPr>
          <p:nvPr/>
        </p:nvSpPr>
        <p:spPr bwMode="auto">
          <a:xfrm>
            <a:off x="354013" y="2809875"/>
            <a:ext cx="202088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（３） 宗教改革</a:t>
            </a:r>
          </a:p>
        </p:txBody>
      </p:sp>
      <p:sp>
        <p:nvSpPr>
          <p:cNvPr id="343043" name="Text Box 4"/>
          <p:cNvSpPr txBox="1">
            <a:spLocks noChangeArrowheads="1"/>
          </p:cNvSpPr>
          <p:nvPr/>
        </p:nvSpPr>
        <p:spPr bwMode="auto">
          <a:xfrm>
            <a:off x="604838" y="838200"/>
            <a:ext cx="8110537" cy="1808163"/>
          </a:xfrm>
          <a:prstGeom prst="rect">
            <a:avLst/>
          </a:prstGeom>
          <a:noFill/>
          <a:ln w="9525">
            <a:noFill/>
            <a:miter lim="800000"/>
            <a:headEnd/>
            <a:tailEnd/>
          </a:ln>
        </p:spPr>
        <p:txBody>
          <a:bodyPr>
            <a:spAutoFit/>
          </a:bodyPr>
          <a:lstStyle/>
          <a:p>
            <a:pPr latinLnBrk="0">
              <a:lnSpc>
                <a:spcPct val="114000"/>
              </a:lnSpc>
            </a:pPr>
            <a:r>
              <a:rPr lang="en-US" altLang="ja-JP" sz="1800">
                <a:solidFill>
                  <a:schemeClr val="bg2"/>
                </a:solidFill>
                <a:latin typeface="ＭＳ Ｐゴシック" pitchFamily="34" charset="-128"/>
              </a:rPr>
              <a:t>① 14</a:t>
            </a:r>
            <a:r>
              <a:rPr lang="ja-JP" altLang="en-US" sz="1800">
                <a:solidFill>
                  <a:schemeClr val="bg2"/>
                </a:solidFill>
                <a:latin typeface="ＭＳ Ｐゴシック" pitchFamily="34" charset="-128"/>
              </a:rPr>
              <a:t>世紀頃からイタリアで胎動</a:t>
            </a:r>
          </a:p>
          <a:p>
            <a:pPr latinLnBrk="0">
              <a:lnSpc>
                <a:spcPct val="114000"/>
              </a:lnSpc>
            </a:pPr>
            <a:r>
              <a:rPr lang="ja-JP" altLang="en-US" sz="1800">
                <a:solidFill>
                  <a:schemeClr val="bg2"/>
                </a:solidFill>
                <a:latin typeface="ＭＳ Ｐゴシック" pitchFamily="34" charset="-128"/>
              </a:rPr>
              <a:t>     （ヘレニズム思想に関する古典研究の本山）</a:t>
            </a:r>
          </a:p>
          <a:p>
            <a:pPr latinLnBrk="0">
              <a:lnSpc>
                <a:spcPct val="114000"/>
              </a:lnSpc>
              <a:spcBef>
                <a:spcPts val="600"/>
              </a:spcBef>
            </a:pPr>
            <a:r>
              <a:rPr lang="ja-JP" altLang="en-US" sz="1800">
                <a:solidFill>
                  <a:schemeClr val="bg2"/>
                </a:solidFill>
                <a:latin typeface="ＭＳ Ｐゴシック" pitchFamily="34" charset="-128"/>
              </a:rPr>
              <a:t>② この運動は古典文化再生 → 中世社会生活に対する改革運動</a:t>
            </a:r>
          </a:p>
          <a:p>
            <a:pPr latinLnBrk="0">
              <a:lnSpc>
                <a:spcPct val="114000"/>
              </a:lnSpc>
              <a:spcBef>
                <a:spcPts val="600"/>
              </a:spcBef>
            </a:pPr>
            <a:r>
              <a:rPr lang="ja-JP" altLang="en-US" sz="1800">
                <a:solidFill>
                  <a:schemeClr val="bg2"/>
                </a:solidFill>
                <a:latin typeface="ＭＳ Ｐゴシック" pitchFamily="34" charset="-128"/>
              </a:rPr>
              <a:t>③ 文化面以外</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政治、経済、宗教など全社会的革新運動へと拡大</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lnSpc>
                <a:spcPct val="114000"/>
              </a:lnSpc>
            </a:pP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近代社会形成の外的原動力となった</a:t>
            </a:r>
          </a:p>
        </p:txBody>
      </p:sp>
      <p:sp>
        <p:nvSpPr>
          <p:cNvPr id="343044" name="Text Box 5"/>
          <p:cNvSpPr txBox="1">
            <a:spLocks noChangeArrowheads="1"/>
          </p:cNvSpPr>
          <p:nvPr/>
        </p:nvSpPr>
        <p:spPr bwMode="auto">
          <a:xfrm>
            <a:off x="609600" y="3290888"/>
            <a:ext cx="7564438" cy="2822575"/>
          </a:xfrm>
          <a:prstGeom prst="rect">
            <a:avLst/>
          </a:prstGeom>
          <a:noFill/>
          <a:ln w="9525">
            <a:noFill/>
            <a:miter lim="800000"/>
            <a:headEnd/>
            <a:tailEnd/>
          </a:ln>
        </p:spPr>
        <p:txBody>
          <a:bodyPr>
            <a:spAutoFit/>
          </a:bodyPr>
          <a:lstStyle/>
          <a:p>
            <a:pPr latinLnBrk="0">
              <a:lnSpc>
                <a:spcPct val="114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教皇、僧侶の世俗化堕落が原因となる</a:t>
            </a:r>
          </a:p>
          <a:p>
            <a:pPr latinLnBrk="0">
              <a:lnSpc>
                <a:spcPct val="114000"/>
              </a:lnSpc>
            </a:pPr>
            <a:r>
              <a:rPr lang="ja-JP" altLang="en-US" sz="1800">
                <a:solidFill>
                  <a:schemeClr val="bg2"/>
                </a:solidFill>
                <a:latin typeface="ＭＳ Ｐゴシック" pitchFamily="34" charset="-128"/>
              </a:rPr>
              <a:t>     （形式的宗教儀式に反抗、文芸復興に刺激を受ける）</a:t>
            </a:r>
            <a:endParaRPr lang="ko-KR" altLang="en-US"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② 初代キリスト教精神への復古運動が胎動</a:t>
            </a:r>
          </a:p>
          <a:p>
            <a:pPr latinLnBrk="0">
              <a:lnSpc>
                <a:spcPct val="114000"/>
              </a:lnSpc>
              <a:spcBef>
                <a:spcPts val="600"/>
              </a:spcBef>
            </a:pPr>
            <a:r>
              <a:rPr lang="ja-JP" altLang="en-US" sz="1800">
                <a:solidFill>
                  <a:schemeClr val="bg2"/>
                </a:solidFill>
                <a:latin typeface="ＭＳ Ｐゴシック" pitchFamily="34" charset="-128"/>
              </a:rPr>
              <a:t>③ </a:t>
            </a:r>
            <a:r>
              <a:rPr lang="en-US" altLang="ja-JP" sz="1800">
                <a:solidFill>
                  <a:schemeClr val="bg2"/>
                </a:solidFill>
                <a:latin typeface="ＭＳ Ｐゴシック" pitchFamily="34" charset="-128"/>
              </a:rPr>
              <a:t>1517</a:t>
            </a:r>
            <a:r>
              <a:rPr lang="ja-JP" altLang="en-US" sz="1800">
                <a:solidFill>
                  <a:schemeClr val="bg2"/>
                </a:solidFill>
                <a:latin typeface="ＭＳ Ｐゴシック" pitchFamily="34" charset="-128"/>
              </a:rPr>
              <a:t>年、教皇レオ</a:t>
            </a:r>
            <a:r>
              <a:rPr lang="ko-KR" altLang="en-US" sz="1800">
                <a:solidFill>
                  <a:schemeClr val="bg2"/>
                </a:solidFill>
                <a:latin typeface="ＭＳ Ｐゴシック" pitchFamily="34" charset="-128"/>
              </a:rPr>
              <a:t>10</a:t>
            </a:r>
            <a:r>
              <a:rPr lang="ja-JP" altLang="en-US" sz="1800">
                <a:solidFill>
                  <a:schemeClr val="bg2"/>
                </a:solidFill>
                <a:latin typeface="ＭＳ Ｐゴシック" pitchFamily="34" charset="-128"/>
              </a:rPr>
              <a:t>世の免罪符販売に反対する</a:t>
            </a:r>
            <a:r>
              <a:rPr lang="ko-KR" altLang="en-US" sz="1800">
                <a:solidFill>
                  <a:schemeClr val="bg2"/>
                </a:solidFill>
                <a:latin typeface="ＭＳ Ｐゴシック" pitchFamily="34" charset="-128"/>
              </a:rPr>
              <a:t> </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ルターを中心として宗教改革運動爆発</a:t>
            </a:r>
          </a:p>
          <a:p>
            <a:pPr latinLnBrk="0">
              <a:lnSpc>
                <a:spcPct val="114000"/>
              </a:lnSpc>
              <a:spcBef>
                <a:spcPts val="600"/>
              </a:spcBef>
            </a:pPr>
            <a:r>
              <a:rPr lang="ja-JP" altLang="en-US" sz="1800">
                <a:solidFill>
                  <a:schemeClr val="bg2"/>
                </a:solidFill>
                <a:latin typeface="ＭＳ Ｐゴシック" pitchFamily="34" charset="-128"/>
              </a:rPr>
              <a:t>④ 新旧教間の国際紛争が</a:t>
            </a:r>
            <a:r>
              <a:rPr lang="en-US" altLang="ja-JP" sz="1800">
                <a:solidFill>
                  <a:schemeClr val="bg2"/>
                </a:solidFill>
                <a:latin typeface="ＭＳ Ｐゴシック" pitchFamily="34" charset="-128"/>
              </a:rPr>
              <a:t>100</a:t>
            </a:r>
            <a:r>
              <a:rPr lang="ja-JP" altLang="en-US" sz="1800">
                <a:solidFill>
                  <a:schemeClr val="bg2"/>
                </a:solidFill>
                <a:latin typeface="ＭＳ Ｐゴシック" pitchFamily="34" charset="-128"/>
              </a:rPr>
              <a:t>余年継続されついに</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lnSpc>
                <a:spcPct val="114000"/>
              </a:lnSpc>
            </a:pP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ドイツを中心として起こった</a:t>
            </a:r>
            <a:r>
              <a:rPr lang="ko-KR" altLang="en-US" sz="1800">
                <a:solidFill>
                  <a:schemeClr val="bg2"/>
                </a:solidFill>
                <a:latin typeface="ＭＳ Ｐゴシック" pitchFamily="34" charset="-128"/>
              </a:rPr>
              <a:t>30</a:t>
            </a:r>
            <a:r>
              <a:rPr lang="ja-JP" altLang="en-US" sz="1800">
                <a:solidFill>
                  <a:schemeClr val="bg2"/>
                </a:solidFill>
                <a:latin typeface="ＭＳ Ｐゴシック" pitchFamily="34" charset="-128"/>
              </a:rPr>
              <a:t>年戦争が</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lnSpc>
                <a:spcPct val="114000"/>
              </a:lnSpc>
            </a:pP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ウェストファリア条約により終結され一段落</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ext Box 2"/>
          <p:cNvSpPr txBox="1">
            <a:spLocks noChangeArrowheads="1"/>
          </p:cNvSpPr>
          <p:nvPr/>
        </p:nvSpPr>
        <p:spPr bwMode="auto">
          <a:xfrm>
            <a:off x="271463" y="214313"/>
            <a:ext cx="4751387" cy="5492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en-US" altLang="ja-JP" sz="3000">
                <a:solidFill>
                  <a:schemeClr val="bg2"/>
                </a:solidFill>
                <a:latin typeface="ＭＳ Ｐゴシック" pitchFamily="34" charset="-128"/>
              </a:rPr>
              <a:t>3</a:t>
            </a:r>
            <a:r>
              <a:rPr lang="ja-JP" altLang="en-US" sz="3000">
                <a:solidFill>
                  <a:schemeClr val="bg2"/>
                </a:solidFill>
                <a:latin typeface="ＭＳ Ｐゴシック" pitchFamily="34" charset="-128"/>
              </a:rPr>
              <a:t>．宗教および思想の闘争期</a:t>
            </a:r>
          </a:p>
        </p:txBody>
      </p:sp>
      <p:sp>
        <p:nvSpPr>
          <p:cNvPr id="344066" name="Text Box 3"/>
          <p:cNvSpPr txBox="1">
            <a:spLocks noChangeArrowheads="1"/>
          </p:cNvSpPr>
          <p:nvPr/>
        </p:nvSpPr>
        <p:spPr bwMode="auto">
          <a:xfrm>
            <a:off x="703263" y="1571625"/>
            <a:ext cx="8218487" cy="822325"/>
          </a:xfrm>
          <a:prstGeom prst="rect">
            <a:avLst/>
          </a:prstGeom>
          <a:noFill/>
          <a:ln w="9525">
            <a:noFill/>
            <a:miter lim="800000"/>
            <a:headEnd/>
            <a:tailEnd/>
          </a:ln>
        </p:spPr>
        <p:txBody>
          <a:bodyPr>
            <a:spAutoFit/>
          </a:bodyPr>
          <a:lstStyle/>
          <a:p>
            <a:pPr latinLnBrk="0">
              <a:lnSpc>
                <a:spcPct val="120000"/>
              </a:lnSpc>
            </a:pPr>
            <a:r>
              <a:rPr lang="ja-JP" altLang="en-US" sz="2000">
                <a:solidFill>
                  <a:schemeClr val="bg2"/>
                </a:solidFill>
                <a:latin typeface="ＭＳ Ｐゴシック" pitchFamily="34" charset="-128"/>
              </a:rPr>
              <a:t>１） 期間 ： </a:t>
            </a:r>
            <a:r>
              <a:rPr lang="en-US" altLang="ja-JP" sz="2000">
                <a:solidFill>
                  <a:schemeClr val="bg2"/>
                </a:solidFill>
                <a:latin typeface="ＭＳ Ｐゴシック" pitchFamily="34" charset="-128"/>
              </a:rPr>
              <a:t>1648</a:t>
            </a:r>
            <a:r>
              <a:rPr lang="ja-JP" altLang="en-US" sz="2000">
                <a:solidFill>
                  <a:schemeClr val="bg2"/>
                </a:solidFill>
                <a:latin typeface="ＭＳ Ｐゴシック" pitchFamily="34" charset="-128"/>
              </a:rPr>
              <a:t>年「ウェストファリア」条約により新教運動が成功後</a:t>
            </a:r>
            <a:endParaRPr lang="en-US" altLang="ja-JP" sz="2000">
              <a:solidFill>
                <a:schemeClr val="bg2"/>
              </a:solidFill>
              <a:latin typeface="ＭＳ Ｐゴシック" pitchFamily="34" charset="-128"/>
            </a:endParaRPr>
          </a:p>
          <a:p>
            <a:pPr latinLnBrk="0">
              <a:lnSpc>
                <a:spcPct val="120000"/>
              </a:lnSpc>
            </a:pPr>
            <a:r>
              <a:rPr lang="en-US" altLang="ko-KR" sz="2000">
                <a:solidFill>
                  <a:schemeClr val="bg2"/>
                </a:solidFill>
                <a:latin typeface="ＭＳ Ｐゴシック" pitchFamily="34" charset="-128"/>
              </a:rPr>
              <a:t>               </a:t>
            </a:r>
            <a:r>
              <a:rPr lang="ko-KR" altLang="en-US" sz="2000">
                <a:solidFill>
                  <a:schemeClr val="bg2"/>
                </a:solidFill>
                <a:latin typeface="ＭＳ Ｐゴシック" pitchFamily="34" charset="-128"/>
              </a:rPr>
              <a:t>1789</a:t>
            </a:r>
            <a:r>
              <a:rPr lang="ja-JP" altLang="en-US" sz="2000">
                <a:solidFill>
                  <a:schemeClr val="bg2"/>
                </a:solidFill>
                <a:latin typeface="ＭＳ Ｐゴシック" pitchFamily="34" charset="-128"/>
              </a:rPr>
              <a:t>年、フランス革命が起こるまで</a:t>
            </a:r>
            <a:r>
              <a:rPr lang="ko-KR" altLang="en-US" sz="2000">
                <a:solidFill>
                  <a:schemeClr val="bg2"/>
                </a:solidFill>
                <a:latin typeface="ＭＳ Ｐゴシック" pitchFamily="34" charset="-128"/>
              </a:rPr>
              <a:t>140</a:t>
            </a:r>
            <a:r>
              <a:rPr lang="ja-JP" altLang="en-US" sz="2000">
                <a:solidFill>
                  <a:schemeClr val="bg2"/>
                </a:solidFill>
                <a:latin typeface="ＭＳ Ｐゴシック" pitchFamily="34" charset="-128"/>
              </a:rPr>
              <a:t>年間の期間をいう</a:t>
            </a:r>
            <a:endParaRPr lang="ko-KR" altLang="en-US" sz="2000">
              <a:solidFill>
                <a:schemeClr val="bg2"/>
              </a:solidFill>
              <a:latin typeface="ＭＳ Ｐゴシック" pitchFamily="34" charset="-128"/>
            </a:endParaRPr>
          </a:p>
        </p:txBody>
      </p:sp>
      <p:sp>
        <p:nvSpPr>
          <p:cNvPr id="344067" name="Text Box 4"/>
          <p:cNvSpPr txBox="1">
            <a:spLocks noChangeArrowheads="1"/>
          </p:cNvSpPr>
          <p:nvPr/>
        </p:nvSpPr>
        <p:spPr bwMode="auto">
          <a:xfrm>
            <a:off x="703263" y="4198938"/>
            <a:ext cx="8231187" cy="1158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４） 復帰摂理はカインアベル</a:t>
            </a:r>
            <a:r>
              <a:rPr lang="ja-JP" altLang="ja-JP" sz="2000">
                <a:solidFill>
                  <a:schemeClr val="bg2"/>
                </a:solidFill>
                <a:latin typeface="ＭＳ Ｐゴシック" pitchFamily="34" charset="-128"/>
              </a:rPr>
              <a:t>二つの</a:t>
            </a:r>
            <a:r>
              <a:rPr lang="ko-KR" altLang="en-US" sz="2000">
                <a:solidFill>
                  <a:schemeClr val="bg2"/>
                </a:solidFill>
                <a:latin typeface="ＭＳ Ｐゴシック" pitchFamily="34" charset="-128"/>
              </a:rPr>
              <a:t>型</a:t>
            </a:r>
            <a:r>
              <a:rPr lang="ja-JP" altLang="en-US" sz="2000">
                <a:solidFill>
                  <a:schemeClr val="bg2"/>
                </a:solidFill>
                <a:latin typeface="ＭＳ Ｐゴシック" pitchFamily="34" charset="-128"/>
              </a:rPr>
              <a:t>の分立歴史により</a:t>
            </a:r>
            <a:endParaRPr lang="en-US" altLang="ja-JP" sz="2000">
              <a:solidFill>
                <a:schemeClr val="bg2"/>
              </a:solidFill>
              <a:latin typeface="ＭＳ Ｐゴシック" pitchFamily="34" charset="-128"/>
            </a:endParaRPr>
          </a:p>
          <a:p>
            <a:pP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成し遂げられてきた</a:t>
            </a:r>
            <a:endParaRPr lang="en-US" altLang="ko-KR" sz="2000">
              <a:solidFill>
                <a:schemeClr val="bg2"/>
              </a:solidFill>
              <a:latin typeface="ＭＳ Ｐゴシック" pitchFamily="34" charset="-128"/>
            </a:endParaRPr>
          </a:p>
          <a:p>
            <a:pPr latinLnBrk="0">
              <a:lnSpc>
                <a:spcPct val="150000"/>
              </a:lnSpc>
            </a:pP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歴史の終末にも二つの世界に分立される</a:t>
            </a:r>
          </a:p>
        </p:txBody>
      </p:sp>
      <p:sp>
        <p:nvSpPr>
          <p:cNvPr id="344068" name="Rectangle 5"/>
          <p:cNvSpPr>
            <a:spLocks noChangeArrowheads="1"/>
          </p:cNvSpPr>
          <p:nvPr/>
        </p:nvSpPr>
        <p:spPr bwMode="auto">
          <a:xfrm>
            <a:off x="4278313" y="3638550"/>
            <a:ext cx="4143375"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（神学、教理分裂、哲学の戦い）</a:t>
            </a:r>
          </a:p>
        </p:txBody>
      </p:sp>
      <p:sp>
        <p:nvSpPr>
          <p:cNvPr id="344069" name="Rectangle 6"/>
          <p:cNvSpPr>
            <a:spLocks noChangeArrowheads="1"/>
          </p:cNvSpPr>
          <p:nvPr/>
        </p:nvSpPr>
        <p:spPr bwMode="auto">
          <a:xfrm>
            <a:off x="706438" y="2579688"/>
            <a:ext cx="63055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両運動により人間の</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本性に自由が付与される</a:t>
            </a:r>
            <a:endParaRPr lang="ko-KR" altLang="en-US" sz="2000">
              <a:solidFill>
                <a:schemeClr val="bg2"/>
              </a:solidFill>
              <a:latin typeface="ＭＳ Ｐゴシック" pitchFamily="34" charset="-128"/>
            </a:endParaRPr>
          </a:p>
        </p:txBody>
      </p:sp>
      <p:sp>
        <p:nvSpPr>
          <p:cNvPr id="344070" name="Rectangle 7"/>
          <p:cNvSpPr>
            <a:spLocks noChangeArrowheads="1"/>
          </p:cNvSpPr>
          <p:nvPr/>
        </p:nvSpPr>
        <p:spPr bwMode="auto">
          <a:xfrm>
            <a:off x="3424238" y="2447925"/>
            <a:ext cx="69532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内的</a:t>
            </a:r>
          </a:p>
          <a:p>
            <a:pPr latinLnBrk="0"/>
            <a:r>
              <a:rPr lang="ja-JP" altLang="en-US" sz="2000">
                <a:solidFill>
                  <a:schemeClr val="bg2"/>
                </a:solidFill>
                <a:latin typeface="ＭＳ Ｐゴシック" pitchFamily="34" charset="-128"/>
              </a:rPr>
              <a:t>外的</a:t>
            </a:r>
          </a:p>
        </p:txBody>
      </p:sp>
      <p:sp>
        <p:nvSpPr>
          <p:cNvPr id="344071" name="Rectangle 8"/>
          <p:cNvSpPr>
            <a:spLocks noChangeArrowheads="1"/>
          </p:cNvSpPr>
          <p:nvPr/>
        </p:nvSpPr>
        <p:spPr bwMode="auto">
          <a:xfrm>
            <a:off x="708025" y="3298825"/>
            <a:ext cx="8364538"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３） 中世人たちは</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ko-KR"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の自由から起こる理論闘争と分裂</a:t>
            </a:r>
          </a:p>
        </p:txBody>
      </p:sp>
      <p:sp>
        <p:nvSpPr>
          <p:cNvPr id="344072" name="Rectangle 9"/>
          <p:cNvSpPr>
            <a:spLocks noChangeArrowheads="1"/>
          </p:cNvSpPr>
          <p:nvPr/>
        </p:nvSpPr>
        <p:spPr bwMode="auto">
          <a:xfrm>
            <a:off x="2743200" y="3190875"/>
            <a:ext cx="69532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新教</a:t>
            </a:r>
          </a:p>
          <a:p>
            <a:pPr latinLnBrk="0"/>
            <a:r>
              <a:rPr lang="ja-JP" altLang="en-US" sz="2000">
                <a:solidFill>
                  <a:schemeClr val="bg2"/>
                </a:solidFill>
                <a:latin typeface="ＭＳ Ｐゴシック" pitchFamily="34" charset="-128"/>
              </a:rPr>
              <a:t>思想</a:t>
            </a:r>
          </a:p>
        </p:txBody>
      </p:sp>
      <p:sp>
        <p:nvSpPr>
          <p:cNvPr id="344073" name="AutoShape 10"/>
          <p:cNvSpPr>
            <a:spLocks noChangeArrowheads="1"/>
          </p:cNvSpPr>
          <p:nvPr/>
        </p:nvSpPr>
        <p:spPr bwMode="auto">
          <a:xfrm>
            <a:off x="3382963" y="2546350"/>
            <a:ext cx="785812" cy="504825"/>
          </a:xfrm>
          <a:prstGeom prst="bracePair">
            <a:avLst>
              <a:gd name="adj" fmla="val 8333"/>
            </a:avLst>
          </a:prstGeom>
          <a:noFill/>
          <a:ln w="19050">
            <a:solidFill>
              <a:schemeClr val="bg2"/>
            </a:solidFill>
            <a:round/>
            <a:headEnd/>
            <a:tailEnd/>
          </a:ln>
        </p:spPr>
        <p:txBody>
          <a:bodyPr wrap="none" anchor="ctr"/>
          <a:lstStyle/>
          <a:p>
            <a:pPr latinLnBrk="0"/>
            <a:endParaRPr lang="ja-JP" altLang="en-US" sz="2200"/>
          </a:p>
        </p:txBody>
      </p:sp>
      <p:sp>
        <p:nvSpPr>
          <p:cNvPr id="344074" name="AutoShape 11"/>
          <p:cNvSpPr>
            <a:spLocks noChangeArrowheads="1"/>
          </p:cNvSpPr>
          <p:nvPr/>
        </p:nvSpPr>
        <p:spPr bwMode="auto">
          <a:xfrm>
            <a:off x="2714625" y="3308350"/>
            <a:ext cx="766763" cy="504825"/>
          </a:xfrm>
          <a:prstGeom prst="bracePair">
            <a:avLst>
              <a:gd name="adj" fmla="val 8333"/>
            </a:avLst>
          </a:prstGeom>
          <a:noFill/>
          <a:ln w="19050">
            <a:solidFill>
              <a:schemeClr val="bg2"/>
            </a:solidFill>
            <a:round/>
            <a:headEnd/>
            <a:tailEnd/>
          </a:ln>
        </p:spPr>
        <p:txBody>
          <a:bodyPr wrap="none" anchor="ctr"/>
          <a:lstStyle/>
          <a:p>
            <a:pPr latinLnBrk="0"/>
            <a:endParaRPr lang="ja-JP" altLang="en-US" sz="2200"/>
          </a:p>
        </p:txBody>
      </p:sp>
      <p:sp>
        <p:nvSpPr>
          <p:cNvPr id="344075" name="Text Box 12"/>
          <p:cNvSpPr txBox="1">
            <a:spLocks noChangeArrowheads="1"/>
          </p:cNvSpPr>
          <p:nvPr/>
        </p:nvSpPr>
        <p:spPr bwMode="auto">
          <a:xfrm>
            <a:off x="395288" y="996950"/>
            <a:ext cx="122078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（１）概要</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ChangeArrowheads="1"/>
          </p:cNvSpPr>
          <p:nvPr/>
        </p:nvSpPr>
        <p:spPr bwMode="auto">
          <a:xfrm>
            <a:off x="323850" y="785813"/>
            <a:ext cx="8820150" cy="570865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１） 人間本性の外的追求は、ヘレニズム復古運動を起こし人本主義を生んだ</a:t>
            </a:r>
            <a:endParaRPr lang="en-US" altLang="ja-JP"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２） 中世人たちが人生の全てを　　　　　　　　　　　　　　　　 にのみ判断した二つの思潮は</a:t>
            </a:r>
          </a:p>
          <a:p>
            <a:pPr latinLnBrk="0"/>
            <a:endParaRPr lang="ja-JP" altLang="en-US"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３） 人間が</a:t>
            </a:r>
            <a:endParaRPr lang="en-US" altLang="ja-JP"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４） この結果                神から分離させた</a:t>
            </a:r>
            <a:endParaRPr lang="en-US" altLang="ja-JP"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５） カイン型人生観は、中世人を神と信仰から分立または独立させる方向にひきいて来た</a:t>
            </a:r>
          </a:p>
          <a:p>
            <a:pPr latinLnBrk="0">
              <a:lnSpc>
                <a:spcPct val="150000"/>
              </a:lnSpc>
              <a:spcBef>
                <a:spcPts val="600"/>
              </a:spcBef>
            </a:pPr>
            <a:r>
              <a:rPr lang="ja-JP" altLang="en-US" sz="1800">
                <a:solidFill>
                  <a:schemeClr val="bg2"/>
                </a:solidFill>
                <a:latin typeface="ＭＳ Ｐゴシック" pitchFamily="34" charset="-128"/>
              </a:rPr>
              <a:t>６） カイン型人生観に該当する人物</a:t>
            </a:r>
            <a:endParaRPr lang="en-US" altLang="ja-JP" sz="1800">
              <a:solidFill>
                <a:schemeClr val="bg2"/>
              </a:solidFill>
              <a:latin typeface="ＭＳ Ｐゴシック" pitchFamily="34" charset="-128"/>
            </a:endParaRPr>
          </a:p>
          <a:p>
            <a:pPr latinLnBrk="0"/>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（シュトラウス、フォイエルバッハ、ヘーゲル、マルクス、エンゲルス、レーニン、スターリン、毛沢東）</a:t>
            </a:r>
            <a:endParaRPr lang="en-US" altLang="ja-JP" sz="1600">
              <a:solidFill>
                <a:schemeClr val="bg2"/>
              </a:solidFill>
              <a:latin typeface="ＭＳ Ｐゴシック" pitchFamily="34" charset="-128"/>
            </a:endParaRPr>
          </a:p>
          <a:p>
            <a:pPr latinLnBrk="0">
              <a:lnSpc>
                <a:spcPct val="150000"/>
              </a:lnSpc>
              <a:spcBef>
                <a:spcPts val="600"/>
              </a:spcBef>
            </a:pPr>
            <a:r>
              <a:rPr lang="ja-JP" altLang="en-US" sz="1800">
                <a:solidFill>
                  <a:schemeClr val="bg2"/>
                </a:solidFill>
                <a:latin typeface="ＭＳ Ｐゴシック" pitchFamily="34" charset="-128"/>
              </a:rPr>
              <a:t>７） 文芸復興 → 啓蒙思潮として発展してきた無神論と唯物論を集大成し、</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カインの人生観が成熟され今日の共産主義世界が成されるようになった</a:t>
            </a:r>
            <a:endParaRPr lang="en-US" altLang="ko-KR" sz="1800">
              <a:solidFill>
                <a:schemeClr val="bg2"/>
              </a:solidFill>
              <a:latin typeface="ＭＳ Ｐゴシック" pitchFamily="34" charset="-128"/>
            </a:endParaRPr>
          </a:p>
          <a:p>
            <a:pPr latinLnBrk="0"/>
            <a:endParaRPr lang="ja-JP" altLang="en-US" sz="1800">
              <a:solidFill>
                <a:schemeClr val="bg2"/>
              </a:solidFill>
              <a:latin typeface="ＭＳ Ｐゴシック" pitchFamily="34" charset="-128"/>
            </a:endParaRPr>
          </a:p>
          <a:p>
            <a:pPr latinLnBrk="0"/>
            <a:endParaRPr lang="en-US" altLang="ko-KR" sz="1800">
              <a:solidFill>
                <a:schemeClr val="bg2"/>
              </a:solidFill>
              <a:latin typeface="ＭＳ Ｐゴシック" pitchFamily="34" charset="-128"/>
            </a:endParaRPr>
          </a:p>
        </p:txBody>
      </p:sp>
      <p:sp>
        <p:nvSpPr>
          <p:cNvPr id="345090" name="Rectangle 4"/>
          <p:cNvSpPr>
            <a:spLocks noChangeArrowheads="1"/>
          </p:cNvSpPr>
          <p:nvPr/>
        </p:nvSpPr>
        <p:spPr bwMode="auto">
          <a:xfrm>
            <a:off x="3633788" y="1143000"/>
            <a:ext cx="2151062"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理性的</a:t>
            </a:r>
          </a:p>
          <a:p>
            <a:pPr latinLnBrk="0"/>
            <a:r>
              <a:rPr lang="ja-JP" altLang="en-US" sz="1800">
                <a:solidFill>
                  <a:schemeClr val="bg2"/>
                </a:solidFill>
                <a:latin typeface="ＭＳ Ｐゴシック" pitchFamily="34" charset="-128"/>
              </a:rPr>
              <a:t>（理性論 ： デカルト）</a:t>
            </a:r>
          </a:p>
        </p:txBody>
      </p:sp>
      <p:sp>
        <p:nvSpPr>
          <p:cNvPr id="345091" name="Rectangle 5"/>
          <p:cNvSpPr>
            <a:spLocks noChangeArrowheads="1"/>
          </p:cNvSpPr>
          <p:nvPr/>
        </p:nvSpPr>
        <p:spPr bwMode="auto">
          <a:xfrm>
            <a:off x="3636963" y="1819275"/>
            <a:ext cx="2181225"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現実的</a:t>
            </a:r>
          </a:p>
          <a:p>
            <a:pPr latinLnBrk="0"/>
            <a:r>
              <a:rPr lang="ja-JP" altLang="en-US" sz="1800">
                <a:solidFill>
                  <a:schemeClr val="bg2"/>
                </a:solidFill>
                <a:latin typeface="ＭＳ Ｐゴシック" pitchFamily="34" charset="-128"/>
              </a:rPr>
              <a:t>（経験論 ： ベーコン）</a:t>
            </a:r>
          </a:p>
        </p:txBody>
      </p:sp>
      <p:sp>
        <p:nvSpPr>
          <p:cNvPr id="345092" name="Rectangle 7"/>
          <p:cNvSpPr>
            <a:spLocks noChangeArrowheads="1"/>
          </p:cNvSpPr>
          <p:nvPr/>
        </p:nvSpPr>
        <p:spPr bwMode="auto">
          <a:xfrm>
            <a:off x="107950" y="274638"/>
            <a:ext cx="40671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カイン型人生観 （人本主義）</a:t>
            </a:r>
          </a:p>
        </p:txBody>
      </p:sp>
      <p:sp>
        <p:nvSpPr>
          <p:cNvPr id="345093" name="Rectangle 9"/>
          <p:cNvSpPr>
            <a:spLocks noChangeArrowheads="1"/>
          </p:cNvSpPr>
          <p:nvPr/>
        </p:nvSpPr>
        <p:spPr bwMode="auto">
          <a:xfrm>
            <a:off x="1509713" y="2441575"/>
            <a:ext cx="4106862" cy="36830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 内的な性向に従って天国へ行く道を遮り</a:t>
            </a:r>
          </a:p>
        </p:txBody>
      </p:sp>
      <p:sp>
        <p:nvSpPr>
          <p:cNvPr id="345094" name="Rectangle 10"/>
          <p:cNvSpPr>
            <a:spLocks noChangeArrowheads="1"/>
          </p:cNvSpPr>
          <p:nvPr/>
        </p:nvSpPr>
        <p:spPr bwMode="auto">
          <a:xfrm>
            <a:off x="1527175" y="2828925"/>
            <a:ext cx="450215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 </a:t>
            </a:r>
            <a:r>
              <a:rPr lang="ja-JP" altLang="ja-JP" sz="1800">
                <a:solidFill>
                  <a:schemeClr val="bg2"/>
                </a:solidFill>
                <a:latin typeface="ＭＳ Ｐゴシック" pitchFamily="34" charset="-128"/>
              </a:rPr>
              <a:t>外的な</a:t>
            </a:r>
            <a:r>
              <a:rPr lang="ja-JP" altLang="en-US" sz="1800">
                <a:solidFill>
                  <a:schemeClr val="bg2"/>
                </a:solidFill>
                <a:latin typeface="ＭＳ Ｐゴシック" pitchFamily="34" charset="-128"/>
              </a:rPr>
              <a:t>性向に従ってサタン側に行く道を</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開く</a:t>
            </a:r>
          </a:p>
        </p:txBody>
      </p:sp>
      <p:sp>
        <p:nvSpPr>
          <p:cNvPr id="345095" name="Rectangle 11"/>
          <p:cNvSpPr>
            <a:spLocks noChangeArrowheads="1"/>
          </p:cNvSpPr>
          <p:nvPr/>
        </p:nvSpPr>
        <p:spPr bwMode="auto">
          <a:xfrm>
            <a:off x="6059488" y="2630488"/>
            <a:ext cx="21494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人生観を生み出した</a:t>
            </a:r>
          </a:p>
        </p:txBody>
      </p:sp>
      <p:sp>
        <p:nvSpPr>
          <p:cNvPr id="345096" name="Rectangle 13"/>
          <p:cNvSpPr>
            <a:spLocks noChangeArrowheads="1"/>
          </p:cNvSpPr>
          <p:nvPr/>
        </p:nvSpPr>
        <p:spPr bwMode="auto">
          <a:xfrm>
            <a:off x="1744663" y="3346450"/>
            <a:ext cx="841375"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自然と</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人間を</a:t>
            </a:r>
          </a:p>
        </p:txBody>
      </p:sp>
      <p:sp>
        <p:nvSpPr>
          <p:cNvPr id="345097" name="Rectangle 14"/>
          <p:cNvSpPr>
            <a:spLocks noChangeArrowheads="1"/>
          </p:cNvSpPr>
          <p:nvPr/>
        </p:nvSpPr>
        <p:spPr bwMode="auto">
          <a:xfrm>
            <a:off x="360363" y="3932238"/>
            <a:ext cx="8783637" cy="366712"/>
          </a:xfrm>
          <a:prstGeom prst="rect">
            <a:avLst/>
          </a:prstGeom>
          <a:noFill/>
          <a:ln w="9525">
            <a:noFill/>
            <a:miter lim="800000"/>
            <a:headEnd/>
            <a:tailEnd/>
          </a:ln>
        </p:spPr>
        <p:txBody>
          <a:bodyPr>
            <a:spAutoFit/>
          </a:bodyPr>
          <a:lstStyle/>
          <a:p>
            <a:pPr latinLnBrk="0"/>
            <a:endParaRPr lang="ja-JP" altLang="en-US" sz="1800">
              <a:solidFill>
                <a:schemeClr val="bg2"/>
              </a:solidFill>
              <a:latin typeface="ＭＳ Ｐゴシック" pitchFamily="34" charset="-128"/>
            </a:endParaRPr>
          </a:p>
        </p:txBody>
      </p:sp>
      <p:sp>
        <p:nvSpPr>
          <p:cNvPr id="345098" name="AutoShape 15"/>
          <p:cNvSpPr>
            <a:spLocks noChangeArrowheads="1"/>
          </p:cNvSpPr>
          <p:nvPr/>
        </p:nvSpPr>
        <p:spPr bwMode="auto">
          <a:xfrm>
            <a:off x="1706563" y="3451225"/>
            <a:ext cx="936625" cy="431800"/>
          </a:xfrm>
          <a:prstGeom prst="bracePair">
            <a:avLst>
              <a:gd name="adj" fmla="val 8333"/>
            </a:avLst>
          </a:prstGeom>
          <a:noFill/>
          <a:ln w="19050">
            <a:solidFill>
              <a:schemeClr val="bg2"/>
            </a:solidFill>
            <a:round/>
            <a:headEnd/>
            <a:tailEnd/>
          </a:ln>
        </p:spPr>
        <p:txBody>
          <a:bodyPr wrap="none" anchor="ctr"/>
          <a:lstStyle/>
          <a:p>
            <a:pPr latinLnBrk="0"/>
            <a:endParaRPr lang="ja-JP" altLang="en-US">
              <a:latin typeface="ＭＳ Ｐゴシック" pitchFamily="34" charset="-128"/>
            </a:endParaRPr>
          </a:p>
        </p:txBody>
      </p:sp>
      <p:sp>
        <p:nvSpPr>
          <p:cNvPr id="345099" name="AutoShape 16"/>
          <p:cNvSpPr>
            <a:spLocks noChangeArrowheads="1"/>
          </p:cNvSpPr>
          <p:nvPr/>
        </p:nvSpPr>
        <p:spPr bwMode="auto">
          <a:xfrm>
            <a:off x="1509713" y="2530475"/>
            <a:ext cx="4598987" cy="576263"/>
          </a:xfrm>
          <a:prstGeom prst="bracePair">
            <a:avLst>
              <a:gd name="adj" fmla="val 8333"/>
            </a:avLst>
          </a:prstGeom>
          <a:noFill/>
          <a:ln w="19050">
            <a:solidFill>
              <a:schemeClr val="bg2"/>
            </a:solidFill>
            <a:round/>
            <a:headEnd/>
            <a:tailEnd/>
          </a:ln>
        </p:spPr>
        <p:txBody>
          <a:bodyPr wrap="none" anchor="ctr"/>
          <a:lstStyle/>
          <a:p>
            <a:pPr latinLnBrk="0"/>
            <a:endParaRPr lang="ja-JP" altLang="en-US">
              <a:latin typeface="ＭＳ Ｐゴシック" pitchFamily="34" charset="-128"/>
            </a:endParaRPr>
          </a:p>
        </p:txBody>
      </p:sp>
      <p:sp>
        <p:nvSpPr>
          <p:cNvPr id="345100" name="AutoShape 17"/>
          <p:cNvSpPr>
            <a:spLocks noChangeArrowheads="1"/>
          </p:cNvSpPr>
          <p:nvPr/>
        </p:nvSpPr>
        <p:spPr bwMode="auto">
          <a:xfrm>
            <a:off x="3500438" y="1279525"/>
            <a:ext cx="2286000" cy="1079500"/>
          </a:xfrm>
          <a:prstGeom prst="bracePair">
            <a:avLst>
              <a:gd name="adj" fmla="val 8333"/>
            </a:avLst>
          </a:prstGeom>
          <a:noFill/>
          <a:ln w="19050">
            <a:solidFill>
              <a:schemeClr val="bg2"/>
            </a:solidFill>
            <a:round/>
            <a:headEnd/>
            <a:tailEnd/>
          </a:ln>
        </p:spPr>
        <p:txBody>
          <a:bodyPr wrap="none" anchor="ctr"/>
          <a:lstStyle/>
          <a:p>
            <a:pPr latinLnBrk="0"/>
            <a:endParaRPr lang="ja-JP" altLang="en-US">
              <a:latin typeface="ＭＳ Ｐゴシック" pitchFamily="34" charset="-128"/>
            </a:endParaRPr>
          </a:p>
        </p:txBody>
      </p:sp>
      <p:sp>
        <p:nvSpPr>
          <p:cNvPr id="345101" name="Rectangle 18"/>
          <p:cNvSpPr>
            <a:spLocks noChangeArrowheads="1"/>
          </p:cNvSpPr>
          <p:nvPr/>
        </p:nvSpPr>
        <p:spPr bwMode="auto">
          <a:xfrm>
            <a:off x="395288" y="5678488"/>
            <a:ext cx="8748712" cy="366712"/>
          </a:xfrm>
          <a:prstGeom prst="rect">
            <a:avLst/>
          </a:prstGeom>
          <a:noFill/>
          <a:ln w="9525">
            <a:noFill/>
            <a:miter lim="800000"/>
            <a:headEnd/>
            <a:tailEnd/>
          </a:ln>
        </p:spPr>
        <p:txBody>
          <a:bodyPr>
            <a:spAutoFit/>
          </a:bodyPr>
          <a:lstStyle/>
          <a:p>
            <a:pPr latinLnBrk="0"/>
            <a:endParaRPr lang="en-US" altLang="ko-KR" sz="18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ext Box 2"/>
          <p:cNvSpPr txBox="1">
            <a:spLocks noChangeArrowheads="1"/>
          </p:cNvSpPr>
          <p:nvPr/>
        </p:nvSpPr>
        <p:spPr bwMode="auto">
          <a:xfrm>
            <a:off x="277813" y="254000"/>
            <a:ext cx="4159250" cy="474663"/>
          </a:xfrm>
          <a:prstGeom prst="rect">
            <a:avLst/>
          </a:prstGeom>
          <a:noFill/>
          <a:ln w="9525">
            <a:noFill/>
            <a:miter lim="800000"/>
            <a:headEnd/>
            <a:tailEnd/>
          </a:ln>
        </p:spPr>
        <p:txBody>
          <a:bodyPr wrap="none">
            <a:spAutoFit/>
          </a:bodyPr>
          <a:lstStyle/>
          <a:p>
            <a:pPr latinLnBrk="0">
              <a:lnSpc>
                <a:spcPct val="114000"/>
              </a:lnSpc>
            </a:pPr>
            <a:r>
              <a:rPr lang="ja-JP" altLang="en-US" sz="2200">
                <a:solidFill>
                  <a:schemeClr val="bg2"/>
                </a:solidFill>
                <a:latin typeface="ＭＳ Ｐゴシック" pitchFamily="34" charset="-128"/>
              </a:rPr>
              <a:t>（３） アベル型人生観 （神本主義）</a:t>
            </a:r>
            <a:endParaRPr lang="en-US" altLang="ko-KR" sz="2200">
              <a:solidFill>
                <a:schemeClr val="bg2"/>
              </a:solidFill>
              <a:latin typeface="ＭＳ Ｐゴシック" pitchFamily="34" charset="-128"/>
            </a:endParaRPr>
          </a:p>
        </p:txBody>
      </p:sp>
      <p:sp>
        <p:nvSpPr>
          <p:cNvPr id="346114" name="Rectangle 3"/>
          <p:cNvSpPr>
            <a:spLocks noChangeArrowheads="1"/>
          </p:cNvSpPr>
          <p:nvPr/>
        </p:nvSpPr>
        <p:spPr bwMode="auto">
          <a:xfrm>
            <a:off x="285750" y="4857750"/>
            <a:ext cx="8705850" cy="946150"/>
          </a:xfrm>
          <a:prstGeom prst="rect">
            <a:avLst/>
          </a:prstGeom>
          <a:noFill/>
          <a:ln w="9525">
            <a:noFill/>
            <a:miter lim="800000"/>
            <a:headEnd/>
            <a:tailEnd/>
          </a:ln>
        </p:spPr>
        <p:txBody>
          <a:bodyPr>
            <a:spAutoFit/>
          </a:bodyPr>
          <a:lstStyle/>
          <a:p>
            <a:pPr latinLnBrk="0"/>
            <a:r>
              <a:rPr lang="ja-JP" altLang="en-US" sz="2800">
                <a:solidFill>
                  <a:schemeClr val="tx2"/>
                </a:solidFill>
                <a:latin typeface="ＭＳ Ｐゴシック" pitchFamily="34" charset="-128"/>
              </a:rPr>
              <a:t>　</a:t>
            </a:r>
            <a:r>
              <a:rPr lang="ja-JP" altLang="en-US" sz="2800">
                <a:solidFill>
                  <a:schemeClr val="bg2"/>
                </a:solidFill>
                <a:latin typeface="ＭＳ Ｐゴシック" pitchFamily="34" charset="-128"/>
              </a:rPr>
              <a:t>結論</a:t>
            </a:r>
          </a:p>
          <a:p>
            <a:pPr latinLnBrk="0"/>
            <a:r>
              <a:rPr lang="ja-JP" altLang="en-US" sz="2800">
                <a:solidFill>
                  <a:srgbClr val="CC0000"/>
                </a:solidFill>
                <a:latin typeface="ＭＳ Ｐゴシック" pitchFamily="34" charset="-128"/>
              </a:rPr>
              <a:t>人類の人生観</a:t>
            </a:r>
            <a:r>
              <a:rPr lang="ko-KR" altLang="en-US" sz="2800">
                <a:solidFill>
                  <a:srgbClr val="CC0000"/>
                </a:solidFill>
                <a:latin typeface="ＭＳ Ｐゴシック" pitchFamily="34" charset="-128"/>
              </a:rPr>
              <a:t> </a:t>
            </a:r>
            <a:r>
              <a:rPr lang="ja-JP" altLang="en-US" sz="2800">
                <a:solidFill>
                  <a:srgbClr val="CC0000"/>
                </a:solidFill>
                <a:latin typeface="ＭＳ Ｐゴシック" pitchFamily="34" charset="-128"/>
              </a:rPr>
              <a:t>： 二つの人生観の中の一つである</a:t>
            </a:r>
          </a:p>
        </p:txBody>
      </p:sp>
      <p:sp>
        <p:nvSpPr>
          <p:cNvPr id="346115" name="Text Box 4"/>
          <p:cNvSpPr txBox="1">
            <a:spLocks noChangeArrowheads="1"/>
          </p:cNvSpPr>
          <p:nvPr/>
        </p:nvSpPr>
        <p:spPr bwMode="auto">
          <a:xfrm>
            <a:off x="950913" y="3589338"/>
            <a:ext cx="234315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カイン型の世界</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共</a:t>
            </a:r>
            <a:r>
              <a:rPr lang="en-US" altLang="ja-JP" sz="2000">
                <a:solidFill>
                  <a:schemeClr val="bg2"/>
                </a:solidFill>
                <a:latin typeface="ＭＳ Ｐゴシック" pitchFamily="34" charset="-128"/>
              </a:rPr>
              <a:t>)</a:t>
            </a:r>
          </a:p>
          <a:p>
            <a:pPr latinLnBrk="0"/>
            <a:r>
              <a:rPr lang="ja-JP" altLang="en-US" sz="2000">
                <a:solidFill>
                  <a:schemeClr val="bg2"/>
                </a:solidFill>
                <a:latin typeface="ＭＳ Ｐゴシック" pitchFamily="34" charset="-128"/>
              </a:rPr>
              <a:t>アベル型の世界</a:t>
            </a:r>
            <a:r>
              <a:rPr lang="en-US" altLang="ko-KR" sz="2000">
                <a:solidFill>
                  <a:schemeClr val="bg2"/>
                </a:solidFill>
                <a:latin typeface="ＭＳ Ｐゴシック" pitchFamily="34" charset="-128"/>
              </a:rPr>
              <a:t>(</a:t>
            </a:r>
            <a:r>
              <a:rPr lang="ja-JP" altLang="en-US" sz="2000">
                <a:solidFill>
                  <a:schemeClr val="bg2"/>
                </a:solidFill>
                <a:latin typeface="ＭＳ Ｐゴシック" pitchFamily="34" charset="-128"/>
              </a:rPr>
              <a:t>民</a:t>
            </a:r>
            <a:r>
              <a:rPr lang="en-US" altLang="ko-KR" sz="2000">
                <a:solidFill>
                  <a:schemeClr val="bg2"/>
                </a:solidFill>
                <a:latin typeface="ＭＳ Ｐゴシック" pitchFamily="34" charset="-128"/>
              </a:rPr>
              <a:t>)</a:t>
            </a:r>
          </a:p>
        </p:txBody>
      </p:sp>
      <p:sp>
        <p:nvSpPr>
          <p:cNvPr id="346116" name="Rectangle 5"/>
          <p:cNvSpPr>
            <a:spLocks noChangeArrowheads="1"/>
          </p:cNvSpPr>
          <p:nvPr/>
        </p:nvSpPr>
        <p:spPr bwMode="auto">
          <a:xfrm>
            <a:off x="3359150" y="3602038"/>
            <a:ext cx="5322888"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この二つの世界を成すためにはそのための</a:t>
            </a:r>
            <a:r>
              <a:rPr lang="ko-KR" altLang="en-US" sz="2000">
                <a:solidFill>
                  <a:schemeClr val="bg2"/>
                </a:solidFill>
                <a:latin typeface="ＭＳ Ｐゴシック" pitchFamily="34" charset="-128"/>
              </a:rPr>
              <a:t> </a:t>
            </a:r>
            <a:endParaRPr lang="ko-KR"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二つの型の人生観が確立されなければならない</a:t>
            </a:r>
            <a:endParaRPr lang="en-US" altLang="ko-KR" sz="2000">
              <a:solidFill>
                <a:schemeClr val="bg2"/>
              </a:solidFill>
              <a:latin typeface="ＭＳ Ｐゴシック" pitchFamily="34" charset="-128"/>
            </a:endParaRPr>
          </a:p>
        </p:txBody>
      </p:sp>
      <p:sp>
        <p:nvSpPr>
          <p:cNvPr id="346117" name="Rectangle 6"/>
          <p:cNvSpPr>
            <a:spLocks noChangeArrowheads="1"/>
          </p:cNvSpPr>
          <p:nvPr/>
        </p:nvSpPr>
        <p:spPr bwMode="auto">
          <a:xfrm>
            <a:off x="500063" y="3722688"/>
            <a:ext cx="4873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５）</a:t>
            </a:r>
          </a:p>
        </p:txBody>
      </p:sp>
      <p:sp>
        <p:nvSpPr>
          <p:cNvPr id="346118" name="AutoShape 7"/>
          <p:cNvSpPr>
            <a:spLocks noChangeArrowheads="1"/>
          </p:cNvSpPr>
          <p:nvPr/>
        </p:nvSpPr>
        <p:spPr bwMode="auto">
          <a:xfrm>
            <a:off x="928688" y="3719513"/>
            <a:ext cx="2382837" cy="490537"/>
          </a:xfrm>
          <a:prstGeom prst="bracePair">
            <a:avLst>
              <a:gd name="adj" fmla="val 8333"/>
            </a:avLst>
          </a:prstGeom>
          <a:noFill/>
          <a:ln w="19050">
            <a:solidFill>
              <a:schemeClr val="bg2"/>
            </a:solidFill>
            <a:round/>
            <a:headEnd/>
            <a:tailEnd/>
          </a:ln>
        </p:spPr>
        <p:txBody>
          <a:bodyPr wrap="none" anchor="ctr"/>
          <a:lstStyle/>
          <a:p>
            <a:pPr latinLnBrk="0"/>
            <a:endParaRPr lang="ja-JP" altLang="en-US"/>
          </a:p>
        </p:txBody>
      </p:sp>
      <p:sp>
        <p:nvSpPr>
          <p:cNvPr id="346119" name="正方形/長方形 7"/>
          <p:cNvSpPr>
            <a:spLocks noChangeArrowheads="1"/>
          </p:cNvSpPr>
          <p:nvPr/>
        </p:nvSpPr>
        <p:spPr bwMode="auto">
          <a:xfrm>
            <a:off x="276225" y="873125"/>
            <a:ext cx="8429625" cy="2754313"/>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   １） 中世人たちの本性的な追求は、このような外的なものにのみとどまった</a:t>
            </a:r>
            <a:endParaRPr lang="en-US" altLang="ja-JP"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のではなく、</a:t>
            </a:r>
            <a:r>
              <a:rPr lang="ja-JP" altLang="ja-JP" sz="2000">
                <a:solidFill>
                  <a:schemeClr val="bg2"/>
                </a:solidFill>
                <a:latin typeface="ＭＳ Ｐゴシック" pitchFamily="34" charset="-128"/>
              </a:rPr>
              <a:t>一方では</a:t>
            </a:r>
            <a:r>
              <a:rPr lang="ja-JP" altLang="en-US" sz="2000">
                <a:solidFill>
                  <a:schemeClr val="bg2"/>
                </a:solidFill>
                <a:latin typeface="ＭＳ Ｐゴシック" pitchFamily="34" charset="-128"/>
              </a:rPr>
              <a:t>より内的なものを追求するようになった</a:t>
            </a:r>
            <a:endParaRPr lang="en-US" altLang="ko-KR" sz="2000">
              <a:solidFill>
                <a:schemeClr val="bg2"/>
              </a:solidFill>
              <a:latin typeface="ＭＳ Ｐゴシック" pitchFamily="34" charset="-128"/>
            </a:endParaRPr>
          </a:p>
          <a:p>
            <a:pPr latinLnBrk="0">
              <a:lnSpc>
                <a:spcPct val="114000"/>
              </a:lnSpc>
              <a:spcBef>
                <a:spcPts val="600"/>
              </a:spcBef>
            </a:pPr>
            <a:r>
              <a:rPr lang="ja-JP" altLang="en-US" sz="2000">
                <a:solidFill>
                  <a:schemeClr val="bg2"/>
                </a:solidFill>
                <a:latin typeface="ＭＳ Ｐゴシック" pitchFamily="34" charset="-128"/>
              </a:rPr>
              <a:t>   ２） 彼らの本性の内的追求が、ヘブライズム復古運動を発生せしめることに</a:t>
            </a:r>
            <a:endParaRPr lang="en-US" altLang="ja-JP"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よって宗教改革運動が起こった</a:t>
            </a:r>
            <a:endParaRPr lang="en-US" altLang="ko-KR" sz="2000">
              <a:solidFill>
                <a:schemeClr val="bg2"/>
              </a:solidFill>
              <a:latin typeface="ＭＳ Ｐゴシック" pitchFamily="34" charset="-128"/>
            </a:endParaRPr>
          </a:p>
          <a:p>
            <a:pPr latinLnBrk="0">
              <a:lnSpc>
                <a:spcPct val="114000"/>
              </a:lnSpc>
              <a:spcBef>
                <a:spcPts val="600"/>
              </a:spcBef>
            </a:pPr>
            <a:r>
              <a:rPr lang="ja-JP" altLang="en-US" sz="2000">
                <a:solidFill>
                  <a:schemeClr val="bg2"/>
                </a:solidFill>
                <a:latin typeface="ＭＳ Ｐゴシック" pitchFamily="34" charset="-128"/>
              </a:rPr>
              <a:t>   ３） アベル型人生観は、彼らをより高次的に神を指向するように導いた</a:t>
            </a:r>
            <a:endParaRPr lang="en-US" altLang="ko-KR" sz="2000">
              <a:solidFill>
                <a:schemeClr val="bg2"/>
              </a:solidFill>
              <a:latin typeface="ＭＳ Ｐゴシック" pitchFamily="34" charset="-128"/>
            </a:endParaRPr>
          </a:p>
          <a:p>
            <a:pPr latinLnBrk="0">
              <a:lnSpc>
                <a:spcPct val="114000"/>
              </a:lnSpc>
              <a:spcBef>
                <a:spcPts val="600"/>
              </a:spcBef>
            </a:pPr>
            <a:r>
              <a:rPr lang="ja-JP" altLang="en-US" sz="2000">
                <a:solidFill>
                  <a:schemeClr val="bg2"/>
                </a:solidFill>
                <a:latin typeface="ＭＳ Ｐゴシック" pitchFamily="34" charset="-128"/>
              </a:rPr>
              <a:t>   ４） アベル的人生観に該当する人物</a:t>
            </a:r>
          </a:p>
          <a:p>
            <a:pPr latinLnBrk="0">
              <a:lnSpc>
                <a:spcPct val="114000"/>
              </a:lnSpc>
            </a:pPr>
            <a:r>
              <a:rPr lang="ja-JP" altLang="en-US" sz="2000">
                <a:solidFill>
                  <a:schemeClr val="bg2"/>
                </a:solidFill>
                <a:latin typeface="ＭＳ Ｐゴシック" pitchFamily="34" charset="-128"/>
              </a:rPr>
              <a:t>   　  （カント、フィヒテ、シェリング）</a:t>
            </a:r>
            <a:endParaRPr lang="ja-JP" altLang="en-US" sz="2000"/>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ext Box 2"/>
          <p:cNvSpPr txBox="1">
            <a:spLocks noChangeArrowheads="1"/>
          </p:cNvSpPr>
          <p:nvPr/>
        </p:nvSpPr>
        <p:spPr bwMode="auto">
          <a:xfrm>
            <a:off x="142875" y="117475"/>
            <a:ext cx="5770563" cy="5492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en-US" altLang="ja-JP" sz="3000">
                <a:solidFill>
                  <a:schemeClr val="bg2"/>
                </a:solidFill>
                <a:latin typeface="ＭＳ Ｐゴシック" pitchFamily="34" charset="-128"/>
              </a:rPr>
              <a:t>4</a:t>
            </a:r>
            <a:r>
              <a:rPr lang="ja-JP" altLang="en-US" sz="3000">
                <a:solidFill>
                  <a:schemeClr val="bg2"/>
                </a:solidFill>
                <a:latin typeface="ＭＳ Ｐゴシック" pitchFamily="34" charset="-128"/>
              </a:rPr>
              <a:t>．政治、経済および思想の成熟期</a:t>
            </a:r>
          </a:p>
        </p:txBody>
      </p:sp>
      <p:sp>
        <p:nvSpPr>
          <p:cNvPr id="347138" name="Text Box 3"/>
          <p:cNvSpPr txBox="1">
            <a:spLocks noChangeArrowheads="1"/>
          </p:cNvSpPr>
          <p:nvPr/>
        </p:nvSpPr>
        <p:spPr bwMode="auto">
          <a:xfrm>
            <a:off x="785813" y="714375"/>
            <a:ext cx="5973762"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フランス</a:t>
            </a:r>
            <a:r>
              <a:rPr lang="ko-KR" altLang="en-US" sz="2000">
                <a:solidFill>
                  <a:schemeClr val="bg2"/>
                </a:solidFill>
                <a:latin typeface="ＭＳ Ｐゴシック" pitchFamily="34" charset="-128"/>
              </a:rPr>
              <a:t>革命</a:t>
            </a:r>
            <a:r>
              <a:rPr lang="ja-JP" altLang="en-US" sz="2000">
                <a:solidFill>
                  <a:schemeClr val="bg2"/>
                </a:solidFill>
                <a:latin typeface="ＭＳ Ｐゴシック" pitchFamily="34" charset="-128"/>
              </a:rPr>
              <a:t>と英国の産業</a:t>
            </a:r>
            <a:r>
              <a:rPr lang="ko-KR" altLang="en-US" sz="2000">
                <a:solidFill>
                  <a:schemeClr val="bg2"/>
                </a:solidFill>
                <a:latin typeface="ＭＳ Ｐゴシック" pitchFamily="34" charset="-128"/>
              </a:rPr>
              <a:t>革命</a:t>
            </a:r>
            <a:r>
              <a:rPr lang="ja-JP" altLang="en-US" sz="2000">
                <a:solidFill>
                  <a:schemeClr val="bg2"/>
                </a:solidFill>
                <a:latin typeface="ＭＳ Ｐゴシック" pitchFamily="34" charset="-128"/>
              </a:rPr>
              <a:t>以後</a:t>
            </a:r>
            <a:r>
              <a:rPr lang="ko-KR" altLang="en-US" sz="2000">
                <a:solidFill>
                  <a:schemeClr val="bg2"/>
                </a:solidFill>
                <a:latin typeface="ＭＳ Ｐゴシック" pitchFamily="34" charset="-128"/>
              </a:rPr>
              <a:t> </a:t>
            </a:r>
            <a:endParaRPr lang="ko-KR"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第</a:t>
            </a:r>
            <a:r>
              <a:rPr lang="en-US" altLang="ko-KR" sz="2000">
                <a:solidFill>
                  <a:schemeClr val="bg2"/>
                </a:solidFill>
                <a:latin typeface="ＭＳ Ｐゴシック" pitchFamily="34" charset="-128"/>
              </a:rPr>
              <a:t>1</a:t>
            </a:r>
            <a:r>
              <a:rPr lang="ja-JP" altLang="en-US" sz="2000">
                <a:solidFill>
                  <a:schemeClr val="bg2"/>
                </a:solidFill>
                <a:latin typeface="ＭＳ Ｐゴシック" pitchFamily="34" charset="-128"/>
              </a:rPr>
              <a:t>次世界大戦が終了するまでの</a:t>
            </a:r>
            <a:r>
              <a:rPr lang="en-US" altLang="ko-KR" sz="2000">
                <a:solidFill>
                  <a:schemeClr val="bg2"/>
                </a:solidFill>
                <a:latin typeface="ＭＳ Ｐゴシック" pitchFamily="34" charset="-128"/>
              </a:rPr>
              <a:t>130</a:t>
            </a:r>
            <a:r>
              <a:rPr lang="ja-JP" altLang="en-US" sz="2000">
                <a:solidFill>
                  <a:schemeClr val="bg2"/>
                </a:solidFill>
                <a:latin typeface="ＭＳ Ｐゴシック" pitchFamily="34" charset="-128"/>
              </a:rPr>
              <a:t>年（</a:t>
            </a:r>
            <a:r>
              <a:rPr lang="en-US" altLang="ja-JP" sz="2000">
                <a:solidFill>
                  <a:schemeClr val="bg2"/>
                </a:solidFill>
                <a:latin typeface="ＭＳ Ｐゴシック" pitchFamily="34" charset="-128"/>
              </a:rPr>
              <a:t>1789</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1918</a:t>
            </a:r>
            <a:r>
              <a:rPr lang="ja-JP" altLang="en-US" sz="2000">
                <a:solidFill>
                  <a:schemeClr val="bg2"/>
                </a:solidFill>
                <a:latin typeface="ＭＳ Ｐゴシック" pitchFamily="34" charset="-128"/>
              </a:rPr>
              <a:t>）</a:t>
            </a:r>
            <a:endParaRPr lang="en-US" altLang="ko-KR" sz="2000">
              <a:solidFill>
                <a:schemeClr val="bg2"/>
              </a:solidFill>
              <a:latin typeface="ＭＳ Ｐゴシック" pitchFamily="34" charset="-128"/>
            </a:endParaRPr>
          </a:p>
        </p:txBody>
      </p:sp>
      <p:sp>
        <p:nvSpPr>
          <p:cNvPr id="347139" name="Text Box 4"/>
          <p:cNvSpPr txBox="1">
            <a:spLocks noChangeArrowheads="1"/>
          </p:cNvSpPr>
          <p:nvPr/>
        </p:nvSpPr>
        <p:spPr bwMode="auto">
          <a:xfrm>
            <a:off x="4846638" y="5145088"/>
            <a:ext cx="2778125" cy="777875"/>
          </a:xfrm>
          <a:prstGeom prst="rect">
            <a:avLst/>
          </a:prstGeom>
          <a:noFill/>
          <a:ln w="9525">
            <a:noFill/>
            <a:miter lim="800000"/>
            <a:headEnd/>
            <a:tailEnd/>
          </a:ln>
        </p:spPr>
        <p:txBody>
          <a:bodyPr>
            <a:spAutoFit/>
          </a:bodyPr>
          <a:lstStyle/>
          <a:p>
            <a:pPr latinLnBrk="0"/>
            <a:r>
              <a:rPr lang="ja-JP" altLang="en-US" sz="1500">
                <a:solidFill>
                  <a:schemeClr val="bg2"/>
                </a:solidFill>
                <a:latin typeface="ＭＳ Ｐゴシック" pitchFamily="34" charset="-128"/>
              </a:rPr>
              <a:t>熱狂的なキリスト教信徒たちが</a:t>
            </a:r>
            <a:endParaRPr lang="en-US" altLang="ja-JP" sz="1500">
              <a:solidFill>
                <a:schemeClr val="bg2"/>
              </a:solidFill>
              <a:latin typeface="ＭＳ Ｐゴシック" pitchFamily="34" charset="-128"/>
            </a:endParaRPr>
          </a:p>
          <a:p>
            <a:pPr latinLnBrk="0"/>
            <a:r>
              <a:rPr lang="ja-JP" altLang="en-US" sz="1500">
                <a:solidFill>
                  <a:schemeClr val="bg2"/>
                </a:solidFill>
                <a:latin typeface="ＭＳ Ｐゴシック" pitchFamily="34" charset="-128"/>
              </a:rPr>
              <a:t>新教の自由を求め絶対主義と</a:t>
            </a:r>
            <a:endParaRPr lang="en-US" altLang="ja-JP" sz="1500">
              <a:solidFill>
                <a:schemeClr val="bg2"/>
              </a:solidFill>
              <a:latin typeface="ＭＳ Ｐゴシック" pitchFamily="34" charset="-128"/>
            </a:endParaRPr>
          </a:p>
          <a:p>
            <a:pPr latinLnBrk="0"/>
            <a:r>
              <a:rPr lang="ja-JP" altLang="en-US" sz="1500">
                <a:solidFill>
                  <a:schemeClr val="bg2"/>
                </a:solidFill>
                <a:latin typeface="ＭＳ Ｐゴシック" pitchFamily="34" charset="-128"/>
              </a:rPr>
              <a:t>戦い</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勝利し実現</a:t>
            </a:r>
            <a:endParaRPr lang="ko-KR" altLang="en-US" sz="1500">
              <a:solidFill>
                <a:schemeClr val="bg2"/>
              </a:solidFill>
              <a:latin typeface="ＭＳ Ｐゴシック" pitchFamily="34" charset="-128"/>
            </a:endParaRPr>
          </a:p>
        </p:txBody>
      </p:sp>
      <p:sp>
        <p:nvSpPr>
          <p:cNvPr id="347140" name="Rectangle 5"/>
          <p:cNvSpPr>
            <a:spLocks noChangeArrowheads="1"/>
          </p:cNvSpPr>
          <p:nvPr/>
        </p:nvSpPr>
        <p:spPr bwMode="auto">
          <a:xfrm>
            <a:off x="214313" y="1603375"/>
            <a:ext cx="214947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政治の成熟</a:t>
            </a:r>
          </a:p>
        </p:txBody>
      </p:sp>
      <p:sp>
        <p:nvSpPr>
          <p:cNvPr id="347141" name="Rectangle 6"/>
          <p:cNvSpPr>
            <a:spLocks noChangeArrowheads="1"/>
          </p:cNvSpPr>
          <p:nvPr/>
        </p:nvSpPr>
        <p:spPr bwMode="auto">
          <a:xfrm>
            <a:off x="571500" y="2071688"/>
            <a:ext cx="1587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a:t>
            </a:r>
            <a:r>
              <a:rPr lang="ko-KR" altLang="en-US" sz="2000">
                <a:solidFill>
                  <a:schemeClr val="bg2"/>
                </a:solidFill>
                <a:latin typeface="ＭＳ Ｐゴシック" pitchFamily="34" charset="-128"/>
              </a:rPr>
              <a:t>民主主義</a:t>
            </a:r>
            <a:endParaRPr lang="ja-JP" altLang="en-US" sz="2000">
              <a:solidFill>
                <a:schemeClr val="bg2"/>
              </a:solidFill>
              <a:latin typeface="ＭＳ Ｐゴシック" pitchFamily="34" charset="-128"/>
            </a:endParaRPr>
          </a:p>
        </p:txBody>
      </p:sp>
      <p:sp>
        <p:nvSpPr>
          <p:cNvPr id="347142" name="Rectangle 7"/>
          <p:cNvSpPr>
            <a:spLocks noChangeArrowheads="1"/>
          </p:cNvSpPr>
          <p:nvPr/>
        </p:nvSpPr>
        <p:spPr bwMode="auto">
          <a:xfrm>
            <a:off x="4794250" y="2571750"/>
            <a:ext cx="2786063" cy="396875"/>
          </a:xfrm>
          <a:prstGeom prst="rect">
            <a:avLst/>
          </a:prstGeom>
          <a:noFill/>
          <a:ln w="9525">
            <a:noFill/>
            <a:miter lim="800000"/>
            <a:headEnd/>
            <a:tailEnd/>
          </a:ln>
        </p:spPr>
        <p:txBody>
          <a:bodyPr>
            <a:spAutoFit/>
          </a:bodyPr>
          <a:lstStyle/>
          <a:p>
            <a:pPr algn="ctr" latinLnBrk="0"/>
            <a:r>
              <a:rPr lang="ja-JP" altLang="en-US" sz="2000">
                <a:solidFill>
                  <a:schemeClr val="bg2"/>
                </a:solidFill>
                <a:latin typeface="ＭＳ Ｐゴシック" pitchFamily="34" charset="-128"/>
              </a:rPr>
              <a:t>フランス</a:t>
            </a:r>
            <a:r>
              <a:rPr lang="ko-KR" altLang="en-US" sz="2000">
                <a:solidFill>
                  <a:schemeClr val="bg2"/>
                </a:solidFill>
                <a:latin typeface="ＭＳ Ｐゴシック" pitchFamily="34" charset="-128"/>
              </a:rPr>
              <a:t>革命</a:t>
            </a:r>
            <a:endParaRPr lang="ja-JP" altLang="en-US" sz="2000">
              <a:solidFill>
                <a:schemeClr val="bg2"/>
              </a:solidFill>
              <a:latin typeface="ＭＳ Ｐゴシック" pitchFamily="34" charset="-128"/>
            </a:endParaRPr>
          </a:p>
        </p:txBody>
      </p:sp>
      <p:sp>
        <p:nvSpPr>
          <p:cNvPr id="347143" name="Rectangle 8"/>
          <p:cNvSpPr>
            <a:spLocks noChangeArrowheads="1"/>
          </p:cNvSpPr>
          <p:nvPr/>
        </p:nvSpPr>
        <p:spPr bwMode="auto">
          <a:xfrm>
            <a:off x="4794250" y="4745038"/>
            <a:ext cx="2786063" cy="396875"/>
          </a:xfrm>
          <a:prstGeom prst="rect">
            <a:avLst/>
          </a:prstGeom>
          <a:noFill/>
          <a:ln w="9525">
            <a:noFill/>
            <a:miter lim="800000"/>
            <a:headEnd/>
            <a:tailEnd/>
          </a:ln>
        </p:spPr>
        <p:txBody>
          <a:bodyPr>
            <a:spAutoFit/>
          </a:bodyPr>
          <a:lstStyle/>
          <a:p>
            <a:pPr algn="ctr" latinLnBrk="0"/>
            <a:r>
              <a:rPr lang="ja-JP" altLang="en-US" sz="2000">
                <a:solidFill>
                  <a:schemeClr val="bg2"/>
                </a:solidFill>
                <a:latin typeface="ＭＳ Ｐゴシック" pitchFamily="34" charset="-128"/>
              </a:rPr>
              <a:t>英国・米国の民主</a:t>
            </a:r>
            <a:r>
              <a:rPr lang="ko-KR" altLang="en-US" sz="2000">
                <a:solidFill>
                  <a:schemeClr val="bg2"/>
                </a:solidFill>
                <a:latin typeface="ＭＳ Ｐゴシック" pitchFamily="34" charset="-128"/>
              </a:rPr>
              <a:t>革命</a:t>
            </a:r>
          </a:p>
        </p:txBody>
      </p:sp>
      <p:sp>
        <p:nvSpPr>
          <p:cNvPr id="347144" name="Rectangle 9"/>
          <p:cNvSpPr>
            <a:spLocks noChangeArrowheads="1"/>
          </p:cNvSpPr>
          <p:nvPr/>
        </p:nvSpPr>
        <p:spPr bwMode="auto">
          <a:xfrm>
            <a:off x="4848225" y="2981325"/>
            <a:ext cx="2776538" cy="1006475"/>
          </a:xfrm>
          <a:prstGeom prst="rect">
            <a:avLst/>
          </a:prstGeom>
          <a:noFill/>
          <a:ln w="9525">
            <a:noFill/>
            <a:miter lim="800000"/>
            <a:headEnd/>
            <a:tailEnd/>
          </a:ln>
        </p:spPr>
        <p:txBody>
          <a:bodyPr>
            <a:spAutoFit/>
          </a:bodyPr>
          <a:lstStyle/>
          <a:p>
            <a:pPr latinLnBrk="0"/>
            <a:r>
              <a:rPr lang="ja-JP" altLang="en-US" sz="1500">
                <a:solidFill>
                  <a:schemeClr val="bg2"/>
                </a:solidFill>
                <a:latin typeface="ＭＳ Ｐゴシック" pitchFamily="34" charset="-128"/>
              </a:rPr>
              <a:t>無神論</a:t>
            </a:r>
            <a:r>
              <a:rPr lang="ko-KR" altLang="en-US" sz="1500">
                <a:solidFill>
                  <a:schemeClr val="bg2"/>
                </a:solidFill>
                <a:latin typeface="ＭＳ Ｐゴシック" pitchFamily="34" charset="-128"/>
              </a:rPr>
              <a:t> </a:t>
            </a:r>
            <a:r>
              <a:rPr lang="ja-JP" altLang="en-US" sz="1500">
                <a:solidFill>
                  <a:schemeClr val="bg2"/>
                </a:solidFill>
                <a:latin typeface="ＭＳ Ｐゴシック" pitchFamily="34" charset="-128"/>
              </a:rPr>
              <a:t>および唯物論の追従者</a:t>
            </a:r>
            <a:endParaRPr lang="en-US" altLang="ja-JP" sz="1500">
              <a:solidFill>
                <a:schemeClr val="bg2"/>
              </a:solidFill>
              <a:latin typeface="ＭＳ Ｐゴシック" pitchFamily="34" charset="-128"/>
            </a:endParaRPr>
          </a:p>
          <a:p>
            <a:pPr latinLnBrk="0"/>
            <a:r>
              <a:rPr lang="ja-JP" altLang="en-US" sz="1500">
                <a:solidFill>
                  <a:schemeClr val="bg2"/>
                </a:solidFill>
                <a:latin typeface="ＭＳ Ｐゴシック" pitchFamily="34" charset="-128"/>
              </a:rPr>
              <a:t>達が、絶対主義社会の旧制度</a:t>
            </a:r>
            <a:endParaRPr lang="en-US" altLang="ja-JP" sz="1500">
              <a:solidFill>
                <a:schemeClr val="bg2"/>
              </a:solidFill>
              <a:latin typeface="ＭＳ Ｐゴシック" pitchFamily="34" charset="-128"/>
            </a:endParaRPr>
          </a:p>
          <a:p>
            <a:pPr latinLnBrk="0"/>
            <a:r>
              <a:rPr lang="ja-JP" altLang="en-US" sz="1500">
                <a:solidFill>
                  <a:schemeClr val="bg2"/>
                </a:solidFill>
                <a:latin typeface="ＭＳ Ｐゴシック" pitchFamily="34" charset="-128"/>
              </a:rPr>
              <a:t>の残骸を打破しようとする意識が高潮</a:t>
            </a:r>
            <a:endParaRPr lang="ko-KR" altLang="en-US" sz="1500">
              <a:solidFill>
                <a:schemeClr val="bg2"/>
              </a:solidFill>
              <a:latin typeface="ＭＳ Ｐゴシック" pitchFamily="34" charset="-128"/>
            </a:endParaRPr>
          </a:p>
        </p:txBody>
      </p:sp>
      <p:sp>
        <p:nvSpPr>
          <p:cNvPr id="358410" name="AutoShape 10"/>
          <p:cNvSpPr>
            <a:spLocks noChangeArrowheads="1"/>
          </p:cNvSpPr>
          <p:nvPr/>
        </p:nvSpPr>
        <p:spPr bwMode="auto">
          <a:xfrm>
            <a:off x="1506538" y="3913188"/>
            <a:ext cx="144462" cy="287337"/>
          </a:xfrm>
          <a:prstGeom prst="rightArrow">
            <a:avLst>
              <a:gd name="adj1" fmla="val 50000"/>
              <a:gd name="adj2" fmla="val 2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47146" name="AutoShape 12"/>
          <p:cNvSpPr>
            <a:spLocks noChangeArrowheads="1"/>
          </p:cNvSpPr>
          <p:nvPr/>
        </p:nvSpPr>
        <p:spPr bwMode="auto">
          <a:xfrm>
            <a:off x="461963" y="3697288"/>
            <a:ext cx="1009650" cy="720725"/>
          </a:xfrm>
          <a:prstGeom prst="roundRect">
            <a:avLst>
              <a:gd name="adj" fmla="val 16667"/>
            </a:avLst>
          </a:prstGeom>
          <a:solidFill>
            <a:schemeClr val="folHlink"/>
          </a:solidFill>
          <a:ln w="9525">
            <a:solidFill>
              <a:schemeClr val="bg2"/>
            </a:solidFill>
            <a:round/>
            <a:headEnd/>
            <a:tailEnd/>
          </a:ln>
        </p:spPr>
        <p:txBody>
          <a:bodyPr wrap="none" anchor="ctr"/>
          <a:lstStyle/>
          <a:p>
            <a:pPr algn="ctr" latinLnBrk="0"/>
            <a:r>
              <a:rPr lang="ja-JP" altLang="en-US" sz="1800">
                <a:latin typeface="ＭＳ Ｐゴシック" pitchFamily="34" charset="-128"/>
              </a:rPr>
              <a:t>中世</a:t>
            </a:r>
          </a:p>
          <a:p>
            <a:pPr algn="ctr" latinLnBrk="0"/>
            <a:r>
              <a:rPr lang="ja-JP" altLang="en-US" sz="1800">
                <a:latin typeface="ＭＳ Ｐゴシック" pitchFamily="34" charset="-128"/>
              </a:rPr>
              <a:t>封建社会</a:t>
            </a:r>
          </a:p>
        </p:txBody>
      </p:sp>
      <p:sp>
        <p:nvSpPr>
          <p:cNvPr id="347147" name="AutoShape 13"/>
          <p:cNvSpPr>
            <a:spLocks noChangeArrowheads="1"/>
          </p:cNvSpPr>
          <p:nvPr/>
        </p:nvSpPr>
        <p:spPr bwMode="auto">
          <a:xfrm>
            <a:off x="1687513" y="3697288"/>
            <a:ext cx="936625" cy="720725"/>
          </a:xfrm>
          <a:prstGeom prst="roundRect">
            <a:avLst>
              <a:gd name="adj" fmla="val 16667"/>
            </a:avLst>
          </a:prstGeom>
          <a:solidFill>
            <a:schemeClr val="folHlink"/>
          </a:solidFill>
          <a:ln w="9525">
            <a:solidFill>
              <a:schemeClr val="bg2"/>
            </a:solidFill>
            <a:round/>
            <a:headEnd/>
            <a:tailEnd/>
          </a:ln>
        </p:spPr>
        <p:txBody>
          <a:bodyPr wrap="none" anchor="ctr"/>
          <a:lstStyle/>
          <a:p>
            <a:pPr algn="ctr" latinLnBrk="0"/>
            <a:r>
              <a:rPr lang="ja-JP" altLang="en-US" sz="1800">
                <a:latin typeface="ＭＳ Ｐゴシック" pitchFamily="34" charset="-128"/>
              </a:rPr>
              <a:t>君主</a:t>
            </a:r>
          </a:p>
          <a:p>
            <a:pPr algn="ctr" latinLnBrk="0"/>
            <a:r>
              <a:rPr lang="ja-JP" altLang="en-US" sz="1800">
                <a:latin typeface="ＭＳ Ｐゴシック" pitchFamily="34" charset="-128"/>
              </a:rPr>
              <a:t>社会</a:t>
            </a:r>
          </a:p>
        </p:txBody>
      </p:sp>
      <p:sp>
        <p:nvSpPr>
          <p:cNvPr id="347148" name="AutoShape 14"/>
          <p:cNvSpPr>
            <a:spLocks noChangeArrowheads="1"/>
          </p:cNvSpPr>
          <p:nvPr/>
        </p:nvSpPr>
        <p:spPr bwMode="auto">
          <a:xfrm>
            <a:off x="2838450" y="3697288"/>
            <a:ext cx="936625" cy="720725"/>
          </a:xfrm>
          <a:prstGeom prst="roundRect">
            <a:avLst>
              <a:gd name="adj" fmla="val 16667"/>
            </a:avLst>
          </a:prstGeom>
          <a:solidFill>
            <a:schemeClr val="folHlink"/>
          </a:solidFill>
          <a:ln w="9525">
            <a:solidFill>
              <a:schemeClr val="bg2"/>
            </a:solidFill>
            <a:round/>
            <a:headEnd/>
            <a:tailEnd/>
          </a:ln>
        </p:spPr>
        <p:txBody>
          <a:bodyPr wrap="none" anchor="ctr"/>
          <a:lstStyle/>
          <a:p>
            <a:pPr algn="ctr" latinLnBrk="0"/>
            <a:r>
              <a:rPr lang="ja-JP" altLang="en-US" sz="1800">
                <a:latin typeface="ＭＳ Ｐゴシック" pitchFamily="34" charset="-128"/>
              </a:rPr>
              <a:t>民主</a:t>
            </a:r>
          </a:p>
          <a:p>
            <a:pPr algn="ctr" latinLnBrk="0"/>
            <a:r>
              <a:rPr lang="ja-JP" altLang="en-US" sz="1800">
                <a:latin typeface="ＭＳ Ｐゴシック" pitchFamily="34" charset="-128"/>
              </a:rPr>
              <a:t>社会</a:t>
            </a:r>
          </a:p>
        </p:txBody>
      </p:sp>
      <p:sp>
        <p:nvSpPr>
          <p:cNvPr id="347149" name="AutoShape 15"/>
          <p:cNvSpPr>
            <a:spLocks noChangeArrowheads="1"/>
          </p:cNvSpPr>
          <p:nvPr/>
        </p:nvSpPr>
        <p:spPr bwMode="auto">
          <a:xfrm>
            <a:off x="3783013" y="2624138"/>
            <a:ext cx="1008062" cy="720725"/>
          </a:xfrm>
          <a:prstGeom prst="roundRect">
            <a:avLst>
              <a:gd name="adj" fmla="val 16667"/>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カイン型</a:t>
            </a:r>
            <a:endParaRPr lang="ja-JP" altLang="ja-JP" sz="1800">
              <a:solidFill>
                <a:schemeClr val="bg2"/>
              </a:solidFill>
              <a:latin typeface="ＭＳ Ｐゴシック" pitchFamily="34" charset="-128"/>
            </a:endParaRPr>
          </a:p>
          <a:p>
            <a:pPr algn="ctr" latinLnBrk="0"/>
            <a:r>
              <a:rPr lang="ko-KR" altLang="en-US" sz="1800">
                <a:solidFill>
                  <a:schemeClr val="bg2"/>
                </a:solidFill>
                <a:latin typeface="ＭＳ Ｐゴシック" pitchFamily="34" charset="-128"/>
              </a:rPr>
              <a:t>民主主義</a:t>
            </a:r>
            <a:endParaRPr lang="ja-JP" altLang="en-US" sz="1800">
              <a:solidFill>
                <a:schemeClr val="bg2"/>
              </a:solidFill>
              <a:latin typeface="ＭＳ Ｐゴシック" pitchFamily="34" charset="-128"/>
            </a:endParaRPr>
          </a:p>
        </p:txBody>
      </p:sp>
      <p:sp>
        <p:nvSpPr>
          <p:cNvPr id="347150" name="AutoShape 16"/>
          <p:cNvSpPr>
            <a:spLocks noChangeArrowheads="1"/>
          </p:cNvSpPr>
          <p:nvPr/>
        </p:nvSpPr>
        <p:spPr bwMode="auto">
          <a:xfrm>
            <a:off x="3783013" y="4792663"/>
            <a:ext cx="1008062" cy="720725"/>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アベル型</a:t>
            </a:r>
            <a:endParaRPr lang="ja-JP" altLang="ja-JP" sz="1800">
              <a:solidFill>
                <a:schemeClr val="bg2"/>
              </a:solidFill>
              <a:latin typeface="ＭＳ Ｐゴシック" pitchFamily="34" charset="-128"/>
            </a:endParaRPr>
          </a:p>
          <a:p>
            <a:pPr algn="ctr" latinLnBrk="0"/>
            <a:r>
              <a:rPr lang="ko-KR" altLang="en-US" sz="1800">
                <a:solidFill>
                  <a:schemeClr val="bg2"/>
                </a:solidFill>
                <a:latin typeface="ＭＳ Ｐゴシック" pitchFamily="34" charset="-128"/>
              </a:rPr>
              <a:t>民主主義</a:t>
            </a:r>
            <a:endParaRPr lang="ja-JP" altLang="en-US" sz="1800">
              <a:solidFill>
                <a:schemeClr val="bg2"/>
              </a:solidFill>
              <a:latin typeface="ＭＳ Ｐゴシック" pitchFamily="34" charset="-128"/>
            </a:endParaRPr>
          </a:p>
        </p:txBody>
      </p:sp>
      <p:sp>
        <p:nvSpPr>
          <p:cNvPr id="347151" name="AutoShape 17"/>
          <p:cNvSpPr>
            <a:spLocks noChangeArrowheads="1"/>
          </p:cNvSpPr>
          <p:nvPr/>
        </p:nvSpPr>
        <p:spPr bwMode="auto">
          <a:xfrm>
            <a:off x="7597775" y="2620963"/>
            <a:ext cx="1008063" cy="720725"/>
          </a:xfrm>
          <a:prstGeom prst="roundRect">
            <a:avLst>
              <a:gd name="adj" fmla="val 16667"/>
            </a:avLst>
          </a:prstGeom>
          <a:solidFill>
            <a:schemeClr val="hlink"/>
          </a:solidFill>
          <a:ln w="9525">
            <a:solidFill>
              <a:schemeClr val="bg2"/>
            </a:solidFill>
            <a:round/>
            <a:headEnd/>
            <a:tailEnd/>
          </a:ln>
        </p:spPr>
        <p:txBody>
          <a:bodyPr wrap="none" anchor="ctr"/>
          <a:lstStyle/>
          <a:p>
            <a:pPr algn="ctr" latinLnBrk="0"/>
            <a:r>
              <a:rPr lang="ja-JP" altLang="en-US" sz="1800">
                <a:latin typeface="ＭＳ Ｐゴシック" pitchFamily="34" charset="-128"/>
              </a:rPr>
              <a:t>共産主義</a:t>
            </a:r>
          </a:p>
        </p:txBody>
      </p:sp>
      <p:sp>
        <p:nvSpPr>
          <p:cNvPr id="347152" name="AutoShape 18"/>
          <p:cNvSpPr>
            <a:spLocks noChangeArrowheads="1"/>
          </p:cNvSpPr>
          <p:nvPr/>
        </p:nvSpPr>
        <p:spPr bwMode="auto">
          <a:xfrm>
            <a:off x="7597775" y="4787900"/>
            <a:ext cx="1008063" cy="720725"/>
          </a:xfrm>
          <a:prstGeom prst="roundRect">
            <a:avLst>
              <a:gd name="adj" fmla="val 16667"/>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自由</a:t>
            </a:r>
            <a:endParaRPr lang="ja-JP" altLang="ja-JP" sz="1800">
              <a:solidFill>
                <a:schemeClr val="bg2"/>
              </a:solidFill>
              <a:latin typeface="ＭＳ Ｐゴシック" pitchFamily="34" charset="-128"/>
            </a:endParaRPr>
          </a:p>
          <a:p>
            <a:pPr algn="ctr" latinLnBrk="0"/>
            <a:r>
              <a:rPr lang="ko-KR" altLang="en-US" sz="1800">
                <a:solidFill>
                  <a:schemeClr val="bg2"/>
                </a:solidFill>
                <a:latin typeface="ＭＳ Ｐゴシック" pitchFamily="34" charset="-128"/>
              </a:rPr>
              <a:t>民主主義</a:t>
            </a:r>
            <a:endParaRPr lang="ja-JP" altLang="en-US" sz="1800">
              <a:solidFill>
                <a:schemeClr val="bg2"/>
              </a:solidFill>
              <a:latin typeface="ＭＳ Ｐゴシック" pitchFamily="34" charset="-128"/>
            </a:endParaRPr>
          </a:p>
        </p:txBody>
      </p:sp>
      <p:sp>
        <p:nvSpPr>
          <p:cNvPr id="358419" name="AutoShape 19"/>
          <p:cNvSpPr>
            <a:spLocks noChangeArrowheads="1"/>
          </p:cNvSpPr>
          <p:nvPr/>
        </p:nvSpPr>
        <p:spPr bwMode="auto">
          <a:xfrm>
            <a:off x="2659063" y="3913188"/>
            <a:ext cx="144462" cy="287337"/>
          </a:xfrm>
          <a:prstGeom prst="rightArrow">
            <a:avLst>
              <a:gd name="adj1" fmla="val 50000"/>
              <a:gd name="adj2" fmla="val 2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47154" name="Line 20"/>
          <p:cNvSpPr>
            <a:spLocks noChangeShapeType="1"/>
          </p:cNvSpPr>
          <p:nvPr/>
        </p:nvSpPr>
        <p:spPr bwMode="auto">
          <a:xfrm>
            <a:off x="4864100" y="2981325"/>
            <a:ext cx="2663825" cy="0"/>
          </a:xfrm>
          <a:prstGeom prst="line">
            <a:avLst/>
          </a:prstGeom>
          <a:noFill/>
          <a:ln w="28575">
            <a:solidFill>
              <a:schemeClr val="bg2"/>
            </a:solidFill>
            <a:round/>
            <a:headEnd/>
            <a:tailEnd type="triangle" w="med" len="med"/>
          </a:ln>
        </p:spPr>
        <p:txBody>
          <a:bodyPr/>
          <a:lstStyle/>
          <a:p>
            <a:endParaRPr lang="ko-KR" altLang="en-US"/>
          </a:p>
        </p:txBody>
      </p:sp>
      <p:sp>
        <p:nvSpPr>
          <p:cNvPr id="347155" name="Line 21"/>
          <p:cNvSpPr>
            <a:spLocks noChangeShapeType="1"/>
          </p:cNvSpPr>
          <p:nvPr/>
        </p:nvSpPr>
        <p:spPr bwMode="auto">
          <a:xfrm>
            <a:off x="4864100" y="5145088"/>
            <a:ext cx="2663825" cy="0"/>
          </a:xfrm>
          <a:prstGeom prst="line">
            <a:avLst/>
          </a:prstGeom>
          <a:noFill/>
          <a:ln w="28575">
            <a:solidFill>
              <a:schemeClr val="bg2"/>
            </a:solidFill>
            <a:round/>
            <a:headEnd/>
            <a:tailEnd type="triangle" w="med" len="med"/>
          </a:ln>
        </p:spPr>
        <p:txBody>
          <a:bodyPr/>
          <a:lstStyle/>
          <a:p>
            <a:endParaRPr lang="ko-KR" altLang="en-US"/>
          </a:p>
        </p:txBody>
      </p:sp>
      <p:sp>
        <p:nvSpPr>
          <p:cNvPr id="358422" name="AutoShape 22"/>
          <p:cNvSpPr>
            <a:spLocks noChangeArrowheads="1"/>
          </p:cNvSpPr>
          <p:nvPr/>
        </p:nvSpPr>
        <p:spPr bwMode="auto">
          <a:xfrm rot="3827737">
            <a:off x="3674269" y="4461669"/>
            <a:ext cx="292100" cy="287338"/>
          </a:xfrm>
          <a:prstGeom prst="rightArrow">
            <a:avLst>
              <a:gd name="adj1" fmla="val 50000"/>
              <a:gd name="adj2" fmla="val 2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9" name="AutoShape 22"/>
          <p:cNvSpPr>
            <a:spLocks noChangeArrowheads="1"/>
          </p:cNvSpPr>
          <p:nvPr/>
        </p:nvSpPr>
        <p:spPr bwMode="auto">
          <a:xfrm rot="-3840000">
            <a:off x="3677444" y="3391694"/>
            <a:ext cx="285750" cy="287338"/>
          </a:xfrm>
          <a:prstGeom prst="rightArrow">
            <a:avLst>
              <a:gd name="adj1" fmla="val 50000"/>
              <a:gd name="adj2" fmla="val 2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Line 10"/>
          <p:cNvSpPr>
            <a:spLocks noChangeShapeType="1"/>
          </p:cNvSpPr>
          <p:nvPr/>
        </p:nvSpPr>
        <p:spPr bwMode="auto">
          <a:xfrm>
            <a:off x="3752850" y="717550"/>
            <a:ext cx="0" cy="287338"/>
          </a:xfrm>
          <a:prstGeom prst="line">
            <a:avLst/>
          </a:prstGeom>
          <a:noFill/>
          <a:ln w="28575">
            <a:solidFill>
              <a:schemeClr val="bg2"/>
            </a:solidFill>
            <a:round/>
            <a:headEnd/>
            <a:tailEnd/>
          </a:ln>
        </p:spPr>
        <p:txBody>
          <a:bodyPr/>
          <a:lstStyle/>
          <a:p>
            <a:endParaRPr lang="ko-KR" altLang="en-US"/>
          </a:p>
        </p:txBody>
      </p:sp>
      <p:sp>
        <p:nvSpPr>
          <p:cNvPr id="348162" name="Line 11"/>
          <p:cNvSpPr>
            <a:spLocks noChangeShapeType="1"/>
          </p:cNvSpPr>
          <p:nvPr/>
        </p:nvSpPr>
        <p:spPr bwMode="auto">
          <a:xfrm flipH="1">
            <a:off x="2786063" y="538163"/>
            <a:ext cx="914400" cy="585787"/>
          </a:xfrm>
          <a:prstGeom prst="line">
            <a:avLst/>
          </a:prstGeom>
          <a:noFill/>
          <a:ln w="28575">
            <a:solidFill>
              <a:schemeClr val="bg2"/>
            </a:solidFill>
            <a:round/>
            <a:headEnd/>
            <a:tailEnd/>
          </a:ln>
        </p:spPr>
        <p:txBody>
          <a:bodyPr/>
          <a:lstStyle/>
          <a:p>
            <a:endParaRPr lang="ko-KR" altLang="en-US"/>
          </a:p>
        </p:txBody>
      </p:sp>
      <p:sp>
        <p:nvSpPr>
          <p:cNvPr id="348163" name="Line 12"/>
          <p:cNvSpPr>
            <a:spLocks noChangeShapeType="1"/>
          </p:cNvSpPr>
          <p:nvPr/>
        </p:nvSpPr>
        <p:spPr bwMode="auto">
          <a:xfrm>
            <a:off x="3771900" y="538163"/>
            <a:ext cx="942975" cy="585787"/>
          </a:xfrm>
          <a:prstGeom prst="line">
            <a:avLst/>
          </a:prstGeom>
          <a:noFill/>
          <a:ln w="28575">
            <a:solidFill>
              <a:schemeClr val="bg2"/>
            </a:solidFill>
            <a:round/>
            <a:headEnd/>
            <a:tailEnd/>
          </a:ln>
        </p:spPr>
        <p:txBody>
          <a:bodyPr/>
          <a:lstStyle/>
          <a:p>
            <a:endParaRPr lang="ko-KR" altLang="en-US"/>
          </a:p>
        </p:txBody>
      </p:sp>
      <p:sp>
        <p:nvSpPr>
          <p:cNvPr id="348164" name="Text Box 2"/>
          <p:cNvSpPr txBox="1">
            <a:spLocks noChangeArrowheads="1"/>
          </p:cNvSpPr>
          <p:nvPr/>
        </p:nvSpPr>
        <p:spPr bwMode="auto">
          <a:xfrm>
            <a:off x="500063" y="214313"/>
            <a:ext cx="1587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三権分立</a:t>
            </a:r>
          </a:p>
        </p:txBody>
      </p:sp>
      <p:sp>
        <p:nvSpPr>
          <p:cNvPr id="348165" name="Oval 3"/>
          <p:cNvSpPr>
            <a:spLocks noChangeArrowheads="1"/>
          </p:cNvSpPr>
          <p:nvPr/>
        </p:nvSpPr>
        <p:spPr bwMode="auto">
          <a:xfrm>
            <a:off x="3524250" y="917575"/>
            <a:ext cx="457200" cy="457200"/>
          </a:xfrm>
          <a:prstGeom prst="ellipse">
            <a:avLst/>
          </a:prstGeom>
          <a:solidFill>
            <a:srgbClr val="FF5050"/>
          </a:solidFill>
          <a:ln w="19050">
            <a:solidFill>
              <a:schemeClr val="bg2"/>
            </a:solidFill>
            <a:round/>
            <a:headEnd/>
            <a:tailEnd/>
          </a:ln>
        </p:spPr>
        <p:txBody>
          <a:bodyPr wrap="none" anchor="ctr"/>
          <a:lstStyle/>
          <a:p>
            <a:pPr algn="ctr" latinLnBrk="0"/>
            <a:r>
              <a:rPr lang="ja-JP" altLang="en-US" sz="2400">
                <a:latin typeface="ＭＳ Ｐゴシック" pitchFamily="34" charset="-128"/>
              </a:rPr>
              <a:t>心</a:t>
            </a:r>
          </a:p>
        </p:txBody>
      </p:sp>
      <p:sp>
        <p:nvSpPr>
          <p:cNvPr id="348166" name="Oval 4"/>
          <p:cNvSpPr>
            <a:spLocks noChangeArrowheads="1"/>
          </p:cNvSpPr>
          <p:nvPr/>
        </p:nvSpPr>
        <p:spPr bwMode="auto">
          <a:xfrm>
            <a:off x="2571750" y="917575"/>
            <a:ext cx="457200" cy="457200"/>
          </a:xfrm>
          <a:prstGeom prst="ellipse">
            <a:avLst/>
          </a:prstGeom>
          <a:solidFill>
            <a:srgbClr val="99FF66"/>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胃</a:t>
            </a:r>
          </a:p>
        </p:txBody>
      </p:sp>
      <p:sp>
        <p:nvSpPr>
          <p:cNvPr id="348167" name="Oval 5"/>
          <p:cNvSpPr>
            <a:spLocks noChangeArrowheads="1"/>
          </p:cNvSpPr>
          <p:nvPr/>
        </p:nvSpPr>
        <p:spPr bwMode="auto">
          <a:xfrm>
            <a:off x="4471988" y="922338"/>
            <a:ext cx="457200" cy="457200"/>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肺</a:t>
            </a:r>
          </a:p>
        </p:txBody>
      </p:sp>
      <p:sp>
        <p:nvSpPr>
          <p:cNvPr id="348168" name="Oval 6"/>
          <p:cNvSpPr>
            <a:spLocks noChangeArrowheads="1"/>
          </p:cNvSpPr>
          <p:nvPr/>
        </p:nvSpPr>
        <p:spPr bwMode="auto">
          <a:xfrm>
            <a:off x="4471988" y="1390650"/>
            <a:ext cx="457200" cy="457200"/>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司</a:t>
            </a:r>
          </a:p>
        </p:txBody>
      </p:sp>
      <p:sp>
        <p:nvSpPr>
          <p:cNvPr id="348169" name="Oval 7"/>
          <p:cNvSpPr>
            <a:spLocks noChangeArrowheads="1"/>
          </p:cNvSpPr>
          <p:nvPr/>
        </p:nvSpPr>
        <p:spPr bwMode="auto">
          <a:xfrm>
            <a:off x="2571750" y="1390650"/>
            <a:ext cx="457200" cy="457200"/>
          </a:xfrm>
          <a:prstGeom prst="ellipse">
            <a:avLst/>
          </a:prstGeom>
          <a:solidFill>
            <a:srgbClr val="99FF66"/>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立</a:t>
            </a:r>
          </a:p>
        </p:txBody>
      </p:sp>
      <p:sp>
        <p:nvSpPr>
          <p:cNvPr id="348170" name="Oval 8"/>
          <p:cNvSpPr>
            <a:spLocks noChangeArrowheads="1"/>
          </p:cNvSpPr>
          <p:nvPr/>
        </p:nvSpPr>
        <p:spPr bwMode="auto">
          <a:xfrm>
            <a:off x="3525838" y="1390650"/>
            <a:ext cx="457200" cy="457200"/>
          </a:xfrm>
          <a:prstGeom prst="ellipse">
            <a:avLst/>
          </a:prstGeom>
          <a:solidFill>
            <a:srgbClr val="FF5050"/>
          </a:solidFill>
          <a:ln w="19050">
            <a:solidFill>
              <a:schemeClr val="bg2"/>
            </a:solidFill>
            <a:round/>
            <a:headEnd/>
            <a:tailEnd/>
          </a:ln>
        </p:spPr>
        <p:txBody>
          <a:bodyPr wrap="none" anchor="ctr"/>
          <a:lstStyle/>
          <a:p>
            <a:pPr algn="ctr" latinLnBrk="0"/>
            <a:r>
              <a:rPr lang="ja-JP" altLang="en-US" sz="2400">
                <a:latin typeface="ＭＳ Ｐゴシック" pitchFamily="34" charset="-128"/>
              </a:rPr>
              <a:t>行</a:t>
            </a:r>
          </a:p>
        </p:txBody>
      </p:sp>
      <p:sp>
        <p:nvSpPr>
          <p:cNvPr id="348171" name="Text Box 9"/>
          <p:cNvSpPr txBox="1">
            <a:spLocks noChangeArrowheads="1"/>
          </p:cNvSpPr>
          <p:nvPr/>
        </p:nvSpPr>
        <p:spPr bwMode="auto">
          <a:xfrm>
            <a:off x="4014788" y="312738"/>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（＝政党）</a:t>
            </a:r>
          </a:p>
        </p:txBody>
      </p:sp>
      <p:sp>
        <p:nvSpPr>
          <p:cNvPr id="348172" name="Oval 13"/>
          <p:cNvSpPr>
            <a:spLocks noChangeArrowheads="1"/>
          </p:cNvSpPr>
          <p:nvPr/>
        </p:nvSpPr>
        <p:spPr bwMode="auto">
          <a:xfrm>
            <a:off x="3519488" y="285750"/>
            <a:ext cx="45720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脳</a:t>
            </a:r>
          </a:p>
        </p:txBody>
      </p:sp>
      <p:sp>
        <p:nvSpPr>
          <p:cNvPr id="348173" name="Text Box 14"/>
          <p:cNvSpPr txBox="1">
            <a:spLocks noChangeArrowheads="1"/>
          </p:cNvSpPr>
          <p:nvPr/>
        </p:nvSpPr>
        <p:spPr bwMode="auto">
          <a:xfrm>
            <a:off x="642938" y="2000250"/>
            <a:ext cx="7378700" cy="3989388"/>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サタン側 ： 非原理的な原理型で先立って成し遂げる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② 創造原理 ： 被造世界は完成した人間一人の構造を見本として</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③ 理想社会の構造</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⇒人体の構造と似ている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人　　体 　： 脳  ⇒ 脊髄    ⇒ 末梢神経           ⇒ 四肢五体</a:t>
            </a:r>
            <a:endParaRPr lang="ko-KR" altLang="en-US"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　　  理想社会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神</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再臨主</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信徒（胃・心・肺） ⇒ 経済機構</a:t>
            </a:r>
          </a:p>
          <a:p>
            <a:pPr latinLnBrk="0">
              <a:lnSpc>
                <a:spcPct val="114000"/>
              </a:lnSpc>
              <a:spcBef>
                <a:spcPts val="600"/>
              </a:spcBef>
            </a:pPr>
            <a:r>
              <a:rPr lang="ja-JP" altLang="en-US" sz="1800">
                <a:solidFill>
                  <a:schemeClr val="bg2"/>
                </a:solidFill>
                <a:latin typeface="ＭＳ Ｐゴシック" pitchFamily="34" charset="-128"/>
              </a:rPr>
              <a:t>　　  四肢五体 ： 頭脳と縦的関係 ⇒ 横的関係</a:t>
            </a:r>
            <a:endParaRPr lang="ko-KR" altLang="en-US" sz="1800">
              <a:solidFill>
                <a:schemeClr val="bg2"/>
              </a:solidFill>
              <a:latin typeface="ＭＳ Ｐゴシック" pitchFamily="34" charset="-128"/>
            </a:endParaRPr>
          </a:p>
          <a:p>
            <a:pPr latinLnBrk="0">
              <a:lnSpc>
                <a:spcPct val="114000"/>
              </a:lnSpc>
              <a:spcBef>
                <a:spcPts val="600"/>
              </a:spcBef>
            </a:pPr>
            <a:r>
              <a:rPr lang="ja-JP" altLang="en-US" sz="1800">
                <a:solidFill>
                  <a:schemeClr val="bg2"/>
                </a:solidFill>
                <a:latin typeface="ＭＳ Ｐゴシック" pitchFamily="34" charset="-128"/>
              </a:rPr>
              <a:t>　　  社会人    ：  神 と縦的関係 ⇒ 横的関係</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④ 復帰過程 ：　　</a:t>
            </a:r>
          </a:p>
          <a:p>
            <a:pPr latinLnBrk="0">
              <a:spcBef>
                <a:spcPts val="600"/>
              </a:spcBef>
            </a:pPr>
            <a:r>
              <a:rPr lang="ja-JP" altLang="en-US" sz="1800">
                <a:solidFill>
                  <a:schemeClr val="bg2"/>
                </a:solidFill>
                <a:latin typeface="ＭＳ Ｐゴシック" pitchFamily="34" charset="-128"/>
              </a:rPr>
              <a:t>      国王</a:t>
            </a:r>
            <a:r>
              <a:rPr lang="en-US" altLang="ja-JP" sz="1800">
                <a:solidFill>
                  <a:schemeClr val="bg2"/>
                </a:solidFill>
                <a:latin typeface="ＭＳ Ｐゴシック" pitchFamily="34" charset="-128"/>
              </a:rPr>
              <a:t>1</a:t>
            </a:r>
            <a:r>
              <a:rPr lang="ja-JP" altLang="en-US" sz="1800">
                <a:solidFill>
                  <a:schemeClr val="bg2"/>
                </a:solidFill>
                <a:latin typeface="ＭＳ Ｐゴシック" pitchFamily="34" charset="-128"/>
              </a:rPr>
              <a:t>人（三権政党） ⇒ 国王（三権）教会（教会政党）⇒ 三権分立政党</a:t>
            </a:r>
          </a:p>
          <a:p>
            <a:pPr latinLnBrk="0">
              <a:spcBef>
                <a:spcPts val="600"/>
              </a:spcBef>
            </a:pPr>
            <a:r>
              <a:rPr lang="ja-JP" altLang="en-US" sz="1800">
                <a:solidFill>
                  <a:schemeClr val="bg2"/>
                </a:solidFill>
                <a:latin typeface="ＭＳ Ｐゴシック" pitchFamily="34" charset="-128"/>
              </a:rPr>
              <a:t>      ⇒　神 み言を中心に復帰</a:t>
            </a:r>
          </a:p>
          <a:p>
            <a:pPr latinLnBrk="0">
              <a:spcBef>
                <a:spcPts val="600"/>
              </a:spcBef>
            </a:pPr>
            <a:r>
              <a:rPr lang="ja-JP" altLang="en-US" sz="1800">
                <a:solidFill>
                  <a:schemeClr val="bg2"/>
                </a:solidFill>
                <a:latin typeface="ＭＳ Ｐゴシック" pitchFamily="34" charset="-128"/>
              </a:rPr>
              <a:t>⑤ 結論 ： 三段階の発展法則による理想社会の具現</a:t>
            </a:r>
            <a:endParaRPr lang="ko-KR" altLang="en-US" sz="1800">
              <a:solidFill>
                <a:schemeClr val="bg2"/>
              </a:solidFill>
              <a:latin typeface="ＭＳ Ｐゴシック" pitchFamily="34" charset="-128"/>
            </a:endParaRPr>
          </a:p>
        </p:txBody>
      </p:sp>
      <p:sp>
        <p:nvSpPr>
          <p:cNvPr id="348174" name="Oval 15"/>
          <p:cNvSpPr>
            <a:spLocks noChangeArrowheads="1"/>
          </p:cNvSpPr>
          <p:nvPr/>
        </p:nvSpPr>
        <p:spPr bwMode="auto">
          <a:xfrm>
            <a:off x="2339975" y="3429000"/>
            <a:ext cx="304800" cy="304800"/>
          </a:xfrm>
          <a:prstGeom prst="ellipse">
            <a:avLst/>
          </a:prstGeom>
          <a:noFill/>
          <a:ln w="19050">
            <a:solidFill>
              <a:schemeClr val="bg2"/>
            </a:solidFill>
            <a:round/>
            <a:headEnd/>
            <a:tailEnd/>
          </a:ln>
        </p:spPr>
        <p:txBody>
          <a:bodyPr wrap="none" anchor="ctr"/>
          <a:lstStyle/>
          <a:p>
            <a:pPr algn="ctr" latinLnBrk="0"/>
            <a:endParaRPr lang="ko-KR" altLang="en-US" sz="1800">
              <a:solidFill>
                <a:schemeClr val="bg2"/>
              </a:solidFill>
              <a:latin typeface="ＭＳ Ｐゴシック" pitchFamily="34" charset="-128"/>
            </a:endParaRPr>
          </a:p>
        </p:txBody>
      </p:sp>
      <p:sp>
        <p:nvSpPr>
          <p:cNvPr id="348175" name="Oval 16"/>
          <p:cNvSpPr>
            <a:spLocks noChangeArrowheads="1"/>
          </p:cNvSpPr>
          <p:nvPr/>
        </p:nvSpPr>
        <p:spPr bwMode="auto">
          <a:xfrm>
            <a:off x="2357438" y="4214813"/>
            <a:ext cx="304800" cy="304800"/>
          </a:xfrm>
          <a:prstGeom prst="ellipse">
            <a:avLst/>
          </a:prstGeom>
          <a:noFill/>
          <a:ln w="19050">
            <a:solidFill>
              <a:schemeClr val="bg2"/>
            </a:solidFill>
            <a:round/>
            <a:headEnd/>
            <a:tailEnd/>
          </a:ln>
        </p:spPr>
        <p:txBody>
          <a:bodyPr wrap="none" anchor="ctr"/>
          <a:lstStyle/>
          <a:p>
            <a:pPr algn="ctr" latinLnBrk="0"/>
            <a:endParaRPr lang="ko-KR" altLang="en-US" sz="1800">
              <a:solidFill>
                <a:schemeClr val="bg2"/>
              </a:solidFill>
              <a:latin typeface="ＭＳ Ｐゴシック" pitchFamily="34" charset="-128"/>
            </a:endParaRPr>
          </a:p>
        </p:txBody>
      </p:sp>
      <p:sp>
        <p:nvSpPr>
          <p:cNvPr id="348176" name="AutoShape 17"/>
          <p:cNvSpPr>
            <a:spLocks/>
          </p:cNvSpPr>
          <p:nvPr/>
        </p:nvSpPr>
        <p:spPr bwMode="auto">
          <a:xfrm>
            <a:off x="1069975" y="3140075"/>
            <a:ext cx="73025" cy="574675"/>
          </a:xfrm>
          <a:prstGeom prst="leftBrace">
            <a:avLst>
              <a:gd name="adj1" fmla="val 65580"/>
              <a:gd name="adj2" fmla="val 50000"/>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348177" name="Oval 18"/>
          <p:cNvSpPr>
            <a:spLocks noChangeArrowheads="1"/>
          </p:cNvSpPr>
          <p:nvPr/>
        </p:nvSpPr>
        <p:spPr bwMode="auto">
          <a:xfrm>
            <a:off x="1476375" y="5305425"/>
            <a:ext cx="304800" cy="304800"/>
          </a:xfrm>
          <a:prstGeom prst="ellipse">
            <a:avLst/>
          </a:prstGeom>
          <a:noFill/>
          <a:ln w="19050">
            <a:solidFill>
              <a:schemeClr val="bg2"/>
            </a:solidFill>
            <a:round/>
            <a:headEnd/>
            <a:tailEnd/>
          </a:ln>
        </p:spPr>
        <p:txBody>
          <a:bodyPr wrap="none" anchor="ctr"/>
          <a:lstStyle/>
          <a:p>
            <a:pPr algn="ctr" latinLnBrk="0"/>
            <a:endParaRPr lang="ko-KR" altLang="en-US" sz="1800">
              <a:solidFill>
                <a:schemeClr val="bg2"/>
              </a:solidFill>
              <a:latin typeface="ＭＳ Ｐゴシック" pitchFamily="34" charset="-128"/>
            </a:endParaRPr>
          </a:p>
        </p:txBody>
      </p:sp>
      <p:sp>
        <p:nvSpPr>
          <p:cNvPr id="348178" name="AutoShape 19"/>
          <p:cNvSpPr>
            <a:spLocks/>
          </p:cNvSpPr>
          <p:nvPr/>
        </p:nvSpPr>
        <p:spPr bwMode="auto">
          <a:xfrm>
            <a:off x="1069975" y="3925888"/>
            <a:ext cx="73025" cy="574675"/>
          </a:xfrm>
          <a:prstGeom prst="leftBrace">
            <a:avLst>
              <a:gd name="adj1" fmla="val 65580"/>
              <a:gd name="adj2" fmla="val 50000"/>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348179" name="Text Box 20"/>
          <p:cNvSpPr txBox="1">
            <a:spLocks noChangeArrowheads="1"/>
          </p:cNvSpPr>
          <p:nvPr/>
        </p:nvSpPr>
        <p:spPr bwMode="auto">
          <a:xfrm>
            <a:off x="2203450" y="1571625"/>
            <a:ext cx="439738" cy="3968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根</a:t>
            </a:r>
          </a:p>
        </p:txBody>
      </p:sp>
      <p:sp>
        <p:nvSpPr>
          <p:cNvPr id="348180" name="正方形/長方形 34"/>
          <p:cNvSpPr>
            <a:spLocks noChangeArrowheads="1"/>
          </p:cNvSpPr>
          <p:nvPr/>
        </p:nvSpPr>
        <p:spPr bwMode="auto">
          <a:xfrm>
            <a:off x="3182938" y="1595438"/>
            <a:ext cx="4397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幹</a:t>
            </a:r>
            <a:endParaRPr lang="ja-JP" altLang="en-US" sz="2000"/>
          </a:p>
        </p:txBody>
      </p:sp>
      <p:sp>
        <p:nvSpPr>
          <p:cNvPr id="348181" name="正方形/長方形 35"/>
          <p:cNvSpPr>
            <a:spLocks noChangeArrowheads="1"/>
          </p:cNvSpPr>
          <p:nvPr/>
        </p:nvSpPr>
        <p:spPr bwMode="auto">
          <a:xfrm>
            <a:off x="4130675" y="1590675"/>
            <a:ext cx="4397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葉</a:t>
            </a:r>
            <a:endParaRPr lang="ja-JP" altLang="en-US" sz="2000"/>
          </a:p>
        </p:txBody>
      </p:sp>
      <p:sp>
        <p:nvSpPr>
          <p:cNvPr id="348182" name="Text Box 2"/>
          <p:cNvSpPr txBox="1">
            <a:spLocks noChangeArrowheads="1"/>
          </p:cNvSpPr>
          <p:nvPr/>
        </p:nvSpPr>
        <p:spPr bwMode="auto">
          <a:xfrm>
            <a:off x="500063" y="6029325"/>
            <a:ext cx="71247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　⑥ </a:t>
            </a:r>
            <a:r>
              <a:rPr lang="ja-JP" altLang="en-US" sz="1800">
                <a:solidFill>
                  <a:srgbClr val="CC0000"/>
                </a:solidFill>
                <a:latin typeface="ＭＳ Ｐゴシック" pitchFamily="34" charset="-128"/>
              </a:rPr>
              <a:t>天一国理想：三権分立　➭五権分立（立法・行政・司法・銀行・言論）</a:t>
            </a:r>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ChangeArrowheads="1"/>
          </p:cNvSpPr>
          <p:nvPr/>
        </p:nvSpPr>
        <p:spPr bwMode="auto">
          <a:xfrm>
            <a:off x="179388" y="246063"/>
            <a:ext cx="21494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経済の成熟</a:t>
            </a:r>
          </a:p>
        </p:txBody>
      </p:sp>
      <p:sp>
        <p:nvSpPr>
          <p:cNvPr id="349186" name="Text Box 3"/>
          <p:cNvSpPr txBox="1">
            <a:spLocks noChangeArrowheads="1"/>
          </p:cNvSpPr>
          <p:nvPr/>
        </p:nvSpPr>
        <p:spPr bwMode="auto">
          <a:xfrm>
            <a:off x="571500" y="5538788"/>
            <a:ext cx="812958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結局、世界列強は植民地争奪戦を継続しながら急速度に強化</a:t>
            </a:r>
            <a:endParaRPr lang="ko-KR" altLang="en-US" sz="2400">
              <a:solidFill>
                <a:schemeClr val="bg2"/>
              </a:solidFill>
              <a:latin typeface="ＭＳ Ｐゴシック" pitchFamily="34" charset="-128"/>
            </a:endParaRPr>
          </a:p>
        </p:txBody>
      </p:sp>
      <p:sp>
        <p:nvSpPr>
          <p:cNvPr id="349187" name="Rectangle 4"/>
          <p:cNvSpPr>
            <a:spLocks noChangeArrowheads="1"/>
          </p:cNvSpPr>
          <p:nvPr/>
        </p:nvSpPr>
        <p:spPr bwMode="auto">
          <a:xfrm>
            <a:off x="514350" y="925513"/>
            <a:ext cx="235426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産業革命の意義</a:t>
            </a:r>
          </a:p>
        </p:txBody>
      </p:sp>
      <p:sp>
        <p:nvSpPr>
          <p:cNvPr id="349188" name="Rectangle 5"/>
          <p:cNvSpPr>
            <a:spLocks noChangeArrowheads="1"/>
          </p:cNvSpPr>
          <p:nvPr/>
        </p:nvSpPr>
        <p:spPr bwMode="auto">
          <a:xfrm>
            <a:off x="2894013" y="1428750"/>
            <a:ext cx="1947862" cy="822325"/>
          </a:xfrm>
          <a:prstGeom prst="rect">
            <a:avLst/>
          </a:prstGeom>
          <a:noFill/>
          <a:ln w="9525">
            <a:noFill/>
            <a:miter lim="800000"/>
            <a:headEnd/>
            <a:tailEnd/>
          </a:ln>
        </p:spPr>
        <p:txBody>
          <a:bodyPr wrap="none">
            <a:spAutoFit/>
          </a:bodyPr>
          <a:lstStyle/>
          <a:p>
            <a:pPr latinLnBrk="0">
              <a:lnSpc>
                <a:spcPct val="120000"/>
              </a:lnSpc>
            </a:pPr>
            <a:r>
              <a:rPr lang="ja-JP" altLang="en-US" sz="2000">
                <a:solidFill>
                  <a:schemeClr val="bg2"/>
                </a:solidFill>
                <a:latin typeface="ＭＳ Ｐゴシック" pitchFamily="34" charset="-128"/>
              </a:rPr>
              <a:t>罪のない社会</a:t>
            </a:r>
          </a:p>
          <a:p>
            <a:pPr latinLnBrk="0">
              <a:lnSpc>
                <a:spcPct val="120000"/>
              </a:lnSpc>
            </a:pPr>
            <a:r>
              <a:rPr lang="ja-JP" altLang="en-US" sz="2000">
                <a:solidFill>
                  <a:schemeClr val="bg2"/>
                </a:solidFill>
                <a:latin typeface="ＭＳ Ｐゴシック" pitchFamily="34" charset="-128"/>
              </a:rPr>
              <a:t>幸福な生活環境</a:t>
            </a:r>
          </a:p>
        </p:txBody>
      </p:sp>
      <p:sp>
        <p:nvSpPr>
          <p:cNvPr id="349189" name="Rectangle 6"/>
          <p:cNvSpPr>
            <a:spLocks noChangeArrowheads="1"/>
          </p:cNvSpPr>
          <p:nvPr/>
        </p:nvSpPr>
        <p:spPr bwMode="auto">
          <a:xfrm>
            <a:off x="1000125" y="2220913"/>
            <a:ext cx="625475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英国の産業革命は理想社会の生活環境を復帰するためのもの</a:t>
            </a:r>
          </a:p>
        </p:txBody>
      </p:sp>
      <p:sp>
        <p:nvSpPr>
          <p:cNvPr id="349190" name="Rectangle 7"/>
          <p:cNvSpPr>
            <a:spLocks noChangeArrowheads="1"/>
          </p:cNvSpPr>
          <p:nvPr/>
        </p:nvSpPr>
        <p:spPr bwMode="auto">
          <a:xfrm>
            <a:off x="530225" y="2911475"/>
            <a:ext cx="1587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産業革命</a:t>
            </a:r>
          </a:p>
        </p:txBody>
      </p:sp>
      <p:sp>
        <p:nvSpPr>
          <p:cNvPr id="349191" name="Rectangle 8"/>
          <p:cNvSpPr>
            <a:spLocks noChangeArrowheads="1"/>
          </p:cNvSpPr>
          <p:nvPr/>
        </p:nvSpPr>
        <p:spPr bwMode="auto">
          <a:xfrm>
            <a:off x="2411413" y="2714625"/>
            <a:ext cx="4803775" cy="822325"/>
          </a:xfrm>
          <a:prstGeom prst="rect">
            <a:avLst/>
          </a:prstGeom>
          <a:noFill/>
          <a:ln w="9525">
            <a:noFill/>
            <a:miter lim="800000"/>
            <a:headEnd/>
            <a:tailEnd/>
          </a:ln>
        </p:spPr>
        <p:txBody>
          <a:bodyPr>
            <a:spAutoFit/>
          </a:bodyPr>
          <a:lstStyle/>
          <a:p>
            <a:pPr latinLnBrk="0">
              <a:lnSpc>
                <a:spcPct val="120000"/>
              </a:lnSpc>
            </a:pPr>
            <a:r>
              <a:rPr lang="ja-JP" altLang="en-US" sz="2000">
                <a:solidFill>
                  <a:schemeClr val="bg2"/>
                </a:solidFill>
                <a:latin typeface="ＭＳ Ｐゴシック" pitchFamily="34" charset="-128"/>
              </a:rPr>
              <a:t>理想社会のための外的生活環境復帰</a:t>
            </a:r>
          </a:p>
          <a:p>
            <a:pPr latinLnBrk="0">
              <a:lnSpc>
                <a:spcPct val="120000"/>
              </a:lnSpc>
            </a:pPr>
            <a:r>
              <a:rPr lang="ja-JP" altLang="en-US" sz="2000">
                <a:solidFill>
                  <a:schemeClr val="bg2"/>
                </a:solidFill>
                <a:latin typeface="ＭＳ Ｐゴシック" pitchFamily="34" charset="-128"/>
              </a:rPr>
              <a:t>福音伝播の内的復帰摂理使命</a:t>
            </a:r>
          </a:p>
        </p:txBody>
      </p:sp>
      <p:sp>
        <p:nvSpPr>
          <p:cNvPr id="349192" name="Rectangle 11"/>
          <p:cNvSpPr>
            <a:spLocks noChangeArrowheads="1"/>
          </p:cNvSpPr>
          <p:nvPr/>
        </p:nvSpPr>
        <p:spPr bwMode="auto">
          <a:xfrm>
            <a:off x="2514600" y="4192588"/>
            <a:ext cx="2459038" cy="822325"/>
          </a:xfrm>
          <a:prstGeom prst="rect">
            <a:avLst/>
          </a:prstGeom>
          <a:noFill/>
          <a:ln w="9525">
            <a:noFill/>
            <a:miter lim="800000"/>
            <a:headEnd/>
            <a:tailEnd/>
          </a:ln>
        </p:spPr>
        <p:txBody>
          <a:bodyPr wrap="none">
            <a:spAutoFit/>
          </a:bodyPr>
          <a:lstStyle/>
          <a:p>
            <a:pPr latinLnBrk="0">
              <a:lnSpc>
                <a:spcPct val="120000"/>
              </a:lnSpc>
            </a:pPr>
            <a:r>
              <a:rPr lang="ja-JP" altLang="en-US" sz="2000">
                <a:solidFill>
                  <a:schemeClr val="bg2"/>
                </a:solidFill>
                <a:latin typeface="ＭＳ Ｐゴシック" pitchFamily="34" charset="-128"/>
              </a:rPr>
              <a:t>過剰な生産品の販路</a:t>
            </a:r>
          </a:p>
          <a:p>
            <a:pPr latinLnBrk="0">
              <a:lnSpc>
                <a:spcPct val="120000"/>
              </a:lnSpc>
            </a:pPr>
            <a:r>
              <a:rPr lang="ja-JP" altLang="en-US" sz="2000">
                <a:solidFill>
                  <a:schemeClr val="bg2"/>
                </a:solidFill>
                <a:latin typeface="ＭＳ Ｐゴシック" pitchFamily="34" charset="-128"/>
              </a:rPr>
              <a:t>工業原料の獲得</a:t>
            </a:r>
          </a:p>
        </p:txBody>
      </p:sp>
      <p:sp>
        <p:nvSpPr>
          <p:cNvPr id="349193" name="Oval 12"/>
          <p:cNvSpPr>
            <a:spLocks noChangeArrowheads="1"/>
          </p:cNvSpPr>
          <p:nvPr/>
        </p:nvSpPr>
        <p:spPr bwMode="auto">
          <a:xfrm>
            <a:off x="1042988" y="1550988"/>
            <a:ext cx="1655762" cy="57626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創造理想</a:t>
            </a:r>
          </a:p>
        </p:txBody>
      </p:sp>
      <p:sp>
        <p:nvSpPr>
          <p:cNvPr id="349194" name="AutoShape 13"/>
          <p:cNvSpPr>
            <a:spLocks/>
          </p:cNvSpPr>
          <p:nvPr/>
        </p:nvSpPr>
        <p:spPr bwMode="auto">
          <a:xfrm>
            <a:off x="2786063" y="1587500"/>
            <a:ext cx="130175" cy="503238"/>
          </a:xfrm>
          <a:prstGeom prst="leftBrace">
            <a:avLst>
              <a:gd name="adj1" fmla="val 19419"/>
              <a:gd name="adj2" fmla="val 50000"/>
            </a:avLst>
          </a:prstGeom>
          <a:noFill/>
          <a:ln w="19050">
            <a:solidFill>
              <a:schemeClr val="bg2"/>
            </a:solidFill>
            <a:round/>
            <a:headEnd/>
            <a:tailEnd/>
          </a:ln>
        </p:spPr>
        <p:txBody>
          <a:bodyPr wrap="none" anchor="ctr"/>
          <a:lstStyle/>
          <a:p>
            <a:pPr latinLnBrk="0"/>
            <a:endParaRPr lang="ja-JP" altLang="en-US"/>
          </a:p>
        </p:txBody>
      </p:sp>
      <p:sp>
        <p:nvSpPr>
          <p:cNvPr id="349195" name="AutoShape 14"/>
          <p:cNvSpPr>
            <a:spLocks/>
          </p:cNvSpPr>
          <p:nvPr/>
        </p:nvSpPr>
        <p:spPr bwMode="auto">
          <a:xfrm>
            <a:off x="2286000" y="2874963"/>
            <a:ext cx="155575" cy="503237"/>
          </a:xfrm>
          <a:prstGeom prst="leftBrace">
            <a:avLst>
              <a:gd name="adj1" fmla="val 19423"/>
              <a:gd name="adj2" fmla="val 50000"/>
            </a:avLst>
          </a:prstGeom>
          <a:noFill/>
          <a:ln w="19050">
            <a:solidFill>
              <a:schemeClr val="bg2"/>
            </a:solidFill>
            <a:round/>
            <a:headEnd/>
            <a:tailEnd/>
          </a:ln>
        </p:spPr>
        <p:txBody>
          <a:bodyPr wrap="none" anchor="ctr"/>
          <a:lstStyle/>
          <a:p>
            <a:pPr latinLnBrk="0"/>
            <a:endParaRPr lang="ja-JP" altLang="en-US"/>
          </a:p>
        </p:txBody>
      </p:sp>
      <p:sp>
        <p:nvSpPr>
          <p:cNvPr id="349196" name="AutoShape 15"/>
          <p:cNvSpPr>
            <a:spLocks noChangeArrowheads="1"/>
          </p:cNvSpPr>
          <p:nvPr/>
        </p:nvSpPr>
        <p:spPr bwMode="auto">
          <a:xfrm>
            <a:off x="2409825" y="4286250"/>
            <a:ext cx="2643188" cy="576263"/>
          </a:xfrm>
          <a:prstGeom prst="bracePair">
            <a:avLst>
              <a:gd name="adj" fmla="val 8333"/>
            </a:avLst>
          </a:prstGeom>
          <a:noFill/>
          <a:ln w="19050">
            <a:solidFill>
              <a:schemeClr val="bg2"/>
            </a:solidFill>
            <a:round/>
            <a:headEnd/>
            <a:tailEnd/>
          </a:ln>
        </p:spPr>
        <p:txBody>
          <a:bodyPr wrap="none" anchor="ctr"/>
          <a:lstStyle/>
          <a:p>
            <a:pPr latinLnBrk="0"/>
            <a:endParaRPr lang="ja-JP" altLang="en-US"/>
          </a:p>
        </p:txBody>
      </p:sp>
      <p:sp>
        <p:nvSpPr>
          <p:cNvPr id="349197" name="Text Box 16"/>
          <p:cNvSpPr txBox="1">
            <a:spLocks noChangeArrowheads="1"/>
          </p:cNvSpPr>
          <p:nvPr/>
        </p:nvSpPr>
        <p:spPr bwMode="auto">
          <a:xfrm>
            <a:off x="895350" y="4376738"/>
            <a:ext cx="7791450" cy="396875"/>
          </a:xfrm>
          <a:prstGeom prst="rect">
            <a:avLst/>
          </a:prstGeom>
          <a:noFill/>
          <a:ln w="9525">
            <a:noFill/>
            <a:miter lim="800000"/>
            <a:headEnd/>
            <a:tailEnd/>
          </a:ln>
        </p:spPr>
        <p:txBody>
          <a:bodyPr>
            <a:spAutoFit/>
          </a:bodyPr>
          <a:lstStyle/>
          <a:p>
            <a:pPr latinLnBrk="0"/>
            <a:r>
              <a:rPr lang="ja-JP" altLang="en-US" sz="2000">
                <a:solidFill>
                  <a:schemeClr val="bg2"/>
                </a:solidFill>
              </a:rPr>
              <a:t>産業革命                                                 </a:t>
            </a:r>
            <a:r>
              <a:rPr lang="ja-JP" altLang="en-US" sz="2000">
                <a:solidFill>
                  <a:schemeClr val="bg2"/>
                </a:solidFill>
                <a:latin typeface="ＭＳ Ｐゴシック" pitchFamily="34" charset="-128"/>
              </a:rPr>
              <a:t>のために植民地の開拓が必要</a:t>
            </a:r>
            <a:endParaRPr lang="ja-JP" altLang="en-US" sz="2000">
              <a:solidFill>
                <a:schemeClr val="bg2"/>
              </a:solidFill>
            </a:endParaRPr>
          </a:p>
        </p:txBody>
      </p:sp>
      <p:sp>
        <p:nvSpPr>
          <p:cNvPr id="360465" name="AutoShape 17"/>
          <p:cNvSpPr>
            <a:spLocks noChangeArrowheads="1"/>
          </p:cNvSpPr>
          <p:nvPr/>
        </p:nvSpPr>
        <p:spPr bwMode="auto">
          <a:xfrm>
            <a:off x="2136775" y="4462463"/>
            <a:ext cx="144463" cy="215900"/>
          </a:xfrm>
          <a:prstGeom prst="rightArrow">
            <a:avLst>
              <a:gd name="adj1" fmla="val 50000"/>
              <a:gd name="adj2" fmla="val 2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49199" name="Rectangle 10"/>
          <p:cNvSpPr>
            <a:spLocks noChangeArrowheads="1"/>
          </p:cNvSpPr>
          <p:nvPr/>
        </p:nvSpPr>
        <p:spPr bwMode="auto">
          <a:xfrm>
            <a:off x="250825" y="3716338"/>
            <a:ext cx="36560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　　３） 列国の強化と植民地分割</a:t>
            </a:r>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ext Box 2"/>
          <p:cNvSpPr txBox="1">
            <a:spLocks noChangeArrowheads="1"/>
          </p:cNvSpPr>
          <p:nvPr/>
        </p:nvSpPr>
        <p:spPr bwMode="auto">
          <a:xfrm>
            <a:off x="2120900" y="5178425"/>
            <a:ext cx="2136775" cy="1096963"/>
          </a:xfrm>
          <a:prstGeom prst="rect">
            <a:avLst/>
          </a:prstGeom>
          <a:noFill/>
          <a:ln w="9525">
            <a:noFill/>
            <a:miter lim="800000"/>
            <a:headEnd/>
            <a:tailEnd/>
          </a:ln>
        </p:spPr>
        <p:txBody>
          <a:bodyPr wrap="none">
            <a:spAutoFit/>
          </a:bodyPr>
          <a:lstStyle/>
          <a:p>
            <a:pPr latinLnBrk="0"/>
            <a:r>
              <a:rPr kumimoji="0" lang="ja-JP" altLang="en-US" sz="2200">
                <a:solidFill>
                  <a:schemeClr val="bg2"/>
                </a:solidFill>
                <a:latin typeface="ＭＳ Ｐゴシック" pitchFamily="34" charset="-128"/>
              </a:rPr>
              <a:t>授受作用</a:t>
            </a:r>
          </a:p>
          <a:p>
            <a:pPr latinLnBrk="0"/>
            <a:r>
              <a:rPr lang="ja-JP" altLang="en-US" sz="2200">
                <a:solidFill>
                  <a:schemeClr val="bg2"/>
                </a:solidFill>
                <a:latin typeface="ＭＳ Ｐゴシック" pitchFamily="34" charset="-128"/>
              </a:rPr>
              <a:t>為に</a:t>
            </a:r>
            <a:r>
              <a:rPr lang="ja-JP" altLang="ja-JP" sz="2200">
                <a:solidFill>
                  <a:schemeClr val="bg2"/>
                </a:solidFill>
                <a:latin typeface="ＭＳ Ｐゴシック" pitchFamily="34" charset="-128"/>
              </a:rPr>
              <a:t>生きる</a:t>
            </a:r>
            <a:r>
              <a:rPr lang="ja-JP" altLang="en-US" sz="2200">
                <a:solidFill>
                  <a:schemeClr val="bg2"/>
                </a:solidFill>
                <a:latin typeface="ＭＳ Ｐゴシック" pitchFamily="34" charset="-128"/>
              </a:rPr>
              <a:t>精神</a:t>
            </a:r>
            <a:r>
              <a:rPr lang="ko-KR" altLang="en-US" sz="2200">
                <a:solidFill>
                  <a:schemeClr val="bg2"/>
                </a:solidFill>
                <a:latin typeface="ＭＳ Ｐゴシック" pitchFamily="34" charset="-128"/>
              </a:rPr>
              <a:t> </a:t>
            </a:r>
            <a:endParaRPr lang="ko-KR" altLang="ja-JP" sz="22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投入する精神</a:t>
            </a:r>
          </a:p>
        </p:txBody>
      </p:sp>
      <p:sp>
        <p:nvSpPr>
          <p:cNvPr id="350210" name="Rectangle 3"/>
          <p:cNvSpPr>
            <a:spLocks noChangeArrowheads="1"/>
          </p:cNvSpPr>
          <p:nvPr/>
        </p:nvSpPr>
        <p:spPr bwMode="auto">
          <a:xfrm>
            <a:off x="357188" y="204788"/>
            <a:ext cx="600868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４）</a:t>
            </a:r>
            <a:r>
              <a:rPr lang="ja-JP" altLang="en-US" sz="2200">
                <a:solidFill>
                  <a:schemeClr val="bg2"/>
                </a:solidFill>
                <a:latin typeface="ＭＳ Ｐゴシック" pitchFamily="34" charset="-128"/>
              </a:rPr>
              <a:t>理想世界はすなわち完成</a:t>
            </a:r>
            <a:r>
              <a:rPr lang="ko-KR" altLang="en-US" sz="2200">
                <a:solidFill>
                  <a:schemeClr val="bg2"/>
                </a:solidFill>
                <a:latin typeface="ＭＳ Ｐゴシック" pitchFamily="34" charset="-128"/>
              </a:rPr>
              <a:t>人間</a:t>
            </a:r>
            <a:r>
              <a:rPr lang="ja-JP" altLang="en-US" sz="2200">
                <a:solidFill>
                  <a:schemeClr val="bg2"/>
                </a:solidFill>
                <a:latin typeface="ＭＳ Ｐゴシック" pitchFamily="34" charset="-128"/>
              </a:rPr>
              <a:t>一人の姿である</a:t>
            </a:r>
            <a:endParaRPr lang="en-US" altLang="ko-KR" sz="2200">
              <a:solidFill>
                <a:schemeClr val="bg2"/>
              </a:solidFill>
              <a:latin typeface="ＭＳ Ｐゴシック" pitchFamily="34" charset="-128"/>
            </a:endParaRPr>
          </a:p>
        </p:txBody>
      </p:sp>
      <p:sp>
        <p:nvSpPr>
          <p:cNvPr id="350211" name="Rectangle 47"/>
          <p:cNvSpPr>
            <a:spLocks noChangeArrowheads="1"/>
          </p:cNvSpPr>
          <p:nvPr/>
        </p:nvSpPr>
        <p:spPr bwMode="auto">
          <a:xfrm>
            <a:off x="4908550" y="5260975"/>
            <a:ext cx="2449513" cy="1004888"/>
          </a:xfrm>
          <a:prstGeom prst="rect">
            <a:avLst/>
          </a:prstGeom>
          <a:noFill/>
          <a:ln w="9525">
            <a:noFill/>
            <a:miter lim="800000"/>
            <a:headEnd/>
            <a:tailEnd/>
          </a:ln>
        </p:spPr>
        <p:txBody>
          <a:bodyPr>
            <a:spAutoFit/>
          </a:bodyPr>
          <a:lstStyle/>
          <a:p>
            <a:pPr latinLnBrk="0">
              <a:lnSpc>
                <a:spcPct val="120000"/>
              </a:lnSpc>
            </a:pPr>
            <a:r>
              <a:rPr lang="ja-JP" altLang="en-US" sz="2400">
                <a:solidFill>
                  <a:schemeClr val="bg2"/>
                </a:solidFill>
                <a:latin typeface="ＭＳ Ｐゴシック" pitchFamily="34" charset="-128"/>
              </a:rPr>
              <a:t>父母の心情</a:t>
            </a:r>
            <a:endParaRPr lang="ko-KR" altLang="en-US" sz="2400">
              <a:solidFill>
                <a:schemeClr val="bg2"/>
              </a:solidFill>
              <a:latin typeface="ＭＳ Ｐゴシック" pitchFamily="34" charset="-128"/>
            </a:endParaRPr>
          </a:p>
          <a:p>
            <a:pPr latinLnBrk="0">
              <a:lnSpc>
                <a:spcPct val="130000"/>
              </a:lnSpc>
            </a:pPr>
            <a:r>
              <a:rPr lang="ja-JP" altLang="en-US" sz="2400">
                <a:solidFill>
                  <a:schemeClr val="bg2"/>
                </a:solidFill>
                <a:latin typeface="ＭＳ Ｐゴシック" pitchFamily="34" charset="-128"/>
              </a:rPr>
              <a:t>僕の体</a:t>
            </a:r>
            <a:endParaRPr lang="ko-KR" altLang="en-US" sz="2400">
              <a:solidFill>
                <a:schemeClr val="bg2"/>
              </a:solidFill>
              <a:latin typeface="ＭＳ Ｐゴシック" pitchFamily="34" charset="-128"/>
            </a:endParaRPr>
          </a:p>
        </p:txBody>
      </p:sp>
      <p:sp>
        <p:nvSpPr>
          <p:cNvPr id="350212" name="Oval 48"/>
          <p:cNvSpPr>
            <a:spLocks noChangeArrowheads="1"/>
          </p:cNvSpPr>
          <p:nvPr/>
        </p:nvSpPr>
        <p:spPr bwMode="auto">
          <a:xfrm>
            <a:off x="4476750" y="5291138"/>
            <a:ext cx="431800" cy="431800"/>
          </a:xfrm>
          <a:prstGeom prst="ellipse">
            <a:avLst/>
          </a:prstGeom>
          <a:solidFill>
            <a:srgbClr val="00FF99"/>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心</a:t>
            </a:r>
            <a:endParaRPr lang="ko-KR" altLang="en-US" sz="2400">
              <a:solidFill>
                <a:schemeClr val="bg2"/>
              </a:solidFill>
              <a:latin typeface="ＭＳ Ｐゴシック" pitchFamily="34" charset="-128"/>
            </a:endParaRPr>
          </a:p>
        </p:txBody>
      </p:sp>
      <p:sp>
        <p:nvSpPr>
          <p:cNvPr id="350213" name="Oval 49"/>
          <p:cNvSpPr>
            <a:spLocks noChangeArrowheads="1"/>
          </p:cNvSpPr>
          <p:nvPr/>
        </p:nvSpPr>
        <p:spPr bwMode="auto">
          <a:xfrm>
            <a:off x="4476750" y="5761038"/>
            <a:ext cx="431800" cy="431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体</a:t>
            </a:r>
            <a:endParaRPr lang="ko-KR" altLang="en-US" sz="2400">
              <a:solidFill>
                <a:schemeClr val="bg2"/>
              </a:solidFill>
              <a:latin typeface="ＭＳ Ｐゴシック" pitchFamily="34" charset="-128"/>
            </a:endParaRPr>
          </a:p>
        </p:txBody>
      </p:sp>
      <p:sp>
        <p:nvSpPr>
          <p:cNvPr id="350214" name="AutoShape 50"/>
          <p:cNvSpPr>
            <a:spLocks noChangeArrowheads="1"/>
          </p:cNvSpPr>
          <p:nvPr/>
        </p:nvSpPr>
        <p:spPr bwMode="auto">
          <a:xfrm>
            <a:off x="2000250" y="5280025"/>
            <a:ext cx="2286000" cy="935038"/>
          </a:xfrm>
          <a:prstGeom prst="bracketPair">
            <a:avLst>
              <a:gd name="adj" fmla="val 16667"/>
            </a:avLst>
          </a:prstGeom>
          <a:noFill/>
          <a:ln w="19050">
            <a:solidFill>
              <a:schemeClr val="bg2"/>
            </a:solidFill>
            <a:round/>
            <a:headEnd/>
            <a:tailEnd/>
          </a:ln>
        </p:spPr>
        <p:txBody>
          <a:bodyPr wrap="none" anchor="ctr"/>
          <a:lstStyle/>
          <a:p>
            <a:pPr latinLnBrk="0"/>
            <a:endParaRPr lang="ja-JP" altLang="en-US"/>
          </a:p>
        </p:txBody>
      </p:sp>
      <p:sp>
        <p:nvSpPr>
          <p:cNvPr id="350215" name="Line 51"/>
          <p:cNvSpPr>
            <a:spLocks noChangeShapeType="1"/>
          </p:cNvSpPr>
          <p:nvPr/>
        </p:nvSpPr>
        <p:spPr bwMode="auto">
          <a:xfrm flipH="1">
            <a:off x="2214563" y="2000250"/>
            <a:ext cx="1714500" cy="785813"/>
          </a:xfrm>
          <a:prstGeom prst="line">
            <a:avLst/>
          </a:prstGeom>
          <a:noFill/>
          <a:ln w="28575">
            <a:solidFill>
              <a:schemeClr val="bg2"/>
            </a:solidFill>
            <a:round/>
            <a:headEnd/>
            <a:tailEnd/>
          </a:ln>
        </p:spPr>
        <p:txBody>
          <a:bodyPr/>
          <a:lstStyle/>
          <a:p>
            <a:endParaRPr lang="ko-KR" altLang="en-US"/>
          </a:p>
        </p:txBody>
      </p:sp>
      <p:sp>
        <p:nvSpPr>
          <p:cNvPr id="350216" name="Line 52"/>
          <p:cNvSpPr>
            <a:spLocks noChangeShapeType="1"/>
          </p:cNvSpPr>
          <p:nvPr/>
        </p:nvSpPr>
        <p:spPr bwMode="auto">
          <a:xfrm>
            <a:off x="3973513" y="2247900"/>
            <a:ext cx="0" cy="504825"/>
          </a:xfrm>
          <a:prstGeom prst="line">
            <a:avLst/>
          </a:prstGeom>
          <a:noFill/>
          <a:ln w="28575">
            <a:solidFill>
              <a:schemeClr val="bg2"/>
            </a:solidFill>
            <a:round/>
            <a:headEnd/>
            <a:tailEnd/>
          </a:ln>
        </p:spPr>
        <p:txBody>
          <a:bodyPr/>
          <a:lstStyle/>
          <a:p>
            <a:endParaRPr lang="ko-KR" altLang="en-US"/>
          </a:p>
        </p:txBody>
      </p:sp>
      <p:sp>
        <p:nvSpPr>
          <p:cNvPr id="350217" name="Line 53"/>
          <p:cNvSpPr>
            <a:spLocks noChangeShapeType="1"/>
          </p:cNvSpPr>
          <p:nvPr/>
        </p:nvSpPr>
        <p:spPr bwMode="auto">
          <a:xfrm>
            <a:off x="4000500" y="2000250"/>
            <a:ext cx="1714500" cy="785813"/>
          </a:xfrm>
          <a:prstGeom prst="line">
            <a:avLst/>
          </a:prstGeom>
          <a:noFill/>
          <a:ln w="28575">
            <a:solidFill>
              <a:schemeClr val="bg2"/>
            </a:solidFill>
            <a:round/>
            <a:headEnd/>
            <a:tailEnd/>
          </a:ln>
        </p:spPr>
        <p:txBody>
          <a:bodyPr/>
          <a:lstStyle/>
          <a:p>
            <a:endParaRPr lang="ko-KR" altLang="en-US"/>
          </a:p>
        </p:txBody>
      </p:sp>
      <p:sp>
        <p:nvSpPr>
          <p:cNvPr id="350218" name="Text Box 54"/>
          <p:cNvSpPr txBox="1">
            <a:spLocks noChangeArrowheads="1"/>
          </p:cNvSpPr>
          <p:nvPr/>
        </p:nvSpPr>
        <p:spPr bwMode="auto">
          <a:xfrm>
            <a:off x="2270125" y="915988"/>
            <a:ext cx="2459038"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罪なき世界を築き</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幸福な生活環境復帰</a:t>
            </a:r>
          </a:p>
        </p:txBody>
      </p:sp>
      <p:sp>
        <p:nvSpPr>
          <p:cNvPr id="350219" name="Text Box 55"/>
          <p:cNvSpPr txBox="1">
            <a:spLocks noChangeArrowheads="1"/>
          </p:cNvSpPr>
          <p:nvPr/>
        </p:nvSpPr>
        <p:spPr bwMode="auto">
          <a:xfrm>
            <a:off x="1428750" y="931863"/>
            <a:ext cx="701675" cy="711200"/>
          </a:xfrm>
          <a:prstGeom prst="rect">
            <a:avLst/>
          </a:prstGeom>
          <a:noFill/>
          <a:ln w="9525">
            <a:solidFill>
              <a:schemeClr val="bg2"/>
            </a:solidFill>
            <a:miter lim="800000"/>
            <a:headEnd/>
            <a:tailEnd/>
          </a:ln>
        </p:spPr>
        <p:txBody>
          <a:bodyPr wrap="none">
            <a:spAutoFit/>
          </a:bodyPr>
          <a:lstStyle/>
          <a:p>
            <a:pPr algn="ctr" latinLnBrk="0"/>
            <a:r>
              <a:rPr lang="ja-JP" altLang="en-US" sz="2000">
                <a:solidFill>
                  <a:schemeClr val="bg2"/>
                </a:solidFill>
                <a:latin typeface="ＭＳ Ｐゴシック" pitchFamily="34" charset="-128"/>
              </a:rPr>
              <a:t>創造</a:t>
            </a:r>
          </a:p>
          <a:p>
            <a:pPr algn="ctr" latinLnBrk="0"/>
            <a:r>
              <a:rPr lang="ja-JP" altLang="en-US" sz="2000">
                <a:solidFill>
                  <a:schemeClr val="bg2"/>
                </a:solidFill>
                <a:latin typeface="ＭＳ Ｐゴシック" pitchFamily="34" charset="-128"/>
              </a:rPr>
              <a:t>理想</a:t>
            </a:r>
          </a:p>
        </p:txBody>
      </p:sp>
      <p:sp>
        <p:nvSpPr>
          <p:cNvPr id="350220" name="Oval 46"/>
          <p:cNvSpPr>
            <a:spLocks noChangeArrowheads="1"/>
          </p:cNvSpPr>
          <p:nvPr/>
        </p:nvSpPr>
        <p:spPr bwMode="auto">
          <a:xfrm>
            <a:off x="3644900" y="1611313"/>
            <a:ext cx="647700" cy="647700"/>
          </a:xfrm>
          <a:prstGeom prst="ellipse">
            <a:avLst/>
          </a:prstGeom>
          <a:solidFill>
            <a:srgbClr val="FF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脳</a:t>
            </a:r>
          </a:p>
        </p:txBody>
      </p:sp>
      <p:graphicFrame>
        <p:nvGraphicFramePr>
          <p:cNvPr id="393220" name="Group 4"/>
          <p:cNvGraphicFramePr>
            <a:graphicFrameLocks noGrp="1"/>
          </p:cNvGraphicFramePr>
          <p:nvPr/>
        </p:nvGraphicFramePr>
        <p:xfrm>
          <a:off x="381000" y="2603500"/>
          <a:ext cx="7512050" cy="2403475"/>
        </p:xfrm>
        <a:graphic>
          <a:graphicData uri="http://schemas.openxmlformats.org/drawingml/2006/table">
            <a:tbl>
              <a:tblPr/>
              <a:tblGrid>
                <a:gridCol w="990600"/>
                <a:gridCol w="1689100"/>
                <a:gridCol w="1811338"/>
                <a:gridCol w="1985962"/>
                <a:gridCol w="1035050"/>
              </a:tblGrid>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ko-KR" altLang="en-US" sz="2400" b="1" i="0" u="none" strike="noStrike" cap="none" normalizeH="0" baseline="0" smtClean="0">
                          <a:ln>
                            <a:noFill/>
                          </a:ln>
                          <a:solidFill>
                            <a:srgbClr val="C00000"/>
                          </a:solidFill>
                          <a:effectLst/>
                          <a:latin typeface="ＭＳ Ｐゴシック" pitchFamily="34" charset="-128"/>
                          <a:ea typeface="ＭＳ Ｐゴシック" pitchFamily="34" charset="-128"/>
                        </a:rPr>
                        <a:t>人間</a:t>
                      </a:r>
                      <a:endParaRPr kumimoji="1" lang="ja-JP" altLang="en-US" sz="2400" b="1" i="0" u="none" strike="noStrike" cap="none" normalizeH="0" baseline="0" smtClean="0">
                        <a:ln>
                          <a:noFill/>
                        </a:ln>
                        <a:solidFill>
                          <a:srgbClr val="C00000"/>
                        </a:solidFill>
                        <a:effectLst/>
                        <a:latin typeface="ＭＳ Ｐゴシック" pitchFamily="34" charset="-128"/>
                        <a:ea typeface="ＭＳ Ｐゴシック" pitchFamily="34" charset="-128"/>
                      </a:endParaRPr>
                    </a:p>
                  </a:txBody>
                  <a:tcPr anchor="ct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胃</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心</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肺</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肝</a:t>
                      </a:r>
                    </a:p>
                  </a:txBody>
                  <a:tcPr anchor="ctr" horzOverflow="overflow">
                    <a:lnL w="1905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rgbClr val="C00000"/>
                          </a:solidFill>
                          <a:effectLst/>
                          <a:latin typeface="ＭＳ Ｐゴシック" pitchFamily="34" charset="-128"/>
                          <a:ea typeface="ＭＳ Ｐゴシック" pitchFamily="34" charset="-128"/>
                        </a:rPr>
                        <a:t>政治</a:t>
                      </a:r>
                    </a:p>
                  </a:txBody>
                  <a:tcPr anchor="ct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立法</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行政</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司法</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rgbClr val="C00000"/>
                          </a:solidFill>
                          <a:effectLst/>
                          <a:latin typeface="ＭＳ Ｐゴシック" pitchFamily="34" charset="-128"/>
                          <a:ea typeface="ＭＳ Ｐゴシック" pitchFamily="34" charset="-128"/>
                        </a:rPr>
                        <a:t>経済</a:t>
                      </a:r>
                    </a:p>
                  </a:txBody>
                  <a:tcPr anchor="ct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生産</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必要、充分</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分配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公平、過不足</a:t>
                      </a:r>
                      <a:r>
                        <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消費</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全体目的・合理的</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貯蓄</a:t>
                      </a:r>
                    </a:p>
                  </a:txBody>
                  <a:tcPr anchor="ctr" horzOverflow="overflow">
                    <a:lnL w="1905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smtClean="0">
                          <a:ln>
                            <a:noFill/>
                          </a:ln>
                          <a:solidFill>
                            <a:srgbClr val="C00000"/>
                          </a:solidFill>
                          <a:effectLst/>
                          <a:latin typeface="ＭＳ Ｐゴシック" pitchFamily="34" charset="-128"/>
                          <a:ea typeface="ＭＳ Ｐゴシック" pitchFamily="34" charset="-128"/>
                        </a:rPr>
                        <a:t>植物</a:t>
                      </a:r>
                    </a:p>
                  </a:txBody>
                  <a:tcPr anchor="ctr" horzOverflow="overflow">
                    <a:lnL>
                      <a:noFill/>
                    </a:lnL>
                    <a:lnR w="1905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根</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幹</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葉</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ChangeArrowheads="1"/>
          </p:cNvSpPr>
          <p:nvPr/>
        </p:nvSpPr>
        <p:spPr bwMode="auto">
          <a:xfrm>
            <a:off x="285750" y="357188"/>
            <a:ext cx="5586413" cy="427037"/>
          </a:xfrm>
          <a:prstGeom prst="rect">
            <a:avLst/>
          </a:prstGeom>
          <a:noFill/>
          <a:ln w="9525">
            <a:noFill/>
            <a:miter lim="800000"/>
            <a:headEnd/>
            <a:tailEnd/>
          </a:ln>
        </p:spPr>
        <p:txBody>
          <a:bodyPr wrap="none">
            <a:spAutoFit/>
          </a:bodyPr>
          <a:lstStyle/>
          <a:p>
            <a:pPr latinLnBrk="0"/>
            <a:r>
              <a:rPr kumimoji="0" lang="ja-JP" altLang="en-US" sz="2200">
                <a:solidFill>
                  <a:schemeClr val="bg2"/>
                </a:solidFill>
                <a:latin typeface="ＭＳ Ｐゴシック" pitchFamily="34" charset="-128"/>
              </a:rPr>
              <a:t>（</a:t>
            </a:r>
            <a:r>
              <a:rPr kumimoji="0" lang="en-US" altLang="ja-JP" sz="2200">
                <a:solidFill>
                  <a:schemeClr val="bg2"/>
                </a:solidFill>
                <a:latin typeface="ＭＳ Ｐゴシック" pitchFamily="34" charset="-128"/>
              </a:rPr>
              <a:t>3</a:t>
            </a:r>
            <a:r>
              <a:rPr kumimoji="0" lang="ja-JP" altLang="en-US" sz="2200">
                <a:solidFill>
                  <a:schemeClr val="bg2"/>
                </a:solidFill>
                <a:latin typeface="ＭＳ Ｐゴシック" pitchFamily="34" charset="-128"/>
              </a:rPr>
              <a:t>） 文芸復興に伴う</a:t>
            </a:r>
            <a:r>
              <a:rPr lang="ko-KR" altLang="en-US" sz="2200">
                <a:solidFill>
                  <a:schemeClr val="bg2"/>
                </a:solidFill>
                <a:latin typeface="ＭＳ Ｐゴシック" pitchFamily="34" charset="-128"/>
              </a:rPr>
              <a:t>宗教</a:t>
            </a:r>
            <a:r>
              <a:rPr lang="ja-JP" altLang="en-US" sz="2200">
                <a:solidFill>
                  <a:schemeClr val="bg2"/>
                </a:solidFill>
                <a:latin typeface="ＭＳ Ｐゴシック" pitchFamily="34" charset="-128"/>
              </a:rPr>
              <a:t>政治および産業革命</a:t>
            </a:r>
          </a:p>
        </p:txBody>
      </p:sp>
      <p:graphicFrame>
        <p:nvGraphicFramePr>
          <p:cNvPr id="368672" name="Group 32"/>
          <p:cNvGraphicFramePr>
            <a:graphicFrameLocks noGrp="1"/>
          </p:cNvGraphicFramePr>
          <p:nvPr/>
        </p:nvGraphicFramePr>
        <p:xfrm>
          <a:off x="304800" y="1000125"/>
          <a:ext cx="8610600" cy="4797425"/>
        </p:xfrm>
        <a:graphic>
          <a:graphicData uri="http://schemas.openxmlformats.org/drawingml/2006/table">
            <a:tbl>
              <a:tblPr/>
              <a:tblGrid>
                <a:gridCol w="1066800"/>
                <a:gridCol w="2486025"/>
                <a:gridCol w="2643188"/>
                <a:gridCol w="2414587"/>
              </a:tblGrid>
              <a:tr h="1252538">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文芸</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復興</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1"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第１次</a:t>
                      </a:r>
                      <a:r>
                        <a:rPr kumimoji="0"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文芸復興</a:t>
                      </a:r>
                      <a:endParaRPr kumimoji="0" lang="en-US" altLang="ja-JP" sz="2400" b="0" i="0" u="none" strike="noStrike" cap="none" normalizeH="0" baseline="0" smtClean="0">
                        <a:ln>
                          <a:noFill/>
                        </a:ln>
                        <a:solidFill>
                          <a:srgbClr val="CC0000"/>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85000"/>
                        </a:lnSpc>
                        <a:spcBef>
                          <a:spcPct val="20000"/>
                        </a:spcBef>
                        <a:spcAft>
                          <a:spcPct val="0"/>
                        </a:spcAft>
                        <a:buClrTx/>
                        <a:buSzTx/>
                        <a:buFontTx/>
                        <a:buNone/>
                        <a:tabLst/>
                      </a:pPr>
                      <a:r>
                        <a:rPr kumimoji="1" lang="en-US" altLang="ko-KR" sz="2000" b="0" i="0" u="none" strike="noStrike" cap="none" normalizeH="0" baseline="0" smtClean="0">
                          <a:ln>
                            <a:noFill/>
                          </a:ln>
                          <a:solidFill>
                            <a:srgbClr val="CC0000"/>
                          </a:solidFill>
                          <a:effectLst/>
                          <a:latin typeface="ＭＳ Ｐゴシック" pitchFamily="34" charset="-128"/>
                          <a:ea typeface="ＭＳ Ｐゴシック" pitchFamily="34" charset="-128"/>
                        </a:rPr>
                        <a:t>(</a:t>
                      </a:r>
                      <a:r>
                        <a:rPr kumimoji="1" lang="ja-JP" altLang="en-US" sz="2000" b="0" i="0" u="none" strike="noStrike" cap="none" normalizeH="0" baseline="0" smtClean="0">
                          <a:ln>
                            <a:noFill/>
                          </a:ln>
                          <a:solidFill>
                            <a:srgbClr val="CC0000"/>
                          </a:solidFill>
                          <a:effectLst/>
                          <a:latin typeface="ＭＳ Ｐゴシック" pitchFamily="34" charset="-128"/>
                          <a:ea typeface="ＭＳ Ｐゴシック" pitchFamily="34" charset="-128"/>
                        </a:rPr>
                        <a:t>文学</a:t>
                      </a:r>
                      <a:r>
                        <a:rPr kumimoji="1" lang="en-US" altLang="ko-KR" sz="2000" b="0" i="0" u="none" strike="noStrike" cap="none" normalizeH="0" baseline="0" smtClean="0">
                          <a:ln>
                            <a:noFill/>
                          </a:ln>
                          <a:solidFill>
                            <a:srgbClr val="CC0000"/>
                          </a:solidFill>
                          <a:effectLst/>
                          <a:latin typeface="ＭＳ Ｐゴシック" pitchFamily="34" charset="-128"/>
                          <a:ea typeface="ＭＳ Ｐゴシック" pitchFamily="34" charset="-128"/>
                        </a:rPr>
                        <a:t>)</a:t>
                      </a:r>
                    </a:p>
                    <a:p>
                      <a:pPr marL="0" marR="0" lvl="0" indent="0" algn="ctr" defTabSz="914400" rtl="0" eaLnBrk="1" fontAlgn="base" latinLnBrk="0" hangingPunct="1">
                        <a:lnSpc>
                          <a:spcPct val="85000"/>
                        </a:lnSpc>
                        <a:spcBef>
                          <a:spcPct val="20000"/>
                        </a:spcBef>
                        <a:spcAft>
                          <a:spcPct val="0"/>
                        </a:spcAft>
                        <a:buClrTx/>
                        <a:buSzTx/>
                        <a:buFontTx/>
                        <a:buNone/>
                        <a:tabLst/>
                      </a:pPr>
                      <a:endParaRPr kumimoji="1" lang="en-US" altLang="ja-JP" sz="2000" b="0" i="0" u="none" strike="noStrike" cap="none" normalizeH="0" baseline="0" smtClean="0">
                        <a:ln>
                          <a:noFill/>
                        </a:ln>
                        <a:solidFill>
                          <a:srgbClr val="CC0000"/>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1"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第２次</a:t>
                      </a:r>
                      <a:r>
                        <a:rPr kumimoji="0"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文芸復興</a:t>
                      </a:r>
                      <a:endParaRPr kumimoji="1"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85000"/>
                        </a:lnSpc>
                        <a:spcBef>
                          <a:spcPct val="20000"/>
                        </a:spcBef>
                        <a:spcAft>
                          <a:spcPct val="0"/>
                        </a:spcAft>
                        <a:buClrTx/>
                        <a:buSzTx/>
                        <a:buFontTx/>
                        <a:buNone/>
                        <a:tabLst/>
                      </a:pPr>
                      <a:r>
                        <a:rPr kumimoji="1"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啓蒙思想</a:t>
                      </a:r>
                      <a:endParaRPr kumimoji="1" lang="ja-JP" altLang="ko-KR" sz="2400" b="0" i="0" u="none" strike="noStrike" cap="none" normalizeH="0" baseline="0" smtClean="0">
                        <a:ln>
                          <a:noFill/>
                        </a:ln>
                        <a:solidFill>
                          <a:srgbClr val="CC0000"/>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85000"/>
                        </a:lnSpc>
                        <a:spcBef>
                          <a:spcPct val="20000"/>
                        </a:spcBef>
                        <a:spcAft>
                          <a:spcPct val="0"/>
                        </a:spcAft>
                        <a:buClrTx/>
                        <a:buSzTx/>
                        <a:buFontTx/>
                        <a:buNone/>
                        <a:tabLst/>
                      </a:pPr>
                      <a:r>
                        <a:rPr kumimoji="1" lang="en-US" altLang="ko-KR" sz="2000" b="0" i="0" u="none" strike="noStrike" cap="none" normalizeH="0" baseline="0" smtClean="0">
                          <a:ln>
                            <a:noFill/>
                          </a:ln>
                          <a:solidFill>
                            <a:srgbClr val="CC0000"/>
                          </a:solidFill>
                          <a:effectLst/>
                          <a:latin typeface="ＭＳ Ｐゴシック" pitchFamily="34" charset="-128"/>
                          <a:ea typeface="ＭＳ Ｐゴシック" pitchFamily="34" charset="-128"/>
                        </a:rPr>
                        <a:t>(</a:t>
                      </a:r>
                      <a:r>
                        <a:rPr kumimoji="1" lang="ja-JP" altLang="en-US" sz="2000" b="0" i="0" u="none" strike="noStrike" cap="none" normalizeH="0" baseline="0" smtClean="0">
                          <a:ln>
                            <a:noFill/>
                          </a:ln>
                          <a:solidFill>
                            <a:srgbClr val="CC0000"/>
                          </a:solidFill>
                          <a:effectLst/>
                          <a:latin typeface="ＭＳ Ｐゴシック" pitchFamily="34" charset="-128"/>
                          <a:ea typeface="ＭＳ Ｐゴシック" pitchFamily="34" charset="-128"/>
                        </a:rPr>
                        <a:t>自然科学）</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1"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第３次</a:t>
                      </a:r>
                      <a:r>
                        <a:rPr kumimoji="0"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文芸復興</a:t>
                      </a:r>
                      <a:endParaRPr kumimoji="1"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85000"/>
                        </a:lnSpc>
                        <a:spcBef>
                          <a:spcPct val="20000"/>
                        </a:spcBef>
                        <a:spcAft>
                          <a:spcPct val="0"/>
                        </a:spcAft>
                        <a:buClrTx/>
                        <a:buSzTx/>
                        <a:buFontTx/>
                        <a:buNone/>
                        <a:tabLst/>
                      </a:pPr>
                      <a:r>
                        <a:rPr kumimoji="1" lang="ja-JP" altLang="en-US" sz="2400" b="0" i="0" u="none" strike="noStrike" cap="none" normalizeH="0" baseline="0" smtClean="0">
                          <a:ln>
                            <a:noFill/>
                          </a:ln>
                          <a:solidFill>
                            <a:srgbClr val="CC0000"/>
                          </a:solidFill>
                          <a:effectLst/>
                          <a:latin typeface="ＭＳ Ｐゴシック" pitchFamily="34" charset="-128"/>
                          <a:ea typeface="ＭＳ Ｐゴシック" pitchFamily="34" charset="-128"/>
                        </a:rPr>
                        <a:t>唯物</a:t>
                      </a:r>
                      <a:r>
                        <a:rPr kumimoji="1" lang="ja-JP" altLang="en-US" sz="2400" b="0" i="0" u="none" strike="noStrike" cap="none" normalizeH="0" baseline="0" smtClean="0">
                          <a:ln>
                            <a:noFill/>
                          </a:ln>
                          <a:solidFill>
                            <a:srgbClr val="CC0000"/>
                          </a:solidFill>
                          <a:effectLst/>
                          <a:latin typeface="Times New Roman" pitchFamily="18" charset="0"/>
                          <a:ea typeface="ＭＳ Ｐゴシック" pitchFamily="34" charset="-128"/>
                        </a:rPr>
                        <a:t>思潮</a:t>
                      </a:r>
                      <a:endParaRPr kumimoji="1" lang="ko-KR" altLang="en-US" sz="2400" b="0" i="0" u="none" strike="noStrike" cap="none" normalizeH="0" baseline="0" smtClean="0">
                        <a:ln>
                          <a:noFill/>
                        </a:ln>
                        <a:solidFill>
                          <a:srgbClr val="CC0000"/>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85000"/>
                        </a:lnSpc>
                        <a:spcBef>
                          <a:spcPct val="20000"/>
                        </a:spcBef>
                        <a:spcAft>
                          <a:spcPct val="0"/>
                        </a:spcAft>
                        <a:buClrTx/>
                        <a:buSzTx/>
                        <a:buFontTx/>
                        <a:buNone/>
                        <a:tabLst/>
                      </a:pPr>
                      <a:r>
                        <a:rPr kumimoji="1" lang="en-US" altLang="ko-KR" sz="2000" b="0" i="0" u="none" strike="noStrike" cap="none" normalizeH="0" baseline="0" smtClean="0">
                          <a:ln>
                            <a:noFill/>
                          </a:ln>
                          <a:solidFill>
                            <a:srgbClr val="CC0000"/>
                          </a:solidFill>
                          <a:effectLst/>
                          <a:latin typeface="ＭＳ Ｐゴシック" pitchFamily="34" charset="-128"/>
                          <a:ea typeface="ＭＳ Ｐゴシック" pitchFamily="34" charset="-128"/>
                        </a:rPr>
                        <a:t>(</a:t>
                      </a:r>
                      <a:r>
                        <a:rPr kumimoji="1" lang="ja-JP" altLang="en-US" sz="2000" b="0" i="0" u="none" strike="noStrike" cap="none" normalizeH="0" baseline="0" smtClean="0">
                          <a:ln>
                            <a:noFill/>
                          </a:ln>
                          <a:solidFill>
                            <a:srgbClr val="CC0000"/>
                          </a:solidFill>
                          <a:effectLst/>
                          <a:latin typeface="ＭＳ Ｐゴシック" pitchFamily="34" charset="-128"/>
                          <a:ea typeface="ＭＳ Ｐゴシック" pitchFamily="34" charset="-128"/>
                        </a:rPr>
                        <a:t>社会科学</a:t>
                      </a:r>
                      <a:r>
                        <a:rPr kumimoji="1" lang="en-US" altLang="ko-KR" sz="2000" b="0" i="0" u="none" strike="noStrike" cap="none" normalizeH="0" baseline="0" smtClean="0">
                          <a:ln>
                            <a:noFill/>
                          </a:ln>
                          <a:solidFill>
                            <a:srgbClr val="CC0000"/>
                          </a:solidFill>
                          <a:effectLst/>
                          <a:latin typeface="ＭＳ Ｐゴシック" pitchFamily="34" charset="-128"/>
                          <a:ea typeface="ＭＳ Ｐゴシック" pitchFamily="34" charset="-128"/>
                        </a:rPr>
                        <a:t>)</a:t>
                      </a:r>
                      <a:endParaRPr kumimoji="1" lang="en-US" altLang="ja-JP" sz="2000" b="0" i="0" u="none" strike="noStrike" cap="none" normalizeH="0" baseline="0" smtClean="0">
                        <a:ln>
                          <a:noFill/>
                        </a:ln>
                        <a:solidFill>
                          <a:srgbClr val="CC0000"/>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00ADAD"/>
                          </a:solidFill>
                          <a:effectLst/>
                          <a:latin typeface="ＭＳ Ｐゴシック" pitchFamily="34" charset="-128"/>
                          <a:ea typeface="ＭＳ Ｐゴシック" pitchFamily="34" charset="-128"/>
                        </a:rPr>
                        <a:t>宗教</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宗教改革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（ルター、カルビン）</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宗教復興</a:t>
                      </a:r>
                      <a:endParaRPr kumimoji="1" lang="ja-JP" altLang="ko-KR" sz="22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（ウェスレイ、</a:t>
                      </a:r>
                      <a:r>
                        <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フォックス、</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    スウェーデンボルグ）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宗教統一</a:t>
                      </a:r>
                      <a:endParaRPr kumimoji="1" lang="ja-JP" altLang="ko-KR" sz="22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（新宗教改革、</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真の父母）</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350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00ADAD"/>
                          </a:solidFill>
                          <a:effectLst/>
                          <a:latin typeface="ＭＳ Ｐゴシック" pitchFamily="34" charset="-128"/>
                          <a:ea typeface="ＭＳ Ｐゴシック" pitchFamily="34" charset="-128"/>
                        </a:rPr>
                        <a:t>政治</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中世封建社会崩壊</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（荘園制度、</a:t>
                      </a:r>
                      <a:endPar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領主、騎士、農奴）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専制君主社会崩壊</a:t>
                      </a: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（帝国主義）</a:t>
                      </a:r>
                      <a:endParaRPr kumimoji="1" lang="en-US" altLang="ja-JP"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君主 → 民</a:t>
                      </a:r>
                      <a:endParaRPr kumimoji="1" lang="en-US" altLang="ko-KR"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創造理想社会</a:t>
                      </a:r>
                      <a:endParaRPr kumimoji="1" lang="ja-JP" altLang="ko-KR" sz="22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資本主義</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（民主主義）</a:t>
                      </a:r>
                      <a:endParaRPr kumimoji="1" lang="en-US" altLang="ja-JP"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共産主義崩壊</a:t>
                      </a:r>
                      <a:r>
                        <a:rPr kumimoji="1" lang="ja-JP" altLang="en-US" sz="1500" b="1" i="0" u="none" strike="noStrike" cap="none" normalizeH="0" baseline="0" smtClean="0">
                          <a:ln>
                            <a:noFill/>
                          </a:ln>
                          <a:solidFill>
                            <a:schemeClr val="bg2"/>
                          </a:solidFill>
                          <a:effectLst/>
                          <a:latin typeface="ＭＳ Ｐゴシック" pitchFamily="34" charset="-128"/>
                          <a:ea typeface="ＭＳ Ｐゴシック" pitchFamily="34" charset="-128"/>
                        </a:rPr>
                        <a:t>（社会主義）</a:t>
                      </a:r>
                      <a:endParaRPr kumimoji="1" lang="en-US" altLang="ko-KR" sz="15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071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00ADAD"/>
                          </a:solidFill>
                          <a:effectLst/>
                          <a:latin typeface="ＭＳ Ｐゴシック" pitchFamily="34" charset="-128"/>
                          <a:ea typeface="ＭＳ Ｐゴシック" pitchFamily="34" charset="-128"/>
                        </a:rPr>
                        <a:t>産業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rgbClr val="00ADAD"/>
                          </a:solidFill>
                          <a:effectLst/>
                          <a:latin typeface="ＭＳ Ｐゴシック" pitchFamily="34" charset="-128"/>
                          <a:ea typeface="ＭＳ Ｐゴシック" pitchFamily="34" charset="-128"/>
                        </a:rPr>
                        <a:t>革命</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第１次産業革命</a:t>
                      </a:r>
                      <a:endParaRPr kumimoji="0" lang="ja-JP" altLang="ko-KR" sz="22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（蒸気）</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第２次産業革命</a:t>
                      </a:r>
                      <a:endParaRPr kumimoji="0" lang="ja-JP" altLang="ko-KR" sz="22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（電気、ガソリン）</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200" b="1" i="0" u="none" strike="noStrike" cap="none" normalizeH="0" baseline="0" smtClean="0">
                          <a:ln>
                            <a:noFill/>
                          </a:ln>
                          <a:solidFill>
                            <a:schemeClr val="bg2"/>
                          </a:solidFill>
                          <a:effectLst/>
                          <a:latin typeface="ＭＳ Ｐゴシック" pitchFamily="34" charset="-128"/>
                          <a:ea typeface="ＭＳ Ｐゴシック" pitchFamily="34" charset="-128"/>
                        </a:rPr>
                        <a:t>第３次産業革命</a:t>
                      </a:r>
                      <a:endParaRPr kumimoji="0" lang="ko-KR" altLang="en-US" sz="22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（原子力）</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4" name="テキスト ボックス 3"/>
          <p:cNvSpPr txBox="1"/>
          <p:nvPr/>
        </p:nvSpPr>
        <p:spPr>
          <a:xfrm>
            <a:off x="6896100" y="4348163"/>
            <a:ext cx="1535113" cy="338137"/>
          </a:xfrm>
          <a:prstGeom prst="rect">
            <a:avLst/>
          </a:prstGeom>
          <a:noFill/>
        </p:spPr>
        <p:txBody>
          <a:bodyPr wrap="none">
            <a:spAutoFit/>
          </a:bodyPr>
          <a:lstStyle/>
          <a:p>
            <a:pPr latinLnBrk="0">
              <a:defRPr/>
            </a:pPr>
            <a:r>
              <a:rPr lang="ja-JP" altLang="en-US" sz="1600" b="0" spc="-150" dirty="0">
                <a:solidFill>
                  <a:schemeClr val="bg2"/>
                </a:solidFill>
                <a:latin typeface="ＭＳ Ｐゴシック" pitchFamily="50" charset="-128"/>
                <a:ea typeface="ＭＳ Ｐゴシック" pitchFamily="50" charset="-128"/>
              </a:rPr>
              <a:t>共生、共栄、共義</a:t>
            </a:r>
            <a:endParaRPr lang="ja-JP" altLang="en-US" sz="1600" b="0" dirty="0">
              <a:ea typeface="ＭＳ Ｐゴシック"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517525" y="188913"/>
            <a:ext cx="4445000"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（３）神の性相・形状の内部</a:t>
            </a:r>
          </a:p>
        </p:txBody>
      </p:sp>
      <p:sp>
        <p:nvSpPr>
          <p:cNvPr id="51202" name="Text Box 3"/>
          <p:cNvSpPr txBox="1">
            <a:spLocks noChangeArrowheads="1"/>
          </p:cNvSpPr>
          <p:nvPr/>
        </p:nvSpPr>
        <p:spPr bwMode="auto">
          <a:xfrm>
            <a:off x="3059113" y="3284538"/>
            <a:ext cx="5400675" cy="2282825"/>
          </a:xfrm>
          <a:prstGeom prst="rect">
            <a:avLst/>
          </a:prstGeom>
          <a:noFill/>
          <a:ln w="9525">
            <a:noFill/>
            <a:miter lim="800000"/>
            <a:headEnd/>
            <a:tailEnd/>
          </a:ln>
        </p:spPr>
        <p:txBody>
          <a:bodyPr>
            <a:spAutoFit/>
          </a:bodyPr>
          <a:lstStyle/>
          <a:p>
            <a:pPr latinLnBrk="0">
              <a:lnSpc>
                <a:spcPct val="150000"/>
              </a:lnSpc>
            </a:pPr>
            <a:r>
              <a:rPr lang="ja-JP" altLang="en-US" sz="2400">
                <a:solidFill>
                  <a:srgbClr val="D55000"/>
                </a:solidFill>
                <a:latin typeface="ＭＳ Ｐゴシック" pitchFamily="34" charset="-128"/>
              </a:rPr>
              <a:t>観念</a:t>
            </a:r>
            <a:r>
              <a:rPr lang="ko-KR" altLang="en-US" sz="1800">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具体的</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表象</a:t>
            </a:r>
          </a:p>
          <a:p>
            <a:pPr latinLnBrk="0">
              <a:lnSpc>
                <a:spcPct val="150000"/>
              </a:lnSpc>
            </a:pPr>
            <a:r>
              <a:rPr lang="ja-JP" altLang="en-US" sz="2400">
                <a:solidFill>
                  <a:srgbClr val="D55000"/>
                </a:solidFill>
                <a:latin typeface="ＭＳ Ｐゴシック" pitchFamily="34" charset="-128"/>
              </a:rPr>
              <a:t>概念</a:t>
            </a:r>
            <a:r>
              <a:rPr lang="ko-KR" altLang="en-US" sz="1800">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抽象的 表象</a:t>
            </a:r>
          </a:p>
          <a:p>
            <a:pPr latinLnBrk="0">
              <a:lnSpc>
                <a:spcPct val="150000"/>
              </a:lnSpc>
            </a:pPr>
            <a:r>
              <a:rPr lang="ja-JP" altLang="en-US" sz="2400">
                <a:solidFill>
                  <a:srgbClr val="D55000"/>
                </a:solidFill>
                <a:latin typeface="ＭＳ Ｐゴシック" pitchFamily="34" charset="-128"/>
              </a:rPr>
              <a:t>原則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法則</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価値法則、自然法則</a:t>
            </a:r>
          </a:p>
          <a:p>
            <a:pPr latinLnBrk="0">
              <a:lnSpc>
                <a:spcPct val="150000"/>
              </a:lnSpc>
            </a:pPr>
            <a:r>
              <a:rPr lang="ja-JP" altLang="en-US" sz="2400">
                <a:solidFill>
                  <a:srgbClr val="D55000"/>
                </a:solidFill>
                <a:latin typeface="ＭＳ Ｐゴシック" pitchFamily="34" charset="-128"/>
              </a:rPr>
              <a:t>数理</a:t>
            </a:r>
            <a:r>
              <a:rPr lang="ko-KR" altLang="en-US" sz="1800">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は高度の数学者</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科学者、芸術家</a:t>
            </a:r>
            <a:r>
              <a:rPr lang="en-US" altLang="ja-JP" sz="1800">
                <a:solidFill>
                  <a:schemeClr val="bg2"/>
                </a:solidFill>
                <a:latin typeface="ＭＳ Ｐゴシック" pitchFamily="34" charset="-128"/>
              </a:rPr>
              <a:t>)</a:t>
            </a:r>
            <a:endParaRPr lang="ja-JP" altLang="en-US" sz="2400">
              <a:solidFill>
                <a:schemeClr val="bg2"/>
              </a:solidFill>
              <a:latin typeface="ＭＳ Ｐゴシック" pitchFamily="34" charset="-128"/>
            </a:endParaRPr>
          </a:p>
        </p:txBody>
      </p:sp>
      <p:sp>
        <p:nvSpPr>
          <p:cNvPr id="43012" name="Text Box 4"/>
          <p:cNvSpPr txBox="1">
            <a:spLocks noChangeArrowheads="1"/>
          </p:cNvSpPr>
          <p:nvPr/>
        </p:nvSpPr>
        <p:spPr bwMode="auto">
          <a:xfrm>
            <a:off x="179388" y="3068638"/>
            <a:ext cx="996950" cy="457200"/>
          </a:xfrm>
          <a:prstGeom prst="rect">
            <a:avLst/>
          </a:prstGeom>
          <a:noFill/>
          <a:ln w="9525">
            <a:noFill/>
            <a:miter lim="800000"/>
            <a:headEnd/>
            <a:tailEnd/>
          </a:ln>
        </p:spPr>
        <p:txBody>
          <a:bodyPr>
            <a:spAutoFit/>
          </a:bodyPr>
          <a:lstStyle/>
          <a:p>
            <a:pPr latinLnBrk="0">
              <a:defRPr/>
            </a:pPr>
            <a:r>
              <a:rPr lang="ja-JP" altLang="en-US" sz="2400" b="0" dirty="0">
                <a:solidFill>
                  <a:schemeClr val="accent5">
                    <a:lumMod val="50000"/>
                  </a:schemeClr>
                </a:solidFill>
                <a:latin typeface="ＭＳ Ｐゴシック" pitchFamily="50" charset="-128"/>
                <a:ea typeface="ＭＳ Ｐゴシック" pitchFamily="50" charset="-128"/>
              </a:rPr>
              <a:t>性相</a:t>
            </a:r>
          </a:p>
        </p:txBody>
      </p:sp>
      <p:sp>
        <p:nvSpPr>
          <p:cNvPr id="51204" name="Text Box 5"/>
          <p:cNvSpPr txBox="1">
            <a:spLocks noChangeArrowheads="1"/>
          </p:cNvSpPr>
          <p:nvPr/>
        </p:nvSpPr>
        <p:spPr bwMode="auto">
          <a:xfrm>
            <a:off x="1331913" y="1628775"/>
            <a:ext cx="1474787" cy="731838"/>
          </a:xfrm>
          <a:prstGeom prst="rect">
            <a:avLst/>
          </a:prstGeom>
          <a:noFill/>
          <a:ln w="9525">
            <a:noFill/>
            <a:miter lim="800000"/>
            <a:headEnd/>
            <a:tailEnd/>
          </a:ln>
        </p:spPr>
        <p:txBody>
          <a:bodyPr wrap="none">
            <a:spAutoFit/>
          </a:bodyPr>
          <a:lstStyle/>
          <a:p>
            <a:pPr latinLnBrk="0"/>
            <a:r>
              <a:rPr lang="ja-JP" altLang="en-US" sz="2400">
                <a:solidFill>
                  <a:srgbClr val="D55000"/>
                </a:solidFill>
                <a:latin typeface="ＭＳ Ｐゴシック" pitchFamily="34" charset="-128"/>
              </a:rPr>
              <a:t>内的性相</a:t>
            </a:r>
          </a:p>
          <a:p>
            <a:pPr latinLnBrk="0"/>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機能的要素</a:t>
            </a:r>
            <a:r>
              <a:rPr lang="ko-KR" altLang="en-US"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p:txBody>
      </p:sp>
      <p:sp>
        <p:nvSpPr>
          <p:cNvPr id="51205" name="Text Box 6"/>
          <p:cNvSpPr txBox="1">
            <a:spLocks noChangeArrowheads="1"/>
          </p:cNvSpPr>
          <p:nvPr/>
        </p:nvSpPr>
        <p:spPr bwMode="auto">
          <a:xfrm>
            <a:off x="900113" y="4076700"/>
            <a:ext cx="6985000" cy="2560638"/>
          </a:xfrm>
          <a:prstGeom prst="rect">
            <a:avLst/>
          </a:prstGeom>
          <a:noFill/>
          <a:ln w="9525">
            <a:noFill/>
            <a:miter lim="800000"/>
            <a:headEnd/>
            <a:tailEnd/>
          </a:ln>
        </p:spPr>
        <p:txBody>
          <a:bodyPr>
            <a:spAutoFit/>
          </a:bodyPr>
          <a:lstStyle/>
          <a:p>
            <a:pPr latinLnBrk="0"/>
            <a:r>
              <a:rPr lang="ja-JP" altLang="en-US" sz="2400">
                <a:solidFill>
                  <a:srgbClr val="D55000"/>
                </a:solidFill>
                <a:latin typeface="ＭＳ Ｐゴシック" pitchFamily="34" charset="-128"/>
              </a:rPr>
              <a:t>　　内的形状</a:t>
            </a:r>
          </a:p>
          <a:p>
            <a:pPr latinLnBrk="0"/>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形の要素</a:t>
            </a:r>
            <a:r>
              <a:rPr lang="ko-KR" altLang="en-US" sz="1800">
                <a:solidFill>
                  <a:schemeClr val="bg2"/>
                </a:solidFill>
                <a:latin typeface="ＭＳ Ｐゴシック" pitchFamily="34" charset="-128"/>
              </a:rPr>
              <a:t>)</a:t>
            </a:r>
            <a:endParaRPr lang="ko-KR" altLang="ja-JP" sz="1800">
              <a:solidFill>
                <a:schemeClr val="bg2"/>
              </a:solidFill>
              <a:latin typeface="ＭＳ Ｐゴシック" pitchFamily="34" charset="-128"/>
            </a:endParaRPr>
          </a:p>
          <a:p>
            <a:pPr latinLnBrk="0"/>
            <a:endParaRPr lang="en-US" altLang="ja-JP" sz="1800">
              <a:solidFill>
                <a:schemeClr val="bg2"/>
              </a:solidFill>
              <a:latin typeface="ＭＳ Ｐゴシック" pitchFamily="34" charset="-128"/>
            </a:endParaRPr>
          </a:p>
          <a:p>
            <a:pPr latinLnBrk="0"/>
            <a:endParaRPr lang="en-US" altLang="ja-JP" sz="1800">
              <a:solidFill>
                <a:schemeClr val="bg2"/>
              </a:solidFill>
              <a:latin typeface="ＭＳ Ｐゴシック" pitchFamily="34" charset="-128"/>
            </a:endParaRPr>
          </a:p>
          <a:p>
            <a:pPr latinLnBrk="0"/>
            <a:endParaRPr lang="en-US" altLang="ja-JP" sz="1800">
              <a:solidFill>
                <a:schemeClr val="bg2"/>
              </a:solidFill>
              <a:latin typeface="ＭＳ Ｐゴシック" pitchFamily="34" charset="-128"/>
            </a:endParaRPr>
          </a:p>
          <a:p>
            <a:pPr latinLnBrk="0"/>
            <a:endParaRPr lang="ja-JP" altLang="en-US" sz="1800">
              <a:solidFill>
                <a:schemeClr val="bg2"/>
              </a:solidFill>
              <a:latin typeface="ＭＳ Ｐゴシック" pitchFamily="34" charset="-128"/>
            </a:endParaRPr>
          </a:p>
          <a:p>
            <a:pPr latinLnBrk="0"/>
            <a:r>
              <a:rPr lang="ja-JP" altLang="en-US" sz="2400">
                <a:solidFill>
                  <a:srgbClr val="CC0000"/>
                </a:solidFill>
                <a:latin typeface="ＭＳ Ｐゴシック" pitchFamily="34" charset="-128"/>
              </a:rPr>
              <a:t>　　</a:t>
            </a:r>
            <a:r>
              <a:rPr lang="ja-JP" altLang="en-US" sz="2400" b="0">
                <a:solidFill>
                  <a:schemeClr val="accent1"/>
                </a:solidFill>
                <a:latin typeface="ＭＳ Ｐゴシック" pitchFamily="34" charset="-128"/>
              </a:rPr>
              <a:t>外的性相</a:t>
            </a:r>
            <a:r>
              <a:rPr lang="ja-JP" altLang="en-US" sz="2400" b="0">
                <a:solidFill>
                  <a:srgbClr val="CC0000"/>
                </a:solidFill>
                <a:latin typeface="ＭＳ Ｐゴシック" pitchFamily="34" charset="-128"/>
              </a:rPr>
              <a:t>　</a:t>
            </a:r>
            <a:r>
              <a:rPr lang="ja-JP" altLang="en-US" sz="2400" b="0">
                <a:solidFill>
                  <a:schemeClr val="bg2"/>
                </a:solidFill>
                <a:latin typeface="ＭＳ Ｐゴシック" pitchFamily="34" charset="-128"/>
              </a:rPr>
              <a:t>：　原理、法度、秩序　</a:t>
            </a:r>
          </a:p>
          <a:p>
            <a:pPr latinLnBrk="0"/>
            <a:r>
              <a:rPr lang="ja-JP" altLang="en-US" sz="2400" b="0">
                <a:solidFill>
                  <a:srgbClr val="CC0000"/>
                </a:solidFill>
                <a:latin typeface="ＭＳ Ｐゴシック" pitchFamily="34" charset="-128"/>
              </a:rPr>
              <a:t>　　</a:t>
            </a:r>
            <a:r>
              <a:rPr lang="ja-JP" altLang="en-US" sz="2400" b="0">
                <a:solidFill>
                  <a:schemeClr val="accent1"/>
                </a:solidFill>
                <a:latin typeface="ＭＳ Ｐゴシック" pitchFamily="34" charset="-128"/>
              </a:rPr>
              <a:t>外的形状</a:t>
            </a:r>
            <a:r>
              <a:rPr lang="ja-JP" altLang="en-US" sz="2400" b="0">
                <a:solidFill>
                  <a:srgbClr val="CC0000"/>
                </a:solidFill>
                <a:latin typeface="ＭＳ Ｐゴシック" pitchFamily="34" charset="-128"/>
              </a:rPr>
              <a:t>　</a:t>
            </a:r>
            <a:r>
              <a:rPr lang="ja-JP" altLang="en-US" sz="2400" b="0">
                <a:solidFill>
                  <a:schemeClr val="bg2"/>
                </a:solidFill>
                <a:latin typeface="ＭＳ Ｐゴシック" pitchFamily="34" charset="-128"/>
              </a:rPr>
              <a:t>：　万有原力</a:t>
            </a:r>
            <a:endParaRPr lang="en-US" altLang="ja-JP" sz="1800" b="0">
              <a:solidFill>
                <a:schemeClr val="bg2"/>
              </a:solidFill>
              <a:latin typeface="ＭＳ Ｐゴシック" pitchFamily="34" charset="-128"/>
            </a:endParaRPr>
          </a:p>
        </p:txBody>
      </p:sp>
      <p:sp>
        <p:nvSpPr>
          <p:cNvPr id="51206" name="Text Box 7"/>
          <p:cNvSpPr txBox="1">
            <a:spLocks noChangeArrowheads="1"/>
          </p:cNvSpPr>
          <p:nvPr/>
        </p:nvSpPr>
        <p:spPr bwMode="auto">
          <a:xfrm>
            <a:off x="3059113" y="620713"/>
            <a:ext cx="6084887" cy="2376487"/>
          </a:xfrm>
          <a:prstGeom prst="rect">
            <a:avLst/>
          </a:prstGeom>
          <a:noFill/>
          <a:ln w="9525">
            <a:noFill/>
            <a:miter lim="800000"/>
            <a:headEnd/>
            <a:tailEnd/>
          </a:ln>
        </p:spPr>
        <p:txBody>
          <a:bodyPr>
            <a:spAutoFit/>
          </a:bodyPr>
          <a:lstStyle/>
          <a:p>
            <a:pPr latinLnBrk="0">
              <a:lnSpc>
                <a:spcPct val="150000"/>
              </a:lnSpc>
            </a:pPr>
            <a:r>
              <a:rPr lang="ja-JP" altLang="en-US" sz="2400">
                <a:solidFill>
                  <a:srgbClr val="D55000"/>
                </a:solidFill>
                <a:latin typeface="ＭＳ Ｐゴシック" pitchFamily="34" charset="-128"/>
              </a:rPr>
              <a:t>知</a:t>
            </a:r>
            <a:r>
              <a:rPr lang="ja-JP" altLang="en-US" sz="1800">
                <a:solidFill>
                  <a:srgbClr val="D55000"/>
                </a:solidFill>
                <a:latin typeface="ＭＳ Ｐゴシック" pitchFamily="34" charset="-128"/>
              </a:rPr>
              <a:t> </a:t>
            </a:r>
            <a:r>
              <a:rPr lang="ko-KR" altLang="en-US" sz="1800">
                <a:solidFill>
                  <a:schemeClr val="bg2"/>
                </a:solidFill>
                <a:latin typeface="ＭＳ Ｐゴシック" pitchFamily="34" charset="-128"/>
              </a:rPr>
              <a:t>–</a:t>
            </a:r>
            <a:r>
              <a:rPr lang="ja-JP" altLang="en-US" sz="1800">
                <a:solidFill>
                  <a:srgbClr val="D55000"/>
                </a:solidFill>
                <a:latin typeface="ＭＳ Ｐゴシック" pitchFamily="34" charset="-128"/>
              </a:rPr>
              <a:t> </a:t>
            </a:r>
            <a:r>
              <a:rPr lang="ja-JP" altLang="en-US" sz="1800">
                <a:solidFill>
                  <a:schemeClr val="bg2"/>
                </a:solidFill>
                <a:latin typeface="ＭＳ Ｐゴシック" pitchFamily="34" charset="-128"/>
              </a:rPr>
              <a:t>知的機能、認識能力</a:t>
            </a:r>
            <a:endParaRPr lang="ko-KR" altLang="en-US" sz="1800">
              <a:solidFill>
                <a:schemeClr val="bg2"/>
              </a:solidFill>
              <a:latin typeface="ＭＳ Ｐゴシック" pitchFamily="34" charset="-128"/>
            </a:endParaRPr>
          </a:p>
          <a:p>
            <a:pPr latinLnBrk="0"/>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理性 ： 普遍的に真理を探求する能力</a:t>
            </a:r>
          </a:p>
          <a:p>
            <a:pPr latinLnBrk="0"/>
            <a:r>
              <a:rPr lang="ja-JP" altLang="en-US" sz="1800">
                <a:solidFill>
                  <a:schemeClr val="bg2"/>
                </a:solidFill>
                <a:latin typeface="ＭＳ Ｐゴシック" pitchFamily="34" charset="-128"/>
              </a:rPr>
              <a:t>         悟性 ： 論理的に原因、理由を問い、知る能力</a:t>
            </a:r>
          </a:p>
          <a:p>
            <a:pPr latinLnBrk="0"/>
            <a:r>
              <a:rPr lang="ja-JP" altLang="en-US" sz="1800">
                <a:solidFill>
                  <a:schemeClr val="bg2"/>
                </a:solidFill>
                <a:latin typeface="ＭＳ Ｐゴシック" pitchFamily="34" charset="-128"/>
              </a:rPr>
              <a:t>         感性 ： 五官を通して知る能力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直感的認識能力</a:t>
            </a:r>
            <a:r>
              <a:rPr lang="en-US" altLang="ja-JP" sz="1800">
                <a:solidFill>
                  <a:schemeClr val="bg2"/>
                </a:solidFill>
                <a:latin typeface="ＭＳ Ｐゴシック" pitchFamily="34" charset="-128"/>
              </a:rPr>
              <a:t>)</a:t>
            </a:r>
          </a:p>
          <a:p>
            <a:pPr latinLnBrk="0">
              <a:lnSpc>
                <a:spcPct val="150000"/>
              </a:lnSpc>
            </a:pPr>
            <a:r>
              <a:rPr lang="ja-JP" altLang="en-US" sz="2400">
                <a:solidFill>
                  <a:srgbClr val="D55000"/>
                </a:solidFill>
                <a:latin typeface="ＭＳ Ｐゴシック" pitchFamily="34" charset="-128"/>
              </a:rPr>
              <a:t>情</a:t>
            </a:r>
            <a:r>
              <a:rPr lang="ko-KR" altLang="en-US" sz="1800">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情的</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機能</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情感性 </a:t>
            </a:r>
            <a:r>
              <a:rPr lang="ko-KR" altLang="en-US" sz="1800">
                <a:solidFill>
                  <a:schemeClr val="bg2"/>
                </a:solidFill>
                <a:latin typeface="ＭＳ Ｐゴシック" pitchFamily="34" charset="-128"/>
              </a:rPr>
              <a:t>(</a:t>
            </a:r>
            <a:r>
              <a:rPr lang="ja-JP" altLang="en-US" sz="1800">
                <a:solidFill>
                  <a:srgbClr val="D55000"/>
                </a:solidFill>
                <a:latin typeface="ＭＳ Ｐゴシック" pitchFamily="34" charset="-128"/>
              </a:rPr>
              <a:t>喜怒哀楽 感情</a:t>
            </a:r>
            <a:r>
              <a:rPr lang="ja-JP" altLang="en-US" sz="1800">
                <a:solidFill>
                  <a:schemeClr val="bg2"/>
                </a:solidFill>
                <a:latin typeface="ＭＳ Ｐゴシック" pitchFamily="34" charset="-128"/>
              </a:rPr>
              <a:t>、感じる能力</a:t>
            </a:r>
            <a:r>
              <a:rPr lang="ko-KR" altLang="en-US" sz="1800">
                <a:solidFill>
                  <a:schemeClr val="bg2"/>
                </a:solidFill>
                <a:latin typeface="ＭＳ Ｐゴシック" pitchFamily="34" charset="-128"/>
              </a:rPr>
              <a:t>)</a:t>
            </a:r>
          </a:p>
          <a:p>
            <a:pPr latinLnBrk="0"/>
            <a:r>
              <a:rPr lang="ja-JP" altLang="en-US" sz="2400">
                <a:solidFill>
                  <a:srgbClr val="D55000"/>
                </a:solidFill>
                <a:latin typeface="ＭＳ Ｐゴシック" pitchFamily="34" charset="-128"/>
              </a:rPr>
              <a:t>意</a:t>
            </a:r>
            <a:r>
              <a:rPr lang="ko-KR" altLang="en-US" sz="1800">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意的</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機能</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意欲性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欲求、決心、決断</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能力</a:t>
            </a:r>
            <a:r>
              <a:rPr lang="ko-KR" altLang="en-US"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p:txBody>
      </p:sp>
      <p:sp>
        <p:nvSpPr>
          <p:cNvPr id="51207" name="AutoShape 8"/>
          <p:cNvSpPr>
            <a:spLocks/>
          </p:cNvSpPr>
          <p:nvPr/>
        </p:nvSpPr>
        <p:spPr bwMode="auto">
          <a:xfrm>
            <a:off x="1116013" y="1916113"/>
            <a:ext cx="228600" cy="2789237"/>
          </a:xfrm>
          <a:prstGeom prst="leftBrace">
            <a:avLst>
              <a:gd name="adj1" fmla="val 107948"/>
              <a:gd name="adj2" fmla="val 50000"/>
            </a:avLst>
          </a:prstGeom>
          <a:noFill/>
          <a:ln w="28575">
            <a:solidFill>
              <a:schemeClr val="bg2"/>
            </a:solidFill>
            <a:round/>
            <a:headEnd/>
            <a:tailEnd/>
          </a:ln>
        </p:spPr>
        <p:txBody>
          <a:bodyPr wrap="none" anchor="ctr"/>
          <a:lstStyle/>
          <a:p>
            <a:pPr latinLnBrk="0"/>
            <a:endParaRPr lang="ja-JP" altLang="en-US"/>
          </a:p>
        </p:txBody>
      </p:sp>
      <p:sp>
        <p:nvSpPr>
          <p:cNvPr id="51208" name="AutoShape 9"/>
          <p:cNvSpPr>
            <a:spLocks/>
          </p:cNvSpPr>
          <p:nvPr/>
        </p:nvSpPr>
        <p:spPr bwMode="auto">
          <a:xfrm>
            <a:off x="2843213" y="908050"/>
            <a:ext cx="228600" cy="2035175"/>
          </a:xfrm>
          <a:prstGeom prst="leftBrace">
            <a:avLst>
              <a:gd name="adj1" fmla="val 51109"/>
              <a:gd name="adj2" fmla="val 50000"/>
            </a:avLst>
          </a:prstGeom>
          <a:noFill/>
          <a:ln w="28575">
            <a:solidFill>
              <a:schemeClr val="bg2"/>
            </a:solidFill>
            <a:round/>
            <a:headEnd/>
            <a:tailEnd/>
          </a:ln>
        </p:spPr>
        <p:txBody>
          <a:bodyPr wrap="none" anchor="ctr"/>
          <a:lstStyle/>
          <a:p>
            <a:pPr latinLnBrk="0"/>
            <a:endParaRPr lang="ja-JP" altLang="en-US"/>
          </a:p>
        </p:txBody>
      </p:sp>
      <p:sp>
        <p:nvSpPr>
          <p:cNvPr id="51209" name="AutoShape 10"/>
          <p:cNvSpPr>
            <a:spLocks/>
          </p:cNvSpPr>
          <p:nvPr/>
        </p:nvSpPr>
        <p:spPr bwMode="auto">
          <a:xfrm>
            <a:off x="2843213" y="3500438"/>
            <a:ext cx="185737" cy="1928812"/>
          </a:xfrm>
          <a:prstGeom prst="leftBrace">
            <a:avLst>
              <a:gd name="adj1" fmla="val 48510"/>
              <a:gd name="adj2" fmla="val 50000"/>
            </a:avLst>
          </a:prstGeom>
          <a:noFill/>
          <a:ln w="28575">
            <a:solidFill>
              <a:schemeClr val="bg2"/>
            </a:solidFill>
            <a:round/>
            <a:headEnd/>
            <a:tailEnd/>
          </a:ln>
        </p:spPr>
        <p:txBody>
          <a:bodyPr wrap="none" anchor="ctr"/>
          <a:lstStyle/>
          <a:p>
            <a:pPr latinLnBrk="0"/>
            <a:endParaRPr lang="ja-JP" altLang="en-US"/>
          </a:p>
        </p:txBody>
      </p:sp>
      <p:sp>
        <p:nvSpPr>
          <p:cNvPr id="51210" name="Oval 11"/>
          <p:cNvSpPr>
            <a:spLocks noChangeArrowheads="1"/>
          </p:cNvSpPr>
          <p:nvPr/>
        </p:nvSpPr>
        <p:spPr bwMode="auto">
          <a:xfrm>
            <a:off x="3924300" y="5157788"/>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51211" name="Text Box 12"/>
          <p:cNvSpPr txBox="1">
            <a:spLocks noChangeArrowheads="1"/>
          </p:cNvSpPr>
          <p:nvPr/>
        </p:nvSpPr>
        <p:spPr bwMode="auto">
          <a:xfrm>
            <a:off x="179388" y="6021388"/>
            <a:ext cx="900112" cy="4572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ja-JP" altLang="en-US" sz="2400" b="0">
                <a:solidFill>
                  <a:srgbClr val="CC0000"/>
                </a:solidFill>
              </a:rPr>
              <a:t>形状</a:t>
            </a:r>
          </a:p>
        </p:txBody>
      </p:sp>
      <p:sp>
        <p:nvSpPr>
          <p:cNvPr id="51212" name="AutoShape 10"/>
          <p:cNvSpPr>
            <a:spLocks/>
          </p:cNvSpPr>
          <p:nvPr/>
        </p:nvSpPr>
        <p:spPr bwMode="auto">
          <a:xfrm>
            <a:off x="1116013" y="5949950"/>
            <a:ext cx="215900" cy="631825"/>
          </a:xfrm>
          <a:prstGeom prst="leftBrace">
            <a:avLst>
              <a:gd name="adj1" fmla="val 13670"/>
              <a:gd name="adj2" fmla="val 50000"/>
            </a:avLst>
          </a:prstGeom>
          <a:noFill/>
          <a:ln w="2857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ext Box 11"/>
          <p:cNvSpPr txBox="1">
            <a:spLocks noChangeArrowheads="1"/>
          </p:cNvSpPr>
          <p:nvPr/>
        </p:nvSpPr>
        <p:spPr bwMode="auto">
          <a:xfrm>
            <a:off x="0" y="357188"/>
            <a:ext cx="9144000" cy="641350"/>
          </a:xfrm>
          <a:prstGeom prst="rect">
            <a:avLst/>
          </a:prstGeom>
          <a:noFill/>
          <a:ln w="9525">
            <a:noFill/>
            <a:miter lim="800000"/>
            <a:headEnd/>
            <a:tailEnd/>
          </a:ln>
          <a:effectLst>
            <a:prstShdw prst="shdw13" dist="53882" dir="13500000">
              <a:schemeClr val="bg2"/>
            </a:prstShdw>
          </a:effectLst>
        </p:spPr>
        <p:txBody>
          <a:bodyPr>
            <a:spAutoFit/>
          </a:bodyPr>
          <a:lstStyle/>
          <a:p>
            <a:pPr latinLnBrk="0"/>
            <a:r>
              <a:rPr lang="ja-JP" altLang="en-US" sz="3600">
                <a:solidFill>
                  <a:schemeClr val="bg2"/>
                </a:solidFill>
                <a:latin typeface="ＭＳ Ｐゴシック" pitchFamily="34" charset="-128"/>
              </a:rPr>
              <a:t>　創造理想社会 （天一国）</a:t>
            </a:r>
          </a:p>
        </p:txBody>
      </p:sp>
      <p:sp>
        <p:nvSpPr>
          <p:cNvPr id="352258" name="テキスト ボックス 6"/>
          <p:cNvSpPr txBox="1">
            <a:spLocks noChangeArrowheads="1"/>
          </p:cNvSpPr>
          <p:nvPr/>
        </p:nvSpPr>
        <p:spPr bwMode="auto">
          <a:xfrm>
            <a:off x="2043113" y="1357313"/>
            <a:ext cx="2786062" cy="777875"/>
          </a:xfrm>
          <a:prstGeom prst="rect">
            <a:avLst/>
          </a:prstGeom>
          <a:noFill/>
          <a:ln w="9525">
            <a:noFill/>
            <a:miter lim="800000"/>
            <a:headEnd/>
            <a:tailEnd/>
          </a:ln>
        </p:spPr>
        <p:txBody>
          <a:bodyPr>
            <a:spAutoFit/>
          </a:bodyPr>
          <a:lstStyle/>
          <a:p>
            <a:pPr algn="ctr" latinLnBrk="0"/>
            <a:r>
              <a:rPr lang="ja-JP" altLang="en-US" sz="2500">
                <a:solidFill>
                  <a:schemeClr val="bg2"/>
                </a:solidFill>
              </a:rPr>
              <a:t>神主義（頭翼思想）</a:t>
            </a:r>
            <a:endParaRPr lang="en-US" altLang="ja-JP" sz="2500">
              <a:solidFill>
                <a:schemeClr val="bg2"/>
              </a:solidFill>
            </a:endParaRPr>
          </a:p>
          <a:p>
            <a:pPr algn="ctr" latinLnBrk="0"/>
            <a:r>
              <a:rPr lang="ja-JP" altLang="en-US" sz="2000">
                <a:solidFill>
                  <a:schemeClr val="bg2"/>
                </a:solidFill>
              </a:rPr>
              <a:t>共生・共栄・共義</a:t>
            </a:r>
          </a:p>
        </p:txBody>
      </p:sp>
      <p:sp>
        <p:nvSpPr>
          <p:cNvPr id="352259" name="円/楕円 7"/>
          <p:cNvSpPr>
            <a:spLocks noChangeArrowheads="1"/>
          </p:cNvSpPr>
          <p:nvPr/>
        </p:nvSpPr>
        <p:spPr bwMode="auto">
          <a:xfrm>
            <a:off x="1317625" y="2498725"/>
            <a:ext cx="785813" cy="500063"/>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2000"/>
              <a:t>共生</a:t>
            </a:r>
          </a:p>
        </p:txBody>
      </p:sp>
      <p:sp>
        <p:nvSpPr>
          <p:cNvPr id="352260" name="円/楕円 10"/>
          <p:cNvSpPr>
            <a:spLocks noChangeArrowheads="1"/>
          </p:cNvSpPr>
          <p:nvPr/>
        </p:nvSpPr>
        <p:spPr bwMode="auto">
          <a:xfrm>
            <a:off x="1317625" y="4810125"/>
            <a:ext cx="785813" cy="500063"/>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2000"/>
              <a:t>共義</a:t>
            </a:r>
          </a:p>
        </p:txBody>
      </p:sp>
      <p:sp>
        <p:nvSpPr>
          <p:cNvPr id="352261" name="円/楕円 11"/>
          <p:cNvSpPr>
            <a:spLocks noChangeArrowheads="1"/>
          </p:cNvSpPr>
          <p:nvPr/>
        </p:nvSpPr>
        <p:spPr bwMode="auto">
          <a:xfrm>
            <a:off x="1312863" y="3643313"/>
            <a:ext cx="785812" cy="500062"/>
          </a:xfrm>
          <a:prstGeom prst="ellipse">
            <a:avLst/>
          </a:prstGeom>
          <a:solidFill>
            <a:srgbClr val="0000FF"/>
          </a:solidFill>
          <a:ln w="9525">
            <a:solidFill>
              <a:schemeClr val="bg2"/>
            </a:solidFill>
            <a:miter lim="800000"/>
            <a:headEnd/>
            <a:tailEnd/>
          </a:ln>
        </p:spPr>
        <p:txBody>
          <a:bodyPr wrap="none" anchor="ctr"/>
          <a:lstStyle/>
          <a:p>
            <a:pPr algn="ctr" latinLnBrk="0"/>
            <a:r>
              <a:rPr lang="ja-JP" altLang="en-US" sz="2000"/>
              <a:t>共栄</a:t>
            </a:r>
          </a:p>
        </p:txBody>
      </p:sp>
      <p:sp>
        <p:nvSpPr>
          <p:cNvPr id="352262" name="テキスト ボックス 12"/>
          <p:cNvSpPr txBox="1">
            <a:spLocks noChangeArrowheads="1"/>
          </p:cNvSpPr>
          <p:nvPr/>
        </p:nvSpPr>
        <p:spPr bwMode="auto">
          <a:xfrm>
            <a:off x="2328863" y="2241550"/>
            <a:ext cx="2643187" cy="1006475"/>
          </a:xfrm>
          <a:prstGeom prst="rect">
            <a:avLst/>
          </a:prstGeom>
          <a:noFill/>
          <a:ln w="9525">
            <a:noFill/>
            <a:miter lim="800000"/>
            <a:headEnd/>
            <a:tailEnd/>
          </a:ln>
        </p:spPr>
        <p:txBody>
          <a:bodyPr>
            <a:spAutoFit/>
          </a:bodyPr>
          <a:lstStyle/>
          <a:p>
            <a:pPr latinLnBrk="0"/>
            <a:r>
              <a:rPr lang="ja-JP" altLang="en-US" sz="2000">
                <a:solidFill>
                  <a:schemeClr val="bg2"/>
                </a:solidFill>
              </a:rPr>
              <a:t>必要、充分な生産</a:t>
            </a:r>
            <a:endParaRPr lang="en-US" altLang="ja-JP" sz="2000">
              <a:solidFill>
                <a:schemeClr val="bg2"/>
              </a:solidFill>
            </a:endParaRPr>
          </a:p>
          <a:p>
            <a:pPr latinLnBrk="0"/>
            <a:r>
              <a:rPr lang="ja-JP" altLang="en-US" sz="2000">
                <a:solidFill>
                  <a:schemeClr val="bg2"/>
                </a:solidFill>
              </a:rPr>
              <a:t>公平な分配</a:t>
            </a:r>
            <a:endParaRPr lang="en-US" altLang="ja-JP" sz="2000">
              <a:solidFill>
                <a:schemeClr val="bg2"/>
              </a:solidFill>
            </a:endParaRPr>
          </a:p>
          <a:p>
            <a:pPr latinLnBrk="0"/>
            <a:r>
              <a:rPr lang="ja-JP" altLang="en-US" sz="2000">
                <a:solidFill>
                  <a:schemeClr val="bg2"/>
                </a:solidFill>
              </a:rPr>
              <a:t>合理的な消費</a:t>
            </a:r>
          </a:p>
        </p:txBody>
      </p:sp>
      <p:sp>
        <p:nvSpPr>
          <p:cNvPr id="352263" name="テキスト ボックス 17"/>
          <p:cNvSpPr txBox="1">
            <a:spLocks noChangeArrowheads="1"/>
          </p:cNvSpPr>
          <p:nvPr/>
        </p:nvSpPr>
        <p:spPr bwMode="auto">
          <a:xfrm>
            <a:off x="2324100" y="3379788"/>
            <a:ext cx="2105025" cy="1006475"/>
          </a:xfrm>
          <a:prstGeom prst="rect">
            <a:avLst/>
          </a:prstGeom>
          <a:noFill/>
          <a:ln w="9525">
            <a:noFill/>
            <a:miter lim="800000"/>
            <a:headEnd/>
            <a:tailEnd/>
          </a:ln>
        </p:spPr>
        <p:txBody>
          <a:bodyPr>
            <a:spAutoFit/>
          </a:bodyPr>
          <a:lstStyle/>
          <a:p>
            <a:pPr latinLnBrk="0"/>
            <a:r>
              <a:rPr lang="ja-JP" altLang="en-US" sz="2000">
                <a:solidFill>
                  <a:schemeClr val="bg2"/>
                </a:solidFill>
              </a:rPr>
              <a:t>利己主義克服</a:t>
            </a:r>
            <a:endParaRPr lang="en-US" altLang="ja-JP" sz="2000">
              <a:solidFill>
                <a:schemeClr val="bg2"/>
              </a:solidFill>
            </a:endParaRPr>
          </a:p>
          <a:p>
            <a:pPr latinLnBrk="0"/>
            <a:r>
              <a:rPr lang="ja-JP" altLang="en-US" sz="2000">
                <a:solidFill>
                  <a:schemeClr val="bg2"/>
                </a:solidFill>
              </a:rPr>
              <a:t>人権、機会保障</a:t>
            </a:r>
            <a:endParaRPr lang="en-US" altLang="ja-JP" sz="2000">
              <a:solidFill>
                <a:schemeClr val="bg2"/>
              </a:solidFill>
            </a:endParaRPr>
          </a:p>
          <a:p>
            <a:pPr latinLnBrk="0"/>
            <a:r>
              <a:rPr lang="ja-JP" altLang="en-US" sz="2000">
                <a:solidFill>
                  <a:schemeClr val="bg2"/>
                </a:solidFill>
              </a:rPr>
              <a:t>権力、名誉共有</a:t>
            </a:r>
          </a:p>
        </p:txBody>
      </p:sp>
      <p:sp>
        <p:nvSpPr>
          <p:cNvPr id="352264" name="テキスト ボックス 20"/>
          <p:cNvSpPr txBox="1">
            <a:spLocks noChangeArrowheads="1"/>
          </p:cNvSpPr>
          <p:nvPr/>
        </p:nvSpPr>
        <p:spPr bwMode="auto">
          <a:xfrm>
            <a:off x="2333625" y="4565650"/>
            <a:ext cx="3309938" cy="1006475"/>
          </a:xfrm>
          <a:prstGeom prst="rect">
            <a:avLst/>
          </a:prstGeom>
          <a:noFill/>
          <a:ln w="9525">
            <a:noFill/>
            <a:miter lim="800000"/>
            <a:headEnd/>
            <a:tailEnd/>
          </a:ln>
        </p:spPr>
        <p:txBody>
          <a:bodyPr>
            <a:spAutoFit/>
          </a:bodyPr>
          <a:lstStyle/>
          <a:p>
            <a:pPr latinLnBrk="0"/>
            <a:r>
              <a:rPr lang="ja-JP" altLang="en-US" sz="2000">
                <a:solidFill>
                  <a:schemeClr val="bg2"/>
                </a:solidFill>
              </a:rPr>
              <a:t>絶対価値基準（絶対性）</a:t>
            </a:r>
            <a:endParaRPr lang="en-US" altLang="ja-JP" sz="2000">
              <a:solidFill>
                <a:schemeClr val="bg2"/>
              </a:solidFill>
            </a:endParaRPr>
          </a:p>
          <a:p>
            <a:pPr latinLnBrk="0"/>
            <a:r>
              <a:rPr lang="ja-JP" altLang="en-US" sz="2000">
                <a:solidFill>
                  <a:schemeClr val="bg2"/>
                </a:solidFill>
              </a:rPr>
              <a:t>倫理道徳社会</a:t>
            </a:r>
            <a:endParaRPr lang="en-US" altLang="ja-JP" sz="2000">
              <a:solidFill>
                <a:schemeClr val="bg2"/>
              </a:solidFill>
            </a:endParaRPr>
          </a:p>
          <a:p>
            <a:pPr latinLnBrk="0"/>
            <a:r>
              <a:rPr lang="ja-JP" altLang="en-US" sz="2000">
                <a:solidFill>
                  <a:schemeClr val="bg2"/>
                </a:solidFill>
              </a:rPr>
              <a:t>心情文化世界</a:t>
            </a:r>
          </a:p>
        </p:txBody>
      </p:sp>
      <p:sp>
        <p:nvSpPr>
          <p:cNvPr id="352265" name="円/楕円 22"/>
          <p:cNvSpPr>
            <a:spLocks noChangeArrowheads="1"/>
          </p:cNvSpPr>
          <p:nvPr/>
        </p:nvSpPr>
        <p:spPr bwMode="auto">
          <a:xfrm>
            <a:off x="5435600" y="2492375"/>
            <a:ext cx="2000250" cy="500063"/>
          </a:xfrm>
          <a:prstGeom prst="ellipse">
            <a:avLst/>
          </a:prstGeom>
          <a:solidFill>
            <a:schemeClr val="accent1"/>
          </a:solidFill>
          <a:ln w="9525">
            <a:solidFill>
              <a:schemeClr val="bg2"/>
            </a:solidFill>
            <a:miter lim="800000"/>
            <a:headEnd/>
            <a:tailEnd/>
          </a:ln>
        </p:spPr>
        <p:txBody>
          <a:bodyPr wrap="none" anchor="ctr"/>
          <a:lstStyle/>
          <a:p>
            <a:pPr algn="ctr" latinLnBrk="0"/>
            <a:r>
              <a:rPr lang="ja-JP" altLang="en-US" sz="2000">
                <a:solidFill>
                  <a:schemeClr val="bg2"/>
                </a:solidFill>
              </a:rPr>
              <a:t>経済的共同体</a:t>
            </a:r>
          </a:p>
        </p:txBody>
      </p:sp>
      <p:sp>
        <p:nvSpPr>
          <p:cNvPr id="352266" name="円/楕円 26"/>
          <p:cNvSpPr>
            <a:spLocks noChangeArrowheads="1"/>
          </p:cNvSpPr>
          <p:nvPr/>
        </p:nvSpPr>
        <p:spPr bwMode="auto">
          <a:xfrm>
            <a:off x="5508625" y="3644900"/>
            <a:ext cx="2000250" cy="500063"/>
          </a:xfrm>
          <a:prstGeom prst="ellipse">
            <a:avLst/>
          </a:prstGeom>
          <a:solidFill>
            <a:schemeClr val="accent1"/>
          </a:solidFill>
          <a:ln w="9525">
            <a:solidFill>
              <a:schemeClr val="bg2"/>
            </a:solidFill>
            <a:miter lim="800000"/>
            <a:headEnd/>
            <a:tailEnd/>
          </a:ln>
        </p:spPr>
        <p:txBody>
          <a:bodyPr wrap="none" anchor="ctr"/>
          <a:lstStyle/>
          <a:p>
            <a:pPr algn="ctr" latinLnBrk="0"/>
            <a:r>
              <a:rPr lang="ja-JP" altLang="en-US" sz="2000">
                <a:solidFill>
                  <a:schemeClr val="bg2"/>
                </a:solidFill>
              </a:rPr>
              <a:t>政治的共同体</a:t>
            </a:r>
          </a:p>
        </p:txBody>
      </p:sp>
      <p:sp>
        <p:nvSpPr>
          <p:cNvPr id="352267" name="円/楕円 27"/>
          <p:cNvSpPr>
            <a:spLocks noChangeArrowheads="1"/>
          </p:cNvSpPr>
          <p:nvPr/>
        </p:nvSpPr>
        <p:spPr bwMode="auto">
          <a:xfrm>
            <a:off x="5651500" y="4797425"/>
            <a:ext cx="2000250" cy="500063"/>
          </a:xfrm>
          <a:prstGeom prst="ellipse">
            <a:avLst/>
          </a:prstGeom>
          <a:solidFill>
            <a:schemeClr val="accent1"/>
          </a:solidFill>
          <a:ln w="9525">
            <a:solidFill>
              <a:schemeClr val="bg2"/>
            </a:solidFill>
            <a:miter lim="800000"/>
            <a:headEnd/>
            <a:tailEnd/>
          </a:ln>
        </p:spPr>
        <p:txBody>
          <a:bodyPr wrap="none" anchor="ctr"/>
          <a:lstStyle/>
          <a:p>
            <a:pPr algn="ctr" latinLnBrk="0"/>
            <a:r>
              <a:rPr lang="ja-JP" altLang="en-US" sz="2000">
                <a:solidFill>
                  <a:schemeClr val="bg2"/>
                </a:solidFill>
              </a:rPr>
              <a:t>倫理的共同体</a:t>
            </a:r>
          </a:p>
        </p:txBody>
      </p:sp>
      <p:sp>
        <p:nvSpPr>
          <p:cNvPr id="352268" name="テキスト ボックス 29"/>
          <p:cNvSpPr txBox="1">
            <a:spLocks noChangeArrowheads="1"/>
          </p:cNvSpPr>
          <p:nvPr/>
        </p:nvSpPr>
        <p:spPr bwMode="auto">
          <a:xfrm>
            <a:off x="5995988" y="2974975"/>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（分配）</a:t>
            </a:r>
          </a:p>
        </p:txBody>
      </p:sp>
      <p:sp>
        <p:nvSpPr>
          <p:cNvPr id="352269" name="テキスト ボックス 30"/>
          <p:cNvSpPr txBox="1">
            <a:spLocks noChangeArrowheads="1"/>
          </p:cNvSpPr>
          <p:nvPr/>
        </p:nvSpPr>
        <p:spPr bwMode="auto">
          <a:xfrm>
            <a:off x="6067425" y="4124325"/>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（管理）</a:t>
            </a:r>
          </a:p>
        </p:txBody>
      </p:sp>
      <p:sp>
        <p:nvSpPr>
          <p:cNvPr id="352270" name="テキスト ボックス 31"/>
          <p:cNvSpPr txBox="1">
            <a:spLocks noChangeArrowheads="1"/>
          </p:cNvSpPr>
          <p:nvPr/>
        </p:nvSpPr>
        <p:spPr bwMode="auto">
          <a:xfrm>
            <a:off x="6140450" y="528955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（心情）</a:t>
            </a:r>
          </a:p>
        </p:txBody>
      </p:sp>
      <p:sp>
        <p:nvSpPr>
          <p:cNvPr id="36" name="中かっこ 35"/>
          <p:cNvSpPr/>
          <p:nvPr/>
        </p:nvSpPr>
        <p:spPr>
          <a:xfrm>
            <a:off x="2276475" y="2312988"/>
            <a:ext cx="2286000" cy="857250"/>
          </a:xfrm>
          <a:prstGeom prst="bracePair">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37" name="中かっこ 36"/>
          <p:cNvSpPr/>
          <p:nvPr/>
        </p:nvSpPr>
        <p:spPr>
          <a:xfrm>
            <a:off x="2276475" y="3462338"/>
            <a:ext cx="2081213" cy="857250"/>
          </a:xfrm>
          <a:prstGeom prst="bracePair">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38" name="中かっこ 37"/>
          <p:cNvSpPr/>
          <p:nvPr/>
        </p:nvSpPr>
        <p:spPr>
          <a:xfrm>
            <a:off x="2276475" y="4638675"/>
            <a:ext cx="2795588" cy="857250"/>
          </a:xfrm>
          <a:prstGeom prst="bracePair">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19" name="右矢印 18"/>
          <p:cNvSpPr/>
          <p:nvPr/>
        </p:nvSpPr>
        <p:spPr bwMode="auto">
          <a:xfrm>
            <a:off x="4643438" y="2643188"/>
            <a:ext cx="500062" cy="214312"/>
          </a:xfrm>
          <a:prstGeom prst="rightArrow">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a:p>
        </p:txBody>
      </p:sp>
      <p:sp>
        <p:nvSpPr>
          <p:cNvPr id="20" name="右矢印 19"/>
          <p:cNvSpPr/>
          <p:nvPr/>
        </p:nvSpPr>
        <p:spPr bwMode="auto">
          <a:xfrm>
            <a:off x="4643438" y="3786188"/>
            <a:ext cx="500062" cy="214312"/>
          </a:xfrm>
          <a:prstGeom prst="rightArrow">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a:p>
        </p:txBody>
      </p:sp>
      <p:sp>
        <p:nvSpPr>
          <p:cNvPr id="22" name="右矢印 21"/>
          <p:cNvSpPr/>
          <p:nvPr/>
        </p:nvSpPr>
        <p:spPr bwMode="auto">
          <a:xfrm>
            <a:off x="5219700" y="4941888"/>
            <a:ext cx="285750" cy="214312"/>
          </a:xfrm>
          <a:prstGeom prst="rightArrow">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ext Box 2"/>
          <p:cNvSpPr txBox="1">
            <a:spLocks noChangeArrowheads="1"/>
          </p:cNvSpPr>
          <p:nvPr/>
        </p:nvSpPr>
        <p:spPr bwMode="auto">
          <a:xfrm>
            <a:off x="360363" y="1014413"/>
            <a:ext cx="5443537"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蕩減復帰摂理から見た世界大戦の原因</a:t>
            </a:r>
          </a:p>
        </p:txBody>
      </p:sp>
      <p:sp>
        <p:nvSpPr>
          <p:cNvPr id="353282" name="Text Box 3"/>
          <p:cNvSpPr txBox="1">
            <a:spLocks noChangeArrowheads="1"/>
          </p:cNvSpPr>
          <p:nvPr/>
        </p:nvSpPr>
        <p:spPr bwMode="auto">
          <a:xfrm>
            <a:off x="685800" y="1589088"/>
            <a:ext cx="1843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人間の行動</a:t>
            </a:r>
          </a:p>
        </p:txBody>
      </p:sp>
      <p:sp>
        <p:nvSpPr>
          <p:cNvPr id="353283" name="Text Box 4"/>
          <p:cNvSpPr txBox="1">
            <a:spLocks noChangeArrowheads="1"/>
          </p:cNvSpPr>
          <p:nvPr/>
        </p:nvSpPr>
        <p:spPr bwMode="auto">
          <a:xfrm>
            <a:off x="1214438" y="2008188"/>
            <a:ext cx="5700712" cy="717550"/>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内的原因 ： 神のみ旨に順応しようとする内的自由意志</a:t>
            </a:r>
          </a:p>
          <a:p>
            <a:pPr latinLnBrk="0">
              <a:lnSpc>
                <a:spcPct val="114000"/>
              </a:lnSpc>
            </a:pPr>
            <a:r>
              <a:rPr lang="ja-JP" altLang="en-US" sz="1800">
                <a:solidFill>
                  <a:schemeClr val="bg2"/>
                </a:solidFill>
                <a:latin typeface="ＭＳ Ｐゴシック" pitchFamily="34" charset="-128"/>
              </a:rPr>
              <a:t>外的原因 ： 当面の現実に対応しようとする外的自由意志</a:t>
            </a:r>
          </a:p>
        </p:txBody>
      </p:sp>
      <p:sp>
        <p:nvSpPr>
          <p:cNvPr id="353284" name="Text Box 5"/>
          <p:cNvSpPr txBox="1">
            <a:spLocks noChangeArrowheads="1"/>
          </p:cNvSpPr>
          <p:nvPr/>
        </p:nvSpPr>
        <p:spPr bwMode="auto">
          <a:xfrm>
            <a:off x="685800" y="2906713"/>
            <a:ext cx="1587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世界大戦</a:t>
            </a:r>
          </a:p>
        </p:txBody>
      </p:sp>
      <p:sp>
        <p:nvSpPr>
          <p:cNvPr id="353285" name="Text Box 6"/>
          <p:cNvSpPr txBox="1">
            <a:spLocks noChangeArrowheads="1"/>
          </p:cNvSpPr>
          <p:nvPr/>
        </p:nvSpPr>
        <p:spPr bwMode="auto">
          <a:xfrm>
            <a:off x="1214438" y="3351213"/>
            <a:ext cx="3046412" cy="717550"/>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内的原因 ： 神の摂理</a:t>
            </a:r>
          </a:p>
          <a:p>
            <a:pPr latinLnBrk="0">
              <a:lnSpc>
                <a:spcPct val="114000"/>
              </a:lnSpc>
            </a:pPr>
            <a:r>
              <a:rPr lang="ja-JP" altLang="en-US" sz="1800">
                <a:solidFill>
                  <a:schemeClr val="bg2"/>
                </a:solidFill>
                <a:latin typeface="ＭＳ Ｐゴシック" pitchFamily="34" charset="-128"/>
              </a:rPr>
              <a:t>外的原因 ： 政治、経済、思想</a:t>
            </a:r>
          </a:p>
        </p:txBody>
      </p:sp>
      <p:sp>
        <p:nvSpPr>
          <p:cNvPr id="353286" name="Text Box 7"/>
          <p:cNvSpPr txBox="1">
            <a:spLocks noChangeArrowheads="1"/>
          </p:cNvSpPr>
          <p:nvPr/>
        </p:nvSpPr>
        <p:spPr bwMode="auto">
          <a:xfrm>
            <a:off x="685800" y="4324350"/>
            <a:ext cx="28654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３） 世界大戦の内的原因</a:t>
            </a:r>
          </a:p>
        </p:txBody>
      </p:sp>
      <p:sp>
        <p:nvSpPr>
          <p:cNvPr id="353287" name="Text Box 8"/>
          <p:cNvSpPr txBox="1">
            <a:spLocks noChangeArrowheads="1"/>
          </p:cNvSpPr>
          <p:nvPr/>
        </p:nvSpPr>
        <p:spPr bwMode="auto">
          <a:xfrm>
            <a:off x="1012825" y="4764088"/>
            <a:ext cx="7416800" cy="1343025"/>
          </a:xfrm>
          <a:prstGeom prst="rect">
            <a:avLst/>
          </a:prstGeom>
          <a:noFill/>
          <a:ln w="9525">
            <a:noFill/>
            <a:miter lim="800000"/>
            <a:headEnd/>
            <a:tailEnd/>
          </a:ln>
        </p:spPr>
        <p:txBody>
          <a:bodyPr>
            <a:spAutoFit/>
          </a:bodyPr>
          <a:lstStyle/>
          <a:p>
            <a:pPr latinLnBrk="0">
              <a:lnSpc>
                <a:spcPct val="114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主権を奪われまいとするサタンの最後の発悪</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② 三大祝福復帰の世界的蕩減条件</a:t>
            </a:r>
          </a:p>
          <a:p>
            <a:pPr latinLnBrk="0">
              <a:lnSpc>
                <a:spcPct val="114000"/>
              </a:lnSpc>
            </a:pPr>
            <a:r>
              <a:rPr lang="ja-JP" altLang="en-US" sz="1800">
                <a:solidFill>
                  <a:schemeClr val="bg2"/>
                </a:solidFill>
                <a:latin typeface="ＭＳ Ｐゴシック" pitchFamily="34" charset="-128"/>
              </a:rPr>
              <a:t>③ イエスの三大試練を世界的に越えるため</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④ 主権復帰のための世界的蕩減条件</a:t>
            </a:r>
          </a:p>
        </p:txBody>
      </p:sp>
      <p:sp>
        <p:nvSpPr>
          <p:cNvPr id="353288" name="AutoShape 10"/>
          <p:cNvSpPr>
            <a:spLocks/>
          </p:cNvSpPr>
          <p:nvPr/>
        </p:nvSpPr>
        <p:spPr bwMode="auto">
          <a:xfrm>
            <a:off x="1160463" y="2105025"/>
            <a:ext cx="107950" cy="492125"/>
          </a:xfrm>
          <a:prstGeom prst="leftBrace">
            <a:avLst>
              <a:gd name="adj1" fmla="val 37294"/>
              <a:gd name="adj2" fmla="val 50000"/>
            </a:avLst>
          </a:prstGeom>
          <a:noFill/>
          <a:ln w="28575">
            <a:solidFill>
              <a:schemeClr val="bg2"/>
            </a:solidFill>
            <a:round/>
            <a:headEnd/>
            <a:tailEnd/>
          </a:ln>
        </p:spPr>
        <p:txBody>
          <a:bodyPr wrap="none" anchor="ctr"/>
          <a:lstStyle/>
          <a:p>
            <a:pPr latinLnBrk="0"/>
            <a:endParaRPr lang="ja-JP" altLang="en-US"/>
          </a:p>
        </p:txBody>
      </p:sp>
      <p:sp>
        <p:nvSpPr>
          <p:cNvPr id="353289" name="AutoShape 10"/>
          <p:cNvSpPr>
            <a:spLocks/>
          </p:cNvSpPr>
          <p:nvPr/>
        </p:nvSpPr>
        <p:spPr bwMode="auto">
          <a:xfrm>
            <a:off x="1160463" y="3462338"/>
            <a:ext cx="107950" cy="492125"/>
          </a:xfrm>
          <a:prstGeom prst="leftBrace">
            <a:avLst>
              <a:gd name="adj1" fmla="val 37294"/>
              <a:gd name="adj2" fmla="val 50000"/>
            </a:avLst>
          </a:prstGeom>
          <a:noFill/>
          <a:ln w="28575">
            <a:solidFill>
              <a:schemeClr val="bg2"/>
            </a:solidFill>
            <a:round/>
            <a:headEnd/>
            <a:tailEnd/>
          </a:ln>
        </p:spPr>
        <p:txBody>
          <a:bodyPr wrap="none" anchor="ctr"/>
          <a:lstStyle/>
          <a:p>
            <a:pPr latinLnBrk="0"/>
            <a:endParaRPr lang="ja-JP" altLang="en-US"/>
          </a:p>
        </p:txBody>
      </p:sp>
      <p:sp>
        <p:nvSpPr>
          <p:cNvPr id="353290" name="Text Box 11"/>
          <p:cNvSpPr txBox="1">
            <a:spLocks noChangeArrowheads="1"/>
          </p:cNvSpPr>
          <p:nvPr/>
        </p:nvSpPr>
        <p:spPr bwMode="auto">
          <a:xfrm>
            <a:off x="285750" y="357188"/>
            <a:ext cx="3370263" cy="54927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ja-JP" altLang="en-US" sz="3000">
                <a:solidFill>
                  <a:schemeClr val="bg2"/>
                </a:solidFill>
                <a:latin typeface="ＭＳ Ｐゴシック" pitchFamily="34" charset="-128"/>
              </a:rPr>
              <a:t>結論　－　世界大戦</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ext Box 2"/>
          <p:cNvSpPr txBox="1">
            <a:spLocks noChangeArrowheads="1"/>
          </p:cNvSpPr>
          <p:nvPr/>
        </p:nvSpPr>
        <p:spPr bwMode="auto">
          <a:xfrm>
            <a:off x="196850" y="174625"/>
            <a:ext cx="9232900" cy="762000"/>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（２） 世界大戦の意義</a:t>
            </a:r>
            <a:endParaRPr lang="en-US" altLang="ja-JP" sz="2200">
              <a:solidFill>
                <a:schemeClr val="bg2"/>
              </a:solidFill>
              <a:latin typeface="ＭＳ Ｐゴシック" pitchFamily="34" charset="-128"/>
            </a:endParaRPr>
          </a:p>
          <a:p>
            <a:pPr latinLnBrk="0"/>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一次大戦（領土）、二次大戦（人間）、三次大戦（思想）</a:t>
            </a:r>
          </a:p>
        </p:txBody>
      </p:sp>
      <p:sp>
        <p:nvSpPr>
          <p:cNvPr id="354306" name="Text Box 3"/>
          <p:cNvSpPr txBox="1">
            <a:spLocks noChangeArrowheads="1"/>
          </p:cNvSpPr>
          <p:nvPr/>
        </p:nvSpPr>
        <p:spPr bwMode="auto">
          <a:xfrm>
            <a:off x="619125" y="1141413"/>
            <a:ext cx="4838700" cy="1492250"/>
          </a:xfrm>
          <a:prstGeom prst="rect">
            <a:avLst/>
          </a:prstGeom>
          <a:noFill/>
          <a:ln w="9525">
            <a:noFill/>
            <a:miter lim="800000"/>
            <a:headEnd/>
            <a:tailEnd/>
          </a:ln>
        </p:spPr>
        <p:txBody>
          <a:bodyPr wrap="none">
            <a:spAutoFit/>
          </a:bodyPr>
          <a:lstStyle/>
          <a:p>
            <a:pPr latinLnBrk="0">
              <a:lnSpc>
                <a:spcPct val="114000"/>
              </a:lnSpc>
            </a:pPr>
            <a:r>
              <a:rPr lang="ja-JP" altLang="en-US" sz="2000">
                <a:solidFill>
                  <a:schemeClr val="bg2"/>
                </a:solidFill>
                <a:latin typeface="ＭＳ Ｐゴシック" pitchFamily="34" charset="-128"/>
              </a:rPr>
              <a:t>１） 蕩減復帰摂理から見た世界大戦の意義</a:t>
            </a:r>
          </a:p>
          <a:p>
            <a:pPr latinLnBrk="0">
              <a:spcBef>
                <a:spcPts val="600"/>
              </a:spcBef>
            </a:pPr>
            <a:r>
              <a:rPr lang="ja-JP" altLang="en-US" sz="1800">
                <a:solidFill>
                  <a:schemeClr val="bg2"/>
                </a:solidFill>
                <a:latin typeface="ＭＳ Ｐゴシック" pitchFamily="34" charset="-128"/>
              </a:rPr>
              <a:t>　 　① 政治 ： 思想的対決</a:t>
            </a:r>
          </a:p>
          <a:p>
            <a:pPr latinLnBrk="0">
              <a:spcBef>
                <a:spcPts val="600"/>
              </a:spcBef>
            </a:pPr>
            <a:r>
              <a:rPr lang="ja-JP" altLang="en-US" sz="1800">
                <a:solidFill>
                  <a:schemeClr val="bg2"/>
                </a:solidFill>
                <a:latin typeface="ＭＳ Ｐゴシック" pitchFamily="34" charset="-128"/>
              </a:rPr>
              <a:t>　 　② 経済 ： 領土</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　 　③ 摂理 ： 神様とサタンの戦い （善悪闘争）</a:t>
            </a:r>
          </a:p>
        </p:txBody>
      </p:sp>
      <p:sp>
        <p:nvSpPr>
          <p:cNvPr id="354307" name="Text Box 4"/>
          <p:cNvSpPr txBox="1">
            <a:spLocks noChangeArrowheads="1"/>
          </p:cNvSpPr>
          <p:nvPr/>
        </p:nvSpPr>
        <p:spPr bwMode="auto">
          <a:xfrm>
            <a:off x="623888" y="4152900"/>
            <a:ext cx="8226425" cy="895350"/>
          </a:xfrm>
          <a:prstGeom prst="rect">
            <a:avLst/>
          </a:prstGeom>
          <a:noFill/>
          <a:ln w="9525">
            <a:noFill/>
            <a:miter lim="800000"/>
            <a:headEnd/>
            <a:tailEnd/>
          </a:ln>
        </p:spPr>
        <p:txBody>
          <a:bodyPr>
            <a:spAutoFit/>
          </a:bodyPr>
          <a:lstStyle/>
          <a:p>
            <a:pPr latinLnBrk="0">
              <a:lnSpc>
                <a:spcPct val="120000"/>
              </a:lnSpc>
            </a:pPr>
            <a:r>
              <a:rPr lang="ja-JP" altLang="en-US" sz="2000">
                <a:solidFill>
                  <a:schemeClr val="bg2"/>
                </a:solidFill>
                <a:latin typeface="ＭＳ Ｐゴシック" pitchFamily="34" charset="-128"/>
              </a:rPr>
              <a:t>２）三大世界大戦摂理的意味</a:t>
            </a:r>
          </a:p>
          <a:p>
            <a:pPr latinLnBrk="0">
              <a:lnSpc>
                <a:spcPct val="120000"/>
              </a:lnSpc>
            </a:pPr>
            <a:r>
              <a:rPr lang="ja-JP" altLang="en-US" sz="2400">
                <a:solidFill>
                  <a:schemeClr val="bg2"/>
                </a:solidFill>
                <a:latin typeface="ＭＳ Ｐゴシック" pitchFamily="34" charset="-128"/>
              </a:rPr>
              <a:t>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神様の三大祝福を復帰するためのもの</a:t>
            </a:r>
          </a:p>
        </p:txBody>
      </p:sp>
      <p:sp>
        <p:nvSpPr>
          <p:cNvPr id="354308" name="Text Box 5"/>
          <p:cNvSpPr txBox="1">
            <a:spLocks noChangeArrowheads="1"/>
          </p:cNvSpPr>
          <p:nvPr/>
        </p:nvSpPr>
        <p:spPr bwMode="auto">
          <a:xfrm>
            <a:off x="1423988" y="5154613"/>
            <a:ext cx="514350" cy="993775"/>
          </a:xfrm>
          <a:prstGeom prst="rect">
            <a:avLst/>
          </a:prstGeom>
          <a:noFill/>
          <a:ln w="9525">
            <a:noFill/>
            <a:miter lim="800000"/>
            <a:headEnd/>
            <a:tailEnd/>
          </a:ln>
        </p:spPr>
        <p:txBody>
          <a:bodyPr vert="eaVert" wrap="none">
            <a:spAutoFit/>
          </a:bodyPr>
          <a:lstStyle/>
          <a:p>
            <a:pPr algn="ctr" latinLnBrk="0">
              <a:lnSpc>
                <a:spcPct val="120000"/>
              </a:lnSpc>
            </a:pPr>
            <a:r>
              <a:rPr lang="ja-JP" altLang="en-US" sz="1800">
                <a:solidFill>
                  <a:schemeClr val="bg2"/>
                </a:solidFill>
                <a:latin typeface="ＭＳ Ｐゴシック" pitchFamily="34" charset="-128"/>
              </a:rPr>
              <a:t>三大祝福</a:t>
            </a:r>
          </a:p>
        </p:txBody>
      </p:sp>
      <p:sp>
        <p:nvSpPr>
          <p:cNvPr id="354309" name="Text Box 6"/>
          <p:cNvSpPr txBox="1">
            <a:spLocks noChangeArrowheads="1"/>
          </p:cNvSpPr>
          <p:nvPr/>
        </p:nvSpPr>
        <p:spPr bwMode="auto">
          <a:xfrm>
            <a:off x="2063750" y="5141913"/>
            <a:ext cx="1335088" cy="1030287"/>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個性完成</a:t>
            </a:r>
          </a:p>
          <a:p>
            <a:pPr latinLnBrk="0">
              <a:lnSpc>
                <a:spcPct val="114000"/>
              </a:lnSpc>
            </a:pPr>
            <a:r>
              <a:rPr lang="ja-JP" altLang="en-US" sz="1800">
                <a:solidFill>
                  <a:schemeClr val="bg2"/>
                </a:solidFill>
                <a:latin typeface="ＭＳ Ｐゴシック" pitchFamily="34" charset="-128"/>
              </a:rPr>
              <a:t>家庭完成</a:t>
            </a:r>
          </a:p>
          <a:p>
            <a:pPr latinLnBrk="0">
              <a:lnSpc>
                <a:spcPct val="114000"/>
              </a:lnSpc>
            </a:pPr>
            <a:r>
              <a:rPr lang="ja-JP" altLang="en-US" sz="1800">
                <a:solidFill>
                  <a:schemeClr val="bg2"/>
                </a:solidFill>
                <a:latin typeface="ＭＳ Ｐゴシック" pitchFamily="34" charset="-128"/>
              </a:rPr>
              <a:t>主管性完成</a:t>
            </a:r>
          </a:p>
        </p:txBody>
      </p:sp>
      <p:sp>
        <p:nvSpPr>
          <p:cNvPr id="354310" name="AutoShape 8"/>
          <p:cNvSpPr>
            <a:spLocks/>
          </p:cNvSpPr>
          <p:nvPr/>
        </p:nvSpPr>
        <p:spPr bwMode="auto">
          <a:xfrm>
            <a:off x="1357313" y="2752725"/>
            <a:ext cx="101600" cy="1166813"/>
          </a:xfrm>
          <a:prstGeom prst="leftBrace">
            <a:avLst>
              <a:gd name="adj1" fmla="val 68747"/>
              <a:gd name="adj2" fmla="val 50000"/>
            </a:avLst>
          </a:prstGeom>
          <a:noFill/>
          <a:ln w="19050">
            <a:solidFill>
              <a:schemeClr val="bg2"/>
            </a:solidFill>
            <a:round/>
            <a:headEnd/>
            <a:tailEnd/>
          </a:ln>
        </p:spPr>
        <p:txBody>
          <a:bodyPr wrap="none" anchor="ctr"/>
          <a:lstStyle/>
          <a:p>
            <a:pPr latinLnBrk="0"/>
            <a:endParaRPr lang="ja-JP" altLang="en-US"/>
          </a:p>
        </p:txBody>
      </p:sp>
      <p:sp>
        <p:nvSpPr>
          <p:cNvPr id="354311" name="Oval 9"/>
          <p:cNvSpPr>
            <a:spLocks noChangeArrowheads="1"/>
          </p:cNvSpPr>
          <p:nvPr/>
        </p:nvSpPr>
        <p:spPr bwMode="auto">
          <a:xfrm>
            <a:off x="3714750" y="5137150"/>
            <a:ext cx="865188" cy="344488"/>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アダム</a:t>
            </a:r>
            <a:endParaRPr lang="ja-JP" altLang="en-US" sz="1800"/>
          </a:p>
        </p:txBody>
      </p:sp>
      <p:sp>
        <p:nvSpPr>
          <p:cNvPr id="354312" name="Text Box 10"/>
          <p:cNvSpPr txBox="1">
            <a:spLocks noChangeArrowheads="1"/>
          </p:cNvSpPr>
          <p:nvPr/>
        </p:nvSpPr>
        <p:spPr bwMode="auto">
          <a:xfrm>
            <a:off x="1406525" y="2668588"/>
            <a:ext cx="4670425" cy="1343025"/>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実体は無形の影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へブル人</a:t>
            </a:r>
            <a:r>
              <a:rPr lang="ko-KR" altLang="en-US" sz="1800">
                <a:solidFill>
                  <a:schemeClr val="bg2"/>
                </a:solidFill>
                <a:latin typeface="ＭＳ Ｐゴシック" pitchFamily="34" charset="-128"/>
              </a:rPr>
              <a:t>8/5）</a:t>
            </a:r>
          </a:p>
          <a:p>
            <a:pPr latinLnBrk="0">
              <a:lnSpc>
                <a:spcPct val="114000"/>
              </a:lnSpc>
            </a:pPr>
            <a:r>
              <a:rPr lang="ja-JP" altLang="en-US" sz="1800">
                <a:solidFill>
                  <a:schemeClr val="bg2"/>
                </a:solidFill>
                <a:latin typeface="ＭＳ Ｐゴシック" pitchFamily="34" charset="-128"/>
              </a:rPr>
              <a:t>無形の存在は実体なしでは活動できない</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神様</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創造理想を立てようとする</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復帰</a:t>
            </a:r>
            <a:r>
              <a:rPr lang="ko-KR" altLang="en-US" sz="1800">
                <a:solidFill>
                  <a:schemeClr val="bg2"/>
                </a:solidFill>
                <a:latin typeface="ＭＳ Ｐゴシック" pitchFamily="34" charset="-128"/>
              </a:rPr>
              <a:t>） －　</a:t>
            </a:r>
          </a:p>
          <a:p>
            <a:pPr latinLnBrk="0">
              <a:lnSpc>
                <a:spcPct val="114000"/>
              </a:lnSpc>
            </a:pPr>
            <a:r>
              <a:rPr lang="ja-JP" altLang="en-US" sz="1800">
                <a:solidFill>
                  <a:schemeClr val="bg2"/>
                </a:solidFill>
                <a:latin typeface="ＭＳ Ｐゴシック" pitchFamily="34" charset="-128"/>
              </a:rPr>
              <a:t>サタン</a:t>
            </a:r>
            <a:r>
              <a:rPr lang="ko-KR" altLang="en-US" sz="1800">
                <a:solidFill>
                  <a:schemeClr val="bg2"/>
                </a:solidFill>
                <a:latin typeface="ＭＳ Ｐゴシック" pitchFamily="34" charset="-128"/>
              </a:rPr>
              <a:t> － </a:t>
            </a:r>
            <a:r>
              <a:rPr lang="ja-JP" altLang="en-US" sz="1800">
                <a:solidFill>
                  <a:schemeClr val="bg2"/>
                </a:solidFill>
                <a:latin typeface="ＭＳ Ｐゴシック" pitchFamily="34" charset="-128"/>
              </a:rPr>
              <a:t>奪われまいとする </a:t>
            </a:r>
            <a:r>
              <a:rPr lang="ko-KR" altLang="en-US" sz="1800">
                <a:solidFill>
                  <a:schemeClr val="bg2"/>
                </a:solidFill>
                <a:latin typeface="ＭＳ Ｐゴシック" pitchFamily="34" charset="-128"/>
              </a:rPr>
              <a:t>－</a:t>
            </a:r>
            <a:endParaRPr lang="ja-JP" altLang="en-US" sz="1800">
              <a:solidFill>
                <a:schemeClr val="bg2"/>
              </a:solidFill>
              <a:latin typeface="ＭＳ Ｐゴシック" pitchFamily="34" charset="-128"/>
            </a:endParaRPr>
          </a:p>
        </p:txBody>
      </p:sp>
      <p:sp>
        <p:nvSpPr>
          <p:cNvPr id="354313" name="Rectangle 11"/>
          <p:cNvSpPr>
            <a:spLocks noChangeArrowheads="1"/>
          </p:cNvSpPr>
          <p:nvPr/>
        </p:nvSpPr>
        <p:spPr bwMode="auto">
          <a:xfrm>
            <a:off x="6473825" y="3438525"/>
            <a:ext cx="1741488"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（善悪闘争）</a:t>
            </a:r>
          </a:p>
        </p:txBody>
      </p:sp>
      <p:sp>
        <p:nvSpPr>
          <p:cNvPr id="354314" name="AutoShape 12"/>
          <p:cNvSpPr>
            <a:spLocks/>
          </p:cNvSpPr>
          <p:nvPr/>
        </p:nvSpPr>
        <p:spPr bwMode="auto">
          <a:xfrm>
            <a:off x="6384925" y="3365500"/>
            <a:ext cx="142875" cy="571500"/>
          </a:xfrm>
          <a:prstGeom prst="rightBrace">
            <a:avLst>
              <a:gd name="adj1" fmla="val 25000"/>
              <a:gd name="adj2" fmla="val 50000"/>
            </a:avLst>
          </a:prstGeom>
          <a:noFill/>
          <a:ln w="19050">
            <a:solidFill>
              <a:schemeClr val="bg2"/>
            </a:solidFill>
            <a:round/>
            <a:headEnd/>
            <a:tailEnd/>
          </a:ln>
        </p:spPr>
        <p:txBody>
          <a:bodyPr wrap="none" anchor="ctr"/>
          <a:lstStyle/>
          <a:p>
            <a:pPr latinLnBrk="0"/>
            <a:endParaRPr lang="ja-JP" altLang="en-US"/>
          </a:p>
        </p:txBody>
      </p:sp>
      <p:sp>
        <p:nvSpPr>
          <p:cNvPr id="354315" name="Oval 13"/>
          <p:cNvSpPr>
            <a:spLocks noChangeArrowheads="1"/>
          </p:cNvSpPr>
          <p:nvPr/>
        </p:nvSpPr>
        <p:spPr bwMode="auto">
          <a:xfrm>
            <a:off x="5929313" y="3292475"/>
            <a:ext cx="3810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善</a:t>
            </a:r>
          </a:p>
        </p:txBody>
      </p:sp>
      <p:sp>
        <p:nvSpPr>
          <p:cNvPr id="354316" name="Oval 14"/>
          <p:cNvSpPr>
            <a:spLocks noChangeArrowheads="1"/>
          </p:cNvSpPr>
          <p:nvPr/>
        </p:nvSpPr>
        <p:spPr bwMode="auto">
          <a:xfrm>
            <a:off x="4572000" y="3619500"/>
            <a:ext cx="381000" cy="3810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悪</a:t>
            </a:r>
          </a:p>
        </p:txBody>
      </p:sp>
      <p:sp>
        <p:nvSpPr>
          <p:cNvPr id="354317" name="AutoShape 15"/>
          <p:cNvSpPr>
            <a:spLocks noChangeArrowheads="1"/>
          </p:cNvSpPr>
          <p:nvPr/>
        </p:nvSpPr>
        <p:spPr bwMode="auto">
          <a:xfrm>
            <a:off x="1908175" y="5232400"/>
            <a:ext cx="1735138" cy="839788"/>
          </a:xfrm>
          <a:prstGeom prst="bracePair">
            <a:avLst>
              <a:gd name="adj" fmla="val 8333"/>
            </a:avLst>
          </a:prstGeom>
          <a:noFill/>
          <a:ln w="19050">
            <a:solidFill>
              <a:schemeClr val="bg2"/>
            </a:solidFill>
            <a:round/>
            <a:headEnd/>
            <a:tailEnd/>
          </a:ln>
        </p:spPr>
        <p:txBody>
          <a:bodyPr wrap="none" anchor="ctr"/>
          <a:lstStyle/>
          <a:p>
            <a:pPr latinLnBrk="0"/>
            <a:endParaRPr lang="ja-JP" altLang="en-US"/>
          </a:p>
        </p:txBody>
      </p:sp>
      <p:sp>
        <p:nvSpPr>
          <p:cNvPr id="354318" name="Oval 9"/>
          <p:cNvSpPr>
            <a:spLocks noChangeArrowheads="1"/>
          </p:cNvSpPr>
          <p:nvPr/>
        </p:nvSpPr>
        <p:spPr bwMode="auto">
          <a:xfrm>
            <a:off x="3714750" y="5473700"/>
            <a:ext cx="865188" cy="344488"/>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イエス</a:t>
            </a:r>
            <a:endParaRPr lang="ja-JP" altLang="en-US" sz="1800"/>
          </a:p>
        </p:txBody>
      </p:sp>
      <p:sp>
        <p:nvSpPr>
          <p:cNvPr id="354319" name="Oval 9"/>
          <p:cNvSpPr>
            <a:spLocks noChangeArrowheads="1"/>
          </p:cNvSpPr>
          <p:nvPr/>
        </p:nvSpPr>
        <p:spPr bwMode="auto">
          <a:xfrm>
            <a:off x="3714750" y="5819775"/>
            <a:ext cx="865188" cy="344488"/>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rPr>
              <a:t>再臨主</a:t>
            </a:r>
          </a:p>
        </p:txBody>
      </p:sp>
      <p:sp>
        <p:nvSpPr>
          <p:cNvPr id="354320" name="Text Box 7"/>
          <p:cNvSpPr txBox="1">
            <a:spLocks noChangeArrowheads="1"/>
          </p:cNvSpPr>
          <p:nvPr/>
        </p:nvSpPr>
        <p:spPr bwMode="auto">
          <a:xfrm>
            <a:off x="4554538" y="5105400"/>
            <a:ext cx="2854325" cy="1030288"/>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堕落  →　サタンが奪う</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         →  三大試練　サ</a:t>
            </a:r>
          </a:p>
          <a:p>
            <a:pPr latinLnBrk="0">
              <a:lnSpc>
                <a:spcPct val="114000"/>
              </a:lnSpc>
            </a:pPr>
            <a:r>
              <a:rPr lang="ja-JP" altLang="en-US" sz="1800">
                <a:solidFill>
                  <a:schemeClr val="bg2"/>
                </a:solidFill>
                <a:latin typeface="ＭＳ Ｐゴシック" pitchFamily="34" charset="-128"/>
              </a:rPr>
              <a:t>         →　三大世界大戦で</a:t>
            </a:r>
            <a:r>
              <a:rPr lang="ko-KR" altLang="en-US" sz="1800">
                <a:solidFill>
                  <a:schemeClr val="bg2"/>
                </a:solidFill>
                <a:latin typeface="ＭＳ Ｐゴシック" pitchFamily="34" charset="-128"/>
              </a:rPr>
              <a:t> </a:t>
            </a:r>
            <a:endParaRPr lang="ja-JP" altLang="en-US" sz="1800">
              <a:solidFill>
                <a:schemeClr val="bg2"/>
              </a:solidFill>
              <a:latin typeface="ＭＳ Ｐゴシック" pitchFamily="34" charset="-128"/>
            </a:endParaRPr>
          </a:p>
        </p:txBody>
      </p:sp>
      <p:sp>
        <p:nvSpPr>
          <p:cNvPr id="354321" name="円/楕円 19"/>
          <p:cNvSpPr>
            <a:spLocks noChangeArrowheads="1"/>
          </p:cNvSpPr>
          <p:nvPr/>
        </p:nvSpPr>
        <p:spPr bwMode="auto">
          <a:xfrm>
            <a:off x="6638925" y="5434013"/>
            <a:ext cx="357188" cy="357187"/>
          </a:xfrm>
          <a:prstGeom prst="ellipse">
            <a:avLst/>
          </a:prstGeom>
          <a:noFill/>
          <a:ln w="19050">
            <a:solidFill>
              <a:schemeClr val="bg2"/>
            </a:solidFill>
            <a:miter lim="800000"/>
            <a:headEnd/>
            <a:tailEnd/>
          </a:ln>
        </p:spPr>
        <p:txBody>
          <a:bodyPr wrap="none" anchor="ctr"/>
          <a:lstStyle/>
          <a:p>
            <a:pPr algn="ctr" latinLnBrk="0"/>
            <a:endParaRPr lang="ja-JP" altLang="en-US" sz="1800">
              <a:solidFill>
                <a:schemeClr val="bg2"/>
              </a:solidFill>
            </a:endParaRPr>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ext Box 2"/>
          <p:cNvSpPr txBox="1">
            <a:spLocks noChangeArrowheads="1"/>
          </p:cNvSpPr>
          <p:nvPr/>
        </p:nvSpPr>
        <p:spPr bwMode="auto">
          <a:xfrm>
            <a:off x="344488" y="1262063"/>
            <a:ext cx="1620837" cy="701675"/>
          </a:xfrm>
          <a:prstGeom prst="rect">
            <a:avLst/>
          </a:prstGeom>
          <a:noFill/>
          <a:ln w="9525">
            <a:noFill/>
            <a:miter lim="800000"/>
            <a:headEnd/>
            <a:tailEnd/>
          </a:ln>
        </p:spPr>
        <p:txBody>
          <a:bodyPr wrap="none">
            <a:spAutoFit/>
          </a:bodyPr>
          <a:lstStyle/>
          <a:p>
            <a:pPr latinLnBrk="0"/>
            <a:r>
              <a:rPr lang="ja-JP" altLang="en-US" sz="2400">
                <a:solidFill>
                  <a:srgbClr val="FF0000"/>
                </a:solidFill>
                <a:latin typeface="ＭＳ Ｐゴシック" pitchFamily="34" charset="-128"/>
              </a:rPr>
              <a:t>１次大戦</a:t>
            </a:r>
          </a:p>
          <a:p>
            <a:pPr latinLnBrk="0"/>
            <a:r>
              <a:rPr lang="ja-JP" altLang="en-US" sz="1400">
                <a:solidFill>
                  <a:schemeClr val="bg2"/>
                </a:solidFill>
                <a:latin typeface="ＭＳ Ｐゴシック" pitchFamily="34" charset="-128"/>
              </a:rPr>
              <a:t>（敗戦国－植民地</a:t>
            </a:r>
            <a:r>
              <a:rPr lang="ja-JP" altLang="en-US" sz="1600">
                <a:solidFill>
                  <a:schemeClr val="bg2"/>
                </a:solidFill>
                <a:latin typeface="ＭＳ Ｐゴシック" pitchFamily="34" charset="-128"/>
              </a:rPr>
              <a:t>）</a:t>
            </a:r>
          </a:p>
        </p:txBody>
      </p:sp>
      <p:sp>
        <p:nvSpPr>
          <p:cNvPr id="355330" name="Oval 5"/>
          <p:cNvSpPr>
            <a:spLocks noChangeArrowheads="1"/>
          </p:cNvSpPr>
          <p:nvPr/>
        </p:nvSpPr>
        <p:spPr bwMode="auto">
          <a:xfrm>
            <a:off x="5153025" y="1522413"/>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墺</a:t>
            </a:r>
          </a:p>
        </p:txBody>
      </p:sp>
      <p:sp>
        <p:nvSpPr>
          <p:cNvPr id="355331" name="Oval 6"/>
          <p:cNvSpPr>
            <a:spLocks noChangeArrowheads="1"/>
          </p:cNvSpPr>
          <p:nvPr/>
        </p:nvSpPr>
        <p:spPr bwMode="auto">
          <a:xfrm>
            <a:off x="4543425" y="1522413"/>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独</a:t>
            </a:r>
          </a:p>
        </p:txBody>
      </p:sp>
      <p:sp>
        <p:nvSpPr>
          <p:cNvPr id="355332" name="Oval 7"/>
          <p:cNvSpPr>
            <a:spLocks noChangeArrowheads="1"/>
          </p:cNvSpPr>
          <p:nvPr/>
        </p:nvSpPr>
        <p:spPr bwMode="auto">
          <a:xfrm>
            <a:off x="5762625" y="1522413"/>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土</a:t>
            </a:r>
          </a:p>
        </p:txBody>
      </p:sp>
      <p:sp>
        <p:nvSpPr>
          <p:cNvPr id="355333" name="Oval 8"/>
          <p:cNvSpPr>
            <a:spLocks noChangeArrowheads="1"/>
          </p:cNvSpPr>
          <p:nvPr/>
        </p:nvSpPr>
        <p:spPr bwMode="auto">
          <a:xfrm>
            <a:off x="5153025" y="1976438"/>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英</a:t>
            </a:r>
          </a:p>
        </p:txBody>
      </p:sp>
      <p:sp>
        <p:nvSpPr>
          <p:cNvPr id="355334" name="Oval 9"/>
          <p:cNvSpPr>
            <a:spLocks noChangeArrowheads="1"/>
          </p:cNvSpPr>
          <p:nvPr/>
        </p:nvSpPr>
        <p:spPr bwMode="auto">
          <a:xfrm>
            <a:off x="4543425" y="1976438"/>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米</a:t>
            </a:r>
          </a:p>
        </p:txBody>
      </p:sp>
      <p:sp>
        <p:nvSpPr>
          <p:cNvPr id="355335" name="Oval 10"/>
          <p:cNvSpPr>
            <a:spLocks noChangeArrowheads="1"/>
          </p:cNvSpPr>
          <p:nvPr/>
        </p:nvSpPr>
        <p:spPr bwMode="auto">
          <a:xfrm>
            <a:off x="5762625" y="1976438"/>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仏</a:t>
            </a:r>
          </a:p>
        </p:txBody>
      </p:sp>
      <p:sp>
        <p:nvSpPr>
          <p:cNvPr id="355336" name="Oval 11"/>
          <p:cNvSpPr>
            <a:spLocks noChangeArrowheads="1"/>
          </p:cNvSpPr>
          <p:nvPr/>
        </p:nvSpPr>
        <p:spPr bwMode="auto">
          <a:xfrm>
            <a:off x="3857625" y="1976438"/>
            <a:ext cx="45720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355337" name="Oval 12"/>
          <p:cNvSpPr>
            <a:spLocks noChangeArrowheads="1"/>
          </p:cNvSpPr>
          <p:nvPr/>
        </p:nvSpPr>
        <p:spPr bwMode="auto">
          <a:xfrm>
            <a:off x="5153025" y="923925"/>
            <a:ext cx="457200" cy="457200"/>
          </a:xfrm>
          <a:prstGeom prst="ellipse">
            <a:avLst/>
          </a:prstGeom>
          <a:solidFill>
            <a:srgbClr val="FF9999"/>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sp>
        <p:nvSpPr>
          <p:cNvPr id="355338" name="Oval 13"/>
          <p:cNvSpPr>
            <a:spLocks noChangeArrowheads="1"/>
          </p:cNvSpPr>
          <p:nvPr/>
        </p:nvSpPr>
        <p:spPr bwMode="auto">
          <a:xfrm>
            <a:off x="4543425" y="923925"/>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355339" name="Oval 14"/>
          <p:cNvSpPr>
            <a:spLocks noChangeArrowheads="1"/>
          </p:cNvSpPr>
          <p:nvPr/>
        </p:nvSpPr>
        <p:spPr bwMode="auto">
          <a:xfrm>
            <a:off x="5762625" y="923925"/>
            <a:ext cx="457200" cy="457200"/>
          </a:xfrm>
          <a:prstGeom prst="ellipse">
            <a:avLst/>
          </a:prstGeom>
          <a:solidFill>
            <a:schemeClr val="folHlink"/>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a:t>
            </a:r>
          </a:p>
        </p:txBody>
      </p:sp>
      <p:sp>
        <p:nvSpPr>
          <p:cNvPr id="355340" name="Oval 15"/>
          <p:cNvSpPr>
            <a:spLocks noChangeArrowheads="1"/>
          </p:cNvSpPr>
          <p:nvPr/>
        </p:nvSpPr>
        <p:spPr bwMode="auto">
          <a:xfrm>
            <a:off x="5153025" y="2941638"/>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日</a:t>
            </a:r>
          </a:p>
        </p:txBody>
      </p:sp>
      <p:sp>
        <p:nvSpPr>
          <p:cNvPr id="355341" name="Oval 16"/>
          <p:cNvSpPr>
            <a:spLocks noChangeArrowheads="1"/>
          </p:cNvSpPr>
          <p:nvPr/>
        </p:nvSpPr>
        <p:spPr bwMode="auto">
          <a:xfrm>
            <a:off x="4543425" y="2941638"/>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独</a:t>
            </a:r>
          </a:p>
        </p:txBody>
      </p:sp>
      <p:sp>
        <p:nvSpPr>
          <p:cNvPr id="355342" name="Oval 17"/>
          <p:cNvSpPr>
            <a:spLocks noChangeArrowheads="1"/>
          </p:cNvSpPr>
          <p:nvPr/>
        </p:nvSpPr>
        <p:spPr bwMode="auto">
          <a:xfrm>
            <a:off x="5762625" y="2941638"/>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伊</a:t>
            </a:r>
          </a:p>
        </p:txBody>
      </p:sp>
      <p:sp>
        <p:nvSpPr>
          <p:cNvPr id="355343" name="Oval 18"/>
          <p:cNvSpPr>
            <a:spLocks noChangeArrowheads="1"/>
          </p:cNvSpPr>
          <p:nvPr/>
        </p:nvSpPr>
        <p:spPr bwMode="auto">
          <a:xfrm>
            <a:off x="5153025" y="3408363"/>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英</a:t>
            </a:r>
          </a:p>
        </p:txBody>
      </p:sp>
      <p:sp>
        <p:nvSpPr>
          <p:cNvPr id="355344" name="Oval 19"/>
          <p:cNvSpPr>
            <a:spLocks noChangeArrowheads="1"/>
          </p:cNvSpPr>
          <p:nvPr/>
        </p:nvSpPr>
        <p:spPr bwMode="auto">
          <a:xfrm>
            <a:off x="4543425" y="3408363"/>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米</a:t>
            </a:r>
          </a:p>
        </p:txBody>
      </p:sp>
      <p:sp>
        <p:nvSpPr>
          <p:cNvPr id="355345" name="Oval 20"/>
          <p:cNvSpPr>
            <a:spLocks noChangeArrowheads="1"/>
          </p:cNvSpPr>
          <p:nvPr/>
        </p:nvSpPr>
        <p:spPr bwMode="auto">
          <a:xfrm>
            <a:off x="5762625" y="3408363"/>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仏</a:t>
            </a:r>
          </a:p>
        </p:txBody>
      </p:sp>
      <p:sp>
        <p:nvSpPr>
          <p:cNvPr id="355346" name="Oval 21"/>
          <p:cNvSpPr>
            <a:spLocks noChangeArrowheads="1"/>
          </p:cNvSpPr>
          <p:nvPr/>
        </p:nvSpPr>
        <p:spPr bwMode="auto">
          <a:xfrm>
            <a:off x="3857625" y="2941638"/>
            <a:ext cx="457200" cy="457200"/>
          </a:xfrm>
          <a:prstGeom prst="ellipse">
            <a:avLst/>
          </a:prstGeom>
          <a:solidFill>
            <a:schemeClr val="hlink"/>
          </a:solidFill>
          <a:ln w="19050">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355347" name="Oval 22"/>
          <p:cNvSpPr>
            <a:spLocks noChangeArrowheads="1"/>
          </p:cNvSpPr>
          <p:nvPr/>
        </p:nvSpPr>
        <p:spPr bwMode="auto">
          <a:xfrm>
            <a:off x="3857625" y="3408363"/>
            <a:ext cx="45720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355348" name="Oval 23"/>
          <p:cNvSpPr>
            <a:spLocks noChangeArrowheads="1"/>
          </p:cNvSpPr>
          <p:nvPr/>
        </p:nvSpPr>
        <p:spPr bwMode="auto">
          <a:xfrm>
            <a:off x="5153025" y="4379913"/>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中</a:t>
            </a:r>
          </a:p>
        </p:txBody>
      </p:sp>
      <p:sp>
        <p:nvSpPr>
          <p:cNvPr id="355349" name="Oval 24"/>
          <p:cNvSpPr>
            <a:spLocks noChangeArrowheads="1"/>
          </p:cNvSpPr>
          <p:nvPr/>
        </p:nvSpPr>
        <p:spPr bwMode="auto">
          <a:xfrm>
            <a:off x="4543425" y="4379913"/>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北</a:t>
            </a:r>
          </a:p>
        </p:txBody>
      </p:sp>
      <p:sp>
        <p:nvSpPr>
          <p:cNvPr id="355350" name="Oval 25"/>
          <p:cNvSpPr>
            <a:spLocks noChangeArrowheads="1"/>
          </p:cNvSpPr>
          <p:nvPr/>
        </p:nvSpPr>
        <p:spPr bwMode="auto">
          <a:xfrm>
            <a:off x="5762625" y="4379913"/>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ソ</a:t>
            </a:r>
          </a:p>
        </p:txBody>
      </p:sp>
      <p:sp>
        <p:nvSpPr>
          <p:cNvPr id="355351" name="Oval 26"/>
          <p:cNvSpPr>
            <a:spLocks noChangeArrowheads="1"/>
          </p:cNvSpPr>
          <p:nvPr/>
        </p:nvSpPr>
        <p:spPr bwMode="auto">
          <a:xfrm>
            <a:off x="5153025" y="4843463"/>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日</a:t>
            </a:r>
          </a:p>
        </p:txBody>
      </p:sp>
      <p:sp>
        <p:nvSpPr>
          <p:cNvPr id="355352" name="Oval 27"/>
          <p:cNvSpPr>
            <a:spLocks noChangeArrowheads="1"/>
          </p:cNvSpPr>
          <p:nvPr/>
        </p:nvSpPr>
        <p:spPr bwMode="auto">
          <a:xfrm>
            <a:off x="4543425" y="4843463"/>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韓</a:t>
            </a:r>
          </a:p>
        </p:txBody>
      </p:sp>
      <p:sp>
        <p:nvSpPr>
          <p:cNvPr id="355353" name="Oval 28"/>
          <p:cNvSpPr>
            <a:spLocks noChangeArrowheads="1"/>
          </p:cNvSpPr>
          <p:nvPr/>
        </p:nvSpPr>
        <p:spPr bwMode="auto">
          <a:xfrm>
            <a:off x="5762625" y="4843463"/>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米</a:t>
            </a:r>
          </a:p>
        </p:txBody>
      </p:sp>
      <p:sp>
        <p:nvSpPr>
          <p:cNvPr id="355354" name="Oval 29"/>
          <p:cNvSpPr>
            <a:spLocks noChangeArrowheads="1"/>
          </p:cNvSpPr>
          <p:nvPr/>
        </p:nvSpPr>
        <p:spPr bwMode="auto">
          <a:xfrm>
            <a:off x="3857625" y="4843463"/>
            <a:ext cx="45720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355355" name="Oval 30"/>
          <p:cNvSpPr>
            <a:spLocks noChangeArrowheads="1"/>
          </p:cNvSpPr>
          <p:nvPr/>
        </p:nvSpPr>
        <p:spPr bwMode="auto">
          <a:xfrm>
            <a:off x="5153025" y="5441950"/>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日</a:t>
            </a:r>
          </a:p>
        </p:txBody>
      </p:sp>
      <p:sp>
        <p:nvSpPr>
          <p:cNvPr id="355356" name="Oval 31"/>
          <p:cNvSpPr>
            <a:spLocks noChangeArrowheads="1"/>
          </p:cNvSpPr>
          <p:nvPr/>
        </p:nvSpPr>
        <p:spPr bwMode="auto">
          <a:xfrm>
            <a:off x="4543425" y="5441950"/>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北</a:t>
            </a:r>
          </a:p>
        </p:txBody>
      </p:sp>
      <p:sp>
        <p:nvSpPr>
          <p:cNvPr id="355357" name="Oval 32"/>
          <p:cNvSpPr>
            <a:spLocks noChangeArrowheads="1"/>
          </p:cNvSpPr>
          <p:nvPr/>
        </p:nvSpPr>
        <p:spPr bwMode="auto">
          <a:xfrm>
            <a:off x="5762625" y="5441950"/>
            <a:ext cx="457200" cy="457200"/>
          </a:xfrm>
          <a:prstGeom prst="ellipse">
            <a:avLst/>
          </a:prstGeom>
          <a:solidFill>
            <a:srgbClr val="FF0000"/>
          </a:solidFill>
          <a:ln w="19050">
            <a:solidFill>
              <a:schemeClr val="bg2"/>
            </a:solidFill>
            <a:round/>
            <a:headEnd/>
            <a:tailEnd/>
          </a:ln>
        </p:spPr>
        <p:txBody>
          <a:bodyPr wrap="none" anchor="ctr"/>
          <a:lstStyle/>
          <a:p>
            <a:pPr algn="ctr" latinLnBrk="0"/>
            <a:r>
              <a:rPr lang="ja-JP" altLang="en-US" sz="2400">
                <a:latin typeface="ＭＳ Ｐゴシック" pitchFamily="34" charset="-128"/>
              </a:rPr>
              <a:t>中</a:t>
            </a:r>
          </a:p>
        </p:txBody>
      </p:sp>
      <p:sp>
        <p:nvSpPr>
          <p:cNvPr id="355358" name="Oval 33"/>
          <p:cNvSpPr>
            <a:spLocks noChangeArrowheads="1"/>
          </p:cNvSpPr>
          <p:nvPr/>
        </p:nvSpPr>
        <p:spPr bwMode="auto">
          <a:xfrm>
            <a:off x="5153025" y="5900738"/>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日</a:t>
            </a:r>
          </a:p>
        </p:txBody>
      </p:sp>
      <p:sp>
        <p:nvSpPr>
          <p:cNvPr id="355359" name="Oval 34"/>
          <p:cNvSpPr>
            <a:spLocks noChangeArrowheads="1"/>
          </p:cNvSpPr>
          <p:nvPr/>
        </p:nvSpPr>
        <p:spPr bwMode="auto">
          <a:xfrm>
            <a:off x="4543425" y="5900738"/>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韓</a:t>
            </a:r>
          </a:p>
        </p:txBody>
      </p:sp>
      <p:sp>
        <p:nvSpPr>
          <p:cNvPr id="355360" name="Oval 35"/>
          <p:cNvSpPr>
            <a:spLocks noChangeArrowheads="1"/>
          </p:cNvSpPr>
          <p:nvPr/>
        </p:nvSpPr>
        <p:spPr bwMode="auto">
          <a:xfrm>
            <a:off x="5762625" y="5900738"/>
            <a:ext cx="457200" cy="4572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台</a:t>
            </a:r>
          </a:p>
        </p:txBody>
      </p:sp>
      <p:sp>
        <p:nvSpPr>
          <p:cNvPr id="355361" name="Oval 36"/>
          <p:cNvSpPr>
            <a:spLocks noChangeArrowheads="1"/>
          </p:cNvSpPr>
          <p:nvPr/>
        </p:nvSpPr>
        <p:spPr bwMode="auto">
          <a:xfrm>
            <a:off x="3857625" y="5441950"/>
            <a:ext cx="457200" cy="457200"/>
          </a:xfrm>
          <a:prstGeom prst="ellipse">
            <a:avLst/>
          </a:prstGeom>
          <a:solidFill>
            <a:schemeClr val="hlink"/>
          </a:solidFill>
          <a:ln w="19050">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355362" name="Oval 37"/>
          <p:cNvSpPr>
            <a:spLocks noChangeArrowheads="1"/>
          </p:cNvSpPr>
          <p:nvPr/>
        </p:nvSpPr>
        <p:spPr bwMode="auto">
          <a:xfrm>
            <a:off x="3857625" y="5900738"/>
            <a:ext cx="45720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355363" name="Text Box 38"/>
          <p:cNvSpPr txBox="1">
            <a:spLocks noChangeArrowheads="1"/>
          </p:cNvSpPr>
          <p:nvPr/>
        </p:nvSpPr>
        <p:spPr bwMode="auto">
          <a:xfrm>
            <a:off x="6135688" y="1549400"/>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（同盟国）</a:t>
            </a:r>
          </a:p>
        </p:txBody>
      </p:sp>
      <p:sp>
        <p:nvSpPr>
          <p:cNvPr id="355364" name="Text Box 40"/>
          <p:cNvSpPr txBox="1">
            <a:spLocks noChangeArrowheads="1"/>
          </p:cNvSpPr>
          <p:nvPr/>
        </p:nvSpPr>
        <p:spPr bwMode="auto">
          <a:xfrm>
            <a:off x="6135688" y="2970213"/>
            <a:ext cx="12080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（枢軸国）</a:t>
            </a:r>
          </a:p>
        </p:txBody>
      </p:sp>
      <p:sp>
        <p:nvSpPr>
          <p:cNvPr id="355365" name="Text Box 41"/>
          <p:cNvSpPr txBox="1">
            <a:spLocks noChangeArrowheads="1"/>
          </p:cNvSpPr>
          <p:nvPr/>
        </p:nvSpPr>
        <p:spPr bwMode="auto">
          <a:xfrm>
            <a:off x="6134100" y="3430588"/>
            <a:ext cx="1208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（連合国）</a:t>
            </a:r>
          </a:p>
        </p:txBody>
      </p:sp>
      <p:sp>
        <p:nvSpPr>
          <p:cNvPr id="355366" name="Text Box 42"/>
          <p:cNvSpPr txBox="1">
            <a:spLocks noChangeArrowheads="1"/>
          </p:cNvSpPr>
          <p:nvPr/>
        </p:nvSpPr>
        <p:spPr bwMode="auto">
          <a:xfrm>
            <a:off x="6348413" y="467995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世界</a:t>
            </a:r>
          </a:p>
        </p:txBody>
      </p:sp>
      <p:sp>
        <p:nvSpPr>
          <p:cNvPr id="355367" name="Text Box 43"/>
          <p:cNvSpPr txBox="1">
            <a:spLocks noChangeArrowheads="1"/>
          </p:cNvSpPr>
          <p:nvPr/>
        </p:nvSpPr>
        <p:spPr bwMode="auto">
          <a:xfrm>
            <a:off x="6365875" y="5705475"/>
            <a:ext cx="8699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アジア</a:t>
            </a:r>
          </a:p>
        </p:txBody>
      </p:sp>
      <p:sp>
        <p:nvSpPr>
          <p:cNvPr id="355368" name="Line 44"/>
          <p:cNvSpPr>
            <a:spLocks noChangeShapeType="1"/>
          </p:cNvSpPr>
          <p:nvPr/>
        </p:nvSpPr>
        <p:spPr bwMode="auto">
          <a:xfrm>
            <a:off x="4352925" y="1746250"/>
            <a:ext cx="152400" cy="0"/>
          </a:xfrm>
          <a:prstGeom prst="line">
            <a:avLst/>
          </a:prstGeom>
          <a:noFill/>
          <a:ln w="19050">
            <a:solidFill>
              <a:schemeClr val="bg2"/>
            </a:solidFill>
            <a:round/>
            <a:headEnd/>
            <a:tailEnd/>
          </a:ln>
        </p:spPr>
        <p:txBody>
          <a:bodyPr/>
          <a:lstStyle/>
          <a:p>
            <a:endParaRPr lang="ko-KR" altLang="en-US"/>
          </a:p>
        </p:txBody>
      </p:sp>
      <p:sp>
        <p:nvSpPr>
          <p:cNvPr id="355369" name="Line 45"/>
          <p:cNvSpPr>
            <a:spLocks noChangeShapeType="1"/>
          </p:cNvSpPr>
          <p:nvPr/>
        </p:nvSpPr>
        <p:spPr bwMode="auto">
          <a:xfrm>
            <a:off x="4352925" y="2205038"/>
            <a:ext cx="152400" cy="0"/>
          </a:xfrm>
          <a:prstGeom prst="line">
            <a:avLst/>
          </a:prstGeom>
          <a:noFill/>
          <a:ln w="19050">
            <a:solidFill>
              <a:schemeClr val="bg2"/>
            </a:solidFill>
            <a:round/>
            <a:headEnd/>
            <a:tailEnd/>
          </a:ln>
        </p:spPr>
        <p:txBody>
          <a:bodyPr/>
          <a:lstStyle/>
          <a:p>
            <a:endParaRPr lang="ko-KR" altLang="en-US"/>
          </a:p>
        </p:txBody>
      </p:sp>
      <p:sp>
        <p:nvSpPr>
          <p:cNvPr id="355370" name="Line 46"/>
          <p:cNvSpPr>
            <a:spLocks noChangeShapeType="1"/>
          </p:cNvSpPr>
          <p:nvPr/>
        </p:nvSpPr>
        <p:spPr bwMode="auto">
          <a:xfrm>
            <a:off x="4352925" y="3181350"/>
            <a:ext cx="152400" cy="0"/>
          </a:xfrm>
          <a:prstGeom prst="line">
            <a:avLst/>
          </a:prstGeom>
          <a:noFill/>
          <a:ln w="19050">
            <a:solidFill>
              <a:schemeClr val="bg2"/>
            </a:solidFill>
            <a:round/>
            <a:headEnd/>
            <a:tailEnd/>
          </a:ln>
        </p:spPr>
        <p:txBody>
          <a:bodyPr/>
          <a:lstStyle/>
          <a:p>
            <a:endParaRPr lang="ko-KR" altLang="en-US"/>
          </a:p>
        </p:txBody>
      </p:sp>
      <p:sp>
        <p:nvSpPr>
          <p:cNvPr id="355371" name="Line 47"/>
          <p:cNvSpPr>
            <a:spLocks noChangeShapeType="1"/>
          </p:cNvSpPr>
          <p:nvPr/>
        </p:nvSpPr>
        <p:spPr bwMode="auto">
          <a:xfrm>
            <a:off x="4352925" y="4618038"/>
            <a:ext cx="152400" cy="0"/>
          </a:xfrm>
          <a:prstGeom prst="line">
            <a:avLst/>
          </a:prstGeom>
          <a:noFill/>
          <a:ln w="19050">
            <a:solidFill>
              <a:schemeClr val="bg2"/>
            </a:solidFill>
            <a:round/>
            <a:headEnd/>
            <a:tailEnd/>
          </a:ln>
        </p:spPr>
        <p:txBody>
          <a:bodyPr/>
          <a:lstStyle/>
          <a:p>
            <a:endParaRPr lang="ko-KR" altLang="en-US"/>
          </a:p>
        </p:txBody>
      </p:sp>
      <p:sp>
        <p:nvSpPr>
          <p:cNvPr id="355372" name="Line 48"/>
          <p:cNvSpPr>
            <a:spLocks noChangeShapeType="1"/>
          </p:cNvSpPr>
          <p:nvPr/>
        </p:nvSpPr>
        <p:spPr bwMode="auto">
          <a:xfrm>
            <a:off x="4352925" y="5091113"/>
            <a:ext cx="152400" cy="0"/>
          </a:xfrm>
          <a:prstGeom prst="line">
            <a:avLst/>
          </a:prstGeom>
          <a:noFill/>
          <a:ln w="19050">
            <a:solidFill>
              <a:schemeClr val="bg2"/>
            </a:solidFill>
            <a:round/>
            <a:headEnd/>
            <a:tailEnd/>
          </a:ln>
        </p:spPr>
        <p:txBody>
          <a:bodyPr/>
          <a:lstStyle/>
          <a:p>
            <a:endParaRPr lang="ko-KR" altLang="en-US"/>
          </a:p>
        </p:txBody>
      </p:sp>
      <p:sp>
        <p:nvSpPr>
          <p:cNvPr id="355373" name="Line 49"/>
          <p:cNvSpPr>
            <a:spLocks noChangeShapeType="1"/>
          </p:cNvSpPr>
          <p:nvPr/>
        </p:nvSpPr>
        <p:spPr bwMode="auto">
          <a:xfrm>
            <a:off x="4352925" y="5657850"/>
            <a:ext cx="152400" cy="0"/>
          </a:xfrm>
          <a:prstGeom prst="line">
            <a:avLst/>
          </a:prstGeom>
          <a:noFill/>
          <a:ln w="19050">
            <a:solidFill>
              <a:schemeClr val="bg2"/>
            </a:solidFill>
            <a:round/>
            <a:headEnd/>
            <a:tailEnd/>
          </a:ln>
        </p:spPr>
        <p:txBody>
          <a:bodyPr/>
          <a:lstStyle/>
          <a:p>
            <a:endParaRPr lang="ko-KR" altLang="en-US"/>
          </a:p>
        </p:txBody>
      </p:sp>
      <p:sp>
        <p:nvSpPr>
          <p:cNvPr id="355374" name="Line 50"/>
          <p:cNvSpPr>
            <a:spLocks noChangeShapeType="1"/>
          </p:cNvSpPr>
          <p:nvPr/>
        </p:nvSpPr>
        <p:spPr bwMode="auto">
          <a:xfrm>
            <a:off x="4352925" y="6121400"/>
            <a:ext cx="152400" cy="0"/>
          </a:xfrm>
          <a:prstGeom prst="line">
            <a:avLst/>
          </a:prstGeom>
          <a:noFill/>
          <a:ln w="19050">
            <a:solidFill>
              <a:schemeClr val="bg2"/>
            </a:solidFill>
            <a:round/>
            <a:headEnd/>
            <a:tailEnd/>
          </a:ln>
        </p:spPr>
        <p:txBody>
          <a:bodyPr/>
          <a:lstStyle/>
          <a:p>
            <a:endParaRPr lang="ko-KR" altLang="en-US"/>
          </a:p>
        </p:txBody>
      </p:sp>
      <p:sp>
        <p:nvSpPr>
          <p:cNvPr id="355375" name="Line 51"/>
          <p:cNvSpPr>
            <a:spLocks noChangeShapeType="1"/>
          </p:cNvSpPr>
          <p:nvPr/>
        </p:nvSpPr>
        <p:spPr bwMode="auto">
          <a:xfrm>
            <a:off x="428625" y="2806700"/>
            <a:ext cx="8305800" cy="0"/>
          </a:xfrm>
          <a:prstGeom prst="line">
            <a:avLst/>
          </a:prstGeom>
          <a:noFill/>
          <a:ln w="28575" cap="rnd">
            <a:solidFill>
              <a:schemeClr val="bg2"/>
            </a:solidFill>
            <a:prstDash val="sysDot"/>
            <a:round/>
            <a:headEnd/>
            <a:tailEnd/>
          </a:ln>
        </p:spPr>
        <p:txBody>
          <a:bodyPr/>
          <a:lstStyle/>
          <a:p>
            <a:endParaRPr lang="ko-KR" altLang="en-US"/>
          </a:p>
        </p:txBody>
      </p:sp>
      <p:sp>
        <p:nvSpPr>
          <p:cNvPr id="355376" name="Line 52"/>
          <p:cNvSpPr>
            <a:spLocks noChangeShapeType="1"/>
          </p:cNvSpPr>
          <p:nvPr/>
        </p:nvSpPr>
        <p:spPr bwMode="auto">
          <a:xfrm>
            <a:off x="428625" y="4200525"/>
            <a:ext cx="8305800" cy="0"/>
          </a:xfrm>
          <a:prstGeom prst="line">
            <a:avLst/>
          </a:prstGeom>
          <a:noFill/>
          <a:ln w="28575" cap="rnd">
            <a:solidFill>
              <a:schemeClr val="bg2"/>
            </a:solidFill>
            <a:prstDash val="sysDot"/>
            <a:round/>
            <a:headEnd/>
            <a:tailEnd/>
          </a:ln>
        </p:spPr>
        <p:txBody>
          <a:bodyPr/>
          <a:lstStyle/>
          <a:p>
            <a:endParaRPr lang="ko-KR" altLang="en-US"/>
          </a:p>
        </p:txBody>
      </p:sp>
      <p:sp>
        <p:nvSpPr>
          <p:cNvPr id="355377" name="Text Box 53"/>
          <p:cNvSpPr txBox="1">
            <a:spLocks noChangeArrowheads="1"/>
          </p:cNvSpPr>
          <p:nvPr/>
        </p:nvSpPr>
        <p:spPr bwMode="auto">
          <a:xfrm>
            <a:off x="398463" y="1890713"/>
            <a:ext cx="1539875" cy="304800"/>
          </a:xfrm>
          <a:prstGeom prst="rect">
            <a:avLst/>
          </a:prstGeom>
          <a:noFill/>
          <a:ln w="9525">
            <a:noFill/>
            <a:miter lim="800000"/>
            <a:headEnd/>
            <a:tailEnd/>
          </a:ln>
        </p:spPr>
        <p:txBody>
          <a:bodyPr wrap="none">
            <a:spAutoFit/>
          </a:bodyPr>
          <a:lstStyle/>
          <a:p>
            <a:pPr latinLnBrk="0"/>
            <a:r>
              <a:rPr lang="en-US" altLang="ja-JP" sz="1400">
                <a:solidFill>
                  <a:schemeClr val="bg2"/>
                </a:solidFill>
                <a:latin typeface="ＭＳ Ｐゴシック" pitchFamily="34" charset="-128"/>
              </a:rPr>
              <a:t>1914</a:t>
            </a:r>
            <a:r>
              <a:rPr lang="ja-JP" altLang="en-US" sz="1400">
                <a:solidFill>
                  <a:schemeClr val="bg2"/>
                </a:solidFill>
                <a:latin typeface="ＭＳ Ｐゴシック" pitchFamily="34" charset="-128"/>
              </a:rPr>
              <a:t>～</a:t>
            </a:r>
            <a:r>
              <a:rPr lang="en-US" altLang="ja-JP" sz="1400">
                <a:solidFill>
                  <a:schemeClr val="bg2"/>
                </a:solidFill>
                <a:latin typeface="ＭＳ Ｐゴシック" pitchFamily="34" charset="-128"/>
              </a:rPr>
              <a:t>1918 (4</a:t>
            </a:r>
            <a:r>
              <a:rPr lang="ja-JP" altLang="en-US" sz="1400">
                <a:solidFill>
                  <a:schemeClr val="bg2"/>
                </a:solidFill>
                <a:latin typeface="ＭＳ Ｐゴシック" pitchFamily="34" charset="-128"/>
              </a:rPr>
              <a:t>年）</a:t>
            </a:r>
          </a:p>
        </p:txBody>
      </p:sp>
      <p:sp>
        <p:nvSpPr>
          <p:cNvPr id="355378" name="Text Box 54"/>
          <p:cNvSpPr txBox="1">
            <a:spLocks noChangeArrowheads="1"/>
          </p:cNvSpPr>
          <p:nvPr/>
        </p:nvSpPr>
        <p:spPr bwMode="auto">
          <a:xfrm>
            <a:off x="398463" y="3495675"/>
            <a:ext cx="1603375" cy="304800"/>
          </a:xfrm>
          <a:prstGeom prst="rect">
            <a:avLst/>
          </a:prstGeom>
          <a:noFill/>
          <a:ln w="9525">
            <a:noFill/>
            <a:miter lim="800000"/>
            <a:headEnd/>
            <a:tailEnd/>
          </a:ln>
        </p:spPr>
        <p:txBody>
          <a:bodyPr wrap="none">
            <a:spAutoFit/>
          </a:bodyPr>
          <a:lstStyle/>
          <a:p>
            <a:pPr latinLnBrk="0"/>
            <a:r>
              <a:rPr lang="en-US" altLang="ja-JP" sz="1400">
                <a:solidFill>
                  <a:schemeClr val="bg2"/>
                </a:solidFill>
                <a:latin typeface="ＭＳ Ｐゴシック" pitchFamily="34" charset="-128"/>
              </a:rPr>
              <a:t>1939</a:t>
            </a:r>
            <a:r>
              <a:rPr lang="ja-JP" altLang="en-US" sz="1400">
                <a:solidFill>
                  <a:schemeClr val="bg2"/>
                </a:solidFill>
                <a:latin typeface="ＭＳ Ｐゴシック" pitchFamily="34" charset="-128"/>
              </a:rPr>
              <a:t>～</a:t>
            </a:r>
            <a:r>
              <a:rPr lang="en-US" altLang="ja-JP" sz="1400">
                <a:solidFill>
                  <a:schemeClr val="bg2"/>
                </a:solidFill>
                <a:latin typeface="ＭＳ Ｐゴシック" pitchFamily="34" charset="-128"/>
              </a:rPr>
              <a:t>1945</a:t>
            </a:r>
            <a:r>
              <a:rPr lang="ja-JP" altLang="en-US" sz="1400">
                <a:solidFill>
                  <a:schemeClr val="bg2"/>
                </a:solidFill>
                <a:latin typeface="ＭＳ Ｐゴシック" pitchFamily="34" charset="-128"/>
              </a:rPr>
              <a:t>　</a:t>
            </a:r>
            <a:r>
              <a:rPr lang="en-US" altLang="ja-JP" sz="1400">
                <a:solidFill>
                  <a:schemeClr val="bg2"/>
                </a:solidFill>
                <a:latin typeface="ＭＳ Ｐゴシック" pitchFamily="34" charset="-128"/>
              </a:rPr>
              <a:t>(6</a:t>
            </a:r>
            <a:r>
              <a:rPr lang="ja-JP" altLang="en-US" sz="1400">
                <a:solidFill>
                  <a:schemeClr val="bg2"/>
                </a:solidFill>
                <a:latin typeface="ＭＳ Ｐゴシック" pitchFamily="34" charset="-128"/>
              </a:rPr>
              <a:t>年）</a:t>
            </a:r>
          </a:p>
        </p:txBody>
      </p:sp>
      <p:sp>
        <p:nvSpPr>
          <p:cNvPr id="355379" name="Text Box 55"/>
          <p:cNvSpPr txBox="1">
            <a:spLocks noChangeArrowheads="1"/>
          </p:cNvSpPr>
          <p:nvPr/>
        </p:nvSpPr>
        <p:spPr bwMode="auto">
          <a:xfrm>
            <a:off x="403225" y="5124450"/>
            <a:ext cx="1517650" cy="730250"/>
          </a:xfrm>
          <a:prstGeom prst="rect">
            <a:avLst/>
          </a:prstGeom>
          <a:noFill/>
          <a:ln w="9525">
            <a:noFill/>
            <a:miter lim="800000"/>
            <a:headEnd/>
            <a:tailEnd/>
          </a:ln>
        </p:spPr>
        <p:txBody>
          <a:bodyPr wrap="none">
            <a:spAutoFit/>
          </a:bodyPr>
          <a:lstStyle/>
          <a:p>
            <a:pPr latinLnBrk="0"/>
            <a:r>
              <a:rPr lang="en-US" altLang="ja-JP" sz="1400">
                <a:solidFill>
                  <a:schemeClr val="bg2"/>
                </a:solidFill>
                <a:latin typeface="ＭＳ Ｐゴシック" pitchFamily="34" charset="-128"/>
              </a:rPr>
              <a:t>1966</a:t>
            </a:r>
            <a:r>
              <a:rPr lang="ja-JP" altLang="en-US" sz="1400">
                <a:solidFill>
                  <a:schemeClr val="bg2"/>
                </a:solidFill>
                <a:latin typeface="ＭＳ Ｐゴシック" pitchFamily="34" charset="-128"/>
              </a:rPr>
              <a:t>～</a:t>
            </a:r>
            <a:r>
              <a:rPr lang="en-US" altLang="ja-JP" sz="1400">
                <a:solidFill>
                  <a:schemeClr val="bg2"/>
                </a:solidFill>
                <a:latin typeface="ＭＳ Ｐゴシック" pitchFamily="34" charset="-128"/>
              </a:rPr>
              <a:t>1978 </a:t>
            </a:r>
          </a:p>
          <a:p>
            <a:pPr latinLnBrk="0"/>
            <a:r>
              <a:rPr lang="en-US" altLang="ja-JP" sz="1400">
                <a:solidFill>
                  <a:schemeClr val="bg2"/>
                </a:solidFill>
                <a:latin typeface="ＭＳ Ｐゴシック" pitchFamily="34" charset="-128"/>
              </a:rPr>
              <a:t>    </a:t>
            </a:r>
            <a:r>
              <a:rPr lang="ja-JP" altLang="en-US" sz="1400">
                <a:solidFill>
                  <a:schemeClr val="bg2"/>
                </a:solidFill>
                <a:latin typeface="ＭＳ Ｐゴシック" pitchFamily="34" charset="-128"/>
              </a:rPr>
              <a:t>　</a:t>
            </a:r>
            <a:r>
              <a:rPr lang="en-US" altLang="ja-JP" sz="1400">
                <a:solidFill>
                  <a:schemeClr val="bg2"/>
                </a:solidFill>
                <a:latin typeface="ＭＳ Ｐゴシック" pitchFamily="34" charset="-128"/>
              </a:rPr>
              <a:t> (</a:t>
            </a:r>
            <a:r>
              <a:rPr lang="ja-JP" altLang="en-US" sz="1400">
                <a:solidFill>
                  <a:schemeClr val="bg2"/>
                </a:solidFill>
                <a:latin typeface="ＭＳ Ｐゴシック" pitchFamily="34" charset="-128"/>
              </a:rPr>
              <a:t>ﾍﾞﾄﾅﾑ</a:t>
            </a:r>
            <a:r>
              <a:rPr lang="en-US" altLang="ja-JP" sz="1400">
                <a:solidFill>
                  <a:schemeClr val="bg2"/>
                </a:solidFill>
                <a:latin typeface="ＭＳ Ｐゴシック" pitchFamily="34" charset="-128"/>
              </a:rPr>
              <a:t>12</a:t>
            </a:r>
            <a:r>
              <a:rPr lang="ja-JP" altLang="en-US" sz="1400">
                <a:solidFill>
                  <a:schemeClr val="bg2"/>
                </a:solidFill>
                <a:latin typeface="ＭＳ Ｐゴシック" pitchFamily="34" charset="-128"/>
              </a:rPr>
              <a:t>年</a:t>
            </a:r>
            <a:r>
              <a:rPr lang="ko-KR" altLang="en-US" sz="1400">
                <a:solidFill>
                  <a:schemeClr val="bg2"/>
                </a:solidFill>
                <a:latin typeface="ＭＳ Ｐゴシック" pitchFamily="34" charset="-128"/>
              </a:rPr>
              <a:t>)</a:t>
            </a:r>
          </a:p>
          <a:p>
            <a:pPr latinLnBrk="0"/>
            <a:r>
              <a:rPr lang="ko-KR" altLang="en-US" sz="1400">
                <a:solidFill>
                  <a:schemeClr val="bg2"/>
                </a:solidFill>
                <a:latin typeface="ＭＳ Ｐゴシック" pitchFamily="34" charset="-128"/>
              </a:rPr>
              <a:t>1979-2000</a:t>
            </a:r>
            <a:r>
              <a:rPr lang="ja-JP" altLang="en-US" sz="1400">
                <a:solidFill>
                  <a:schemeClr val="bg2"/>
                </a:solidFill>
                <a:latin typeface="ＭＳ Ｐゴシック" pitchFamily="34" charset="-128"/>
              </a:rPr>
              <a:t> </a:t>
            </a:r>
            <a:r>
              <a:rPr lang="ko-KR" altLang="en-US" sz="1400">
                <a:solidFill>
                  <a:schemeClr val="bg2"/>
                </a:solidFill>
                <a:latin typeface="ＭＳ Ｐゴシック" pitchFamily="34" charset="-128"/>
              </a:rPr>
              <a:t>(21</a:t>
            </a:r>
            <a:r>
              <a:rPr lang="ja-JP" altLang="en-US" sz="1400">
                <a:solidFill>
                  <a:schemeClr val="bg2"/>
                </a:solidFill>
                <a:latin typeface="ＭＳ Ｐゴシック" pitchFamily="34" charset="-128"/>
              </a:rPr>
              <a:t>年</a:t>
            </a:r>
            <a:r>
              <a:rPr lang="en-US" altLang="ja-JP" sz="1400">
                <a:solidFill>
                  <a:schemeClr val="bg2"/>
                </a:solidFill>
                <a:latin typeface="ＭＳ Ｐゴシック" pitchFamily="34" charset="-128"/>
              </a:rPr>
              <a:t>)</a:t>
            </a:r>
          </a:p>
        </p:txBody>
      </p:sp>
      <p:sp>
        <p:nvSpPr>
          <p:cNvPr id="355380" name="Text Box 56"/>
          <p:cNvSpPr txBox="1">
            <a:spLocks noChangeArrowheads="1"/>
          </p:cNvSpPr>
          <p:nvPr/>
        </p:nvSpPr>
        <p:spPr bwMode="auto">
          <a:xfrm>
            <a:off x="642938" y="2609850"/>
            <a:ext cx="700087" cy="350838"/>
          </a:xfrm>
          <a:prstGeom prst="rect">
            <a:avLst/>
          </a:prstGeom>
          <a:solidFill>
            <a:schemeClr val="tx1"/>
          </a:solid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２１年</a:t>
            </a:r>
          </a:p>
        </p:txBody>
      </p:sp>
      <p:sp>
        <p:nvSpPr>
          <p:cNvPr id="355381" name="Text Box 57"/>
          <p:cNvSpPr txBox="1">
            <a:spLocks noChangeArrowheads="1"/>
          </p:cNvSpPr>
          <p:nvPr/>
        </p:nvSpPr>
        <p:spPr bwMode="auto">
          <a:xfrm>
            <a:off x="646113" y="4011613"/>
            <a:ext cx="700087" cy="350837"/>
          </a:xfrm>
          <a:prstGeom prst="rect">
            <a:avLst/>
          </a:prstGeom>
          <a:solidFill>
            <a:schemeClr val="tx1"/>
          </a:solid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２１年</a:t>
            </a:r>
          </a:p>
        </p:txBody>
      </p:sp>
      <p:sp>
        <p:nvSpPr>
          <p:cNvPr id="355382" name="Text Box 58"/>
          <p:cNvSpPr txBox="1">
            <a:spLocks noChangeArrowheads="1"/>
          </p:cNvSpPr>
          <p:nvPr/>
        </p:nvSpPr>
        <p:spPr bwMode="auto">
          <a:xfrm>
            <a:off x="4403725" y="3779838"/>
            <a:ext cx="830263" cy="366712"/>
          </a:xfrm>
          <a:prstGeom prst="rect">
            <a:avLst/>
          </a:prstGeom>
          <a:noFill/>
          <a:ln w="19050">
            <a:noFill/>
            <a:miter lim="800000"/>
            <a:headEnd/>
            <a:tailEnd/>
          </a:ln>
        </p:spPr>
        <p:txBody>
          <a:bodyPr wrap="none">
            <a:spAutoFit/>
          </a:bodyPr>
          <a:lstStyle/>
          <a:p>
            <a:pPr latinLnBrk="0"/>
            <a:r>
              <a:rPr lang="ja-JP" altLang="en-US" sz="1800">
                <a:solidFill>
                  <a:schemeClr val="bg2"/>
                </a:solidFill>
                <a:latin typeface="ＭＳ Ｐゴシック" pitchFamily="34" charset="-128"/>
              </a:rPr>
              <a:t>（ソ連）</a:t>
            </a:r>
          </a:p>
        </p:txBody>
      </p:sp>
      <p:sp>
        <p:nvSpPr>
          <p:cNvPr id="355383" name="Rectangle 59"/>
          <p:cNvSpPr>
            <a:spLocks noChangeArrowheads="1"/>
          </p:cNvSpPr>
          <p:nvPr/>
        </p:nvSpPr>
        <p:spPr bwMode="auto">
          <a:xfrm>
            <a:off x="381000" y="238125"/>
            <a:ext cx="556895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神側</a:t>
            </a:r>
            <a:r>
              <a:rPr lang="ko-KR" altLang="en-US" sz="2200">
                <a:solidFill>
                  <a:schemeClr val="bg2"/>
                </a:solidFill>
                <a:latin typeface="ＭＳ Ｐゴシック" pitchFamily="34" charset="-128"/>
              </a:rPr>
              <a:t>３</a:t>
            </a:r>
            <a:r>
              <a:rPr lang="ja-JP" altLang="en-US" sz="2200">
                <a:solidFill>
                  <a:schemeClr val="bg2"/>
                </a:solidFill>
                <a:latin typeface="ＭＳ Ｐゴシック" pitchFamily="34" charset="-128"/>
              </a:rPr>
              <a:t>国とサタン側</a:t>
            </a:r>
            <a:r>
              <a:rPr lang="ko-KR" altLang="en-US" sz="2200">
                <a:solidFill>
                  <a:schemeClr val="bg2"/>
                </a:solidFill>
                <a:latin typeface="ＭＳ Ｐゴシック" pitchFamily="34" charset="-128"/>
              </a:rPr>
              <a:t>３</a:t>
            </a:r>
            <a:r>
              <a:rPr lang="ja-JP" altLang="en-US" sz="2200">
                <a:solidFill>
                  <a:schemeClr val="bg2"/>
                </a:solidFill>
                <a:latin typeface="ＭＳ Ｐゴシック" pitchFamily="34" charset="-128"/>
              </a:rPr>
              <a:t>国が主軸となり対決</a:t>
            </a:r>
          </a:p>
        </p:txBody>
      </p:sp>
      <p:sp>
        <p:nvSpPr>
          <p:cNvPr id="355384" name="AutoShape 60"/>
          <p:cNvSpPr>
            <a:spLocks/>
          </p:cNvSpPr>
          <p:nvPr/>
        </p:nvSpPr>
        <p:spPr bwMode="auto">
          <a:xfrm>
            <a:off x="7170738" y="1674813"/>
            <a:ext cx="152400" cy="609600"/>
          </a:xfrm>
          <a:prstGeom prst="rightBrace">
            <a:avLst>
              <a:gd name="adj1" fmla="val 33333"/>
              <a:gd name="adj2" fmla="val 50000"/>
            </a:avLst>
          </a:prstGeom>
          <a:noFill/>
          <a:ln w="28575">
            <a:solidFill>
              <a:schemeClr val="bg2"/>
            </a:solidFill>
            <a:round/>
            <a:headEnd/>
            <a:tailEnd/>
          </a:ln>
        </p:spPr>
        <p:txBody>
          <a:bodyPr wrap="none" anchor="ctr"/>
          <a:lstStyle/>
          <a:p>
            <a:pPr latinLnBrk="0"/>
            <a:endParaRPr lang="ja-JP" altLang="en-US"/>
          </a:p>
        </p:txBody>
      </p:sp>
      <p:sp>
        <p:nvSpPr>
          <p:cNvPr id="355385" name="AutoShape 61"/>
          <p:cNvSpPr>
            <a:spLocks/>
          </p:cNvSpPr>
          <p:nvPr/>
        </p:nvSpPr>
        <p:spPr bwMode="auto">
          <a:xfrm>
            <a:off x="6296025" y="4538663"/>
            <a:ext cx="76200" cy="685800"/>
          </a:xfrm>
          <a:prstGeom prst="rightBrace">
            <a:avLst>
              <a:gd name="adj1" fmla="val 75000"/>
              <a:gd name="adj2" fmla="val 50000"/>
            </a:avLst>
          </a:prstGeom>
          <a:noFill/>
          <a:ln w="28575">
            <a:solidFill>
              <a:schemeClr val="bg2"/>
            </a:solidFill>
            <a:round/>
            <a:headEnd/>
            <a:tailEnd/>
          </a:ln>
        </p:spPr>
        <p:txBody>
          <a:bodyPr wrap="none" anchor="ctr"/>
          <a:lstStyle/>
          <a:p>
            <a:pPr latinLnBrk="0"/>
            <a:endParaRPr lang="ja-JP" altLang="en-US"/>
          </a:p>
        </p:txBody>
      </p:sp>
      <p:sp>
        <p:nvSpPr>
          <p:cNvPr id="355386" name="AutoShape 62"/>
          <p:cNvSpPr>
            <a:spLocks/>
          </p:cNvSpPr>
          <p:nvPr/>
        </p:nvSpPr>
        <p:spPr bwMode="auto">
          <a:xfrm>
            <a:off x="6296025" y="5572125"/>
            <a:ext cx="76200" cy="685800"/>
          </a:xfrm>
          <a:prstGeom prst="rightBrace">
            <a:avLst>
              <a:gd name="adj1" fmla="val 75000"/>
              <a:gd name="adj2" fmla="val 50000"/>
            </a:avLst>
          </a:prstGeom>
          <a:noFill/>
          <a:ln w="28575">
            <a:solidFill>
              <a:schemeClr val="bg2"/>
            </a:solidFill>
            <a:round/>
            <a:headEnd/>
            <a:tailEnd/>
          </a:ln>
        </p:spPr>
        <p:txBody>
          <a:bodyPr wrap="none" anchor="ctr"/>
          <a:lstStyle/>
          <a:p>
            <a:pPr latinLnBrk="0"/>
            <a:endParaRPr lang="ja-JP" altLang="en-US"/>
          </a:p>
        </p:txBody>
      </p:sp>
      <p:sp>
        <p:nvSpPr>
          <p:cNvPr id="355387" name="AutoShape 63"/>
          <p:cNvSpPr>
            <a:spLocks/>
          </p:cNvSpPr>
          <p:nvPr/>
        </p:nvSpPr>
        <p:spPr bwMode="auto">
          <a:xfrm>
            <a:off x="7186613" y="3021013"/>
            <a:ext cx="76200" cy="685800"/>
          </a:xfrm>
          <a:prstGeom prst="rightBrace">
            <a:avLst>
              <a:gd name="adj1" fmla="val 75000"/>
              <a:gd name="adj2" fmla="val 50000"/>
            </a:avLst>
          </a:prstGeom>
          <a:noFill/>
          <a:ln w="28575">
            <a:solidFill>
              <a:schemeClr val="bg2"/>
            </a:solidFill>
            <a:round/>
            <a:headEnd/>
            <a:tailEnd/>
          </a:ln>
        </p:spPr>
        <p:txBody>
          <a:bodyPr wrap="none" anchor="ctr"/>
          <a:lstStyle/>
          <a:p>
            <a:pPr latinLnBrk="0"/>
            <a:endParaRPr lang="ja-JP" altLang="en-US"/>
          </a:p>
        </p:txBody>
      </p:sp>
      <p:sp>
        <p:nvSpPr>
          <p:cNvPr id="355388" name="Line 64"/>
          <p:cNvSpPr>
            <a:spLocks noChangeShapeType="1"/>
          </p:cNvSpPr>
          <p:nvPr/>
        </p:nvSpPr>
        <p:spPr bwMode="auto">
          <a:xfrm>
            <a:off x="4352925" y="3643313"/>
            <a:ext cx="152400" cy="0"/>
          </a:xfrm>
          <a:prstGeom prst="line">
            <a:avLst/>
          </a:prstGeom>
          <a:noFill/>
          <a:ln w="19050">
            <a:solidFill>
              <a:schemeClr val="bg2"/>
            </a:solidFill>
            <a:round/>
            <a:headEnd/>
            <a:tailEnd/>
          </a:ln>
        </p:spPr>
        <p:txBody>
          <a:bodyPr/>
          <a:lstStyle/>
          <a:p>
            <a:endParaRPr lang="ko-KR" altLang="en-US"/>
          </a:p>
        </p:txBody>
      </p:sp>
      <p:sp>
        <p:nvSpPr>
          <p:cNvPr id="355389" name="AutoShape 65"/>
          <p:cNvSpPr>
            <a:spLocks noChangeArrowheads="1"/>
          </p:cNvSpPr>
          <p:nvPr/>
        </p:nvSpPr>
        <p:spPr bwMode="auto">
          <a:xfrm>
            <a:off x="7667625" y="1660525"/>
            <a:ext cx="1296988" cy="7620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勝利</a:t>
            </a:r>
          </a:p>
          <a:p>
            <a:pPr algn="ctr" latinLnBrk="0"/>
            <a:r>
              <a:rPr lang="ja-JP" altLang="en-US" sz="2000">
                <a:solidFill>
                  <a:schemeClr val="bg2"/>
                </a:solidFill>
                <a:latin typeface="ＭＳ Ｐゴシック" pitchFamily="34" charset="-128"/>
              </a:rPr>
              <a:t>（国際連盟）</a:t>
            </a:r>
          </a:p>
        </p:txBody>
      </p:sp>
      <p:sp>
        <p:nvSpPr>
          <p:cNvPr id="355390" name="AutoShape 66"/>
          <p:cNvSpPr>
            <a:spLocks noChangeArrowheads="1"/>
          </p:cNvSpPr>
          <p:nvPr/>
        </p:nvSpPr>
        <p:spPr bwMode="auto">
          <a:xfrm>
            <a:off x="7667625" y="3089275"/>
            <a:ext cx="1296988" cy="7620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勝利</a:t>
            </a:r>
          </a:p>
          <a:p>
            <a:pPr algn="ctr" latinLnBrk="0"/>
            <a:r>
              <a:rPr lang="ja-JP" altLang="en-US" sz="2000">
                <a:solidFill>
                  <a:schemeClr val="bg2"/>
                </a:solidFill>
                <a:latin typeface="ＭＳ Ｐゴシック" pitchFamily="34" charset="-128"/>
              </a:rPr>
              <a:t>（国際連合）</a:t>
            </a:r>
          </a:p>
        </p:txBody>
      </p:sp>
      <p:sp>
        <p:nvSpPr>
          <p:cNvPr id="355391" name="Line 67"/>
          <p:cNvSpPr>
            <a:spLocks noChangeShapeType="1"/>
          </p:cNvSpPr>
          <p:nvPr/>
        </p:nvSpPr>
        <p:spPr bwMode="auto">
          <a:xfrm>
            <a:off x="6443663" y="5157788"/>
            <a:ext cx="914400" cy="0"/>
          </a:xfrm>
          <a:prstGeom prst="line">
            <a:avLst/>
          </a:prstGeom>
          <a:noFill/>
          <a:ln w="38100">
            <a:solidFill>
              <a:schemeClr val="accent1"/>
            </a:solidFill>
            <a:round/>
            <a:headEnd/>
            <a:tailEnd type="triangle" w="med" len="med"/>
          </a:ln>
        </p:spPr>
        <p:txBody>
          <a:bodyPr/>
          <a:lstStyle/>
          <a:p>
            <a:endParaRPr lang="ko-KR" altLang="en-US"/>
          </a:p>
        </p:txBody>
      </p:sp>
      <p:sp>
        <p:nvSpPr>
          <p:cNvPr id="355392" name="AutoShape 68"/>
          <p:cNvSpPr>
            <a:spLocks noChangeArrowheads="1"/>
          </p:cNvSpPr>
          <p:nvPr/>
        </p:nvSpPr>
        <p:spPr bwMode="auto">
          <a:xfrm>
            <a:off x="7439025" y="4630738"/>
            <a:ext cx="1381125" cy="7620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勝利</a:t>
            </a:r>
          </a:p>
          <a:p>
            <a:pPr algn="ctr" latinLnBrk="0"/>
            <a:r>
              <a:rPr lang="ja-JP" altLang="en-US" sz="2000">
                <a:solidFill>
                  <a:schemeClr val="bg2"/>
                </a:solidFill>
                <a:latin typeface="ＭＳ Ｐゴシック" pitchFamily="34" charset="-128"/>
              </a:rPr>
              <a:t>（世界政府）</a:t>
            </a:r>
          </a:p>
        </p:txBody>
      </p:sp>
      <p:sp>
        <p:nvSpPr>
          <p:cNvPr id="355393" name="Text Box 69"/>
          <p:cNvSpPr txBox="1">
            <a:spLocks noChangeArrowheads="1"/>
          </p:cNvSpPr>
          <p:nvPr/>
        </p:nvSpPr>
        <p:spPr bwMode="auto">
          <a:xfrm>
            <a:off x="1952625" y="1200150"/>
            <a:ext cx="1833563" cy="1479550"/>
          </a:xfrm>
          <a:prstGeom prst="rect">
            <a:avLst/>
          </a:prstGeom>
          <a:noFill/>
          <a:ln w="9525">
            <a:noFill/>
            <a:miter lim="800000"/>
            <a:headEnd/>
            <a:tailEnd/>
          </a:ln>
        </p:spPr>
        <p:txBody>
          <a:bodyPr wrap="none">
            <a:spAutoFit/>
          </a:bodyPr>
          <a:lstStyle/>
          <a:p>
            <a:pPr latinLnBrk="0"/>
            <a:r>
              <a:rPr lang="ja-JP" altLang="en-US" sz="1600">
                <a:solidFill>
                  <a:schemeClr val="bg2"/>
                </a:solidFill>
              </a:rPr>
              <a:t>帝国主義</a:t>
            </a:r>
          </a:p>
          <a:p>
            <a:pPr latinLnBrk="0"/>
            <a:r>
              <a:rPr lang="ja-JP" altLang="en-US" sz="1400">
                <a:solidFill>
                  <a:schemeClr val="bg2"/>
                </a:solidFill>
              </a:rPr>
              <a:t>（キリスト教反対国家）</a:t>
            </a:r>
          </a:p>
          <a:p>
            <a:pPr latinLnBrk="0"/>
            <a:endParaRPr lang="ja-JP" altLang="en-US" sz="1600">
              <a:solidFill>
                <a:schemeClr val="bg2"/>
              </a:solidFill>
            </a:endParaRPr>
          </a:p>
          <a:p>
            <a:pPr latinLnBrk="0"/>
            <a:r>
              <a:rPr lang="ja-JP" altLang="en-US" sz="1600">
                <a:solidFill>
                  <a:schemeClr val="bg2"/>
                </a:solidFill>
              </a:rPr>
              <a:t>帝国主義</a:t>
            </a:r>
          </a:p>
          <a:p>
            <a:pPr latinLnBrk="0"/>
            <a:r>
              <a:rPr lang="ja-JP" altLang="en-US" sz="1400">
                <a:solidFill>
                  <a:schemeClr val="bg2"/>
                </a:solidFill>
              </a:rPr>
              <a:t>（</a:t>
            </a:r>
            <a:r>
              <a:rPr lang="ja-JP" altLang="en-US" sz="1500">
                <a:solidFill>
                  <a:schemeClr val="bg2"/>
                </a:solidFill>
              </a:rPr>
              <a:t>キリスト</a:t>
            </a:r>
            <a:r>
              <a:rPr lang="ja-JP" altLang="en-US" sz="1400">
                <a:solidFill>
                  <a:schemeClr val="bg2"/>
                </a:solidFill>
              </a:rPr>
              <a:t>教国家）</a:t>
            </a:r>
          </a:p>
          <a:p>
            <a:pPr latinLnBrk="0"/>
            <a:r>
              <a:rPr lang="ja-JP" altLang="en-US" sz="1400">
                <a:solidFill>
                  <a:schemeClr val="bg2"/>
                </a:solidFill>
              </a:rPr>
              <a:t>（キリスト教保護国家）</a:t>
            </a:r>
          </a:p>
        </p:txBody>
      </p:sp>
      <p:sp>
        <p:nvSpPr>
          <p:cNvPr id="355394" name="Text Box 70"/>
          <p:cNvSpPr txBox="1">
            <a:spLocks noChangeArrowheads="1"/>
          </p:cNvSpPr>
          <p:nvPr/>
        </p:nvSpPr>
        <p:spPr bwMode="auto">
          <a:xfrm>
            <a:off x="1955800" y="3005138"/>
            <a:ext cx="1760538" cy="1038225"/>
          </a:xfrm>
          <a:prstGeom prst="rect">
            <a:avLst/>
          </a:prstGeom>
          <a:noFill/>
          <a:ln w="9525">
            <a:noFill/>
            <a:miter lim="800000"/>
            <a:headEnd/>
            <a:tailEnd/>
          </a:ln>
        </p:spPr>
        <p:txBody>
          <a:bodyPr wrap="none">
            <a:spAutoFit/>
          </a:bodyPr>
          <a:lstStyle/>
          <a:p>
            <a:pPr latinLnBrk="0"/>
            <a:r>
              <a:rPr lang="ja-JP" altLang="en-US" sz="1500">
                <a:solidFill>
                  <a:schemeClr val="bg2"/>
                </a:solidFill>
              </a:rPr>
              <a:t>キリスト教迫害国家</a:t>
            </a:r>
          </a:p>
          <a:p>
            <a:pPr latinLnBrk="0"/>
            <a:endParaRPr lang="ja-JP" altLang="en-US" sz="1600">
              <a:solidFill>
                <a:schemeClr val="bg2"/>
              </a:solidFill>
            </a:endParaRPr>
          </a:p>
          <a:p>
            <a:pPr latinLnBrk="0"/>
            <a:r>
              <a:rPr lang="ja-JP" altLang="en-US" sz="1600">
                <a:solidFill>
                  <a:schemeClr val="bg2"/>
                </a:solidFill>
              </a:rPr>
              <a:t>キリスト教国家</a:t>
            </a:r>
          </a:p>
          <a:p>
            <a:pPr latinLnBrk="0"/>
            <a:r>
              <a:rPr lang="ja-JP" altLang="en-US" sz="1500">
                <a:solidFill>
                  <a:schemeClr val="bg2"/>
                </a:solidFill>
              </a:rPr>
              <a:t>キリスト教保護国家</a:t>
            </a:r>
          </a:p>
        </p:txBody>
      </p:sp>
      <p:sp>
        <p:nvSpPr>
          <p:cNvPr id="355395" name="Text Box 71"/>
          <p:cNvSpPr txBox="1">
            <a:spLocks noChangeArrowheads="1"/>
          </p:cNvSpPr>
          <p:nvPr/>
        </p:nvSpPr>
        <p:spPr bwMode="auto">
          <a:xfrm>
            <a:off x="1965325" y="4386263"/>
            <a:ext cx="1849438" cy="1527175"/>
          </a:xfrm>
          <a:prstGeom prst="rect">
            <a:avLst/>
          </a:prstGeom>
          <a:noFill/>
          <a:ln w="9525">
            <a:noFill/>
            <a:miter lim="800000"/>
            <a:headEnd/>
            <a:tailEnd/>
          </a:ln>
        </p:spPr>
        <p:txBody>
          <a:bodyPr>
            <a:spAutoFit/>
          </a:bodyPr>
          <a:lstStyle/>
          <a:p>
            <a:pPr latinLnBrk="0"/>
            <a:r>
              <a:rPr lang="ja-JP" altLang="en-US" sz="1600">
                <a:solidFill>
                  <a:schemeClr val="bg2"/>
                </a:solidFill>
              </a:rPr>
              <a:t>共産主義世界</a:t>
            </a:r>
          </a:p>
          <a:p>
            <a:pPr latinLnBrk="0"/>
            <a:r>
              <a:rPr lang="ja-JP" altLang="en-US" sz="1500">
                <a:solidFill>
                  <a:schemeClr val="bg2"/>
                </a:solidFill>
              </a:rPr>
              <a:t>キリスト教迫害国家</a:t>
            </a:r>
          </a:p>
          <a:p>
            <a:pPr latinLnBrk="0"/>
            <a:endParaRPr lang="ja-JP" altLang="en-US" sz="1600">
              <a:solidFill>
                <a:schemeClr val="bg2"/>
              </a:solidFill>
            </a:endParaRPr>
          </a:p>
          <a:p>
            <a:pPr latinLnBrk="0"/>
            <a:r>
              <a:rPr lang="ja-JP" altLang="en-US" sz="1600">
                <a:solidFill>
                  <a:schemeClr val="bg2"/>
                </a:solidFill>
              </a:rPr>
              <a:t>民主主義世界</a:t>
            </a:r>
          </a:p>
          <a:p>
            <a:pPr latinLnBrk="0"/>
            <a:r>
              <a:rPr lang="ja-JP" altLang="en-US" sz="1600">
                <a:solidFill>
                  <a:schemeClr val="bg2"/>
                </a:solidFill>
              </a:rPr>
              <a:t>キリスト教国家</a:t>
            </a:r>
          </a:p>
          <a:p>
            <a:pPr latinLnBrk="0"/>
            <a:r>
              <a:rPr lang="ja-JP" altLang="en-US" sz="1500">
                <a:solidFill>
                  <a:schemeClr val="bg2"/>
                </a:solidFill>
              </a:rPr>
              <a:t>キリスト教保護国家</a:t>
            </a:r>
          </a:p>
        </p:txBody>
      </p:sp>
      <p:sp>
        <p:nvSpPr>
          <p:cNvPr id="355396" name="Oval 72"/>
          <p:cNvSpPr>
            <a:spLocks noChangeArrowheads="1"/>
          </p:cNvSpPr>
          <p:nvPr/>
        </p:nvSpPr>
        <p:spPr bwMode="auto">
          <a:xfrm>
            <a:off x="3857625" y="1514475"/>
            <a:ext cx="457200" cy="457200"/>
          </a:xfrm>
          <a:prstGeom prst="ellipse">
            <a:avLst/>
          </a:prstGeom>
          <a:solidFill>
            <a:schemeClr val="hlink"/>
          </a:solidFill>
          <a:ln w="19050">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355397" name="Oval 73"/>
          <p:cNvSpPr>
            <a:spLocks noChangeArrowheads="1"/>
          </p:cNvSpPr>
          <p:nvPr/>
        </p:nvSpPr>
        <p:spPr bwMode="auto">
          <a:xfrm>
            <a:off x="3857625" y="4379913"/>
            <a:ext cx="457200" cy="457200"/>
          </a:xfrm>
          <a:prstGeom prst="ellipse">
            <a:avLst/>
          </a:prstGeom>
          <a:solidFill>
            <a:schemeClr val="hlink"/>
          </a:solidFill>
          <a:ln w="19050">
            <a:solidFill>
              <a:schemeClr val="bg2"/>
            </a:solidFill>
            <a:round/>
            <a:headEnd/>
            <a:tailEnd/>
          </a:ln>
        </p:spPr>
        <p:txBody>
          <a:bodyPr wrap="none" anchor="ctr"/>
          <a:lstStyle/>
          <a:p>
            <a:pPr algn="ctr" latinLnBrk="0"/>
            <a:r>
              <a:rPr lang="ja-JP" altLang="en-US" sz="2400">
                <a:latin typeface="ＭＳ Ｐゴシック" pitchFamily="34" charset="-128"/>
              </a:rPr>
              <a:t>サ</a:t>
            </a:r>
          </a:p>
        </p:txBody>
      </p:sp>
      <p:sp>
        <p:nvSpPr>
          <p:cNvPr id="355398" name="Line 74"/>
          <p:cNvSpPr>
            <a:spLocks noChangeShapeType="1"/>
          </p:cNvSpPr>
          <p:nvPr/>
        </p:nvSpPr>
        <p:spPr bwMode="auto">
          <a:xfrm>
            <a:off x="7307263" y="3635375"/>
            <a:ext cx="360362" cy="0"/>
          </a:xfrm>
          <a:prstGeom prst="line">
            <a:avLst/>
          </a:prstGeom>
          <a:noFill/>
          <a:ln w="38100">
            <a:solidFill>
              <a:schemeClr val="accent1"/>
            </a:solidFill>
            <a:round/>
            <a:headEnd/>
            <a:tailEnd type="triangle" w="med" len="med"/>
          </a:ln>
        </p:spPr>
        <p:txBody>
          <a:bodyPr/>
          <a:lstStyle/>
          <a:p>
            <a:endParaRPr lang="ko-KR" altLang="en-US"/>
          </a:p>
        </p:txBody>
      </p:sp>
      <p:sp>
        <p:nvSpPr>
          <p:cNvPr id="355399" name="Text Box 75"/>
          <p:cNvSpPr txBox="1">
            <a:spLocks noChangeArrowheads="1"/>
          </p:cNvSpPr>
          <p:nvPr/>
        </p:nvSpPr>
        <p:spPr bwMode="auto">
          <a:xfrm>
            <a:off x="7654925" y="2332038"/>
            <a:ext cx="7953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L.N</a:t>
            </a:r>
            <a:r>
              <a:rPr lang="ja-JP" altLang="en-US" sz="2000">
                <a:solidFill>
                  <a:schemeClr val="bg2"/>
                </a:solidFill>
                <a:latin typeface="ＭＳ Ｐゴシック" pitchFamily="34" charset="-128"/>
              </a:rPr>
              <a:t>）</a:t>
            </a:r>
          </a:p>
        </p:txBody>
      </p:sp>
      <p:sp>
        <p:nvSpPr>
          <p:cNvPr id="355400" name="Text Box 76"/>
          <p:cNvSpPr txBox="1">
            <a:spLocks noChangeArrowheads="1"/>
          </p:cNvSpPr>
          <p:nvPr/>
        </p:nvSpPr>
        <p:spPr bwMode="auto">
          <a:xfrm>
            <a:off x="7654925" y="3778250"/>
            <a:ext cx="8207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U.N</a:t>
            </a:r>
            <a:r>
              <a:rPr lang="ja-JP" altLang="en-US" sz="2000">
                <a:solidFill>
                  <a:schemeClr val="bg2"/>
                </a:solidFill>
                <a:latin typeface="ＭＳ Ｐゴシック" pitchFamily="34" charset="-128"/>
              </a:rPr>
              <a:t>）</a:t>
            </a:r>
          </a:p>
        </p:txBody>
      </p:sp>
      <p:sp>
        <p:nvSpPr>
          <p:cNvPr id="355401" name="Text Box 77"/>
          <p:cNvSpPr txBox="1">
            <a:spLocks noChangeArrowheads="1"/>
          </p:cNvSpPr>
          <p:nvPr/>
        </p:nvSpPr>
        <p:spPr bwMode="auto">
          <a:xfrm>
            <a:off x="7621588" y="5316538"/>
            <a:ext cx="8556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W.G</a:t>
            </a:r>
            <a:r>
              <a:rPr lang="ja-JP" altLang="en-US" sz="2000">
                <a:solidFill>
                  <a:schemeClr val="bg2"/>
                </a:solidFill>
                <a:latin typeface="ＭＳ Ｐゴシック" pitchFamily="34" charset="-128"/>
              </a:rPr>
              <a:t>）</a:t>
            </a:r>
          </a:p>
        </p:txBody>
      </p:sp>
      <p:sp>
        <p:nvSpPr>
          <p:cNvPr id="355402" name="AutoShape 78"/>
          <p:cNvSpPr>
            <a:spLocks noChangeArrowheads="1"/>
          </p:cNvSpPr>
          <p:nvPr/>
        </p:nvSpPr>
        <p:spPr bwMode="auto">
          <a:xfrm>
            <a:off x="1951038" y="1185863"/>
            <a:ext cx="1728787" cy="576262"/>
          </a:xfrm>
          <a:prstGeom prst="wedgeRoundRectCallout">
            <a:avLst>
              <a:gd name="adj1" fmla="val 58907"/>
              <a:gd name="adj2" fmla="val 30991"/>
              <a:gd name="adj3" fmla="val 16667"/>
            </a:avLst>
          </a:prstGeom>
          <a:noFill/>
          <a:ln w="9525">
            <a:solidFill>
              <a:schemeClr val="bg2"/>
            </a:solidFill>
            <a:miter lim="800000"/>
            <a:headEnd/>
            <a:tailEnd/>
          </a:ln>
        </p:spPr>
        <p:txBody>
          <a:bodyPr/>
          <a:lstStyle/>
          <a:p>
            <a:pPr algn="ctr" latinLnBrk="0"/>
            <a:endParaRPr lang="ja-JP" altLang="ja-JP" sz="4000"/>
          </a:p>
        </p:txBody>
      </p:sp>
      <p:sp>
        <p:nvSpPr>
          <p:cNvPr id="355403" name="AutoShape 79"/>
          <p:cNvSpPr>
            <a:spLocks noChangeArrowheads="1"/>
          </p:cNvSpPr>
          <p:nvPr/>
        </p:nvSpPr>
        <p:spPr bwMode="auto">
          <a:xfrm>
            <a:off x="1951038" y="1906588"/>
            <a:ext cx="1728787" cy="798512"/>
          </a:xfrm>
          <a:prstGeom prst="wedgeRoundRectCallout">
            <a:avLst>
              <a:gd name="adj1" fmla="val 60375"/>
              <a:gd name="adj2" fmla="val -17829"/>
              <a:gd name="adj3" fmla="val 16667"/>
            </a:avLst>
          </a:prstGeom>
          <a:noFill/>
          <a:ln w="9525">
            <a:solidFill>
              <a:schemeClr val="bg2"/>
            </a:solidFill>
            <a:miter lim="800000"/>
            <a:headEnd/>
            <a:tailEnd/>
          </a:ln>
        </p:spPr>
        <p:txBody>
          <a:bodyPr/>
          <a:lstStyle/>
          <a:p>
            <a:pPr algn="ctr" latinLnBrk="0"/>
            <a:endParaRPr lang="ja-JP" altLang="ja-JP" sz="4000"/>
          </a:p>
        </p:txBody>
      </p:sp>
      <p:sp>
        <p:nvSpPr>
          <p:cNvPr id="355404" name="AutoShape 80"/>
          <p:cNvSpPr>
            <a:spLocks noChangeArrowheads="1"/>
          </p:cNvSpPr>
          <p:nvPr/>
        </p:nvSpPr>
        <p:spPr bwMode="auto">
          <a:xfrm>
            <a:off x="1951038" y="2976563"/>
            <a:ext cx="1728787" cy="360362"/>
          </a:xfrm>
          <a:prstGeom prst="wedgeRoundRectCallout">
            <a:avLst>
              <a:gd name="adj1" fmla="val 58907"/>
              <a:gd name="adj2" fmla="val 19602"/>
              <a:gd name="adj3" fmla="val 16667"/>
            </a:avLst>
          </a:prstGeom>
          <a:noFill/>
          <a:ln w="9525">
            <a:solidFill>
              <a:schemeClr val="bg2"/>
            </a:solidFill>
            <a:miter lim="800000"/>
            <a:headEnd/>
            <a:tailEnd/>
          </a:ln>
        </p:spPr>
        <p:txBody>
          <a:bodyPr/>
          <a:lstStyle/>
          <a:p>
            <a:pPr algn="ctr" latinLnBrk="0"/>
            <a:endParaRPr lang="ja-JP" altLang="ja-JP" sz="4000"/>
          </a:p>
        </p:txBody>
      </p:sp>
      <p:sp>
        <p:nvSpPr>
          <p:cNvPr id="355405" name="AutoShape 81"/>
          <p:cNvSpPr>
            <a:spLocks noChangeArrowheads="1"/>
          </p:cNvSpPr>
          <p:nvPr/>
        </p:nvSpPr>
        <p:spPr bwMode="auto">
          <a:xfrm>
            <a:off x="1951038" y="3409950"/>
            <a:ext cx="1728787" cy="642938"/>
          </a:xfrm>
          <a:prstGeom prst="wedgeRoundRectCallout">
            <a:avLst>
              <a:gd name="adj1" fmla="val 62028"/>
              <a:gd name="adj2" fmla="val -9250"/>
              <a:gd name="adj3" fmla="val 16667"/>
            </a:avLst>
          </a:prstGeom>
          <a:noFill/>
          <a:ln w="9525">
            <a:solidFill>
              <a:schemeClr val="bg2"/>
            </a:solidFill>
            <a:miter lim="800000"/>
            <a:headEnd/>
            <a:tailEnd/>
          </a:ln>
        </p:spPr>
        <p:txBody>
          <a:bodyPr/>
          <a:lstStyle/>
          <a:p>
            <a:pPr algn="ctr" latinLnBrk="0"/>
            <a:endParaRPr lang="ja-JP" altLang="ja-JP" sz="4000"/>
          </a:p>
        </p:txBody>
      </p:sp>
      <p:sp>
        <p:nvSpPr>
          <p:cNvPr id="355406" name="AutoShape 82"/>
          <p:cNvSpPr>
            <a:spLocks noChangeArrowheads="1"/>
          </p:cNvSpPr>
          <p:nvPr/>
        </p:nvSpPr>
        <p:spPr bwMode="auto">
          <a:xfrm>
            <a:off x="1957388" y="4386263"/>
            <a:ext cx="1714500" cy="576262"/>
          </a:xfrm>
          <a:prstGeom prst="wedgeRoundRectCallout">
            <a:avLst>
              <a:gd name="adj1" fmla="val 62028"/>
              <a:gd name="adj2" fmla="val 963"/>
              <a:gd name="adj3" fmla="val 16667"/>
            </a:avLst>
          </a:prstGeom>
          <a:noFill/>
          <a:ln w="9525">
            <a:solidFill>
              <a:schemeClr val="bg2"/>
            </a:solidFill>
            <a:miter lim="800000"/>
            <a:headEnd/>
            <a:tailEnd/>
          </a:ln>
        </p:spPr>
        <p:txBody>
          <a:bodyPr/>
          <a:lstStyle/>
          <a:p>
            <a:pPr algn="ctr" latinLnBrk="0"/>
            <a:endParaRPr lang="ja-JP" altLang="ja-JP" sz="4000"/>
          </a:p>
        </p:txBody>
      </p:sp>
      <p:sp>
        <p:nvSpPr>
          <p:cNvPr id="355407" name="AutoShape 83"/>
          <p:cNvSpPr>
            <a:spLocks noChangeArrowheads="1"/>
          </p:cNvSpPr>
          <p:nvPr/>
        </p:nvSpPr>
        <p:spPr bwMode="auto">
          <a:xfrm>
            <a:off x="1957388" y="5087938"/>
            <a:ext cx="1714500" cy="863600"/>
          </a:xfrm>
          <a:prstGeom prst="wedgeRoundRectCallout">
            <a:avLst>
              <a:gd name="adj1" fmla="val 62005"/>
              <a:gd name="adj2" fmla="val -38644"/>
              <a:gd name="adj3" fmla="val 16667"/>
            </a:avLst>
          </a:prstGeom>
          <a:noFill/>
          <a:ln w="9525">
            <a:solidFill>
              <a:schemeClr val="bg2"/>
            </a:solidFill>
            <a:miter lim="800000"/>
            <a:headEnd/>
            <a:tailEnd/>
          </a:ln>
        </p:spPr>
        <p:txBody>
          <a:bodyPr/>
          <a:lstStyle/>
          <a:p>
            <a:pPr algn="ctr" latinLnBrk="0"/>
            <a:endParaRPr lang="ja-JP" altLang="ja-JP" sz="4000"/>
          </a:p>
        </p:txBody>
      </p:sp>
      <p:sp>
        <p:nvSpPr>
          <p:cNvPr id="355408" name="Line 84"/>
          <p:cNvSpPr>
            <a:spLocks noChangeShapeType="1"/>
          </p:cNvSpPr>
          <p:nvPr/>
        </p:nvSpPr>
        <p:spPr bwMode="auto">
          <a:xfrm>
            <a:off x="7307263" y="2203450"/>
            <a:ext cx="360362" cy="0"/>
          </a:xfrm>
          <a:prstGeom prst="line">
            <a:avLst/>
          </a:prstGeom>
          <a:noFill/>
          <a:ln w="38100">
            <a:solidFill>
              <a:schemeClr val="accent1"/>
            </a:solidFill>
            <a:round/>
            <a:headEnd/>
            <a:tailEnd type="triangle" w="med" len="med"/>
          </a:ln>
        </p:spPr>
        <p:txBody>
          <a:bodyPr/>
          <a:lstStyle/>
          <a:p>
            <a:endParaRPr lang="ko-KR" altLang="en-US"/>
          </a:p>
        </p:txBody>
      </p:sp>
      <p:sp>
        <p:nvSpPr>
          <p:cNvPr id="355409" name="Text Box 3"/>
          <p:cNvSpPr txBox="1">
            <a:spLocks noChangeArrowheads="1"/>
          </p:cNvSpPr>
          <p:nvPr/>
        </p:nvSpPr>
        <p:spPr bwMode="auto">
          <a:xfrm>
            <a:off x="179388" y="2852738"/>
            <a:ext cx="1839912" cy="669925"/>
          </a:xfrm>
          <a:prstGeom prst="rect">
            <a:avLst/>
          </a:prstGeom>
          <a:noFill/>
          <a:ln w="9525">
            <a:noFill/>
            <a:miter lim="800000"/>
            <a:headEnd/>
            <a:tailEnd/>
          </a:ln>
        </p:spPr>
        <p:txBody>
          <a:bodyPr wrap="none">
            <a:spAutoFit/>
          </a:bodyPr>
          <a:lstStyle/>
          <a:p>
            <a:pPr latinLnBrk="0"/>
            <a:r>
              <a:rPr lang="ja-JP" altLang="en-US" sz="2400">
                <a:solidFill>
                  <a:srgbClr val="FF0000"/>
                </a:solidFill>
                <a:latin typeface="ＭＳ Ｐゴシック" pitchFamily="34" charset="-128"/>
              </a:rPr>
              <a:t>２次大戦</a:t>
            </a:r>
          </a:p>
          <a:p>
            <a:pPr latinLnBrk="0"/>
            <a:r>
              <a:rPr lang="ja-JP" altLang="en-US" sz="1400">
                <a:solidFill>
                  <a:schemeClr val="bg2"/>
                </a:solidFill>
                <a:latin typeface="ＭＳ Ｐゴシック" pitchFamily="34" charset="-128"/>
              </a:rPr>
              <a:t> 勝利国－植民地独立</a:t>
            </a:r>
          </a:p>
        </p:txBody>
      </p:sp>
      <p:sp>
        <p:nvSpPr>
          <p:cNvPr id="355410" name="Text Box 4"/>
          <p:cNvSpPr txBox="1">
            <a:spLocks noChangeArrowheads="1"/>
          </p:cNvSpPr>
          <p:nvPr/>
        </p:nvSpPr>
        <p:spPr bwMode="auto">
          <a:xfrm>
            <a:off x="333375" y="4235450"/>
            <a:ext cx="1766888" cy="946150"/>
          </a:xfrm>
          <a:prstGeom prst="rect">
            <a:avLst/>
          </a:prstGeom>
          <a:noFill/>
          <a:ln w="9525">
            <a:noFill/>
            <a:miter lim="800000"/>
            <a:headEnd/>
            <a:tailEnd/>
          </a:ln>
        </p:spPr>
        <p:txBody>
          <a:bodyPr>
            <a:spAutoFit/>
          </a:bodyPr>
          <a:lstStyle/>
          <a:p>
            <a:pPr latinLnBrk="0"/>
            <a:r>
              <a:rPr lang="ja-JP" altLang="en-US" sz="2400">
                <a:solidFill>
                  <a:srgbClr val="FF0000"/>
                </a:solidFill>
                <a:latin typeface="ＭＳ Ｐゴシック" pitchFamily="34" charset="-128"/>
              </a:rPr>
              <a:t>３次大戦</a:t>
            </a:r>
          </a:p>
          <a:p>
            <a:pPr latinLnBrk="0"/>
            <a:r>
              <a:rPr lang="ja-JP" altLang="en-US" sz="1600">
                <a:solidFill>
                  <a:schemeClr val="bg2"/>
                </a:solidFill>
                <a:latin typeface="ＭＳ Ｐゴシック" pitchFamily="34" charset="-128"/>
              </a:rPr>
              <a:t>（神側勝利で</a:t>
            </a:r>
            <a:r>
              <a:rPr lang="ko-KR" altLang="en-US" sz="1600">
                <a:solidFill>
                  <a:schemeClr val="bg2"/>
                </a:solidFill>
                <a:latin typeface="ＭＳ Ｐゴシック" pitchFamily="34" charset="-128"/>
              </a:rPr>
              <a:t> </a:t>
            </a:r>
            <a:endParaRPr lang="en-US" altLang="ko-KR" sz="1600">
              <a:solidFill>
                <a:schemeClr val="bg2"/>
              </a:solidFill>
              <a:latin typeface="ＭＳ Ｐゴシック" pitchFamily="34" charset="-128"/>
            </a:endParaRPr>
          </a:p>
          <a:p>
            <a:pPr latinLnBrk="0"/>
            <a:r>
              <a:rPr lang="en-US" altLang="ja-JP" sz="1600">
                <a:solidFill>
                  <a:schemeClr val="bg2"/>
                </a:solidFill>
                <a:latin typeface="ＭＳ Ｐゴシック" pitchFamily="34" charset="-128"/>
              </a:rPr>
              <a:t>         </a:t>
            </a:r>
            <a:r>
              <a:rPr lang="ja-JP" altLang="en-US" sz="1600">
                <a:solidFill>
                  <a:schemeClr val="bg2"/>
                </a:solidFill>
                <a:latin typeface="ＭＳ Ｐゴシック" pitchFamily="34" charset="-128"/>
              </a:rPr>
              <a:t>世界統一）</a:t>
            </a:r>
          </a:p>
        </p:txBody>
      </p:sp>
      <p:sp>
        <p:nvSpPr>
          <p:cNvPr id="355411" name="Text Box 39"/>
          <p:cNvSpPr txBox="1">
            <a:spLocks noChangeArrowheads="1"/>
          </p:cNvSpPr>
          <p:nvPr/>
        </p:nvSpPr>
        <p:spPr bwMode="auto">
          <a:xfrm>
            <a:off x="6156325" y="1989138"/>
            <a:ext cx="1208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（協商国）</a:t>
            </a:r>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3790" name="Group 30"/>
          <p:cNvGraphicFramePr>
            <a:graphicFrameLocks noGrp="1"/>
          </p:cNvGraphicFramePr>
          <p:nvPr/>
        </p:nvGraphicFramePr>
        <p:xfrm>
          <a:off x="500063" y="1928813"/>
          <a:ext cx="8229600" cy="3584575"/>
        </p:xfrm>
        <a:graphic>
          <a:graphicData uri="http://schemas.openxmlformats.org/drawingml/2006/table">
            <a:tbl>
              <a:tblPr/>
              <a:tblGrid>
                <a:gridCol w="769937"/>
                <a:gridCol w="2328863"/>
                <a:gridCol w="2438400"/>
                <a:gridCol w="2692400"/>
              </a:tblGrid>
              <a:tr h="896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個性完成型</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子女繁殖型</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万物主管型</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66FF"/>
                    </a:solidFill>
                  </a:tcPr>
                </a:tc>
              </a:tr>
              <a:tr h="895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１次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ドイツ</a:t>
                      </a:r>
                      <a:r>
                        <a:rPr kumimoji="1" lang="en-US" altLang="ja-JP" sz="2400" b="0"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カイゼル</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汎ゲルマン主義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世界制覇政策</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96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２次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ドイツ</a:t>
                      </a:r>
                      <a:r>
                        <a:rPr kumimoji="1" lang="en-US" altLang="ja-JP" sz="2400" b="0"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ヒットラー</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汎ゲルマン主義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世界制覇政策</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３次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ソ連</a:t>
                      </a:r>
                      <a:r>
                        <a:rPr kumimoji="1" lang="en-US" altLang="ja-JP" sz="2400" b="0"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スターリン</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ja-JP" sz="2400" b="1" i="0" u="none" strike="noStrike" cap="none" normalizeH="0" baseline="0" smtClean="0">
                          <a:ln>
                            <a:noFill/>
                          </a:ln>
                          <a:solidFill>
                            <a:schemeClr val="bg2"/>
                          </a:solidFill>
                          <a:effectLst/>
                          <a:latin typeface="ＭＳ Ｐゴシック" pitchFamily="34" charset="-128"/>
                          <a:ea typeface="ＭＳ Ｐゴシック" pitchFamily="34" charset="-128"/>
                        </a:rPr>
                        <a:t>労</a:t>
                      </a:r>
                      <a:r>
                        <a:rPr kumimoji="1" lang="ja-JP" altLang="ja-JP" sz="2400" b="0" i="0" u="none" strike="noStrike" cap="none" normalizeH="0" baseline="0" smtClean="0">
                          <a:ln>
                            <a:noFill/>
                          </a:ln>
                          <a:solidFill>
                            <a:schemeClr val="bg2"/>
                          </a:solidFill>
                          <a:effectLst/>
                          <a:latin typeface="ＭＳ Ｐゴシック" pitchFamily="34" charset="-128"/>
                          <a:ea typeface="ＭＳ Ｐゴシック" pitchFamily="34" charset="-128"/>
                        </a:rPr>
                        <a:t>働者、</a:t>
                      </a: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農民</a:t>
                      </a:r>
                      <a:r>
                        <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 </a:t>
                      </a:r>
                      <a:endParaRPr kumimoji="1" lang="ko-KR" altLang="ja-JP"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          大同団結</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世界赤化政策</a:t>
                      </a:r>
                      <a:endParaRPr kumimoji="1" lang="ko-KR" altLang="en-US"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56380" name="Rectangle 29"/>
          <p:cNvSpPr>
            <a:spLocks noChangeArrowheads="1"/>
          </p:cNvSpPr>
          <p:nvPr/>
        </p:nvSpPr>
        <p:spPr bwMode="auto">
          <a:xfrm>
            <a:off x="0" y="685800"/>
            <a:ext cx="9144000" cy="708025"/>
          </a:xfrm>
          <a:prstGeom prst="rect">
            <a:avLst/>
          </a:prstGeom>
          <a:noFill/>
          <a:ln w="9525">
            <a:noFill/>
            <a:miter lim="800000"/>
            <a:headEnd/>
            <a:tailEnd/>
          </a:ln>
        </p:spPr>
        <p:txBody>
          <a:bodyPr>
            <a:spAutoFit/>
          </a:bodyPr>
          <a:lstStyle/>
          <a:p>
            <a:pPr algn="ctr" latinLnBrk="0"/>
            <a:r>
              <a:rPr lang="ja-JP" altLang="en-US" sz="4000" b="0">
                <a:solidFill>
                  <a:schemeClr val="bg2"/>
                </a:solidFill>
                <a:latin typeface="ＭＳ Ｐゴシック" pitchFamily="34" charset="-128"/>
              </a:rPr>
              <a:t>世界大戦のサタン側における中心人物</a:t>
            </a: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2"/>
          <p:cNvSpPr>
            <a:spLocks noChangeArrowheads="1"/>
          </p:cNvSpPr>
          <p:nvPr/>
        </p:nvSpPr>
        <p:spPr bwMode="auto">
          <a:xfrm>
            <a:off x="323850" y="388938"/>
            <a:ext cx="4086225"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（４） 世界大戦の原因と結果</a:t>
            </a:r>
          </a:p>
        </p:txBody>
      </p:sp>
      <p:graphicFrame>
        <p:nvGraphicFramePr>
          <p:cNvPr id="374811" name="Group 27"/>
          <p:cNvGraphicFramePr>
            <a:graphicFrameLocks noGrp="1"/>
          </p:cNvGraphicFramePr>
          <p:nvPr/>
        </p:nvGraphicFramePr>
        <p:xfrm>
          <a:off x="468313" y="1397000"/>
          <a:ext cx="8496300" cy="4695825"/>
        </p:xfrm>
        <a:graphic>
          <a:graphicData uri="http://schemas.openxmlformats.org/drawingml/2006/table">
            <a:tbl>
              <a:tblPr/>
              <a:tblGrid>
                <a:gridCol w="574675"/>
                <a:gridCol w="4176712"/>
                <a:gridCol w="3744913"/>
              </a:tblGrid>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原因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66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bg2"/>
                          </a:solidFill>
                          <a:effectLst/>
                          <a:latin typeface="ＭＳ Ｐゴシック" pitchFamily="34" charset="-128"/>
                          <a:ea typeface="ＭＳ Ｐゴシック" pitchFamily="34" charset="-128"/>
                        </a:rPr>
                        <a:t>結果</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9966FF"/>
                    </a:solidFill>
                  </a:tcPr>
                </a:tc>
              </a:tr>
              <a:tr h="1357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１次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三大祝福復帰の蘇生的蕩減条件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イエスの１次試練勝利条件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主権復帰の蘇生的基台造成</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蘇生期再臨役事出発（</a:t>
                      </a:r>
                      <a:r>
                        <a:rPr kumimoji="1" lang="ja-JP" altLang="en-US" sz="2000" b="1" i="0" u="none" strike="noStrike" cap="none" normalizeH="0" baseline="0" smtClean="0">
                          <a:ln>
                            <a:noFill/>
                          </a:ln>
                          <a:solidFill>
                            <a:schemeClr val="bg2"/>
                          </a:solidFill>
                          <a:effectLst/>
                          <a:latin typeface="Times New Roman" pitchFamily="18" charset="0"/>
                          <a:ea typeface="ＭＳ Ｐゴシック" pitchFamily="34" charset="-128"/>
                        </a:rPr>
                        <a:t>懐妊</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２次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三大祝福復帰の長成的蕩減条件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イエスの２次試練勝利条件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主権復帰の長成的基台造成</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長成期再臨役事の出発</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357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bg2"/>
                          </a:solidFill>
                          <a:effectLst/>
                          <a:latin typeface="ＭＳ Ｐゴシック" pitchFamily="34" charset="-128"/>
                          <a:ea typeface="ＭＳ Ｐゴシック" pitchFamily="34" charset="-128"/>
                        </a:rPr>
                        <a:t>３次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三大祝福復帰の完成的蕩減条件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イエスの３次試練勝利条件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〇 主権復帰の完成的基台造成</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地上天国建設</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ext Box 2"/>
          <p:cNvSpPr txBox="1">
            <a:spLocks noChangeArrowheads="1"/>
          </p:cNvSpPr>
          <p:nvPr/>
        </p:nvSpPr>
        <p:spPr bwMode="auto">
          <a:xfrm>
            <a:off x="323850" y="333375"/>
            <a:ext cx="1114425" cy="461963"/>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「結論」</a:t>
            </a:r>
          </a:p>
        </p:txBody>
      </p:sp>
      <p:sp>
        <p:nvSpPr>
          <p:cNvPr id="358402" name="Text Box 3"/>
          <p:cNvSpPr txBox="1">
            <a:spLocks noChangeArrowheads="1"/>
          </p:cNvSpPr>
          <p:nvPr/>
        </p:nvSpPr>
        <p:spPr bwMode="auto">
          <a:xfrm>
            <a:off x="500063" y="1408113"/>
            <a:ext cx="8543925" cy="1533525"/>
          </a:xfrm>
          <a:prstGeom prst="rect">
            <a:avLst/>
          </a:prstGeom>
          <a:noFill/>
          <a:ln w="9525">
            <a:noFill/>
            <a:miter lim="800000"/>
            <a:headEnd/>
            <a:tailEnd/>
          </a:ln>
        </p:spPr>
        <p:txBody>
          <a:bodyPr wrap="none">
            <a:spAutoFit/>
          </a:bodyPr>
          <a:lstStyle/>
          <a:p>
            <a:pPr latinLnBrk="0">
              <a:lnSpc>
                <a:spcPct val="130000"/>
              </a:lnSpc>
            </a:pPr>
            <a:r>
              <a:rPr lang="ja-JP" altLang="en-US" sz="2400" b="0">
                <a:solidFill>
                  <a:schemeClr val="bg2"/>
                </a:solidFill>
                <a:latin typeface="ＭＳ Ｐゴシック" pitchFamily="34" charset="-128"/>
              </a:rPr>
              <a:t>                             → 世界的に善悪を分立するための戦争</a:t>
            </a:r>
            <a:endParaRPr lang="en-US" altLang="ja-JP" sz="2400" b="0">
              <a:solidFill>
                <a:schemeClr val="bg2"/>
              </a:solidFill>
              <a:latin typeface="ＭＳ Ｐゴシック" pitchFamily="34" charset="-128"/>
            </a:endParaRPr>
          </a:p>
          <a:p>
            <a:pPr latinLnBrk="0">
              <a:lnSpc>
                <a:spcPct val="130000"/>
              </a:lnSpc>
            </a:pPr>
            <a:endParaRPr lang="ja-JP" altLang="en-US" sz="2400" b="0">
              <a:solidFill>
                <a:schemeClr val="bg2"/>
              </a:solidFill>
              <a:latin typeface="ＭＳ Ｐゴシック" pitchFamily="34" charset="-128"/>
            </a:endParaRPr>
          </a:p>
          <a:p>
            <a:pPr latinLnBrk="0">
              <a:lnSpc>
                <a:spcPct val="130000"/>
              </a:lnSpc>
            </a:pPr>
            <a:r>
              <a:rPr lang="ja-JP" altLang="en-US" sz="2400" b="0">
                <a:solidFill>
                  <a:schemeClr val="bg2"/>
                </a:solidFill>
                <a:latin typeface="ＭＳ Ｐゴシック" pitchFamily="34" charset="-128"/>
              </a:rPr>
              <a:t>                             → 分立された世界を統一するための戦争</a:t>
            </a:r>
          </a:p>
        </p:txBody>
      </p:sp>
      <p:sp>
        <p:nvSpPr>
          <p:cNvPr id="358403" name="Rectangle 5"/>
          <p:cNvSpPr>
            <a:spLocks noChangeArrowheads="1"/>
          </p:cNvSpPr>
          <p:nvPr/>
        </p:nvSpPr>
        <p:spPr bwMode="auto">
          <a:xfrm>
            <a:off x="3940175" y="3190875"/>
            <a:ext cx="4608513" cy="985838"/>
          </a:xfrm>
          <a:prstGeom prst="rect">
            <a:avLst/>
          </a:prstGeom>
          <a:noFill/>
          <a:ln w="9525">
            <a:noFill/>
            <a:miter lim="800000"/>
            <a:headEnd/>
            <a:tailEnd/>
          </a:ln>
        </p:spPr>
        <p:txBody>
          <a:bodyPr>
            <a:spAutoFit/>
          </a:bodyPr>
          <a:lstStyle/>
          <a:p>
            <a:pPr latinLnBrk="0">
              <a:lnSpc>
                <a:spcPct val="130000"/>
              </a:lnSpc>
            </a:pPr>
            <a:r>
              <a:rPr lang="ja-JP" altLang="en-US" sz="2400" b="0">
                <a:solidFill>
                  <a:schemeClr val="bg2"/>
                </a:solidFill>
                <a:latin typeface="ＭＳ Ｐゴシック" pitchFamily="34" charset="-128"/>
              </a:rPr>
              <a:t>武力戦           →   不完全</a:t>
            </a:r>
          </a:p>
          <a:p>
            <a:pPr latinLnBrk="0">
              <a:lnSpc>
                <a:spcPct val="130000"/>
              </a:lnSpc>
            </a:pPr>
            <a:r>
              <a:rPr lang="ja-JP" altLang="en-US" sz="2400" b="0">
                <a:solidFill>
                  <a:schemeClr val="bg2"/>
                </a:solidFill>
                <a:latin typeface="ＭＳ Ｐゴシック" pitchFamily="34" charset="-128"/>
              </a:rPr>
              <a:t>理念戦（思想） →   完全</a:t>
            </a:r>
          </a:p>
        </p:txBody>
      </p:sp>
      <p:sp>
        <p:nvSpPr>
          <p:cNvPr id="358404" name="Rectangle 6"/>
          <p:cNvSpPr>
            <a:spLocks noChangeArrowheads="1"/>
          </p:cNvSpPr>
          <p:nvPr/>
        </p:nvSpPr>
        <p:spPr bwMode="auto">
          <a:xfrm>
            <a:off x="725488" y="3476625"/>
            <a:ext cx="2814637" cy="461963"/>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二つの世界が行く道</a:t>
            </a:r>
          </a:p>
        </p:txBody>
      </p:sp>
      <p:sp>
        <p:nvSpPr>
          <p:cNvPr id="358405" name="Rectangle 7"/>
          <p:cNvSpPr>
            <a:spLocks noChangeArrowheads="1"/>
          </p:cNvSpPr>
          <p:nvPr/>
        </p:nvSpPr>
        <p:spPr bwMode="auto">
          <a:xfrm>
            <a:off x="1000125" y="4833938"/>
            <a:ext cx="6419850" cy="519112"/>
          </a:xfrm>
          <a:prstGeom prst="rect">
            <a:avLst/>
          </a:prstGeom>
          <a:noFill/>
          <a:ln w="9525">
            <a:noFill/>
            <a:miter lim="800000"/>
            <a:headEnd/>
            <a:tailEnd/>
          </a:ln>
        </p:spPr>
        <p:txBody>
          <a:bodyPr wrap="none">
            <a:spAutoFit/>
          </a:bodyPr>
          <a:lstStyle/>
          <a:p>
            <a:pPr latinLnBrk="0"/>
            <a:r>
              <a:rPr lang="ja-JP" altLang="en-US" sz="2800">
                <a:solidFill>
                  <a:srgbClr val="CC0000"/>
                </a:solidFill>
                <a:latin typeface="ＭＳ Ｐゴシック" pitchFamily="34" charset="-128"/>
              </a:rPr>
              <a:t>人間の責任分担遂行如何にかかっている</a:t>
            </a:r>
          </a:p>
        </p:txBody>
      </p:sp>
      <p:sp>
        <p:nvSpPr>
          <p:cNvPr id="358406" name="Line 8"/>
          <p:cNvSpPr>
            <a:spLocks noChangeShapeType="1"/>
          </p:cNvSpPr>
          <p:nvPr/>
        </p:nvSpPr>
        <p:spPr bwMode="auto">
          <a:xfrm flipV="1">
            <a:off x="3571875" y="3417888"/>
            <a:ext cx="358775" cy="288925"/>
          </a:xfrm>
          <a:prstGeom prst="line">
            <a:avLst/>
          </a:prstGeom>
          <a:noFill/>
          <a:ln w="28575">
            <a:solidFill>
              <a:schemeClr val="bg2"/>
            </a:solidFill>
            <a:round/>
            <a:headEnd/>
            <a:tailEnd/>
          </a:ln>
        </p:spPr>
        <p:txBody>
          <a:bodyPr/>
          <a:lstStyle/>
          <a:p>
            <a:endParaRPr lang="ko-KR" altLang="en-US"/>
          </a:p>
        </p:txBody>
      </p:sp>
      <p:sp>
        <p:nvSpPr>
          <p:cNvPr id="358407" name="Line 9"/>
          <p:cNvSpPr>
            <a:spLocks noChangeShapeType="1"/>
          </p:cNvSpPr>
          <p:nvPr/>
        </p:nvSpPr>
        <p:spPr bwMode="auto">
          <a:xfrm>
            <a:off x="3571875" y="3703638"/>
            <a:ext cx="357188" cy="273050"/>
          </a:xfrm>
          <a:prstGeom prst="line">
            <a:avLst/>
          </a:prstGeom>
          <a:noFill/>
          <a:ln w="28575">
            <a:solidFill>
              <a:schemeClr val="bg2"/>
            </a:solidFill>
            <a:round/>
            <a:headEnd/>
            <a:tailEnd/>
          </a:ln>
        </p:spPr>
        <p:txBody>
          <a:bodyPr/>
          <a:lstStyle/>
          <a:p>
            <a:endParaRPr lang="ko-KR" altLang="en-US"/>
          </a:p>
        </p:txBody>
      </p:sp>
      <p:sp>
        <p:nvSpPr>
          <p:cNvPr id="358408" name="Text Box 11"/>
          <p:cNvSpPr txBox="1">
            <a:spLocks noChangeArrowheads="1"/>
          </p:cNvSpPr>
          <p:nvPr/>
        </p:nvSpPr>
        <p:spPr bwMode="auto">
          <a:xfrm>
            <a:off x="3203575" y="333375"/>
            <a:ext cx="2236788" cy="708025"/>
          </a:xfrm>
          <a:prstGeom prst="rect">
            <a:avLst/>
          </a:prstGeom>
          <a:noFill/>
          <a:ln w="9525">
            <a:noFill/>
            <a:miter lim="800000"/>
            <a:headEnd/>
            <a:tailEnd/>
          </a:ln>
          <a:effectLst>
            <a:prstShdw prst="shdw13" dist="53882" dir="13500000">
              <a:schemeClr val="bg2"/>
            </a:prstShdw>
          </a:effectLst>
        </p:spPr>
        <p:txBody>
          <a:bodyPr wrap="none">
            <a:spAutoFit/>
          </a:bodyPr>
          <a:lstStyle/>
          <a:p>
            <a:pPr latinLnBrk="0"/>
            <a:r>
              <a:rPr lang="ja-JP" altLang="en-US" sz="4000" b="0">
                <a:solidFill>
                  <a:schemeClr val="bg2"/>
                </a:solidFill>
                <a:latin typeface="ＭＳ Ｐゴシック" pitchFamily="34" charset="-128"/>
              </a:rPr>
              <a:t>世界大戦</a:t>
            </a:r>
          </a:p>
        </p:txBody>
      </p:sp>
      <p:sp>
        <p:nvSpPr>
          <p:cNvPr id="15" name="角丸四角形 14"/>
          <p:cNvSpPr/>
          <p:nvPr/>
        </p:nvSpPr>
        <p:spPr bwMode="auto">
          <a:xfrm>
            <a:off x="639763" y="1404938"/>
            <a:ext cx="2571750" cy="571500"/>
          </a:xfrm>
          <a:prstGeom prst="roundRect">
            <a:avLst/>
          </a:prstGeom>
          <a:solidFill>
            <a:schemeClr val="tx1">
              <a:lumMod val="50000"/>
            </a:schemeClr>
          </a:solidFill>
          <a:ln w="12700">
            <a:solidFill>
              <a:schemeClr val="bg2"/>
            </a:solidFill>
            <a:miter lim="800000"/>
            <a:headEnd/>
            <a:tailEnd/>
          </a:ln>
        </p:spPr>
        <p:txBody>
          <a:bodyPr wrap="none" anchor="ctr"/>
          <a:lstStyle/>
          <a:p>
            <a:pPr algn="ctr" latinLnBrk="0">
              <a:defRPr/>
            </a:pPr>
            <a:r>
              <a:rPr lang="ja-JP" altLang="en-US" b="0" dirty="0">
                <a:ea typeface="ＭＳ Ｐゴシック" pitchFamily="50" charset="-128"/>
              </a:rPr>
              <a:t>１次・２次大戦 </a:t>
            </a:r>
          </a:p>
        </p:txBody>
      </p:sp>
      <p:sp>
        <p:nvSpPr>
          <p:cNvPr id="16" name="角丸四角形 15"/>
          <p:cNvSpPr>
            <a:spLocks noChangeArrowheads="1"/>
          </p:cNvSpPr>
          <p:nvPr/>
        </p:nvSpPr>
        <p:spPr bwMode="auto">
          <a:xfrm>
            <a:off x="639763" y="2357438"/>
            <a:ext cx="2571750" cy="571500"/>
          </a:xfrm>
          <a:prstGeom prst="roundRect">
            <a:avLst>
              <a:gd name="adj" fmla="val 16667"/>
            </a:avLst>
          </a:prstGeom>
          <a:solidFill>
            <a:srgbClr val="0000FF"/>
          </a:solidFill>
          <a:ln w="12700">
            <a:solidFill>
              <a:schemeClr val="bg2"/>
            </a:solidFill>
            <a:miter lim="800000"/>
            <a:headEnd/>
            <a:tailEnd/>
          </a:ln>
        </p:spPr>
        <p:txBody>
          <a:bodyPr wrap="none" anchor="ctr"/>
          <a:lstStyle/>
          <a:p>
            <a:pPr algn="ctr" latinLnBrk="0">
              <a:defRPr/>
            </a:pPr>
            <a:r>
              <a:rPr lang="ja-JP" altLang="en-US" b="0" spc="300" dirty="0">
                <a:latin typeface="ＭＳ Ｐゴシック" pitchFamily="50" charset="-128"/>
                <a:ea typeface="ＭＳ Ｐゴシック" pitchFamily="50" charset="-128"/>
              </a:rPr>
              <a:t>３ 次 大 戦</a:t>
            </a:r>
            <a:endParaRPr lang="ja-JP" altLang="en-US" b="0" spc="300" dirty="0">
              <a:effectLst>
                <a:outerShdw blurRad="38100" dist="38100" dir="2700000" algn="tl">
                  <a:srgbClr val="000000">
                    <a:alpha val="43137"/>
                  </a:srgbClr>
                </a:outerShdw>
              </a:effectLst>
              <a:ea typeface="ＭＳ Ｐゴシック" pitchFamily="50" charset="-128"/>
            </a:endParaRP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2620963" y="2025650"/>
            <a:ext cx="4389437" cy="1555750"/>
          </a:xfrm>
          <a:prstGeom prst="rect">
            <a:avLst/>
          </a:prstGeom>
          <a:noFill/>
          <a:ln w="9525">
            <a:noFill/>
            <a:miter lim="800000"/>
            <a:headEnd/>
            <a:tailEnd/>
          </a:ln>
        </p:spPr>
        <p:txBody>
          <a:bodyPr>
            <a:spAutoFit/>
          </a:bodyPr>
          <a:lstStyle/>
          <a:p>
            <a:pPr latinLnBrk="0"/>
            <a:r>
              <a:rPr lang="ja-JP" altLang="en-US" sz="9600" b="0">
                <a:solidFill>
                  <a:schemeClr val="bg2"/>
                </a:solidFill>
              </a:rPr>
              <a:t>再臨論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1410"/>
                                        </p:tgtEl>
                                        <p:attrNameLst>
                                          <p:attrName>style.visibility</p:attrName>
                                        </p:attrNameLst>
                                      </p:cBhvr>
                                      <p:to>
                                        <p:strVal val="visible"/>
                                      </p:to>
                                    </p:set>
                                    <p:anim calcmode="lin" valueType="num">
                                      <p:cBhvr>
                                        <p:cTn id="7" dur="500" fill="hold"/>
                                        <p:tgtEl>
                                          <p:spTgt spid="401410"/>
                                        </p:tgtEl>
                                        <p:attrNameLst>
                                          <p:attrName>ppt_w</p:attrName>
                                        </p:attrNameLst>
                                      </p:cBhvr>
                                      <p:tavLst>
                                        <p:tav tm="0">
                                          <p:val>
                                            <p:fltVal val="0"/>
                                          </p:val>
                                        </p:tav>
                                        <p:tav tm="100000">
                                          <p:val>
                                            <p:strVal val="#ppt_w"/>
                                          </p:val>
                                        </p:tav>
                                      </p:tavLst>
                                    </p:anim>
                                    <p:anim calcmode="lin" valueType="num">
                                      <p:cBhvr>
                                        <p:cTn id="8" dur="500" fill="hold"/>
                                        <p:tgtEl>
                                          <p:spTgt spid="4014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autoUpdateAnimBg="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ChangeArrowheads="1"/>
          </p:cNvSpPr>
          <p:nvPr/>
        </p:nvSpPr>
        <p:spPr bwMode="auto">
          <a:xfrm>
            <a:off x="0" y="214313"/>
            <a:ext cx="9144000" cy="647700"/>
          </a:xfrm>
          <a:prstGeom prst="rect">
            <a:avLst/>
          </a:prstGeom>
          <a:noFill/>
          <a:ln w="9525">
            <a:noFill/>
            <a:miter lim="800000"/>
            <a:headEnd/>
            <a:tailEnd/>
          </a:ln>
        </p:spPr>
        <p:txBody>
          <a:bodyPr wrap="none" anchor="ctr"/>
          <a:lstStyle/>
          <a:p>
            <a:pPr algn="ctr" latinLnBrk="0"/>
            <a:r>
              <a:rPr lang="ja-JP" altLang="en-US" sz="4000" b="0">
                <a:solidFill>
                  <a:schemeClr val="bg2"/>
                </a:solidFill>
                <a:latin typeface="ＭＳ Ｐゴシック" pitchFamily="34" charset="-128"/>
              </a:rPr>
              <a:t>一、如何にして来られるのか？</a:t>
            </a:r>
            <a:endParaRPr lang="ko-KR" altLang="en-US" sz="4000" b="0">
              <a:solidFill>
                <a:schemeClr val="bg2"/>
              </a:solidFill>
              <a:latin typeface="ＭＳ Ｐゴシック" pitchFamily="34" charset="-128"/>
            </a:endParaRPr>
          </a:p>
        </p:txBody>
      </p:sp>
      <p:sp>
        <p:nvSpPr>
          <p:cNvPr id="360450" name="Text Box 3"/>
          <p:cNvSpPr txBox="1">
            <a:spLocks noChangeArrowheads="1"/>
          </p:cNvSpPr>
          <p:nvPr/>
        </p:nvSpPr>
        <p:spPr bwMode="auto">
          <a:xfrm>
            <a:off x="352425" y="1000125"/>
            <a:ext cx="8720138" cy="4713288"/>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１．聖霊の降臨による イ</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の内在が再臨なのか</a:t>
            </a:r>
            <a:r>
              <a:rPr lang="en-US" altLang="ko-KR" sz="2000">
                <a:solidFill>
                  <a:schemeClr val="bg2"/>
                </a:solidFill>
                <a:latin typeface="ＭＳ Ｐゴシック" pitchFamily="34" charset="-128"/>
              </a:rPr>
              <a:t>?</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（使徒</a:t>
            </a:r>
            <a:r>
              <a:rPr lang="en-US" altLang="ja-JP" sz="2000">
                <a:solidFill>
                  <a:schemeClr val="bg2"/>
                </a:solidFill>
                <a:latin typeface="ＭＳ Ｐゴシック" pitchFamily="34" charset="-128"/>
              </a:rPr>
              <a:t>8/16</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17</a:t>
            </a:r>
            <a:r>
              <a:rPr lang="ja-JP" altLang="en-US" sz="2000">
                <a:solidFill>
                  <a:schemeClr val="bg2"/>
                </a:solidFill>
                <a:latin typeface="ＭＳ Ｐゴシック" pitchFamily="34" charset="-128"/>
              </a:rPr>
              <a:t>）</a:t>
            </a:r>
          </a:p>
          <a:p>
            <a:pPr lvl="1" latinLnBrk="0">
              <a:spcBef>
                <a:spcPts val="600"/>
              </a:spcBef>
            </a:pPr>
            <a:r>
              <a:rPr lang="ja-JP" altLang="en-US" sz="1800">
                <a:solidFill>
                  <a:schemeClr val="bg2"/>
                </a:solidFill>
                <a:latin typeface="ＭＳ Ｐゴシック" pitchFamily="34" charset="-128"/>
              </a:rPr>
              <a:t>聖霊の降臨は再臨ではない</a:t>
            </a:r>
          </a:p>
          <a:p>
            <a:pPr lvl="1" latinLnBrk="0">
              <a:lnSpc>
                <a:spcPct val="114000"/>
              </a:lnSpc>
            </a:pPr>
            <a:r>
              <a:rPr lang="ja-JP" altLang="en-US" sz="1800">
                <a:solidFill>
                  <a:schemeClr val="bg2"/>
                </a:solidFill>
                <a:latin typeface="ＭＳ Ｐゴシック" pitchFamily="34" charset="-128"/>
              </a:rPr>
              <a:t>使徒</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2/4 </a:t>
            </a:r>
            <a:r>
              <a:rPr lang="ja-JP" altLang="en-US" sz="1800">
                <a:solidFill>
                  <a:schemeClr val="bg2"/>
                </a:solidFill>
                <a:latin typeface="ＭＳ Ｐゴシック" pitchFamily="34" charset="-128"/>
              </a:rPr>
              <a:t>イエスの十字架の受難後、五旬節の聖霊降臨があったが</a:t>
            </a:r>
          </a:p>
          <a:p>
            <a:pPr lvl="1" latinLnBrk="0">
              <a:lnSpc>
                <a:spcPct val="114000"/>
              </a:lnSpc>
            </a:pPr>
            <a:r>
              <a:rPr lang="ja-JP" altLang="en-US" sz="1800">
                <a:solidFill>
                  <a:schemeClr val="bg2"/>
                </a:solidFill>
                <a:latin typeface="ＭＳ Ｐゴシック" pitchFamily="34" charset="-128"/>
              </a:rPr>
              <a:t>以後聖徒たちは絶えず再臨を待ち焦がれてきたことを見れば</a:t>
            </a:r>
          </a:p>
          <a:p>
            <a:pPr lvl="1" latinLnBrk="0">
              <a:lnSpc>
                <a:spcPct val="114000"/>
              </a:lnSpc>
            </a:pPr>
            <a:r>
              <a:rPr lang="ja-JP" altLang="en-US" sz="1800">
                <a:solidFill>
                  <a:schemeClr val="bg2"/>
                </a:solidFill>
                <a:latin typeface="ＭＳ Ｐゴシック" pitchFamily="34" charset="-128"/>
              </a:rPr>
              <a:t>聖霊降臨が再臨ではないことがわかる</a:t>
            </a:r>
            <a:endParaRPr lang="en-US" altLang="ko-KR" sz="1800">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２．イエスが霊体として再臨されるのか</a:t>
            </a:r>
            <a:r>
              <a:rPr lang="en-US" altLang="ko-KR"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a:p>
            <a:pPr lvl="1" latinLnBrk="0">
              <a:spcBef>
                <a:spcPts val="600"/>
              </a:spcBef>
            </a:pPr>
            <a:r>
              <a:rPr lang="ja-JP" altLang="en-US" sz="1800">
                <a:solidFill>
                  <a:schemeClr val="bg2"/>
                </a:solidFill>
                <a:latin typeface="ＭＳ Ｐゴシック" pitchFamily="34" charset="-128"/>
              </a:rPr>
              <a:t>イエスの復活後、霊体としていつも会っていた使徒ヨハネに</a:t>
            </a:r>
            <a:endParaRPr lang="ko-KR" altLang="en-US" sz="1800">
              <a:solidFill>
                <a:schemeClr val="bg2"/>
              </a:solidFill>
              <a:latin typeface="ＭＳ Ｐゴシック" pitchFamily="34" charset="-128"/>
            </a:endParaRPr>
          </a:p>
          <a:p>
            <a:pPr lvl="1" latinLnBrk="0">
              <a:lnSpc>
                <a:spcPct val="114000"/>
              </a:lnSpc>
            </a:pP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しかり、私はすぐに来る</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と言われた</a:t>
            </a:r>
            <a:endParaRPr lang="en-US" altLang="ko-KR" sz="1800">
              <a:solidFill>
                <a:schemeClr val="bg2"/>
              </a:solidFill>
              <a:latin typeface="ＭＳ Ｐゴシック" pitchFamily="34" charset="-128"/>
            </a:endParaRPr>
          </a:p>
          <a:p>
            <a:pPr lvl="1" latinLnBrk="0">
              <a:lnSpc>
                <a:spcPct val="114000"/>
              </a:lnSpc>
            </a:pPr>
            <a:r>
              <a:rPr lang="ja-JP" altLang="en-US" sz="1800">
                <a:solidFill>
                  <a:schemeClr val="bg2"/>
                </a:solidFill>
                <a:latin typeface="ＭＳ Ｐゴシック" pitchFamily="34" charset="-128"/>
              </a:rPr>
              <a:t>その時ヨハネは。「主イエスよ、きたりませ」と</a:t>
            </a:r>
            <a:r>
              <a:rPr lang="en-US" altLang="ko-KR" sz="1800">
                <a:solidFill>
                  <a:schemeClr val="bg2"/>
                </a:solidFill>
                <a:latin typeface="ＭＳ Ｐゴシック" pitchFamily="34" charset="-128"/>
              </a:rPr>
              <a:t>(</a:t>
            </a:r>
            <a:r>
              <a:rPr lang="ja-JP" altLang="en-US" sz="1800">
                <a:solidFill>
                  <a:schemeClr val="bg2"/>
                </a:solidFill>
                <a:latin typeface="ＭＳ Ｐゴシック" pitchFamily="34" charset="-128"/>
              </a:rPr>
              <a:t>黙</a:t>
            </a:r>
            <a:r>
              <a:rPr lang="ko-KR" altLang="en-US" sz="1800">
                <a:solidFill>
                  <a:schemeClr val="bg2"/>
                </a:solidFill>
                <a:latin typeface="ＭＳ Ｐゴシック" pitchFamily="34" charset="-128"/>
              </a:rPr>
              <a:t>22/20)</a:t>
            </a:r>
            <a:r>
              <a:rPr lang="ja-JP" altLang="en-US" sz="1800">
                <a:solidFill>
                  <a:schemeClr val="bg2"/>
                </a:solidFill>
                <a:latin typeface="ＭＳ Ｐゴシック" pitchFamily="34" charset="-128"/>
              </a:rPr>
              <a:t>言ったのを見れば</a:t>
            </a:r>
            <a:endParaRPr lang="ko-KR" altLang="en-US" sz="1800">
              <a:solidFill>
                <a:schemeClr val="bg2"/>
              </a:solidFill>
              <a:latin typeface="ＭＳ Ｐゴシック" pitchFamily="34" charset="-128"/>
            </a:endParaRPr>
          </a:p>
          <a:p>
            <a:pPr lvl="1" latinLnBrk="0">
              <a:lnSpc>
                <a:spcPct val="114000"/>
              </a:lnSpc>
            </a:pPr>
            <a:r>
              <a:rPr lang="ja-JP" altLang="en-US" sz="1800" u="sng">
                <a:solidFill>
                  <a:schemeClr val="bg2"/>
                </a:solidFill>
                <a:latin typeface="ＭＳ Ｐゴシック" pitchFamily="34" charset="-128"/>
              </a:rPr>
              <a:t>霊体として再臨されるのではない</a:t>
            </a:r>
            <a:endParaRPr lang="en-US" altLang="ko-KR" sz="1800" u="sng">
              <a:solidFill>
                <a:schemeClr val="bg2"/>
              </a:solidFill>
              <a:latin typeface="ＭＳ Ｐゴシック" pitchFamily="34" charset="-128"/>
            </a:endParaRPr>
          </a:p>
          <a:p>
            <a:pPr latinLnBrk="0">
              <a:spcBef>
                <a:spcPts val="600"/>
              </a:spcBef>
            </a:pPr>
            <a:r>
              <a:rPr lang="ja-JP" altLang="en-US" sz="2000">
                <a:solidFill>
                  <a:schemeClr val="bg2"/>
                </a:solidFill>
                <a:latin typeface="ＭＳ Ｐゴシック" pitchFamily="34" charset="-128"/>
              </a:rPr>
              <a:t>３．雲に乗って来られるのか</a:t>
            </a:r>
            <a:r>
              <a:rPr lang="en-US" altLang="ko-KR" sz="2000">
                <a:solidFill>
                  <a:schemeClr val="bg2"/>
                </a:solidFill>
                <a:latin typeface="ＭＳ Ｐゴシック" pitchFamily="34" charset="-128"/>
              </a:rPr>
              <a:t>?</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（マタイ</a:t>
            </a:r>
            <a:r>
              <a:rPr lang="en-US" altLang="ko-KR" sz="2000">
                <a:solidFill>
                  <a:schemeClr val="bg2"/>
                </a:solidFill>
                <a:latin typeface="ＭＳ Ｐゴシック" pitchFamily="34" charset="-128"/>
              </a:rPr>
              <a:t>24/30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黙</a:t>
            </a:r>
            <a:r>
              <a:rPr lang="ko-KR" altLang="en-US" sz="2000">
                <a:solidFill>
                  <a:schemeClr val="bg2"/>
                </a:solidFill>
                <a:latin typeface="ＭＳ Ｐゴシック" pitchFamily="34" charset="-128"/>
              </a:rPr>
              <a:t>1/7</a:t>
            </a:r>
            <a:r>
              <a:rPr lang="ja-JP" altLang="en-US" sz="2000">
                <a:solidFill>
                  <a:schemeClr val="bg2"/>
                </a:solidFill>
                <a:latin typeface="ＭＳ Ｐゴシック" pitchFamily="34" charset="-128"/>
              </a:rPr>
              <a:t>）</a:t>
            </a:r>
          </a:p>
          <a:p>
            <a:pPr lvl="1" latinLnBrk="0">
              <a:spcBef>
                <a:spcPts val="600"/>
              </a:spcBef>
            </a:pPr>
            <a:r>
              <a:rPr lang="ja-JP" altLang="en-US" sz="1800">
                <a:solidFill>
                  <a:schemeClr val="bg2"/>
                </a:solidFill>
                <a:latin typeface="ＭＳ Ｐゴシック" pitchFamily="34" charset="-128"/>
              </a:rPr>
              <a:t>果たして</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雲に乗って</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来られるのか</a:t>
            </a:r>
            <a:r>
              <a:rPr lang="en-US" altLang="ko-KR" sz="1800">
                <a:solidFill>
                  <a:schemeClr val="bg2"/>
                </a:solidFill>
                <a:latin typeface="ＭＳ Ｐゴシック" pitchFamily="34" charset="-128"/>
              </a:rPr>
              <a:t>?</a:t>
            </a:r>
          </a:p>
          <a:p>
            <a:pPr lvl="1" latinLnBrk="0">
              <a:lnSpc>
                <a:spcPct val="114000"/>
              </a:lnSpc>
            </a:pPr>
            <a:r>
              <a:rPr lang="ja-JP" altLang="en-US" sz="1800">
                <a:solidFill>
                  <a:schemeClr val="bg2"/>
                </a:solidFill>
                <a:latin typeface="ＭＳ Ｐゴシック" pitchFamily="34" charset="-128"/>
              </a:rPr>
              <a:t>過去の</a:t>
            </a:r>
            <a:r>
              <a:rPr lang="ko-KR" altLang="en-US" sz="1800">
                <a:solidFill>
                  <a:schemeClr val="bg2"/>
                </a:solidFill>
                <a:latin typeface="ＭＳ Ｐゴシック" pitchFamily="34" charset="-128"/>
              </a:rPr>
              <a:t>歴史</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通</a:t>
            </a:r>
            <a:r>
              <a:rPr lang="ja-JP" altLang="en-US" sz="1800">
                <a:solidFill>
                  <a:schemeClr val="bg2"/>
                </a:solidFill>
                <a:latin typeface="ＭＳ Ｐゴシック" pitchFamily="34" charset="-128"/>
              </a:rPr>
              <a:t>して調べて見よう</a:t>
            </a:r>
            <a:endParaRPr lang="en-US" altLang="ko-KR" sz="1800">
              <a:solidFill>
                <a:schemeClr val="bg2"/>
              </a:solidFill>
              <a:latin typeface="ＭＳ Ｐゴシック" pitchFamily="34" charset="-128"/>
            </a:endParaRPr>
          </a:p>
          <a:p>
            <a:pPr lvl="1" latinLnBrk="0">
              <a:lnSpc>
                <a:spcPct val="114000"/>
              </a:lnSpc>
            </a:pPr>
            <a:r>
              <a:rPr lang="ja-JP" altLang="en-US" sz="1800">
                <a:solidFill>
                  <a:schemeClr val="bg2"/>
                </a:solidFill>
                <a:latin typeface="ＭＳ Ｐゴシック" pitchFamily="34" charset="-128"/>
              </a:rPr>
              <a:t>何故か</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歴史は過去の証人であり未来の鏡であるからである</a:t>
            </a:r>
          </a:p>
        </p:txBody>
      </p:sp>
      <p:sp>
        <p:nvSpPr>
          <p:cNvPr id="360451" name="Oval 4"/>
          <p:cNvSpPr>
            <a:spLocks noChangeArrowheads="1"/>
          </p:cNvSpPr>
          <p:nvPr/>
        </p:nvSpPr>
        <p:spPr bwMode="auto">
          <a:xfrm>
            <a:off x="2776538" y="1071563"/>
            <a:ext cx="309562" cy="309562"/>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線コネクタ 48"/>
          <p:cNvCxnSpPr/>
          <p:nvPr/>
        </p:nvCxnSpPr>
        <p:spPr>
          <a:xfrm>
            <a:off x="2830513" y="5402263"/>
            <a:ext cx="714375"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61474" name="Rectangle 2"/>
          <p:cNvSpPr>
            <a:spLocks noChangeArrowheads="1"/>
          </p:cNvSpPr>
          <p:nvPr/>
        </p:nvSpPr>
        <p:spPr bwMode="auto">
          <a:xfrm>
            <a:off x="228600" y="263525"/>
            <a:ext cx="3557588" cy="574675"/>
          </a:xfrm>
          <a:prstGeom prst="rect">
            <a:avLst/>
          </a:prstGeom>
          <a:noFill/>
          <a:ln w="9525">
            <a:solidFill>
              <a:schemeClr val="bg2"/>
            </a:solidFill>
            <a:miter lim="800000"/>
            <a:headEnd/>
            <a:tailEnd/>
          </a:ln>
        </p:spPr>
        <p:txBody>
          <a:bodyPr wrap="none" anchor="ctr"/>
          <a:lstStyle/>
          <a:p>
            <a:pPr algn="ctr" latinLnBrk="0"/>
            <a:r>
              <a:rPr lang="ko-KR" altLang="en-US" sz="3000">
                <a:solidFill>
                  <a:schemeClr val="bg2"/>
                </a:solidFill>
                <a:latin typeface="ＭＳ Ｐゴシック" pitchFamily="34" charset="-128"/>
              </a:rPr>
              <a:t>再臨</a:t>
            </a:r>
            <a:r>
              <a:rPr lang="ja-JP" altLang="en-US" sz="3000">
                <a:solidFill>
                  <a:schemeClr val="bg2"/>
                </a:solidFill>
                <a:latin typeface="ＭＳ Ｐゴシック" pitchFamily="34" charset="-128"/>
              </a:rPr>
              <a:t>に</a:t>
            </a:r>
            <a:r>
              <a:rPr lang="ko-KR" altLang="en-US" sz="3000">
                <a:solidFill>
                  <a:schemeClr val="bg2"/>
                </a:solidFill>
                <a:latin typeface="ＭＳ Ｐゴシック" pitchFamily="34" charset="-128"/>
              </a:rPr>
              <a:t>対</a:t>
            </a:r>
            <a:r>
              <a:rPr lang="ja-JP" altLang="en-US" sz="3000">
                <a:solidFill>
                  <a:schemeClr val="bg2"/>
                </a:solidFill>
                <a:latin typeface="ＭＳ Ｐゴシック" pitchFamily="34" charset="-128"/>
              </a:rPr>
              <a:t>する</a:t>
            </a:r>
            <a:r>
              <a:rPr lang="ko-KR" altLang="en-US" sz="3000">
                <a:solidFill>
                  <a:schemeClr val="bg2"/>
                </a:solidFill>
                <a:latin typeface="ＭＳ Ｐゴシック" pitchFamily="34" charset="-128"/>
              </a:rPr>
              <a:t>預言</a:t>
            </a:r>
            <a:endParaRPr lang="ja-JP" altLang="en-US" sz="3000">
              <a:solidFill>
                <a:schemeClr val="bg2"/>
              </a:solidFill>
              <a:latin typeface="ＭＳ Ｐゴシック" pitchFamily="34" charset="-128"/>
            </a:endParaRPr>
          </a:p>
        </p:txBody>
      </p:sp>
      <p:sp>
        <p:nvSpPr>
          <p:cNvPr id="361475" name="Text Box 3"/>
          <p:cNvSpPr txBox="1">
            <a:spLocks noChangeArrowheads="1"/>
          </p:cNvSpPr>
          <p:nvPr/>
        </p:nvSpPr>
        <p:spPr bwMode="auto">
          <a:xfrm>
            <a:off x="823913" y="1185863"/>
            <a:ext cx="3338512"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雲：マタイ</a:t>
            </a:r>
            <a:r>
              <a:rPr lang="en-US" altLang="ko-KR" sz="2200">
                <a:solidFill>
                  <a:schemeClr val="bg2"/>
                </a:solidFill>
                <a:latin typeface="ＭＳ Ｐゴシック" pitchFamily="34" charset="-128"/>
              </a:rPr>
              <a:t>24/30 </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黙</a:t>
            </a:r>
            <a:r>
              <a:rPr lang="ko-KR" altLang="en-US" sz="2200">
                <a:solidFill>
                  <a:schemeClr val="bg2"/>
                </a:solidFill>
                <a:latin typeface="ＭＳ Ｐゴシック" pitchFamily="34" charset="-128"/>
              </a:rPr>
              <a:t>1/7</a:t>
            </a:r>
          </a:p>
          <a:p>
            <a:pPr latinLnBrk="0"/>
            <a:r>
              <a:rPr lang="ja-JP" altLang="en-US" sz="2200">
                <a:solidFill>
                  <a:schemeClr val="bg2"/>
                </a:solidFill>
                <a:latin typeface="ＭＳ Ｐゴシック" pitchFamily="34" charset="-128"/>
              </a:rPr>
              <a:t>肉身：ヨ</a:t>
            </a:r>
            <a:r>
              <a:rPr lang="en-US" altLang="ja-JP" sz="2200">
                <a:solidFill>
                  <a:schemeClr val="bg2"/>
                </a:solidFill>
                <a:latin typeface="ＭＳ Ｐゴシック" pitchFamily="34" charset="-128"/>
              </a:rPr>
              <a:t>Ⅱ1/7</a:t>
            </a:r>
            <a:r>
              <a:rPr lang="ja-JP" altLang="en-US" sz="2200">
                <a:solidFill>
                  <a:schemeClr val="bg2"/>
                </a:solidFill>
                <a:latin typeface="ＭＳ Ｐゴシック" pitchFamily="34" charset="-128"/>
              </a:rPr>
              <a:t>～</a:t>
            </a:r>
            <a:r>
              <a:rPr lang="en-US" altLang="ja-JP" sz="2200">
                <a:solidFill>
                  <a:schemeClr val="bg2"/>
                </a:solidFill>
                <a:latin typeface="ＭＳ Ｐゴシック" pitchFamily="34" charset="-128"/>
              </a:rPr>
              <a:t>8</a:t>
            </a:r>
            <a:r>
              <a:rPr lang="en-US" altLang="ko-KR" sz="2200">
                <a:solidFill>
                  <a:schemeClr val="bg2"/>
                </a:solidFill>
                <a:latin typeface="ＭＳ Ｐゴシック" pitchFamily="34" charset="-128"/>
              </a:rPr>
              <a:t> </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黙</a:t>
            </a:r>
            <a:r>
              <a:rPr lang="ko-KR" altLang="en-US" sz="2200">
                <a:solidFill>
                  <a:schemeClr val="bg2"/>
                </a:solidFill>
                <a:latin typeface="ＭＳ Ｐゴシック" pitchFamily="34" charset="-128"/>
              </a:rPr>
              <a:t>12/5</a:t>
            </a:r>
          </a:p>
        </p:txBody>
      </p:sp>
      <p:sp>
        <p:nvSpPr>
          <p:cNvPr id="361476" name="Text Box 4"/>
          <p:cNvSpPr txBox="1">
            <a:spLocks noChangeArrowheads="1"/>
          </p:cNvSpPr>
          <p:nvPr/>
        </p:nvSpPr>
        <p:spPr bwMode="auto">
          <a:xfrm>
            <a:off x="261938" y="2286000"/>
            <a:ext cx="7215187" cy="1127125"/>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（１） 歴史的事実</a:t>
            </a:r>
          </a:p>
          <a:p>
            <a:pPr latinLnBrk="0">
              <a:lnSpc>
                <a:spcPct val="200000"/>
              </a:lnSpc>
            </a:pPr>
            <a:r>
              <a:rPr lang="ja-JP" altLang="en-US" sz="2200">
                <a:latin typeface="ＭＳ Ｐゴシック" pitchFamily="34" charset="-128"/>
              </a:rPr>
              <a:t>　　</a:t>
            </a:r>
            <a:r>
              <a:rPr lang="ja-JP" altLang="en-US" sz="2200">
                <a:solidFill>
                  <a:schemeClr val="bg2"/>
                </a:solidFill>
                <a:latin typeface="ＭＳ Ｐゴシック" pitchFamily="34" charset="-128"/>
              </a:rPr>
              <a:t>１） エリヤ再臨の例　                        　２）  イ </a:t>
            </a:r>
            <a:r>
              <a:rPr lang="ko-KR" altLang="en-US" sz="2200">
                <a:solidFill>
                  <a:schemeClr val="bg2"/>
                </a:solidFill>
                <a:latin typeface="ＭＳ Ｐゴシック" pitchFamily="34" charset="-128"/>
              </a:rPr>
              <a:t>初臨</a:t>
            </a:r>
            <a:r>
              <a:rPr lang="ja-JP" altLang="en-US" sz="2200">
                <a:solidFill>
                  <a:schemeClr val="bg2"/>
                </a:solidFill>
                <a:latin typeface="ＭＳ Ｐゴシック" pitchFamily="34" charset="-128"/>
              </a:rPr>
              <a:t>の</a:t>
            </a:r>
            <a:r>
              <a:rPr lang="ko-KR" altLang="en-US" sz="2200">
                <a:solidFill>
                  <a:schemeClr val="bg2"/>
                </a:solidFill>
                <a:latin typeface="ＭＳ Ｐゴシック" pitchFamily="34" charset="-128"/>
              </a:rPr>
              <a:t>例</a:t>
            </a:r>
          </a:p>
        </p:txBody>
      </p:sp>
      <p:sp>
        <p:nvSpPr>
          <p:cNvPr id="361477" name="Oval 5"/>
          <p:cNvSpPr>
            <a:spLocks noChangeArrowheads="1"/>
          </p:cNvSpPr>
          <p:nvPr/>
        </p:nvSpPr>
        <p:spPr bwMode="auto">
          <a:xfrm>
            <a:off x="5545138" y="5224463"/>
            <a:ext cx="720725" cy="360362"/>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再臨</a:t>
            </a:r>
          </a:p>
        </p:txBody>
      </p:sp>
      <p:sp>
        <p:nvSpPr>
          <p:cNvPr id="361478" name="Oval 8"/>
          <p:cNvSpPr>
            <a:spLocks noChangeArrowheads="1"/>
          </p:cNvSpPr>
          <p:nvPr/>
        </p:nvSpPr>
        <p:spPr bwMode="auto">
          <a:xfrm>
            <a:off x="2141538" y="5219700"/>
            <a:ext cx="720725" cy="360363"/>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洗・ヨ</a:t>
            </a:r>
            <a:endParaRPr lang="ko-KR" altLang="en-US" sz="2000">
              <a:solidFill>
                <a:schemeClr val="bg2"/>
              </a:solidFill>
              <a:latin typeface="ＭＳ Ｐゴシック" pitchFamily="34" charset="-128"/>
            </a:endParaRPr>
          </a:p>
        </p:txBody>
      </p:sp>
      <p:sp>
        <p:nvSpPr>
          <p:cNvPr id="361479" name="Line 11"/>
          <p:cNvSpPr>
            <a:spLocks noChangeShapeType="1"/>
          </p:cNvSpPr>
          <p:nvPr/>
        </p:nvSpPr>
        <p:spPr bwMode="auto">
          <a:xfrm>
            <a:off x="2498725" y="3957638"/>
            <a:ext cx="0" cy="1223962"/>
          </a:xfrm>
          <a:prstGeom prst="line">
            <a:avLst/>
          </a:prstGeom>
          <a:noFill/>
          <a:ln w="38100">
            <a:solidFill>
              <a:schemeClr val="bg2"/>
            </a:solidFill>
            <a:round/>
            <a:headEnd/>
            <a:tailEnd type="triangle" w="med" len="med"/>
          </a:ln>
        </p:spPr>
        <p:txBody>
          <a:bodyPr/>
          <a:lstStyle/>
          <a:p>
            <a:endParaRPr lang="ko-KR" altLang="en-US"/>
          </a:p>
        </p:txBody>
      </p:sp>
      <p:sp>
        <p:nvSpPr>
          <p:cNvPr id="361480" name="Line 12"/>
          <p:cNvSpPr>
            <a:spLocks noChangeShapeType="1"/>
          </p:cNvSpPr>
          <p:nvPr/>
        </p:nvSpPr>
        <p:spPr bwMode="auto">
          <a:xfrm>
            <a:off x="3862388" y="3957638"/>
            <a:ext cx="0" cy="1223962"/>
          </a:xfrm>
          <a:prstGeom prst="line">
            <a:avLst/>
          </a:prstGeom>
          <a:noFill/>
          <a:ln w="38100">
            <a:solidFill>
              <a:schemeClr val="bg2"/>
            </a:solidFill>
            <a:round/>
            <a:headEnd/>
            <a:tailEnd type="triangle" w="med" len="med"/>
          </a:ln>
        </p:spPr>
        <p:txBody>
          <a:bodyPr/>
          <a:lstStyle/>
          <a:p>
            <a:endParaRPr lang="ko-KR" altLang="en-US"/>
          </a:p>
        </p:txBody>
      </p:sp>
      <p:sp>
        <p:nvSpPr>
          <p:cNvPr id="361481" name="Line 13"/>
          <p:cNvSpPr>
            <a:spLocks noChangeShapeType="1"/>
          </p:cNvSpPr>
          <p:nvPr/>
        </p:nvSpPr>
        <p:spPr bwMode="auto">
          <a:xfrm flipH="1">
            <a:off x="2933700" y="3832225"/>
            <a:ext cx="504825" cy="0"/>
          </a:xfrm>
          <a:prstGeom prst="line">
            <a:avLst/>
          </a:prstGeom>
          <a:noFill/>
          <a:ln w="38100" cap="rnd">
            <a:solidFill>
              <a:schemeClr val="bg2"/>
            </a:solidFill>
            <a:prstDash val="sysDot"/>
            <a:round/>
            <a:headEnd/>
            <a:tailEnd type="triangle" w="med" len="med"/>
          </a:ln>
        </p:spPr>
        <p:txBody>
          <a:bodyPr/>
          <a:lstStyle/>
          <a:p>
            <a:endParaRPr lang="ko-KR" altLang="en-US"/>
          </a:p>
        </p:txBody>
      </p:sp>
      <p:sp>
        <p:nvSpPr>
          <p:cNvPr id="361482" name="Freeform 16"/>
          <p:cNvSpPr>
            <a:spLocks/>
          </p:cNvSpPr>
          <p:nvPr/>
        </p:nvSpPr>
        <p:spPr bwMode="auto">
          <a:xfrm>
            <a:off x="4000500" y="4000500"/>
            <a:ext cx="1643063" cy="1428750"/>
          </a:xfrm>
          <a:custGeom>
            <a:avLst/>
            <a:gdLst>
              <a:gd name="T0" fmla="*/ 2147483647 w 895"/>
              <a:gd name="T1" fmla="*/ 0 h 1193"/>
              <a:gd name="T2" fmla="*/ 2147483647 w 895"/>
              <a:gd name="T3" fmla="*/ 2147483647 h 1193"/>
              <a:gd name="T4" fmla="*/ 2147483647 w 895"/>
              <a:gd name="T5" fmla="*/ 2147483647 h 1193"/>
              <a:gd name="T6" fmla="*/ 2147483647 w 895"/>
              <a:gd name="T7" fmla="*/ 2147483647 h 1193"/>
              <a:gd name="T8" fmla="*/ 2147483647 w 895"/>
              <a:gd name="T9" fmla="*/ 2147483647 h 1193"/>
              <a:gd name="T10" fmla="*/ 2147483647 w 895"/>
              <a:gd name="T11" fmla="*/ 2147483647 h 1193"/>
              <a:gd name="T12" fmla="*/ 2147483647 w 895"/>
              <a:gd name="T13" fmla="*/ 2147483647 h 1193"/>
              <a:gd name="T14" fmla="*/ 2147483647 w 895"/>
              <a:gd name="T15" fmla="*/ 2147483647 h 1193"/>
              <a:gd name="T16" fmla="*/ 2147483647 w 895"/>
              <a:gd name="T17" fmla="*/ 2147483647 h 1193"/>
              <a:gd name="T18" fmla="*/ 2147483647 w 895"/>
              <a:gd name="T19" fmla="*/ 2147483647 h 1193"/>
              <a:gd name="T20" fmla="*/ 2147483647 w 895"/>
              <a:gd name="T21" fmla="*/ 2147483647 h 1193"/>
              <a:gd name="T22" fmla="*/ 2147483647 w 895"/>
              <a:gd name="T23" fmla="*/ 2147483647 h 1193"/>
              <a:gd name="T24" fmla="*/ 2147483647 w 895"/>
              <a:gd name="T25" fmla="*/ 2147483647 h 1193"/>
              <a:gd name="T26" fmla="*/ 2147483647 w 895"/>
              <a:gd name="T27" fmla="*/ 2147483647 h 1193"/>
              <a:gd name="T28" fmla="*/ 2147483647 w 895"/>
              <a:gd name="T29" fmla="*/ 2147483647 h 1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5"/>
              <a:gd name="T46" fmla="*/ 0 h 1193"/>
              <a:gd name="T47" fmla="*/ 895 w 895"/>
              <a:gd name="T48" fmla="*/ 1193 h 1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5" h="1193">
                <a:moveTo>
                  <a:pt x="895" y="0"/>
                </a:moveTo>
                <a:cubicBezTo>
                  <a:pt x="886" y="9"/>
                  <a:pt x="880" y="21"/>
                  <a:pt x="869" y="26"/>
                </a:cubicBezTo>
                <a:cubicBezTo>
                  <a:pt x="839" y="41"/>
                  <a:pt x="794" y="34"/>
                  <a:pt x="773" y="61"/>
                </a:cubicBezTo>
                <a:cubicBezTo>
                  <a:pt x="747" y="94"/>
                  <a:pt x="763" y="145"/>
                  <a:pt x="747" y="183"/>
                </a:cubicBezTo>
                <a:cubicBezTo>
                  <a:pt x="741" y="196"/>
                  <a:pt x="722" y="199"/>
                  <a:pt x="712" y="209"/>
                </a:cubicBezTo>
                <a:cubicBezTo>
                  <a:pt x="631" y="290"/>
                  <a:pt x="744" y="201"/>
                  <a:pt x="651" y="270"/>
                </a:cubicBezTo>
                <a:cubicBezTo>
                  <a:pt x="642" y="302"/>
                  <a:pt x="640" y="336"/>
                  <a:pt x="625" y="366"/>
                </a:cubicBezTo>
                <a:cubicBezTo>
                  <a:pt x="618" y="379"/>
                  <a:pt x="600" y="382"/>
                  <a:pt x="590" y="393"/>
                </a:cubicBezTo>
                <a:cubicBezTo>
                  <a:pt x="514" y="471"/>
                  <a:pt x="617" y="388"/>
                  <a:pt x="529" y="454"/>
                </a:cubicBezTo>
                <a:cubicBezTo>
                  <a:pt x="520" y="486"/>
                  <a:pt x="518" y="520"/>
                  <a:pt x="503" y="550"/>
                </a:cubicBezTo>
                <a:cubicBezTo>
                  <a:pt x="489" y="578"/>
                  <a:pt x="411" y="607"/>
                  <a:pt x="381" y="637"/>
                </a:cubicBezTo>
                <a:cubicBezTo>
                  <a:pt x="369" y="678"/>
                  <a:pt x="378" y="732"/>
                  <a:pt x="346" y="759"/>
                </a:cubicBezTo>
                <a:cubicBezTo>
                  <a:pt x="307" y="792"/>
                  <a:pt x="230" y="755"/>
                  <a:pt x="197" y="794"/>
                </a:cubicBezTo>
                <a:cubicBezTo>
                  <a:pt x="157" y="841"/>
                  <a:pt x="199" y="927"/>
                  <a:pt x="162" y="977"/>
                </a:cubicBezTo>
                <a:cubicBezTo>
                  <a:pt x="0" y="1193"/>
                  <a:pt x="40" y="786"/>
                  <a:pt x="40" y="1126"/>
                </a:cubicBezTo>
              </a:path>
            </a:pathLst>
          </a:custGeom>
          <a:noFill/>
          <a:ln w="38100">
            <a:solidFill>
              <a:schemeClr val="bg2"/>
            </a:solidFill>
            <a:round/>
            <a:headEnd type="triangle" w="med" len="med"/>
            <a:tailEnd/>
          </a:ln>
        </p:spPr>
        <p:txBody>
          <a:bodyPr/>
          <a:lstStyle/>
          <a:p>
            <a:endParaRPr lang="ko-KR" altLang="en-US"/>
          </a:p>
        </p:txBody>
      </p:sp>
      <p:sp>
        <p:nvSpPr>
          <p:cNvPr id="361483" name="Text Box 18"/>
          <p:cNvSpPr txBox="1">
            <a:spLocks noChangeArrowheads="1"/>
          </p:cNvSpPr>
          <p:nvPr/>
        </p:nvSpPr>
        <p:spPr bwMode="auto">
          <a:xfrm>
            <a:off x="2759075" y="5064125"/>
            <a:ext cx="884238"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マ</a:t>
            </a:r>
            <a:r>
              <a:rPr lang="ko-KR" altLang="en-US" sz="1600">
                <a:solidFill>
                  <a:schemeClr val="bg2"/>
                </a:solidFill>
                <a:latin typeface="ＭＳ Ｐゴシック" pitchFamily="34" charset="-128"/>
              </a:rPr>
              <a:t>11/14</a:t>
            </a:r>
          </a:p>
        </p:txBody>
      </p:sp>
      <p:sp>
        <p:nvSpPr>
          <p:cNvPr id="361484" name="Text Box 19"/>
          <p:cNvSpPr txBox="1">
            <a:spLocks noChangeArrowheads="1"/>
          </p:cNvSpPr>
          <p:nvPr/>
        </p:nvSpPr>
        <p:spPr bwMode="auto">
          <a:xfrm>
            <a:off x="2759075" y="5402263"/>
            <a:ext cx="884238" cy="338137"/>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マ</a:t>
            </a:r>
            <a:r>
              <a:rPr lang="ko-KR" altLang="en-US" sz="1600">
                <a:solidFill>
                  <a:schemeClr val="bg2"/>
                </a:solidFill>
                <a:latin typeface="ＭＳ Ｐゴシック" pitchFamily="34" charset="-128"/>
              </a:rPr>
              <a:t>17/11</a:t>
            </a:r>
          </a:p>
        </p:txBody>
      </p:sp>
      <p:sp>
        <p:nvSpPr>
          <p:cNvPr id="361485" name="Text Box 20"/>
          <p:cNvSpPr txBox="1">
            <a:spLocks noChangeArrowheads="1"/>
          </p:cNvSpPr>
          <p:nvPr/>
        </p:nvSpPr>
        <p:spPr bwMode="auto">
          <a:xfrm>
            <a:off x="642938" y="4214813"/>
            <a:ext cx="1006475"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王下</a:t>
            </a:r>
            <a:r>
              <a:rPr lang="en-US" altLang="ko-KR" sz="1600">
                <a:solidFill>
                  <a:schemeClr val="bg2"/>
                </a:solidFill>
                <a:latin typeface="ＭＳ Ｐゴシック" pitchFamily="34" charset="-128"/>
              </a:rPr>
              <a:t>2/11</a:t>
            </a:r>
          </a:p>
          <a:p>
            <a:pPr latinLnBrk="0"/>
            <a:r>
              <a:rPr lang="ja-JP" altLang="en-US" sz="1600">
                <a:solidFill>
                  <a:schemeClr val="bg2"/>
                </a:solidFill>
                <a:latin typeface="ＭＳ Ｐゴシック" pitchFamily="34" charset="-128"/>
              </a:rPr>
              <a:t>　 雲</a:t>
            </a:r>
            <a:endParaRPr lang="ko-KR" altLang="en-US" sz="1600">
              <a:solidFill>
                <a:schemeClr val="bg2"/>
              </a:solidFill>
              <a:latin typeface="ＭＳ Ｐゴシック" pitchFamily="34" charset="-128"/>
            </a:endParaRPr>
          </a:p>
        </p:txBody>
      </p:sp>
      <p:sp>
        <p:nvSpPr>
          <p:cNvPr id="361486" name="Text Box 21"/>
          <p:cNvSpPr txBox="1">
            <a:spLocks noChangeArrowheads="1"/>
          </p:cNvSpPr>
          <p:nvPr/>
        </p:nvSpPr>
        <p:spPr bwMode="auto">
          <a:xfrm>
            <a:off x="2528888" y="4429125"/>
            <a:ext cx="388937" cy="336550"/>
          </a:xfrm>
          <a:prstGeom prst="rect">
            <a:avLst/>
          </a:prstGeom>
          <a:noFill/>
          <a:ln w="9525">
            <a:noFill/>
            <a:miter lim="800000"/>
            <a:headEnd/>
            <a:tailEnd/>
          </a:ln>
        </p:spPr>
        <p:txBody>
          <a:bodyPr wrap="none">
            <a:spAutoFit/>
          </a:bodyPr>
          <a:lstStyle/>
          <a:p>
            <a:pPr latinLnBrk="0"/>
            <a:r>
              <a:rPr lang="ja-JP" altLang="en-US" sz="1600">
                <a:solidFill>
                  <a:srgbClr val="CC0000"/>
                </a:solidFill>
                <a:latin typeface="ＭＳ Ｐゴシック" pitchFamily="34" charset="-128"/>
              </a:rPr>
              <a:t>雲</a:t>
            </a:r>
            <a:endParaRPr lang="ko-KR" altLang="en-US" sz="1600">
              <a:solidFill>
                <a:srgbClr val="CC0000"/>
              </a:solidFill>
              <a:latin typeface="ＭＳ Ｐゴシック" pitchFamily="34" charset="-128"/>
            </a:endParaRPr>
          </a:p>
        </p:txBody>
      </p:sp>
      <p:sp>
        <p:nvSpPr>
          <p:cNvPr id="361487" name="Text Box 23"/>
          <p:cNvSpPr txBox="1">
            <a:spLocks noChangeArrowheads="1"/>
          </p:cNvSpPr>
          <p:nvPr/>
        </p:nvSpPr>
        <p:spPr bwMode="auto">
          <a:xfrm>
            <a:off x="4572000" y="3933825"/>
            <a:ext cx="801688" cy="825500"/>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使</a:t>
            </a:r>
            <a:r>
              <a:rPr lang="ko-KR" altLang="en-US" sz="1600">
                <a:solidFill>
                  <a:schemeClr val="bg2"/>
                </a:solidFill>
                <a:latin typeface="ＭＳ Ｐゴシック" pitchFamily="34" charset="-128"/>
              </a:rPr>
              <a:t>1/11</a:t>
            </a:r>
          </a:p>
          <a:p>
            <a:pPr latinLnBrk="0"/>
            <a:r>
              <a:rPr lang="ja-JP" altLang="en-US" sz="1600">
                <a:solidFill>
                  <a:schemeClr val="bg2"/>
                </a:solidFill>
                <a:latin typeface="ＭＳ Ｐゴシック" pitchFamily="34" charset="-128"/>
              </a:rPr>
              <a:t>   </a:t>
            </a:r>
          </a:p>
          <a:p>
            <a:pPr latinLnBrk="0"/>
            <a:r>
              <a:rPr lang="ja-JP" altLang="en-US" sz="1600">
                <a:solidFill>
                  <a:schemeClr val="bg2"/>
                </a:solidFill>
                <a:latin typeface="ＭＳ Ｐゴシック" pitchFamily="34" charset="-128"/>
              </a:rPr>
              <a:t>　　　</a:t>
            </a:r>
            <a:r>
              <a:rPr lang="ja-JP" altLang="en-US" sz="1600">
                <a:solidFill>
                  <a:srgbClr val="CC0000"/>
                </a:solidFill>
                <a:latin typeface="ＭＳ Ｐゴシック" pitchFamily="34" charset="-128"/>
              </a:rPr>
              <a:t>雲</a:t>
            </a:r>
            <a:endParaRPr lang="ko-KR" altLang="en-US" sz="1600">
              <a:solidFill>
                <a:srgbClr val="CC0000"/>
              </a:solidFill>
              <a:latin typeface="ＭＳ Ｐゴシック" pitchFamily="34" charset="-128"/>
            </a:endParaRPr>
          </a:p>
        </p:txBody>
      </p:sp>
      <p:sp>
        <p:nvSpPr>
          <p:cNvPr id="361488" name="Text Box 24"/>
          <p:cNvSpPr txBox="1">
            <a:spLocks noChangeArrowheads="1"/>
          </p:cNvSpPr>
          <p:nvPr/>
        </p:nvSpPr>
        <p:spPr bwMode="auto">
          <a:xfrm>
            <a:off x="6429375" y="3457575"/>
            <a:ext cx="2092325" cy="787400"/>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ダニ</a:t>
            </a:r>
            <a:r>
              <a:rPr lang="ko-KR" altLang="en-US" sz="1800">
                <a:solidFill>
                  <a:schemeClr val="bg2"/>
                </a:solidFill>
                <a:latin typeface="ＭＳ Ｐゴシック" pitchFamily="34" charset="-128"/>
              </a:rPr>
              <a:t>7</a:t>
            </a:r>
            <a:r>
              <a:rPr lang="en-US" altLang="ko-KR" sz="1800">
                <a:solidFill>
                  <a:schemeClr val="bg2"/>
                </a:solidFill>
                <a:latin typeface="ＭＳ Ｐゴシック" pitchFamily="34" charset="-128"/>
              </a:rPr>
              <a:t>/13           </a:t>
            </a:r>
            <a:r>
              <a:rPr lang="en-US" altLang="ja-JP" sz="2000">
                <a:solidFill>
                  <a:schemeClr val="bg2"/>
                </a:solidFill>
                <a:latin typeface="ＭＳ Ｐゴシック" pitchFamily="34" charset="-128"/>
              </a:rPr>
              <a:t>Χ</a:t>
            </a:r>
            <a:endParaRPr lang="en-US" altLang="ko-KR" sz="20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イザ</a:t>
            </a:r>
            <a:r>
              <a:rPr lang="ko-KR" altLang="en-US" sz="1800">
                <a:solidFill>
                  <a:schemeClr val="bg2"/>
                </a:solidFill>
                <a:latin typeface="ＭＳ Ｐゴシック" pitchFamily="34" charset="-128"/>
              </a:rPr>
              <a:t>7/14         </a:t>
            </a:r>
            <a:r>
              <a:rPr lang="ja-JP" altLang="en-US" sz="1800">
                <a:solidFill>
                  <a:schemeClr val="bg2"/>
                </a:solidFill>
                <a:latin typeface="ＭＳ Ｐゴシック" pitchFamily="34" charset="-128"/>
              </a:rPr>
              <a:t>  </a:t>
            </a:r>
            <a:r>
              <a:rPr lang="ja-JP" altLang="en-US" sz="2000">
                <a:solidFill>
                  <a:schemeClr val="bg2"/>
                </a:solidFill>
                <a:latin typeface="ＭＳ Ｐゴシック" pitchFamily="34" charset="-128"/>
              </a:rPr>
              <a:t>〇</a:t>
            </a:r>
            <a:endParaRPr lang="en-US" altLang="ko-KR" sz="2000">
              <a:solidFill>
                <a:schemeClr val="bg2"/>
              </a:solidFill>
              <a:latin typeface="ＭＳ Ｐゴシック" pitchFamily="34" charset="-128"/>
            </a:endParaRPr>
          </a:p>
        </p:txBody>
      </p:sp>
      <p:sp>
        <p:nvSpPr>
          <p:cNvPr id="361489" name="Text Box 25"/>
          <p:cNvSpPr txBox="1">
            <a:spLocks noChangeArrowheads="1"/>
          </p:cNvSpPr>
          <p:nvPr/>
        </p:nvSpPr>
        <p:spPr bwMode="auto">
          <a:xfrm>
            <a:off x="6419850" y="5000625"/>
            <a:ext cx="1901825" cy="781050"/>
          </a:xfrm>
          <a:prstGeom prst="rect">
            <a:avLst/>
          </a:prstGeom>
          <a:noFill/>
          <a:ln w="9525">
            <a:noFill/>
            <a:miter lim="800000"/>
            <a:headEnd/>
            <a:tailEnd/>
          </a:ln>
        </p:spPr>
        <p:txBody>
          <a:bodyPr wrap="none">
            <a:spAutoFit/>
          </a:bodyPr>
          <a:lstStyle/>
          <a:p>
            <a:pPr latinLnBrk="0">
              <a:lnSpc>
                <a:spcPct val="113000"/>
              </a:lnSpc>
            </a:pPr>
            <a:r>
              <a:rPr lang="ja-JP" altLang="en-US" sz="1800">
                <a:solidFill>
                  <a:schemeClr val="bg2"/>
                </a:solidFill>
                <a:latin typeface="ＭＳ Ｐゴシック" pitchFamily="34" charset="-128"/>
              </a:rPr>
              <a:t>黙</a:t>
            </a:r>
            <a:r>
              <a:rPr lang="ko-KR" altLang="en-US" sz="1800">
                <a:solidFill>
                  <a:schemeClr val="bg2"/>
                </a:solidFill>
                <a:latin typeface="ＭＳ Ｐゴシック" pitchFamily="34" charset="-128"/>
              </a:rPr>
              <a:t>1/7            </a:t>
            </a:r>
            <a:r>
              <a:rPr lang="en-US" altLang="ja-JP" sz="2000">
                <a:solidFill>
                  <a:schemeClr val="bg2"/>
                </a:solidFill>
                <a:latin typeface="ＭＳ Ｐゴシック" pitchFamily="34" charset="-128"/>
              </a:rPr>
              <a:t>Χ</a:t>
            </a:r>
            <a:endParaRPr lang="en-US" altLang="ko-KR" sz="2000">
              <a:solidFill>
                <a:schemeClr val="bg2"/>
              </a:solidFill>
              <a:latin typeface="ＭＳ Ｐゴシック" pitchFamily="34" charset="-128"/>
            </a:endParaRPr>
          </a:p>
          <a:p>
            <a:pPr latinLnBrk="0">
              <a:lnSpc>
                <a:spcPct val="113000"/>
              </a:lnSpc>
            </a:pPr>
            <a:r>
              <a:rPr lang="ja-JP" altLang="en-US" sz="1800">
                <a:solidFill>
                  <a:schemeClr val="bg2"/>
                </a:solidFill>
                <a:latin typeface="ＭＳ Ｐゴシック" pitchFamily="34" charset="-128"/>
              </a:rPr>
              <a:t>黙</a:t>
            </a:r>
            <a:r>
              <a:rPr lang="ko-KR" altLang="en-US" sz="1800">
                <a:solidFill>
                  <a:schemeClr val="bg2"/>
                </a:solidFill>
                <a:latin typeface="ＭＳ Ｐゴシック" pitchFamily="34" charset="-128"/>
              </a:rPr>
              <a:t>12/5           </a:t>
            </a:r>
            <a:r>
              <a:rPr lang="ja-JP" altLang="en-US" sz="2000">
                <a:solidFill>
                  <a:schemeClr val="bg2"/>
                </a:solidFill>
                <a:latin typeface="ＭＳ Ｐゴシック" pitchFamily="34" charset="-128"/>
              </a:rPr>
              <a:t>〇</a:t>
            </a:r>
            <a:endParaRPr lang="en-US" altLang="ko-KR" sz="2000">
              <a:solidFill>
                <a:schemeClr val="bg2"/>
              </a:solidFill>
              <a:latin typeface="ＭＳ Ｐゴシック" pitchFamily="34" charset="-128"/>
            </a:endParaRPr>
          </a:p>
        </p:txBody>
      </p:sp>
      <p:sp>
        <p:nvSpPr>
          <p:cNvPr id="361490" name="AutoShape 26"/>
          <p:cNvSpPr>
            <a:spLocks/>
          </p:cNvSpPr>
          <p:nvPr/>
        </p:nvSpPr>
        <p:spPr bwMode="auto">
          <a:xfrm>
            <a:off x="4143375" y="1281113"/>
            <a:ext cx="71438" cy="587375"/>
          </a:xfrm>
          <a:prstGeom prst="rightBrace">
            <a:avLst>
              <a:gd name="adj1" fmla="val 27788"/>
              <a:gd name="adj2" fmla="val 50000"/>
            </a:avLst>
          </a:prstGeom>
          <a:noFill/>
          <a:ln w="28575">
            <a:solidFill>
              <a:schemeClr val="bg2"/>
            </a:solidFill>
            <a:round/>
            <a:headEnd/>
            <a:tailEnd/>
          </a:ln>
        </p:spPr>
        <p:txBody>
          <a:bodyPr wrap="none" anchor="ctr"/>
          <a:lstStyle/>
          <a:p>
            <a:pPr latinLnBrk="0"/>
            <a:endParaRPr lang="ja-JP" altLang="en-US"/>
          </a:p>
        </p:txBody>
      </p:sp>
      <p:sp>
        <p:nvSpPr>
          <p:cNvPr id="361491" name="Oval 27"/>
          <p:cNvSpPr>
            <a:spLocks noChangeArrowheads="1"/>
          </p:cNvSpPr>
          <p:nvPr/>
        </p:nvSpPr>
        <p:spPr bwMode="auto">
          <a:xfrm>
            <a:off x="5918200" y="2997200"/>
            <a:ext cx="309563" cy="309563"/>
          </a:xfrm>
          <a:prstGeom prst="ellipse">
            <a:avLst/>
          </a:prstGeom>
          <a:noFill/>
          <a:ln w="19050">
            <a:solidFill>
              <a:schemeClr val="bg2"/>
            </a:solidFill>
            <a:round/>
            <a:headEnd/>
            <a:tailEnd/>
          </a:ln>
        </p:spPr>
        <p:txBody>
          <a:bodyPr wrap="none" anchor="ctr"/>
          <a:lstStyle/>
          <a:p>
            <a:pPr algn="ctr" latinLnBrk="0"/>
            <a:endParaRPr lang="ja-JP" altLang="en-US" sz="2200">
              <a:solidFill>
                <a:schemeClr val="bg2"/>
              </a:solidFill>
              <a:latin typeface="ＭＳ Ｐゴシック" pitchFamily="34" charset="-128"/>
            </a:endParaRPr>
          </a:p>
        </p:txBody>
      </p:sp>
      <p:sp>
        <p:nvSpPr>
          <p:cNvPr id="361492" name="AutoShape 28"/>
          <p:cNvSpPr>
            <a:spLocks/>
          </p:cNvSpPr>
          <p:nvPr/>
        </p:nvSpPr>
        <p:spPr bwMode="auto">
          <a:xfrm>
            <a:off x="6367463" y="3559175"/>
            <a:ext cx="133350" cy="549275"/>
          </a:xfrm>
          <a:prstGeom prst="leftBrace">
            <a:avLst>
              <a:gd name="adj1" fmla="val 22979"/>
              <a:gd name="adj2" fmla="val 50000"/>
            </a:avLst>
          </a:prstGeom>
          <a:noFill/>
          <a:ln w="19050">
            <a:solidFill>
              <a:schemeClr val="bg2"/>
            </a:solidFill>
            <a:round/>
            <a:headEnd/>
            <a:tailEnd/>
          </a:ln>
        </p:spPr>
        <p:txBody>
          <a:bodyPr wrap="none" anchor="ctr"/>
          <a:lstStyle/>
          <a:p>
            <a:pPr latinLnBrk="0"/>
            <a:endParaRPr lang="ja-JP" altLang="en-US"/>
          </a:p>
        </p:txBody>
      </p:sp>
      <p:sp>
        <p:nvSpPr>
          <p:cNvPr id="361493" name="Text Box 30"/>
          <p:cNvSpPr txBox="1">
            <a:spLocks noChangeArrowheads="1"/>
          </p:cNvSpPr>
          <p:nvPr/>
        </p:nvSpPr>
        <p:spPr bwMode="auto">
          <a:xfrm>
            <a:off x="5908675" y="569913"/>
            <a:ext cx="2357438" cy="915987"/>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　 雲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         </a:t>
            </a:r>
            <a:r>
              <a:rPr lang="ja-JP" altLang="en-US" sz="1800">
                <a:solidFill>
                  <a:srgbClr val="CC0000"/>
                </a:solidFill>
                <a:latin typeface="ＭＳ Ｐゴシック" pitchFamily="34" charset="-128"/>
              </a:rPr>
              <a:t>女人</a:t>
            </a:r>
            <a:endParaRPr lang="ko-KR" altLang="en-US" sz="1800">
              <a:solidFill>
                <a:srgbClr val="CC0000"/>
              </a:solidFill>
              <a:latin typeface="ＭＳ Ｐゴシック" pitchFamily="34" charset="-128"/>
            </a:endParaRPr>
          </a:p>
          <a:p>
            <a:pPr algn="ctr" latinLnBrk="0"/>
            <a:r>
              <a:rPr lang="ja-JP" altLang="en-US" sz="1800">
                <a:solidFill>
                  <a:schemeClr val="bg2"/>
                </a:solidFill>
                <a:latin typeface="ＭＳ Ｐゴシック" pitchFamily="34" charset="-128"/>
              </a:rPr>
              <a:t>同一人 　</a:t>
            </a:r>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      </a:t>
            </a:r>
            <a:r>
              <a:rPr lang="ja-JP" altLang="en-US" sz="1800">
                <a:solidFill>
                  <a:srgbClr val="CC0000"/>
                </a:solidFill>
                <a:latin typeface="ＭＳ Ｐゴシック" pitchFamily="34" charset="-128"/>
              </a:rPr>
              <a:t>使命</a:t>
            </a:r>
            <a:endParaRPr lang="ko-KR" altLang="en-US" sz="1800">
              <a:solidFill>
                <a:srgbClr val="CC0000"/>
              </a:solidFill>
              <a:latin typeface="ＭＳ Ｐゴシック" pitchFamily="34" charset="-128"/>
            </a:endParaRPr>
          </a:p>
          <a:p>
            <a:pPr algn="ctr" latinLnBrk="0"/>
            <a:r>
              <a:rPr lang="ja-JP" altLang="en-US" sz="1800">
                <a:solidFill>
                  <a:schemeClr val="bg2"/>
                </a:solidFill>
                <a:latin typeface="ＭＳ Ｐゴシック" pitchFamily="34" charset="-128"/>
              </a:rPr>
              <a:t>  文字　 　</a:t>
            </a:r>
            <a:r>
              <a:rPr lang="en-US" altLang="ko-KR"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rgbClr val="CC0000"/>
                </a:solidFill>
                <a:latin typeface="ＭＳ Ｐゴシック" pitchFamily="34" charset="-128"/>
              </a:rPr>
              <a:t>み旨</a:t>
            </a:r>
          </a:p>
        </p:txBody>
      </p:sp>
      <p:sp>
        <p:nvSpPr>
          <p:cNvPr id="361494" name="Text Box 31"/>
          <p:cNvSpPr txBox="1">
            <a:spLocks noChangeArrowheads="1"/>
          </p:cNvSpPr>
          <p:nvPr/>
        </p:nvSpPr>
        <p:spPr bwMode="auto">
          <a:xfrm>
            <a:off x="5837238" y="1609725"/>
            <a:ext cx="2517775" cy="366713"/>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（ユダヤ教）  　 </a:t>
            </a:r>
            <a:r>
              <a:rPr lang="ja-JP" altLang="en-US" sz="1800">
                <a:solidFill>
                  <a:srgbClr val="CC0000"/>
                </a:solidFill>
                <a:latin typeface="ＭＳ Ｐゴシック" pitchFamily="34" charset="-128"/>
              </a:rPr>
              <a:t>（イエス）</a:t>
            </a:r>
          </a:p>
        </p:txBody>
      </p:sp>
      <p:sp>
        <p:nvSpPr>
          <p:cNvPr id="361495" name="Oval 32"/>
          <p:cNvSpPr>
            <a:spLocks noChangeArrowheads="1"/>
          </p:cNvSpPr>
          <p:nvPr/>
        </p:nvSpPr>
        <p:spPr bwMode="auto">
          <a:xfrm>
            <a:off x="6027738" y="1957388"/>
            <a:ext cx="1143000" cy="381000"/>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キリスト教</a:t>
            </a:r>
          </a:p>
        </p:txBody>
      </p:sp>
      <p:sp>
        <p:nvSpPr>
          <p:cNvPr id="361496" name="Oval 33"/>
          <p:cNvSpPr>
            <a:spLocks noChangeArrowheads="1"/>
          </p:cNvSpPr>
          <p:nvPr/>
        </p:nvSpPr>
        <p:spPr bwMode="auto">
          <a:xfrm>
            <a:off x="7323138" y="1957388"/>
            <a:ext cx="914400" cy="381000"/>
          </a:xfrm>
          <a:prstGeom prst="ellipse">
            <a:avLst/>
          </a:prstGeom>
          <a:solidFill>
            <a:schemeClr val="tx2"/>
          </a:solid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統一教</a:t>
            </a:r>
          </a:p>
        </p:txBody>
      </p:sp>
      <p:sp>
        <p:nvSpPr>
          <p:cNvPr id="361497" name="Line 34"/>
          <p:cNvSpPr>
            <a:spLocks noChangeShapeType="1"/>
          </p:cNvSpPr>
          <p:nvPr/>
        </p:nvSpPr>
        <p:spPr bwMode="auto">
          <a:xfrm>
            <a:off x="7180263" y="769938"/>
            <a:ext cx="228600" cy="0"/>
          </a:xfrm>
          <a:prstGeom prst="line">
            <a:avLst/>
          </a:prstGeom>
          <a:noFill/>
          <a:ln w="19050">
            <a:solidFill>
              <a:schemeClr val="bg2"/>
            </a:solidFill>
            <a:round/>
            <a:headEnd/>
            <a:tailEnd type="arrow" w="med" len="med"/>
          </a:ln>
        </p:spPr>
        <p:txBody>
          <a:bodyPr/>
          <a:lstStyle/>
          <a:p>
            <a:endParaRPr lang="ko-KR" altLang="en-US"/>
          </a:p>
        </p:txBody>
      </p:sp>
      <p:sp>
        <p:nvSpPr>
          <p:cNvPr id="361498" name="Line 35"/>
          <p:cNvSpPr>
            <a:spLocks noChangeShapeType="1"/>
          </p:cNvSpPr>
          <p:nvPr/>
        </p:nvSpPr>
        <p:spPr bwMode="auto">
          <a:xfrm>
            <a:off x="7180263" y="1039813"/>
            <a:ext cx="228600" cy="0"/>
          </a:xfrm>
          <a:prstGeom prst="line">
            <a:avLst/>
          </a:prstGeom>
          <a:noFill/>
          <a:ln w="19050">
            <a:solidFill>
              <a:schemeClr val="bg2"/>
            </a:solidFill>
            <a:round/>
            <a:headEnd/>
            <a:tailEnd type="arrow" w="med" len="med"/>
          </a:ln>
        </p:spPr>
        <p:txBody>
          <a:bodyPr/>
          <a:lstStyle/>
          <a:p>
            <a:endParaRPr lang="ko-KR" altLang="en-US"/>
          </a:p>
        </p:txBody>
      </p:sp>
      <p:sp>
        <p:nvSpPr>
          <p:cNvPr id="361499" name="Line 36"/>
          <p:cNvSpPr>
            <a:spLocks noChangeShapeType="1"/>
          </p:cNvSpPr>
          <p:nvPr/>
        </p:nvSpPr>
        <p:spPr bwMode="auto">
          <a:xfrm>
            <a:off x="7180263" y="1303338"/>
            <a:ext cx="228600" cy="0"/>
          </a:xfrm>
          <a:prstGeom prst="line">
            <a:avLst/>
          </a:prstGeom>
          <a:noFill/>
          <a:ln w="19050">
            <a:solidFill>
              <a:schemeClr val="bg2"/>
            </a:solidFill>
            <a:round/>
            <a:headEnd/>
            <a:tailEnd type="arrow" w="med" len="med"/>
          </a:ln>
        </p:spPr>
        <p:txBody>
          <a:bodyPr/>
          <a:lstStyle/>
          <a:p>
            <a:endParaRPr lang="ko-KR" altLang="en-US"/>
          </a:p>
        </p:txBody>
      </p:sp>
      <p:sp>
        <p:nvSpPr>
          <p:cNvPr id="361500" name="AutoShape 37"/>
          <p:cNvSpPr>
            <a:spLocks noChangeArrowheads="1"/>
          </p:cNvSpPr>
          <p:nvPr/>
        </p:nvSpPr>
        <p:spPr bwMode="auto">
          <a:xfrm>
            <a:off x="5929313" y="442913"/>
            <a:ext cx="2438400" cy="2057400"/>
          </a:xfrm>
          <a:prstGeom prst="roundRect">
            <a:avLst>
              <a:gd name="adj" fmla="val 16667"/>
            </a:avLst>
          </a:prstGeom>
          <a:noFill/>
          <a:ln w="19050">
            <a:solidFill>
              <a:schemeClr val="bg2"/>
            </a:solidFill>
            <a:round/>
            <a:headEnd/>
            <a:tailEnd/>
          </a:ln>
        </p:spPr>
        <p:txBody>
          <a:bodyPr wrap="none" anchor="ctr"/>
          <a:lstStyle/>
          <a:p>
            <a:pPr latinLnBrk="0"/>
            <a:endParaRPr lang="ja-JP" altLang="en-US"/>
          </a:p>
        </p:txBody>
      </p:sp>
      <p:sp>
        <p:nvSpPr>
          <p:cNvPr id="361501" name="Rectangle 38"/>
          <p:cNvSpPr>
            <a:spLocks noChangeArrowheads="1"/>
          </p:cNvSpPr>
          <p:nvPr/>
        </p:nvSpPr>
        <p:spPr bwMode="auto">
          <a:xfrm>
            <a:off x="1106488" y="3662363"/>
            <a:ext cx="1041400" cy="338137"/>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マラキ</a:t>
            </a:r>
            <a:r>
              <a:rPr lang="ko-KR" altLang="en-US" sz="1600">
                <a:solidFill>
                  <a:schemeClr val="bg2"/>
                </a:solidFill>
                <a:latin typeface="ＭＳ Ｐゴシック" pitchFamily="34" charset="-128"/>
              </a:rPr>
              <a:t>4/5</a:t>
            </a:r>
            <a:endParaRPr lang="en-US" altLang="ja-JP" sz="1600">
              <a:solidFill>
                <a:schemeClr val="bg2"/>
              </a:solidFill>
              <a:latin typeface="ＭＳ Ｐゴシック" pitchFamily="34" charset="-128"/>
            </a:endParaRPr>
          </a:p>
        </p:txBody>
      </p:sp>
      <p:sp>
        <p:nvSpPr>
          <p:cNvPr id="372775" name="AutoShape 39"/>
          <p:cNvSpPr>
            <a:spLocks noChangeArrowheads="1"/>
          </p:cNvSpPr>
          <p:nvPr/>
        </p:nvSpPr>
        <p:spPr bwMode="auto">
          <a:xfrm>
            <a:off x="6332538" y="1490663"/>
            <a:ext cx="228600" cy="152400"/>
          </a:xfrm>
          <a:prstGeom prst="upArrow">
            <a:avLst>
              <a:gd name="adj1" fmla="val 50000"/>
              <a:gd name="adj2" fmla="val 25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72776" name="AutoShape 40"/>
          <p:cNvSpPr>
            <a:spLocks noChangeArrowheads="1"/>
          </p:cNvSpPr>
          <p:nvPr/>
        </p:nvSpPr>
        <p:spPr bwMode="auto">
          <a:xfrm>
            <a:off x="7700963" y="1490663"/>
            <a:ext cx="228600" cy="152400"/>
          </a:xfrm>
          <a:prstGeom prst="upArrow">
            <a:avLst>
              <a:gd name="adj1" fmla="val 50000"/>
              <a:gd name="adj2" fmla="val 250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61504" name="Oval 41"/>
          <p:cNvSpPr>
            <a:spLocks noChangeArrowheads="1"/>
          </p:cNvSpPr>
          <p:nvPr/>
        </p:nvSpPr>
        <p:spPr bwMode="auto">
          <a:xfrm>
            <a:off x="7480300" y="3516313"/>
            <a:ext cx="6096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雲</a:t>
            </a:r>
          </a:p>
        </p:txBody>
      </p:sp>
      <p:sp>
        <p:nvSpPr>
          <p:cNvPr id="361505" name="Oval 42"/>
          <p:cNvSpPr>
            <a:spLocks noChangeArrowheads="1"/>
          </p:cNvSpPr>
          <p:nvPr/>
        </p:nvSpPr>
        <p:spPr bwMode="auto">
          <a:xfrm>
            <a:off x="7480300" y="3865563"/>
            <a:ext cx="6096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肉身</a:t>
            </a:r>
          </a:p>
        </p:txBody>
      </p:sp>
      <p:sp>
        <p:nvSpPr>
          <p:cNvPr id="361506" name="AutoShape 43"/>
          <p:cNvSpPr>
            <a:spLocks/>
          </p:cNvSpPr>
          <p:nvPr/>
        </p:nvSpPr>
        <p:spPr bwMode="auto">
          <a:xfrm>
            <a:off x="785813" y="1281113"/>
            <a:ext cx="46037" cy="568325"/>
          </a:xfrm>
          <a:prstGeom prst="leftBrace">
            <a:avLst>
              <a:gd name="adj1" fmla="val 58010"/>
              <a:gd name="adj2" fmla="val 50000"/>
            </a:avLst>
          </a:prstGeom>
          <a:noFill/>
          <a:ln w="19050">
            <a:solidFill>
              <a:schemeClr val="bg2"/>
            </a:solidFill>
            <a:round/>
            <a:headEnd/>
            <a:tailEnd/>
          </a:ln>
        </p:spPr>
        <p:txBody>
          <a:bodyPr wrap="none" anchor="ctr"/>
          <a:lstStyle/>
          <a:p>
            <a:pPr latinLnBrk="0"/>
            <a:endParaRPr lang="ja-JP" altLang="en-US"/>
          </a:p>
        </p:txBody>
      </p:sp>
      <p:sp>
        <p:nvSpPr>
          <p:cNvPr id="361507" name="Oval 44"/>
          <p:cNvSpPr>
            <a:spLocks noChangeArrowheads="1"/>
          </p:cNvSpPr>
          <p:nvPr/>
        </p:nvSpPr>
        <p:spPr bwMode="auto">
          <a:xfrm>
            <a:off x="7286625" y="5068888"/>
            <a:ext cx="6096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雲</a:t>
            </a:r>
          </a:p>
        </p:txBody>
      </p:sp>
      <p:sp>
        <p:nvSpPr>
          <p:cNvPr id="361508" name="Oval 45"/>
          <p:cNvSpPr>
            <a:spLocks noChangeArrowheads="1"/>
          </p:cNvSpPr>
          <p:nvPr/>
        </p:nvSpPr>
        <p:spPr bwMode="auto">
          <a:xfrm>
            <a:off x="7277100" y="5416550"/>
            <a:ext cx="6096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肉身</a:t>
            </a:r>
          </a:p>
        </p:txBody>
      </p:sp>
      <p:sp>
        <p:nvSpPr>
          <p:cNvPr id="361509" name="Oval 46"/>
          <p:cNvSpPr>
            <a:spLocks noChangeArrowheads="1"/>
          </p:cNvSpPr>
          <p:nvPr/>
        </p:nvSpPr>
        <p:spPr bwMode="auto">
          <a:xfrm>
            <a:off x="4314825" y="1225550"/>
            <a:ext cx="1447800" cy="685800"/>
          </a:xfrm>
          <a:prstGeom prst="ellipse">
            <a:avLst/>
          </a:prstGeom>
          <a:solidFill>
            <a:srgbClr val="0000FF"/>
          </a:solidFill>
          <a:ln w="19050">
            <a:solidFill>
              <a:schemeClr val="bg2"/>
            </a:solidFill>
            <a:round/>
            <a:headEnd/>
            <a:tailEnd/>
          </a:ln>
        </p:spPr>
        <p:txBody>
          <a:bodyPr wrap="none" anchor="ctr"/>
          <a:lstStyle/>
          <a:p>
            <a:pPr algn="ctr" latinLnBrk="0"/>
            <a:r>
              <a:rPr lang="ja-JP" altLang="en-US" sz="2400">
                <a:latin typeface="ＭＳ Ｐゴシック" pitchFamily="34" charset="-128"/>
              </a:rPr>
              <a:t>「聖書観」</a:t>
            </a:r>
          </a:p>
        </p:txBody>
      </p:sp>
      <p:sp>
        <p:nvSpPr>
          <p:cNvPr id="361510" name="テキスト ボックス 46"/>
          <p:cNvSpPr txBox="1">
            <a:spLocks noChangeArrowheads="1"/>
          </p:cNvSpPr>
          <p:nvPr/>
        </p:nvSpPr>
        <p:spPr bwMode="auto">
          <a:xfrm>
            <a:off x="6657975" y="579438"/>
            <a:ext cx="357188" cy="915987"/>
          </a:xfrm>
          <a:prstGeom prst="rect">
            <a:avLst/>
          </a:prstGeom>
          <a:noFill/>
          <a:ln w="9525">
            <a:noFill/>
            <a:miter lim="800000"/>
            <a:headEnd/>
            <a:tailEnd/>
          </a:ln>
        </p:spPr>
        <p:txBody>
          <a:bodyPr>
            <a:spAutoFit/>
          </a:bodyPr>
          <a:lstStyle/>
          <a:p>
            <a:pPr algn="ctr" latinLnBrk="0"/>
            <a:r>
              <a:rPr lang="ja-JP" altLang="en-US" sz="1800">
                <a:solidFill>
                  <a:schemeClr val="bg2"/>
                </a:solidFill>
              </a:rPr>
              <a:t>Ｘ</a:t>
            </a:r>
            <a:endParaRPr lang="en-US" altLang="ja-JP" sz="1800">
              <a:solidFill>
                <a:schemeClr val="bg2"/>
              </a:solidFill>
            </a:endParaRPr>
          </a:p>
          <a:p>
            <a:pPr algn="ctr" latinLnBrk="0"/>
            <a:r>
              <a:rPr lang="ja-JP" altLang="en-US" sz="1800">
                <a:solidFill>
                  <a:schemeClr val="bg2"/>
                </a:solidFill>
              </a:rPr>
              <a:t>Ｘ</a:t>
            </a:r>
            <a:endParaRPr lang="en-US" altLang="ja-JP" sz="1800">
              <a:solidFill>
                <a:schemeClr val="bg2"/>
              </a:solidFill>
            </a:endParaRPr>
          </a:p>
          <a:p>
            <a:pPr algn="ctr" latinLnBrk="0"/>
            <a:r>
              <a:rPr lang="ja-JP" altLang="en-US" sz="1800">
                <a:solidFill>
                  <a:schemeClr val="bg2"/>
                </a:solidFill>
              </a:rPr>
              <a:t>Ｘ</a:t>
            </a:r>
          </a:p>
        </p:txBody>
      </p:sp>
      <p:sp>
        <p:nvSpPr>
          <p:cNvPr id="361511" name="Line 11"/>
          <p:cNvSpPr>
            <a:spLocks noChangeShapeType="1"/>
          </p:cNvSpPr>
          <p:nvPr/>
        </p:nvSpPr>
        <p:spPr bwMode="auto">
          <a:xfrm>
            <a:off x="5894388" y="3959225"/>
            <a:ext cx="0" cy="1223963"/>
          </a:xfrm>
          <a:prstGeom prst="line">
            <a:avLst/>
          </a:prstGeom>
          <a:noFill/>
          <a:ln w="38100">
            <a:solidFill>
              <a:schemeClr val="bg2"/>
            </a:solidFill>
            <a:round/>
            <a:headEnd/>
            <a:tailEnd type="triangle" w="med" len="med"/>
          </a:ln>
        </p:spPr>
        <p:txBody>
          <a:bodyPr/>
          <a:lstStyle/>
          <a:p>
            <a:endParaRPr lang="ko-KR" altLang="en-US"/>
          </a:p>
        </p:txBody>
      </p:sp>
      <p:sp>
        <p:nvSpPr>
          <p:cNvPr id="361512" name="AutoShape 28"/>
          <p:cNvSpPr>
            <a:spLocks/>
          </p:cNvSpPr>
          <p:nvPr/>
        </p:nvSpPr>
        <p:spPr bwMode="auto">
          <a:xfrm>
            <a:off x="6372225" y="5124450"/>
            <a:ext cx="133350" cy="549275"/>
          </a:xfrm>
          <a:prstGeom prst="leftBrace">
            <a:avLst>
              <a:gd name="adj1" fmla="val 22979"/>
              <a:gd name="adj2" fmla="val 50000"/>
            </a:avLst>
          </a:prstGeom>
          <a:noFill/>
          <a:ln w="19050">
            <a:solidFill>
              <a:schemeClr val="bg2"/>
            </a:solidFill>
            <a:round/>
            <a:headEnd/>
            <a:tailEnd/>
          </a:ln>
        </p:spPr>
        <p:txBody>
          <a:bodyPr wrap="none" anchor="ctr"/>
          <a:lstStyle/>
          <a:p>
            <a:pPr latinLnBrk="0"/>
            <a:endParaRPr lang="ja-JP" altLang="en-US"/>
          </a:p>
        </p:txBody>
      </p:sp>
      <p:sp>
        <p:nvSpPr>
          <p:cNvPr id="361513" name="Freeform 16"/>
          <p:cNvSpPr>
            <a:spLocks/>
          </p:cNvSpPr>
          <p:nvPr/>
        </p:nvSpPr>
        <p:spPr bwMode="auto">
          <a:xfrm>
            <a:off x="571500" y="4000500"/>
            <a:ext cx="1643063" cy="1428750"/>
          </a:xfrm>
          <a:custGeom>
            <a:avLst/>
            <a:gdLst>
              <a:gd name="T0" fmla="*/ 2147483647 w 895"/>
              <a:gd name="T1" fmla="*/ 0 h 1193"/>
              <a:gd name="T2" fmla="*/ 2147483647 w 895"/>
              <a:gd name="T3" fmla="*/ 2147483647 h 1193"/>
              <a:gd name="T4" fmla="*/ 2147483647 w 895"/>
              <a:gd name="T5" fmla="*/ 2147483647 h 1193"/>
              <a:gd name="T6" fmla="*/ 2147483647 w 895"/>
              <a:gd name="T7" fmla="*/ 2147483647 h 1193"/>
              <a:gd name="T8" fmla="*/ 2147483647 w 895"/>
              <a:gd name="T9" fmla="*/ 2147483647 h 1193"/>
              <a:gd name="T10" fmla="*/ 2147483647 w 895"/>
              <a:gd name="T11" fmla="*/ 2147483647 h 1193"/>
              <a:gd name="T12" fmla="*/ 2147483647 w 895"/>
              <a:gd name="T13" fmla="*/ 2147483647 h 1193"/>
              <a:gd name="T14" fmla="*/ 2147483647 w 895"/>
              <a:gd name="T15" fmla="*/ 2147483647 h 1193"/>
              <a:gd name="T16" fmla="*/ 2147483647 w 895"/>
              <a:gd name="T17" fmla="*/ 2147483647 h 1193"/>
              <a:gd name="T18" fmla="*/ 2147483647 w 895"/>
              <a:gd name="T19" fmla="*/ 2147483647 h 1193"/>
              <a:gd name="T20" fmla="*/ 2147483647 w 895"/>
              <a:gd name="T21" fmla="*/ 2147483647 h 1193"/>
              <a:gd name="T22" fmla="*/ 2147483647 w 895"/>
              <a:gd name="T23" fmla="*/ 2147483647 h 1193"/>
              <a:gd name="T24" fmla="*/ 2147483647 w 895"/>
              <a:gd name="T25" fmla="*/ 2147483647 h 1193"/>
              <a:gd name="T26" fmla="*/ 2147483647 w 895"/>
              <a:gd name="T27" fmla="*/ 2147483647 h 1193"/>
              <a:gd name="T28" fmla="*/ 2147483647 w 895"/>
              <a:gd name="T29" fmla="*/ 2147483647 h 1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5"/>
              <a:gd name="T46" fmla="*/ 0 h 1193"/>
              <a:gd name="T47" fmla="*/ 895 w 895"/>
              <a:gd name="T48" fmla="*/ 1193 h 1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5" h="1193">
                <a:moveTo>
                  <a:pt x="895" y="0"/>
                </a:moveTo>
                <a:cubicBezTo>
                  <a:pt x="886" y="9"/>
                  <a:pt x="880" y="21"/>
                  <a:pt x="869" y="26"/>
                </a:cubicBezTo>
                <a:cubicBezTo>
                  <a:pt x="839" y="41"/>
                  <a:pt x="794" y="34"/>
                  <a:pt x="773" y="61"/>
                </a:cubicBezTo>
                <a:cubicBezTo>
                  <a:pt x="747" y="94"/>
                  <a:pt x="763" y="145"/>
                  <a:pt x="747" y="183"/>
                </a:cubicBezTo>
                <a:cubicBezTo>
                  <a:pt x="741" y="196"/>
                  <a:pt x="722" y="199"/>
                  <a:pt x="712" y="209"/>
                </a:cubicBezTo>
                <a:cubicBezTo>
                  <a:pt x="631" y="290"/>
                  <a:pt x="744" y="201"/>
                  <a:pt x="651" y="270"/>
                </a:cubicBezTo>
                <a:cubicBezTo>
                  <a:pt x="642" y="302"/>
                  <a:pt x="640" y="336"/>
                  <a:pt x="625" y="366"/>
                </a:cubicBezTo>
                <a:cubicBezTo>
                  <a:pt x="618" y="379"/>
                  <a:pt x="600" y="382"/>
                  <a:pt x="590" y="393"/>
                </a:cubicBezTo>
                <a:cubicBezTo>
                  <a:pt x="514" y="471"/>
                  <a:pt x="617" y="388"/>
                  <a:pt x="529" y="454"/>
                </a:cubicBezTo>
                <a:cubicBezTo>
                  <a:pt x="520" y="486"/>
                  <a:pt x="518" y="520"/>
                  <a:pt x="503" y="550"/>
                </a:cubicBezTo>
                <a:cubicBezTo>
                  <a:pt x="489" y="578"/>
                  <a:pt x="411" y="607"/>
                  <a:pt x="381" y="637"/>
                </a:cubicBezTo>
                <a:cubicBezTo>
                  <a:pt x="369" y="678"/>
                  <a:pt x="378" y="732"/>
                  <a:pt x="346" y="759"/>
                </a:cubicBezTo>
                <a:cubicBezTo>
                  <a:pt x="307" y="792"/>
                  <a:pt x="230" y="755"/>
                  <a:pt x="197" y="794"/>
                </a:cubicBezTo>
                <a:cubicBezTo>
                  <a:pt x="157" y="841"/>
                  <a:pt x="199" y="927"/>
                  <a:pt x="162" y="977"/>
                </a:cubicBezTo>
                <a:cubicBezTo>
                  <a:pt x="0" y="1193"/>
                  <a:pt x="40" y="786"/>
                  <a:pt x="40" y="1126"/>
                </a:cubicBezTo>
              </a:path>
            </a:pathLst>
          </a:custGeom>
          <a:noFill/>
          <a:ln w="38100">
            <a:solidFill>
              <a:schemeClr val="bg2"/>
            </a:solidFill>
            <a:round/>
            <a:headEnd type="triangle" w="med" len="med"/>
            <a:tailEnd/>
          </a:ln>
        </p:spPr>
        <p:txBody>
          <a:bodyPr/>
          <a:lstStyle/>
          <a:p>
            <a:endParaRPr lang="ko-KR" altLang="en-US"/>
          </a:p>
        </p:txBody>
      </p:sp>
      <p:sp>
        <p:nvSpPr>
          <p:cNvPr id="361514" name="Text Box 21"/>
          <p:cNvSpPr txBox="1">
            <a:spLocks noChangeArrowheads="1"/>
          </p:cNvSpPr>
          <p:nvPr/>
        </p:nvSpPr>
        <p:spPr bwMode="auto">
          <a:xfrm>
            <a:off x="5921375" y="4429125"/>
            <a:ext cx="388938" cy="336550"/>
          </a:xfrm>
          <a:prstGeom prst="rect">
            <a:avLst/>
          </a:prstGeom>
          <a:noFill/>
          <a:ln w="9525">
            <a:noFill/>
            <a:miter lim="800000"/>
            <a:headEnd/>
            <a:tailEnd/>
          </a:ln>
        </p:spPr>
        <p:txBody>
          <a:bodyPr wrap="none">
            <a:spAutoFit/>
          </a:bodyPr>
          <a:lstStyle/>
          <a:p>
            <a:pPr latinLnBrk="0"/>
            <a:r>
              <a:rPr lang="ja-JP" altLang="en-US" sz="1600">
                <a:solidFill>
                  <a:srgbClr val="CC0000"/>
                </a:solidFill>
                <a:latin typeface="ＭＳ Ｐゴシック" pitchFamily="34" charset="-128"/>
              </a:rPr>
              <a:t>雲</a:t>
            </a:r>
            <a:endParaRPr lang="ko-KR" altLang="en-US" sz="1600">
              <a:solidFill>
                <a:srgbClr val="CC0000"/>
              </a:solidFill>
              <a:latin typeface="ＭＳ Ｐゴシック" pitchFamily="34" charset="-128"/>
            </a:endParaRPr>
          </a:p>
        </p:txBody>
      </p:sp>
      <p:sp>
        <p:nvSpPr>
          <p:cNvPr id="361515" name="Oval 6"/>
          <p:cNvSpPr>
            <a:spLocks noChangeArrowheads="1"/>
          </p:cNvSpPr>
          <p:nvPr/>
        </p:nvSpPr>
        <p:spPr bwMode="auto">
          <a:xfrm>
            <a:off x="5545138" y="3657600"/>
            <a:ext cx="720725" cy="36036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イエス</a:t>
            </a:r>
            <a:endParaRPr lang="ko-KR" altLang="en-US" sz="2000">
              <a:solidFill>
                <a:schemeClr val="bg2"/>
              </a:solidFill>
              <a:latin typeface="ＭＳ Ｐゴシック" pitchFamily="34" charset="-128"/>
            </a:endParaRPr>
          </a:p>
        </p:txBody>
      </p:sp>
      <p:sp>
        <p:nvSpPr>
          <p:cNvPr id="361516" name="Oval 9"/>
          <p:cNvSpPr>
            <a:spLocks noChangeArrowheads="1"/>
          </p:cNvSpPr>
          <p:nvPr/>
        </p:nvSpPr>
        <p:spPr bwMode="auto">
          <a:xfrm>
            <a:off x="2141538" y="3659188"/>
            <a:ext cx="720725" cy="360362"/>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エリヤ</a:t>
            </a:r>
            <a:endParaRPr lang="ko-KR" altLang="en-US" sz="2000">
              <a:solidFill>
                <a:schemeClr val="bg2"/>
              </a:solidFill>
              <a:latin typeface="ＭＳ Ｐゴシック" pitchFamily="34" charset="-128"/>
            </a:endParaRPr>
          </a:p>
        </p:txBody>
      </p:sp>
      <p:sp>
        <p:nvSpPr>
          <p:cNvPr id="361517" name="Oval 10"/>
          <p:cNvSpPr>
            <a:spLocks noChangeArrowheads="1"/>
          </p:cNvSpPr>
          <p:nvPr/>
        </p:nvSpPr>
        <p:spPr bwMode="auto">
          <a:xfrm>
            <a:off x="3508375" y="3659188"/>
            <a:ext cx="720725" cy="360362"/>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メシヤ</a:t>
            </a:r>
            <a:endParaRPr lang="ko-KR" altLang="en-US" sz="2000">
              <a:solidFill>
                <a:schemeClr val="bg2"/>
              </a:solidFill>
              <a:latin typeface="ＭＳ Ｐゴシック" pitchFamily="34" charset="-128"/>
            </a:endParaRPr>
          </a:p>
        </p:txBody>
      </p:sp>
      <p:sp>
        <p:nvSpPr>
          <p:cNvPr id="361518" name="Oval 7"/>
          <p:cNvSpPr>
            <a:spLocks noChangeArrowheads="1"/>
          </p:cNvSpPr>
          <p:nvPr/>
        </p:nvSpPr>
        <p:spPr bwMode="auto">
          <a:xfrm>
            <a:off x="3508375" y="5219700"/>
            <a:ext cx="720725" cy="36036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イエス</a:t>
            </a:r>
            <a:endParaRPr lang="ko-KR" altLang="en-US"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1"/>
          </p:nvPr>
        </p:nvSpPr>
        <p:spPr>
          <a:xfrm>
            <a:off x="395288" y="188913"/>
            <a:ext cx="8748712" cy="5907087"/>
          </a:xfrm>
        </p:spPr>
        <p:txBody>
          <a:bodyPr/>
          <a:lstStyle/>
          <a:p>
            <a:pPr>
              <a:lnSpc>
                <a:spcPct val="90000"/>
              </a:lnSpc>
              <a:buFontTx/>
              <a:buNone/>
            </a:pPr>
            <a:r>
              <a:rPr lang="ja-JP" altLang="en-US" b="1" smtClean="0">
                <a:solidFill>
                  <a:schemeClr val="bg2"/>
                </a:solidFill>
              </a:rPr>
              <a:t>（４）神</a:t>
            </a:r>
          </a:p>
          <a:p>
            <a:pPr>
              <a:lnSpc>
                <a:spcPct val="90000"/>
              </a:lnSpc>
              <a:buFontTx/>
              <a:buNone/>
            </a:pPr>
            <a:r>
              <a:rPr lang="ja-JP" altLang="en-US" sz="2800" b="1" smtClean="0">
                <a:solidFill>
                  <a:schemeClr val="bg2"/>
                </a:solidFill>
                <a:latin typeface="ＭＳ Ｐゴシック" pitchFamily="34" charset="-128"/>
              </a:rPr>
              <a:t>　</a:t>
            </a:r>
            <a:r>
              <a:rPr lang="ja-JP" altLang="en-US" sz="2400" smtClean="0">
                <a:solidFill>
                  <a:schemeClr val="bg2"/>
                </a:solidFill>
                <a:latin typeface="ＭＳ Ｐゴシック" pitchFamily="34" charset="-128"/>
              </a:rPr>
              <a:t>①心情、真の愛の本体</a:t>
            </a:r>
          </a:p>
          <a:p>
            <a:pPr>
              <a:lnSpc>
                <a:spcPct val="90000"/>
              </a:lnSpc>
              <a:buFontTx/>
              <a:buNone/>
            </a:pPr>
            <a:r>
              <a:rPr lang="ja-JP" altLang="en-US" sz="2400" smtClean="0">
                <a:solidFill>
                  <a:schemeClr val="bg2"/>
                </a:solidFill>
                <a:latin typeface="ＭＳ Ｐゴシック" pitchFamily="34" charset="-128"/>
              </a:rPr>
              <a:t>　②知情意、真美善の本体</a:t>
            </a:r>
          </a:p>
          <a:p>
            <a:pPr>
              <a:lnSpc>
                <a:spcPct val="90000"/>
              </a:lnSpc>
              <a:buFontTx/>
              <a:buNone/>
            </a:pPr>
            <a:r>
              <a:rPr lang="ja-JP" altLang="en-US" sz="2400" smtClean="0">
                <a:solidFill>
                  <a:schemeClr val="bg2"/>
                </a:solidFill>
                <a:latin typeface="ＭＳ Ｐゴシック" pitchFamily="34" charset="-128"/>
              </a:rPr>
              <a:t>　③原理、法度、秩序の根源となられる原理の本体</a:t>
            </a:r>
          </a:p>
          <a:p>
            <a:pPr>
              <a:lnSpc>
                <a:spcPct val="90000"/>
              </a:lnSpc>
              <a:buFontTx/>
              <a:buNone/>
            </a:pPr>
            <a:r>
              <a:rPr lang="ja-JP" altLang="en-US" sz="2400" smtClean="0">
                <a:solidFill>
                  <a:schemeClr val="bg2"/>
                </a:solidFill>
                <a:latin typeface="ＭＳ Ｐゴシック" pitchFamily="34" charset="-128"/>
              </a:rPr>
              <a:t>　④真の愛、真の生命、真の血統の根源となる絶対性の本体</a:t>
            </a:r>
          </a:p>
          <a:p>
            <a:pPr>
              <a:lnSpc>
                <a:spcPct val="90000"/>
              </a:lnSpc>
              <a:buFontTx/>
              <a:buNone/>
            </a:pPr>
            <a:r>
              <a:rPr lang="ja-JP" altLang="en-US" sz="2400" smtClean="0">
                <a:solidFill>
                  <a:schemeClr val="bg2"/>
                </a:solidFill>
                <a:latin typeface="ＭＳ Ｐゴシック" pitchFamily="34" charset="-128"/>
              </a:rPr>
              <a:t>　⑤良心の主体</a:t>
            </a:r>
          </a:p>
          <a:p>
            <a:pPr>
              <a:lnSpc>
                <a:spcPct val="90000"/>
              </a:lnSpc>
              <a:buFontTx/>
              <a:buNone/>
            </a:pPr>
            <a:r>
              <a:rPr lang="ja-JP" altLang="en-US" sz="2400" smtClean="0">
                <a:solidFill>
                  <a:schemeClr val="bg2"/>
                </a:solidFill>
                <a:latin typeface="ＭＳ Ｐゴシック" pitchFamily="34" charset="-128"/>
              </a:rPr>
              <a:t>　⑥生命の本体（根源者）</a:t>
            </a:r>
          </a:p>
          <a:p>
            <a:pPr>
              <a:lnSpc>
                <a:spcPct val="90000"/>
              </a:lnSpc>
              <a:buFontTx/>
              <a:buNone/>
            </a:pPr>
            <a:r>
              <a:rPr lang="ja-JP" altLang="en-US" sz="2400" smtClean="0">
                <a:solidFill>
                  <a:schemeClr val="bg2"/>
                </a:solidFill>
                <a:latin typeface="ＭＳ Ｐゴシック" pitchFamily="34" charset="-128"/>
              </a:rPr>
              <a:t>　⑦絶対、唯一、不変、永遠、自存者、偏在性</a:t>
            </a:r>
            <a:endParaRPr lang="en-US" altLang="ja-JP" sz="2400" smtClean="0">
              <a:solidFill>
                <a:schemeClr val="bg2"/>
              </a:solidFill>
              <a:latin typeface="ＭＳ Ｐゴシック" pitchFamily="34" charset="-128"/>
            </a:endParaRPr>
          </a:p>
          <a:p>
            <a:pPr>
              <a:lnSpc>
                <a:spcPct val="90000"/>
              </a:lnSpc>
              <a:buFontTx/>
              <a:buNone/>
            </a:pPr>
            <a:r>
              <a:rPr lang="ja-JP" altLang="en-US" sz="2400" smtClean="0">
                <a:solidFill>
                  <a:schemeClr val="bg2"/>
                </a:solidFill>
                <a:latin typeface="ＭＳ Ｐゴシック" pitchFamily="34" charset="-128"/>
              </a:rPr>
              <a:t>　⑧夜の神様、昼の神様、万王の王神様、真の父母</a:t>
            </a:r>
          </a:p>
          <a:p>
            <a:pPr>
              <a:lnSpc>
                <a:spcPct val="90000"/>
              </a:lnSpc>
              <a:buFontTx/>
              <a:buNone/>
            </a:pPr>
            <a:r>
              <a:rPr lang="ja-JP" altLang="en-US" sz="2400" smtClean="0">
                <a:solidFill>
                  <a:schemeClr val="bg2"/>
                </a:solidFill>
                <a:latin typeface="ＭＳ Ｐゴシック" pitchFamily="34" charset="-128"/>
              </a:rPr>
              <a:t>　　　</a:t>
            </a:r>
            <a:r>
              <a:rPr lang="ja-JP" altLang="en-US" sz="2400" smtClean="0">
                <a:solidFill>
                  <a:srgbClr val="CC0000"/>
                </a:solidFill>
                <a:latin typeface="ＭＳ Ｐゴシック" pitchFamily="34" charset="-128"/>
              </a:rPr>
              <a:t>無限大の霊、無限大の力としておられる（力の本体）</a:t>
            </a:r>
          </a:p>
          <a:p>
            <a:pPr>
              <a:lnSpc>
                <a:spcPct val="90000"/>
              </a:lnSpc>
              <a:buFontTx/>
              <a:buNone/>
            </a:pPr>
            <a:endParaRPr lang="ja-JP" altLang="en-US" sz="2400" smtClean="0">
              <a:solidFill>
                <a:srgbClr val="CC0000"/>
              </a:solidFill>
              <a:latin typeface="ＭＳ Ｐゴシック" pitchFamily="34" charset="-128"/>
            </a:endParaRPr>
          </a:p>
          <a:p>
            <a:pPr>
              <a:lnSpc>
                <a:spcPct val="90000"/>
              </a:lnSpc>
              <a:buFontTx/>
              <a:buNone/>
            </a:pPr>
            <a:r>
              <a:rPr lang="ja-JP" altLang="en-US" sz="2400" smtClean="0">
                <a:solidFill>
                  <a:schemeClr val="bg2"/>
                </a:solidFill>
                <a:latin typeface="ＭＳ Ｐゴシック" pitchFamily="34" charset="-128"/>
              </a:rPr>
              <a:t>　　・神様は私の父、私の父母</a:t>
            </a:r>
            <a:r>
              <a:rPr lang="ja-JP" altLang="en-US" sz="2000" b="1" smtClean="0">
                <a:solidFill>
                  <a:schemeClr val="bg2"/>
                </a:solidFill>
                <a:latin typeface="ＭＳ Ｐゴシック" pitchFamily="34" charset="-128"/>
              </a:rPr>
              <a:t>（心情、真の愛、人格、絶対性）</a:t>
            </a:r>
          </a:p>
          <a:p>
            <a:pPr>
              <a:lnSpc>
                <a:spcPct val="90000"/>
              </a:lnSpc>
              <a:buFontTx/>
              <a:buNone/>
            </a:pPr>
            <a:r>
              <a:rPr lang="ja-JP" altLang="en-US" sz="2400" smtClean="0">
                <a:solidFill>
                  <a:schemeClr val="bg2"/>
                </a:solidFill>
                <a:latin typeface="ＭＳ Ｐゴシック" pitchFamily="34" charset="-128"/>
              </a:rPr>
              <a:t>　　・私は神様の子女</a:t>
            </a:r>
            <a:r>
              <a:rPr lang="ja-JP" altLang="en-US" sz="2000" b="1" smtClean="0">
                <a:solidFill>
                  <a:schemeClr val="bg2"/>
                </a:solidFill>
                <a:latin typeface="ＭＳ Ｐゴシック" pitchFamily="34" charset="-128"/>
              </a:rPr>
              <a:t>：（心情、真の愛、人格、絶対性）</a:t>
            </a:r>
          </a:p>
          <a:p>
            <a:pPr>
              <a:lnSpc>
                <a:spcPct val="90000"/>
              </a:lnSpc>
              <a:buFontTx/>
              <a:buNone/>
            </a:pPr>
            <a:r>
              <a:rPr lang="ja-JP" altLang="en-US" sz="2000" smtClean="0">
                <a:solidFill>
                  <a:schemeClr val="bg2"/>
                </a:solidFill>
                <a:latin typeface="ＭＳ Ｐゴシック" pitchFamily="34" charset="-128"/>
              </a:rPr>
              <a:t>　　　　</a:t>
            </a:r>
            <a:r>
              <a:rPr lang="ja-JP" altLang="en-US" sz="2400" smtClean="0">
                <a:solidFill>
                  <a:schemeClr val="bg2"/>
                </a:solidFill>
                <a:latin typeface="ＭＳ Ｐゴシック" pitchFamily="34" charset="-128"/>
              </a:rPr>
              <a:t>➭観念ではなく心情で侍り、仕えて生きなければならない</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p:cNvCxnSpPr/>
          <p:nvPr/>
        </p:nvCxnSpPr>
        <p:spPr>
          <a:xfrm>
            <a:off x="3152775" y="1104900"/>
            <a:ext cx="2214563"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462338" y="1143000"/>
            <a:ext cx="1928812" cy="121443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2559844" y="1928019"/>
            <a:ext cx="1857375"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63524" name="Oval 5"/>
          <p:cNvSpPr>
            <a:spLocks noChangeArrowheads="1"/>
          </p:cNvSpPr>
          <p:nvPr/>
        </p:nvSpPr>
        <p:spPr bwMode="auto">
          <a:xfrm>
            <a:off x="1676400" y="1763713"/>
            <a:ext cx="936625" cy="576262"/>
          </a:xfrm>
          <a:prstGeom prst="ellipse">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雲</a:t>
            </a:r>
            <a:endParaRPr lang="ko-KR" altLang="en-US" sz="2400">
              <a:solidFill>
                <a:schemeClr val="bg2"/>
              </a:solidFill>
              <a:latin typeface="ＭＳ Ｐゴシック" pitchFamily="34" charset="-128"/>
            </a:endParaRPr>
          </a:p>
        </p:txBody>
      </p:sp>
      <p:sp>
        <p:nvSpPr>
          <p:cNvPr id="363525" name="Oval 21"/>
          <p:cNvSpPr>
            <a:spLocks noChangeArrowheads="1"/>
          </p:cNvSpPr>
          <p:nvPr/>
        </p:nvSpPr>
        <p:spPr bwMode="auto">
          <a:xfrm>
            <a:off x="2701925" y="1890713"/>
            <a:ext cx="1600200" cy="1524000"/>
          </a:xfrm>
          <a:prstGeom prst="ellipse">
            <a:avLst/>
          </a:prstGeom>
          <a:solidFill>
            <a:schemeClr val="tx1"/>
          </a:solidFill>
          <a:ln w="19050">
            <a:solidFill>
              <a:schemeClr val="bg2"/>
            </a:solidFill>
            <a:round/>
            <a:headEnd/>
            <a:tailEnd/>
          </a:ln>
        </p:spPr>
        <p:txBody>
          <a:bodyPr wrap="none" anchor="ctr"/>
          <a:lstStyle/>
          <a:p>
            <a:pPr latinLnBrk="0"/>
            <a:endParaRPr lang="ja-JP" altLang="en-US"/>
          </a:p>
        </p:txBody>
      </p:sp>
      <p:sp>
        <p:nvSpPr>
          <p:cNvPr id="363526" name="Oval 22"/>
          <p:cNvSpPr>
            <a:spLocks noChangeArrowheads="1"/>
          </p:cNvSpPr>
          <p:nvPr/>
        </p:nvSpPr>
        <p:spPr bwMode="auto">
          <a:xfrm>
            <a:off x="4567238" y="1662113"/>
            <a:ext cx="1600200" cy="1524000"/>
          </a:xfrm>
          <a:prstGeom prst="ellipse">
            <a:avLst/>
          </a:prstGeom>
          <a:solidFill>
            <a:schemeClr val="tx1"/>
          </a:solidFill>
          <a:ln w="19050">
            <a:solidFill>
              <a:schemeClr val="bg2"/>
            </a:solidFill>
            <a:round/>
            <a:headEnd/>
            <a:tailEnd/>
          </a:ln>
        </p:spPr>
        <p:txBody>
          <a:bodyPr wrap="none" anchor="ctr"/>
          <a:lstStyle/>
          <a:p>
            <a:pPr latinLnBrk="0"/>
            <a:endParaRPr lang="ja-JP" altLang="en-US"/>
          </a:p>
        </p:txBody>
      </p:sp>
      <p:sp>
        <p:nvSpPr>
          <p:cNvPr id="363527" name="Text Box 3"/>
          <p:cNvSpPr txBox="1">
            <a:spLocks noChangeArrowheads="1"/>
          </p:cNvSpPr>
          <p:nvPr/>
        </p:nvSpPr>
        <p:spPr bwMode="auto">
          <a:xfrm>
            <a:off x="285750" y="285750"/>
            <a:ext cx="36195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３） 聖書的に見て</a:t>
            </a:r>
          </a:p>
        </p:txBody>
      </p:sp>
      <p:sp>
        <p:nvSpPr>
          <p:cNvPr id="363528" name="Text Box 6"/>
          <p:cNvSpPr txBox="1">
            <a:spLocks noChangeArrowheads="1"/>
          </p:cNvSpPr>
          <p:nvPr/>
        </p:nvSpPr>
        <p:spPr bwMode="auto">
          <a:xfrm>
            <a:off x="2949575" y="2084388"/>
            <a:ext cx="110490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「人々」</a:t>
            </a:r>
          </a:p>
        </p:txBody>
      </p:sp>
      <p:sp>
        <p:nvSpPr>
          <p:cNvPr id="363529" name="Text Box 7"/>
          <p:cNvSpPr txBox="1">
            <a:spLocks noChangeArrowheads="1"/>
          </p:cNvSpPr>
          <p:nvPr/>
        </p:nvSpPr>
        <p:spPr bwMode="auto">
          <a:xfrm>
            <a:off x="5462588" y="879475"/>
            <a:ext cx="46513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a:t>
            </a:r>
          </a:p>
        </p:txBody>
      </p:sp>
      <p:sp>
        <p:nvSpPr>
          <p:cNvPr id="363530" name="Text Box 8"/>
          <p:cNvSpPr txBox="1">
            <a:spLocks noChangeArrowheads="1"/>
          </p:cNvSpPr>
          <p:nvPr/>
        </p:nvSpPr>
        <p:spPr bwMode="auto">
          <a:xfrm>
            <a:off x="1214438" y="762000"/>
            <a:ext cx="825500" cy="396875"/>
          </a:xfrm>
          <a:prstGeom prst="rect">
            <a:avLst/>
          </a:prstGeom>
          <a:noFill/>
          <a:ln w="9525">
            <a:noFill/>
            <a:miter lim="800000"/>
            <a:headEnd/>
            <a:tailEnd/>
          </a:ln>
        </p:spPr>
        <p:txBody>
          <a:bodyPr wrap="none">
            <a:spAutoFit/>
          </a:bodyPr>
          <a:lstStyle/>
          <a:p>
            <a:pPr latinLnBrk="0"/>
            <a:r>
              <a:rPr lang="ja-JP" altLang="en-US" sz="2000" u="sng">
                <a:solidFill>
                  <a:schemeClr val="bg2"/>
                </a:solidFill>
                <a:latin typeface="ＭＳ Ｐゴシック" pitchFamily="34" charset="-128"/>
              </a:rPr>
              <a:t>黙</a:t>
            </a:r>
            <a:r>
              <a:rPr lang="ko-KR" altLang="en-US" sz="2000" u="sng">
                <a:solidFill>
                  <a:schemeClr val="bg2"/>
                </a:solidFill>
                <a:latin typeface="ＭＳ Ｐゴシック" pitchFamily="34" charset="-128"/>
              </a:rPr>
              <a:t>1/7</a:t>
            </a:r>
          </a:p>
        </p:txBody>
      </p:sp>
      <p:sp>
        <p:nvSpPr>
          <p:cNvPr id="363531" name="Line 9"/>
          <p:cNvSpPr>
            <a:spLocks noChangeShapeType="1"/>
          </p:cNvSpPr>
          <p:nvPr/>
        </p:nvSpPr>
        <p:spPr bwMode="auto">
          <a:xfrm flipH="1">
            <a:off x="2524125" y="1143000"/>
            <a:ext cx="904875" cy="682625"/>
          </a:xfrm>
          <a:prstGeom prst="line">
            <a:avLst/>
          </a:prstGeom>
          <a:noFill/>
          <a:ln w="38100">
            <a:solidFill>
              <a:schemeClr val="bg2"/>
            </a:solidFill>
            <a:round/>
            <a:headEnd/>
            <a:tailEnd type="triangle" w="med" len="med"/>
          </a:ln>
        </p:spPr>
        <p:txBody>
          <a:bodyPr/>
          <a:lstStyle/>
          <a:p>
            <a:endParaRPr lang="ko-KR" altLang="en-US"/>
          </a:p>
        </p:txBody>
      </p:sp>
      <p:sp>
        <p:nvSpPr>
          <p:cNvPr id="363532" name="Text Box 13"/>
          <p:cNvSpPr txBox="1">
            <a:spLocks noChangeArrowheads="1"/>
          </p:cNvSpPr>
          <p:nvPr/>
        </p:nvSpPr>
        <p:spPr bwMode="auto">
          <a:xfrm>
            <a:off x="2484438" y="2452688"/>
            <a:ext cx="1943100" cy="534987"/>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全ての人</a:t>
            </a:r>
          </a:p>
          <a:p>
            <a:pPr algn="ctr" latinLnBrk="0"/>
            <a:r>
              <a:rPr lang="ja-JP" altLang="en-US" sz="1100">
                <a:solidFill>
                  <a:schemeClr val="bg2"/>
                </a:solidFill>
                <a:latin typeface="ＭＳ Ｐゴシック" pitchFamily="34" charset="-128"/>
              </a:rPr>
              <a:t>（黙</a:t>
            </a:r>
            <a:r>
              <a:rPr lang="en-US" altLang="ko-KR" sz="1100">
                <a:solidFill>
                  <a:schemeClr val="bg2"/>
                </a:solidFill>
                <a:latin typeface="ＭＳ Ｐゴシック" pitchFamily="34" charset="-128"/>
              </a:rPr>
              <a:t>3/3</a:t>
            </a:r>
            <a:r>
              <a:rPr lang="ja-JP" altLang="en-US" sz="1100">
                <a:solidFill>
                  <a:schemeClr val="bg2"/>
                </a:solidFill>
                <a:latin typeface="ＭＳ Ｐゴシック" pitchFamily="34" charset="-128"/>
              </a:rPr>
              <a:t>、ペテロ</a:t>
            </a:r>
            <a:r>
              <a:rPr lang="en-US" altLang="ja-JP" sz="1100">
                <a:solidFill>
                  <a:schemeClr val="bg2"/>
                </a:solidFill>
                <a:latin typeface="ＭＳ Ｐゴシック" pitchFamily="34" charset="-128"/>
              </a:rPr>
              <a:t>Ⅱ</a:t>
            </a:r>
            <a:r>
              <a:rPr lang="ko-KR" altLang="en-US" sz="1100">
                <a:solidFill>
                  <a:schemeClr val="bg2"/>
                </a:solidFill>
                <a:latin typeface="ＭＳ Ｐゴシック" pitchFamily="34" charset="-128"/>
              </a:rPr>
              <a:t>3/10</a:t>
            </a:r>
            <a:r>
              <a:rPr lang="ja-JP" altLang="en-US" sz="1100">
                <a:solidFill>
                  <a:schemeClr val="bg2"/>
                </a:solidFill>
                <a:latin typeface="ＭＳ Ｐゴシック" pitchFamily="34" charset="-128"/>
              </a:rPr>
              <a:t>）</a:t>
            </a:r>
            <a:endParaRPr lang="en-US" altLang="ko-KR" sz="1100">
              <a:solidFill>
                <a:schemeClr val="bg2"/>
              </a:solidFill>
              <a:latin typeface="ＭＳ Ｐゴシック" pitchFamily="34" charset="-128"/>
            </a:endParaRPr>
          </a:p>
        </p:txBody>
      </p:sp>
      <p:sp>
        <p:nvSpPr>
          <p:cNvPr id="363533" name="Text Box 14"/>
          <p:cNvSpPr txBox="1">
            <a:spLocks noChangeArrowheads="1"/>
          </p:cNvSpPr>
          <p:nvPr/>
        </p:nvSpPr>
        <p:spPr bwMode="auto">
          <a:xfrm>
            <a:off x="1219200" y="3525838"/>
            <a:ext cx="5848350" cy="2873375"/>
          </a:xfrm>
          <a:prstGeom prst="rect">
            <a:avLst/>
          </a:prstGeom>
          <a:noFill/>
          <a:ln w="9525">
            <a:noFill/>
            <a:miter lim="800000"/>
            <a:headEnd/>
            <a:tailEnd/>
          </a:ln>
        </p:spPr>
        <p:txBody>
          <a:bodyPr wrap="none">
            <a:spAutoFit/>
          </a:bodyPr>
          <a:lstStyle/>
          <a:p>
            <a:pPr latinLnBrk="0">
              <a:lnSpc>
                <a:spcPct val="114000"/>
              </a:lnSpc>
            </a:pPr>
            <a:r>
              <a:rPr lang="ja-JP" altLang="en-US" sz="2000">
                <a:solidFill>
                  <a:schemeClr val="bg2"/>
                </a:solidFill>
                <a:latin typeface="ＭＳ Ｐゴシック" pitchFamily="34" charset="-128"/>
              </a:rPr>
              <a:t>ルカ </a:t>
            </a:r>
            <a:r>
              <a:rPr lang="ko-KR" altLang="en-US" sz="2000">
                <a:solidFill>
                  <a:schemeClr val="bg2"/>
                </a:solidFill>
                <a:latin typeface="ＭＳ Ｐゴシック" pitchFamily="34" charset="-128"/>
              </a:rPr>
              <a:t>17/20</a:t>
            </a: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の国は見られる形で降りてくる </a:t>
            </a:r>
            <a:r>
              <a:rPr lang="en-US" altLang="ja-JP" sz="2000">
                <a:solidFill>
                  <a:schemeClr val="bg2"/>
                </a:solidFill>
                <a:latin typeface="ＭＳ Ｐゴシック" pitchFamily="34" charset="-128"/>
              </a:rPr>
              <a:t>Χ</a:t>
            </a:r>
            <a:endParaRPr lang="en-US" altLang="ko-KR"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ルカ </a:t>
            </a:r>
            <a:r>
              <a:rPr lang="ko-KR" altLang="en-US" sz="2000">
                <a:solidFill>
                  <a:schemeClr val="bg2"/>
                </a:solidFill>
                <a:latin typeface="ＭＳ Ｐゴシック" pitchFamily="34" charset="-128"/>
              </a:rPr>
              <a:t>17/2</a:t>
            </a:r>
            <a:r>
              <a:rPr lang="en-US" altLang="ja-JP" sz="2000">
                <a:solidFill>
                  <a:schemeClr val="bg2"/>
                </a:solidFill>
                <a:latin typeface="ＭＳ Ｐゴシック" pitchFamily="34" charset="-128"/>
              </a:rPr>
              <a:t>1</a:t>
            </a:r>
            <a:r>
              <a:rPr lang="ja-JP" altLang="en-US" sz="2000">
                <a:solidFill>
                  <a:schemeClr val="bg2"/>
                </a:solidFill>
                <a:latin typeface="ＭＳ Ｐゴシック" pitchFamily="34" charset="-128"/>
              </a:rPr>
              <a:t>　ここにある、あそこにあると言っても </a:t>
            </a:r>
            <a:r>
              <a:rPr lang="en-US" altLang="ja-JP" sz="2000">
                <a:solidFill>
                  <a:schemeClr val="bg2"/>
                </a:solidFill>
                <a:latin typeface="ＭＳ Ｐゴシック" pitchFamily="34" charset="-128"/>
              </a:rPr>
              <a:t>Χ</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ルカ </a:t>
            </a:r>
            <a:r>
              <a:rPr lang="ko-KR" altLang="en-US" sz="2000">
                <a:solidFill>
                  <a:schemeClr val="bg2"/>
                </a:solidFill>
                <a:latin typeface="ＭＳ Ｐゴシック" pitchFamily="34" charset="-128"/>
              </a:rPr>
              <a:t>17/2</a:t>
            </a:r>
            <a:r>
              <a:rPr lang="en-US" altLang="ja-JP" sz="2000">
                <a:solidFill>
                  <a:schemeClr val="bg2"/>
                </a:solidFill>
                <a:latin typeface="ＭＳ Ｐゴシック" pitchFamily="34" charset="-128"/>
              </a:rPr>
              <a:t>2</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人の子を一日でも見たいと</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願っても</a:t>
            </a:r>
            <a:r>
              <a:rPr lang="ko-KR"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Χ</a:t>
            </a:r>
          </a:p>
          <a:p>
            <a:pPr latinLnBrk="0">
              <a:lnSpc>
                <a:spcPct val="114000"/>
              </a:lnSpc>
            </a:pP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ルカ </a:t>
            </a:r>
            <a:r>
              <a:rPr lang="ko-KR" altLang="en-US" sz="2000">
                <a:solidFill>
                  <a:schemeClr val="bg2"/>
                </a:solidFill>
                <a:latin typeface="ＭＳ Ｐゴシック" pitchFamily="34" charset="-128"/>
              </a:rPr>
              <a:t>17/25 </a:t>
            </a:r>
            <a:r>
              <a:rPr lang="ja-JP" altLang="en-US" sz="2000">
                <a:solidFill>
                  <a:schemeClr val="bg2"/>
                </a:solidFill>
                <a:latin typeface="ＭＳ Ｐゴシック" pitchFamily="34" charset="-128"/>
              </a:rPr>
              <a:t>苦難を受け捨てられる</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マタイ </a:t>
            </a:r>
            <a:r>
              <a:rPr lang="en-US" altLang="ja-JP" sz="2000">
                <a:solidFill>
                  <a:schemeClr val="bg2"/>
                </a:solidFill>
                <a:latin typeface="ＭＳ Ｐゴシック" pitchFamily="34" charset="-128"/>
              </a:rPr>
              <a:t>7/21</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23</a:t>
            </a:r>
            <a:r>
              <a:rPr lang="ja-JP" altLang="en-US" sz="2000">
                <a:solidFill>
                  <a:schemeClr val="bg2"/>
                </a:solidFill>
                <a:latin typeface="ＭＳ Ｐゴシック" pitchFamily="34" charset="-128"/>
              </a:rPr>
              <a:t>　主よ主よと言う者　み旨  ＝  知</a:t>
            </a:r>
            <a:r>
              <a:rPr lang="ko-KR" altLang="en-US" sz="2000">
                <a:solidFill>
                  <a:schemeClr val="bg2"/>
                </a:solidFill>
                <a:latin typeface="ＭＳ Ｐゴシック" pitchFamily="34" charset="-128"/>
              </a:rPr>
              <a:t>  </a:t>
            </a:r>
          </a:p>
          <a:p>
            <a:pPr latinLnBrk="0">
              <a:lnSpc>
                <a:spcPct val="114000"/>
              </a:lnSpc>
            </a:pPr>
            <a:r>
              <a:rPr lang="ja-JP" altLang="en-US" sz="2000">
                <a:solidFill>
                  <a:schemeClr val="bg2"/>
                </a:solidFill>
                <a:latin typeface="ＭＳ Ｐゴシック" pitchFamily="34" charset="-128"/>
              </a:rPr>
              <a:t>ルカ </a:t>
            </a:r>
            <a:r>
              <a:rPr lang="ko-KR" altLang="en-US" sz="2000">
                <a:solidFill>
                  <a:schemeClr val="bg2"/>
                </a:solidFill>
                <a:latin typeface="ＭＳ Ｐゴシック" pitchFamily="34" charset="-128"/>
              </a:rPr>
              <a:t>18/8 </a:t>
            </a:r>
            <a:r>
              <a:rPr lang="ja-JP" altLang="en-US" sz="2000">
                <a:solidFill>
                  <a:schemeClr val="bg2"/>
                </a:solidFill>
                <a:latin typeface="ＭＳ Ｐゴシック" pitchFamily="34" charset="-128"/>
              </a:rPr>
              <a:t>終わりの日に信仰が見られるであろうか</a:t>
            </a:r>
            <a:endParaRPr lang="ko-KR" altLang="en-US" sz="2000">
              <a:solidFill>
                <a:schemeClr val="bg2"/>
              </a:solidFill>
              <a:latin typeface="ＭＳ Ｐゴシック" pitchFamily="34" charset="-128"/>
            </a:endParaRPr>
          </a:p>
          <a:p>
            <a:pPr latinLnBrk="0">
              <a:lnSpc>
                <a:spcPct val="114000"/>
              </a:lnSpc>
            </a:pPr>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（雲を信ずる者多く、肉身を信ずる者少ない）</a:t>
            </a:r>
            <a:endParaRPr lang="en-US" altLang="ko-KR" sz="2000">
              <a:solidFill>
                <a:schemeClr val="bg2"/>
              </a:solidFill>
              <a:latin typeface="ＭＳ Ｐゴシック" pitchFamily="34" charset="-128"/>
            </a:endParaRPr>
          </a:p>
        </p:txBody>
      </p:sp>
      <p:sp>
        <p:nvSpPr>
          <p:cNvPr id="363534" name="AutoShape 15"/>
          <p:cNvSpPr>
            <a:spLocks/>
          </p:cNvSpPr>
          <p:nvPr/>
        </p:nvSpPr>
        <p:spPr bwMode="auto">
          <a:xfrm>
            <a:off x="1176338" y="3656013"/>
            <a:ext cx="71437" cy="857250"/>
          </a:xfrm>
          <a:prstGeom prst="leftBracket">
            <a:avLst>
              <a:gd name="adj" fmla="val 45723"/>
            </a:avLst>
          </a:prstGeom>
          <a:noFill/>
          <a:ln w="28575">
            <a:solidFill>
              <a:schemeClr val="bg2"/>
            </a:solidFill>
            <a:round/>
            <a:headEnd/>
            <a:tailEnd/>
          </a:ln>
        </p:spPr>
        <p:txBody>
          <a:bodyPr wrap="none" anchor="ctr"/>
          <a:lstStyle/>
          <a:p>
            <a:pPr latinLnBrk="0"/>
            <a:endParaRPr lang="ja-JP" altLang="en-US" sz="2000"/>
          </a:p>
        </p:txBody>
      </p:sp>
      <p:sp>
        <p:nvSpPr>
          <p:cNvPr id="363535" name="Oval 18"/>
          <p:cNvSpPr>
            <a:spLocks noChangeArrowheads="1"/>
          </p:cNvSpPr>
          <p:nvPr/>
        </p:nvSpPr>
        <p:spPr bwMode="auto">
          <a:xfrm>
            <a:off x="2611438" y="3556000"/>
            <a:ext cx="381000" cy="38100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363536" name="Oval 19"/>
          <p:cNvSpPr>
            <a:spLocks noChangeArrowheads="1"/>
          </p:cNvSpPr>
          <p:nvPr/>
        </p:nvSpPr>
        <p:spPr bwMode="auto">
          <a:xfrm>
            <a:off x="5153025" y="5281613"/>
            <a:ext cx="642938" cy="381000"/>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363537" name="Oval 20"/>
          <p:cNvSpPr>
            <a:spLocks noChangeArrowheads="1"/>
          </p:cNvSpPr>
          <p:nvPr/>
        </p:nvSpPr>
        <p:spPr bwMode="auto">
          <a:xfrm>
            <a:off x="6278563" y="5281613"/>
            <a:ext cx="381000" cy="381000"/>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363538" name="Oval 4"/>
          <p:cNvSpPr>
            <a:spLocks noChangeArrowheads="1"/>
          </p:cNvSpPr>
          <p:nvPr/>
        </p:nvSpPr>
        <p:spPr bwMode="auto">
          <a:xfrm>
            <a:off x="4591050" y="822325"/>
            <a:ext cx="936625" cy="576263"/>
          </a:xfrm>
          <a:prstGeom prst="ellipse">
            <a:avLst/>
          </a:prstGeom>
          <a:solidFill>
            <a:schemeClr val="tx2"/>
          </a:solid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イエス</a:t>
            </a:r>
          </a:p>
        </p:txBody>
      </p:sp>
      <p:sp>
        <p:nvSpPr>
          <p:cNvPr id="363539" name="Oval 4"/>
          <p:cNvSpPr>
            <a:spLocks noChangeArrowheads="1"/>
          </p:cNvSpPr>
          <p:nvPr/>
        </p:nvSpPr>
        <p:spPr bwMode="auto">
          <a:xfrm>
            <a:off x="5891213" y="820738"/>
            <a:ext cx="936625" cy="576262"/>
          </a:xfrm>
          <a:prstGeom prst="ellipse">
            <a:avLst/>
          </a:prstGeom>
          <a:solidFill>
            <a:schemeClr val="tx2"/>
          </a:solid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再臨主</a:t>
            </a:r>
          </a:p>
        </p:txBody>
      </p:sp>
      <p:sp>
        <p:nvSpPr>
          <p:cNvPr id="363540" name="正方形/長方形 32"/>
          <p:cNvSpPr>
            <a:spLocks noChangeArrowheads="1"/>
          </p:cNvSpPr>
          <p:nvPr/>
        </p:nvSpPr>
        <p:spPr bwMode="auto">
          <a:xfrm>
            <a:off x="4676775" y="1965325"/>
            <a:ext cx="141128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「告発者」</a:t>
            </a:r>
          </a:p>
        </p:txBody>
      </p:sp>
      <p:sp>
        <p:nvSpPr>
          <p:cNvPr id="363541" name="正方形/長方形 33"/>
          <p:cNvSpPr>
            <a:spLocks noChangeArrowheads="1"/>
          </p:cNvSpPr>
          <p:nvPr/>
        </p:nvSpPr>
        <p:spPr bwMode="auto">
          <a:xfrm>
            <a:off x="4859338" y="2420938"/>
            <a:ext cx="928687" cy="611187"/>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逼迫者</a:t>
            </a:r>
          </a:p>
          <a:p>
            <a:pPr latinLnBrk="0"/>
            <a:r>
              <a:rPr lang="en-US" altLang="ko-KR" sz="1600">
                <a:solidFill>
                  <a:schemeClr val="bg2"/>
                </a:solidFill>
                <a:latin typeface="ＭＳ Ｐゴシック" pitchFamily="34" charset="-128"/>
              </a:rPr>
              <a:t>(</a:t>
            </a:r>
            <a:r>
              <a:rPr lang="ja-JP" altLang="en-US" sz="1600">
                <a:solidFill>
                  <a:schemeClr val="bg2"/>
                </a:solidFill>
                <a:latin typeface="ＭＳ Ｐゴシック" pitchFamily="34" charset="-128"/>
              </a:rPr>
              <a:t>黙</a:t>
            </a:r>
            <a:r>
              <a:rPr lang="ko-KR" altLang="en-US" sz="1600">
                <a:solidFill>
                  <a:schemeClr val="bg2"/>
                </a:solidFill>
                <a:latin typeface="ＭＳ Ｐゴシック" pitchFamily="34" charset="-128"/>
              </a:rPr>
              <a:t>20/5)</a:t>
            </a:r>
            <a:endParaRPr lang="ja-JP" altLang="en-US" sz="1600"/>
          </a:p>
        </p:txBody>
      </p:sp>
      <p:sp>
        <p:nvSpPr>
          <p:cNvPr id="363542" name="AutoShape 15"/>
          <p:cNvSpPr>
            <a:spLocks/>
          </p:cNvSpPr>
          <p:nvPr/>
        </p:nvSpPr>
        <p:spPr bwMode="auto">
          <a:xfrm>
            <a:off x="1176338" y="5062538"/>
            <a:ext cx="71437" cy="857250"/>
          </a:xfrm>
          <a:prstGeom prst="leftBracket">
            <a:avLst>
              <a:gd name="adj" fmla="val 45723"/>
            </a:avLst>
          </a:prstGeom>
          <a:noFill/>
          <a:ln w="28575">
            <a:solidFill>
              <a:schemeClr val="bg2"/>
            </a:solidFill>
            <a:round/>
            <a:headEnd/>
            <a:tailEnd/>
          </a:ln>
        </p:spPr>
        <p:txBody>
          <a:bodyPr wrap="none" anchor="ctr"/>
          <a:lstStyle/>
          <a:p>
            <a:pPr latinLnBrk="0"/>
            <a:endParaRPr lang="ja-JP" altLang="en-US" sz="2000"/>
          </a:p>
        </p:txBody>
      </p:sp>
      <p:sp>
        <p:nvSpPr>
          <p:cNvPr id="363543" name="Oval 4"/>
          <p:cNvSpPr>
            <a:spLocks noChangeArrowheads="1"/>
          </p:cNvSpPr>
          <p:nvPr/>
        </p:nvSpPr>
        <p:spPr bwMode="auto">
          <a:xfrm>
            <a:off x="3027363" y="817563"/>
            <a:ext cx="936625" cy="576262"/>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人の子</a:t>
            </a: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813" name="Line 29"/>
          <p:cNvSpPr>
            <a:spLocks noChangeShapeType="1"/>
          </p:cNvSpPr>
          <p:nvPr/>
        </p:nvSpPr>
        <p:spPr bwMode="auto">
          <a:xfrm flipV="1">
            <a:off x="2500313" y="2928938"/>
            <a:ext cx="928687" cy="785812"/>
          </a:xfrm>
          <a:prstGeom prst="line">
            <a:avLst/>
          </a:prstGeom>
          <a:noFill/>
          <a:ln w="28575">
            <a:solidFill>
              <a:schemeClr val="accent5">
                <a:lumMod val="50000"/>
              </a:schemeClr>
            </a:solidFill>
            <a:prstDash val="sysDot"/>
            <a:round/>
            <a:headEnd/>
            <a:tailEnd/>
          </a:ln>
        </p:spPr>
        <p:txBody>
          <a:bodyPr/>
          <a:lstStyle/>
          <a:p>
            <a:pPr latinLnBrk="0">
              <a:defRPr/>
            </a:pPr>
            <a:endParaRPr lang="ja-JP" altLang="en-US" b="0">
              <a:ea typeface="ＭＳ Ｐゴシック" pitchFamily="50" charset="-128"/>
            </a:endParaRPr>
          </a:p>
        </p:txBody>
      </p:sp>
      <p:sp>
        <p:nvSpPr>
          <p:cNvPr id="364546" name="Line 2"/>
          <p:cNvSpPr>
            <a:spLocks noChangeShapeType="1"/>
          </p:cNvSpPr>
          <p:nvPr/>
        </p:nvSpPr>
        <p:spPr bwMode="auto">
          <a:xfrm flipV="1">
            <a:off x="1428750" y="2071688"/>
            <a:ext cx="928688" cy="785812"/>
          </a:xfrm>
          <a:prstGeom prst="line">
            <a:avLst/>
          </a:prstGeom>
          <a:noFill/>
          <a:ln w="38100">
            <a:solidFill>
              <a:schemeClr val="bg2"/>
            </a:solidFill>
            <a:round/>
            <a:headEnd/>
            <a:tailEnd/>
          </a:ln>
        </p:spPr>
        <p:txBody>
          <a:bodyPr/>
          <a:lstStyle/>
          <a:p>
            <a:endParaRPr lang="ko-KR" altLang="en-US"/>
          </a:p>
        </p:txBody>
      </p:sp>
      <p:sp>
        <p:nvSpPr>
          <p:cNvPr id="364547" name="Line 3"/>
          <p:cNvSpPr>
            <a:spLocks noChangeShapeType="1"/>
          </p:cNvSpPr>
          <p:nvPr/>
        </p:nvSpPr>
        <p:spPr bwMode="auto">
          <a:xfrm>
            <a:off x="1428750" y="2928938"/>
            <a:ext cx="928688" cy="785812"/>
          </a:xfrm>
          <a:prstGeom prst="line">
            <a:avLst/>
          </a:prstGeom>
          <a:noFill/>
          <a:ln w="38100">
            <a:solidFill>
              <a:schemeClr val="bg2"/>
            </a:solidFill>
            <a:round/>
            <a:headEnd/>
            <a:tailEnd/>
          </a:ln>
        </p:spPr>
        <p:txBody>
          <a:bodyPr/>
          <a:lstStyle/>
          <a:p>
            <a:endParaRPr lang="ko-KR" altLang="en-US"/>
          </a:p>
        </p:txBody>
      </p:sp>
      <p:sp>
        <p:nvSpPr>
          <p:cNvPr id="364548" name="Line 4"/>
          <p:cNvSpPr>
            <a:spLocks noChangeShapeType="1"/>
          </p:cNvSpPr>
          <p:nvPr/>
        </p:nvSpPr>
        <p:spPr bwMode="auto">
          <a:xfrm flipV="1">
            <a:off x="3929063" y="2071688"/>
            <a:ext cx="857250" cy="785812"/>
          </a:xfrm>
          <a:prstGeom prst="line">
            <a:avLst/>
          </a:prstGeom>
          <a:noFill/>
          <a:ln w="38100">
            <a:solidFill>
              <a:schemeClr val="bg2"/>
            </a:solidFill>
            <a:round/>
            <a:headEnd/>
            <a:tailEnd/>
          </a:ln>
        </p:spPr>
        <p:txBody>
          <a:bodyPr/>
          <a:lstStyle/>
          <a:p>
            <a:endParaRPr lang="ko-KR" altLang="en-US"/>
          </a:p>
        </p:txBody>
      </p:sp>
      <p:sp>
        <p:nvSpPr>
          <p:cNvPr id="364549" name="Line 5"/>
          <p:cNvSpPr>
            <a:spLocks noChangeShapeType="1"/>
          </p:cNvSpPr>
          <p:nvPr/>
        </p:nvSpPr>
        <p:spPr bwMode="auto">
          <a:xfrm>
            <a:off x="3929063" y="2928938"/>
            <a:ext cx="857250" cy="785812"/>
          </a:xfrm>
          <a:prstGeom prst="line">
            <a:avLst/>
          </a:prstGeom>
          <a:noFill/>
          <a:ln w="38100">
            <a:solidFill>
              <a:schemeClr val="bg2"/>
            </a:solidFill>
            <a:round/>
            <a:headEnd/>
            <a:tailEnd/>
          </a:ln>
        </p:spPr>
        <p:txBody>
          <a:bodyPr/>
          <a:lstStyle/>
          <a:p>
            <a:endParaRPr lang="ko-KR" altLang="en-US"/>
          </a:p>
        </p:txBody>
      </p:sp>
      <p:sp>
        <p:nvSpPr>
          <p:cNvPr id="364550" name="Line 6"/>
          <p:cNvSpPr>
            <a:spLocks noChangeShapeType="1"/>
          </p:cNvSpPr>
          <p:nvPr/>
        </p:nvSpPr>
        <p:spPr bwMode="auto">
          <a:xfrm flipV="1">
            <a:off x="6345238" y="2071688"/>
            <a:ext cx="1071562" cy="785812"/>
          </a:xfrm>
          <a:prstGeom prst="line">
            <a:avLst/>
          </a:prstGeom>
          <a:noFill/>
          <a:ln w="38100">
            <a:solidFill>
              <a:schemeClr val="bg2"/>
            </a:solidFill>
            <a:round/>
            <a:headEnd/>
            <a:tailEnd/>
          </a:ln>
        </p:spPr>
        <p:txBody>
          <a:bodyPr/>
          <a:lstStyle/>
          <a:p>
            <a:endParaRPr lang="ko-KR" altLang="en-US"/>
          </a:p>
        </p:txBody>
      </p:sp>
      <p:sp>
        <p:nvSpPr>
          <p:cNvPr id="374791" name="Line 7"/>
          <p:cNvSpPr>
            <a:spLocks noChangeShapeType="1"/>
          </p:cNvSpPr>
          <p:nvPr/>
        </p:nvSpPr>
        <p:spPr bwMode="auto">
          <a:xfrm>
            <a:off x="2500313" y="2071688"/>
            <a:ext cx="928687" cy="785812"/>
          </a:xfrm>
          <a:prstGeom prst="line">
            <a:avLst/>
          </a:prstGeom>
          <a:noFill/>
          <a:ln w="28575">
            <a:solidFill>
              <a:schemeClr val="accent5">
                <a:lumMod val="50000"/>
              </a:schemeClr>
            </a:solidFill>
            <a:prstDash val="sysDot"/>
            <a:round/>
            <a:headEnd/>
            <a:tailEnd/>
          </a:ln>
        </p:spPr>
        <p:txBody>
          <a:bodyPr/>
          <a:lstStyle/>
          <a:p>
            <a:pPr latinLnBrk="0">
              <a:defRPr/>
            </a:pPr>
            <a:endParaRPr lang="ja-JP" altLang="en-US" b="0">
              <a:ea typeface="ＭＳ Ｐゴシック" pitchFamily="50" charset="-128"/>
            </a:endParaRPr>
          </a:p>
        </p:txBody>
      </p:sp>
      <p:sp>
        <p:nvSpPr>
          <p:cNvPr id="364552" name="Text Box 8"/>
          <p:cNvSpPr txBox="1">
            <a:spLocks noChangeArrowheads="1"/>
          </p:cNvSpPr>
          <p:nvPr/>
        </p:nvSpPr>
        <p:spPr bwMode="auto">
          <a:xfrm>
            <a:off x="879475" y="584200"/>
            <a:ext cx="3908425"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４） 原理的根拠から見て</a:t>
            </a:r>
          </a:p>
        </p:txBody>
      </p:sp>
      <p:sp>
        <p:nvSpPr>
          <p:cNvPr id="364553" name="Oval 9"/>
          <p:cNvSpPr>
            <a:spLocks noChangeArrowheads="1"/>
          </p:cNvSpPr>
          <p:nvPr/>
        </p:nvSpPr>
        <p:spPr bwMode="auto">
          <a:xfrm>
            <a:off x="7151688" y="1728788"/>
            <a:ext cx="647700" cy="647700"/>
          </a:xfrm>
          <a:prstGeom prst="ellipse">
            <a:avLst/>
          </a:prstGeom>
          <a:solidFill>
            <a:schemeClr val="accent2"/>
          </a:solidFill>
          <a:ln w="1270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364554" name="Oval 11"/>
          <p:cNvSpPr>
            <a:spLocks noChangeArrowheads="1"/>
          </p:cNvSpPr>
          <p:nvPr/>
        </p:nvSpPr>
        <p:spPr bwMode="auto">
          <a:xfrm>
            <a:off x="2124075" y="1693863"/>
            <a:ext cx="647700" cy="647700"/>
          </a:xfrm>
          <a:prstGeom prst="ellipse">
            <a:avLst/>
          </a:prstGeom>
          <a:solidFill>
            <a:schemeClr val="accent2"/>
          </a:solidFill>
          <a:ln w="1270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364555" name="Oval 12"/>
          <p:cNvSpPr>
            <a:spLocks noChangeArrowheads="1"/>
          </p:cNvSpPr>
          <p:nvPr/>
        </p:nvSpPr>
        <p:spPr bwMode="auto">
          <a:xfrm>
            <a:off x="2111375" y="3416300"/>
            <a:ext cx="647700" cy="647700"/>
          </a:xfrm>
          <a:prstGeom prst="ellipse">
            <a:avLst/>
          </a:prstGeom>
          <a:solidFill>
            <a:schemeClr val="accent1"/>
          </a:solidFill>
          <a:ln w="1270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a:t>
            </a:r>
          </a:p>
        </p:txBody>
      </p:sp>
      <p:sp>
        <p:nvSpPr>
          <p:cNvPr id="364556" name="Oval 13"/>
          <p:cNvSpPr>
            <a:spLocks noChangeArrowheads="1"/>
          </p:cNvSpPr>
          <p:nvPr/>
        </p:nvSpPr>
        <p:spPr bwMode="auto">
          <a:xfrm>
            <a:off x="4502150" y="3424238"/>
            <a:ext cx="647700" cy="647700"/>
          </a:xfrm>
          <a:prstGeom prst="ellipse">
            <a:avLst/>
          </a:prstGeom>
          <a:solidFill>
            <a:schemeClr val="accent1"/>
          </a:solidFill>
          <a:ln w="12700">
            <a:solidFill>
              <a:schemeClr val="bg2"/>
            </a:solidFill>
            <a:round/>
            <a:headEnd/>
            <a:tailEnd/>
          </a:ln>
        </p:spPr>
        <p:txBody>
          <a:bodyPr wrap="none" anchor="ctr"/>
          <a:lstStyle/>
          <a:p>
            <a:pPr algn="ctr" latinLnBrk="0"/>
            <a:endParaRPr lang="ja-JP" altLang="ja-JP" sz="2400">
              <a:latin typeface="ＭＳ Ｐゴシック" pitchFamily="34" charset="-128"/>
            </a:endParaRPr>
          </a:p>
        </p:txBody>
      </p:sp>
      <p:sp>
        <p:nvSpPr>
          <p:cNvPr id="364557" name="Oval 15"/>
          <p:cNvSpPr>
            <a:spLocks noChangeArrowheads="1"/>
          </p:cNvSpPr>
          <p:nvPr/>
        </p:nvSpPr>
        <p:spPr bwMode="auto">
          <a:xfrm>
            <a:off x="1042988" y="2559050"/>
            <a:ext cx="792162" cy="647700"/>
          </a:xfrm>
          <a:prstGeom prst="ellipse">
            <a:avLst/>
          </a:prstGeom>
          <a:solidFill>
            <a:schemeClr val="tx2"/>
          </a:solidFill>
          <a:ln w="1270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アダム</a:t>
            </a:r>
            <a:endParaRPr lang="ko-KR" altLang="en-US" sz="2100">
              <a:solidFill>
                <a:schemeClr val="bg2"/>
              </a:solidFill>
              <a:latin typeface="ＭＳ Ｐゴシック" pitchFamily="34" charset="-128"/>
            </a:endParaRPr>
          </a:p>
        </p:txBody>
      </p:sp>
      <p:sp>
        <p:nvSpPr>
          <p:cNvPr id="364558" name="Line 18"/>
          <p:cNvSpPr>
            <a:spLocks noChangeShapeType="1"/>
          </p:cNvSpPr>
          <p:nvPr/>
        </p:nvSpPr>
        <p:spPr bwMode="auto">
          <a:xfrm>
            <a:off x="6273800" y="2857500"/>
            <a:ext cx="1143000" cy="857250"/>
          </a:xfrm>
          <a:prstGeom prst="line">
            <a:avLst/>
          </a:prstGeom>
          <a:noFill/>
          <a:ln w="38100">
            <a:solidFill>
              <a:schemeClr val="bg2"/>
            </a:solidFill>
            <a:round/>
            <a:headEnd/>
            <a:tailEnd/>
          </a:ln>
        </p:spPr>
        <p:txBody>
          <a:bodyPr/>
          <a:lstStyle/>
          <a:p>
            <a:endParaRPr lang="ko-KR" altLang="en-US"/>
          </a:p>
        </p:txBody>
      </p:sp>
      <p:sp>
        <p:nvSpPr>
          <p:cNvPr id="364559" name="Line 19"/>
          <p:cNvSpPr>
            <a:spLocks noChangeShapeType="1"/>
          </p:cNvSpPr>
          <p:nvPr/>
        </p:nvSpPr>
        <p:spPr bwMode="auto">
          <a:xfrm>
            <a:off x="2916238" y="1987550"/>
            <a:ext cx="1439862" cy="0"/>
          </a:xfrm>
          <a:prstGeom prst="line">
            <a:avLst/>
          </a:prstGeom>
          <a:noFill/>
          <a:ln w="38100" cap="rnd">
            <a:solidFill>
              <a:schemeClr val="bg2"/>
            </a:solidFill>
            <a:prstDash val="sysDot"/>
            <a:round/>
            <a:headEnd/>
            <a:tailEnd/>
          </a:ln>
        </p:spPr>
        <p:txBody>
          <a:bodyPr/>
          <a:lstStyle/>
          <a:p>
            <a:endParaRPr lang="ko-KR" altLang="en-US"/>
          </a:p>
        </p:txBody>
      </p:sp>
      <p:sp>
        <p:nvSpPr>
          <p:cNvPr id="364560" name="Line 20"/>
          <p:cNvSpPr>
            <a:spLocks noChangeShapeType="1"/>
          </p:cNvSpPr>
          <p:nvPr/>
        </p:nvSpPr>
        <p:spPr bwMode="auto">
          <a:xfrm>
            <a:off x="5424488" y="3741738"/>
            <a:ext cx="1439862" cy="0"/>
          </a:xfrm>
          <a:prstGeom prst="line">
            <a:avLst/>
          </a:prstGeom>
          <a:noFill/>
          <a:ln w="38100" cap="rnd">
            <a:solidFill>
              <a:schemeClr val="bg2"/>
            </a:solidFill>
            <a:prstDash val="sysDot"/>
            <a:round/>
            <a:headEnd/>
            <a:tailEnd/>
          </a:ln>
        </p:spPr>
        <p:txBody>
          <a:bodyPr/>
          <a:lstStyle/>
          <a:p>
            <a:endParaRPr lang="ko-KR" altLang="en-US"/>
          </a:p>
        </p:txBody>
      </p:sp>
      <p:sp>
        <p:nvSpPr>
          <p:cNvPr id="364561" name="Line 21"/>
          <p:cNvSpPr>
            <a:spLocks noChangeShapeType="1"/>
          </p:cNvSpPr>
          <p:nvPr/>
        </p:nvSpPr>
        <p:spPr bwMode="auto">
          <a:xfrm>
            <a:off x="5437188" y="2016125"/>
            <a:ext cx="1439862" cy="0"/>
          </a:xfrm>
          <a:prstGeom prst="line">
            <a:avLst/>
          </a:prstGeom>
          <a:noFill/>
          <a:ln w="38100" cap="rnd">
            <a:solidFill>
              <a:schemeClr val="bg2"/>
            </a:solidFill>
            <a:prstDash val="sysDot"/>
            <a:round/>
            <a:headEnd/>
            <a:tailEnd/>
          </a:ln>
        </p:spPr>
        <p:txBody>
          <a:bodyPr/>
          <a:lstStyle/>
          <a:p>
            <a:endParaRPr lang="ko-KR" altLang="en-US"/>
          </a:p>
        </p:txBody>
      </p:sp>
      <p:sp>
        <p:nvSpPr>
          <p:cNvPr id="364562" name="Line 22"/>
          <p:cNvSpPr>
            <a:spLocks noChangeShapeType="1"/>
          </p:cNvSpPr>
          <p:nvPr/>
        </p:nvSpPr>
        <p:spPr bwMode="auto">
          <a:xfrm>
            <a:off x="2919413" y="3741738"/>
            <a:ext cx="1439862" cy="0"/>
          </a:xfrm>
          <a:prstGeom prst="line">
            <a:avLst/>
          </a:prstGeom>
          <a:noFill/>
          <a:ln w="38100" cap="rnd">
            <a:solidFill>
              <a:schemeClr val="bg2"/>
            </a:solidFill>
            <a:prstDash val="sysDot"/>
            <a:round/>
            <a:headEnd/>
            <a:tailEnd/>
          </a:ln>
        </p:spPr>
        <p:txBody>
          <a:bodyPr/>
          <a:lstStyle/>
          <a:p>
            <a:endParaRPr lang="ko-KR" altLang="en-US"/>
          </a:p>
        </p:txBody>
      </p:sp>
      <p:sp>
        <p:nvSpPr>
          <p:cNvPr id="364563" name="Rectangle 23"/>
          <p:cNvSpPr>
            <a:spLocks noChangeArrowheads="1"/>
          </p:cNvSpPr>
          <p:nvPr/>
        </p:nvSpPr>
        <p:spPr bwMode="auto">
          <a:xfrm>
            <a:off x="4749800" y="3382963"/>
            <a:ext cx="142875" cy="1008062"/>
          </a:xfrm>
          <a:prstGeom prst="rect">
            <a:avLst/>
          </a:prstGeom>
          <a:solidFill>
            <a:schemeClr val="hlink"/>
          </a:solidFill>
          <a:ln w="9525">
            <a:solidFill>
              <a:schemeClr val="hlink"/>
            </a:solidFill>
            <a:miter lim="800000"/>
            <a:headEnd/>
            <a:tailEnd/>
          </a:ln>
        </p:spPr>
        <p:txBody>
          <a:bodyPr wrap="none" anchor="ctr"/>
          <a:lstStyle/>
          <a:p>
            <a:pPr latinLnBrk="0"/>
            <a:endParaRPr lang="ja-JP" altLang="en-US"/>
          </a:p>
        </p:txBody>
      </p:sp>
      <p:sp>
        <p:nvSpPr>
          <p:cNvPr id="364564" name="Rectangle 24"/>
          <p:cNvSpPr>
            <a:spLocks noChangeArrowheads="1"/>
          </p:cNvSpPr>
          <p:nvPr/>
        </p:nvSpPr>
        <p:spPr bwMode="auto">
          <a:xfrm>
            <a:off x="4387850" y="3671888"/>
            <a:ext cx="865188" cy="142875"/>
          </a:xfrm>
          <a:prstGeom prst="rect">
            <a:avLst/>
          </a:prstGeom>
          <a:solidFill>
            <a:schemeClr val="hlink"/>
          </a:solidFill>
          <a:ln w="9525">
            <a:solidFill>
              <a:schemeClr val="hlink"/>
            </a:solidFill>
            <a:miter lim="800000"/>
            <a:headEnd/>
            <a:tailEnd/>
          </a:ln>
        </p:spPr>
        <p:txBody>
          <a:bodyPr wrap="none" anchor="ctr"/>
          <a:lstStyle/>
          <a:p>
            <a:pPr algn="ctr" latinLnBrk="0"/>
            <a:r>
              <a:rPr lang="ja-JP" altLang="en-US" sz="2400">
                <a:latin typeface="ＭＳ Ｐゴシック" pitchFamily="34" charset="-128"/>
              </a:rPr>
              <a:t>肉</a:t>
            </a:r>
          </a:p>
        </p:txBody>
      </p:sp>
      <p:sp>
        <p:nvSpPr>
          <p:cNvPr id="364565" name="Text Box 25"/>
          <p:cNvSpPr txBox="1">
            <a:spLocks noChangeArrowheads="1"/>
          </p:cNvSpPr>
          <p:nvPr/>
        </p:nvSpPr>
        <p:spPr bwMode="auto">
          <a:xfrm>
            <a:off x="2916238" y="4948238"/>
            <a:ext cx="290671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結論 ： 肉身誕生</a:t>
            </a:r>
          </a:p>
        </p:txBody>
      </p:sp>
      <p:sp>
        <p:nvSpPr>
          <p:cNvPr id="364566" name="Line 28"/>
          <p:cNvSpPr>
            <a:spLocks noChangeShapeType="1"/>
          </p:cNvSpPr>
          <p:nvPr/>
        </p:nvSpPr>
        <p:spPr bwMode="auto">
          <a:xfrm>
            <a:off x="4857750" y="2071688"/>
            <a:ext cx="928688" cy="785812"/>
          </a:xfrm>
          <a:prstGeom prst="line">
            <a:avLst/>
          </a:prstGeom>
          <a:noFill/>
          <a:ln w="28575">
            <a:solidFill>
              <a:schemeClr val="bg2"/>
            </a:solidFill>
            <a:round/>
            <a:headEnd/>
            <a:tailEnd/>
          </a:ln>
        </p:spPr>
        <p:txBody>
          <a:bodyPr/>
          <a:lstStyle/>
          <a:p>
            <a:endParaRPr lang="ko-KR" altLang="en-US"/>
          </a:p>
        </p:txBody>
      </p:sp>
      <p:sp>
        <p:nvSpPr>
          <p:cNvPr id="364567" name="Line 30"/>
          <p:cNvSpPr>
            <a:spLocks noChangeShapeType="1"/>
          </p:cNvSpPr>
          <p:nvPr/>
        </p:nvSpPr>
        <p:spPr bwMode="auto">
          <a:xfrm flipV="1">
            <a:off x="2366963" y="2438400"/>
            <a:ext cx="0" cy="914400"/>
          </a:xfrm>
          <a:prstGeom prst="line">
            <a:avLst/>
          </a:prstGeom>
          <a:noFill/>
          <a:ln w="28575">
            <a:solidFill>
              <a:schemeClr val="bg2"/>
            </a:solidFill>
            <a:round/>
            <a:headEnd/>
            <a:tailEnd type="triangle" w="med" len="med"/>
          </a:ln>
        </p:spPr>
        <p:txBody>
          <a:bodyPr/>
          <a:lstStyle/>
          <a:p>
            <a:endParaRPr lang="ko-KR" altLang="en-US"/>
          </a:p>
        </p:txBody>
      </p:sp>
      <p:sp>
        <p:nvSpPr>
          <p:cNvPr id="364568" name="Line 31"/>
          <p:cNvSpPr>
            <a:spLocks noChangeShapeType="1"/>
          </p:cNvSpPr>
          <p:nvPr/>
        </p:nvSpPr>
        <p:spPr bwMode="auto">
          <a:xfrm>
            <a:off x="2519363" y="2438400"/>
            <a:ext cx="0" cy="914400"/>
          </a:xfrm>
          <a:prstGeom prst="line">
            <a:avLst/>
          </a:prstGeom>
          <a:noFill/>
          <a:ln w="28575">
            <a:solidFill>
              <a:schemeClr val="bg2"/>
            </a:solidFill>
            <a:round/>
            <a:headEnd/>
            <a:tailEnd type="triangle" w="med" len="med"/>
          </a:ln>
        </p:spPr>
        <p:txBody>
          <a:bodyPr/>
          <a:lstStyle/>
          <a:p>
            <a:endParaRPr lang="ko-KR" altLang="en-US"/>
          </a:p>
        </p:txBody>
      </p:sp>
      <p:sp>
        <p:nvSpPr>
          <p:cNvPr id="364569" name="Text Box 32"/>
          <p:cNvSpPr txBox="1">
            <a:spLocks noChangeArrowheads="1"/>
          </p:cNvSpPr>
          <p:nvPr/>
        </p:nvSpPr>
        <p:spPr bwMode="auto">
          <a:xfrm>
            <a:off x="1790700" y="2709863"/>
            <a:ext cx="619125" cy="350837"/>
          </a:xfrm>
          <a:prstGeom prst="rect">
            <a:avLst/>
          </a:prstGeom>
          <a:noFill/>
          <a:ln w="9525">
            <a:noFill/>
            <a:miter lim="800000"/>
            <a:headEnd/>
            <a:tailEnd/>
          </a:ln>
        </p:spPr>
        <p:txBody>
          <a:bodyPr wrap="none">
            <a:spAutoFit/>
          </a:bodyPr>
          <a:lstStyle/>
          <a:p>
            <a:pPr latinLnBrk="0"/>
            <a:r>
              <a:rPr lang="ja-JP" altLang="en-US" sz="1700">
                <a:solidFill>
                  <a:schemeClr val="bg2"/>
                </a:solidFill>
                <a:latin typeface="ＭＳ Ｐゴシック" pitchFamily="34" charset="-128"/>
              </a:rPr>
              <a:t>創造</a:t>
            </a:r>
          </a:p>
        </p:txBody>
      </p:sp>
      <p:sp>
        <p:nvSpPr>
          <p:cNvPr id="374810" name="AutoShape 26"/>
          <p:cNvSpPr>
            <a:spLocks noChangeArrowheads="1"/>
          </p:cNvSpPr>
          <p:nvPr/>
        </p:nvSpPr>
        <p:spPr bwMode="auto">
          <a:xfrm>
            <a:off x="2743200" y="2636838"/>
            <a:ext cx="749300" cy="477837"/>
          </a:xfrm>
          <a:prstGeom prst="roundRect">
            <a:avLst>
              <a:gd name="adj" fmla="val 16667"/>
            </a:avLst>
          </a:prstGeom>
          <a:solidFill>
            <a:schemeClr val="tx1"/>
          </a:solidFill>
          <a:ln w="9525">
            <a:solidFill>
              <a:schemeClr val="accent5">
                <a:lumMod val="50000"/>
              </a:schemeClr>
            </a:solidFill>
            <a:round/>
            <a:headEnd/>
            <a:tailEnd/>
          </a:ln>
        </p:spPr>
        <p:txBody>
          <a:bodyPr wrap="none" anchor="ctr"/>
          <a:lstStyle/>
          <a:p>
            <a:pPr algn="ctr" latinLnBrk="0">
              <a:defRPr/>
            </a:pPr>
            <a:r>
              <a:rPr lang="ja-JP" altLang="en-US" sz="2400">
                <a:solidFill>
                  <a:srgbClr val="D55000"/>
                </a:solidFill>
                <a:latin typeface="ＭＳ Ｐゴシック" pitchFamily="34" charset="-128"/>
              </a:rPr>
              <a:t>堕落</a:t>
            </a:r>
          </a:p>
        </p:txBody>
      </p:sp>
      <p:sp>
        <p:nvSpPr>
          <p:cNvPr id="364571" name="Oval 15"/>
          <p:cNvSpPr>
            <a:spLocks noChangeArrowheads="1"/>
          </p:cNvSpPr>
          <p:nvPr/>
        </p:nvSpPr>
        <p:spPr bwMode="auto">
          <a:xfrm>
            <a:off x="3556000" y="2562225"/>
            <a:ext cx="792163" cy="647700"/>
          </a:xfrm>
          <a:prstGeom prst="ellipse">
            <a:avLst/>
          </a:prstGeom>
          <a:solidFill>
            <a:schemeClr val="tx2"/>
          </a:solidFill>
          <a:ln w="12700">
            <a:solidFill>
              <a:schemeClr val="bg2"/>
            </a:solidFill>
            <a:round/>
            <a:headEnd/>
            <a:tailEnd/>
          </a:ln>
        </p:spPr>
        <p:txBody>
          <a:bodyPr wrap="none" anchor="ctr"/>
          <a:lstStyle/>
          <a:p>
            <a:pPr algn="ctr" latinLnBrk="0"/>
            <a:r>
              <a:rPr lang="ja-JP" altLang="en-US" sz="2100">
                <a:solidFill>
                  <a:schemeClr val="bg2"/>
                </a:solidFill>
                <a:latin typeface="ＭＳ Ｐゴシック" pitchFamily="34" charset="-128"/>
              </a:rPr>
              <a:t>イエス</a:t>
            </a:r>
            <a:endParaRPr lang="ko-KR" altLang="en-US" sz="2100">
              <a:solidFill>
                <a:schemeClr val="bg2"/>
              </a:solidFill>
              <a:latin typeface="ＭＳ Ｐゴシック" pitchFamily="34" charset="-128"/>
            </a:endParaRPr>
          </a:p>
        </p:txBody>
      </p:sp>
      <p:sp>
        <p:nvSpPr>
          <p:cNvPr id="364572" name="AutoShape 26"/>
          <p:cNvSpPr>
            <a:spLocks noChangeArrowheads="1"/>
          </p:cNvSpPr>
          <p:nvPr/>
        </p:nvSpPr>
        <p:spPr bwMode="auto">
          <a:xfrm>
            <a:off x="5108575" y="2633663"/>
            <a:ext cx="749300" cy="477837"/>
          </a:xfrm>
          <a:prstGeom prst="roundRect">
            <a:avLst>
              <a:gd name="adj" fmla="val 16667"/>
            </a:avLst>
          </a:prstGeom>
          <a:solidFill>
            <a:schemeClr val="tx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救援</a:t>
            </a:r>
          </a:p>
        </p:txBody>
      </p:sp>
      <p:sp>
        <p:nvSpPr>
          <p:cNvPr id="364573" name="Oval 10"/>
          <p:cNvSpPr>
            <a:spLocks noChangeArrowheads="1"/>
          </p:cNvSpPr>
          <p:nvPr/>
        </p:nvSpPr>
        <p:spPr bwMode="auto">
          <a:xfrm>
            <a:off x="4500563" y="1700213"/>
            <a:ext cx="647700" cy="647700"/>
          </a:xfrm>
          <a:prstGeom prst="ellipse">
            <a:avLst/>
          </a:prstGeom>
          <a:solidFill>
            <a:schemeClr val="accent2"/>
          </a:solidFill>
          <a:ln w="1270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a:t>
            </a:r>
          </a:p>
        </p:txBody>
      </p:sp>
      <p:sp>
        <p:nvSpPr>
          <p:cNvPr id="364574" name="Oval 14"/>
          <p:cNvSpPr>
            <a:spLocks noChangeArrowheads="1"/>
          </p:cNvSpPr>
          <p:nvPr/>
        </p:nvSpPr>
        <p:spPr bwMode="auto">
          <a:xfrm>
            <a:off x="7145338" y="3414713"/>
            <a:ext cx="647700" cy="647700"/>
          </a:xfrm>
          <a:prstGeom prst="ellipse">
            <a:avLst/>
          </a:prstGeom>
          <a:solidFill>
            <a:schemeClr val="accent1"/>
          </a:solidFill>
          <a:ln w="1270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a:t>
            </a:r>
          </a:p>
        </p:txBody>
      </p:sp>
      <p:sp>
        <p:nvSpPr>
          <p:cNvPr id="364575" name="Oval 16"/>
          <p:cNvSpPr>
            <a:spLocks noChangeArrowheads="1"/>
          </p:cNvSpPr>
          <p:nvPr/>
        </p:nvSpPr>
        <p:spPr bwMode="auto">
          <a:xfrm>
            <a:off x="5929313" y="2563813"/>
            <a:ext cx="792162" cy="647700"/>
          </a:xfrm>
          <a:prstGeom prst="ellipse">
            <a:avLst/>
          </a:prstGeom>
          <a:solidFill>
            <a:schemeClr val="tx2"/>
          </a:solidFill>
          <a:ln w="1270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再臨</a:t>
            </a:r>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ChangeArrowheads="1"/>
          </p:cNvSpPr>
          <p:nvPr/>
        </p:nvSpPr>
        <p:spPr bwMode="auto">
          <a:xfrm>
            <a:off x="611188" y="206375"/>
            <a:ext cx="67405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雲の意味</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（雲に乗って来られるという聖句の意味）</a:t>
            </a:r>
          </a:p>
        </p:txBody>
      </p:sp>
      <p:sp>
        <p:nvSpPr>
          <p:cNvPr id="365570" name="Oval 6"/>
          <p:cNvSpPr>
            <a:spLocks noChangeArrowheads="1"/>
          </p:cNvSpPr>
          <p:nvPr/>
        </p:nvSpPr>
        <p:spPr bwMode="auto">
          <a:xfrm>
            <a:off x="4522788" y="2114550"/>
            <a:ext cx="936625" cy="576263"/>
          </a:xfrm>
          <a:prstGeom prst="ellipse">
            <a:avLst/>
          </a:prstGeom>
          <a:no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雲</a:t>
            </a:r>
            <a:endParaRPr lang="ko-KR" altLang="en-US" sz="2400">
              <a:solidFill>
                <a:schemeClr val="bg2"/>
              </a:solidFill>
              <a:latin typeface="ＭＳ Ｐゴシック" pitchFamily="34" charset="-128"/>
            </a:endParaRPr>
          </a:p>
        </p:txBody>
      </p:sp>
      <p:sp>
        <p:nvSpPr>
          <p:cNvPr id="365571" name="Oval 7"/>
          <p:cNvSpPr>
            <a:spLocks noChangeArrowheads="1"/>
          </p:cNvSpPr>
          <p:nvPr/>
        </p:nvSpPr>
        <p:spPr bwMode="auto">
          <a:xfrm>
            <a:off x="4522788" y="3890963"/>
            <a:ext cx="936625" cy="576262"/>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水</a:t>
            </a:r>
          </a:p>
        </p:txBody>
      </p:sp>
      <p:sp>
        <p:nvSpPr>
          <p:cNvPr id="365572" name="Oval 8"/>
          <p:cNvSpPr>
            <a:spLocks noChangeArrowheads="1"/>
          </p:cNvSpPr>
          <p:nvPr/>
        </p:nvSpPr>
        <p:spPr bwMode="auto">
          <a:xfrm>
            <a:off x="1763713" y="3890963"/>
            <a:ext cx="936625" cy="576262"/>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堕・人</a:t>
            </a:r>
          </a:p>
        </p:txBody>
      </p:sp>
      <p:sp>
        <p:nvSpPr>
          <p:cNvPr id="365573" name="Oval 9"/>
          <p:cNvSpPr>
            <a:spLocks noChangeArrowheads="1"/>
          </p:cNvSpPr>
          <p:nvPr/>
        </p:nvSpPr>
        <p:spPr bwMode="auto">
          <a:xfrm>
            <a:off x="1771650" y="2114550"/>
            <a:ext cx="936625" cy="576263"/>
          </a:xfrm>
          <a:prstGeom prst="ellipse">
            <a:avLst/>
          </a:prstGeom>
          <a:no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聖徒</a:t>
            </a:r>
          </a:p>
        </p:txBody>
      </p:sp>
      <p:sp>
        <p:nvSpPr>
          <p:cNvPr id="375818" name="AutoShape 10"/>
          <p:cNvSpPr>
            <a:spLocks noChangeArrowheads="1"/>
          </p:cNvSpPr>
          <p:nvPr/>
        </p:nvSpPr>
        <p:spPr bwMode="auto">
          <a:xfrm>
            <a:off x="2124075" y="2757488"/>
            <a:ext cx="215900" cy="990600"/>
          </a:xfrm>
          <a:prstGeom prst="upArrow">
            <a:avLst>
              <a:gd name="adj1" fmla="val 50000"/>
              <a:gd name="adj2" fmla="val 114706"/>
            </a:avLst>
          </a:prstGeom>
          <a:solidFill>
            <a:schemeClr val="tx1">
              <a:lumMod val="75000"/>
            </a:schemeClr>
          </a:solidFill>
          <a:ln w="19050">
            <a:solidFill>
              <a:schemeClr val="bg2"/>
            </a:solidFill>
            <a:miter lim="800000"/>
            <a:headEnd/>
            <a:tailEnd/>
          </a:ln>
        </p:spPr>
        <p:txBody>
          <a:bodyPr vert="eaVert" wrap="none" anchor="ctr"/>
          <a:lstStyle/>
          <a:p>
            <a:pPr latinLnBrk="0">
              <a:defRPr/>
            </a:pPr>
            <a:endParaRPr lang="ja-JP" altLang="en-US"/>
          </a:p>
        </p:txBody>
      </p:sp>
      <p:sp>
        <p:nvSpPr>
          <p:cNvPr id="375819" name="AutoShape 11"/>
          <p:cNvSpPr>
            <a:spLocks noChangeArrowheads="1"/>
          </p:cNvSpPr>
          <p:nvPr/>
        </p:nvSpPr>
        <p:spPr bwMode="auto">
          <a:xfrm>
            <a:off x="4883150" y="2757488"/>
            <a:ext cx="215900" cy="990600"/>
          </a:xfrm>
          <a:prstGeom prst="upArrow">
            <a:avLst>
              <a:gd name="adj1" fmla="val 50000"/>
              <a:gd name="adj2" fmla="val 114706"/>
            </a:avLst>
          </a:prstGeom>
          <a:solidFill>
            <a:schemeClr val="tx1">
              <a:lumMod val="75000"/>
            </a:schemeClr>
          </a:solidFill>
          <a:ln w="19050">
            <a:solidFill>
              <a:schemeClr val="bg2"/>
            </a:solidFill>
            <a:miter lim="800000"/>
            <a:headEnd/>
            <a:tailEnd/>
          </a:ln>
        </p:spPr>
        <p:txBody>
          <a:bodyPr vert="eaVert" wrap="none" anchor="ctr"/>
          <a:lstStyle/>
          <a:p>
            <a:pPr latinLnBrk="0">
              <a:defRPr/>
            </a:pPr>
            <a:endParaRPr lang="ja-JP" altLang="en-US"/>
          </a:p>
        </p:txBody>
      </p:sp>
      <p:sp>
        <p:nvSpPr>
          <p:cNvPr id="365576" name="Text Box 12"/>
          <p:cNvSpPr txBox="1">
            <a:spLocks noChangeArrowheads="1"/>
          </p:cNvSpPr>
          <p:nvPr/>
        </p:nvSpPr>
        <p:spPr bwMode="auto">
          <a:xfrm>
            <a:off x="3086100" y="3654425"/>
            <a:ext cx="1082675" cy="10064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黙</a:t>
            </a:r>
            <a:r>
              <a:rPr lang="ko-KR" altLang="en-US" sz="2000">
                <a:solidFill>
                  <a:schemeClr val="bg2"/>
                </a:solidFill>
                <a:latin typeface="ＭＳ Ｐゴシック" pitchFamily="34" charset="-128"/>
              </a:rPr>
              <a:t>17/15</a:t>
            </a:r>
          </a:p>
          <a:p>
            <a:pPr algn="ctr" latinLnBrk="0"/>
            <a:endParaRPr lang="en-US" altLang="ko-KR" sz="20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淫女</a:t>
            </a:r>
          </a:p>
        </p:txBody>
      </p:sp>
      <p:sp>
        <p:nvSpPr>
          <p:cNvPr id="365577" name="Text Box 13"/>
          <p:cNvSpPr txBox="1">
            <a:spLocks noChangeArrowheads="1"/>
          </p:cNvSpPr>
          <p:nvPr/>
        </p:nvSpPr>
        <p:spPr bwMode="auto">
          <a:xfrm>
            <a:off x="2286000" y="314325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聖化</a:t>
            </a:r>
          </a:p>
        </p:txBody>
      </p:sp>
      <p:sp>
        <p:nvSpPr>
          <p:cNvPr id="365578" name="Text Box 14"/>
          <p:cNvSpPr txBox="1">
            <a:spLocks noChangeArrowheads="1"/>
          </p:cNvSpPr>
          <p:nvPr/>
        </p:nvSpPr>
        <p:spPr bwMode="auto">
          <a:xfrm>
            <a:off x="5064125" y="31527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蒸発</a:t>
            </a:r>
          </a:p>
        </p:txBody>
      </p:sp>
      <p:sp>
        <p:nvSpPr>
          <p:cNvPr id="365579" name="Line 15"/>
          <p:cNvSpPr>
            <a:spLocks noChangeShapeType="1"/>
          </p:cNvSpPr>
          <p:nvPr/>
        </p:nvSpPr>
        <p:spPr bwMode="auto">
          <a:xfrm flipH="1">
            <a:off x="2566988" y="1368425"/>
            <a:ext cx="1000125" cy="785813"/>
          </a:xfrm>
          <a:prstGeom prst="line">
            <a:avLst/>
          </a:prstGeom>
          <a:noFill/>
          <a:ln w="38100">
            <a:solidFill>
              <a:schemeClr val="bg2"/>
            </a:solidFill>
            <a:round/>
            <a:headEnd/>
            <a:tailEnd type="triangle" w="med" len="med"/>
          </a:ln>
        </p:spPr>
        <p:txBody>
          <a:bodyPr/>
          <a:lstStyle/>
          <a:p>
            <a:endParaRPr lang="ko-KR" altLang="en-US"/>
          </a:p>
        </p:txBody>
      </p:sp>
      <p:sp>
        <p:nvSpPr>
          <p:cNvPr id="365580" name="Line 16"/>
          <p:cNvSpPr>
            <a:spLocks noChangeShapeType="1"/>
          </p:cNvSpPr>
          <p:nvPr/>
        </p:nvSpPr>
        <p:spPr bwMode="auto">
          <a:xfrm>
            <a:off x="3638550" y="1368425"/>
            <a:ext cx="1000125" cy="785813"/>
          </a:xfrm>
          <a:prstGeom prst="line">
            <a:avLst/>
          </a:prstGeom>
          <a:noFill/>
          <a:ln w="38100">
            <a:solidFill>
              <a:schemeClr val="bg2"/>
            </a:solidFill>
            <a:round/>
            <a:headEnd/>
            <a:tailEnd type="triangle" w="med" len="med"/>
          </a:ln>
        </p:spPr>
        <p:txBody>
          <a:bodyPr/>
          <a:lstStyle/>
          <a:p>
            <a:endParaRPr lang="ko-KR" altLang="en-US"/>
          </a:p>
        </p:txBody>
      </p:sp>
      <p:sp>
        <p:nvSpPr>
          <p:cNvPr id="365581" name="Text Box 17"/>
          <p:cNvSpPr txBox="1">
            <a:spLocks noChangeArrowheads="1"/>
          </p:cNvSpPr>
          <p:nvPr/>
        </p:nvSpPr>
        <p:spPr bwMode="auto">
          <a:xfrm>
            <a:off x="4017963" y="1079500"/>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365582" name="Text Box 18"/>
          <p:cNvSpPr txBox="1">
            <a:spLocks noChangeArrowheads="1"/>
          </p:cNvSpPr>
          <p:nvPr/>
        </p:nvSpPr>
        <p:spPr bwMode="auto">
          <a:xfrm>
            <a:off x="5373688" y="1073150"/>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365583" name="Line 19"/>
          <p:cNvSpPr>
            <a:spLocks noChangeShapeType="1"/>
          </p:cNvSpPr>
          <p:nvPr/>
        </p:nvSpPr>
        <p:spPr bwMode="auto">
          <a:xfrm>
            <a:off x="2981325" y="2319338"/>
            <a:ext cx="1371600" cy="0"/>
          </a:xfrm>
          <a:prstGeom prst="line">
            <a:avLst/>
          </a:prstGeom>
          <a:noFill/>
          <a:ln w="19050">
            <a:solidFill>
              <a:schemeClr val="bg2"/>
            </a:solidFill>
            <a:round/>
            <a:headEnd/>
            <a:tailEnd/>
          </a:ln>
        </p:spPr>
        <p:txBody>
          <a:bodyPr/>
          <a:lstStyle/>
          <a:p>
            <a:endParaRPr lang="ko-KR" altLang="en-US"/>
          </a:p>
        </p:txBody>
      </p:sp>
      <p:sp>
        <p:nvSpPr>
          <p:cNvPr id="365584" name="Line 20"/>
          <p:cNvSpPr>
            <a:spLocks noChangeShapeType="1"/>
          </p:cNvSpPr>
          <p:nvPr/>
        </p:nvSpPr>
        <p:spPr bwMode="auto">
          <a:xfrm>
            <a:off x="2981325" y="2471738"/>
            <a:ext cx="1371600" cy="0"/>
          </a:xfrm>
          <a:prstGeom prst="line">
            <a:avLst/>
          </a:prstGeom>
          <a:noFill/>
          <a:ln w="19050">
            <a:solidFill>
              <a:schemeClr val="bg2"/>
            </a:solidFill>
            <a:round/>
            <a:headEnd/>
            <a:tailEnd/>
          </a:ln>
        </p:spPr>
        <p:txBody>
          <a:bodyPr/>
          <a:lstStyle/>
          <a:p>
            <a:endParaRPr lang="ko-KR" altLang="en-US"/>
          </a:p>
        </p:txBody>
      </p:sp>
      <p:sp>
        <p:nvSpPr>
          <p:cNvPr id="365585" name="Line 21"/>
          <p:cNvSpPr>
            <a:spLocks noChangeShapeType="1"/>
          </p:cNvSpPr>
          <p:nvPr/>
        </p:nvSpPr>
        <p:spPr bwMode="auto">
          <a:xfrm>
            <a:off x="2914650" y="4113213"/>
            <a:ext cx="1371600" cy="0"/>
          </a:xfrm>
          <a:prstGeom prst="line">
            <a:avLst/>
          </a:prstGeom>
          <a:noFill/>
          <a:ln w="19050">
            <a:solidFill>
              <a:schemeClr val="bg2"/>
            </a:solidFill>
            <a:round/>
            <a:headEnd/>
            <a:tailEnd/>
          </a:ln>
        </p:spPr>
        <p:txBody>
          <a:bodyPr/>
          <a:lstStyle/>
          <a:p>
            <a:endParaRPr lang="ko-KR" altLang="en-US"/>
          </a:p>
        </p:txBody>
      </p:sp>
      <p:sp>
        <p:nvSpPr>
          <p:cNvPr id="365586" name="Line 22"/>
          <p:cNvSpPr>
            <a:spLocks noChangeShapeType="1"/>
          </p:cNvSpPr>
          <p:nvPr/>
        </p:nvSpPr>
        <p:spPr bwMode="auto">
          <a:xfrm>
            <a:off x="2914650" y="4265613"/>
            <a:ext cx="1371600" cy="0"/>
          </a:xfrm>
          <a:prstGeom prst="line">
            <a:avLst/>
          </a:prstGeom>
          <a:noFill/>
          <a:ln w="19050">
            <a:solidFill>
              <a:schemeClr val="bg2"/>
            </a:solidFill>
            <a:round/>
            <a:headEnd/>
            <a:tailEnd/>
          </a:ln>
        </p:spPr>
        <p:txBody>
          <a:bodyPr/>
          <a:lstStyle/>
          <a:p>
            <a:endParaRPr lang="ko-KR" altLang="en-US"/>
          </a:p>
        </p:txBody>
      </p:sp>
      <p:sp>
        <p:nvSpPr>
          <p:cNvPr id="365587" name="Text Box 23"/>
          <p:cNvSpPr txBox="1">
            <a:spLocks noChangeArrowheads="1"/>
          </p:cNvSpPr>
          <p:nvPr/>
        </p:nvSpPr>
        <p:spPr bwMode="auto">
          <a:xfrm>
            <a:off x="990600" y="5119688"/>
            <a:ext cx="7315200" cy="822325"/>
          </a:xfrm>
          <a:prstGeom prst="rect">
            <a:avLst/>
          </a:prstGeom>
          <a:noFill/>
          <a:ln w="9525">
            <a:noFill/>
            <a:miter lim="800000"/>
            <a:headEnd/>
            <a:tailEnd/>
          </a:ln>
        </p:spPr>
        <p:txBody>
          <a:bodyPr>
            <a:spAutoFit/>
          </a:bodyPr>
          <a:lstStyle/>
          <a:p>
            <a:pPr latinLnBrk="0"/>
            <a:r>
              <a:rPr lang="ja-JP" altLang="en-US" sz="2400">
                <a:solidFill>
                  <a:srgbClr val="CC0000"/>
                </a:solidFill>
                <a:latin typeface="ＭＳ Ｐゴシック" pitchFamily="34" charset="-128"/>
              </a:rPr>
              <a:t>主が雲に乗って来られるという意味は</a:t>
            </a:r>
            <a:r>
              <a:rPr lang="ko-KR" altLang="en-US" sz="2400">
                <a:solidFill>
                  <a:srgbClr val="CC0000"/>
                </a:solidFill>
                <a:latin typeface="ＭＳ Ｐゴシック" pitchFamily="34" charset="-128"/>
              </a:rPr>
              <a:t> </a:t>
            </a:r>
          </a:p>
          <a:p>
            <a:pPr latinLnBrk="0"/>
            <a:r>
              <a:rPr lang="ja-JP" altLang="en-US" sz="2400">
                <a:solidFill>
                  <a:srgbClr val="CC0000"/>
                </a:solidFill>
                <a:latin typeface="ＭＳ Ｐゴシック" pitchFamily="34" charset="-128"/>
              </a:rPr>
              <a:t>準備された聖徒たちを通して来られると言う意味である。</a:t>
            </a:r>
          </a:p>
        </p:txBody>
      </p:sp>
      <p:sp>
        <p:nvSpPr>
          <p:cNvPr id="365588" name="Text Box 24"/>
          <p:cNvSpPr txBox="1">
            <a:spLocks noChangeArrowheads="1"/>
          </p:cNvSpPr>
          <p:nvPr/>
        </p:nvSpPr>
        <p:spPr bwMode="auto">
          <a:xfrm>
            <a:off x="1763713" y="1089025"/>
            <a:ext cx="95250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黙</a:t>
            </a:r>
            <a:r>
              <a:rPr lang="ko-KR" altLang="en-US" sz="2400">
                <a:solidFill>
                  <a:schemeClr val="bg2"/>
                </a:solidFill>
                <a:latin typeface="ＭＳ Ｐゴシック" pitchFamily="34" charset="-128"/>
              </a:rPr>
              <a:t>1/7</a:t>
            </a:r>
          </a:p>
        </p:txBody>
      </p:sp>
      <p:sp>
        <p:nvSpPr>
          <p:cNvPr id="365589" name="AutoShape 25"/>
          <p:cNvSpPr>
            <a:spLocks noChangeArrowheads="1"/>
          </p:cNvSpPr>
          <p:nvPr/>
        </p:nvSpPr>
        <p:spPr bwMode="auto">
          <a:xfrm>
            <a:off x="914400" y="5029200"/>
            <a:ext cx="7443788" cy="106680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365590" name="Oval 4"/>
          <p:cNvSpPr>
            <a:spLocks noChangeArrowheads="1"/>
          </p:cNvSpPr>
          <p:nvPr/>
        </p:nvSpPr>
        <p:spPr bwMode="auto">
          <a:xfrm>
            <a:off x="3138488" y="1030288"/>
            <a:ext cx="936625" cy="576262"/>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人の子</a:t>
            </a:r>
          </a:p>
        </p:txBody>
      </p:sp>
      <p:sp>
        <p:nvSpPr>
          <p:cNvPr id="365591" name="Oval 4"/>
          <p:cNvSpPr>
            <a:spLocks noChangeArrowheads="1"/>
          </p:cNvSpPr>
          <p:nvPr/>
        </p:nvSpPr>
        <p:spPr bwMode="auto">
          <a:xfrm>
            <a:off x="4478338" y="1035050"/>
            <a:ext cx="936625" cy="576263"/>
          </a:xfrm>
          <a:prstGeom prst="ellipse">
            <a:avLst/>
          </a:prstGeom>
          <a:solidFill>
            <a:schemeClr val="tx2"/>
          </a:solid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イエス</a:t>
            </a:r>
          </a:p>
        </p:txBody>
      </p:sp>
      <p:sp>
        <p:nvSpPr>
          <p:cNvPr id="365592" name="Oval 4"/>
          <p:cNvSpPr>
            <a:spLocks noChangeArrowheads="1"/>
          </p:cNvSpPr>
          <p:nvPr/>
        </p:nvSpPr>
        <p:spPr bwMode="auto">
          <a:xfrm>
            <a:off x="5822950" y="1033463"/>
            <a:ext cx="936625" cy="576262"/>
          </a:xfrm>
          <a:prstGeom prst="ellipse">
            <a:avLst/>
          </a:prstGeom>
          <a:solidFill>
            <a:schemeClr val="tx2"/>
          </a:solid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再臨主</a:t>
            </a: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ext Box 2"/>
          <p:cNvSpPr txBox="1">
            <a:spLocks noChangeArrowheads="1"/>
          </p:cNvSpPr>
          <p:nvPr/>
        </p:nvSpPr>
        <p:spPr bwMode="auto">
          <a:xfrm>
            <a:off x="428625" y="500063"/>
            <a:ext cx="30813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使徒</a:t>
            </a:r>
            <a:r>
              <a:rPr lang="en-US" altLang="ko-KR" sz="2200">
                <a:solidFill>
                  <a:schemeClr val="bg2"/>
                </a:solidFill>
                <a:latin typeface="ＭＳ Ｐゴシック" pitchFamily="34" charset="-128"/>
              </a:rPr>
              <a:t>1/11 </a:t>
            </a:r>
            <a:r>
              <a:rPr lang="ja-JP" altLang="en-US" sz="2200">
                <a:solidFill>
                  <a:schemeClr val="bg2"/>
                </a:solidFill>
                <a:latin typeface="ＭＳ Ｐゴシック" pitchFamily="34" charset="-128"/>
              </a:rPr>
              <a:t>聖句解明</a:t>
            </a:r>
          </a:p>
        </p:txBody>
      </p:sp>
      <p:sp>
        <p:nvSpPr>
          <p:cNvPr id="366594" name="Text Box 3"/>
          <p:cNvSpPr txBox="1">
            <a:spLocks noChangeArrowheads="1"/>
          </p:cNvSpPr>
          <p:nvPr/>
        </p:nvSpPr>
        <p:spPr bwMode="auto">
          <a:xfrm>
            <a:off x="1154113" y="1055688"/>
            <a:ext cx="3116262" cy="396875"/>
          </a:xfrm>
          <a:prstGeom prst="rect">
            <a:avLst/>
          </a:prstGeom>
          <a:noFill/>
          <a:ln w="9525">
            <a:noFill/>
            <a:miter lim="800000"/>
            <a:headEnd/>
            <a:tailEnd/>
          </a:ln>
        </p:spPr>
        <p:txBody>
          <a:bodyPr wrap="none">
            <a:spAutoFit/>
          </a:bodyPr>
          <a:lstStyle/>
          <a:p>
            <a:pPr algn="r" latinLnBrk="0"/>
            <a:r>
              <a:rPr lang="ja-JP" altLang="en-US" sz="2000">
                <a:solidFill>
                  <a:schemeClr val="bg2"/>
                </a:solidFill>
                <a:latin typeface="ＭＳ Ｐゴシック" pitchFamily="34" charset="-128"/>
              </a:rPr>
              <a:t>「ガリラヤの人たちよ、なぜ </a:t>
            </a:r>
            <a:endParaRPr lang="ko-KR" altLang="en-US" sz="2000">
              <a:solidFill>
                <a:schemeClr val="bg2"/>
              </a:solidFill>
              <a:latin typeface="ＭＳ Ｐゴシック" pitchFamily="34" charset="-128"/>
            </a:endParaRPr>
          </a:p>
        </p:txBody>
      </p:sp>
      <p:sp>
        <p:nvSpPr>
          <p:cNvPr id="366595" name="Oval 5"/>
          <p:cNvSpPr>
            <a:spLocks noChangeArrowheads="1"/>
          </p:cNvSpPr>
          <p:nvPr/>
        </p:nvSpPr>
        <p:spPr bwMode="auto">
          <a:xfrm>
            <a:off x="4214813" y="982663"/>
            <a:ext cx="936625" cy="57626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天</a:t>
            </a:r>
            <a:endParaRPr lang="ko-KR" altLang="en-US" sz="2000">
              <a:solidFill>
                <a:schemeClr val="bg2"/>
              </a:solidFill>
              <a:latin typeface="ＭＳ Ｐゴシック" pitchFamily="34" charset="-128"/>
            </a:endParaRPr>
          </a:p>
        </p:txBody>
      </p:sp>
      <p:sp>
        <p:nvSpPr>
          <p:cNvPr id="376838" name="AutoShape 6"/>
          <p:cNvSpPr>
            <a:spLocks noChangeArrowheads="1"/>
          </p:cNvSpPr>
          <p:nvPr/>
        </p:nvSpPr>
        <p:spPr bwMode="auto">
          <a:xfrm>
            <a:off x="4548188" y="1622425"/>
            <a:ext cx="288925" cy="785813"/>
          </a:xfrm>
          <a:prstGeom prst="upArrow">
            <a:avLst>
              <a:gd name="adj1" fmla="val 50000"/>
              <a:gd name="adj2" fmla="val 74725"/>
            </a:avLst>
          </a:prstGeom>
          <a:solidFill>
            <a:schemeClr val="tx1">
              <a:lumMod val="75000"/>
            </a:schemeClr>
          </a:solidFill>
          <a:ln w="19050">
            <a:solidFill>
              <a:schemeClr val="bg2"/>
            </a:solidFill>
            <a:miter lim="800000"/>
            <a:headEnd/>
            <a:tailEnd/>
          </a:ln>
        </p:spPr>
        <p:txBody>
          <a:bodyPr vert="eaVert" wrap="none" anchor="ctr"/>
          <a:lstStyle/>
          <a:p>
            <a:pPr latinLnBrk="0">
              <a:defRPr/>
            </a:pPr>
            <a:endParaRPr lang="ja-JP" altLang="en-US"/>
          </a:p>
        </p:txBody>
      </p:sp>
      <p:sp>
        <p:nvSpPr>
          <p:cNvPr id="366597" name="Text Box 7"/>
          <p:cNvSpPr txBox="1">
            <a:spLocks noChangeArrowheads="1"/>
          </p:cNvSpPr>
          <p:nvPr/>
        </p:nvSpPr>
        <p:spPr bwMode="auto">
          <a:xfrm>
            <a:off x="5164138" y="1054100"/>
            <a:ext cx="30384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を仰いで立っているのか</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a:t>
            </a:r>
            <a:endParaRPr lang="ko-KR" altLang="en-US" sz="2000">
              <a:solidFill>
                <a:schemeClr val="bg2"/>
              </a:solidFill>
              <a:latin typeface="ＭＳ Ｐゴシック" pitchFamily="34" charset="-128"/>
            </a:endParaRPr>
          </a:p>
        </p:txBody>
      </p:sp>
      <p:sp>
        <p:nvSpPr>
          <p:cNvPr id="366598" name="Text Box 8"/>
          <p:cNvSpPr txBox="1">
            <a:spLocks noChangeArrowheads="1"/>
          </p:cNvSpPr>
          <p:nvPr/>
        </p:nvSpPr>
        <p:spPr bwMode="auto">
          <a:xfrm>
            <a:off x="5154613" y="2562225"/>
            <a:ext cx="391795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見たのと同じ姿でまた来られる</a:t>
            </a:r>
            <a:endParaRPr lang="ko-KR" altLang="en-US" sz="2000">
              <a:solidFill>
                <a:schemeClr val="bg2"/>
              </a:solidFill>
              <a:latin typeface="ＭＳ Ｐゴシック" pitchFamily="34" charset="-128"/>
            </a:endParaRPr>
          </a:p>
        </p:txBody>
      </p:sp>
      <p:sp>
        <p:nvSpPr>
          <p:cNvPr id="366599" name="Text Box 9"/>
          <p:cNvSpPr txBox="1">
            <a:spLocks noChangeArrowheads="1"/>
          </p:cNvSpPr>
          <p:nvPr/>
        </p:nvSpPr>
        <p:spPr bwMode="auto">
          <a:xfrm>
            <a:off x="4697413" y="4195763"/>
            <a:ext cx="2630487" cy="2074862"/>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「イエスの一生」</a:t>
            </a:r>
            <a:endParaRPr lang="ko-KR" altLang="en-US" sz="2200">
              <a:solidFill>
                <a:schemeClr val="bg2"/>
              </a:solidFill>
              <a:latin typeface="ＭＳ Ｐゴシック" pitchFamily="34" charset="-128"/>
            </a:endParaRPr>
          </a:p>
          <a:p>
            <a:pPr latinLnBrk="0">
              <a:buFontTx/>
              <a:buChar char="•"/>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飼い葉桶で誕生</a:t>
            </a:r>
            <a:endParaRPr lang="ko-KR" altLang="en-US" sz="1800">
              <a:solidFill>
                <a:schemeClr val="bg2"/>
              </a:solidFill>
              <a:latin typeface="ＭＳ Ｐゴシック" pitchFamily="34" charset="-128"/>
            </a:endParaRPr>
          </a:p>
          <a:p>
            <a:pPr latinLnBrk="0">
              <a:buFontTx/>
              <a:buChar char="•"/>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幼児</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イ</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避難</a:t>
            </a:r>
            <a:endParaRPr lang="ko-KR" altLang="en-US" sz="1800">
              <a:solidFill>
                <a:schemeClr val="bg2"/>
              </a:solidFill>
              <a:latin typeface="ＭＳ Ｐゴシック" pitchFamily="34" charset="-128"/>
            </a:endParaRPr>
          </a:p>
          <a:p>
            <a:pPr latinLnBrk="0">
              <a:buFontTx/>
              <a:buChar char="•"/>
            </a:pPr>
            <a:r>
              <a:rPr lang="en-US" altLang="ko-KR" sz="1800">
                <a:solidFill>
                  <a:schemeClr val="bg2"/>
                </a:solidFill>
                <a:latin typeface="ＭＳ Ｐゴシック" pitchFamily="34" charset="-128"/>
              </a:rPr>
              <a:t> 12</a:t>
            </a:r>
            <a:r>
              <a:rPr lang="ja-JP" altLang="en-US" sz="1800">
                <a:solidFill>
                  <a:schemeClr val="bg2"/>
                </a:solidFill>
                <a:latin typeface="ＭＳ Ｐゴシック" pitchFamily="34" charset="-128"/>
              </a:rPr>
              <a:t>歳 福音伝播</a:t>
            </a:r>
            <a:endParaRPr lang="ko-KR" altLang="en-US" sz="1800">
              <a:solidFill>
                <a:schemeClr val="bg2"/>
              </a:solidFill>
              <a:latin typeface="ＭＳ Ｐゴシック" pitchFamily="34" charset="-128"/>
            </a:endParaRPr>
          </a:p>
          <a:p>
            <a:pPr latinLnBrk="0">
              <a:buFontTx/>
              <a:buChar char="•"/>
            </a:pPr>
            <a:r>
              <a:rPr lang="en-US" altLang="ko-KR" sz="1800">
                <a:solidFill>
                  <a:schemeClr val="bg2"/>
                </a:solidFill>
                <a:latin typeface="ＭＳ Ｐゴシック" pitchFamily="34" charset="-128"/>
              </a:rPr>
              <a:t> 30</a:t>
            </a:r>
            <a:r>
              <a:rPr lang="ja-JP" altLang="en-US" sz="1800">
                <a:solidFill>
                  <a:schemeClr val="bg2"/>
                </a:solidFill>
                <a:latin typeface="ＭＳ Ｐゴシック" pitchFamily="34" charset="-128"/>
              </a:rPr>
              <a:t>歳 大工助手</a:t>
            </a:r>
            <a:endParaRPr lang="ko-KR" altLang="en-US" sz="1800">
              <a:solidFill>
                <a:schemeClr val="bg2"/>
              </a:solidFill>
              <a:latin typeface="ＭＳ Ｐゴシック" pitchFamily="34" charset="-128"/>
            </a:endParaRPr>
          </a:p>
          <a:p>
            <a:pPr latinLnBrk="0">
              <a:buFontTx/>
              <a:buChar char="•"/>
            </a:pPr>
            <a:r>
              <a:rPr lang="en-US" altLang="ko-KR" sz="1800">
                <a:solidFill>
                  <a:schemeClr val="bg2"/>
                </a:solidFill>
                <a:latin typeface="ＭＳ Ｐゴシック" pitchFamily="34" charset="-128"/>
              </a:rPr>
              <a:t> 33</a:t>
            </a:r>
            <a:r>
              <a:rPr lang="ja-JP" altLang="en-US" sz="1800">
                <a:solidFill>
                  <a:schemeClr val="bg2"/>
                </a:solidFill>
                <a:latin typeface="ＭＳ Ｐゴシック" pitchFamily="34" charset="-128"/>
              </a:rPr>
              <a:t>歳</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十字架に架かる</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不信、苦難、迫害の一生</a:t>
            </a:r>
            <a:endParaRPr lang="ko-KR" altLang="en-US" sz="1800">
              <a:solidFill>
                <a:schemeClr val="bg2"/>
              </a:solidFill>
              <a:latin typeface="ＭＳ Ｐゴシック" pitchFamily="34" charset="-128"/>
            </a:endParaRPr>
          </a:p>
        </p:txBody>
      </p:sp>
      <p:sp>
        <p:nvSpPr>
          <p:cNvPr id="366600" name="Text Box 10"/>
          <p:cNvSpPr txBox="1">
            <a:spLocks noChangeArrowheads="1"/>
          </p:cNvSpPr>
          <p:nvPr/>
        </p:nvSpPr>
        <p:spPr bwMode="auto">
          <a:xfrm>
            <a:off x="347663" y="3286125"/>
            <a:ext cx="4902200" cy="1366838"/>
          </a:xfrm>
          <a:prstGeom prst="rect">
            <a:avLst/>
          </a:prstGeom>
          <a:noFill/>
          <a:ln w="9525">
            <a:noFill/>
            <a:miter lim="800000"/>
            <a:headEnd/>
            <a:tailEnd/>
          </a:ln>
        </p:spPr>
        <p:txBody>
          <a:bodyPr wrap="none">
            <a:spAutoFit/>
          </a:bodyPr>
          <a:lstStyle/>
          <a:p>
            <a:pPr latinLnBrk="0">
              <a:lnSpc>
                <a:spcPct val="135000"/>
              </a:lnSpc>
            </a:pPr>
            <a:r>
              <a:rPr lang="ja-JP" altLang="en-US" sz="2200">
                <a:solidFill>
                  <a:schemeClr val="bg2"/>
                </a:solidFill>
                <a:latin typeface="ＭＳ Ｐゴシック" pitchFamily="34" charset="-128"/>
              </a:rPr>
              <a:t>（４） 雲に乗って来られると言った理由？</a:t>
            </a:r>
            <a:endParaRPr lang="en-US" altLang="ja-JP" sz="2200">
              <a:solidFill>
                <a:schemeClr val="bg2"/>
              </a:solidFill>
              <a:latin typeface="ＭＳ Ｐゴシック" pitchFamily="34" charset="-128"/>
            </a:endParaRPr>
          </a:p>
          <a:p>
            <a:pPr latinLnBrk="0">
              <a:lnSpc>
                <a:spcPct val="135000"/>
              </a:lnSpc>
            </a:pPr>
            <a:r>
              <a:rPr lang="ko-KR" altLang="en-US" sz="2000">
                <a:latin typeface="ＭＳ Ｐゴシック" pitchFamily="34" charset="-128"/>
              </a:rPr>
              <a:t>    </a:t>
            </a:r>
            <a:r>
              <a:rPr lang="ja-JP" altLang="en-US" sz="2000">
                <a:solidFill>
                  <a:schemeClr val="bg2"/>
                </a:solidFill>
                <a:latin typeface="ＭＳ Ｐゴシック" pitchFamily="34" charset="-128"/>
              </a:rPr>
              <a:t>１） 偽キリストの惑わしを防止</a:t>
            </a:r>
            <a:endParaRPr lang="ko-KR" altLang="en-US" sz="2000">
              <a:solidFill>
                <a:schemeClr val="bg2"/>
              </a:solidFill>
              <a:latin typeface="ＭＳ Ｐゴシック" pitchFamily="34" charset="-128"/>
            </a:endParaRPr>
          </a:p>
          <a:p>
            <a:pPr latinLnBrk="0">
              <a:lnSpc>
                <a:spcPct val="135000"/>
              </a:lnSpc>
            </a:pP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２） 聖徒たちの信仰を激励</a:t>
            </a:r>
          </a:p>
        </p:txBody>
      </p:sp>
      <p:sp>
        <p:nvSpPr>
          <p:cNvPr id="366601" name="Text Box 11"/>
          <p:cNvSpPr txBox="1">
            <a:spLocks noChangeArrowheads="1"/>
          </p:cNvSpPr>
          <p:nvPr/>
        </p:nvSpPr>
        <p:spPr bwMode="auto">
          <a:xfrm>
            <a:off x="1214438" y="2255838"/>
            <a:ext cx="3000375" cy="7016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あなた方を離れて</a:t>
            </a:r>
            <a:r>
              <a:rPr lang="en-US" altLang="ja-JP" sz="2000">
                <a:solidFill>
                  <a:schemeClr val="bg2"/>
                </a:solidFill>
                <a:latin typeface="ＭＳ Ｐゴシック" pitchFamily="34" charset="-128"/>
              </a:rPr>
              <a:t> </a:t>
            </a:r>
          </a:p>
          <a:p>
            <a:pPr algn="r" latinLnBrk="0"/>
            <a:r>
              <a:rPr lang="ja-JP" altLang="en-US" sz="2000">
                <a:solidFill>
                  <a:schemeClr val="bg2"/>
                </a:solidFill>
                <a:latin typeface="ＭＳ Ｐゴシック" pitchFamily="34" charset="-128"/>
              </a:rPr>
              <a:t>   天に上げられた</a:t>
            </a:r>
          </a:p>
        </p:txBody>
      </p:sp>
      <p:sp>
        <p:nvSpPr>
          <p:cNvPr id="366602" name="Oval 12"/>
          <p:cNvSpPr>
            <a:spLocks noChangeArrowheads="1"/>
          </p:cNvSpPr>
          <p:nvPr/>
        </p:nvSpPr>
        <p:spPr bwMode="auto">
          <a:xfrm>
            <a:off x="5446713" y="4840288"/>
            <a:ext cx="304800" cy="304800"/>
          </a:xfrm>
          <a:prstGeom prst="ellipse">
            <a:avLst/>
          </a:prstGeom>
          <a:noFill/>
          <a:ln w="19050">
            <a:solidFill>
              <a:schemeClr val="bg2"/>
            </a:solidFill>
            <a:round/>
            <a:headEnd/>
            <a:tailEnd/>
          </a:ln>
        </p:spPr>
        <p:txBody>
          <a:bodyPr wrap="none" anchor="ctr"/>
          <a:lstStyle/>
          <a:p>
            <a:pPr algn="ctr" latinLnBrk="0"/>
            <a:endParaRPr lang="ja-JP" altLang="en-US" sz="1800">
              <a:solidFill>
                <a:schemeClr val="bg2"/>
              </a:solidFill>
              <a:latin typeface="ＭＳ Ｐゴシック" pitchFamily="34" charset="-128"/>
            </a:endParaRPr>
          </a:p>
        </p:txBody>
      </p:sp>
      <p:sp>
        <p:nvSpPr>
          <p:cNvPr id="366603" name="AutoShape 13"/>
          <p:cNvSpPr>
            <a:spLocks noChangeArrowheads="1"/>
          </p:cNvSpPr>
          <p:nvPr/>
        </p:nvSpPr>
        <p:spPr bwMode="auto">
          <a:xfrm>
            <a:off x="4572000" y="4224338"/>
            <a:ext cx="2857500" cy="222885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366604" name="Oval 4"/>
          <p:cNvSpPr>
            <a:spLocks noChangeArrowheads="1"/>
          </p:cNvSpPr>
          <p:nvPr/>
        </p:nvSpPr>
        <p:spPr bwMode="auto">
          <a:xfrm>
            <a:off x="4224338" y="2471738"/>
            <a:ext cx="936625" cy="576262"/>
          </a:xfrm>
          <a:prstGeom prst="ellipse">
            <a:avLst/>
          </a:prstGeom>
          <a:solidFill>
            <a:schemeClr val="tx2"/>
          </a:solid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イエス</a:t>
            </a:r>
          </a:p>
        </p:txBody>
      </p:sp>
      <p:sp>
        <p:nvSpPr>
          <p:cNvPr id="366605" name="テキスト ボックス 14"/>
          <p:cNvSpPr txBox="1">
            <a:spLocks noChangeArrowheads="1"/>
          </p:cNvSpPr>
          <p:nvPr/>
        </p:nvSpPr>
        <p:spPr bwMode="auto">
          <a:xfrm>
            <a:off x="3071813" y="142875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（責望）</a:t>
            </a:r>
            <a:endParaRPr lang="ko-KR" altLang="en-US"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ChangeArrowheads="1"/>
          </p:cNvSpPr>
          <p:nvPr/>
        </p:nvSpPr>
        <p:spPr bwMode="auto">
          <a:xfrm>
            <a:off x="357188" y="1101725"/>
            <a:ext cx="8072437" cy="2351088"/>
          </a:xfrm>
          <a:prstGeom prst="rect">
            <a:avLst/>
          </a:prstGeom>
          <a:noFill/>
          <a:ln w="9525">
            <a:noFill/>
            <a:miter lim="800000"/>
            <a:headEnd/>
            <a:tailEnd/>
          </a:ln>
        </p:spPr>
        <p:txBody>
          <a:bodyPr>
            <a:spAutoFit/>
          </a:bodyPr>
          <a:lstStyle/>
          <a:p>
            <a:pPr latinLnBrk="0">
              <a:lnSpc>
                <a:spcPct val="110000"/>
              </a:lnSpc>
            </a:pPr>
            <a:r>
              <a:rPr lang="ja-JP" altLang="en-US" sz="2000">
                <a:solidFill>
                  <a:schemeClr val="bg2"/>
                </a:solidFill>
                <a:latin typeface="ＭＳ Ｐゴシック" pitchFamily="34" charset="-128"/>
              </a:rPr>
              <a:t>（１）わからない</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黙 </a:t>
            </a:r>
            <a:r>
              <a:rPr lang="ko-KR" altLang="en-US" sz="2000">
                <a:solidFill>
                  <a:schemeClr val="bg2"/>
                </a:solidFill>
                <a:latin typeface="ＭＳ Ｐゴシック" pitchFamily="34" charset="-128"/>
              </a:rPr>
              <a:t>3/3</a:t>
            </a:r>
            <a:r>
              <a:rPr lang="ja-JP" altLang="en-US" sz="2000">
                <a:solidFill>
                  <a:schemeClr val="bg2"/>
                </a:solidFill>
                <a:latin typeface="ＭＳ Ｐゴシック" pitchFamily="34" charset="-128"/>
              </a:rPr>
              <a:t>、黙 </a:t>
            </a:r>
            <a:r>
              <a:rPr lang="ko-KR" altLang="en-US" sz="2000">
                <a:solidFill>
                  <a:schemeClr val="bg2"/>
                </a:solidFill>
                <a:latin typeface="ＭＳ Ｐゴシック" pitchFamily="34" charset="-128"/>
              </a:rPr>
              <a:t>3/</a:t>
            </a:r>
            <a:r>
              <a:rPr lang="en-US" altLang="ja-JP" sz="2000">
                <a:solidFill>
                  <a:schemeClr val="bg2"/>
                </a:solidFill>
                <a:latin typeface="ＭＳ Ｐゴシック" pitchFamily="34" charset="-128"/>
              </a:rPr>
              <a:t>10</a:t>
            </a:r>
            <a:r>
              <a:rPr lang="ja-JP" altLang="en-US" sz="2000">
                <a:solidFill>
                  <a:schemeClr val="bg2"/>
                </a:solidFill>
                <a:latin typeface="ＭＳ Ｐゴシック" pitchFamily="34" charset="-128"/>
              </a:rPr>
              <a:t>、マタイ 2</a:t>
            </a:r>
            <a:r>
              <a:rPr lang="en-US" altLang="ja-JP" sz="2000">
                <a:solidFill>
                  <a:schemeClr val="bg2"/>
                </a:solidFill>
                <a:latin typeface="ＭＳ Ｐゴシック" pitchFamily="34" charset="-128"/>
              </a:rPr>
              <a:t>4/36</a:t>
            </a:r>
            <a:r>
              <a:rPr lang="ja-JP" altLang="en-US" sz="2000">
                <a:solidFill>
                  <a:schemeClr val="bg2"/>
                </a:solidFill>
                <a:latin typeface="ＭＳ Ｐゴシック" pitchFamily="34" charset="-128"/>
              </a:rPr>
              <a:t>、テサロニケ</a:t>
            </a:r>
            <a:r>
              <a:rPr lang="en-US" altLang="ja-JP" sz="2000">
                <a:solidFill>
                  <a:schemeClr val="bg2"/>
                </a:solidFill>
                <a:latin typeface="ＭＳ Ｐゴシック" pitchFamily="34" charset="-128"/>
              </a:rPr>
              <a:t>Ⅰ</a:t>
            </a:r>
            <a:r>
              <a:rPr lang="ko-KR" altLang="en-US" sz="2000">
                <a:solidFill>
                  <a:schemeClr val="bg2"/>
                </a:solidFill>
                <a:latin typeface="ＭＳ Ｐゴシック" pitchFamily="34" charset="-128"/>
              </a:rPr>
              <a:t>5/</a:t>
            </a:r>
            <a:r>
              <a:rPr lang="en-US" altLang="ja-JP" sz="2000">
                <a:solidFill>
                  <a:schemeClr val="bg2"/>
                </a:solidFill>
                <a:latin typeface="ＭＳ Ｐゴシック" pitchFamily="34" charset="-128"/>
              </a:rPr>
              <a:t>2</a:t>
            </a:r>
            <a:endParaRPr lang="ja-JP" altLang="ko-KR" sz="2000">
              <a:solidFill>
                <a:schemeClr val="bg2"/>
              </a:solidFill>
              <a:latin typeface="ＭＳ Ｐゴシック" pitchFamily="34" charset="-128"/>
            </a:endParaRPr>
          </a:p>
          <a:p>
            <a:pPr latinLnBrk="0">
              <a:lnSpc>
                <a:spcPct val="150000"/>
              </a:lnSpc>
            </a:pPr>
            <a:r>
              <a:rPr lang="ja-JP" altLang="en-US" sz="2000">
                <a:solidFill>
                  <a:schemeClr val="bg2"/>
                </a:solidFill>
                <a:latin typeface="ＭＳ Ｐゴシック" pitchFamily="34" charset="-128"/>
              </a:rPr>
              <a:t>（２）わかる</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アモス </a:t>
            </a:r>
            <a:r>
              <a:rPr lang="ko-KR" altLang="en-US" sz="2000">
                <a:solidFill>
                  <a:schemeClr val="bg2"/>
                </a:solidFill>
                <a:latin typeface="ＭＳ Ｐゴシック" pitchFamily="34" charset="-128"/>
              </a:rPr>
              <a:t>3/7 </a:t>
            </a:r>
            <a:r>
              <a:rPr lang="ja-JP" altLang="en-US" sz="2000">
                <a:solidFill>
                  <a:schemeClr val="bg2"/>
                </a:solidFill>
                <a:latin typeface="ＭＳ Ｐゴシック" pitchFamily="34" charset="-128"/>
              </a:rPr>
              <a:t>、テサロニケ</a:t>
            </a:r>
            <a:r>
              <a:rPr lang="en-US" altLang="ja-JP" sz="2000">
                <a:solidFill>
                  <a:schemeClr val="bg2"/>
                </a:solidFill>
                <a:latin typeface="ＭＳ Ｐゴシック" pitchFamily="34" charset="-128"/>
              </a:rPr>
              <a:t>Ⅰ5/4</a:t>
            </a:r>
            <a:r>
              <a:rPr lang="ja-JP" altLang="en-US" sz="2000">
                <a:solidFill>
                  <a:schemeClr val="bg2"/>
                </a:solidFill>
                <a:latin typeface="ＭＳ Ｐゴシック" pitchFamily="34" charset="-128"/>
              </a:rPr>
              <a:t>、マタイ</a:t>
            </a:r>
            <a:r>
              <a:rPr lang="en-US" altLang="ja-JP" sz="2000">
                <a:solidFill>
                  <a:schemeClr val="bg2"/>
                </a:solidFill>
                <a:latin typeface="ＭＳ Ｐゴシック" pitchFamily="34" charset="-128"/>
              </a:rPr>
              <a:t>25/1-13</a:t>
            </a:r>
            <a:r>
              <a:rPr lang="en-US" altLang="ko-KR" sz="2000">
                <a:solidFill>
                  <a:schemeClr val="bg2"/>
                </a:solidFill>
                <a:latin typeface="ＭＳ Ｐゴシック" pitchFamily="34" charset="-128"/>
              </a:rPr>
              <a:t> </a:t>
            </a:r>
          </a:p>
          <a:p>
            <a:pPr latinLnBrk="0">
              <a:lnSpc>
                <a:spcPct val="114000"/>
              </a:lnSpc>
              <a:spcBef>
                <a:spcPts val="600"/>
              </a:spcBef>
            </a:pPr>
            <a:r>
              <a:rPr lang="en-US" altLang="ja-JP" sz="2000">
                <a:solidFill>
                  <a:schemeClr val="bg2"/>
                </a:solidFill>
                <a:latin typeface="ＭＳ Ｐゴシック" pitchFamily="34" charset="-128"/>
              </a:rPr>
              <a:t>     ①</a:t>
            </a:r>
            <a:r>
              <a:rPr lang="ja-JP" altLang="en-US" sz="2000">
                <a:solidFill>
                  <a:schemeClr val="bg2"/>
                </a:solidFill>
                <a:latin typeface="ＭＳ Ｐゴシック" pitchFamily="34" charset="-128"/>
              </a:rPr>
              <a:t> ノアの時</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② ソドム滅亡</a:t>
            </a:r>
            <a:endParaRPr lang="ko-KR"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③ ニネベ滅亡</a:t>
            </a:r>
          </a:p>
          <a:p>
            <a:pPr latinLnBrk="0">
              <a:lnSpc>
                <a:spcPct val="114000"/>
              </a:lnSpc>
            </a:pPr>
            <a:r>
              <a:rPr lang="ja-JP" altLang="en-US" sz="2000">
                <a:solidFill>
                  <a:schemeClr val="bg2"/>
                </a:solidFill>
                <a:latin typeface="ＭＳ Ｐゴシック" pitchFamily="34" charset="-128"/>
              </a:rPr>
              <a:t>     ④ イエス誕生</a:t>
            </a:r>
            <a:endParaRPr lang="en-US" altLang="ko-KR" sz="2000">
              <a:solidFill>
                <a:schemeClr val="bg2"/>
              </a:solidFill>
              <a:latin typeface="ＭＳ Ｐゴシック" pitchFamily="34" charset="-128"/>
            </a:endParaRPr>
          </a:p>
        </p:txBody>
      </p:sp>
      <p:sp>
        <p:nvSpPr>
          <p:cNvPr id="367618" name="AutoShape 3"/>
          <p:cNvSpPr>
            <a:spLocks/>
          </p:cNvSpPr>
          <p:nvPr/>
        </p:nvSpPr>
        <p:spPr bwMode="auto">
          <a:xfrm>
            <a:off x="2592388" y="2984500"/>
            <a:ext cx="142875" cy="647700"/>
          </a:xfrm>
          <a:prstGeom prst="leftBrace">
            <a:avLst>
              <a:gd name="adj1" fmla="val 37778"/>
              <a:gd name="adj2" fmla="val 50000"/>
            </a:avLst>
          </a:prstGeom>
          <a:noFill/>
          <a:ln w="28575">
            <a:solidFill>
              <a:schemeClr val="bg2"/>
            </a:solidFill>
            <a:round/>
            <a:headEnd/>
            <a:tailEnd/>
          </a:ln>
        </p:spPr>
        <p:txBody>
          <a:bodyPr wrap="none" anchor="ctr"/>
          <a:lstStyle/>
          <a:p>
            <a:pPr latinLnBrk="0"/>
            <a:endParaRPr lang="ja-JP" altLang="en-US" sz="2200"/>
          </a:p>
        </p:txBody>
      </p:sp>
      <p:sp>
        <p:nvSpPr>
          <p:cNvPr id="367619" name="Text Box 4"/>
          <p:cNvSpPr txBox="1">
            <a:spLocks noChangeArrowheads="1"/>
          </p:cNvSpPr>
          <p:nvPr/>
        </p:nvSpPr>
        <p:spPr bwMode="auto">
          <a:xfrm>
            <a:off x="373063" y="4073525"/>
            <a:ext cx="4797425" cy="1130300"/>
          </a:xfrm>
          <a:prstGeom prst="rect">
            <a:avLst/>
          </a:prstGeom>
          <a:noFill/>
          <a:ln w="9525">
            <a:noFill/>
            <a:miter lim="800000"/>
            <a:headEnd/>
            <a:tailEnd/>
          </a:ln>
        </p:spPr>
        <p:txBody>
          <a:bodyPr wrap="none">
            <a:spAutoFit/>
          </a:bodyPr>
          <a:lstStyle/>
          <a:p>
            <a:pPr latinLnBrk="0">
              <a:lnSpc>
                <a:spcPct val="110000"/>
              </a:lnSpc>
            </a:pPr>
            <a:r>
              <a:rPr lang="ja-JP" altLang="en-US" sz="2200">
                <a:solidFill>
                  <a:schemeClr val="bg2"/>
                </a:solidFill>
                <a:latin typeface="ＭＳ Ｐゴシック" pitchFamily="34" charset="-128"/>
              </a:rPr>
              <a:t>（３）</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どのように知ることができるのか？</a:t>
            </a:r>
            <a:endParaRPr lang="en-US" altLang="ko-KR" sz="2200">
              <a:solidFill>
                <a:schemeClr val="bg2"/>
              </a:solidFill>
              <a:latin typeface="ＭＳ Ｐゴシック" pitchFamily="34" charset="-128"/>
            </a:endParaRPr>
          </a:p>
          <a:p>
            <a:pPr latinLnBrk="0">
              <a:lnSpc>
                <a:spcPct val="110000"/>
              </a:lnSpc>
            </a:pP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目をさましている者</a:t>
            </a:r>
            <a:endParaRPr lang="en-US" altLang="ja-JP" sz="2000">
              <a:solidFill>
                <a:schemeClr val="bg2"/>
              </a:solidFill>
              <a:latin typeface="ＭＳ Ｐゴシック" pitchFamily="34" charset="-128"/>
            </a:endParaRPr>
          </a:p>
          <a:p>
            <a:pPr latinLnBrk="0">
              <a:lnSpc>
                <a:spcPct val="110000"/>
              </a:lnSpc>
            </a:pPr>
            <a:r>
              <a:rPr lang="ja-JP" altLang="en-US" sz="2000">
                <a:solidFill>
                  <a:schemeClr val="bg2"/>
                </a:solidFill>
                <a:latin typeface="ＭＳ Ｐゴシック" pitchFamily="34" charset="-128"/>
              </a:rPr>
              <a:t>　　② 知恵深い者</a:t>
            </a:r>
          </a:p>
        </p:txBody>
      </p:sp>
      <p:sp>
        <p:nvSpPr>
          <p:cNvPr id="367620" name="AutoShape 5"/>
          <p:cNvSpPr>
            <a:spLocks/>
          </p:cNvSpPr>
          <p:nvPr/>
        </p:nvSpPr>
        <p:spPr bwMode="auto">
          <a:xfrm>
            <a:off x="660400" y="2143125"/>
            <a:ext cx="71438" cy="1285875"/>
          </a:xfrm>
          <a:prstGeom prst="leftBracket">
            <a:avLst>
              <a:gd name="adj" fmla="val 158832"/>
            </a:avLst>
          </a:prstGeom>
          <a:noFill/>
          <a:ln w="28575">
            <a:solidFill>
              <a:schemeClr val="bg2"/>
            </a:solidFill>
            <a:round/>
            <a:headEnd/>
            <a:tailEnd/>
          </a:ln>
        </p:spPr>
        <p:txBody>
          <a:bodyPr wrap="none" anchor="ctr"/>
          <a:lstStyle/>
          <a:p>
            <a:pPr latinLnBrk="0"/>
            <a:endParaRPr lang="ja-JP" altLang="en-US"/>
          </a:p>
        </p:txBody>
      </p:sp>
      <p:sp>
        <p:nvSpPr>
          <p:cNvPr id="367621" name="Oval 6"/>
          <p:cNvSpPr>
            <a:spLocks noChangeArrowheads="1"/>
          </p:cNvSpPr>
          <p:nvPr/>
        </p:nvSpPr>
        <p:spPr bwMode="auto">
          <a:xfrm>
            <a:off x="2752725" y="3309938"/>
            <a:ext cx="838200" cy="381000"/>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無知</a:t>
            </a:r>
          </a:p>
        </p:txBody>
      </p:sp>
      <p:sp>
        <p:nvSpPr>
          <p:cNvPr id="367622" name="Oval 7"/>
          <p:cNvSpPr>
            <a:spLocks noChangeArrowheads="1"/>
          </p:cNvSpPr>
          <p:nvPr/>
        </p:nvSpPr>
        <p:spPr bwMode="auto">
          <a:xfrm>
            <a:off x="2803525" y="2928938"/>
            <a:ext cx="685800" cy="381000"/>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知</a:t>
            </a:r>
          </a:p>
        </p:txBody>
      </p:sp>
      <p:sp>
        <p:nvSpPr>
          <p:cNvPr id="367623" name="Rectangle 8"/>
          <p:cNvSpPr>
            <a:spLocks noChangeArrowheads="1"/>
          </p:cNvSpPr>
          <p:nvPr/>
        </p:nvSpPr>
        <p:spPr bwMode="auto">
          <a:xfrm>
            <a:off x="0" y="214313"/>
            <a:ext cx="9144000" cy="647700"/>
          </a:xfrm>
          <a:prstGeom prst="rect">
            <a:avLst/>
          </a:prstGeom>
          <a:noFill/>
          <a:ln w="9525">
            <a:noFill/>
            <a:miter lim="800000"/>
            <a:headEnd/>
            <a:tailEnd/>
          </a:ln>
        </p:spPr>
        <p:txBody>
          <a:bodyPr wrap="none" anchor="ctr"/>
          <a:lstStyle/>
          <a:p>
            <a:pPr latinLnBrk="0"/>
            <a:r>
              <a:rPr lang="ja-JP" altLang="en-US" sz="4000" b="0">
                <a:solidFill>
                  <a:schemeClr val="bg2"/>
                </a:solidFill>
                <a:latin typeface="ＭＳ Ｐゴシック" pitchFamily="34" charset="-128"/>
              </a:rPr>
              <a:t>　</a:t>
            </a:r>
            <a:r>
              <a:rPr lang="ja-JP" altLang="en-US" sz="3600">
                <a:solidFill>
                  <a:schemeClr val="bg2"/>
                </a:solidFill>
                <a:latin typeface="ＭＳ Ｐゴシック" pitchFamily="34" charset="-128"/>
              </a:rPr>
              <a:t>二、いつ</a:t>
            </a:r>
            <a:r>
              <a:rPr lang="ko-KR" altLang="en-US" sz="3600">
                <a:solidFill>
                  <a:schemeClr val="bg2"/>
                </a:solidFill>
                <a:latin typeface="ＭＳ Ｐゴシック" pitchFamily="34" charset="-128"/>
              </a:rPr>
              <a:t> </a:t>
            </a:r>
            <a:r>
              <a:rPr lang="ja-JP" altLang="en-US" sz="3600">
                <a:solidFill>
                  <a:schemeClr val="bg2"/>
                </a:solidFill>
                <a:latin typeface="ＭＳ Ｐゴシック" pitchFamily="34" charset="-128"/>
              </a:rPr>
              <a:t>来られるか？</a:t>
            </a:r>
            <a:endParaRPr lang="ko-KR" altLang="en-US" sz="3600">
              <a:solidFill>
                <a:schemeClr val="bg2"/>
              </a:solidFill>
              <a:latin typeface="ＭＳ Ｐゴシック" pitchFamily="34" charset="-128"/>
            </a:endParaRPr>
          </a:p>
        </p:txBody>
      </p:sp>
      <p:sp>
        <p:nvSpPr>
          <p:cNvPr id="367624" name="正方形/長方形 8"/>
          <p:cNvSpPr>
            <a:spLocks noChangeArrowheads="1"/>
          </p:cNvSpPr>
          <p:nvPr/>
        </p:nvSpPr>
        <p:spPr bwMode="auto">
          <a:xfrm>
            <a:off x="3589338" y="2928938"/>
            <a:ext cx="4768850" cy="787400"/>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 マリア、ヨセフ、東方博士</a:t>
            </a:r>
            <a:endParaRPr lang="en-US" altLang="ja-JP"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祭司、律法学者、書記官、ユダヤ官人</a:t>
            </a:r>
            <a:endParaRPr lang="en-US" altLang="ko-KR"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ext Box 40"/>
          <p:cNvSpPr txBox="1">
            <a:spLocks noChangeArrowheads="1"/>
          </p:cNvSpPr>
          <p:nvPr/>
        </p:nvSpPr>
        <p:spPr bwMode="auto">
          <a:xfrm>
            <a:off x="1143000" y="2813050"/>
            <a:ext cx="7092950" cy="274638"/>
          </a:xfrm>
          <a:prstGeom prst="rect">
            <a:avLst/>
          </a:prstGeom>
          <a:noFill/>
          <a:ln w="9525">
            <a:noFill/>
            <a:miter lim="800000"/>
            <a:headEnd/>
            <a:tailEnd/>
          </a:ln>
        </p:spPr>
        <p:txBody>
          <a:bodyPr wrap="none">
            <a:spAutoFit/>
          </a:bodyPr>
          <a:lstStyle/>
          <a:p>
            <a:pPr latinLnBrk="0"/>
            <a:r>
              <a:rPr lang="ja-JP" altLang="en-US" sz="1200">
                <a:solidFill>
                  <a:schemeClr val="bg2"/>
                </a:solidFill>
                <a:latin typeface="ＭＳ Ｐゴシック" pitchFamily="34" charset="-128"/>
              </a:rPr>
              <a:t>エジプト苦役時代　        士師時代            統一王国時代   南北王朝分立  ユダヤ民族捕虜 　　　 降臨準備</a:t>
            </a:r>
            <a:endParaRPr lang="en-US" altLang="ko-KR" sz="1200">
              <a:solidFill>
                <a:schemeClr val="bg2"/>
              </a:solidFill>
              <a:latin typeface="ＭＳ Ｐゴシック" pitchFamily="34" charset="-128"/>
            </a:endParaRPr>
          </a:p>
        </p:txBody>
      </p:sp>
      <p:sp>
        <p:nvSpPr>
          <p:cNvPr id="368642" name="テキスト ボックス 85"/>
          <p:cNvSpPr txBox="1">
            <a:spLocks noChangeArrowheads="1"/>
          </p:cNvSpPr>
          <p:nvPr/>
        </p:nvSpPr>
        <p:spPr bwMode="auto">
          <a:xfrm>
            <a:off x="7197725" y="2813050"/>
            <a:ext cx="285750" cy="274638"/>
          </a:xfrm>
          <a:prstGeom prst="rect">
            <a:avLst/>
          </a:prstGeom>
          <a:noFill/>
          <a:ln w="9525">
            <a:noFill/>
            <a:miter lim="800000"/>
            <a:headEnd/>
            <a:tailEnd/>
          </a:ln>
        </p:spPr>
        <p:txBody>
          <a:bodyPr>
            <a:spAutoFit/>
          </a:bodyPr>
          <a:lstStyle/>
          <a:p>
            <a:pPr latinLnBrk="0"/>
            <a:r>
              <a:rPr lang="ja-JP" altLang="en-US" sz="1200">
                <a:solidFill>
                  <a:schemeClr val="bg2"/>
                </a:solidFill>
              </a:rPr>
              <a:t>メ</a:t>
            </a:r>
          </a:p>
        </p:txBody>
      </p:sp>
      <p:sp>
        <p:nvSpPr>
          <p:cNvPr id="368643" name="Line 20"/>
          <p:cNvSpPr>
            <a:spLocks noChangeShapeType="1"/>
          </p:cNvSpPr>
          <p:nvPr/>
        </p:nvSpPr>
        <p:spPr bwMode="auto">
          <a:xfrm>
            <a:off x="1071563" y="2465388"/>
            <a:ext cx="7239000" cy="0"/>
          </a:xfrm>
          <a:prstGeom prst="line">
            <a:avLst/>
          </a:prstGeom>
          <a:noFill/>
          <a:ln w="28575">
            <a:solidFill>
              <a:schemeClr val="bg2"/>
            </a:solidFill>
            <a:round/>
            <a:headEnd/>
            <a:tailEnd/>
          </a:ln>
        </p:spPr>
        <p:txBody>
          <a:bodyPr/>
          <a:lstStyle/>
          <a:p>
            <a:endParaRPr lang="ko-KR" altLang="en-US"/>
          </a:p>
        </p:txBody>
      </p:sp>
      <p:sp>
        <p:nvSpPr>
          <p:cNvPr id="368644" name="Text Box 2"/>
          <p:cNvSpPr txBox="1">
            <a:spLocks noChangeArrowheads="1"/>
          </p:cNvSpPr>
          <p:nvPr/>
        </p:nvSpPr>
        <p:spPr bwMode="auto">
          <a:xfrm>
            <a:off x="376238" y="958850"/>
            <a:ext cx="357981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１．復帰</a:t>
            </a:r>
            <a:r>
              <a:rPr lang="ko-KR" altLang="en-US" sz="3000">
                <a:solidFill>
                  <a:schemeClr val="bg2"/>
                </a:solidFill>
                <a:latin typeface="ＭＳ Ｐゴシック" pitchFamily="34" charset="-128"/>
              </a:rPr>
              <a:t>摂理</a:t>
            </a:r>
            <a:r>
              <a:rPr lang="ja-JP" altLang="en-US" sz="3000">
                <a:solidFill>
                  <a:schemeClr val="bg2"/>
                </a:solidFill>
                <a:latin typeface="ＭＳ Ｐゴシック" pitchFamily="34" charset="-128"/>
              </a:rPr>
              <a:t>を</a:t>
            </a:r>
            <a:r>
              <a:rPr lang="ko-KR" altLang="en-US" sz="3000">
                <a:solidFill>
                  <a:schemeClr val="bg2"/>
                </a:solidFill>
                <a:latin typeface="ＭＳ Ｐゴシック" pitchFamily="34" charset="-128"/>
              </a:rPr>
              <a:t>通</a:t>
            </a:r>
            <a:r>
              <a:rPr lang="ja-JP" altLang="en-US" sz="3000">
                <a:solidFill>
                  <a:schemeClr val="bg2"/>
                </a:solidFill>
                <a:latin typeface="ＭＳ Ｐゴシック" pitchFamily="34" charset="-128"/>
              </a:rPr>
              <a:t>して</a:t>
            </a:r>
            <a:endParaRPr lang="ko-KR" altLang="en-US" sz="3000">
              <a:solidFill>
                <a:schemeClr val="bg2"/>
              </a:solidFill>
              <a:latin typeface="ＭＳ Ｐゴシック" pitchFamily="34" charset="-128"/>
            </a:endParaRPr>
          </a:p>
        </p:txBody>
      </p:sp>
      <p:sp>
        <p:nvSpPr>
          <p:cNvPr id="368645" name="Text Box 3"/>
          <p:cNvSpPr txBox="1">
            <a:spLocks noChangeArrowheads="1"/>
          </p:cNvSpPr>
          <p:nvPr/>
        </p:nvSpPr>
        <p:spPr bwMode="auto">
          <a:xfrm>
            <a:off x="2689225" y="5445125"/>
            <a:ext cx="5681663" cy="7016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AD 1917 </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1930</a:t>
            </a:r>
          </a:p>
          <a:p>
            <a:pPr latinLnBrk="0"/>
            <a:r>
              <a:rPr lang="en-US" altLang="ja-JP" sz="2000">
                <a:solidFill>
                  <a:schemeClr val="bg2"/>
                </a:solidFill>
                <a:latin typeface="ＭＳ Ｐゴシック" pitchFamily="34" charset="-128"/>
              </a:rPr>
              <a:t>AD 1930 + 30</a:t>
            </a:r>
            <a:r>
              <a:rPr lang="ja-JP" altLang="en-US" sz="2000">
                <a:solidFill>
                  <a:schemeClr val="bg2"/>
                </a:solidFill>
                <a:latin typeface="ＭＳ Ｐゴシック" pitchFamily="34" charset="-128"/>
              </a:rPr>
              <a:t>歳　</a:t>
            </a:r>
            <a:r>
              <a:rPr lang="en-US" altLang="ja-JP" sz="2000">
                <a:solidFill>
                  <a:schemeClr val="bg2"/>
                </a:solidFill>
                <a:latin typeface="ＭＳ Ｐゴシック" pitchFamily="34" charset="-128"/>
              </a:rPr>
              <a:t> = 1960</a:t>
            </a:r>
            <a:r>
              <a:rPr lang="ja-JP" altLang="en-US" sz="2000">
                <a:solidFill>
                  <a:schemeClr val="bg2"/>
                </a:solidFill>
                <a:latin typeface="ＭＳ Ｐゴシック" pitchFamily="34" charset="-128"/>
              </a:rPr>
              <a:t>年度（真の父母聖婚祝福）</a:t>
            </a:r>
          </a:p>
        </p:txBody>
      </p:sp>
      <p:sp>
        <p:nvSpPr>
          <p:cNvPr id="368646" name="Text Box 5"/>
          <p:cNvSpPr txBox="1">
            <a:spLocks noChangeArrowheads="1"/>
          </p:cNvSpPr>
          <p:nvPr/>
        </p:nvSpPr>
        <p:spPr bwMode="auto">
          <a:xfrm>
            <a:off x="1601788" y="5629275"/>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再臨主</a:t>
            </a:r>
          </a:p>
        </p:txBody>
      </p:sp>
      <p:sp>
        <p:nvSpPr>
          <p:cNvPr id="368647" name="AutoShape 6"/>
          <p:cNvSpPr>
            <a:spLocks/>
          </p:cNvSpPr>
          <p:nvPr/>
        </p:nvSpPr>
        <p:spPr bwMode="auto">
          <a:xfrm>
            <a:off x="2643188" y="5624513"/>
            <a:ext cx="84137" cy="457200"/>
          </a:xfrm>
          <a:prstGeom prst="leftBracket">
            <a:avLst>
              <a:gd name="adj" fmla="val 45283"/>
            </a:avLst>
          </a:prstGeom>
          <a:noFill/>
          <a:ln w="28575">
            <a:solidFill>
              <a:schemeClr val="bg2"/>
            </a:solidFill>
            <a:round/>
            <a:headEnd/>
            <a:tailEnd/>
          </a:ln>
        </p:spPr>
        <p:txBody>
          <a:bodyPr wrap="none" anchor="ctr"/>
          <a:lstStyle/>
          <a:p>
            <a:pPr latinLnBrk="0"/>
            <a:endParaRPr lang="ja-JP" altLang="en-US" sz="2000" b="0">
              <a:solidFill>
                <a:schemeClr val="bg2"/>
              </a:solidFill>
            </a:endParaRPr>
          </a:p>
        </p:txBody>
      </p:sp>
      <p:sp>
        <p:nvSpPr>
          <p:cNvPr id="368648" name="Rectangle 7"/>
          <p:cNvSpPr>
            <a:spLocks noChangeArrowheads="1"/>
          </p:cNvSpPr>
          <p:nvPr/>
        </p:nvSpPr>
        <p:spPr bwMode="auto">
          <a:xfrm>
            <a:off x="423863" y="214313"/>
            <a:ext cx="2852737" cy="574675"/>
          </a:xfrm>
          <a:prstGeom prst="rect">
            <a:avLst/>
          </a:prstGeom>
          <a:noFill/>
          <a:ln w="9525">
            <a:solidFill>
              <a:schemeClr val="bg2"/>
            </a:solidFill>
            <a:miter lim="800000"/>
            <a:headEnd/>
            <a:tailEnd/>
          </a:ln>
        </p:spPr>
        <p:txBody>
          <a:bodyPr wrap="none" anchor="ctr"/>
          <a:lstStyle/>
          <a:p>
            <a:pPr algn="ctr" latinLnBrk="0"/>
            <a:r>
              <a:rPr lang="ja-JP" altLang="en-US" sz="3600" b="0">
                <a:solidFill>
                  <a:schemeClr val="bg2"/>
                </a:solidFill>
                <a:latin typeface="ＭＳ Ｐゴシック" pitchFamily="34" charset="-128"/>
              </a:rPr>
              <a:t>知る方法</a:t>
            </a:r>
          </a:p>
        </p:txBody>
      </p:sp>
      <p:sp>
        <p:nvSpPr>
          <p:cNvPr id="368649" name="Text Box 8"/>
          <p:cNvSpPr txBox="1">
            <a:spLocks noChangeArrowheads="1"/>
          </p:cNvSpPr>
          <p:nvPr/>
        </p:nvSpPr>
        <p:spPr bwMode="auto">
          <a:xfrm>
            <a:off x="755650" y="4941888"/>
            <a:ext cx="8099425" cy="396875"/>
          </a:xfrm>
          <a:prstGeom prst="rect">
            <a:avLst/>
          </a:prstGeom>
          <a:noFill/>
          <a:ln w="9525">
            <a:noFill/>
            <a:miter lim="800000"/>
            <a:headEnd/>
            <a:tailEnd/>
          </a:ln>
        </p:spPr>
        <p:txBody>
          <a:bodyPr>
            <a:spAutoFit/>
          </a:bodyPr>
          <a:lstStyle/>
          <a:p>
            <a:pPr algn="dist" latinLnBrk="0"/>
            <a:r>
              <a:rPr lang="ja-JP" altLang="en-US" sz="2000">
                <a:solidFill>
                  <a:schemeClr val="bg2"/>
                </a:solidFill>
                <a:latin typeface="ＭＳ Ｐゴシック" pitchFamily="34" charset="-128"/>
              </a:rPr>
              <a:t>イエス</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アブラハム後　</a:t>
            </a:r>
            <a:r>
              <a:rPr lang="en-US" altLang="ja-JP" sz="2000">
                <a:solidFill>
                  <a:schemeClr val="bg2"/>
                </a:solidFill>
                <a:latin typeface="ＭＳ Ｐゴシック" pitchFamily="34" charset="-128"/>
              </a:rPr>
              <a:t>1930+30=</a:t>
            </a:r>
            <a:r>
              <a:rPr lang="ja-JP" altLang="en-US" sz="2000">
                <a:solidFill>
                  <a:schemeClr val="bg2"/>
                </a:solidFill>
                <a:latin typeface="ＭＳ Ｐゴシック" pitchFamily="34" charset="-128"/>
              </a:rPr>
              <a:t>アブラハム後　ＢＣ</a:t>
            </a:r>
            <a:r>
              <a:rPr lang="en-US" altLang="ja-JP" sz="2000">
                <a:solidFill>
                  <a:schemeClr val="bg2"/>
                </a:solidFill>
                <a:latin typeface="ＭＳ Ｐゴシック" pitchFamily="34" charset="-128"/>
              </a:rPr>
              <a:t>1960</a:t>
            </a:r>
            <a:r>
              <a:rPr lang="ja-JP" altLang="en-US" sz="2000">
                <a:solidFill>
                  <a:schemeClr val="bg2"/>
                </a:solidFill>
                <a:latin typeface="ＭＳ Ｐゴシック" pitchFamily="34" charset="-128"/>
              </a:rPr>
              <a:t>　</a:t>
            </a:r>
            <a:r>
              <a:rPr lang="ja-JP" altLang="en-US" sz="2000" b="0">
                <a:solidFill>
                  <a:schemeClr val="bg2"/>
                </a:solidFill>
                <a:latin typeface="ＭＳ Ｐゴシック" pitchFamily="34" charset="-128"/>
              </a:rPr>
              <a:t>　</a:t>
            </a:r>
            <a:r>
              <a:rPr lang="ja-JP" altLang="en-US" sz="2000">
                <a:solidFill>
                  <a:schemeClr val="bg2"/>
                </a:solidFill>
                <a:latin typeface="ＭＳ Ｐゴシック" pitchFamily="34" charset="-128"/>
              </a:rPr>
              <a:t>　宣布</a:t>
            </a:r>
            <a:endParaRPr lang="en-US" altLang="ja-JP" sz="2000">
              <a:solidFill>
                <a:schemeClr val="bg2"/>
              </a:solidFill>
              <a:latin typeface="ＭＳ Ｐゴシック" pitchFamily="34" charset="-128"/>
            </a:endParaRPr>
          </a:p>
        </p:txBody>
      </p:sp>
      <p:sp>
        <p:nvSpPr>
          <p:cNvPr id="368650" name="Line 10"/>
          <p:cNvSpPr>
            <a:spLocks noChangeShapeType="1"/>
          </p:cNvSpPr>
          <p:nvPr/>
        </p:nvSpPr>
        <p:spPr bwMode="auto">
          <a:xfrm>
            <a:off x="1066800" y="2178050"/>
            <a:ext cx="0" cy="762000"/>
          </a:xfrm>
          <a:prstGeom prst="line">
            <a:avLst/>
          </a:prstGeom>
          <a:noFill/>
          <a:ln w="9525">
            <a:solidFill>
              <a:schemeClr val="bg2"/>
            </a:solidFill>
            <a:round/>
            <a:headEnd/>
            <a:tailEnd/>
          </a:ln>
        </p:spPr>
        <p:txBody>
          <a:bodyPr/>
          <a:lstStyle/>
          <a:p>
            <a:endParaRPr lang="ko-KR" altLang="en-US"/>
          </a:p>
        </p:txBody>
      </p:sp>
      <p:sp>
        <p:nvSpPr>
          <p:cNvPr id="368651" name="Line 11"/>
          <p:cNvSpPr>
            <a:spLocks noChangeShapeType="1"/>
          </p:cNvSpPr>
          <p:nvPr/>
        </p:nvSpPr>
        <p:spPr bwMode="auto">
          <a:xfrm>
            <a:off x="8312150" y="2178050"/>
            <a:ext cx="0" cy="762000"/>
          </a:xfrm>
          <a:prstGeom prst="line">
            <a:avLst/>
          </a:prstGeom>
          <a:noFill/>
          <a:ln w="9525">
            <a:solidFill>
              <a:schemeClr val="bg2"/>
            </a:solidFill>
            <a:round/>
            <a:headEnd/>
            <a:tailEnd/>
          </a:ln>
        </p:spPr>
        <p:txBody>
          <a:bodyPr/>
          <a:lstStyle/>
          <a:p>
            <a:endParaRPr lang="ko-KR" altLang="en-US"/>
          </a:p>
        </p:txBody>
      </p:sp>
      <p:sp>
        <p:nvSpPr>
          <p:cNvPr id="368652" name="Line 12"/>
          <p:cNvSpPr>
            <a:spLocks noChangeShapeType="1"/>
          </p:cNvSpPr>
          <p:nvPr/>
        </p:nvSpPr>
        <p:spPr bwMode="auto">
          <a:xfrm>
            <a:off x="1066800" y="2787650"/>
            <a:ext cx="7239000" cy="0"/>
          </a:xfrm>
          <a:prstGeom prst="line">
            <a:avLst/>
          </a:prstGeom>
          <a:noFill/>
          <a:ln w="9525">
            <a:solidFill>
              <a:schemeClr val="bg2"/>
            </a:solidFill>
            <a:prstDash val="dash"/>
            <a:round/>
            <a:headEnd/>
            <a:tailEnd/>
          </a:ln>
        </p:spPr>
        <p:txBody>
          <a:bodyPr/>
          <a:lstStyle/>
          <a:p>
            <a:endParaRPr lang="ko-KR" altLang="en-US"/>
          </a:p>
        </p:txBody>
      </p:sp>
      <p:sp>
        <p:nvSpPr>
          <p:cNvPr id="368653" name="Line 13"/>
          <p:cNvSpPr>
            <a:spLocks noChangeShapeType="1"/>
          </p:cNvSpPr>
          <p:nvPr/>
        </p:nvSpPr>
        <p:spPr bwMode="auto">
          <a:xfrm>
            <a:off x="4951413" y="2178050"/>
            <a:ext cx="0" cy="762000"/>
          </a:xfrm>
          <a:prstGeom prst="line">
            <a:avLst/>
          </a:prstGeom>
          <a:noFill/>
          <a:ln w="9525">
            <a:solidFill>
              <a:schemeClr val="bg2"/>
            </a:solidFill>
            <a:round/>
            <a:headEnd/>
            <a:tailEnd/>
          </a:ln>
        </p:spPr>
        <p:txBody>
          <a:bodyPr/>
          <a:lstStyle/>
          <a:p>
            <a:endParaRPr lang="ko-KR" altLang="en-US"/>
          </a:p>
        </p:txBody>
      </p:sp>
      <p:sp>
        <p:nvSpPr>
          <p:cNvPr id="368654" name="Line 14"/>
          <p:cNvSpPr>
            <a:spLocks noChangeShapeType="1"/>
          </p:cNvSpPr>
          <p:nvPr/>
        </p:nvSpPr>
        <p:spPr bwMode="auto">
          <a:xfrm>
            <a:off x="6035675" y="2178050"/>
            <a:ext cx="0" cy="762000"/>
          </a:xfrm>
          <a:prstGeom prst="line">
            <a:avLst/>
          </a:prstGeom>
          <a:noFill/>
          <a:ln w="9525">
            <a:solidFill>
              <a:schemeClr val="bg2"/>
            </a:solidFill>
            <a:round/>
            <a:headEnd/>
            <a:tailEnd/>
          </a:ln>
        </p:spPr>
        <p:txBody>
          <a:bodyPr/>
          <a:lstStyle/>
          <a:p>
            <a:endParaRPr lang="ko-KR" altLang="en-US"/>
          </a:p>
        </p:txBody>
      </p:sp>
      <p:sp>
        <p:nvSpPr>
          <p:cNvPr id="368655" name="Line 15"/>
          <p:cNvSpPr>
            <a:spLocks noChangeShapeType="1"/>
          </p:cNvSpPr>
          <p:nvPr/>
        </p:nvSpPr>
        <p:spPr bwMode="auto">
          <a:xfrm>
            <a:off x="7091363" y="2178050"/>
            <a:ext cx="0" cy="762000"/>
          </a:xfrm>
          <a:prstGeom prst="line">
            <a:avLst/>
          </a:prstGeom>
          <a:noFill/>
          <a:ln w="9525">
            <a:solidFill>
              <a:schemeClr val="bg2"/>
            </a:solidFill>
            <a:round/>
            <a:headEnd/>
            <a:tailEnd/>
          </a:ln>
        </p:spPr>
        <p:txBody>
          <a:bodyPr/>
          <a:lstStyle/>
          <a:p>
            <a:endParaRPr lang="ko-KR" altLang="en-US"/>
          </a:p>
        </p:txBody>
      </p:sp>
      <p:sp>
        <p:nvSpPr>
          <p:cNvPr id="368656" name="Line 16"/>
          <p:cNvSpPr>
            <a:spLocks noChangeShapeType="1"/>
          </p:cNvSpPr>
          <p:nvPr/>
        </p:nvSpPr>
        <p:spPr bwMode="auto">
          <a:xfrm>
            <a:off x="3868738" y="2178050"/>
            <a:ext cx="0" cy="762000"/>
          </a:xfrm>
          <a:prstGeom prst="line">
            <a:avLst/>
          </a:prstGeom>
          <a:noFill/>
          <a:ln w="9525">
            <a:solidFill>
              <a:schemeClr val="bg2"/>
            </a:solidFill>
            <a:round/>
            <a:headEnd/>
            <a:tailEnd/>
          </a:ln>
        </p:spPr>
        <p:txBody>
          <a:bodyPr/>
          <a:lstStyle/>
          <a:p>
            <a:endParaRPr lang="ko-KR" altLang="en-US"/>
          </a:p>
        </p:txBody>
      </p:sp>
      <p:sp>
        <p:nvSpPr>
          <p:cNvPr id="368657" name="Line 17"/>
          <p:cNvSpPr>
            <a:spLocks noChangeShapeType="1"/>
          </p:cNvSpPr>
          <p:nvPr/>
        </p:nvSpPr>
        <p:spPr bwMode="auto">
          <a:xfrm>
            <a:off x="2482850" y="2178050"/>
            <a:ext cx="0" cy="762000"/>
          </a:xfrm>
          <a:prstGeom prst="line">
            <a:avLst/>
          </a:prstGeom>
          <a:noFill/>
          <a:ln w="9525">
            <a:solidFill>
              <a:schemeClr val="bg2"/>
            </a:solidFill>
            <a:round/>
            <a:headEnd/>
            <a:tailEnd/>
          </a:ln>
        </p:spPr>
        <p:txBody>
          <a:bodyPr/>
          <a:lstStyle/>
          <a:p>
            <a:endParaRPr lang="ko-KR" altLang="en-US"/>
          </a:p>
        </p:txBody>
      </p:sp>
      <p:sp>
        <p:nvSpPr>
          <p:cNvPr id="368658" name="Text Box 31"/>
          <p:cNvSpPr txBox="1">
            <a:spLocks noChangeArrowheads="1"/>
          </p:cNvSpPr>
          <p:nvPr/>
        </p:nvSpPr>
        <p:spPr bwMode="auto">
          <a:xfrm>
            <a:off x="609600" y="1860550"/>
            <a:ext cx="8534400" cy="304800"/>
          </a:xfrm>
          <a:prstGeom prst="rect">
            <a:avLst/>
          </a:prstGeom>
          <a:noFill/>
          <a:ln w="9525">
            <a:noFill/>
            <a:miter lim="800000"/>
            <a:headEnd/>
            <a:tailEnd/>
          </a:ln>
        </p:spPr>
        <p:txBody>
          <a:bodyPr>
            <a:spAutoFit/>
          </a:bodyPr>
          <a:lstStyle/>
          <a:p>
            <a:pPr latinLnBrk="0"/>
            <a:r>
              <a:rPr lang="ja-JP" altLang="en-US" sz="1400" b="0">
                <a:solidFill>
                  <a:schemeClr val="bg2"/>
                </a:solidFill>
                <a:latin typeface="ＭＳ Ｐゴシック" pitchFamily="34" charset="-128"/>
              </a:rPr>
              <a:t> </a:t>
            </a:r>
            <a:r>
              <a:rPr lang="ja-JP" altLang="en-US" sz="1400">
                <a:solidFill>
                  <a:schemeClr val="bg2"/>
                </a:solidFill>
                <a:latin typeface="ＭＳ Ｐゴシック" pitchFamily="34" charset="-128"/>
              </a:rPr>
              <a:t>アブラハム</a:t>
            </a:r>
            <a:r>
              <a:rPr lang="ko-KR" altLang="en-US" sz="1400" b="0">
                <a:solidFill>
                  <a:schemeClr val="bg2"/>
                </a:solidFill>
                <a:latin typeface="ＭＳ Ｐゴシック" pitchFamily="34" charset="-128"/>
              </a:rPr>
              <a:t>            </a:t>
            </a:r>
            <a:r>
              <a:rPr lang="ja-JP" altLang="en-US" sz="1400">
                <a:solidFill>
                  <a:schemeClr val="bg2"/>
                </a:solidFill>
                <a:latin typeface="ＭＳ Ｐゴシック" pitchFamily="34" charset="-128"/>
              </a:rPr>
              <a:t>モーセ</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ソロモン</a:t>
            </a:r>
            <a:r>
              <a:rPr lang="ko-KR" altLang="en-US" sz="1400">
                <a:solidFill>
                  <a:schemeClr val="bg2"/>
                </a:solidFill>
                <a:latin typeface="ＭＳ Ｐゴシック" pitchFamily="34" charset="-128"/>
              </a:rPr>
              <a:t>        </a:t>
            </a:r>
            <a:r>
              <a:rPr lang="ko-KR" altLang="ja-JP" sz="1400">
                <a:solidFill>
                  <a:schemeClr val="bg2"/>
                </a:solidFill>
                <a:latin typeface="ＭＳ Ｐゴシック" pitchFamily="34" charset="-128"/>
              </a:rPr>
              <a:t> </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　</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マラキ</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イエス</a:t>
            </a:r>
          </a:p>
        </p:txBody>
      </p:sp>
      <p:sp>
        <p:nvSpPr>
          <p:cNvPr id="368659" name="Text Box 32"/>
          <p:cNvSpPr txBox="1">
            <a:spLocks noChangeArrowheads="1"/>
          </p:cNvSpPr>
          <p:nvPr/>
        </p:nvSpPr>
        <p:spPr bwMode="auto">
          <a:xfrm>
            <a:off x="685800" y="3525838"/>
            <a:ext cx="8001000" cy="304800"/>
          </a:xfrm>
          <a:prstGeom prst="rect">
            <a:avLst/>
          </a:prstGeom>
          <a:noFill/>
          <a:ln w="9525">
            <a:noFill/>
            <a:miter lim="800000"/>
            <a:headEnd/>
            <a:tailEnd/>
          </a:ln>
        </p:spPr>
        <p:txBody>
          <a:bodyPr wrap="none">
            <a:spAutoFit/>
          </a:bodyPr>
          <a:lstStyle/>
          <a:p>
            <a:pPr latinLnBrk="0"/>
            <a:r>
              <a:rPr lang="ja-JP" altLang="en-US" sz="1400" b="0">
                <a:solidFill>
                  <a:schemeClr val="bg2"/>
                </a:solidFill>
                <a:latin typeface="ＭＳ Ｐゴシック" pitchFamily="34" charset="-128"/>
              </a:rPr>
              <a:t>  </a:t>
            </a:r>
            <a:r>
              <a:rPr lang="ja-JP" altLang="en-US" sz="1400">
                <a:solidFill>
                  <a:schemeClr val="bg2"/>
                </a:solidFill>
                <a:latin typeface="ＭＳ Ｐゴシック" pitchFamily="34" charset="-128"/>
              </a:rPr>
              <a:t>イエス</a:t>
            </a:r>
            <a:r>
              <a:rPr lang="ko-KR" altLang="en-US" sz="1400" b="0">
                <a:solidFill>
                  <a:schemeClr val="bg2"/>
                </a:solidFill>
                <a:latin typeface="ＭＳ Ｐゴシック" pitchFamily="34" charset="-128"/>
              </a:rPr>
              <a:t>       </a:t>
            </a:r>
            <a:r>
              <a:rPr lang="ja-JP" altLang="en-US" sz="1400" b="0">
                <a:solidFill>
                  <a:schemeClr val="bg2"/>
                </a:solidFill>
                <a:latin typeface="ＭＳ Ｐゴシック" pitchFamily="34" charset="-128"/>
              </a:rPr>
              <a:t>　　</a:t>
            </a:r>
            <a:r>
              <a:rPr lang="ko-KR" altLang="en-US" sz="1400" b="0">
                <a:solidFill>
                  <a:schemeClr val="bg2"/>
                </a:solidFill>
                <a:latin typeface="ＭＳ Ｐゴシック" pitchFamily="34" charset="-128"/>
              </a:rPr>
              <a:t> </a:t>
            </a:r>
            <a:r>
              <a:rPr lang="ja-JP" altLang="en-US" sz="1400">
                <a:solidFill>
                  <a:schemeClr val="bg2"/>
                </a:solidFill>
                <a:latin typeface="ＭＳ Ｐゴシック" pitchFamily="34" charset="-128"/>
              </a:rPr>
              <a:t>アウグスチヌス　</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チャールズ大帝</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　</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ルター</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再臨主</a:t>
            </a:r>
          </a:p>
        </p:txBody>
      </p:sp>
      <p:sp>
        <p:nvSpPr>
          <p:cNvPr id="368660" name="Oval 33"/>
          <p:cNvSpPr>
            <a:spLocks noChangeArrowheads="1"/>
          </p:cNvSpPr>
          <p:nvPr/>
        </p:nvSpPr>
        <p:spPr bwMode="auto">
          <a:xfrm>
            <a:off x="574675" y="1873250"/>
            <a:ext cx="1189038" cy="304800"/>
          </a:xfrm>
          <a:prstGeom prst="ellipse">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368661" name="Oval 35"/>
          <p:cNvSpPr>
            <a:spLocks noChangeArrowheads="1"/>
          </p:cNvSpPr>
          <p:nvPr/>
        </p:nvSpPr>
        <p:spPr bwMode="auto">
          <a:xfrm>
            <a:off x="7931150" y="3525838"/>
            <a:ext cx="762000" cy="304800"/>
          </a:xfrm>
          <a:prstGeom prst="ellipse">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368662" name="Oval 36"/>
          <p:cNvSpPr>
            <a:spLocks noChangeArrowheads="1"/>
          </p:cNvSpPr>
          <p:nvPr/>
        </p:nvSpPr>
        <p:spPr bwMode="auto">
          <a:xfrm>
            <a:off x="801688" y="3525838"/>
            <a:ext cx="674687" cy="304800"/>
          </a:xfrm>
          <a:prstGeom prst="ellipse">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368663" name="Text Box 37"/>
          <p:cNvSpPr txBox="1">
            <a:spLocks noChangeArrowheads="1"/>
          </p:cNvSpPr>
          <p:nvPr/>
        </p:nvSpPr>
        <p:spPr bwMode="auto">
          <a:xfrm>
            <a:off x="3419475" y="1471613"/>
            <a:ext cx="936625" cy="517525"/>
          </a:xfrm>
          <a:prstGeom prst="rect">
            <a:avLst/>
          </a:prstGeom>
          <a:noFill/>
          <a:ln w="9525">
            <a:noFill/>
            <a:miter lim="800000"/>
            <a:headEnd/>
            <a:tailEnd/>
          </a:ln>
        </p:spPr>
        <p:txBody>
          <a:bodyPr>
            <a:spAutoFit/>
          </a:bodyPr>
          <a:lstStyle/>
          <a:p>
            <a:pPr latinLnBrk="0"/>
            <a:r>
              <a:rPr lang="ja-JP" altLang="en-US" sz="1400">
                <a:solidFill>
                  <a:schemeClr val="bg2"/>
                </a:solidFill>
                <a:latin typeface="ＭＳ Ｐゴシック" pitchFamily="34" charset="-128"/>
              </a:rPr>
              <a:t>サウル</a:t>
            </a:r>
            <a:endParaRPr lang="ko-KR" altLang="en-US"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ダビデ</a:t>
            </a:r>
          </a:p>
        </p:txBody>
      </p:sp>
      <p:sp>
        <p:nvSpPr>
          <p:cNvPr id="368664" name="Oval 38"/>
          <p:cNvSpPr>
            <a:spLocks noChangeArrowheads="1"/>
          </p:cNvSpPr>
          <p:nvPr/>
        </p:nvSpPr>
        <p:spPr bwMode="auto">
          <a:xfrm>
            <a:off x="7740650" y="4941888"/>
            <a:ext cx="431800" cy="358775"/>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メ</a:t>
            </a:r>
          </a:p>
        </p:txBody>
      </p:sp>
      <p:sp>
        <p:nvSpPr>
          <p:cNvPr id="368665" name="Text Box 41"/>
          <p:cNvSpPr txBox="1">
            <a:spLocks noChangeArrowheads="1"/>
          </p:cNvSpPr>
          <p:nvPr/>
        </p:nvSpPr>
        <p:spPr bwMode="auto">
          <a:xfrm>
            <a:off x="1144588" y="4470400"/>
            <a:ext cx="7192962" cy="274638"/>
          </a:xfrm>
          <a:prstGeom prst="rect">
            <a:avLst/>
          </a:prstGeom>
          <a:noFill/>
          <a:ln w="9525">
            <a:noFill/>
            <a:miter lim="800000"/>
            <a:headEnd/>
            <a:tailEnd/>
          </a:ln>
        </p:spPr>
        <p:txBody>
          <a:bodyPr wrap="none">
            <a:spAutoFit/>
          </a:bodyPr>
          <a:lstStyle/>
          <a:p>
            <a:pPr latinLnBrk="0"/>
            <a:r>
              <a:rPr lang="en-US" altLang="ja-JP" sz="1200" b="0">
                <a:solidFill>
                  <a:schemeClr val="bg2"/>
                </a:solidFill>
                <a:latin typeface="ＭＳ Ｐゴシック" pitchFamily="34" charset="-128"/>
              </a:rPr>
              <a:t> </a:t>
            </a:r>
            <a:r>
              <a:rPr lang="ja-JP" altLang="en-US" sz="1200">
                <a:solidFill>
                  <a:schemeClr val="bg2"/>
                </a:solidFill>
                <a:latin typeface="ＭＳ Ｐゴシック" pitchFamily="34" charset="-128"/>
              </a:rPr>
              <a:t>ローマ迫害時代　         教区長制　           キリスト王国　  東西王朝分立       教皇捕虜 　　　　  再降臨準備</a:t>
            </a:r>
            <a:endParaRPr lang="ko-KR" altLang="en-US" sz="1200">
              <a:solidFill>
                <a:schemeClr val="bg2"/>
              </a:solidFill>
              <a:latin typeface="ＭＳ Ｐゴシック" pitchFamily="34" charset="-128"/>
            </a:endParaRPr>
          </a:p>
        </p:txBody>
      </p:sp>
      <p:sp>
        <p:nvSpPr>
          <p:cNvPr id="65" name="Rectangle 42"/>
          <p:cNvSpPr>
            <a:spLocks noChangeArrowheads="1"/>
          </p:cNvSpPr>
          <p:nvPr/>
        </p:nvSpPr>
        <p:spPr bwMode="auto">
          <a:xfrm>
            <a:off x="1071563" y="2398713"/>
            <a:ext cx="2797175" cy="128587"/>
          </a:xfrm>
          <a:prstGeom prst="rect">
            <a:avLst/>
          </a:prstGeom>
          <a:solidFill>
            <a:schemeClr val="tx1">
              <a:lumMod val="50000"/>
            </a:schemeClr>
          </a:solidFill>
          <a:ln w="9525">
            <a:solidFill>
              <a:schemeClr val="bg2"/>
            </a:solidFill>
            <a:miter lim="800000"/>
            <a:headEnd/>
            <a:tailEnd/>
          </a:ln>
        </p:spPr>
        <p:txBody>
          <a:bodyPr wrap="none" anchor="ctr"/>
          <a:lstStyle/>
          <a:p>
            <a:pPr latinLnBrk="0">
              <a:defRPr/>
            </a:pPr>
            <a:endParaRPr lang="ja-JP" altLang="en-US"/>
          </a:p>
        </p:txBody>
      </p:sp>
      <p:sp>
        <p:nvSpPr>
          <p:cNvPr id="368667" name="Text Box 30"/>
          <p:cNvSpPr txBox="1">
            <a:spLocks noChangeArrowheads="1"/>
          </p:cNvSpPr>
          <p:nvPr/>
        </p:nvSpPr>
        <p:spPr bwMode="auto">
          <a:xfrm>
            <a:off x="1493838" y="2486025"/>
            <a:ext cx="6550025"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400                  400               120             400            210             400</a:t>
            </a:r>
          </a:p>
        </p:txBody>
      </p:sp>
      <p:sp>
        <p:nvSpPr>
          <p:cNvPr id="368668" name="Line 20"/>
          <p:cNvSpPr>
            <a:spLocks noChangeShapeType="1"/>
          </p:cNvSpPr>
          <p:nvPr/>
        </p:nvSpPr>
        <p:spPr bwMode="auto">
          <a:xfrm>
            <a:off x="1076325" y="4124325"/>
            <a:ext cx="7239000" cy="0"/>
          </a:xfrm>
          <a:prstGeom prst="line">
            <a:avLst/>
          </a:prstGeom>
          <a:noFill/>
          <a:ln w="28575">
            <a:solidFill>
              <a:schemeClr val="bg2"/>
            </a:solidFill>
            <a:round/>
            <a:headEnd/>
            <a:tailEnd/>
          </a:ln>
        </p:spPr>
        <p:txBody>
          <a:bodyPr/>
          <a:lstStyle/>
          <a:p>
            <a:endParaRPr lang="ko-KR" altLang="en-US"/>
          </a:p>
        </p:txBody>
      </p:sp>
      <p:sp>
        <p:nvSpPr>
          <p:cNvPr id="368669" name="Line 10"/>
          <p:cNvSpPr>
            <a:spLocks noChangeShapeType="1"/>
          </p:cNvSpPr>
          <p:nvPr/>
        </p:nvSpPr>
        <p:spPr bwMode="auto">
          <a:xfrm>
            <a:off x="1071563" y="3836988"/>
            <a:ext cx="0" cy="762000"/>
          </a:xfrm>
          <a:prstGeom prst="line">
            <a:avLst/>
          </a:prstGeom>
          <a:noFill/>
          <a:ln w="9525">
            <a:solidFill>
              <a:schemeClr val="bg2"/>
            </a:solidFill>
            <a:round/>
            <a:headEnd/>
            <a:tailEnd/>
          </a:ln>
        </p:spPr>
        <p:txBody>
          <a:bodyPr/>
          <a:lstStyle/>
          <a:p>
            <a:endParaRPr lang="ko-KR" altLang="en-US"/>
          </a:p>
        </p:txBody>
      </p:sp>
      <p:sp>
        <p:nvSpPr>
          <p:cNvPr id="368670" name="Line 11"/>
          <p:cNvSpPr>
            <a:spLocks noChangeShapeType="1"/>
          </p:cNvSpPr>
          <p:nvPr/>
        </p:nvSpPr>
        <p:spPr bwMode="auto">
          <a:xfrm>
            <a:off x="8316913" y="3836988"/>
            <a:ext cx="0" cy="762000"/>
          </a:xfrm>
          <a:prstGeom prst="line">
            <a:avLst/>
          </a:prstGeom>
          <a:noFill/>
          <a:ln w="9525">
            <a:solidFill>
              <a:schemeClr val="bg2"/>
            </a:solidFill>
            <a:round/>
            <a:headEnd/>
            <a:tailEnd/>
          </a:ln>
        </p:spPr>
        <p:txBody>
          <a:bodyPr/>
          <a:lstStyle/>
          <a:p>
            <a:endParaRPr lang="ko-KR" altLang="en-US"/>
          </a:p>
        </p:txBody>
      </p:sp>
      <p:sp>
        <p:nvSpPr>
          <p:cNvPr id="368671" name="Line 12"/>
          <p:cNvSpPr>
            <a:spLocks noChangeShapeType="1"/>
          </p:cNvSpPr>
          <p:nvPr/>
        </p:nvSpPr>
        <p:spPr bwMode="auto">
          <a:xfrm>
            <a:off x="1071563" y="4446588"/>
            <a:ext cx="7239000" cy="0"/>
          </a:xfrm>
          <a:prstGeom prst="line">
            <a:avLst/>
          </a:prstGeom>
          <a:noFill/>
          <a:ln w="9525">
            <a:solidFill>
              <a:schemeClr val="bg2"/>
            </a:solidFill>
            <a:prstDash val="dash"/>
            <a:round/>
            <a:headEnd/>
            <a:tailEnd/>
          </a:ln>
        </p:spPr>
        <p:txBody>
          <a:bodyPr/>
          <a:lstStyle/>
          <a:p>
            <a:endParaRPr lang="ko-KR" altLang="en-US"/>
          </a:p>
        </p:txBody>
      </p:sp>
      <p:sp>
        <p:nvSpPr>
          <p:cNvPr id="368672" name="Line 13"/>
          <p:cNvSpPr>
            <a:spLocks noChangeShapeType="1"/>
          </p:cNvSpPr>
          <p:nvPr/>
        </p:nvSpPr>
        <p:spPr bwMode="auto">
          <a:xfrm>
            <a:off x="4956175" y="3836988"/>
            <a:ext cx="0" cy="762000"/>
          </a:xfrm>
          <a:prstGeom prst="line">
            <a:avLst/>
          </a:prstGeom>
          <a:noFill/>
          <a:ln w="9525">
            <a:solidFill>
              <a:schemeClr val="bg2"/>
            </a:solidFill>
            <a:round/>
            <a:headEnd/>
            <a:tailEnd/>
          </a:ln>
        </p:spPr>
        <p:txBody>
          <a:bodyPr/>
          <a:lstStyle/>
          <a:p>
            <a:endParaRPr lang="ko-KR" altLang="en-US"/>
          </a:p>
        </p:txBody>
      </p:sp>
      <p:sp>
        <p:nvSpPr>
          <p:cNvPr id="368673" name="Line 14"/>
          <p:cNvSpPr>
            <a:spLocks noChangeShapeType="1"/>
          </p:cNvSpPr>
          <p:nvPr/>
        </p:nvSpPr>
        <p:spPr bwMode="auto">
          <a:xfrm>
            <a:off x="6040438" y="3836988"/>
            <a:ext cx="0" cy="762000"/>
          </a:xfrm>
          <a:prstGeom prst="line">
            <a:avLst/>
          </a:prstGeom>
          <a:noFill/>
          <a:ln w="9525">
            <a:solidFill>
              <a:schemeClr val="bg2"/>
            </a:solidFill>
            <a:round/>
            <a:headEnd/>
            <a:tailEnd/>
          </a:ln>
        </p:spPr>
        <p:txBody>
          <a:bodyPr/>
          <a:lstStyle/>
          <a:p>
            <a:endParaRPr lang="ko-KR" altLang="en-US"/>
          </a:p>
        </p:txBody>
      </p:sp>
      <p:sp>
        <p:nvSpPr>
          <p:cNvPr id="368674" name="Line 15"/>
          <p:cNvSpPr>
            <a:spLocks noChangeShapeType="1"/>
          </p:cNvSpPr>
          <p:nvPr/>
        </p:nvSpPr>
        <p:spPr bwMode="auto">
          <a:xfrm>
            <a:off x="7096125" y="3836988"/>
            <a:ext cx="0" cy="762000"/>
          </a:xfrm>
          <a:prstGeom prst="line">
            <a:avLst/>
          </a:prstGeom>
          <a:noFill/>
          <a:ln w="9525">
            <a:solidFill>
              <a:schemeClr val="bg2"/>
            </a:solidFill>
            <a:round/>
            <a:headEnd/>
            <a:tailEnd/>
          </a:ln>
        </p:spPr>
        <p:txBody>
          <a:bodyPr/>
          <a:lstStyle/>
          <a:p>
            <a:endParaRPr lang="ko-KR" altLang="en-US"/>
          </a:p>
        </p:txBody>
      </p:sp>
      <p:sp>
        <p:nvSpPr>
          <p:cNvPr id="368675" name="Line 16"/>
          <p:cNvSpPr>
            <a:spLocks noChangeShapeType="1"/>
          </p:cNvSpPr>
          <p:nvPr/>
        </p:nvSpPr>
        <p:spPr bwMode="auto">
          <a:xfrm>
            <a:off x="3868738" y="3836988"/>
            <a:ext cx="0" cy="762000"/>
          </a:xfrm>
          <a:prstGeom prst="line">
            <a:avLst/>
          </a:prstGeom>
          <a:noFill/>
          <a:ln w="9525">
            <a:solidFill>
              <a:schemeClr val="bg2"/>
            </a:solidFill>
            <a:round/>
            <a:headEnd/>
            <a:tailEnd/>
          </a:ln>
        </p:spPr>
        <p:txBody>
          <a:bodyPr/>
          <a:lstStyle/>
          <a:p>
            <a:endParaRPr lang="ko-KR" altLang="en-US"/>
          </a:p>
        </p:txBody>
      </p:sp>
      <p:sp>
        <p:nvSpPr>
          <p:cNvPr id="368676" name="Text Box 30"/>
          <p:cNvSpPr txBox="1">
            <a:spLocks noChangeArrowheads="1"/>
          </p:cNvSpPr>
          <p:nvPr/>
        </p:nvSpPr>
        <p:spPr bwMode="auto">
          <a:xfrm>
            <a:off x="1498600" y="4144963"/>
            <a:ext cx="6550025"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400                  400               120             400            210             400</a:t>
            </a:r>
          </a:p>
        </p:txBody>
      </p:sp>
      <p:sp>
        <p:nvSpPr>
          <p:cNvPr id="79" name="Rectangle 42"/>
          <p:cNvSpPr>
            <a:spLocks noChangeArrowheads="1"/>
          </p:cNvSpPr>
          <p:nvPr/>
        </p:nvSpPr>
        <p:spPr bwMode="auto">
          <a:xfrm>
            <a:off x="1071563" y="4059238"/>
            <a:ext cx="2797175" cy="128587"/>
          </a:xfrm>
          <a:prstGeom prst="rect">
            <a:avLst/>
          </a:prstGeom>
          <a:solidFill>
            <a:schemeClr val="tx1">
              <a:lumMod val="50000"/>
            </a:schemeClr>
          </a:solidFill>
          <a:ln w="9525">
            <a:solidFill>
              <a:schemeClr val="bg2"/>
            </a:solidFill>
            <a:miter lim="800000"/>
            <a:headEnd/>
            <a:tailEnd/>
          </a:ln>
        </p:spPr>
        <p:txBody>
          <a:bodyPr wrap="none" anchor="ctr"/>
          <a:lstStyle/>
          <a:p>
            <a:pPr latinLnBrk="0">
              <a:defRPr/>
            </a:pPr>
            <a:endParaRPr lang="ja-JP" altLang="en-US"/>
          </a:p>
        </p:txBody>
      </p:sp>
      <p:sp>
        <p:nvSpPr>
          <p:cNvPr id="368678" name="Line 17"/>
          <p:cNvSpPr>
            <a:spLocks noChangeShapeType="1"/>
          </p:cNvSpPr>
          <p:nvPr/>
        </p:nvSpPr>
        <p:spPr bwMode="auto">
          <a:xfrm>
            <a:off x="2482850" y="3836988"/>
            <a:ext cx="0" cy="762000"/>
          </a:xfrm>
          <a:prstGeom prst="line">
            <a:avLst/>
          </a:prstGeom>
          <a:noFill/>
          <a:ln w="9525">
            <a:solidFill>
              <a:schemeClr val="bg2"/>
            </a:solidFill>
            <a:round/>
            <a:headEnd/>
            <a:tailEnd/>
          </a:ln>
        </p:spPr>
        <p:txBody>
          <a:bodyPr/>
          <a:lstStyle/>
          <a:p>
            <a:endParaRPr lang="ko-KR" altLang="en-US"/>
          </a:p>
        </p:txBody>
      </p:sp>
      <p:sp>
        <p:nvSpPr>
          <p:cNvPr id="368679" name="円/楕円 84"/>
          <p:cNvSpPr>
            <a:spLocks noChangeArrowheads="1"/>
          </p:cNvSpPr>
          <p:nvPr/>
        </p:nvSpPr>
        <p:spPr bwMode="auto">
          <a:xfrm>
            <a:off x="7240588" y="2847975"/>
            <a:ext cx="214312" cy="214313"/>
          </a:xfrm>
          <a:prstGeom prst="ellipse">
            <a:avLst/>
          </a:prstGeom>
          <a:noFill/>
          <a:ln w="9525">
            <a:solidFill>
              <a:schemeClr val="bg2"/>
            </a:solidFill>
            <a:miter lim="800000"/>
            <a:headEnd/>
            <a:tailEnd/>
          </a:ln>
        </p:spPr>
        <p:txBody>
          <a:bodyPr wrap="none" anchor="ctr"/>
          <a:lstStyle/>
          <a:p>
            <a:pPr algn="ctr" latinLnBrk="0"/>
            <a:endParaRPr lang="ja-JP" altLang="en-US" sz="1400">
              <a:solidFill>
                <a:schemeClr val="bg2"/>
              </a:solidFill>
            </a:endParaRPr>
          </a:p>
        </p:txBody>
      </p:sp>
      <p:sp>
        <p:nvSpPr>
          <p:cNvPr id="368680" name="Oval 35"/>
          <p:cNvSpPr>
            <a:spLocks noChangeArrowheads="1"/>
          </p:cNvSpPr>
          <p:nvPr/>
        </p:nvSpPr>
        <p:spPr bwMode="auto">
          <a:xfrm>
            <a:off x="7935913" y="1873250"/>
            <a:ext cx="762000" cy="304800"/>
          </a:xfrm>
          <a:prstGeom prst="ellipse">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368681" name="テキスト ボックス 87"/>
          <p:cNvSpPr txBox="1">
            <a:spLocks noChangeArrowheads="1"/>
          </p:cNvSpPr>
          <p:nvPr/>
        </p:nvSpPr>
        <p:spPr bwMode="auto">
          <a:xfrm>
            <a:off x="7137400" y="4464050"/>
            <a:ext cx="285750" cy="274638"/>
          </a:xfrm>
          <a:prstGeom prst="rect">
            <a:avLst/>
          </a:prstGeom>
          <a:noFill/>
          <a:ln w="9525">
            <a:noFill/>
            <a:miter lim="800000"/>
            <a:headEnd/>
            <a:tailEnd/>
          </a:ln>
        </p:spPr>
        <p:txBody>
          <a:bodyPr>
            <a:spAutoFit/>
          </a:bodyPr>
          <a:lstStyle/>
          <a:p>
            <a:pPr latinLnBrk="0"/>
            <a:r>
              <a:rPr lang="ja-JP" altLang="en-US" sz="1200">
                <a:solidFill>
                  <a:schemeClr val="bg2"/>
                </a:solidFill>
              </a:rPr>
              <a:t>メ</a:t>
            </a:r>
          </a:p>
        </p:txBody>
      </p:sp>
      <p:sp>
        <p:nvSpPr>
          <p:cNvPr id="368682" name="円/楕円 88"/>
          <p:cNvSpPr>
            <a:spLocks noChangeArrowheads="1"/>
          </p:cNvSpPr>
          <p:nvPr/>
        </p:nvSpPr>
        <p:spPr bwMode="auto">
          <a:xfrm>
            <a:off x="7180263" y="4498975"/>
            <a:ext cx="214312" cy="214313"/>
          </a:xfrm>
          <a:prstGeom prst="ellipse">
            <a:avLst/>
          </a:prstGeom>
          <a:noFill/>
          <a:ln w="9525">
            <a:solidFill>
              <a:schemeClr val="bg2"/>
            </a:solidFill>
            <a:miter lim="800000"/>
            <a:headEnd/>
            <a:tailEnd/>
          </a:ln>
        </p:spPr>
        <p:txBody>
          <a:bodyPr wrap="none" anchor="ctr"/>
          <a:lstStyle/>
          <a:p>
            <a:pPr algn="ctr" latinLnBrk="0"/>
            <a:endParaRPr lang="ja-JP" altLang="en-US" sz="1400" b="0">
              <a:solidFill>
                <a:schemeClr val="bg2"/>
              </a:solidFill>
            </a:endParaRPr>
          </a:p>
        </p:txBody>
      </p:sp>
      <p:sp>
        <p:nvSpPr>
          <p:cNvPr id="368683" name="Text Box 40"/>
          <p:cNvSpPr txBox="1">
            <a:spLocks noChangeArrowheads="1"/>
          </p:cNvSpPr>
          <p:nvPr/>
        </p:nvSpPr>
        <p:spPr bwMode="auto">
          <a:xfrm>
            <a:off x="6846888" y="3875088"/>
            <a:ext cx="488950" cy="274637"/>
          </a:xfrm>
          <a:prstGeom prst="rect">
            <a:avLst/>
          </a:prstGeom>
          <a:noFill/>
          <a:ln w="9525">
            <a:noFill/>
            <a:miter lim="800000"/>
            <a:headEnd/>
            <a:tailEnd/>
          </a:ln>
        </p:spPr>
        <p:txBody>
          <a:bodyPr wrap="none">
            <a:spAutoFit/>
          </a:bodyPr>
          <a:lstStyle/>
          <a:p>
            <a:pPr latinLnBrk="0"/>
            <a:r>
              <a:rPr lang="en-US" altLang="ja-JP" sz="1200">
                <a:solidFill>
                  <a:schemeClr val="bg2"/>
                </a:solidFill>
                <a:latin typeface="ＭＳ Ｐゴシック" pitchFamily="34" charset="-128"/>
              </a:rPr>
              <a:t>1517</a:t>
            </a:r>
            <a:endParaRPr lang="en-US" altLang="ko-KR" sz="12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ext Box 2"/>
          <p:cNvSpPr txBox="1">
            <a:spLocks noChangeArrowheads="1"/>
          </p:cNvSpPr>
          <p:nvPr/>
        </p:nvSpPr>
        <p:spPr bwMode="auto">
          <a:xfrm>
            <a:off x="611188" y="301625"/>
            <a:ext cx="7848600" cy="4916488"/>
          </a:xfrm>
          <a:prstGeom prst="rect">
            <a:avLst/>
          </a:prstGeom>
          <a:noFill/>
          <a:ln w="9525">
            <a:noFill/>
            <a:miter lim="800000"/>
            <a:headEnd/>
            <a:tailEnd/>
          </a:ln>
        </p:spPr>
        <p:txBody>
          <a:bodyPr>
            <a:spAutoFit/>
          </a:bodyPr>
          <a:lstStyle/>
          <a:p>
            <a:pPr latinLnBrk="0">
              <a:lnSpc>
                <a:spcPct val="115000"/>
              </a:lnSpc>
            </a:pPr>
            <a:r>
              <a:rPr lang="ja-JP" altLang="en-US" sz="3000">
                <a:solidFill>
                  <a:schemeClr val="bg2"/>
                </a:solidFill>
                <a:latin typeface="ＭＳ Ｐゴシック" pitchFamily="34" charset="-128"/>
              </a:rPr>
              <a:t>２．終末現象から見て</a:t>
            </a:r>
          </a:p>
          <a:p>
            <a:pPr lvl="1" latinLnBrk="0">
              <a:lnSpc>
                <a:spcPct val="115000"/>
              </a:lnSpc>
            </a:pPr>
            <a:r>
              <a:rPr lang="ja-JP" altLang="en-US" sz="1800">
                <a:solidFill>
                  <a:schemeClr val="bg2"/>
                </a:solidFill>
                <a:latin typeface="ＭＳ Ｐゴシック" pitchFamily="34" charset="-128"/>
              </a:rPr>
              <a:t>マタイ</a:t>
            </a:r>
            <a:r>
              <a:rPr lang="ko-KR" altLang="en-US" sz="1800">
                <a:solidFill>
                  <a:schemeClr val="bg2"/>
                </a:solidFill>
                <a:latin typeface="ＭＳ Ｐゴシック" pitchFamily="34" charset="-128"/>
              </a:rPr>
              <a:t>25/32 </a:t>
            </a:r>
            <a:r>
              <a:rPr lang="ja-JP" altLang="en-US" sz="1800">
                <a:solidFill>
                  <a:schemeClr val="bg2"/>
                </a:solidFill>
                <a:latin typeface="ＭＳ Ｐゴシック" pitchFamily="34" charset="-128"/>
              </a:rPr>
              <a:t>イチジクの木の比喩（蒔いたごとくにとり入れる時が終末期）</a:t>
            </a:r>
            <a:endParaRPr lang="ja-JP" altLang="ko-KR" sz="1800">
              <a:solidFill>
                <a:schemeClr val="bg2"/>
              </a:solidFill>
              <a:latin typeface="ＭＳ Ｐゴシック" pitchFamily="34" charset="-128"/>
            </a:endParaRPr>
          </a:p>
          <a:p>
            <a:pPr lvl="1" latinLnBrk="0">
              <a:lnSpc>
                <a:spcPct val="150000"/>
              </a:lnSpc>
            </a:pPr>
            <a:r>
              <a:rPr lang="ja-JP" altLang="en-US" sz="2200">
                <a:solidFill>
                  <a:schemeClr val="bg2"/>
                </a:solidFill>
                <a:latin typeface="ＭＳ Ｐゴシック" pitchFamily="34" charset="-128"/>
              </a:rPr>
              <a:t>（１） アダム</a:t>
            </a:r>
            <a:r>
              <a:rPr lang="ko-KR" altLang="en-US" sz="2200">
                <a:solidFill>
                  <a:schemeClr val="bg2"/>
                </a:solidFill>
                <a:latin typeface="ＭＳ Ｐゴシック" pitchFamily="34" charset="-128"/>
              </a:rPr>
              <a:t> </a:t>
            </a:r>
            <a:endParaRPr lang="en-US" altLang="ja-JP" sz="2200">
              <a:solidFill>
                <a:schemeClr val="bg2"/>
              </a:solidFill>
              <a:latin typeface="ＭＳ Ｐゴシック" pitchFamily="34" charset="-128"/>
            </a:endParaRPr>
          </a:p>
          <a:p>
            <a:pPr lvl="1" latinLnBrk="0">
              <a:lnSpc>
                <a:spcPct val="115000"/>
              </a:lnSpc>
            </a:pPr>
            <a:r>
              <a:rPr lang="ja-JP" altLang="en-US" sz="2200">
                <a:solidFill>
                  <a:schemeClr val="bg2"/>
                </a:solidFill>
                <a:latin typeface="ＭＳ Ｐゴシック" pitchFamily="34" charset="-128"/>
              </a:rPr>
              <a:t>（２） イエス</a:t>
            </a:r>
            <a:r>
              <a:rPr lang="ko-KR" altLang="en-US" sz="2200">
                <a:solidFill>
                  <a:schemeClr val="bg2"/>
                </a:solidFill>
                <a:latin typeface="ＭＳ Ｐゴシック" pitchFamily="34" charset="-128"/>
              </a:rPr>
              <a:t> </a:t>
            </a:r>
            <a:endParaRPr lang="ja-JP" altLang="en-US" sz="2200">
              <a:solidFill>
                <a:schemeClr val="bg2"/>
              </a:solidFill>
              <a:latin typeface="ＭＳ Ｐゴシック" pitchFamily="34" charset="-128"/>
            </a:endParaRPr>
          </a:p>
          <a:p>
            <a:pPr lvl="1" latinLnBrk="0">
              <a:lnSpc>
                <a:spcPct val="115000"/>
              </a:lnSpc>
            </a:pPr>
            <a:r>
              <a:rPr lang="ja-JP" altLang="en-US" sz="2200">
                <a:solidFill>
                  <a:schemeClr val="bg2"/>
                </a:solidFill>
                <a:latin typeface="ＭＳ Ｐゴシック" pitchFamily="34" charset="-128"/>
              </a:rPr>
              <a:t>（３） 再臨主 </a:t>
            </a:r>
            <a:endParaRPr lang="en-US" altLang="ja-JP" sz="2200">
              <a:solidFill>
                <a:schemeClr val="bg2"/>
              </a:solidFill>
              <a:latin typeface="ＭＳ Ｐゴシック" pitchFamily="34" charset="-128"/>
            </a:endParaRPr>
          </a:p>
          <a:p>
            <a:pPr lvl="1" latinLnBrk="0">
              <a:lnSpc>
                <a:spcPct val="115000"/>
              </a:lnSpc>
              <a:spcBef>
                <a:spcPts val="600"/>
              </a:spcBef>
            </a:pPr>
            <a:r>
              <a:rPr lang="en-US" altLang="ja-JP" sz="2400">
                <a:solidFill>
                  <a:schemeClr val="bg2"/>
                </a:solidFill>
                <a:latin typeface="ＭＳ Ｐゴシック" pitchFamily="34" charset="-128"/>
              </a:rPr>
              <a:t>     </a:t>
            </a:r>
            <a:r>
              <a:rPr lang="ja-JP" altLang="en-US" sz="2000">
                <a:solidFill>
                  <a:schemeClr val="bg2"/>
                </a:solidFill>
                <a:latin typeface="ＭＳ Ｐゴシック" pitchFamily="34" charset="-128"/>
              </a:rPr>
              <a:t>① １次大戦（</a:t>
            </a:r>
            <a:r>
              <a:rPr lang="en-US" altLang="ja-JP" sz="2000">
                <a:solidFill>
                  <a:schemeClr val="bg2"/>
                </a:solidFill>
                <a:latin typeface="ＭＳ Ｐゴシック" pitchFamily="34" charset="-128"/>
              </a:rPr>
              <a:t>1914</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1918</a:t>
            </a: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4</a:t>
            </a:r>
            <a:r>
              <a:rPr lang="ja-JP" altLang="en-US" sz="2000">
                <a:solidFill>
                  <a:schemeClr val="bg2"/>
                </a:solidFill>
                <a:latin typeface="ＭＳ Ｐゴシック" pitchFamily="34" charset="-128"/>
              </a:rPr>
              <a:t>年間 </a:t>
            </a:r>
          </a:p>
          <a:p>
            <a:pPr lvl="3" latinLnBrk="0"/>
            <a:r>
              <a:rPr lang="en-US" altLang="ja-JP" sz="2000">
                <a:solidFill>
                  <a:schemeClr val="bg2"/>
                </a:solidFill>
                <a:latin typeface="ＭＳ Ｐゴシック" pitchFamily="34" charset="-128"/>
              </a:rPr>
              <a:t>1919</a:t>
            </a:r>
            <a:r>
              <a:rPr lang="ja-JP" altLang="en-US" sz="2000">
                <a:solidFill>
                  <a:schemeClr val="bg2"/>
                </a:solidFill>
                <a:latin typeface="ＭＳ Ｐゴシック" pitchFamily="34" charset="-128"/>
              </a:rPr>
              <a:t>年</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懐妊</a:t>
            </a:r>
          </a:p>
          <a:p>
            <a:pPr lvl="3" latinLnBrk="0">
              <a:lnSpc>
                <a:spcPct val="115000"/>
              </a:lnSpc>
            </a:pPr>
            <a:r>
              <a:rPr lang="en-US" altLang="ja-JP" sz="2000">
                <a:solidFill>
                  <a:schemeClr val="bg2"/>
                </a:solidFill>
                <a:latin typeface="ＭＳ Ｐゴシック" pitchFamily="34" charset="-128"/>
              </a:rPr>
              <a:t>1920</a:t>
            </a:r>
            <a:r>
              <a:rPr lang="ja-JP" altLang="en-US" sz="2000">
                <a:solidFill>
                  <a:schemeClr val="bg2"/>
                </a:solidFill>
                <a:latin typeface="ＭＳ Ｐゴシック" pitchFamily="34" charset="-128"/>
              </a:rPr>
              <a:t>年</a:t>
            </a:r>
            <a:r>
              <a:rPr lang="en-US" altLang="ja-JP" sz="2000">
                <a:solidFill>
                  <a:schemeClr val="bg2"/>
                </a:solidFill>
                <a:latin typeface="ＭＳ Ｐゴシック" pitchFamily="34" charset="-128"/>
              </a:rPr>
              <a:t>1</a:t>
            </a:r>
            <a:r>
              <a:rPr lang="ja-JP" altLang="en-US" sz="2000">
                <a:solidFill>
                  <a:schemeClr val="bg2"/>
                </a:solidFill>
                <a:latin typeface="ＭＳ Ｐゴシック" pitchFamily="34" charset="-128"/>
              </a:rPr>
              <a:t>月中 誕生</a:t>
            </a:r>
          </a:p>
          <a:p>
            <a:pPr lvl="2" latinLnBrk="0">
              <a:lnSpc>
                <a:spcPct val="115000"/>
              </a:lnSpc>
              <a:spcBef>
                <a:spcPts val="600"/>
              </a:spcBef>
            </a:pPr>
            <a:r>
              <a:rPr lang="ja-JP" altLang="en-US" sz="2000">
                <a:solidFill>
                  <a:schemeClr val="bg2"/>
                </a:solidFill>
                <a:latin typeface="ＭＳ Ｐゴシック" pitchFamily="34" charset="-128"/>
              </a:rPr>
              <a:t>② ２次大戦（</a:t>
            </a:r>
            <a:r>
              <a:rPr lang="en-US" altLang="ja-JP" sz="2000">
                <a:solidFill>
                  <a:schemeClr val="bg2"/>
                </a:solidFill>
                <a:latin typeface="ＭＳ Ｐゴシック" pitchFamily="34" charset="-128"/>
              </a:rPr>
              <a:t>1939</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1945</a:t>
            </a: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6</a:t>
            </a:r>
            <a:r>
              <a:rPr lang="ja-JP" altLang="en-US" sz="2000">
                <a:solidFill>
                  <a:schemeClr val="bg2"/>
                </a:solidFill>
                <a:latin typeface="ＭＳ Ｐゴシック" pitchFamily="34" charset="-128"/>
              </a:rPr>
              <a:t>年間</a:t>
            </a:r>
          </a:p>
          <a:p>
            <a:pPr lvl="3" latinLnBrk="0">
              <a:lnSpc>
                <a:spcPct val="115000"/>
              </a:lnSpc>
            </a:pPr>
            <a:r>
              <a:rPr lang="ja-JP" altLang="en-US" sz="2000">
                <a:solidFill>
                  <a:schemeClr val="bg2"/>
                </a:solidFill>
                <a:latin typeface="ＭＳ Ｐゴシック" pitchFamily="34" charset="-128"/>
              </a:rPr>
              <a:t>メシヤ出発</a:t>
            </a:r>
          </a:p>
          <a:p>
            <a:pPr lvl="2" latinLnBrk="0">
              <a:lnSpc>
                <a:spcPct val="115000"/>
              </a:lnSpc>
              <a:spcBef>
                <a:spcPts val="600"/>
              </a:spcBef>
            </a:pPr>
            <a:r>
              <a:rPr lang="ja-JP" altLang="en-US" sz="2000">
                <a:solidFill>
                  <a:schemeClr val="bg2"/>
                </a:solidFill>
                <a:latin typeface="ＭＳ Ｐゴシック" pitchFamily="34" charset="-128"/>
              </a:rPr>
              <a:t>③ ３次大戦 ⇒ 思想戦争 </a:t>
            </a:r>
          </a:p>
          <a:p>
            <a:pPr lvl="2" latinLnBrk="0">
              <a:lnSpc>
                <a:spcPct val="115000"/>
              </a:lnSpc>
            </a:pPr>
            <a:r>
              <a:rPr lang="ja-JP" altLang="en-US" sz="2000">
                <a:solidFill>
                  <a:schemeClr val="bg2"/>
                </a:solidFill>
                <a:latin typeface="ＭＳ Ｐゴシック" pitchFamily="34" charset="-128"/>
              </a:rPr>
              <a:t>       神 側勝利 ： 平和、統一世界</a:t>
            </a:r>
          </a:p>
        </p:txBody>
      </p:sp>
      <p:sp>
        <p:nvSpPr>
          <p:cNvPr id="369666" name="Text Box 3"/>
          <p:cNvSpPr txBox="1">
            <a:spLocks noChangeArrowheads="1"/>
          </p:cNvSpPr>
          <p:nvPr/>
        </p:nvSpPr>
        <p:spPr bwMode="auto">
          <a:xfrm>
            <a:off x="785813" y="5500688"/>
            <a:ext cx="6953250" cy="579437"/>
          </a:xfrm>
          <a:prstGeom prst="rect">
            <a:avLst/>
          </a:prstGeom>
          <a:noFill/>
          <a:ln w="9525">
            <a:noFill/>
            <a:miter lim="800000"/>
            <a:headEnd/>
            <a:tailEnd/>
          </a:ln>
        </p:spPr>
        <p:txBody>
          <a:bodyPr wrap="none">
            <a:spAutoFit/>
          </a:bodyPr>
          <a:lstStyle/>
          <a:p>
            <a:pPr latinLnBrk="0"/>
            <a:r>
              <a:rPr lang="ja-JP" altLang="en-US">
                <a:solidFill>
                  <a:srgbClr val="CC0000"/>
                </a:solidFill>
                <a:latin typeface="ＭＳ Ｐゴシック" pitchFamily="34" charset="-128"/>
              </a:rPr>
              <a:t>結論 ： 再臨主はすでに地上に来られた</a:t>
            </a:r>
          </a:p>
        </p:txBody>
      </p:sp>
      <p:sp>
        <p:nvSpPr>
          <p:cNvPr id="369667" name="Oval 4"/>
          <p:cNvSpPr>
            <a:spLocks noChangeArrowheads="1"/>
          </p:cNvSpPr>
          <p:nvPr/>
        </p:nvSpPr>
        <p:spPr bwMode="auto">
          <a:xfrm>
            <a:off x="2124075" y="4814888"/>
            <a:ext cx="360363" cy="414337"/>
          </a:xfrm>
          <a:prstGeom prst="ellipse">
            <a:avLst/>
          </a:prstGeom>
          <a:noFill/>
          <a:ln w="1905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369668" name="Line 8"/>
          <p:cNvSpPr>
            <a:spLocks noChangeShapeType="1"/>
          </p:cNvSpPr>
          <p:nvPr/>
        </p:nvSpPr>
        <p:spPr bwMode="auto">
          <a:xfrm flipV="1">
            <a:off x="5164138" y="3867150"/>
            <a:ext cx="1447800" cy="0"/>
          </a:xfrm>
          <a:prstGeom prst="line">
            <a:avLst/>
          </a:prstGeom>
          <a:noFill/>
          <a:ln w="12700" cap="rnd">
            <a:solidFill>
              <a:schemeClr val="bg2"/>
            </a:solidFill>
            <a:prstDash val="sysDot"/>
            <a:round/>
            <a:headEnd/>
            <a:tailEnd/>
          </a:ln>
        </p:spPr>
        <p:txBody>
          <a:bodyPr/>
          <a:lstStyle/>
          <a:p>
            <a:endParaRPr lang="ko-KR" altLang="en-US"/>
          </a:p>
        </p:txBody>
      </p:sp>
      <p:sp>
        <p:nvSpPr>
          <p:cNvPr id="369669" name="Line 9"/>
          <p:cNvSpPr>
            <a:spLocks noChangeShapeType="1"/>
          </p:cNvSpPr>
          <p:nvPr/>
        </p:nvSpPr>
        <p:spPr bwMode="auto">
          <a:xfrm>
            <a:off x="5200650" y="2755900"/>
            <a:ext cx="1371600" cy="4763"/>
          </a:xfrm>
          <a:prstGeom prst="line">
            <a:avLst/>
          </a:prstGeom>
          <a:noFill/>
          <a:ln w="12700" cap="rnd">
            <a:solidFill>
              <a:schemeClr val="bg2"/>
            </a:solidFill>
            <a:prstDash val="sysDot"/>
            <a:round/>
            <a:headEnd/>
            <a:tailEnd/>
          </a:ln>
        </p:spPr>
        <p:txBody>
          <a:bodyPr/>
          <a:lstStyle/>
          <a:p>
            <a:endParaRPr lang="ko-KR" altLang="en-US"/>
          </a:p>
        </p:txBody>
      </p:sp>
      <p:sp>
        <p:nvSpPr>
          <p:cNvPr id="369670" name="Line 10"/>
          <p:cNvSpPr>
            <a:spLocks noChangeShapeType="1"/>
          </p:cNvSpPr>
          <p:nvPr/>
        </p:nvSpPr>
        <p:spPr bwMode="auto">
          <a:xfrm>
            <a:off x="4710113" y="4645025"/>
            <a:ext cx="1905000" cy="0"/>
          </a:xfrm>
          <a:prstGeom prst="line">
            <a:avLst/>
          </a:prstGeom>
          <a:noFill/>
          <a:ln w="12700" cap="rnd">
            <a:solidFill>
              <a:schemeClr val="bg2"/>
            </a:solidFill>
            <a:prstDash val="sysDot"/>
            <a:round/>
            <a:headEnd/>
            <a:tailEnd/>
          </a:ln>
        </p:spPr>
        <p:txBody>
          <a:bodyPr/>
          <a:lstStyle/>
          <a:p>
            <a:endParaRPr lang="ko-KR" altLang="en-US"/>
          </a:p>
        </p:txBody>
      </p:sp>
      <p:sp>
        <p:nvSpPr>
          <p:cNvPr id="369671" name="正方形/長方形 12"/>
          <p:cNvSpPr>
            <a:spLocks noChangeArrowheads="1"/>
          </p:cNvSpPr>
          <p:nvPr/>
        </p:nvSpPr>
        <p:spPr bwMode="auto">
          <a:xfrm>
            <a:off x="2071688" y="1252538"/>
            <a:ext cx="2714625" cy="1249362"/>
          </a:xfrm>
          <a:prstGeom prst="rect">
            <a:avLst/>
          </a:prstGeom>
          <a:noFill/>
          <a:ln w="9525">
            <a:noFill/>
            <a:miter lim="800000"/>
            <a:headEnd/>
            <a:tailEnd/>
          </a:ln>
        </p:spPr>
        <p:txBody>
          <a:bodyPr>
            <a:spAutoFit/>
          </a:bodyPr>
          <a:lstStyle/>
          <a:p>
            <a:pPr lvl="1" latinLnBrk="0">
              <a:lnSpc>
                <a:spcPct val="115000"/>
              </a:lnSpc>
            </a:pPr>
            <a:r>
              <a:rPr lang="ja-JP" altLang="en-US" sz="2200">
                <a:solidFill>
                  <a:schemeClr val="bg2"/>
                </a:solidFill>
                <a:latin typeface="ＭＳ Ｐゴシック" pitchFamily="34" charset="-128"/>
              </a:rPr>
              <a:t>：  三大祝福 </a:t>
            </a:r>
            <a:r>
              <a:rPr lang="en-US" altLang="ja-JP" sz="2200">
                <a:solidFill>
                  <a:schemeClr val="bg2"/>
                </a:solidFill>
                <a:latin typeface="ＭＳ Ｐゴシック" pitchFamily="34" charset="-128"/>
              </a:rPr>
              <a:t>Χ</a:t>
            </a:r>
          </a:p>
          <a:p>
            <a:pPr lvl="1" latinLnBrk="0">
              <a:lnSpc>
                <a:spcPct val="115000"/>
              </a:lnSpc>
            </a:pPr>
            <a:r>
              <a:rPr lang="ja-JP" altLang="en-US" sz="2200">
                <a:solidFill>
                  <a:schemeClr val="bg2"/>
                </a:solidFill>
                <a:latin typeface="ＭＳ Ｐゴシック" pitchFamily="34" charset="-128"/>
              </a:rPr>
              <a:t>：  三大試練 〇</a:t>
            </a:r>
          </a:p>
          <a:p>
            <a:pPr lvl="1" latinLnBrk="0">
              <a:lnSpc>
                <a:spcPct val="115000"/>
              </a:lnSpc>
            </a:pPr>
            <a:r>
              <a:rPr lang="ja-JP" altLang="en-US" sz="2200">
                <a:solidFill>
                  <a:schemeClr val="bg2"/>
                </a:solidFill>
                <a:latin typeface="ＭＳ Ｐゴシック" pitchFamily="34" charset="-128"/>
              </a:rPr>
              <a:t>：  三次大戦</a:t>
            </a:r>
            <a:endParaRPr lang="ja-JP" altLang="en-US" sz="2200"/>
          </a:p>
        </p:txBody>
      </p:sp>
      <p:sp>
        <p:nvSpPr>
          <p:cNvPr id="369672" name="Oval 5"/>
          <p:cNvSpPr>
            <a:spLocks noChangeArrowheads="1"/>
          </p:cNvSpPr>
          <p:nvPr/>
        </p:nvSpPr>
        <p:spPr bwMode="auto">
          <a:xfrm>
            <a:off x="6553200" y="2574925"/>
            <a:ext cx="6858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地</a:t>
            </a:r>
          </a:p>
        </p:txBody>
      </p:sp>
      <p:sp>
        <p:nvSpPr>
          <p:cNvPr id="369673" name="Oval 6"/>
          <p:cNvSpPr>
            <a:spLocks noChangeArrowheads="1"/>
          </p:cNvSpPr>
          <p:nvPr/>
        </p:nvSpPr>
        <p:spPr bwMode="auto">
          <a:xfrm>
            <a:off x="6553200" y="3668713"/>
            <a:ext cx="6858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人間</a:t>
            </a:r>
          </a:p>
        </p:txBody>
      </p:sp>
      <p:sp>
        <p:nvSpPr>
          <p:cNvPr id="369674" name="Oval 7"/>
          <p:cNvSpPr>
            <a:spLocks noChangeArrowheads="1"/>
          </p:cNvSpPr>
          <p:nvPr/>
        </p:nvSpPr>
        <p:spPr bwMode="auto">
          <a:xfrm>
            <a:off x="6553200" y="4464050"/>
            <a:ext cx="6858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思想</a:t>
            </a:r>
          </a:p>
        </p:txBody>
      </p:sp>
    </p:spTree>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ext Box 2"/>
          <p:cNvSpPr txBox="1">
            <a:spLocks noChangeArrowheads="1"/>
          </p:cNvSpPr>
          <p:nvPr/>
        </p:nvSpPr>
        <p:spPr bwMode="auto">
          <a:xfrm>
            <a:off x="1109663" y="1390650"/>
            <a:ext cx="184150" cy="457200"/>
          </a:xfrm>
          <a:prstGeom prst="rect">
            <a:avLst/>
          </a:prstGeom>
          <a:noFill/>
          <a:ln w="9525">
            <a:noFill/>
            <a:miter lim="800000"/>
            <a:headEnd/>
            <a:tailEnd/>
          </a:ln>
        </p:spPr>
        <p:txBody>
          <a:bodyPr wrap="none">
            <a:spAutoFit/>
          </a:bodyPr>
          <a:lstStyle/>
          <a:p>
            <a:pPr latinLnBrk="0"/>
            <a:endParaRPr lang="ja-JP" altLang="ja-JP" sz="2400">
              <a:latin typeface="ＭＳ Ｐゴシック" pitchFamily="34" charset="-128"/>
            </a:endParaRPr>
          </a:p>
        </p:txBody>
      </p:sp>
      <p:sp>
        <p:nvSpPr>
          <p:cNvPr id="370690" name="Text Box 3"/>
          <p:cNvSpPr txBox="1">
            <a:spLocks noChangeArrowheads="1"/>
          </p:cNvSpPr>
          <p:nvPr/>
        </p:nvSpPr>
        <p:spPr bwMode="auto">
          <a:xfrm>
            <a:off x="2516188" y="1285875"/>
            <a:ext cx="5761037" cy="1096963"/>
          </a:xfrm>
          <a:prstGeom prst="rect">
            <a:avLst/>
          </a:prstGeom>
          <a:noFill/>
          <a:ln w="12700">
            <a:noFill/>
            <a:miter lim="800000"/>
            <a:headEnd/>
            <a:tailEnd/>
          </a:ln>
        </p:spPr>
        <p:txBody>
          <a:bodyPr wrap="none">
            <a:spAutoFit/>
          </a:bodyPr>
          <a:lstStyle/>
          <a:p>
            <a:pPr latinLnBrk="0"/>
            <a:r>
              <a:rPr lang="ja-JP" altLang="en-US" sz="2200">
                <a:solidFill>
                  <a:schemeClr val="bg2"/>
                </a:solidFill>
                <a:latin typeface="ＭＳ Ｐゴシック" pitchFamily="34" charset="-128"/>
              </a:rPr>
              <a:t>黙 </a:t>
            </a:r>
            <a:r>
              <a:rPr lang="ko-KR" altLang="en-US" sz="2200">
                <a:solidFill>
                  <a:schemeClr val="bg2"/>
                </a:solidFill>
                <a:latin typeface="ＭＳ Ｐゴシック" pitchFamily="34" charset="-128"/>
              </a:rPr>
              <a:t>7/4 </a:t>
            </a:r>
            <a:r>
              <a:rPr lang="ja-JP" altLang="en-US" sz="2200">
                <a:solidFill>
                  <a:schemeClr val="bg2"/>
                </a:solidFill>
                <a:latin typeface="ＭＳ Ｐゴシック" pitchFamily="34" charset="-128"/>
              </a:rPr>
              <a:t>　　 　　　 支派の中に</a:t>
            </a:r>
            <a:endParaRPr lang="ko-KR" altLang="en-US" sz="22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マタイ </a:t>
            </a:r>
            <a:r>
              <a:rPr lang="ko-KR" altLang="en-US" sz="2200">
                <a:solidFill>
                  <a:schemeClr val="bg2"/>
                </a:solidFill>
                <a:latin typeface="ＭＳ Ｐゴシック" pitchFamily="34" charset="-128"/>
              </a:rPr>
              <a:t>10/23      </a:t>
            </a:r>
            <a:r>
              <a:rPr lang="ja-JP" altLang="en-US" sz="2200">
                <a:solidFill>
                  <a:schemeClr val="bg2"/>
                </a:solidFill>
                <a:latin typeface="ＭＳ Ｐゴシック" pitchFamily="34" charset="-128"/>
              </a:rPr>
              <a:t>町に</a:t>
            </a:r>
            <a:endParaRPr lang="ko-KR" altLang="en-US" sz="22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マタイ </a:t>
            </a:r>
            <a:r>
              <a:rPr lang="ko-KR" altLang="en-US" sz="2200">
                <a:solidFill>
                  <a:schemeClr val="bg2"/>
                </a:solidFill>
                <a:latin typeface="ＭＳ Ｐゴシック" pitchFamily="34" charset="-128"/>
              </a:rPr>
              <a:t>16/28  </a:t>
            </a:r>
            <a:r>
              <a:rPr lang="ja-JP" altLang="en-US" sz="2200">
                <a:solidFill>
                  <a:schemeClr val="bg2"/>
                </a:solidFill>
                <a:latin typeface="ＭＳ Ｐゴシック" pitchFamily="34" charset="-128"/>
              </a:rPr>
              <a:t>立っている者の中に見る者もいる</a:t>
            </a:r>
            <a:endParaRPr lang="ko-KR" altLang="en-US" sz="2200">
              <a:solidFill>
                <a:schemeClr val="bg2"/>
              </a:solidFill>
              <a:latin typeface="ＭＳ Ｐゴシック" pitchFamily="34" charset="-128"/>
            </a:endParaRPr>
          </a:p>
        </p:txBody>
      </p:sp>
      <p:sp>
        <p:nvSpPr>
          <p:cNvPr id="370691" name="Text Box 4"/>
          <p:cNvSpPr txBox="1">
            <a:spLocks noChangeArrowheads="1"/>
          </p:cNvSpPr>
          <p:nvPr/>
        </p:nvSpPr>
        <p:spPr bwMode="auto">
          <a:xfrm>
            <a:off x="496888" y="2928938"/>
            <a:ext cx="8412162"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イエス殺害（罰を受ける</a:t>
            </a:r>
            <a:r>
              <a:rPr lang="ko-KR" altLang="en-US" sz="2200">
                <a:solidFill>
                  <a:schemeClr val="bg2"/>
                </a:solidFill>
                <a:latin typeface="ＭＳ Ｐゴシック" pitchFamily="34" charset="-128"/>
              </a:rPr>
              <a:t>  </a:t>
            </a:r>
            <a:r>
              <a:rPr lang="en-US" altLang="ko-KR" sz="2200">
                <a:solidFill>
                  <a:schemeClr val="bg2"/>
                </a:solidFill>
                <a:latin typeface="ＭＳ Ｐゴシック" pitchFamily="34" charset="-128"/>
              </a:rPr>
              <a:t>:  2000</a:t>
            </a:r>
            <a:r>
              <a:rPr lang="ja-JP" altLang="en-US" sz="2200">
                <a:solidFill>
                  <a:schemeClr val="bg2"/>
                </a:solidFill>
                <a:latin typeface="ＭＳ Ｐゴシック" pitchFamily="34" charset="-128"/>
              </a:rPr>
              <a:t>年間国を持たない悲しみ、</a:t>
            </a:r>
            <a:r>
              <a:rPr lang="en-US" altLang="ko-KR" sz="2200">
                <a:solidFill>
                  <a:schemeClr val="bg2"/>
                </a:solidFill>
                <a:latin typeface="ＭＳ Ｐゴシック" pitchFamily="34" charset="-128"/>
              </a:rPr>
              <a:t>600</a:t>
            </a:r>
            <a:r>
              <a:rPr lang="ja-JP" altLang="en-US" sz="2200">
                <a:solidFill>
                  <a:schemeClr val="bg2"/>
                </a:solidFill>
                <a:latin typeface="ＭＳ Ｐゴシック" pitchFamily="34" charset="-128"/>
              </a:rPr>
              <a:t>万虐殺）</a:t>
            </a:r>
          </a:p>
        </p:txBody>
      </p:sp>
      <p:sp>
        <p:nvSpPr>
          <p:cNvPr id="370692" name="Text Box 5"/>
          <p:cNvSpPr txBox="1">
            <a:spLocks noChangeArrowheads="1"/>
          </p:cNvSpPr>
          <p:nvPr/>
        </p:nvSpPr>
        <p:spPr bwMode="auto">
          <a:xfrm>
            <a:off x="4357688" y="3829050"/>
            <a:ext cx="1955800"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信仰の勝利 〇</a:t>
            </a:r>
          </a:p>
          <a:p>
            <a:pPr latinLnBrk="0"/>
            <a:r>
              <a:rPr lang="ja-JP" altLang="en-US" sz="2200">
                <a:solidFill>
                  <a:schemeClr val="bg2"/>
                </a:solidFill>
                <a:latin typeface="ＭＳ Ｐゴシック" pitchFamily="34" charset="-128"/>
              </a:rPr>
              <a:t>血統の勝利 </a:t>
            </a:r>
            <a:r>
              <a:rPr lang="en-US" altLang="ja-JP" sz="2200">
                <a:solidFill>
                  <a:schemeClr val="bg2"/>
                </a:solidFill>
                <a:latin typeface="ＭＳ Ｐゴシック" pitchFamily="34" charset="-128"/>
              </a:rPr>
              <a:t>Χ</a:t>
            </a:r>
          </a:p>
        </p:txBody>
      </p:sp>
      <p:sp>
        <p:nvSpPr>
          <p:cNvPr id="370693" name="Text Box 6"/>
          <p:cNvSpPr txBox="1">
            <a:spLocks noChangeArrowheads="1"/>
          </p:cNvSpPr>
          <p:nvPr/>
        </p:nvSpPr>
        <p:spPr bwMode="auto">
          <a:xfrm>
            <a:off x="1752600" y="5000625"/>
            <a:ext cx="5313363" cy="804863"/>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ユダヤの国に再び来ない</a:t>
            </a:r>
            <a:r>
              <a:rPr lang="en-US" altLang="ko-KR" sz="2400">
                <a:solidFill>
                  <a:schemeClr val="bg2"/>
                </a:solidFill>
                <a:latin typeface="ＭＳ Ｐゴシック" pitchFamily="34" charset="-128"/>
              </a:rPr>
              <a:t>(</a:t>
            </a:r>
            <a:r>
              <a:rPr lang="ja-JP" altLang="en-US" sz="2400">
                <a:solidFill>
                  <a:schemeClr val="bg2"/>
                </a:solidFill>
                <a:latin typeface="ＭＳ Ｐゴシック" pitchFamily="34" charset="-128"/>
              </a:rPr>
              <a:t>　　殺害民族）</a:t>
            </a:r>
          </a:p>
          <a:p>
            <a:pPr latinLnBrk="0">
              <a:lnSpc>
                <a:spcPct val="114000"/>
              </a:lnSpc>
            </a:pPr>
            <a:r>
              <a:rPr lang="ja-JP" altLang="en-US" sz="2000">
                <a:solidFill>
                  <a:schemeClr val="bg2"/>
                </a:solidFill>
                <a:latin typeface="ＭＳ Ｐゴシック" pitchFamily="34" charset="-128"/>
              </a:rPr>
              <a:t>救援が異邦に移される</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ローマ</a:t>
            </a:r>
            <a:r>
              <a:rPr lang="ko-KR" altLang="en-US" sz="2000">
                <a:solidFill>
                  <a:schemeClr val="bg2"/>
                </a:solidFill>
                <a:latin typeface="ＭＳ Ｐゴシック" pitchFamily="34" charset="-128"/>
              </a:rPr>
              <a:t>11/11)</a:t>
            </a:r>
            <a:endParaRPr lang="en-US" altLang="ja-JP" sz="2000">
              <a:solidFill>
                <a:schemeClr val="bg2"/>
              </a:solidFill>
              <a:latin typeface="ＭＳ Ｐゴシック" pitchFamily="34" charset="-128"/>
            </a:endParaRPr>
          </a:p>
        </p:txBody>
      </p:sp>
      <p:sp>
        <p:nvSpPr>
          <p:cNvPr id="370694" name="AutoShape 7"/>
          <p:cNvSpPr>
            <a:spLocks/>
          </p:cNvSpPr>
          <p:nvPr/>
        </p:nvSpPr>
        <p:spPr bwMode="auto">
          <a:xfrm>
            <a:off x="2370138" y="1400175"/>
            <a:ext cx="117475" cy="889000"/>
          </a:xfrm>
          <a:prstGeom prst="leftBrace">
            <a:avLst>
              <a:gd name="adj1" fmla="val 30586"/>
              <a:gd name="adj2" fmla="val 50000"/>
            </a:avLst>
          </a:prstGeom>
          <a:noFill/>
          <a:ln w="19050">
            <a:solidFill>
              <a:schemeClr val="bg2"/>
            </a:solidFill>
            <a:round/>
            <a:headEnd/>
            <a:tailEnd/>
          </a:ln>
        </p:spPr>
        <p:txBody>
          <a:bodyPr wrap="none" anchor="ctr"/>
          <a:lstStyle/>
          <a:p>
            <a:pPr latinLnBrk="0"/>
            <a:endParaRPr lang="ja-JP" altLang="en-US"/>
          </a:p>
        </p:txBody>
      </p:sp>
      <p:sp>
        <p:nvSpPr>
          <p:cNvPr id="380936" name="AutoShape 8"/>
          <p:cNvSpPr>
            <a:spLocks noChangeArrowheads="1"/>
          </p:cNvSpPr>
          <p:nvPr/>
        </p:nvSpPr>
        <p:spPr bwMode="auto">
          <a:xfrm>
            <a:off x="1273175" y="2447925"/>
            <a:ext cx="227013" cy="369888"/>
          </a:xfrm>
          <a:prstGeom prst="upArrow">
            <a:avLst>
              <a:gd name="adj1" fmla="val 50000"/>
              <a:gd name="adj2" fmla="val 70898"/>
            </a:avLst>
          </a:prstGeom>
          <a:solidFill>
            <a:schemeClr val="tx1">
              <a:lumMod val="50000"/>
            </a:schemeClr>
          </a:solidFill>
          <a:ln w="12700">
            <a:solidFill>
              <a:schemeClr val="bg2"/>
            </a:solidFill>
            <a:miter lim="800000"/>
            <a:headEnd/>
            <a:tailEnd/>
          </a:ln>
        </p:spPr>
        <p:txBody>
          <a:bodyPr vert="eaVert" wrap="none" anchor="ctr"/>
          <a:lstStyle/>
          <a:p>
            <a:pPr latinLnBrk="0">
              <a:defRPr/>
            </a:pPr>
            <a:endParaRPr lang="ja-JP" altLang="en-US"/>
          </a:p>
        </p:txBody>
      </p:sp>
      <p:sp>
        <p:nvSpPr>
          <p:cNvPr id="370696" name="AutoShape 9"/>
          <p:cNvSpPr>
            <a:spLocks/>
          </p:cNvSpPr>
          <p:nvPr/>
        </p:nvSpPr>
        <p:spPr bwMode="auto">
          <a:xfrm>
            <a:off x="4214813" y="3933825"/>
            <a:ext cx="142875" cy="571500"/>
          </a:xfrm>
          <a:prstGeom prst="leftBrace">
            <a:avLst>
              <a:gd name="adj1" fmla="val 20222"/>
              <a:gd name="adj2" fmla="val 50000"/>
            </a:avLst>
          </a:prstGeom>
          <a:noFill/>
          <a:ln w="19050">
            <a:solidFill>
              <a:schemeClr val="bg2"/>
            </a:solidFill>
            <a:round/>
            <a:headEnd/>
            <a:tailEnd/>
          </a:ln>
        </p:spPr>
        <p:txBody>
          <a:bodyPr wrap="none" anchor="ctr"/>
          <a:lstStyle/>
          <a:p>
            <a:pPr latinLnBrk="0"/>
            <a:endParaRPr lang="ja-JP" altLang="en-US"/>
          </a:p>
        </p:txBody>
      </p:sp>
      <p:sp>
        <p:nvSpPr>
          <p:cNvPr id="370697" name="AutoShape 10"/>
          <p:cNvSpPr>
            <a:spLocks noChangeArrowheads="1"/>
          </p:cNvSpPr>
          <p:nvPr/>
        </p:nvSpPr>
        <p:spPr bwMode="auto">
          <a:xfrm>
            <a:off x="563563" y="1430338"/>
            <a:ext cx="1676400" cy="838200"/>
          </a:xfrm>
          <a:prstGeom prst="roundRect">
            <a:avLst>
              <a:gd name="adj" fmla="val 16667"/>
            </a:avLst>
          </a:prstGeom>
          <a:solidFill>
            <a:schemeClr val="accent1"/>
          </a:solidFill>
          <a:ln w="9525">
            <a:solidFill>
              <a:schemeClr val="bg2"/>
            </a:solidFill>
            <a:round/>
            <a:headEnd/>
            <a:tailEnd/>
          </a:ln>
        </p:spPr>
        <p:txBody>
          <a:bodyPr wrap="none" anchor="ctr"/>
          <a:lstStyle/>
          <a:p>
            <a:pPr algn="ctr" latinLnBrk="0"/>
            <a:r>
              <a:rPr lang="ja-JP" altLang="ja-JP" sz="2400">
                <a:solidFill>
                  <a:schemeClr val="bg2"/>
                </a:solidFill>
                <a:latin typeface="ＭＳ Ｐゴシック" pitchFamily="34" charset="-128"/>
              </a:rPr>
              <a:t>イスラエル</a:t>
            </a:r>
            <a:endParaRPr lang="ko-KR" altLang="ja-JP" sz="2400">
              <a:solidFill>
                <a:schemeClr val="bg2"/>
              </a:solidFill>
              <a:latin typeface="ＭＳ Ｐゴシック" pitchFamily="34" charset="-128"/>
            </a:endParaRPr>
          </a:p>
          <a:p>
            <a:pPr algn="ctr" latinLnBrk="0"/>
            <a:r>
              <a:rPr lang="ja-JP" altLang="en-US" sz="2000">
                <a:solidFill>
                  <a:schemeClr val="bg2"/>
                </a:solidFill>
                <a:latin typeface="ＭＳ Ｐゴシック" pitchFamily="34" charset="-128"/>
              </a:rPr>
              <a:t>（ユダヤの国）</a:t>
            </a:r>
          </a:p>
        </p:txBody>
      </p:sp>
      <p:sp>
        <p:nvSpPr>
          <p:cNvPr id="412683" name="AutoShape 11"/>
          <p:cNvSpPr>
            <a:spLocks noChangeArrowheads="1"/>
          </p:cNvSpPr>
          <p:nvPr/>
        </p:nvSpPr>
        <p:spPr bwMode="auto">
          <a:xfrm>
            <a:off x="571500" y="3794125"/>
            <a:ext cx="1676400" cy="838200"/>
          </a:xfrm>
          <a:prstGeom prst="roundRect">
            <a:avLst>
              <a:gd name="adj" fmla="val 16667"/>
            </a:avLst>
          </a:prstGeom>
          <a:solidFill>
            <a:srgbClr val="009900"/>
          </a:solidFill>
          <a:ln w="9525">
            <a:solidFill>
              <a:schemeClr val="bg2"/>
            </a:solidFill>
            <a:round/>
            <a:headEnd/>
            <a:tailEnd/>
          </a:ln>
          <a:effectLst>
            <a:outerShdw dist="107763" dir="2700000" algn="ctr" rotWithShape="0">
              <a:schemeClr val="bg2"/>
            </a:outerShdw>
          </a:effectLst>
        </p:spPr>
        <p:txBody>
          <a:bodyPr wrap="none" anchor="ctr"/>
          <a:lstStyle/>
          <a:p>
            <a:pPr algn="ctr" eaLnBrk="0" latinLnBrk="0" hangingPunct="0">
              <a:defRPr/>
            </a:pPr>
            <a:r>
              <a:rPr lang="ja-JP" altLang="en-US" sz="2400">
                <a:latin typeface="ＭＳ Ｐゴシック" pitchFamily="34" charset="-128"/>
              </a:rPr>
              <a:t>イスラエル</a:t>
            </a:r>
          </a:p>
        </p:txBody>
      </p:sp>
      <p:sp>
        <p:nvSpPr>
          <p:cNvPr id="370699" name="Oval 12"/>
          <p:cNvSpPr>
            <a:spLocks noChangeArrowheads="1"/>
          </p:cNvSpPr>
          <p:nvPr/>
        </p:nvSpPr>
        <p:spPr bwMode="auto">
          <a:xfrm>
            <a:off x="5202238" y="5086350"/>
            <a:ext cx="317500" cy="31750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メ</a:t>
            </a:r>
          </a:p>
        </p:txBody>
      </p:sp>
      <p:sp>
        <p:nvSpPr>
          <p:cNvPr id="370700" name="Oval 13"/>
          <p:cNvSpPr>
            <a:spLocks noChangeArrowheads="1"/>
          </p:cNvSpPr>
          <p:nvPr/>
        </p:nvSpPr>
        <p:spPr bwMode="auto">
          <a:xfrm>
            <a:off x="4233863" y="1697038"/>
            <a:ext cx="309562" cy="309562"/>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a:t>
            </a:r>
          </a:p>
        </p:txBody>
      </p:sp>
      <p:sp>
        <p:nvSpPr>
          <p:cNvPr id="370701" name="Oval 14"/>
          <p:cNvSpPr>
            <a:spLocks noChangeArrowheads="1"/>
          </p:cNvSpPr>
          <p:nvPr/>
        </p:nvSpPr>
        <p:spPr bwMode="auto">
          <a:xfrm>
            <a:off x="4233863" y="1339850"/>
            <a:ext cx="309562" cy="309563"/>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イ</a:t>
            </a:r>
          </a:p>
        </p:txBody>
      </p:sp>
      <p:sp>
        <p:nvSpPr>
          <p:cNvPr id="370702" name="Oval 15"/>
          <p:cNvSpPr>
            <a:spLocks noChangeArrowheads="1"/>
          </p:cNvSpPr>
          <p:nvPr/>
        </p:nvSpPr>
        <p:spPr bwMode="auto">
          <a:xfrm>
            <a:off x="3076575" y="3870325"/>
            <a:ext cx="1066800" cy="685800"/>
          </a:xfrm>
          <a:prstGeom prst="ellipse">
            <a:avLst/>
          </a:prstGeom>
          <a:solidFill>
            <a:schemeClr val="tx2"/>
          </a:solidFill>
          <a:ln w="9525">
            <a:solidFill>
              <a:schemeClr val="bg2"/>
            </a:solidFill>
            <a:round/>
            <a:headEnd/>
            <a:tailEnd/>
          </a:ln>
        </p:spPr>
        <p:txBody>
          <a:bodyPr wrap="none" anchor="ctr"/>
          <a:lstStyle/>
          <a:p>
            <a:pPr algn="ctr" latinLnBrk="0"/>
            <a:r>
              <a:rPr lang="ja-JP" altLang="en-US" sz="2800">
                <a:solidFill>
                  <a:schemeClr val="bg2"/>
                </a:solidFill>
                <a:latin typeface="ＭＳ Ｐゴシック" pitchFamily="34" charset="-128"/>
              </a:rPr>
              <a:t>勝利</a:t>
            </a:r>
          </a:p>
        </p:txBody>
      </p:sp>
      <p:sp>
        <p:nvSpPr>
          <p:cNvPr id="370703" name="Rectangle 16"/>
          <p:cNvSpPr>
            <a:spLocks noChangeArrowheads="1"/>
          </p:cNvSpPr>
          <p:nvPr/>
        </p:nvSpPr>
        <p:spPr bwMode="auto">
          <a:xfrm>
            <a:off x="0" y="214313"/>
            <a:ext cx="9144000" cy="647700"/>
          </a:xfrm>
          <a:prstGeom prst="rect">
            <a:avLst/>
          </a:prstGeom>
          <a:noFill/>
          <a:ln w="9525">
            <a:noFill/>
            <a:miter lim="800000"/>
            <a:headEnd/>
            <a:tailEnd/>
          </a:ln>
        </p:spPr>
        <p:txBody>
          <a:bodyPr wrap="none" anchor="ctr"/>
          <a:lstStyle/>
          <a:p>
            <a:pPr latinLnBrk="0"/>
            <a:r>
              <a:rPr lang="ja-JP" altLang="en-US" b="0">
                <a:solidFill>
                  <a:schemeClr val="bg2"/>
                </a:solidFill>
                <a:latin typeface="ＭＳ Ｐゴシック" pitchFamily="34" charset="-128"/>
              </a:rPr>
              <a:t>　</a:t>
            </a:r>
            <a:r>
              <a:rPr lang="ja-JP" altLang="en-US" sz="4000">
                <a:solidFill>
                  <a:schemeClr val="bg2"/>
                </a:solidFill>
                <a:latin typeface="ＭＳ Ｐゴシック" pitchFamily="34" charset="-128"/>
              </a:rPr>
              <a:t>三、どこに来られるのか</a:t>
            </a:r>
            <a:r>
              <a:rPr lang="ko-KR" altLang="en-US" sz="4000">
                <a:solidFill>
                  <a:schemeClr val="bg2"/>
                </a:solidFill>
                <a:latin typeface="ＭＳ Ｐゴシック" pitchFamily="34" charset="-128"/>
              </a:rPr>
              <a:t>?</a:t>
            </a:r>
          </a:p>
        </p:txBody>
      </p:sp>
      <p:sp>
        <p:nvSpPr>
          <p:cNvPr id="380945" name="AutoShape 17"/>
          <p:cNvSpPr>
            <a:spLocks noChangeArrowheads="1"/>
          </p:cNvSpPr>
          <p:nvPr/>
        </p:nvSpPr>
        <p:spPr bwMode="auto">
          <a:xfrm>
            <a:off x="2500313" y="4070350"/>
            <a:ext cx="357187" cy="285750"/>
          </a:xfrm>
          <a:prstGeom prst="rightArrow">
            <a:avLst>
              <a:gd name="adj1" fmla="val 50000"/>
              <a:gd name="adj2" fmla="val 25000"/>
            </a:avLst>
          </a:prstGeom>
          <a:solidFill>
            <a:schemeClr val="tx1">
              <a:lumMod val="50000"/>
            </a:schemeClr>
          </a:solidFill>
          <a:ln w="12700">
            <a:solidFill>
              <a:schemeClr val="bg2"/>
            </a:solidFill>
            <a:miter lim="800000"/>
            <a:headEnd/>
            <a:tailEnd/>
          </a:ln>
        </p:spPr>
        <p:txBody>
          <a:bodyPr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2982913" y="2324100"/>
            <a:ext cx="1296987" cy="576263"/>
          </a:xfrm>
          <a:prstGeom prst="rect">
            <a:avLst/>
          </a:prstGeom>
          <a:solidFill>
            <a:srgbClr val="99CC00"/>
          </a:solidFill>
          <a:ln w="9525">
            <a:solidFill>
              <a:schemeClr val="bg2"/>
            </a:solidFill>
            <a:miter lim="800000"/>
            <a:headEnd/>
            <a:tailEnd/>
          </a:ln>
          <a:effectLst>
            <a:outerShdw dist="107763" dir="2700000" algn="ctr" rotWithShape="0">
              <a:schemeClr val="bg2"/>
            </a:outerShdw>
          </a:effectLst>
        </p:spPr>
        <p:txBody>
          <a:bodyPr wrap="none" anchor="ctr"/>
          <a:lstStyle/>
          <a:p>
            <a:pPr algn="ctr" latinLnBrk="0">
              <a:defRPr/>
            </a:pPr>
            <a:r>
              <a:rPr lang="ja-JP" altLang="en-US" sz="2400">
                <a:solidFill>
                  <a:schemeClr val="bg2"/>
                </a:solidFill>
                <a:latin typeface="ＭＳ Ｐゴシック" pitchFamily="34" charset="-128"/>
              </a:rPr>
              <a:t>ぶどう園</a:t>
            </a:r>
            <a:endParaRPr lang="ko-KR" altLang="en-US" sz="2400">
              <a:solidFill>
                <a:schemeClr val="bg2"/>
              </a:solidFill>
              <a:latin typeface="ＭＳ Ｐゴシック" pitchFamily="34" charset="-128"/>
            </a:endParaRPr>
          </a:p>
        </p:txBody>
      </p:sp>
      <p:sp>
        <p:nvSpPr>
          <p:cNvPr id="371714" name="Oval 3"/>
          <p:cNvSpPr>
            <a:spLocks noChangeArrowheads="1"/>
          </p:cNvSpPr>
          <p:nvPr/>
        </p:nvSpPr>
        <p:spPr bwMode="auto">
          <a:xfrm>
            <a:off x="3248025" y="955675"/>
            <a:ext cx="792163" cy="576263"/>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主人</a:t>
            </a:r>
          </a:p>
        </p:txBody>
      </p:sp>
      <p:sp>
        <p:nvSpPr>
          <p:cNvPr id="371715" name="Oval 4"/>
          <p:cNvSpPr>
            <a:spLocks noChangeArrowheads="1"/>
          </p:cNvSpPr>
          <p:nvPr/>
        </p:nvSpPr>
        <p:spPr bwMode="auto">
          <a:xfrm>
            <a:off x="800100" y="2324100"/>
            <a:ext cx="792163" cy="576263"/>
          </a:xfrm>
          <a:prstGeom prst="ellipse">
            <a:avLst/>
          </a:prstGeom>
          <a:solidFill>
            <a:srgbClr val="996633"/>
          </a:solidFill>
          <a:ln w="9525">
            <a:solidFill>
              <a:schemeClr val="bg2"/>
            </a:solidFill>
            <a:round/>
            <a:headEnd/>
            <a:tailEnd/>
          </a:ln>
        </p:spPr>
        <p:txBody>
          <a:bodyPr wrap="none" anchor="ctr"/>
          <a:lstStyle/>
          <a:p>
            <a:pPr algn="ctr" latinLnBrk="0"/>
            <a:r>
              <a:rPr lang="ja-JP" altLang="en-US" sz="2400">
                <a:latin typeface="ＭＳ Ｐゴシック" pitchFamily="34" charset="-128"/>
              </a:rPr>
              <a:t>農夫</a:t>
            </a:r>
          </a:p>
        </p:txBody>
      </p:sp>
      <p:sp>
        <p:nvSpPr>
          <p:cNvPr id="371716" name="Text Box 5"/>
          <p:cNvSpPr txBox="1">
            <a:spLocks noChangeArrowheads="1"/>
          </p:cNvSpPr>
          <p:nvPr/>
        </p:nvSpPr>
        <p:spPr bwMode="auto">
          <a:xfrm>
            <a:off x="5181600" y="2392363"/>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他国</a:t>
            </a:r>
          </a:p>
        </p:txBody>
      </p:sp>
      <p:sp>
        <p:nvSpPr>
          <p:cNvPr id="371717" name="Arc 6"/>
          <p:cNvSpPr>
            <a:spLocks/>
          </p:cNvSpPr>
          <p:nvPr/>
        </p:nvSpPr>
        <p:spPr bwMode="auto">
          <a:xfrm rot="549849" flipH="1">
            <a:off x="1363663" y="996950"/>
            <a:ext cx="1722437" cy="14351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C000"/>
            </a:solidFill>
            <a:round/>
            <a:headEnd/>
            <a:tailEnd type="triangle" w="med" len="med"/>
          </a:ln>
        </p:spPr>
        <p:txBody>
          <a:bodyPr wrap="none" anchor="ctr"/>
          <a:lstStyle/>
          <a:p>
            <a:endParaRPr lang="ko-KR" altLang="en-US"/>
          </a:p>
        </p:txBody>
      </p:sp>
      <p:sp>
        <p:nvSpPr>
          <p:cNvPr id="371718" name="Arc 7"/>
          <p:cNvSpPr>
            <a:spLocks/>
          </p:cNvSpPr>
          <p:nvPr/>
        </p:nvSpPr>
        <p:spPr bwMode="auto">
          <a:xfrm rot="549849" flipH="1">
            <a:off x="1576388" y="1085850"/>
            <a:ext cx="1511300" cy="14001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371719" name="Text Box 8"/>
          <p:cNvSpPr txBox="1">
            <a:spLocks noChangeArrowheads="1"/>
          </p:cNvSpPr>
          <p:nvPr/>
        </p:nvSpPr>
        <p:spPr bwMode="auto">
          <a:xfrm>
            <a:off x="1579563" y="1811338"/>
            <a:ext cx="13620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僕</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預言者</a:t>
            </a:r>
            <a:r>
              <a:rPr lang="en-US" altLang="ko-KR" sz="2000">
                <a:solidFill>
                  <a:schemeClr val="bg2"/>
                </a:solidFill>
                <a:latin typeface="ＭＳ Ｐゴシック" pitchFamily="34" charset="-128"/>
              </a:rPr>
              <a:t>)</a:t>
            </a:r>
          </a:p>
        </p:txBody>
      </p:sp>
      <p:sp>
        <p:nvSpPr>
          <p:cNvPr id="371720" name="Text Box 9"/>
          <p:cNvSpPr txBox="1">
            <a:spLocks noChangeArrowheads="1"/>
          </p:cNvSpPr>
          <p:nvPr/>
        </p:nvSpPr>
        <p:spPr bwMode="auto">
          <a:xfrm>
            <a:off x="527050" y="1143000"/>
            <a:ext cx="1009650" cy="7016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息子</a:t>
            </a:r>
            <a:endParaRPr lang="en-US" altLang="ja-JP" sz="2000">
              <a:solidFill>
                <a:schemeClr val="bg2"/>
              </a:solidFill>
              <a:latin typeface="ＭＳ Ｐゴシック" pitchFamily="34" charset="-128"/>
            </a:endParaRPr>
          </a:p>
          <a:p>
            <a:pPr algn="ctr" latinLnBrk="0"/>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イエス</a:t>
            </a:r>
            <a:r>
              <a:rPr lang="en-US" altLang="ko-KR" sz="2000">
                <a:solidFill>
                  <a:schemeClr val="bg2"/>
                </a:solidFill>
                <a:latin typeface="ＭＳ Ｐゴシック" pitchFamily="34" charset="-128"/>
              </a:rPr>
              <a:t>)</a:t>
            </a:r>
          </a:p>
        </p:txBody>
      </p:sp>
      <p:sp>
        <p:nvSpPr>
          <p:cNvPr id="381962" name="AutoShape 10"/>
          <p:cNvSpPr>
            <a:spLocks noChangeArrowheads="1"/>
          </p:cNvSpPr>
          <p:nvPr/>
        </p:nvSpPr>
        <p:spPr bwMode="auto">
          <a:xfrm>
            <a:off x="4464050" y="2468563"/>
            <a:ext cx="720725" cy="287337"/>
          </a:xfrm>
          <a:prstGeom prst="rightArrow">
            <a:avLst>
              <a:gd name="adj1" fmla="val 50000"/>
              <a:gd name="adj2" fmla="val 62707"/>
            </a:avLst>
          </a:prstGeom>
          <a:solidFill>
            <a:schemeClr val="tx1">
              <a:lumMod val="50000"/>
            </a:schemeClr>
          </a:solidFill>
          <a:ln w="19050">
            <a:solidFill>
              <a:schemeClr val="bg2"/>
            </a:solidFill>
            <a:miter lim="800000"/>
            <a:headEnd/>
            <a:tailEnd/>
          </a:ln>
        </p:spPr>
        <p:txBody>
          <a:bodyPr wrap="none" anchor="ctr"/>
          <a:lstStyle/>
          <a:p>
            <a:pPr latinLnBrk="0">
              <a:defRPr/>
            </a:pPr>
            <a:endParaRPr lang="ja-JP" altLang="en-US"/>
          </a:p>
        </p:txBody>
      </p:sp>
      <p:sp>
        <p:nvSpPr>
          <p:cNvPr id="371722" name="Line 12"/>
          <p:cNvSpPr>
            <a:spLocks noChangeShapeType="1"/>
          </p:cNvSpPr>
          <p:nvPr/>
        </p:nvSpPr>
        <p:spPr bwMode="auto">
          <a:xfrm>
            <a:off x="3633788" y="1604963"/>
            <a:ext cx="0" cy="647700"/>
          </a:xfrm>
          <a:prstGeom prst="line">
            <a:avLst/>
          </a:prstGeom>
          <a:noFill/>
          <a:ln w="38100">
            <a:solidFill>
              <a:schemeClr val="bg2"/>
            </a:solidFill>
            <a:round/>
            <a:headEnd/>
            <a:tailEnd/>
          </a:ln>
        </p:spPr>
        <p:txBody>
          <a:bodyPr/>
          <a:lstStyle/>
          <a:p>
            <a:endParaRPr lang="ko-KR" altLang="en-US"/>
          </a:p>
        </p:txBody>
      </p:sp>
      <p:sp>
        <p:nvSpPr>
          <p:cNvPr id="371723" name="Text Box 13"/>
          <p:cNvSpPr txBox="1">
            <a:spLocks noChangeArrowheads="1"/>
          </p:cNvSpPr>
          <p:nvPr/>
        </p:nvSpPr>
        <p:spPr bwMode="auto">
          <a:xfrm>
            <a:off x="1120775" y="2911475"/>
            <a:ext cx="574516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民族</a:t>
            </a:r>
            <a:r>
              <a:rPr lang="ja-JP" altLang="en-US" sz="1600">
                <a:solidFill>
                  <a:schemeClr val="bg2"/>
                </a:solidFill>
                <a:latin typeface="ＭＳ Ｐゴシック" pitchFamily="34" charset="-128"/>
              </a:rPr>
              <a:t>　　　　　　　　　     </a:t>
            </a:r>
            <a:r>
              <a:rPr lang="ja-JP" altLang="en-US" sz="2000">
                <a:solidFill>
                  <a:schemeClr val="bg2"/>
                </a:solidFill>
                <a:latin typeface="ＭＳ Ｐゴシック" pitchFamily="34" charset="-128"/>
              </a:rPr>
              <a:t>選民権　　　　　     （実を結ぶ国）</a:t>
            </a:r>
            <a:endParaRPr lang="en-US" altLang="ko-KR" sz="2000">
              <a:solidFill>
                <a:schemeClr val="bg2"/>
              </a:solidFill>
              <a:latin typeface="ＭＳ Ｐゴシック" pitchFamily="34" charset="-128"/>
            </a:endParaRPr>
          </a:p>
        </p:txBody>
      </p:sp>
      <p:sp>
        <p:nvSpPr>
          <p:cNvPr id="371724" name="Text Box 14"/>
          <p:cNvSpPr txBox="1">
            <a:spLocks noChangeArrowheads="1"/>
          </p:cNvSpPr>
          <p:nvPr/>
        </p:nvSpPr>
        <p:spPr bwMode="auto">
          <a:xfrm>
            <a:off x="4403725" y="1143000"/>
            <a:ext cx="4160838" cy="1006475"/>
          </a:xfrm>
          <a:prstGeom prst="rect">
            <a:avLst/>
          </a:prstGeom>
          <a:noFill/>
          <a:ln w="9525">
            <a:noFill/>
            <a:miter lim="800000"/>
            <a:headEnd/>
            <a:tailEnd/>
          </a:ln>
        </p:spPr>
        <p:txBody>
          <a:bodyPr wrap="none">
            <a:spAutoFit/>
          </a:bodyPr>
          <a:lstStyle/>
          <a:p>
            <a:pPr latinLnBrk="0"/>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ロマ書 </a:t>
            </a:r>
            <a:r>
              <a:rPr lang="ko-KR" altLang="en-US" sz="2000">
                <a:solidFill>
                  <a:schemeClr val="bg2"/>
                </a:solidFill>
                <a:latin typeface="ＭＳ Ｐゴシック" pitchFamily="34" charset="-128"/>
              </a:rPr>
              <a:t>11/11)</a:t>
            </a:r>
          </a:p>
          <a:p>
            <a:pPr latinLnBrk="0"/>
            <a:r>
              <a:rPr lang="ja-JP" altLang="en-US" sz="2000">
                <a:solidFill>
                  <a:schemeClr val="bg2"/>
                </a:solidFill>
                <a:latin typeface="ＭＳ Ｐゴシック" pitchFamily="34" charset="-128"/>
              </a:rPr>
              <a:t>彼らが倒れたため救援が異邦に及ぶ</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ことにより　　 を奮起させる</a:t>
            </a:r>
            <a:endParaRPr lang="ko-KR" altLang="en-US" sz="2000">
              <a:solidFill>
                <a:schemeClr val="bg2"/>
              </a:solidFill>
              <a:latin typeface="ＭＳ Ｐゴシック" pitchFamily="34" charset="-128"/>
            </a:endParaRPr>
          </a:p>
        </p:txBody>
      </p:sp>
      <p:sp>
        <p:nvSpPr>
          <p:cNvPr id="371725" name="Text Box 15"/>
          <p:cNvSpPr txBox="1">
            <a:spLocks noChangeArrowheads="1"/>
          </p:cNvSpPr>
          <p:nvPr/>
        </p:nvSpPr>
        <p:spPr bwMode="auto">
          <a:xfrm>
            <a:off x="571500" y="3773488"/>
            <a:ext cx="1116013" cy="1600200"/>
          </a:xfrm>
          <a:prstGeom prst="rect">
            <a:avLst/>
          </a:prstGeom>
          <a:noFill/>
          <a:ln w="9525">
            <a:noFill/>
            <a:miter lim="800000"/>
            <a:headEnd/>
            <a:tailEnd/>
          </a:ln>
        </p:spPr>
        <p:txBody>
          <a:bodyPr wrap="none">
            <a:spAutoFit/>
          </a:bodyPr>
          <a:lstStyle/>
          <a:p>
            <a:pPr latinLnBrk="0">
              <a:lnSpc>
                <a:spcPct val="90000"/>
              </a:lnSpc>
            </a:pPr>
            <a:r>
              <a:rPr lang="ja-JP" altLang="en-US" sz="2200">
                <a:solidFill>
                  <a:schemeClr val="bg2"/>
                </a:solidFill>
                <a:latin typeface="ＭＳ Ｐゴシック" pitchFamily="34" charset="-128"/>
              </a:rPr>
              <a:t>黙 </a:t>
            </a:r>
            <a:r>
              <a:rPr lang="ko-KR" altLang="en-US" sz="2200">
                <a:solidFill>
                  <a:schemeClr val="bg2"/>
                </a:solidFill>
                <a:latin typeface="ＭＳ Ｐゴシック" pitchFamily="34" charset="-128"/>
              </a:rPr>
              <a:t>7/2</a:t>
            </a:r>
          </a:p>
          <a:p>
            <a:pPr latinLnBrk="0">
              <a:lnSpc>
                <a:spcPct val="90000"/>
              </a:lnSpc>
            </a:pPr>
            <a:endParaRPr lang="en-US" altLang="ko-KR" sz="2200">
              <a:solidFill>
                <a:schemeClr val="bg2"/>
              </a:solidFill>
              <a:latin typeface="ＭＳ Ｐゴシック" pitchFamily="34" charset="-128"/>
            </a:endParaRPr>
          </a:p>
          <a:p>
            <a:pPr latinLnBrk="0">
              <a:lnSpc>
                <a:spcPct val="90000"/>
              </a:lnSpc>
            </a:pPr>
            <a:r>
              <a:rPr lang="ja-JP" altLang="en-US" sz="2200">
                <a:solidFill>
                  <a:schemeClr val="bg2"/>
                </a:solidFill>
                <a:latin typeface="ＭＳ Ｐゴシック" pitchFamily="34" charset="-128"/>
              </a:rPr>
              <a:t>黙 </a:t>
            </a:r>
            <a:r>
              <a:rPr lang="ko-KR" altLang="en-US" sz="2200">
                <a:solidFill>
                  <a:schemeClr val="bg2"/>
                </a:solidFill>
                <a:latin typeface="ＭＳ Ｐゴシック" pitchFamily="34" charset="-128"/>
              </a:rPr>
              <a:t>7/4</a:t>
            </a:r>
          </a:p>
          <a:p>
            <a:pPr latinLnBrk="0">
              <a:lnSpc>
                <a:spcPct val="90000"/>
              </a:lnSpc>
            </a:pPr>
            <a:endParaRPr lang="en-US" altLang="ko-KR" sz="2200">
              <a:solidFill>
                <a:schemeClr val="bg2"/>
              </a:solidFill>
              <a:latin typeface="ＭＳ Ｐゴシック" pitchFamily="34" charset="-128"/>
            </a:endParaRPr>
          </a:p>
          <a:p>
            <a:pPr latinLnBrk="0">
              <a:lnSpc>
                <a:spcPct val="90000"/>
              </a:lnSpc>
            </a:pPr>
            <a:r>
              <a:rPr lang="ja-JP" altLang="en-US" sz="2200">
                <a:solidFill>
                  <a:schemeClr val="bg2"/>
                </a:solidFill>
                <a:latin typeface="ＭＳ Ｐゴシック" pitchFamily="34" charset="-128"/>
              </a:rPr>
              <a:t>黙 </a:t>
            </a:r>
            <a:r>
              <a:rPr lang="ko-KR" altLang="en-US" sz="2200">
                <a:solidFill>
                  <a:schemeClr val="bg2"/>
                </a:solidFill>
                <a:latin typeface="ＭＳ Ｐゴシック" pitchFamily="34" charset="-128"/>
              </a:rPr>
              <a:t>14/1</a:t>
            </a:r>
          </a:p>
        </p:txBody>
      </p:sp>
      <p:sp>
        <p:nvSpPr>
          <p:cNvPr id="371726" name="Text Box 16"/>
          <p:cNvSpPr txBox="1">
            <a:spLocks noChangeArrowheads="1"/>
          </p:cNvSpPr>
          <p:nvPr/>
        </p:nvSpPr>
        <p:spPr bwMode="auto">
          <a:xfrm>
            <a:off x="1555750" y="3744913"/>
            <a:ext cx="238918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日出ずる所（東方）</a:t>
            </a:r>
            <a:endParaRPr lang="ko-KR" altLang="en-US" sz="2200">
              <a:solidFill>
                <a:schemeClr val="bg2"/>
              </a:solidFill>
              <a:latin typeface="ＭＳ Ｐゴシック" pitchFamily="34" charset="-128"/>
            </a:endParaRPr>
          </a:p>
        </p:txBody>
      </p:sp>
      <p:sp>
        <p:nvSpPr>
          <p:cNvPr id="371727" name="Rectangle 17"/>
          <p:cNvSpPr>
            <a:spLocks noChangeArrowheads="1"/>
          </p:cNvSpPr>
          <p:nvPr/>
        </p:nvSpPr>
        <p:spPr bwMode="auto">
          <a:xfrm>
            <a:off x="1920875" y="4419600"/>
            <a:ext cx="1071563" cy="323850"/>
          </a:xfrm>
          <a:prstGeom prst="rect">
            <a:avLst/>
          </a:prstGeom>
          <a:noFill/>
          <a:ln w="12700">
            <a:solidFill>
              <a:schemeClr val="bg2"/>
            </a:solidFill>
            <a:miter lim="800000"/>
            <a:headEnd/>
            <a:tailEnd/>
          </a:ln>
        </p:spPr>
        <p:txBody>
          <a:bodyPr wrap="none" anchor="ctr"/>
          <a:lstStyle/>
          <a:p>
            <a:pPr algn="ctr" latinLnBrk="0"/>
            <a:r>
              <a:rPr lang="en-US" altLang="ja-JP" sz="2200">
                <a:solidFill>
                  <a:schemeClr val="bg2"/>
                </a:solidFill>
                <a:latin typeface="ＭＳ Ｐゴシック" pitchFamily="34" charset="-128"/>
              </a:rPr>
              <a:t>144,000</a:t>
            </a:r>
          </a:p>
        </p:txBody>
      </p:sp>
      <p:sp>
        <p:nvSpPr>
          <p:cNvPr id="371728" name="Line 19"/>
          <p:cNvSpPr>
            <a:spLocks noChangeShapeType="1"/>
          </p:cNvSpPr>
          <p:nvPr/>
        </p:nvSpPr>
        <p:spPr bwMode="auto">
          <a:xfrm>
            <a:off x="2452688" y="4060825"/>
            <a:ext cx="0" cy="360363"/>
          </a:xfrm>
          <a:prstGeom prst="line">
            <a:avLst/>
          </a:prstGeom>
          <a:noFill/>
          <a:ln w="28575">
            <a:solidFill>
              <a:schemeClr val="bg2"/>
            </a:solidFill>
            <a:round/>
            <a:headEnd/>
            <a:tailEnd type="triangle" w="med" len="med"/>
          </a:ln>
        </p:spPr>
        <p:txBody>
          <a:bodyPr/>
          <a:lstStyle/>
          <a:p>
            <a:endParaRPr lang="ko-KR" altLang="en-US"/>
          </a:p>
        </p:txBody>
      </p:sp>
      <p:sp>
        <p:nvSpPr>
          <p:cNvPr id="371729" name="Line 20"/>
          <p:cNvSpPr>
            <a:spLocks noChangeShapeType="1"/>
          </p:cNvSpPr>
          <p:nvPr/>
        </p:nvSpPr>
        <p:spPr bwMode="auto">
          <a:xfrm flipV="1">
            <a:off x="2455863" y="4749800"/>
            <a:ext cx="0" cy="287338"/>
          </a:xfrm>
          <a:prstGeom prst="line">
            <a:avLst/>
          </a:prstGeom>
          <a:noFill/>
          <a:ln w="38100">
            <a:solidFill>
              <a:schemeClr val="bg2"/>
            </a:solidFill>
            <a:round/>
            <a:headEnd/>
            <a:tailEnd type="triangle" w="med" len="med"/>
          </a:ln>
        </p:spPr>
        <p:txBody>
          <a:bodyPr/>
          <a:lstStyle/>
          <a:p>
            <a:endParaRPr lang="ko-KR" altLang="en-US"/>
          </a:p>
        </p:txBody>
      </p:sp>
      <p:sp>
        <p:nvSpPr>
          <p:cNvPr id="371730" name="Arc 21"/>
          <p:cNvSpPr>
            <a:spLocks/>
          </p:cNvSpPr>
          <p:nvPr/>
        </p:nvSpPr>
        <p:spPr bwMode="auto">
          <a:xfrm rot="18865402" flipV="1">
            <a:off x="2895601" y="4279900"/>
            <a:ext cx="679450" cy="7016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bg2"/>
            </a:solidFill>
            <a:round/>
            <a:headEnd/>
            <a:tailEnd type="triangle" w="med" len="med"/>
          </a:ln>
        </p:spPr>
        <p:txBody>
          <a:bodyPr wrap="none" anchor="ctr"/>
          <a:lstStyle/>
          <a:p>
            <a:endParaRPr lang="ko-KR" altLang="en-US"/>
          </a:p>
        </p:txBody>
      </p:sp>
      <p:sp>
        <p:nvSpPr>
          <p:cNvPr id="371731" name="Text Box 22"/>
          <p:cNvSpPr txBox="1">
            <a:spLocks noChangeArrowheads="1"/>
          </p:cNvSpPr>
          <p:nvPr/>
        </p:nvSpPr>
        <p:spPr bwMode="auto">
          <a:xfrm>
            <a:off x="4037013" y="3475038"/>
            <a:ext cx="3611562" cy="10064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中国 </a:t>
            </a:r>
            <a:r>
              <a:rPr lang="ja-JP" altLang="en-US" sz="1800">
                <a:solidFill>
                  <a:schemeClr val="bg2"/>
                </a:solidFill>
                <a:latin typeface="ＭＳ Ｐゴシック" pitchFamily="34" charset="-128"/>
              </a:rPr>
              <a:t>（共産国家、侵略、宗教迫害）</a:t>
            </a:r>
          </a:p>
          <a:p>
            <a:pPr latinLnBrk="0"/>
            <a:r>
              <a:rPr lang="ja-JP" altLang="en-US" sz="2000">
                <a:solidFill>
                  <a:schemeClr val="bg2"/>
                </a:solidFill>
                <a:latin typeface="ＭＳ Ｐゴシック" pitchFamily="34" charset="-128"/>
              </a:rPr>
              <a:t>日本 </a:t>
            </a:r>
            <a:r>
              <a:rPr lang="ja-JP" altLang="en-US" sz="1800">
                <a:solidFill>
                  <a:schemeClr val="bg2"/>
                </a:solidFill>
                <a:latin typeface="ＭＳ Ｐゴシック" pitchFamily="34" charset="-128"/>
              </a:rPr>
              <a:t>（侵略国家、宗教迫害） </a:t>
            </a:r>
          </a:p>
          <a:p>
            <a:pPr latinLnBrk="0"/>
            <a:r>
              <a:rPr lang="ja-JP" altLang="en-US" sz="2000">
                <a:solidFill>
                  <a:srgbClr val="CC0000"/>
                </a:solidFill>
                <a:latin typeface="ＭＳ Ｐゴシック" pitchFamily="34" charset="-128"/>
              </a:rPr>
              <a:t>韓国 </a:t>
            </a:r>
            <a:r>
              <a:rPr lang="ja-JP" altLang="en-US" sz="1800">
                <a:solidFill>
                  <a:srgbClr val="CC0000"/>
                </a:solidFill>
                <a:latin typeface="ＭＳ Ｐゴシック" pitchFamily="34" charset="-128"/>
              </a:rPr>
              <a:t>（善民族）</a:t>
            </a:r>
          </a:p>
        </p:txBody>
      </p:sp>
      <p:sp>
        <p:nvSpPr>
          <p:cNvPr id="371732" name="AutoShape 23"/>
          <p:cNvSpPr>
            <a:spLocks/>
          </p:cNvSpPr>
          <p:nvPr/>
        </p:nvSpPr>
        <p:spPr bwMode="auto">
          <a:xfrm>
            <a:off x="3894138" y="3571875"/>
            <a:ext cx="136525" cy="792163"/>
          </a:xfrm>
          <a:prstGeom prst="leftBrace">
            <a:avLst>
              <a:gd name="adj1" fmla="val 30409"/>
              <a:gd name="adj2" fmla="val 50000"/>
            </a:avLst>
          </a:prstGeom>
          <a:noFill/>
          <a:ln w="38100">
            <a:solidFill>
              <a:schemeClr val="bg2"/>
            </a:solidFill>
            <a:round/>
            <a:headEnd/>
            <a:tailEnd/>
          </a:ln>
        </p:spPr>
        <p:txBody>
          <a:bodyPr wrap="none" anchor="ctr"/>
          <a:lstStyle/>
          <a:p>
            <a:pPr latinLnBrk="0"/>
            <a:endParaRPr lang="ja-JP" altLang="en-US"/>
          </a:p>
        </p:txBody>
      </p:sp>
      <p:sp>
        <p:nvSpPr>
          <p:cNvPr id="371733" name="Oval 24"/>
          <p:cNvSpPr>
            <a:spLocks noChangeArrowheads="1"/>
          </p:cNvSpPr>
          <p:nvPr/>
        </p:nvSpPr>
        <p:spPr bwMode="auto">
          <a:xfrm>
            <a:off x="5603875" y="1808163"/>
            <a:ext cx="301625" cy="301625"/>
          </a:xfrm>
          <a:prstGeom prst="ellipse">
            <a:avLst/>
          </a:prstGeom>
          <a:noFill/>
          <a:ln w="1270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a:t>
            </a:r>
          </a:p>
        </p:txBody>
      </p:sp>
      <p:sp>
        <p:nvSpPr>
          <p:cNvPr id="371734" name="Oval 25"/>
          <p:cNvSpPr>
            <a:spLocks noChangeArrowheads="1"/>
          </p:cNvSpPr>
          <p:nvPr/>
        </p:nvSpPr>
        <p:spPr bwMode="auto">
          <a:xfrm>
            <a:off x="866775" y="2959100"/>
            <a:ext cx="304800" cy="304800"/>
          </a:xfrm>
          <a:prstGeom prst="ellipse">
            <a:avLst/>
          </a:prstGeom>
          <a:noFill/>
          <a:ln w="1270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イ</a:t>
            </a:r>
          </a:p>
        </p:txBody>
      </p:sp>
      <p:sp>
        <p:nvSpPr>
          <p:cNvPr id="371735" name="Text Box 26"/>
          <p:cNvSpPr txBox="1">
            <a:spLocks noChangeArrowheads="1"/>
          </p:cNvSpPr>
          <p:nvPr/>
        </p:nvSpPr>
        <p:spPr bwMode="auto">
          <a:xfrm>
            <a:off x="4895850" y="4749800"/>
            <a:ext cx="3673475" cy="146526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敬天愛人思想</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光明思想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平和思想</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弘益人間思想</a:t>
            </a:r>
          </a:p>
          <a:p>
            <a:pPr latinLnBrk="0"/>
            <a:endParaRPr lang="ja-JP" altLang="en-US" sz="1800">
              <a:solidFill>
                <a:schemeClr val="bg2"/>
              </a:solidFill>
              <a:latin typeface="ＭＳ Ｐゴシック" pitchFamily="34" charset="-128"/>
            </a:endParaRPr>
          </a:p>
          <a:p>
            <a:pPr latinLnBrk="0"/>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孝、長子権、家庭、血統、単一民族</a:t>
            </a:r>
          </a:p>
        </p:txBody>
      </p:sp>
      <p:sp>
        <p:nvSpPr>
          <p:cNvPr id="371736" name="Oval 27"/>
          <p:cNvSpPr>
            <a:spLocks noChangeArrowheads="1"/>
          </p:cNvSpPr>
          <p:nvPr/>
        </p:nvSpPr>
        <p:spPr bwMode="auto">
          <a:xfrm>
            <a:off x="3917950" y="5314950"/>
            <a:ext cx="762000" cy="381000"/>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民心</a:t>
            </a:r>
          </a:p>
        </p:txBody>
      </p:sp>
      <p:sp>
        <p:nvSpPr>
          <p:cNvPr id="371737" name="Oval 28"/>
          <p:cNvSpPr>
            <a:spLocks noChangeArrowheads="1"/>
          </p:cNvSpPr>
          <p:nvPr/>
        </p:nvSpPr>
        <p:spPr bwMode="auto">
          <a:xfrm>
            <a:off x="3917950" y="4705350"/>
            <a:ext cx="762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天心</a:t>
            </a:r>
          </a:p>
        </p:txBody>
      </p:sp>
      <p:sp>
        <p:nvSpPr>
          <p:cNvPr id="381981" name="AutoShape 29"/>
          <p:cNvSpPr>
            <a:spLocks noChangeArrowheads="1"/>
          </p:cNvSpPr>
          <p:nvPr/>
        </p:nvSpPr>
        <p:spPr bwMode="auto">
          <a:xfrm>
            <a:off x="4222750" y="5106988"/>
            <a:ext cx="152400" cy="185737"/>
          </a:xfrm>
          <a:prstGeom prst="upArrow">
            <a:avLst>
              <a:gd name="adj1" fmla="val 50000"/>
              <a:gd name="adj2" fmla="val 37500"/>
            </a:avLst>
          </a:prstGeom>
          <a:solidFill>
            <a:schemeClr val="tx1">
              <a:lumMod val="50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71739" name="AutoShape 30"/>
          <p:cNvSpPr>
            <a:spLocks/>
          </p:cNvSpPr>
          <p:nvPr/>
        </p:nvSpPr>
        <p:spPr bwMode="auto">
          <a:xfrm>
            <a:off x="4756150" y="4902200"/>
            <a:ext cx="190500" cy="638175"/>
          </a:xfrm>
          <a:prstGeom prst="leftBrace">
            <a:avLst>
              <a:gd name="adj1" fmla="val 27917"/>
              <a:gd name="adj2" fmla="val 50000"/>
            </a:avLst>
          </a:prstGeom>
          <a:noFill/>
          <a:ln w="19050">
            <a:solidFill>
              <a:schemeClr val="bg2"/>
            </a:solidFill>
            <a:round/>
            <a:headEnd/>
            <a:tailEnd/>
          </a:ln>
        </p:spPr>
        <p:txBody>
          <a:bodyPr wrap="none" anchor="ctr"/>
          <a:lstStyle/>
          <a:p>
            <a:pPr latinLnBrk="0"/>
            <a:endParaRPr lang="ja-JP" altLang="en-US"/>
          </a:p>
        </p:txBody>
      </p:sp>
      <p:sp>
        <p:nvSpPr>
          <p:cNvPr id="371740" name="AutoShape 32"/>
          <p:cNvSpPr>
            <a:spLocks noChangeArrowheads="1"/>
          </p:cNvSpPr>
          <p:nvPr/>
        </p:nvSpPr>
        <p:spPr bwMode="auto">
          <a:xfrm>
            <a:off x="7153275" y="4848225"/>
            <a:ext cx="1347788" cy="7620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1800">
                <a:latin typeface="ＭＳ Ｐゴシック" pitchFamily="34" charset="-128"/>
              </a:rPr>
              <a:t>韓民族は</a:t>
            </a:r>
            <a:r>
              <a:rPr lang="ko-KR" altLang="en-US" sz="1800">
                <a:latin typeface="ＭＳ Ｐゴシック" pitchFamily="34" charset="-128"/>
              </a:rPr>
              <a:t> </a:t>
            </a:r>
          </a:p>
          <a:p>
            <a:pPr algn="ctr" latinLnBrk="0"/>
            <a:r>
              <a:rPr lang="ja-JP" altLang="en-US" sz="1800">
                <a:latin typeface="ＭＳ Ｐゴシック" pitchFamily="34" charset="-128"/>
              </a:rPr>
              <a:t>道義の民族</a:t>
            </a:r>
          </a:p>
        </p:txBody>
      </p:sp>
      <p:sp>
        <p:nvSpPr>
          <p:cNvPr id="371741" name="AutoShape 33"/>
          <p:cNvSpPr>
            <a:spLocks noChangeArrowheads="1"/>
          </p:cNvSpPr>
          <p:nvPr/>
        </p:nvSpPr>
        <p:spPr bwMode="auto">
          <a:xfrm>
            <a:off x="3651250" y="4549775"/>
            <a:ext cx="4921250" cy="1800225"/>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371742" name="AutoShape 34"/>
          <p:cNvSpPr>
            <a:spLocks noChangeArrowheads="1"/>
          </p:cNvSpPr>
          <p:nvPr/>
        </p:nvSpPr>
        <p:spPr bwMode="auto">
          <a:xfrm>
            <a:off x="569913" y="504825"/>
            <a:ext cx="8048625" cy="2924175"/>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413731" name="Rectangle 35"/>
          <p:cNvSpPr>
            <a:spLocks noChangeArrowheads="1"/>
          </p:cNvSpPr>
          <p:nvPr/>
        </p:nvSpPr>
        <p:spPr bwMode="auto">
          <a:xfrm>
            <a:off x="920750" y="152400"/>
            <a:ext cx="2579688" cy="685800"/>
          </a:xfrm>
          <a:prstGeom prst="rect">
            <a:avLst/>
          </a:prstGeom>
          <a:solidFill>
            <a:srgbClr val="0000FF"/>
          </a:solidFill>
          <a:ln w="19050">
            <a:solidFill>
              <a:schemeClr val="bg2"/>
            </a:solidFill>
            <a:miter lim="800000"/>
            <a:headEnd/>
            <a:tailEnd/>
          </a:ln>
        </p:spPr>
        <p:txBody>
          <a:bodyPr wrap="none" anchor="ctr"/>
          <a:lstStyle/>
          <a:p>
            <a:pPr algn="ctr" latinLnBrk="0">
              <a:defRPr/>
            </a:pPr>
            <a:r>
              <a:rPr lang="ja-JP" altLang="en-US" sz="2400">
                <a:effectLst>
                  <a:outerShdw blurRad="38100" dist="38100" dir="2700000" algn="tl">
                    <a:srgbClr val="000000"/>
                  </a:outerShdw>
                </a:effectLst>
                <a:latin typeface="ＭＳ Ｐゴシック" pitchFamily="34" charset="-128"/>
              </a:rPr>
              <a:t>マタイ</a:t>
            </a:r>
            <a:r>
              <a:rPr lang="en-US" altLang="ja-JP" sz="2400">
                <a:effectLst>
                  <a:outerShdw blurRad="38100" dist="38100" dir="2700000" algn="tl">
                    <a:srgbClr val="000000"/>
                  </a:outerShdw>
                </a:effectLst>
                <a:latin typeface="ＭＳ Ｐゴシック" pitchFamily="34" charset="-128"/>
              </a:rPr>
              <a:t>21/33</a:t>
            </a:r>
            <a:r>
              <a:rPr lang="ja-JP" altLang="en-US" sz="2400">
                <a:effectLst>
                  <a:outerShdw blurRad="38100" dist="38100" dir="2700000" algn="tl">
                    <a:srgbClr val="000000"/>
                  </a:outerShdw>
                </a:effectLst>
                <a:latin typeface="ＭＳ Ｐゴシック" pitchFamily="34" charset="-128"/>
              </a:rPr>
              <a:t>～</a:t>
            </a:r>
            <a:r>
              <a:rPr lang="en-US" altLang="ja-JP" sz="2400">
                <a:effectLst>
                  <a:outerShdw blurRad="38100" dist="38100" dir="2700000" algn="tl">
                    <a:srgbClr val="000000"/>
                  </a:outerShdw>
                </a:effectLst>
                <a:latin typeface="ＭＳ Ｐゴシック" pitchFamily="34" charset="-128"/>
              </a:rPr>
              <a:t>43</a:t>
            </a:r>
          </a:p>
        </p:txBody>
      </p:sp>
      <p:cxnSp>
        <p:nvCxnSpPr>
          <p:cNvPr id="41" name="直線コネクタ 40"/>
          <p:cNvCxnSpPr/>
          <p:nvPr/>
        </p:nvCxnSpPr>
        <p:spPr>
          <a:xfrm>
            <a:off x="1689100" y="2617788"/>
            <a:ext cx="1214438" cy="1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371745" name="角丸四角形 35"/>
          <p:cNvSpPr>
            <a:spLocks noChangeArrowheads="1"/>
          </p:cNvSpPr>
          <p:nvPr/>
        </p:nvSpPr>
        <p:spPr bwMode="auto">
          <a:xfrm>
            <a:off x="3732213" y="5895975"/>
            <a:ext cx="1143000" cy="285750"/>
          </a:xfrm>
          <a:prstGeom prst="roundRect">
            <a:avLst>
              <a:gd name="adj" fmla="val 16667"/>
            </a:avLst>
          </a:prstGeom>
          <a:solidFill>
            <a:srgbClr val="0000FF"/>
          </a:solidFill>
          <a:ln w="9525">
            <a:solidFill>
              <a:schemeClr val="bg2"/>
            </a:solidFill>
            <a:miter lim="800000"/>
            <a:headEnd/>
            <a:tailEnd/>
          </a:ln>
        </p:spPr>
        <p:txBody>
          <a:bodyPr wrap="none" anchor="ctr"/>
          <a:lstStyle/>
          <a:p>
            <a:pPr algn="ctr" latinLnBrk="0"/>
            <a:r>
              <a:rPr lang="ja-JP" altLang="en-US" sz="1800"/>
              <a:t>民族思想</a:t>
            </a:r>
          </a:p>
        </p:txBody>
      </p:sp>
      <p:sp>
        <p:nvSpPr>
          <p:cNvPr id="371746" name="Oval 18"/>
          <p:cNvSpPr>
            <a:spLocks noChangeArrowheads="1"/>
          </p:cNvSpPr>
          <p:nvPr/>
        </p:nvSpPr>
        <p:spPr bwMode="auto">
          <a:xfrm>
            <a:off x="1735138" y="4992688"/>
            <a:ext cx="1439862" cy="360362"/>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小羊</a:t>
            </a:r>
            <a:endParaRPr lang="ko-KR" altLang="en-US" sz="22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ext Box 2"/>
          <p:cNvSpPr txBox="1">
            <a:spLocks noChangeArrowheads="1"/>
          </p:cNvSpPr>
          <p:nvPr/>
        </p:nvSpPr>
        <p:spPr bwMode="auto">
          <a:xfrm>
            <a:off x="1143000" y="2330450"/>
            <a:ext cx="4013200" cy="2870200"/>
          </a:xfrm>
          <a:prstGeom prst="rect">
            <a:avLst/>
          </a:prstGeom>
          <a:noFill/>
          <a:ln w="9525">
            <a:noFill/>
            <a:miter lim="800000"/>
            <a:headEnd/>
            <a:tailEnd/>
          </a:ln>
        </p:spPr>
        <p:txBody>
          <a:bodyPr wrap="none">
            <a:spAutoFit/>
          </a:bodyPr>
          <a:lstStyle/>
          <a:p>
            <a:pPr latinLnBrk="0">
              <a:lnSpc>
                <a:spcPct val="130000"/>
              </a:lnSpc>
            </a:pPr>
            <a:r>
              <a:rPr lang="ja-JP" altLang="en-US" sz="2800">
                <a:solidFill>
                  <a:schemeClr val="bg2"/>
                </a:solidFill>
                <a:latin typeface="ＭＳ Ｐゴシック" pitchFamily="34" charset="-128"/>
              </a:rPr>
              <a:t>１．４０数民族的蕩減復帰</a:t>
            </a:r>
            <a:endParaRPr lang="ja-JP" altLang="ko-KR" sz="2800">
              <a:solidFill>
                <a:schemeClr val="bg2"/>
              </a:solidFill>
              <a:latin typeface="ＭＳ Ｐゴシック" pitchFamily="34" charset="-128"/>
            </a:endParaRPr>
          </a:p>
          <a:p>
            <a:pPr latinLnBrk="0">
              <a:lnSpc>
                <a:spcPct val="130000"/>
              </a:lnSpc>
            </a:pPr>
            <a:r>
              <a:rPr lang="ja-JP" altLang="en-US" sz="2800">
                <a:solidFill>
                  <a:schemeClr val="bg2"/>
                </a:solidFill>
                <a:latin typeface="ＭＳ Ｐゴシック" pitchFamily="34" charset="-128"/>
              </a:rPr>
              <a:t>２．祭物国家</a:t>
            </a:r>
          </a:p>
          <a:p>
            <a:pPr latinLnBrk="0">
              <a:lnSpc>
                <a:spcPct val="130000"/>
              </a:lnSpc>
            </a:pPr>
            <a:r>
              <a:rPr lang="ja-JP" altLang="en-US" sz="2800">
                <a:solidFill>
                  <a:schemeClr val="bg2"/>
                </a:solidFill>
                <a:latin typeface="ＭＳ Ｐゴシック" pitchFamily="34" charset="-128"/>
              </a:rPr>
              <a:t>３．神の心情の対象国家</a:t>
            </a:r>
          </a:p>
          <a:p>
            <a:pPr latinLnBrk="0">
              <a:lnSpc>
                <a:spcPct val="130000"/>
              </a:lnSpc>
            </a:pPr>
            <a:r>
              <a:rPr lang="ja-JP" altLang="en-US" sz="2800">
                <a:solidFill>
                  <a:schemeClr val="bg2"/>
                </a:solidFill>
                <a:latin typeface="ＭＳ Ｐゴシック" pitchFamily="34" charset="-128"/>
              </a:rPr>
              <a:t>４．文明の結実国家</a:t>
            </a:r>
          </a:p>
          <a:p>
            <a:pPr latinLnBrk="0">
              <a:lnSpc>
                <a:spcPct val="130000"/>
              </a:lnSpc>
            </a:pPr>
            <a:r>
              <a:rPr lang="ja-JP" altLang="en-US" sz="2800">
                <a:solidFill>
                  <a:schemeClr val="bg2"/>
                </a:solidFill>
                <a:latin typeface="ＭＳ Ｐゴシック" pitchFamily="34" charset="-128"/>
              </a:rPr>
              <a:t>５．預言国家</a:t>
            </a:r>
          </a:p>
        </p:txBody>
      </p:sp>
      <p:sp>
        <p:nvSpPr>
          <p:cNvPr id="372738" name="Text Box 3"/>
          <p:cNvSpPr txBox="1">
            <a:spLocks noChangeArrowheads="1"/>
          </p:cNvSpPr>
          <p:nvPr/>
        </p:nvSpPr>
        <p:spPr bwMode="auto">
          <a:xfrm>
            <a:off x="142875" y="582613"/>
            <a:ext cx="8858250" cy="1190625"/>
          </a:xfrm>
          <a:prstGeom prst="rect">
            <a:avLst/>
          </a:prstGeom>
          <a:noFill/>
          <a:ln w="9525">
            <a:noFill/>
            <a:miter lim="800000"/>
            <a:headEnd/>
            <a:tailEnd/>
          </a:ln>
        </p:spPr>
        <p:txBody>
          <a:bodyPr>
            <a:spAutoFit/>
          </a:bodyPr>
          <a:lstStyle/>
          <a:p>
            <a:pPr latinLnBrk="0"/>
            <a:r>
              <a:rPr lang="ja-JP" altLang="en-US" sz="3600">
                <a:solidFill>
                  <a:schemeClr val="bg2"/>
                </a:solidFill>
                <a:latin typeface="ＭＳ Ｐゴシック" pitchFamily="34" charset="-128"/>
              </a:rPr>
              <a:t>四、主が来られる国家は、次のような</a:t>
            </a:r>
            <a:endParaRPr lang="en-US" altLang="ja-JP" sz="3600">
              <a:solidFill>
                <a:schemeClr val="bg2"/>
              </a:solidFill>
              <a:latin typeface="ＭＳ Ｐゴシック" pitchFamily="34" charset="-128"/>
            </a:endParaRPr>
          </a:p>
          <a:p>
            <a:pPr algn="r" latinLnBrk="0"/>
            <a:r>
              <a:rPr lang="ja-JP" altLang="en-US" sz="3600">
                <a:solidFill>
                  <a:schemeClr val="bg2"/>
                </a:solidFill>
                <a:latin typeface="ＭＳ Ｐゴシック" pitchFamily="34" charset="-128"/>
              </a:rPr>
              <a:t>条件を備えなければならない。</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2600325" y="1111250"/>
            <a:ext cx="3214688" cy="3168650"/>
          </a:xfrm>
          <a:prstGeom prst="ellipse">
            <a:avLst/>
          </a:prstGeom>
          <a:solidFill>
            <a:schemeClr val="bg1">
              <a:lumMod val="60000"/>
              <a:lumOff val="40000"/>
            </a:schemeClr>
          </a:solidFill>
          <a:ln w="28575">
            <a:solidFill>
              <a:schemeClr val="bg2"/>
            </a:solidFill>
            <a:round/>
            <a:headEnd/>
            <a:tailEnd/>
          </a:ln>
        </p:spPr>
        <p:txBody>
          <a:bodyPr wrap="none" anchor="ctr"/>
          <a:lstStyle/>
          <a:p>
            <a:pPr latinLnBrk="0">
              <a:defRPr/>
            </a:pPr>
            <a:endParaRPr lang="ja-JP" altLang="en-US" b="0" dirty="0">
              <a:solidFill>
                <a:schemeClr val="bg2"/>
              </a:solidFill>
              <a:ea typeface="ＭＳ Ｐゴシック" pitchFamily="50" charset="-128"/>
            </a:endParaRPr>
          </a:p>
        </p:txBody>
      </p:sp>
      <p:pic>
        <p:nvPicPr>
          <p:cNvPr id="53250" name="Picture 3" descr="mans"/>
          <p:cNvPicPr>
            <a:picLocks noChangeAspect="1" noChangeArrowheads="1"/>
          </p:cNvPicPr>
          <p:nvPr/>
        </p:nvPicPr>
        <p:blipFill>
          <a:blip r:embed="rId2"/>
          <a:srcRect/>
          <a:stretch>
            <a:fillRect/>
          </a:stretch>
        </p:blipFill>
        <p:spPr bwMode="auto">
          <a:xfrm>
            <a:off x="2228850" y="4343400"/>
            <a:ext cx="4629150" cy="1189038"/>
          </a:xfrm>
          <a:prstGeom prst="rect">
            <a:avLst/>
          </a:prstGeom>
          <a:noFill/>
          <a:ln w="9525">
            <a:noFill/>
            <a:miter lim="800000"/>
            <a:headEnd/>
            <a:tailEnd/>
          </a:ln>
        </p:spPr>
      </p:pic>
      <p:sp>
        <p:nvSpPr>
          <p:cNvPr id="53251" name="Text Box 4"/>
          <p:cNvSpPr txBox="1">
            <a:spLocks noChangeArrowheads="1"/>
          </p:cNvSpPr>
          <p:nvPr/>
        </p:nvSpPr>
        <p:spPr bwMode="auto">
          <a:xfrm>
            <a:off x="544513" y="201613"/>
            <a:ext cx="362743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個性の尊貴性の根拠</a:t>
            </a:r>
          </a:p>
        </p:txBody>
      </p:sp>
      <p:sp>
        <p:nvSpPr>
          <p:cNvPr id="53252" name="Text Box 5"/>
          <p:cNvSpPr txBox="1">
            <a:spLocks noChangeArrowheads="1"/>
          </p:cNvSpPr>
          <p:nvPr/>
        </p:nvSpPr>
        <p:spPr bwMode="auto">
          <a:xfrm>
            <a:off x="1285875" y="5643563"/>
            <a:ext cx="5770563" cy="461962"/>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個性の尊貴性、尊厳性、神性、絶対性       </a:t>
            </a:r>
          </a:p>
        </p:txBody>
      </p:sp>
      <p:sp>
        <p:nvSpPr>
          <p:cNvPr id="53253" name="Text Box 6"/>
          <p:cNvSpPr txBox="1">
            <a:spLocks noChangeArrowheads="1"/>
          </p:cNvSpPr>
          <p:nvPr/>
        </p:nvSpPr>
        <p:spPr bwMode="auto">
          <a:xfrm>
            <a:off x="4289425" y="1755775"/>
            <a:ext cx="996950" cy="579438"/>
          </a:xfrm>
          <a:prstGeom prst="rect">
            <a:avLst/>
          </a:prstGeom>
          <a:noFill/>
          <a:ln w="9525">
            <a:noFill/>
            <a:miter lim="800000"/>
            <a:headEnd/>
            <a:tailEnd/>
          </a:ln>
        </p:spPr>
        <p:txBody>
          <a:bodyPr wrap="none">
            <a:spAutoFit/>
          </a:bodyPr>
          <a:lstStyle/>
          <a:p>
            <a:pPr latinLnBrk="0"/>
            <a:r>
              <a:rPr lang="ja-JP" altLang="en-US" b="0">
                <a:solidFill>
                  <a:srgbClr val="0000FF"/>
                </a:solidFill>
                <a:latin typeface="ＭＳ Ｐゴシック" pitchFamily="34" charset="-128"/>
              </a:rPr>
              <a:t>性相</a:t>
            </a:r>
          </a:p>
        </p:txBody>
      </p:sp>
      <p:sp>
        <p:nvSpPr>
          <p:cNvPr id="53254" name="Text Box 7"/>
          <p:cNvSpPr txBox="1">
            <a:spLocks noChangeArrowheads="1"/>
          </p:cNvSpPr>
          <p:nvPr/>
        </p:nvSpPr>
        <p:spPr bwMode="auto">
          <a:xfrm>
            <a:off x="4289425" y="3055938"/>
            <a:ext cx="996950" cy="579437"/>
          </a:xfrm>
          <a:prstGeom prst="rect">
            <a:avLst/>
          </a:prstGeom>
          <a:noFill/>
          <a:ln w="9525">
            <a:noFill/>
            <a:miter lim="800000"/>
            <a:headEnd/>
            <a:tailEnd/>
          </a:ln>
        </p:spPr>
        <p:txBody>
          <a:bodyPr wrap="none">
            <a:spAutoFit/>
          </a:bodyPr>
          <a:lstStyle/>
          <a:p>
            <a:pPr latinLnBrk="0"/>
            <a:r>
              <a:rPr lang="ja-JP" altLang="en-US" b="0">
                <a:solidFill>
                  <a:srgbClr val="0000FF"/>
                </a:solidFill>
                <a:latin typeface="ＭＳ Ｐゴシック" pitchFamily="34" charset="-128"/>
              </a:rPr>
              <a:t>形状</a:t>
            </a:r>
          </a:p>
        </p:txBody>
      </p:sp>
      <p:sp>
        <p:nvSpPr>
          <p:cNvPr id="53255" name="Oval 8"/>
          <p:cNvSpPr>
            <a:spLocks noChangeArrowheads="1"/>
          </p:cNvSpPr>
          <p:nvPr/>
        </p:nvSpPr>
        <p:spPr bwMode="auto">
          <a:xfrm>
            <a:off x="2957513" y="1608138"/>
            <a:ext cx="1165225" cy="457200"/>
          </a:xfrm>
          <a:prstGeom prst="ellipse">
            <a:avLst/>
          </a:prstGeom>
          <a:solidFill>
            <a:schemeClr val="accent2"/>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内的性相</a:t>
            </a:r>
          </a:p>
        </p:txBody>
      </p:sp>
      <p:sp>
        <p:nvSpPr>
          <p:cNvPr id="53256" name="AutoShape 10"/>
          <p:cNvSpPr>
            <a:spLocks noChangeArrowheads="1"/>
          </p:cNvSpPr>
          <p:nvPr/>
        </p:nvSpPr>
        <p:spPr bwMode="auto">
          <a:xfrm rot="10800000">
            <a:off x="3568700" y="2036763"/>
            <a:ext cx="74613" cy="439737"/>
          </a:xfrm>
          <a:prstGeom prst="curvedRightArrow">
            <a:avLst>
              <a:gd name="adj1" fmla="val 120000"/>
              <a:gd name="adj2" fmla="val 239999"/>
              <a:gd name="adj3" fmla="val 33333"/>
            </a:avLst>
          </a:prstGeom>
          <a:solidFill>
            <a:schemeClr val="tx1"/>
          </a:solidFill>
          <a:ln w="9525">
            <a:solidFill>
              <a:schemeClr val="bg2"/>
            </a:solidFill>
            <a:miter lim="800000"/>
            <a:headEnd/>
            <a:tailEnd/>
          </a:ln>
        </p:spPr>
        <p:txBody>
          <a:bodyPr wrap="none" anchor="ctr"/>
          <a:lstStyle/>
          <a:p>
            <a:pPr latinLnBrk="0"/>
            <a:endParaRPr lang="ja-JP" altLang="en-US" b="0"/>
          </a:p>
        </p:txBody>
      </p:sp>
      <p:sp>
        <p:nvSpPr>
          <p:cNvPr id="53257" name="AutoShape 11"/>
          <p:cNvSpPr>
            <a:spLocks noChangeArrowheads="1"/>
          </p:cNvSpPr>
          <p:nvPr/>
        </p:nvSpPr>
        <p:spPr bwMode="auto">
          <a:xfrm rot="20005">
            <a:off x="3417888" y="2076450"/>
            <a:ext cx="76200" cy="439738"/>
          </a:xfrm>
          <a:prstGeom prst="curvedRightArrow">
            <a:avLst>
              <a:gd name="adj1" fmla="val 120092"/>
              <a:gd name="adj2" fmla="val 240158"/>
              <a:gd name="adj3" fmla="val 33333"/>
            </a:avLst>
          </a:prstGeom>
          <a:solidFill>
            <a:schemeClr val="tx1"/>
          </a:solidFill>
          <a:ln w="9525">
            <a:solidFill>
              <a:schemeClr val="bg2"/>
            </a:solidFill>
            <a:miter lim="800000"/>
            <a:headEnd/>
            <a:tailEnd/>
          </a:ln>
        </p:spPr>
        <p:txBody>
          <a:bodyPr wrap="none" anchor="ctr"/>
          <a:lstStyle/>
          <a:p>
            <a:pPr latinLnBrk="0"/>
            <a:endParaRPr lang="ja-JP" altLang="en-US" b="0"/>
          </a:p>
        </p:txBody>
      </p:sp>
      <p:sp>
        <p:nvSpPr>
          <p:cNvPr id="53258" name="Text Box 15"/>
          <p:cNvSpPr txBox="1">
            <a:spLocks noChangeArrowheads="1"/>
          </p:cNvSpPr>
          <p:nvPr/>
        </p:nvSpPr>
        <p:spPr bwMode="auto">
          <a:xfrm>
            <a:off x="1500188" y="1428750"/>
            <a:ext cx="1000125" cy="1016000"/>
          </a:xfrm>
          <a:prstGeom prst="rect">
            <a:avLst/>
          </a:prstGeom>
          <a:noFill/>
          <a:ln w="9525">
            <a:noFill/>
            <a:miter lim="800000"/>
            <a:headEnd/>
            <a:tailEnd/>
          </a:ln>
        </p:spPr>
        <p:txBody>
          <a:bodyPr>
            <a:spAutoFit/>
          </a:bodyPr>
          <a:lstStyle/>
          <a:p>
            <a:pPr latinLnBrk="0"/>
            <a:r>
              <a:rPr lang="ja-JP" altLang="en-US" sz="6000" b="0">
                <a:solidFill>
                  <a:schemeClr val="bg2"/>
                </a:solidFill>
                <a:latin typeface="ＭＳ Ｐゴシック" pitchFamily="34" charset="-128"/>
              </a:rPr>
              <a:t>神</a:t>
            </a:r>
          </a:p>
        </p:txBody>
      </p:sp>
      <p:sp>
        <p:nvSpPr>
          <p:cNvPr id="53259" name="Arc 16"/>
          <p:cNvSpPr>
            <a:spLocks/>
          </p:cNvSpPr>
          <p:nvPr/>
        </p:nvSpPr>
        <p:spPr bwMode="auto">
          <a:xfrm rot="8128056">
            <a:off x="2808288" y="2393950"/>
            <a:ext cx="1144587" cy="1011238"/>
          </a:xfrm>
          <a:custGeom>
            <a:avLst/>
            <a:gdLst>
              <a:gd name="T0" fmla="*/ 0 w 22200"/>
              <a:gd name="T1" fmla="*/ 2147483647 h 23065"/>
              <a:gd name="T2" fmla="*/ 2147483647 w 22200"/>
              <a:gd name="T3" fmla="*/ 2147483647 h 23065"/>
              <a:gd name="T4" fmla="*/ 2147483647 w 22200"/>
              <a:gd name="T5" fmla="*/ 2147483647 h 23065"/>
              <a:gd name="T6" fmla="*/ 0 60000 65536"/>
              <a:gd name="T7" fmla="*/ 0 60000 65536"/>
              <a:gd name="T8" fmla="*/ 0 60000 65536"/>
              <a:gd name="T9" fmla="*/ 0 w 22200"/>
              <a:gd name="T10" fmla="*/ 0 h 23065"/>
              <a:gd name="T11" fmla="*/ 22200 w 22200"/>
              <a:gd name="T12" fmla="*/ 23065 h 23065"/>
            </a:gdLst>
            <a:ahLst/>
            <a:cxnLst>
              <a:cxn ang="T6">
                <a:pos x="T0" y="T1"/>
              </a:cxn>
              <a:cxn ang="T7">
                <a:pos x="T2" y="T3"/>
              </a:cxn>
              <a:cxn ang="T8">
                <a:pos x="T4" y="T5"/>
              </a:cxn>
            </a:cxnLst>
            <a:rect l="T9" t="T10" r="T11" b="T12"/>
            <a:pathLst>
              <a:path w="22200" h="23065" fill="none" extrusionOk="0">
                <a:moveTo>
                  <a:pt x="0" y="8"/>
                </a:moveTo>
                <a:cubicBezTo>
                  <a:pt x="199" y="2"/>
                  <a:pt x="399" y="-1"/>
                  <a:pt x="600" y="0"/>
                </a:cubicBezTo>
                <a:cubicBezTo>
                  <a:pt x="12529" y="0"/>
                  <a:pt x="22200" y="9670"/>
                  <a:pt x="22200" y="21600"/>
                </a:cubicBezTo>
                <a:cubicBezTo>
                  <a:pt x="22200" y="22088"/>
                  <a:pt x="22183" y="22577"/>
                  <a:pt x="22150" y="23065"/>
                </a:cubicBezTo>
              </a:path>
              <a:path w="22200" h="23065" stroke="0" extrusionOk="0">
                <a:moveTo>
                  <a:pt x="0" y="8"/>
                </a:moveTo>
                <a:cubicBezTo>
                  <a:pt x="199" y="2"/>
                  <a:pt x="399" y="-1"/>
                  <a:pt x="600" y="0"/>
                </a:cubicBezTo>
                <a:cubicBezTo>
                  <a:pt x="12529" y="0"/>
                  <a:pt x="22200" y="9670"/>
                  <a:pt x="22200" y="21600"/>
                </a:cubicBezTo>
                <a:cubicBezTo>
                  <a:pt x="22200" y="22088"/>
                  <a:pt x="22183" y="22577"/>
                  <a:pt x="22150" y="23065"/>
                </a:cubicBezTo>
                <a:lnTo>
                  <a:pt x="600" y="21600"/>
                </a:lnTo>
                <a:close/>
              </a:path>
            </a:pathLst>
          </a:custGeom>
          <a:noFill/>
          <a:ln w="19050">
            <a:solidFill>
              <a:schemeClr val="bg2"/>
            </a:solidFill>
            <a:round/>
            <a:headEnd/>
            <a:tailEnd/>
          </a:ln>
        </p:spPr>
        <p:txBody>
          <a:bodyPr wrap="none" anchor="ctr"/>
          <a:lstStyle/>
          <a:p>
            <a:endParaRPr lang="ko-KR" altLang="en-US"/>
          </a:p>
        </p:txBody>
      </p:sp>
      <p:sp>
        <p:nvSpPr>
          <p:cNvPr id="53260" name="Arc 17"/>
          <p:cNvSpPr>
            <a:spLocks/>
          </p:cNvSpPr>
          <p:nvPr/>
        </p:nvSpPr>
        <p:spPr bwMode="auto">
          <a:xfrm rot="-2443357">
            <a:off x="4389438" y="2338388"/>
            <a:ext cx="1150937" cy="1181100"/>
          </a:xfrm>
          <a:custGeom>
            <a:avLst/>
            <a:gdLst>
              <a:gd name="T0" fmla="*/ 0 w 22748"/>
              <a:gd name="T1" fmla="*/ 2147483647 h 23065"/>
              <a:gd name="T2" fmla="*/ 2147483647 w 22748"/>
              <a:gd name="T3" fmla="*/ 2147483647 h 23065"/>
              <a:gd name="T4" fmla="*/ 2147483647 w 22748"/>
              <a:gd name="T5" fmla="*/ 2147483647 h 23065"/>
              <a:gd name="T6" fmla="*/ 0 60000 65536"/>
              <a:gd name="T7" fmla="*/ 0 60000 65536"/>
              <a:gd name="T8" fmla="*/ 0 60000 65536"/>
              <a:gd name="T9" fmla="*/ 0 w 22748"/>
              <a:gd name="T10" fmla="*/ 0 h 23065"/>
              <a:gd name="T11" fmla="*/ 22748 w 22748"/>
              <a:gd name="T12" fmla="*/ 23065 h 23065"/>
            </a:gdLst>
            <a:ahLst/>
            <a:cxnLst>
              <a:cxn ang="T6">
                <a:pos x="T0" y="T1"/>
              </a:cxn>
              <a:cxn ang="T7">
                <a:pos x="T2" y="T3"/>
              </a:cxn>
              <a:cxn ang="T8">
                <a:pos x="T4" y="T5"/>
              </a:cxn>
            </a:cxnLst>
            <a:rect l="T9" t="T10" r="T11" b="T12"/>
            <a:pathLst>
              <a:path w="22748" h="23065" fill="none" extrusionOk="0">
                <a:moveTo>
                  <a:pt x="-1" y="30"/>
                </a:moveTo>
                <a:cubicBezTo>
                  <a:pt x="382" y="10"/>
                  <a:pt x="765" y="-1"/>
                  <a:pt x="1148" y="0"/>
                </a:cubicBezTo>
                <a:cubicBezTo>
                  <a:pt x="13077" y="0"/>
                  <a:pt x="22748" y="9670"/>
                  <a:pt x="22748" y="21600"/>
                </a:cubicBezTo>
                <a:cubicBezTo>
                  <a:pt x="22748" y="22088"/>
                  <a:pt x="22731" y="22577"/>
                  <a:pt x="22698" y="23065"/>
                </a:cubicBezTo>
              </a:path>
              <a:path w="22748" h="23065" stroke="0" extrusionOk="0">
                <a:moveTo>
                  <a:pt x="-1" y="30"/>
                </a:moveTo>
                <a:cubicBezTo>
                  <a:pt x="382" y="10"/>
                  <a:pt x="765" y="-1"/>
                  <a:pt x="1148" y="0"/>
                </a:cubicBezTo>
                <a:cubicBezTo>
                  <a:pt x="13077" y="0"/>
                  <a:pt x="22748" y="9670"/>
                  <a:pt x="22748" y="21600"/>
                </a:cubicBezTo>
                <a:cubicBezTo>
                  <a:pt x="22748" y="22088"/>
                  <a:pt x="22731" y="22577"/>
                  <a:pt x="22698" y="23065"/>
                </a:cubicBezTo>
                <a:lnTo>
                  <a:pt x="1148" y="21600"/>
                </a:lnTo>
                <a:close/>
              </a:path>
            </a:pathLst>
          </a:custGeom>
          <a:noFill/>
          <a:ln w="19050">
            <a:solidFill>
              <a:schemeClr val="bg2"/>
            </a:solidFill>
            <a:round/>
            <a:headEnd/>
            <a:tailEnd/>
          </a:ln>
        </p:spPr>
        <p:txBody>
          <a:bodyPr wrap="none" anchor="ctr"/>
          <a:lstStyle/>
          <a:p>
            <a:endParaRPr lang="ko-KR" altLang="en-US"/>
          </a:p>
        </p:txBody>
      </p:sp>
      <p:sp>
        <p:nvSpPr>
          <p:cNvPr id="53261" name="Line 12"/>
          <p:cNvSpPr>
            <a:spLocks noChangeShapeType="1"/>
          </p:cNvSpPr>
          <p:nvPr/>
        </p:nvSpPr>
        <p:spPr bwMode="auto">
          <a:xfrm flipH="1">
            <a:off x="3529013" y="2767013"/>
            <a:ext cx="7937" cy="1787525"/>
          </a:xfrm>
          <a:prstGeom prst="line">
            <a:avLst/>
          </a:prstGeom>
          <a:noFill/>
          <a:ln w="28575">
            <a:solidFill>
              <a:srgbClr val="FFC000"/>
            </a:solidFill>
            <a:round/>
            <a:headEnd/>
            <a:tailEnd type="triangle" w="med" len="med"/>
          </a:ln>
        </p:spPr>
        <p:txBody>
          <a:bodyPr/>
          <a:lstStyle/>
          <a:p>
            <a:endParaRPr lang="ko-KR" altLang="en-US"/>
          </a:p>
        </p:txBody>
      </p:sp>
      <p:sp>
        <p:nvSpPr>
          <p:cNvPr id="53262" name="Line 13"/>
          <p:cNvSpPr>
            <a:spLocks noChangeShapeType="1"/>
          </p:cNvSpPr>
          <p:nvPr/>
        </p:nvSpPr>
        <p:spPr bwMode="auto">
          <a:xfrm>
            <a:off x="3786188" y="2786063"/>
            <a:ext cx="652462" cy="1768475"/>
          </a:xfrm>
          <a:prstGeom prst="line">
            <a:avLst/>
          </a:prstGeom>
          <a:noFill/>
          <a:ln w="28575">
            <a:solidFill>
              <a:srgbClr val="FFC000"/>
            </a:solidFill>
            <a:round/>
            <a:headEnd/>
            <a:tailEnd type="triangle" w="med" len="med"/>
          </a:ln>
        </p:spPr>
        <p:txBody>
          <a:bodyPr/>
          <a:lstStyle/>
          <a:p>
            <a:endParaRPr lang="ko-KR" altLang="en-US"/>
          </a:p>
        </p:txBody>
      </p:sp>
      <p:sp>
        <p:nvSpPr>
          <p:cNvPr id="53263" name="Line 14"/>
          <p:cNvSpPr>
            <a:spLocks noChangeShapeType="1"/>
          </p:cNvSpPr>
          <p:nvPr/>
        </p:nvSpPr>
        <p:spPr bwMode="auto">
          <a:xfrm flipH="1">
            <a:off x="2686050" y="2767013"/>
            <a:ext cx="633413" cy="2244725"/>
          </a:xfrm>
          <a:prstGeom prst="line">
            <a:avLst/>
          </a:prstGeom>
          <a:noFill/>
          <a:ln w="28575">
            <a:solidFill>
              <a:srgbClr val="FFC000"/>
            </a:solidFill>
            <a:round/>
            <a:headEnd/>
            <a:tailEnd type="triangle" w="med" len="med"/>
          </a:ln>
        </p:spPr>
        <p:txBody>
          <a:bodyPr/>
          <a:lstStyle/>
          <a:p>
            <a:endParaRPr lang="ko-KR" altLang="en-US"/>
          </a:p>
        </p:txBody>
      </p:sp>
      <p:sp>
        <p:nvSpPr>
          <p:cNvPr id="53264" name="Oval 9"/>
          <p:cNvSpPr>
            <a:spLocks noChangeArrowheads="1"/>
          </p:cNvSpPr>
          <p:nvPr/>
        </p:nvSpPr>
        <p:spPr bwMode="auto">
          <a:xfrm>
            <a:off x="2955925" y="2490788"/>
            <a:ext cx="1166813" cy="457200"/>
          </a:xfrm>
          <a:prstGeom prst="ellipse">
            <a:avLst/>
          </a:prstGeom>
          <a:solidFill>
            <a:srgbClr val="FFCCCC"/>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内的形状</a:t>
            </a:r>
          </a:p>
        </p:txBody>
      </p:sp>
      <p:cxnSp>
        <p:nvCxnSpPr>
          <p:cNvPr id="19" name="直線矢印コネクタ 18"/>
          <p:cNvCxnSpPr/>
          <p:nvPr/>
        </p:nvCxnSpPr>
        <p:spPr>
          <a:xfrm>
            <a:off x="6329363" y="5884863"/>
            <a:ext cx="428625" cy="1587"/>
          </a:xfrm>
          <a:prstGeom prst="straightConnector1">
            <a:avLst/>
          </a:prstGeom>
          <a:ln w="28575" cmpd="sng">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3266" name="円/楕円 19"/>
          <p:cNvSpPr>
            <a:spLocks noChangeArrowheads="1"/>
          </p:cNvSpPr>
          <p:nvPr/>
        </p:nvSpPr>
        <p:spPr bwMode="auto">
          <a:xfrm>
            <a:off x="6858000" y="5670550"/>
            <a:ext cx="1000125" cy="428625"/>
          </a:xfrm>
          <a:prstGeom prst="ellipse">
            <a:avLst/>
          </a:prstGeom>
          <a:solidFill>
            <a:srgbClr val="FFCCFF"/>
          </a:solidFill>
          <a:ln w="9525">
            <a:solidFill>
              <a:schemeClr val="bg2"/>
            </a:solidFill>
            <a:miter lim="800000"/>
            <a:headEnd/>
            <a:tailEnd/>
          </a:ln>
        </p:spPr>
        <p:txBody>
          <a:bodyPr wrap="none" anchor="ctr"/>
          <a:lstStyle/>
          <a:p>
            <a:pPr algn="ctr" latinLnBrk="0"/>
            <a:r>
              <a:rPr lang="ja-JP" altLang="en-US" sz="2200">
                <a:solidFill>
                  <a:schemeClr val="bg2"/>
                </a:solidFill>
              </a:rPr>
              <a:t>神来性</a:t>
            </a: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Arc 19"/>
          <p:cNvSpPr>
            <a:spLocks/>
          </p:cNvSpPr>
          <p:nvPr/>
        </p:nvSpPr>
        <p:spPr bwMode="auto">
          <a:xfrm rot="13943861" flipV="1">
            <a:off x="3334544" y="3425031"/>
            <a:ext cx="2171700" cy="2382838"/>
          </a:xfrm>
          <a:custGeom>
            <a:avLst/>
            <a:gdLst>
              <a:gd name="T0" fmla="*/ 2147483647 w 21600"/>
              <a:gd name="T1" fmla="*/ 0 h 24292"/>
              <a:gd name="T2" fmla="*/ 2147483647 w 21600"/>
              <a:gd name="T3" fmla="*/ 2147483647 h 24292"/>
              <a:gd name="T4" fmla="*/ 0 w 21600"/>
              <a:gd name="T5" fmla="*/ 2147483647 h 24292"/>
              <a:gd name="T6" fmla="*/ 0 60000 65536"/>
              <a:gd name="T7" fmla="*/ 0 60000 65536"/>
              <a:gd name="T8" fmla="*/ 0 60000 65536"/>
              <a:gd name="T9" fmla="*/ 0 w 21600"/>
              <a:gd name="T10" fmla="*/ 0 h 24292"/>
              <a:gd name="T11" fmla="*/ 21600 w 21600"/>
              <a:gd name="T12" fmla="*/ 24292 h 24292"/>
            </a:gdLst>
            <a:ahLst/>
            <a:cxnLst>
              <a:cxn ang="T6">
                <a:pos x="T0" y="T1"/>
              </a:cxn>
              <a:cxn ang="T7">
                <a:pos x="T2" y="T3"/>
              </a:cxn>
              <a:cxn ang="T8">
                <a:pos x="T4" y="T5"/>
              </a:cxn>
            </a:cxnLst>
            <a:rect l="T9" t="T10" r="T11" b="T12"/>
            <a:pathLst>
              <a:path w="21600" h="24292" fill="none" extrusionOk="0">
                <a:moveTo>
                  <a:pt x="3149" y="-1"/>
                </a:moveTo>
                <a:cubicBezTo>
                  <a:pt x="13747" y="1561"/>
                  <a:pt x="21600" y="10655"/>
                  <a:pt x="21600" y="21369"/>
                </a:cubicBezTo>
                <a:cubicBezTo>
                  <a:pt x="21600" y="22346"/>
                  <a:pt x="21533" y="23323"/>
                  <a:pt x="21401" y="24292"/>
                </a:cubicBezTo>
              </a:path>
              <a:path w="21600" h="24292" stroke="0" extrusionOk="0">
                <a:moveTo>
                  <a:pt x="3149" y="-1"/>
                </a:moveTo>
                <a:cubicBezTo>
                  <a:pt x="13747" y="1561"/>
                  <a:pt x="21600" y="10655"/>
                  <a:pt x="21600" y="21369"/>
                </a:cubicBezTo>
                <a:cubicBezTo>
                  <a:pt x="21600" y="22346"/>
                  <a:pt x="21533" y="23323"/>
                  <a:pt x="21401" y="24292"/>
                </a:cubicBezTo>
                <a:lnTo>
                  <a:pt x="0" y="21369"/>
                </a:lnTo>
                <a:close/>
              </a:path>
            </a:pathLst>
          </a:custGeom>
          <a:noFill/>
          <a:ln w="19050">
            <a:solidFill>
              <a:schemeClr val="bg2"/>
            </a:solidFill>
            <a:round/>
            <a:headEnd/>
            <a:tailEnd/>
          </a:ln>
        </p:spPr>
        <p:txBody>
          <a:bodyPr wrap="none" anchor="ctr"/>
          <a:lstStyle/>
          <a:p>
            <a:endParaRPr lang="ko-KR" altLang="en-US"/>
          </a:p>
        </p:txBody>
      </p:sp>
      <p:sp>
        <p:nvSpPr>
          <p:cNvPr id="373762" name="Text Box 2"/>
          <p:cNvSpPr txBox="1">
            <a:spLocks noChangeArrowheads="1"/>
          </p:cNvSpPr>
          <p:nvPr/>
        </p:nvSpPr>
        <p:spPr bwMode="auto">
          <a:xfrm>
            <a:off x="304800" y="304800"/>
            <a:ext cx="8767763" cy="2470150"/>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１．４０数民族的蕩減復帰</a:t>
            </a:r>
            <a:endParaRPr lang="ja-JP" altLang="ko-KR" sz="3000">
              <a:solidFill>
                <a:schemeClr val="bg2"/>
              </a:solidFill>
              <a:latin typeface="ＭＳ Ｐゴシック" pitchFamily="34" charset="-128"/>
            </a:endParaRPr>
          </a:p>
          <a:p>
            <a:pPr latinLnBrk="0"/>
            <a:endParaRPr lang="ja-JP" altLang="en-US" sz="2800">
              <a:latin typeface="ＭＳ Ｐゴシック" pitchFamily="34" charset="-128"/>
            </a:endParaRPr>
          </a:p>
          <a:p>
            <a:pPr latinLnBrk="0"/>
            <a:r>
              <a:rPr lang="ja-JP" altLang="en-US" sz="2200" b="0">
                <a:latin typeface="ＭＳ Ｐゴシック" pitchFamily="34" charset="-128"/>
              </a:rPr>
              <a:t>   </a:t>
            </a:r>
            <a:r>
              <a:rPr lang="ja-JP" altLang="en-US" sz="2200">
                <a:solidFill>
                  <a:schemeClr val="bg2"/>
                </a:solidFill>
                <a:latin typeface="ＭＳ Ｐゴシック" pitchFamily="34" charset="-128"/>
              </a:rPr>
              <a:t>（１） 第１イスラエル（ユダヤ民族）：エジプト苦役４００年</a:t>
            </a:r>
          </a:p>
          <a:p>
            <a:pPr latinLnBrk="0">
              <a:lnSpc>
                <a:spcPct val="150000"/>
              </a:lnSpc>
              <a:spcBef>
                <a:spcPts val="600"/>
              </a:spcBef>
            </a:pPr>
            <a:r>
              <a:rPr lang="ja-JP" altLang="en-US" sz="2200">
                <a:solidFill>
                  <a:schemeClr val="bg2"/>
                </a:solidFill>
                <a:latin typeface="ＭＳ Ｐゴシック" pitchFamily="34" charset="-128"/>
              </a:rPr>
              <a:t>   （２） 第２イスラエル（</a:t>
            </a:r>
            <a:r>
              <a:rPr lang="ko-KR" altLang="en-US" sz="2200">
                <a:solidFill>
                  <a:schemeClr val="bg2"/>
                </a:solidFill>
                <a:latin typeface="ＭＳ Ｐゴシック" pitchFamily="34" charset="-128"/>
              </a:rPr>
              <a:t>キリスト教</a:t>
            </a:r>
            <a:r>
              <a:rPr lang="ja-JP" altLang="en-US" sz="2200">
                <a:solidFill>
                  <a:schemeClr val="bg2"/>
                </a:solidFill>
                <a:latin typeface="ＭＳ Ｐゴシック" pitchFamily="34" charset="-128"/>
              </a:rPr>
              <a:t>）：ローマ帝国迫害４００年</a:t>
            </a:r>
          </a:p>
          <a:p>
            <a:pPr latinLnBrk="0">
              <a:lnSpc>
                <a:spcPct val="150000"/>
              </a:lnSpc>
              <a:spcBef>
                <a:spcPts val="600"/>
              </a:spcBef>
            </a:pPr>
            <a:r>
              <a:rPr lang="ja-JP" altLang="en-US" sz="2200">
                <a:solidFill>
                  <a:schemeClr val="bg2"/>
                </a:solidFill>
                <a:latin typeface="ＭＳ Ｐゴシック" pitchFamily="34" charset="-128"/>
              </a:rPr>
              <a:t>   （３） 第３イスラエル（韓国）：日帝迫害４０年（</a:t>
            </a:r>
            <a:r>
              <a:rPr lang="en-US" altLang="ja-JP" sz="2200">
                <a:solidFill>
                  <a:schemeClr val="bg2"/>
                </a:solidFill>
                <a:latin typeface="ＭＳ Ｐゴシック" pitchFamily="34" charset="-128"/>
              </a:rPr>
              <a:t>1905</a:t>
            </a:r>
            <a:r>
              <a:rPr lang="ja-JP" altLang="en-US" sz="2200">
                <a:solidFill>
                  <a:schemeClr val="bg2"/>
                </a:solidFill>
                <a:latin typeface="ＭＳ Ｐゴシック" pitchFamily="34" charset="-128"/>
              </a:rPr>
              <a:t>～</a:t>
            </a:r>
            <a:r>
              <a:rPr lang="en-US" altLang="ja-JP" sz="2200">
                <a:solidFill>
                  <a:schemeClr val="bg2"/>
                </a:solidFill>
                <a:latin typeface="ＭＳ Ｐゴシック" pitchFamily="34" charset="-128"/>
              </a:rPr>
              <a:t>1945</a:t>
            </a:r>
            <a:r>
              <a:rPr lang="ja-JP" altLang="en-US" sz="2200">
                <a:solidFill>
                  <a:schemeClr val="bg2"/>
                </a:solidFill>
                <a:latin typeface="ＭＳ Ｐゴシック" pitchFamily="34" charset="-128"/>
              </a:rPr>
              <a:t>）</a:t>
            </a:r>
          </a:p>
        </p:txBody>
      </p:sp>
      <p:grpSp>
        <p:nvGrpSpPr>
          <p:cNvPr id="373763" name="Group 9"/>
          <p:cNvGrpSpPr>
            <a:grpSpLocks/>
          </p:cNvGrpSpPr>
          <p:nvPr/>
        </p:nvGrpSpPr>
        <p:grpSpPr bwMode="auto">
          <a:xfrm>
            <a:off x="2794000" y="5156200"/>
            <a:ext cx="3081338" cy="155575"/>
            <a:chOff x="3120" y="2832"/>
            <a:chExt cx="1536" cy="96"/>
          </a:xfrm>
        </p:grpSpPr>
        <p:sp>
          <p:nvSpPr>
            <p:cNvPr id="373779" name="Line 10"/>
            <p:cNvSpPr>
              <a:spLocks noChangeShapeType="1"/>
            </p:cNvSpPr>
            <p:nvPr/>
          </p:nvSpPr>
          <p:spPr bwMode="auto">
            <a:xfrm>
              <a:off x="3120" y="2880"/>
              <a:ext cx="1536" cy="0"/>
            </a:xfrm>
            <a:prstGeom prst="line">
              <a:avLst/>
            </a:prstGeom>
            <a:noFill/>
            <a:ln w="28575">
              <a:solidFill>
                <a:schemeClr val="accent1"/>
              </a:solidFill>
              <a:round/>
              <a:headEnd/>
              <a:tailEnd/>
            </a:ln>
          </p:spPr>
          <p:txBody>
            <a:bodyPr/>
            <a:lstStyle/>
            <a:p>
              <a:endParaRPr lang="ko-KR" altLang="en-US"/>
            </a:p>
          </p:txBody>
        </p:sp>
        <p:sp>
          <p:nvSpPr>
            <p:cNvPr id="373780" name="Line 11"/>
            <p:cNvSpPr>
              <a:spLocks noChangeShapeType="1"/>
            </p:cNvSpPr>
            <p:nvPr/>
          </p:nvSpPr>
          <p:spPr bwMode="auto">
            <a:xfrm flipV="1">
              <a:off x="3120" y="2832"/>
              <a:ext cx="0" cy="96"/>
            </a:xfrm>
            <a:prstGeom prst="line">
              <a:avLst/>
            </a:prstGeom>
            <a:noFill/>
            <a:ln w="28575">
              <a:solidFill>
                <a:schemeClr val="accent1"/>
              </a:solidFill>
              <a:round/>
              <a:headEnd/>
              <a:tailEnd/>
            </a:ln>
          </p:spPr>
          <p:txBody>
            <a:bodyPr/>
            <a:lstStyle/>
            <a:p>
              <a:endParaRPr lang="ko-KR" altLang="en-US"/>
            </a:p>
          </p:txBody>
        </p:sp>
        <p:sp>
          <p:nvSpPr>
            <p:cNvPr id="373781" name="Line 12"/>
            <p:cNvSpPr>
              <a:spLocks noChangeShapeType="1"/>
            </p:cNvSpPr>
            <p:nvPr/>
          </p:nvSpPr>
          <p:spPr bwMode="auto">
            <a:xfrm flipV="1">
              <a:off x="4656" y="2832"/>
              <a:ext cx="0" cy="96"/>
            </a:xfrm>
            <a:prstGeom prst="line">
              <a:avLst/>
            </a:prstGeom>
            <a:noFill/>
            <a:ln w="28575">
              <a:solidFill>
                <a:schemeClr val="accent1"/>
              </a:solidFill>
              <a:round/>
              <a:headEnd/>
              <a:tailEnd/>
            </a:ln>
          </p:spPr>
          <p:txBody>
            <a:bodyPr/>
            <a:lstStyle/>
            <a:p>
              <a:endParaRPr lang="ko-KR" altLang="en-US"/>
            </a:p>
          </p:txBody>
        </p:sp>
        <p:sp>
          <p:nvSpPr>
            <p:cNvPr id="373782" name="Line 13"/>
            <p:cNvSpPr>
              <a:spLocks noChangeShapeType="1"/>
            </p:cNvSpPr>
            <p:nvPr/>
          </p:nvSpPr>
          <p:spPr bwMode="auto">
            <a:xfrm flipV="1">
              <a:off x="3600" y="2832"/>
              <a:ext cx="0" cy="96"/>
            </a:xfrm>
            <a:prstGeom prst="line">
              <a:avLst/>
            </a:prstGeom>
            <a:noFill/>
            <a:ln w="28575">
              <a:solidFill>
                <a:schemeClr val="accent1"/>
              </a:solidFill>
              <a:round/>
              <a:headEnd/>
              <a:tailEnd/>
            </a:ln>
          </p:spPr>
          <p:txBody>
            <a:bodyPr/>
            <a:lstStyle/>
            <a:p>
              <a:endParaRPr lang="ko-KR" altLang="en-US"/>
            </a:p>
          </p:txBody>
        </p:sp>
        <p:sp>
          <p:nvSpPr>
            <p:cNvPr id="373783" name="Line 14"/>
            <p:cNvSpPr>
              <a:spLocks noChangeShapeType="1"/>
            </p:cNvSpPr>
            <p:nvPr/>
          </p:nvSpPr>
          <p:spPr bwMode="auto">
            <a:xfrm flipV="1">
              <a:off x="4128" y="2832"/>
              <a:ext cx="0" cy="96"/>
            </a:xfrm>
            <a:prstGeom prst="line">
              <a:avLst/>
            </a:prstGeom>
            <a:noFill/>
            <a:ln w="28575">
              <a:solidFill>
                <a:schemeClr val="accent1"/>
              </a:solidFill>
              <a:round/>
              <a:headEnd/>
              <a:tailEnd/>
            </a:ln>
          </p:spPr>
          <p:txBody>
            <a:bodyPr/>
            <a:lstStyle/>
            <a:p>
              <a:endParaRPr lang="ko-KR" altLang="en-US"/>
            </a:p>
          </p:txBody>
        </p:sp>
      </p:grpSp>
      <p:sp>
        <p:nvSpPr>
          <p:cNvPr id="373764" name="Text Box 15"/>
          <p:cNvSpPr txBox="1">
            <a:spLocks noChangeArrowheads="1"/>
          </p:cNvSpPr>
          <p:nvPr/>
        </p:nvSpPr>
        <p:spPr bwMode="auto">
          <a:xfrm>
            <a:off x="1992313" y="3859213"/>
            <a:ext cx="2682875" cy="1552575"/>
          </a:xfrm>
          <a:prstGeom prst="rect">
            <a:avLst/>
          </a:prstGeom>
          <a:noFill/>
          <a:ln w="9525">
            <a:noFill/>
            <a:miter lim="800000"/>
            <a:headEnd/>
            <a:tailEnd/>
          </a:ln>
        </p:spPr>
        <p:txBody>
          <a:bodyPr wrap="none">
            <a:spAutoFit/>
          </a:bodyPr>
          <a:lstStyle/>
          <a:p>
            <a:pPr latinLnBrk="0">
              <a:lnSpc>
                <a:spcPct val="80000"/>
              </a:lnSpc>
            </a:pPr>
            <a:r>
              <a:rPr lang="en-US" altLang="ja-JP" sz="2400">
                <a:solidFill>
                  <a:schemeClr val="bg2"/>
                </a:solidFill>
                <a:latin typeface="ＭＳ Ｐゴシック" pitchFamily="34" charset="-128"/>
              </a:rPr>
              <a:t>1905</a:t>
            </a:r>
            <a:r>
              <a:rPr lang="ja-JP" altLang="en-US" sz="2400">
                <a:solidFill>
                  <a:schemeClr val="bg2"/>
                </a:solidFill>
                <a:latin typeface="ＭＳ Ｐゴシック" pitchFamily="34" charset="-128"/>
              </a:rPr>
              <a:t>　　　　　　　</a:t>
            </a:r>
            <a:r>
              <a:rPr lang="en-US" altLang="ja-JP" sz="2400">
                <a:solidFill>
                  <a:schemeClr val="bg2"/>
                </a:solidFill>
                <a:latin typeface="ＭＳ Ｐゴシック" pitchFamily="34" charset="-128"/>
              </a:rPr>
              <a:t>7</a:t>
            </a:r>
            <a:r>
              <a:rPr lang="ja-JP" altLang="en-US" sz="2400">
                <a:solidFill>
                  <a:schemeClr val="bg2"/>
                </a:solidFill>
                <a:latin typeface="ＭＳ Ｐゴシック" pitchFamily="34" charset="-128"/>
              </a:rPr>
              <a:t>年</a:t>
            </a:r>
          </a:p>
          <a:p>
            <a:pPr latinLnBrk="0">
              <a:lnSpc>
                <a:spcPct val="80000"/>
              </a:lnSpc>
            </a:pPr>
            <a:endParaRPr lang="ja-JP" altLang="en-US" sz="2400">
              <a:solidFill>
                <a:schemeClr val="bg2"/>
              </a:solidFill>
              <a:latin typeface="ＭＳ Ｐゴシック" pitchFamily="34" charset="-128"/>
            </a:endParaRPr>
          </a:p>
          <a:p>
            <a:pPr latinLnBrk="0">
              <a:lnSpc>
                <a:spcPct val="80000"/>
              </a:lnSpc>
            </a:pPr>
            <a:r>
              <a:rPr lang="en-US" altLang="ja-JP" sz="2400">
                <a:solidFill>
                  <a:schemeClr val="bg2"/>
                </a:solidFill>
                <a:latin typeface="ＭＳ Ｐゴシック" pitchFamily="34" charset="-128"/>
              </a:rPr>
              <a:t>1945</a:t>
            </a:r>
          </a:p>
          <a:p>
            <a:pPr latinLnBrk="0">
              <a:lnSpc>
                <a:spcPct val="80000"/>
              </a:lnSpc>
            </a:pPr>
            <a:endParaRPr lang="en-US" altLang="ja-JP" sz="2400">
              <a:solidFill>
                <a:schemeClr val="bg2"/>
              </a:solidFill>
              <a:latin typeface="ＭＳ Ｐゴシック" pitchFamily="34" charset="-128"/>
            </a:endParaRPr>
          </a:p>
          <a:p>
            <a:pPr latinLnBrk="0">
              <a:lnSpc>
                <a:spcPct val="80000"/>
              </a:lnSpc>
            </a:pPr>
            <a:r>
              <a:rPr lang="en-US" altLang="ja-JP" sz="2400">
                <a:solidFill>
                  <a:schemeClr val="bg2"/>
                </a:solidFill>
                <a:latin typeface="ＭＳ Ｐゴシック" pitchFamily="34" charset="-128"/>
              </a:rPr>
              <a:t>1985</a:t>
            </a:r>
          </a:p>
        </p:txBody>
      </p:sp>
      <p:sp>
        <p:nvSpPr>
          <p:cNvPr id="373765" name="Text Box 16"/>
          <p:cNvSpPr txBox="1">
            <a:spLocks noChangeArrowheads="1"/>
          </p:cNvSpPr>
          <p:nvPr/>
        </p:nvSpPr>
        <p:spPr bwMode="auto">
          <a:xfrm>
            <a:off x="3382963" y="4198938"/>
            <a:ext cx="1709737"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`48       `50</a:t>
            </a:r>
          </a:p>
        </p:txBody>
      </p:sp>
      <p:sp>
        <p:nvSpPr>
          <p:cNvPr id="373766" name="Text Box 17"/>
          <p:cNvSpPr txBox="1">
            <a:spLocks noChangeArrowheads="1"/>
          </p:cNvSpPr>
          <p:nvPr/>
        </p:nvSpPr>
        <p:spPr bwMode="auto">
          <a:xfrm>
            <a:off x="3398838" y="4781550"/>
            <a:ext cx="1709737"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`88       `90</a:t>
            </a:r>
          </a:p>
        </p:txBody>
      </p:sp>
      <p:sp>
        <p:nvSpPr>
          <p:cNvPr id="373767" name="Text Box 18"/>
          <p:cNvSpPr txBox="1">
            <a:spLocks noChangeArrowheads="1"/>
          </p:cNvSpPr>
          <p:nvPr/>
        </p:nvSpPr>
        <p:spPr bwMode="auto">
          <a:xfrm>
            <a:off x="5832475" y="4416425"/>
            <a:ext cx="2160588" cy="420688"/>
          </a:xfrm>
          <a:prstGeom prst="rect">
            <a:avLst/>
          </a:prstGeom>
          <a:noFill/>
          <a:ln w="9525">
            <a:noFill/>
            <a:miter lim="800000"/>
            <a:headEnd/>
            <a:tailEnd/>
          </a:ln>
        </p:spPr>
        <p:txBody>
          <a:bodyPr wrap="none">
            <a:spAutoFit/>
          </a:bodyPr>
          <a:lstStyle/>
          <a:p>
            <a:pPr latinLnBrk="0">
              <a:lnSpc>
                <a:spcPct val="90000"/>
              </a:lnSpc>
            </a:pPr>
            <a:r>
              <a:rPr lang="en-US" altLang="ja-JP" sz="2400">
                <a:solidFill>
                  <a:schemeClr val="bg2"/>
                </a:solidFill>
                <a:latin typeface="ＭＳ Ｐゴシック" pitchFamily="34" charset="-128"/>
              </a:rPr>
              <a:t>`52 `53</a:t>
            </a:r>
            <a:r>
              <a:rPr lang="ja-JP" altLang="en-US" sz="2400">
                <a:solidFill>
                  <a:schemeClr val="bg2"/>
                </a:solidFill>
                <a:latin typeface="ＭＳ Ｐゴシック" pitchFamily="34" charset="-128"/>
              </a:rPr>
              <a:t>年 休戦</a:t>
            </a:r>
          </a:p>
        </p:txBody>
      </p:sp>
      <p:sp>
        <p:nvSpPr>
          <p:cNvPr id="373768" name="AutoShape 20"/>
          <p:cNvSpPr>
            <a:spLocks/>
          </p:cNvSpPr>
          <p:nvPr/>
        </p:nvSpPr>
        <p:spPr bwMode="auto">
          <a:xfrm>
            <a:off x="1919288" y="3941763"/>
            <a:ext cx="76200" cy="609600"/>
          </a:xfrm>
          <a:prstGeom prst="leftBracket">
            <a:avLst>
              <a:gd name="adj" fmla="val 66667"/>
            </a:avLst>
          </a:prstGeom>
          <a:noFill/>
          <a:ln w="28575">
            <a:solidFill>
              <a:schemeClr val="bg2"/>
            </a:solidFill>
            <a:round/>
            <a:headEnd/>
            <a:tailEnd/>
          </a:ln>
        </p:spPr>
        <p:txBody>
          <a:bodyPr wrap="none" anchor="ctr"/>
          <a:lstStyle/>
          <a:p>
            <a:pPr latinLnBrk="0"/>
            <a:endParaRPr lang="ja-JP" altLang="en-US"/>
          </a:p>
        </p:txBody>
      </p:sp>
      <p:sp>
        <p:nvSpPr>
          <p:cNvPr id="373769" name="Text Box 22"/>
          <p:cNvSpPr txBox="1">
            <a:spLocks noChangeArrowheads="1"/>
          </p:cNvSpPr>
          <p:nvPr/>
        </p:nvSpPr>
        <p:spPr bwMode="auto">
          <a:xfrm>
            <a:off x="1143000" y="4079875"/>
            <a:ext cx="798513"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40</a:t>
            </a:r>
            <a:r>
              <a:rPr lang="ja-JP" altLang="en-US" sz="2400">
                <a:solidFill>
                  <a:schemeClr val="bg2"/>
                </a:solidFill>
                <a:latin typeface="ＭＳ Ｐゴシック" pitchFamily="34" charset="-128"/>
              </a:rPr>
              <a:t>年</a:t>
            </a:r>
          </a:p>
        </p:txBody>
      </p:sp>
      <p:sp>
        <p:nvSpPr>
          <p:cNvPr id="373770" name="AutoShape 20"/>
          <p:cNvSpPr>
            <a:spLocks/>
          </p:cNvSpPr>
          <p:nvPr/>
        </p:nvSpPr>
        <p:spPr bwMode="auto">
          <a:xfrm>
            <a:off x="1924050" y="4702175"/>
            <a:ext cx="76200" cy="609600"/>
          </a:xfrm>
          <a:prstGeom prst="leftBracket">
            <a:avLst>
              <a:gd name="adj" fmla="val 66667"/>
            </a:avLst>
          </a:prstGeom>
          <a:noFill/>
          <a:ln w="28575">
            <a:solidFill>
              <a:schemeClr val="bg2"/>
            </a:solidFill>
            <a:round/>
            <a:headEnd/>
            <a:tailEnd/>
          </a:ln>
        </p:spPr>
        <p:txBody>
          <a:bodyPr wrap="none" anchor="ctr"/>
          <a:lstStyle/>
          <a:p>
            <a:pPr latinLnBrk="0"/>
            <a:endParaRPr lang="ja-JP" altLang="en-US"/>
          </a:p>
        </p:txBody>
      </p:sp>
      <p:sp>
        <p:nvSpPr>
          <p:cNvPr id="373771" name="Text Box 22"/>
          <p:cNvSpPr txBox="1">
            <a:spLocks noChangeArrowheads="1"/>
          </p:cNvSpPr>
          <p:nvPr/>
        </p:nvSpPr>
        <p:spPr bwMode="auto">
          <a:xfrm>
            <a:off x="1143000" y="4673600"/>
            <a:ext cx="798513"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40</a:t>
            </a:r>
            <a:r>
              <a:rPr lang="ja-JP" altLang="en-US" sz="2400">
                <a:solidFill>
                  <a:schemeClr val="bg2"/>
                </a:solidFill>
                <a:latin typeface="ＭＳ Ｐゴシック" pitchFamily="34" charset="-128"/>
              </a:rPr>
              <a:t>年</a:t>
            </a:r>
          </a:p>
        </p:txBody>
      </p:sp>
      <p:sp>
        <p:nvSpPr>
          <p:cNvPr id="373772" name="正方形/長方形 31"/>
          <p:cNvSpPr>
            <a:spLocks noChangeArrowheads="1"/>
          </p:cNvSpPr>
          <p:nvPr/>
        </p:nvSpPr>
        <p:spPr bwMode="auto">
          <a:xfrm>
            <a:off x="5832475" y="4992688"/>
            <a:ext cx="1454150" cy="420687"/>
          </a:xfrm>
          <a:prstGeom prst="rect">
            <a:avLst/>
          </a:prstGeom>
          <a:noFill/>
          <a:ln w="9525">
            <a:noFill/>
            <a:miter lim="800000"/>
            <a:headEnd/>
            <a:tailEnd/>
          </a:ln>
        </p:spPr>
        <p:txBody>
          <a:bodyPr wrap="none">
            <a:spAutoFit/>
          </a:bodyPr>
          <a:lstStyle/>
          <a:p>
            <a:pPr latinLnBrk="0">
              <a:lnSpc>
                <a:spcPct val="90000"/>
              </a:lnSpc>
            </a:pPr>
            <a:r>
              <a:rPr lang="en-US" altLang="ja-JP" sz="2400">
                <a:solidFill>
                  <a:schemeClr val="bg2"/>
                </a:solidFill>
                <a:latin typeface="ＭＳ Ｐゴシック" pitchFamily="34" charset="-128"/>
              </a:rPr>
              <a:t>`92 `93</a:t>
            </a:r>
            <a:r>
              <a:rPr lang="ja-JP" altLang="en-US" sz="2400">
                <a:solidFill>
                  <a:schemeClr val="bg2"/>
                </a:solidFill>
                <a:latin typeface="ＭＳ Ｐゴシック" pitchFamily="34" charset="-128"/>
              </a:rPr>
              <a:t>年</a:t>
            </a:r>
          </a:p>
        </p:txBody>
      </p:sp>
      <p:grpSp>
        <p:nvGrpSpPr>
          <p:cNvPr id="373773" name="Group 3"/>
          <p:cNvGrpSpPr>
            <a:grpSpLocks/>
          </p:cNvGrpSpPr>
          <p:nvPr/>
        </p:nvGrpSpPr>
        <p:grpSpPr bwMode="auto">
          <a:xfrm>
            <a:off x="2794000" y="4567238"/>
            <a:ext cx="3081338" cy="155575"/>
            <a:chOff x="3120" y="2832"/>
            <a:chExt cx="1536" cy="96"/>
          </a:xfrm>
        </p:grpSpPr>
        <p:sp>
          <p:nvSpPr>
            <p:cNvPr id="373774" name="Line 4"/>
            <p:cNvSpPr>
              <a:spLocks noChangeShapeType="1"/>
            </p:cNvSpPr>
            <p:nvPr/>
          </p:nvSpPr>
          <p:spPr bwMode="auto">
            <a:xfrm>
              <a:off x="3120" y="2880"/>
              <a:ext cx="1536" cy="0"/>
            </a:xfrm>
            <a:prstGeom prst="line">
              <a:avLst/>
            </a:prstGeom>
            <a:noFill/>
            <a:ln w="28575">
              <a:solidFill>
                <a:schemeClr val="accent1"/>
              </a:solidFill>
              <a:round/>
              <a:headEnd/>
              <a:tailEnd/>
            </a:ln>
          </p:spPr>
          <p:txBody>
            <a:bodyPr/>
            <a:lstStyle/>
            <a:p>
              <a:endParaRPr lang="ko-KR" altLang="en-US"/>
            </a:p>
          </p:txBody>
        </p:sp>
        <p:sp>
          <p:nvSpPr>
            <p:cNvPr id="373775" name="Line 5"/>
            <p:cNvSpPr>
              <a:spLocks noChangeShapeType="1"/>
            </p:cNvSpPr>
            <p:nvPr/>
          </p:nvSpPr>
          <p:spPr bwMode="auto">
            <a:xfrm flipV="1">
              <a:off x="3120" y="2832"/>
              <a:ext cx="0" cy="96"/>
            </a:xfrm>
            <a:prstGeom prst="line">
              <a:avLst/>
            </a:prstGeom>
            <a:noFill/>
            <a:ln w="28575">
              <a:solidFill>
                <a:schemeClr val="accent1"/>
              </a:solidFill>
              <a:round/>
              <a:headEnd/>
              <a:tailEnd/>
            </a:ln>
          </p:spPr>
          <p:txBody>
            <a:bodyPr/>
            <a:lstStyle/>
            <a:p>
              <a:endParaRPr lang="ko-KR" altLang="en-US"/>
            </a:p>
          </p:txBody>
        </p:sp>
        <p:sp>
          <p:nvSpPr>
            <p:cNvPr id="373776" name="Line 6"/>
            <p:cNvSpPr>
              <a:spLocks noChangeShapeType="1"/>
            </p:cNvSpPr>
            <p:nvPr/>
          </p:nvSpPr>
          <p:spPr bwMode="auto">
            <a:xfrm flipV="1">
              <a:off x="4656" y="2832"/>
              <a:ext cx="0" cy="96"/>
            </a:xfrm>
            <a:prstGeom prst="line">
              <a:avLst/>
            </a:prstGeom>
            <a:noFill/>
            <a:ln w="28575">
              <a:solidFill>
                <a:schemeClr val="accent1"/>
              </a:solidFill>
              <a:round/>
              <a:headEnd/>
              <a:tailEnd/>
            </a:ln>
          </p:spPr>
          <p:txBody>
            <a:bodyPr/>
            <a:lstStyle/>
            <a:p>
              <a:endParaRPr lang="ko-KR" altLang="en-US"/>
            </a:p>
          </p:txBody>
        </p:sp>
        <p:sp>
          <p:nvSpPr>
            <p:cNvPr id="373777" name="Line 7"/>
            <p:cNvSpPr>
              <a:spLocks noChangeShapeType="1"/>
            </p:cNvSpPr>
            <p:nvPr/>
          </p:nvSpPr>
          <p:spPr bwMode="auto">
            <a:xfrm flipV="1">
              <a:off x="3600" y="2832"/>
              <a:ext cx="0" cy="96"/>
            </a:xfrm>
            <a:prstGeom prst="line">
              <a:avLst/>
            </a:prstGeom>
            <a:noFill/>
            <a:ln w="28575">
              <a:solidFill>
                <a:schemeClr val="accent1"/>
              </a:solidFill>
              <a:round/>
              <a:headEnd/>
              <a:tailEnd/>
            </a:ln>
          </p:spPr>
          <p:txBody>
            <a:bodyPr/>
            <a:lstStyle/>
            <a:p>
              <a:endParaRPr lang="ko-KR" altLang="en-US"/>
            </a:p>
          </p:txBody>
        </p:sp>
        <p:sp>
          <p:nvSpPr>
            <p:cNvPr id="373778" name="Line 8"/>
            <p:cNvSpPr>
              <a:spLocks noChangeShapeType="1"/>
            </p:cNvSpPr>
            <p:nvPr/>
          </p:nvSpPr>
          <p:spPr bwMode="auto">
            <a:xfrm flipV="1">
              <a:off x="4128" y="2832"/>
              <a:ext cx="0" cy="96"/>
            </a:xfrm>
            <a:prstGeom prst="line">
              <a:avLst/>
            </a:prstGeom>
            <a:noFill/>
            <a:ln w="28575">
              <a:solidFill>
                <a:schemeClr val="accent1"/>
              </a:solidFill>
              <a:round/>
              <a:headEnd/>
              <a:tailEnd/>
            </a:ln>
          </p:spPr>
          <p:txBody>
            <a:bodyPr/>
            <a:lstStyle/>
            <a:p>
              <a:endParaRPr lang="ko-KR" altLang="en-US"/>
            </a:p>
          </p:txBody>
        </p:sp>
      </p:gr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Line 15"/>
          <p:cNvSpPr>
            <a:spLocks noChangeShapeType="1"/>
          </p:cNvSpPr>
          <p:nvPr/>
        </p:nvSpPr>
        <p:spPr bwMode="auto">
          <a:xfrm flipH="1">
            <a:off x="762000" y="3344863"/>
            <a:ext cx="714375" cy="714375"/>
          </a:xfrm>
          <a:prstGeom prst="line">
            <a:avLst/>
          </a:prstGeom>
          <a:noFill/>
          <a:ln w="28575">
            <a:solidFill>
              <a:schemeClr val="bg2"/>
            </a:solidFill>
            <a:round/>
            <a:headEnd/>
            <a:tailEnd/>
          </a:ln>
        </p:spPr>
        <p:txBody>
          <a:bodyPr/>
          <a:lstStyle/>
          <a:p>
            <a:endParaRPr lang="ko-KR" altLang="en-US"/>
          </a:p>
        </p:txBody>
      </p:sp>
      <p:sp>
        <p:nvSpPr>
          <p:cNvPr id="374786" name="Line 16"/>
          <p:cNvSpPr>
            <a:spLocks noChangeShapeType="1"/>
          </p:cNvSpPr>
          <p:nvPr/>
        </p:nvSpPr>
        <p:spPr bwMode="auto">
          <a:xfrm>
            <a:off x="1476375" y="3273425"/>
            <a:ext cx="857250" cy="928688"/>
          </a:xfrm>
          <a:prstGeom prst="line">
            <a:avLst/>
          </a:prstGeom>
          <a:noFill/>
          <a:ln w="28575">
            <a:solidFill>
              <a:schemeClr val="bg2"/>
            </a:solidFill>
            <a:round/>
            <a:headEnd/>
            <a:tailEnd/>
          </a:ln>
        </p:spPr>
        <p:txBody>
          <a:bodyPr/>
          <a:lstStyle/>
          <a:p>
            <a:endParaRPr lang="ko-KR" altLang="en-US"/>
          </a:p>
        </p:txBody>
      </p:sp>
      <p:pic>
        <p:nvPicPr>
          <p:cNvPr id="374787" name="Picture 2" descr="Korea_map"/>
          <p:cNvPicPr>
            <a:picLocks noChangeAspect="1" noChangeArrowheads="1"/>
          </p:cNvPicPr>
          <p:nvPr/>
        </p:nvPicPr>
        <p:blipFill>
          <a:blip r:embed="rId2"/>
          <a:srcRect/>
          <a:stretch>
            <a:fillRect/>
          </a:stretch>
        </p:blipFill>
        <p:spPr bwMode="auto">
          <a:xfrm>
            <a:off x="5695950" y="1598613"/>
            <a:ext cx="1771650" cy="3246437"/>
          </a:xfrm>
          <a:prstGeom prst="rect">
            <a:avLst/>
          </a:prstGeom>
          <a:noFill/>
          <a:ln w="9525">
            <a:noFill/>
            <a:miter lim="800000"/>
            <a:headEnd/>
            <a:tailEnd/>
          </a:ln>
        </p:spPr>
      </p:pic>
      <p:sp>
        <p:nvSpPr>
          <p:cNvPr id="374788" name="Text Box 3"/>
          <p:cNvSpPr txBox="1">
            <a:spLocks noChangeArrowheads="1"/>
          </p:cNvSpPr>
          <p:nvPr/>
        </p:nvSpPr>
        <p:spPr bwMode="auto">
          <a:xfrm>
            <a:off x="539750" y="476250"/>
            <a:ext cx="47069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２．祭物国家 </a:t>
            </a:r>
            <a:r>
              <a:rPr lang="ja-JP" altLang="en-US" sz="2200">
                <a:solidFill>
                  <a:schemeClr val="bg2"/>
                </a:solidFill>
                <a:latin typeface="ＭＳ Ｐゴシック" pitchFamily="34" charset="-128"/>
              </a:rPr>
              <a:t>（神とサタンの一線）</a:t>
            </a:r>
          </a:p>
        </p:txBody>
      </p:sp>
      <p:sp>
        <p:nvSpPr>
          <p:cNvPr id="374789" name="Text Box 4"/>
          <p:cNvSpPr txBox="1">
            <a:spLocks noChangeArrowheads="1"/>
          </p:cNvSpPr>
          <p:nvPr/>
        </p:nvSpPr>
        <p:spPr bwMode="auto">
          <a:xfrm>
            <a:off x="7451725" y="2420938"/>
            <a:ext cx="1166813" cy="549275"/>
          </a:xfrm>
          <a:prstGeom prst="rect">
            <a:avLst/>
          </a:prstGeom>
          <a:noFill/>
          <a:ln w="9525">
            <a:noFill/>
            <a:miter lim="800000"/>
            <a:headEnd/>
            <a:tailEnd/>
          </a:ln>
        </p:spPr>
        <p:txBody>
          <a:bodyPr>
            <a:spAutoFit/>
          </a:bodyPr>
          <a:lstStyle/>
          <a:p>
            <a:pPr algn="ctr" latinLnBrk="0"/>
            <a:r>
              <a:rPr lang="ja-JP" altLang="en-US" sz="1600">
                <a:solidFill>
                  <a:schemeClr val="hlink"/>
                </a:solidFill>
                <a:latin typeface="ＭＳ Ｐゴシック" pitchFamily="34" charset="-128"/>
              </a:rPr>
              <a:t>金日成</a:t>
            </a:r>
            <a:endParaRPr lang="ja-JP" altLang="ko-KR" sz="1600">
              <a:solidFill>
                <a:schemeClr val="hlink"/>
              </a:solidFill>
              <a:latin typeface="ＭＳ Ｐゴシック" pitchFamily="34" charset="-128"/>
            </a:endParaRPr>
          </a:p>
          <a:p>
            <a:pPr algn="ctr" latinLnBrk="0"/>
            <a:r>
              <a:rPr lang="ja-JP" altLang="en-US" sz="1400">
                <a:solidFill>
                  <a:schemeClr val="hlink"/>
                </a:solidFill>
                <a:latin typeface="ＭＳ Ｐゴシック" pitchFamily="34" charset="-128"/>
              </a:rPr>
              <a:t>（カイン的父）</a:t>
            </a:r>
          </a:p>
        </p:txBody>
      </p:sp>
      <p:sp>
        <p:nvSpPr>
          <p:cNvPr id="374790" name="Text Box 5"/>
          <p:cNvSpPr txBox="1">
            <a:spLocks noChangeArrowheads="1"/>
          </p:cNvSpPr>
          <p:nvPr/>
        </p:nvSpPr>
        <p:spPr bwMode="auto">
          <a:xfrm>
            <a:off x="7451725" y="3573463"/>
            <a:ext cx="1208088"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真の</a:t>
            </a:r>
            <a:r>
              <a:rPr lang="ko-KR" altLang="en-US" sz="1600">
                <a:solidFill>
                  <a:schemeClr val="bg2"/>
                </a:solidFill>
                <a:latin typeface="ＭＳ Ｐゴシック" pitchFamily="34" charset="-128"/>
              </a:rPr>
              <a:t>父母</a:t>
            </a:r>
            <a:r>
              <a:rPr lang="ja-JP" altLang="en-US" sz="1600">
                <a:solidFill>
                  <a:schemeClr val="bg2"/>
                </a:solidFill>
                <a:latin typeface="ＭＳ Ｐゴシック" pitchFamily="34" charset="-128"/>
              </a:rPr>
              <a:t>様</a:t>
            </a:r>
          </a:p>
        </p:txBody>
      </p:sp>
      <p:sp>
        <p:nvSpPr>
          <p:cNvPr id="374791" name="Text Box 6"/>
          <p:cNvSpPr txBox="1">
            <a:spLocks noChangeArrowheads="1"/>
          </p:cNvSpPr>
          <p:nvPr/>
        </p:nvSpPr>
        <p:spPr bwMode="auto">
          <a:xfrm>
            <a:off x="7451725" y="2997200"/>
            <a:ext cx="993775" cy="581025"/>
          </a:xfrm>
          <a:prstGeom prst="rect">
            <a:avLst/>
          </a:prstGeom>
          <a:noFill/>
          <a:ln w="9525">
            <a:noFill/>
            <a:miter lim="800000"/>
            <a:headEnd/>
            <a:tailEnd/>
          </a:ln>
        </p:spPr>
        <p:txBody>
          <a:bodyPr wrap="none">
            <a:spAutoFit/>
          </a:bodyPr>
          <a:lstStyle/>
          <a:p>
            <a:pPr latinLnBrk="0"/>
            <a:r>
              <a:rPr lang="en-US" altLang="ko-KR" sz="1600">
                <a:solidFill>
                  <a:schemeClr val="bg2"/>
                </a:solidFill>
                <a:latin typeface="ＭＳ Ｐゴシック" pitchFamily="34" charset="-128"/>
              </a:rPr>
              <a:t>1 2 3 4 5</a:t>
            </a:r>
          </a:p>
          <a:p>
            <a:pPr latinLnBrk="0"/>
            <a:r>
              <a:rPr lang="en-US" altLang="ko-KR" sz="1600">
                <a:solidFill>
                  <a:schemeClr val="bg2"/>
                </a:solidFill>
                <a:latin typeface="ＭＳ Ｐゴシック" pitchFamily="34" charset="-128"/>
              </a:rPr>
              <a:t>6 7 8 910</a:t>
            </a:r>
            <a:endParaRPr lang="en-US" altLang="ja-JP" sz="1600">
              <a:solidFill>
                <a:schemeClr val="bg2"/>
              </a:solidFill>
              <a:latin typeface="ＭＳ Ｐゴシック" pitchFamily="34" charset="-128"/>
            </a:endParaRPr>
          </a:p>
        </p:txBody>
      </p:sp>
      <p:sp>
        <p:nvSpPr>
          <p:cNvPr id="374792" name="Text Box 7"/>
          <p:cNvSpPr txBox="1">
            <a:spLocks noChangeArrowheads="1"/>
          </p:cNvSpPr>
          <p:nvPr/>
        </p:nvSpPr>
        <p:spPr bwMode="auto">
          <a:xfrm>
            <a:off x="5957888" y="2935288"/>
            <a:ext cx="982662" cy="366712"/>
          </a:xfrm>
          <a:prstGeom prst="rect">
            <a:avLst/>
          </a:prstGeom>
          <a:noFill/>
          <a:ln w="9525">
            <a:noFill/>
            <a:miter lim="800000"/>
            <a:headEnd/>
            <a:tailEnd/>
          </a:ln>
        </p:spPr>
        <p:txBody>
          <a:bodyPr>
            <a:spAutoFit/>
          </a:bodyPr>
          <a:lstStyle/>
          <a:p>
            <a:pPr latinLnBrk="0"/>
            <a:r>
              <a:rPr lang="ja-JP" altLang="en-US" sz="1800">
                <a:solidFill>
                  <a:srgbClr val="FF0066"/>
                </a:solidFill>
                <a:latin typeface="ＭＳ Ｐゴシック" pitchFamily="34" charset="-128"/>
              </a:rPr>
              <a:t>板門店</a:t>
            </a:r>
          </a:p>
        </p:txBody>
      </p:sp>
      <p:sp>
        <p:nvSpPr>
          <p:cNvPr id="374793" name="Oval 14"/>
          <p:cNvSpPr>
            <a:spLocks noChangeArrowheads="1"/>
          </p:cNvSpPr>
          <p:nvPr/>
        </p:nvSpPr>
        <p:spPr bwMode="auto">
          <a:xfrm>
            <a:off x="1947863" y="3783013"/>
            <a:ext cx="638175" cy="6096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アベル</a:t>
            </a:r>
          </a:p>
        </p:txBody>
      </p:sp>
      <p:sp>
        <p:nvSpPr>
          <p:cNvPr id="374794" name="Text Box 17"/>
          <p:cNvSpPr txBox="1">
            <a:spLocks noChangeArrowheads="1"/>
          </p:cNvSpPr>
          <p:nvPr/>
        </p:nvSpPr>
        <p:spPr bwMode="auto">
          <a:xfrm>
            <a:off x="2538413" y="2254250"/>
            <a:ext cx="117475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人生観 ⇒</a:t>
            </a:r>
          </a:p>
        </p:txBody>
      </p:sp>
      <p:sp>
        <p:nvSpPr>
          <p:cNvPr id="374795" name="Text Box 18"/>
          <p:cNvSpPr txBox="1">
            <a:spLocks noChangeArrowheads="1"/>
          </p:cNvSpPr>
          <p:nvPr/>
        </p:nvSpPr>
        <p:spPr bwMode="auto">
          <a:xfrm>
            <a:off x="2543175" y="3900488"/>
            <a:ext cx="117475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人生観 ⇒</a:t>
            </a:r>
          </a:p>
        </p:txBody>
      </p:sp>
      <p:sp>
        <p:nvSpPr>
          <p:cNvPr id="374796" name="Text Box 19"/>
          <p:cNvSpPr txBox="1">
            <a:spLocks noChangeArrowheads="1"/>
          </p:cNvSpPr>
          <p:nvPr/>
        </p:nvSpPr>
        <p:spPr bwMode="auto">
          <a:xfrm>
            <a:off x="4906963" y="2159000"/>
            <a:ext cx="969962" cy="611188"/>
          </a:xfrm>
          <a:prstGeom prst="rect">
            <a:avLst/>
          </a:prstGeom>
          <a:noFill/>
          <a:ln w="9525">
            <a:noFill/>
            <a:miter lim="800000"/>
            <a:headEnd/>
            <a:tailEnd/>
          </a:ln>
        </p:spPr>
        <p:txBody>
          <a:bodyPr wrap="none">
            <a:spAutoFit/>
          </a:bodyPr>
          <a:lstStyle/>
          <a:p>
            <a:pPr algn="ctr" latinLnBrk="0"/>
            <a:r>
              <a:rPr lang="ja-JP" altLang="en-US" sz="1800">
                <a:solidFill>
                  <a:srgbClr val="D55000"/>
                </a:solidFill>
                <a:latin typeface="ＭＳ Ｐゴシック" pitchFamily="34" charset="-128"/>
              </a:rPr>
              <a:t>共産</a:t>
            </a:r>
            <a:endParaRPr lang="en-US" altLang="ja-JP" sz="1800">
              <a:solidFill>
                <a:srgbClr val="D55000"/>
              </a:solidFill>
              <a:latin typeface="ＭＳ Ｐゴシック" pitchFamily="34" charset="-128"/>
            </a:endParaRPr>
          </a:p>
          <a:p>
            <a:pPr algn="ctr" latinLnBrk="0"/>
            <a:r>
              <a:rPr lang="ja-JP" altLang="en-US" sz="1600">
                <a:solidFill>
                  <a:schemeClr val="bg2"/>
                </a:solidFill>
                <a:latin typeface="ＭＳ Ｐゴシック" pitchFamily="34" charset="-128"/>
              </a:rPr>
              <a:t>（エサウ）</a:t>
            </a:r>
          </a:p>
        </p:txBody>
      </p:sp>
      <p:sp>
        <p:nvSpPr>
          <p:cNvPr id="374797" name="Text Box 20"/>
          <p:cNvSpPr txBox="1">
            <a:spLocks noChangeArrowheads="1"/>
          </p:cNvSpPr>
          <p:nvPr/>
        </p:nvSpPr>
        <p:spPr bwMode="auto">
          <a:xfrm>
            <a:off x="4905375" y="3773488"/>
            <a:ext cx="935038" cy="611187"/>
          </a:xfrm>
          <a:prstGeom prst="rect">
            <a:avLst/>
          </a:prstGeom>
          <a:noFill/>
          <a:ln w="9525">
            <a:noFill/>
            <a:miter lim="800000"/>
            <a:headEnd/>
            <a:tailEnd/>
          </a:ln>
        </p:spPr>
        <p:txBody>
          <a:bodyPr wrap="none">
            <a:spAutoFit/>
          </a:bodyPr>
          <a:lstStyle/>
          <a:p>
            <a:pPr algn="ctr" latinLnBrk="0"/>
            <a:r>
              <a:rPr lang="ja-JP" altLang="en-US" sz="1800">
                <a:solidFill>
                  <a:srgbClr val="D55000"/>
                </a:solidFill>
                <a:latin typeface="ＭＳ Ｐゴシック" pitchFamily="34" charset="-128"/>
              </a:rPr>
              <a:t>民主</a:t>
            </a:r>
            <a:endParaRPr lang="en-US" altLang="ja-JP" sz="1800">
              <a:solidFill>
                <a:srgbClr val="D55000"/>
              </a:solidFill>
              <a:latin typeface="ＭＳ Ｐゴシック" pitchFamily="34" charset="-128"/>
            </a:endParaRPr>
          </a:p>
          <a:p>
            <a:pPr algn="ctr" latinLnBrk="0"/>
            <a:r>
              <a:rPr lang="ja-JP" altLang="en-US" sz="1600">
                <a:solidFill>
                  <a:schemeClr val="bg2"/>
                </a:solidFill>
                <a:latin typeface="ＭＳ Ｐゴシック" pitchFamily="34" charset="-128"/>
              </a:rPr>
              <a:t>（ヤコブ）</a:t>
            </a:r>
          </a:p>
        </p:txBody>
      </p:sp>
      <p:sp>
        <p:nvSpPr>
          <p:cNvPr id="374798" name="Line 24"/>
          <p:cNvSpPr>
            <a:spLocks noChangeShapeType="1"/>
          </p:cNvSpPr>
          <p:nvPr/>
        </p:nvSpPr>
        <p:spPr bwMode="auto">
          <a:xfrm flipH="1">
            <a:off x="1976438" y="3773488"/>
            <a:ext cx="614362" cy="642937"/>
          </a:xfrm>
          <a:prstGeom prst="line">
            <a:avLst/>
          </a:prstGeom>
          <a:noFill/>
          <a:ln w="28575">
            <a:solidFill>
              <a:schemeClr val="hlink"/>
            </a:solidFill>
            <a:round/>
            <a:headEnd/>
            <a:tailEnd/>
          </a:ln>
        </p:spPr>
        <p:txBody>
          <a:bodyPr/>
          <a:lstStyle/>
          <a:p>
            <a:endParaRPr lang="ko-KR" altLang="en-US"/>
          </a:p>
        </p:txBody>
      </p:sp>
      <p:sp>
        <p:nvSpPr>
          <p:cNvPr id="374799" name="Line 25"/>
          <p:cNvSpPr>
            <a:spLocks noChangeShapeType="1"/>
          </p:cNvSpPr>
          <p:nvPr/>
        </p:nvSpPr>
        <p:spPr bwMode="auto">
          <a:xfrm>
            <a:off x="1976438" y="3773488"/>
            <a:ext cx="571500" cy="642937"/>
          </a:xfrm>
          <a:prstGeom prst="line">
            <a:avLst/>
          </a:prstGeom>
          <a:noFill/>
          <a:ln w="28575">
            <a:solidFill>
              <a:schemeClr val="hlink"/>
            </a:solidFill>
            <a:round/>
            <a:headEnd/>
            <a:tailEnd/>
          </a:ln>
        </p:spPr>
        <p:txBody>
          <a:bodyPr/>
          <a:lstStyle/>
          <a:p>
            <a:endParaRPr lang="ko-KR" altLang="en-US"/>
          </a:p>
        </p:txBody>
      </p:sp>
      <p:sp>
        <p:nvSpPr>
          <p:cNvPr id="374800" name="Oval 26"/>
          <p:cNvSpPr>
            <a:spLocks noChangeArrowheads="1"/>
          </p:cNvSpPr>
          <p:nvPr/>
        </p:nvSpPr>
        <p:spPr bwMode="auto">
          <a:xfrm>
            <a:off x="3638550" y="2316163"/>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カ</a:t>
            </a:r>
          </a:p>
        </p:txBody>
      </p:sp>
      <p:sp>
        <p:nvSpPr>
          <p:cNvPr id="374801" name="AutoShape 28"/>
          <p:cNvSpPr>
            <a:spLocks noChangeArrowheads="1"/>
          </p:cNvSpPr>
          <p:nvPr/>
        </p:nvSpPr>
        <p:spPr bwMode="auto">
          <a:xfrm>
            <a:off x="4467225" y="2058988"/>
            <a:ext cx="533400" cy="8382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無神</a:t>
            </a:r>
          </a:p>
          <a:p>
            <a:pPr algn="ctr" latinLnBrk="0"/>
            <a:r>
              <a:rPr lang="ja-JP" altLang="en-US" sz="1600">
                <a:solidFill>
                  <a:schemeClr val="bg2"/>
                </a:solidFill>
                <a:latin typeface="ＭＳ Ｐゴシック" pitchFamily="34" charset="-128"/>
              </a:rPr>
              <a:t>唯物</a:t>
            </a:r>
            <a:endParaRPr lang="ko-KR" altLang="en-US" sz="1600">
              <a:solidFill>
                <a:schemeClr val="bg2"/>
              </a:solidFill>
              <a:latin typeface="ＭＳ Ｐゴシック" pitchFamily="34" charset="-128"/>
            </a:endParaRPr>
          </a:p>
          <a:p>
            <a:pPr algn="ctr" latinLnBrk="0"/>
            <a:r>
              <a:rPr lang="ja-JP" altLang="en-US" sz="1600">
                <a:solidFill>
                  <a:schemeClr val="bg2"/>
                </a:solidFill>
                <a:latin typeface="ＭＳ Ｐゴシック" pitchFamily="34" charset="-128"/>
              </a:rPr>
              <a:t>進化</a:t>
            </a:r>
          </a:p>
        </p:txBody>
      </p:sp>
      <p:sp>
        <p:nvSpPr>
          <p:cNvPr id="374802" name="AutoShape 29"/>
          <p:cNvSpPr>
            <a:spLocks noChangeArrowheads="1"/>
          </p:cNvSpPr>
          <p:nvPr/>
        </p:nvSpPr>
        <p:spPr bwMode="auto">
          <a:xfrm>
            <a:off x="4467225" y="3683000"/>
            <a:ext cx="533400" cy="8382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有神</a:t>
            </a:r>
          </a:p>
          <a:p>
            <a:pPr algn="ctr" latinLnBrk="0"/>
            <a:r>
              <a:rPr lang="ja-JP" altLang="en-US" sz="1600">
                <a:solidFill>
                  <a:schemeClr val="bg2"/>
                </a:solidFill>
                <a:latin typeface="ＭＳ Ｐゴシック" pitchFamily="34" charset="-128"/>
              </a:rPr>
              <a:t>唯心</a:t>
            </a:r>
            <a:endParaRPr lang="ko-KR" altLang="en-US" sz="1600">
              <a:solidFill>
                <a:schemeClr val="bg2"/>
              </a:solidFill>
              <a:latin typeface="ＭＳ Ｐゴシック" pitchFamily="34" charset="-128"/>
            </a:endParaRPr>
          </a:p>
          <a:p>
            <a:pPr algn="ctr" latinLnBrk="0"/>
            <a:r>
              <a:rPr lang="ja-JP" altLang="en-US" sz="1600">
                <a:solidFill>
                  <a:schemeClr val="bg2"/>
                </a:solidFill>
                <a:latin typeface="ＭＳ Ｐゴシック" pitchFamily="34" charset="-128"/>
              </a:rPr>
              <a:t>創造</a:t>
            </a:r>
          </a:p>
        </p:txBody>
      </p:sp>
      <p:sp>
        <p:nvSpPr>
          <p:cNvPr id="374803" name="AutoShape 30"/>
          <p:cNvSpPr>
            <a:spLocks noChangeArrowheads="1"/>
          </p:cNvSpPr>
          <p:nvPr/>
        </p:nvSpPr>
        <p:spPr bwMode="auto">
          <a:xfrm rot="-2005067">
            <a:off x="5538788" y="3579813"/>
            <a:ext cx="490537" cy="161925"/>
          </a:xfrm>
          <a:prstGeom prst="rightArrow">
            <a:avLst>
              <a:gd name="adj1" fmla="val 50000"/>
              <a:gd name="adj2" fmla="val 100616"/>
            </a:avLst>
          </a:prstGeom>
          <a:solidFill>
            <a:schemeClr val="bg1"/>
          </a:solidFill>
          <a:ln w="9525">
            <a:solidFill>
              <a:schemeClr val="bg2"/>
            </a:solidFill>
            <a:miter lim="800000"/>
            <a:headEnd/>
            <a:tailEnd/>
          </a:ln>
        </p:spPr>
        <p:txBody>
          <a:bodyPr wrap="none" anchor="ctr"/>
          <a:lstStyle/>
          <a:p>
            <a:pPr latinLnBrk="0"/>
            <a:endParaRPr lang="ja-JP" altLang="en-US"/>
          </a:p>
        </p:txBody>
      </p:sp>
      <p:sp>
        <p:nvSpPr>
          <p:cNvPr id="374804" name="AutoShape 31"/>
          <p:cNvSpPr>
            <a:spLocks noChangeArrowheads="1"/>
          </p:cNvSpPr>
          <p:nvPr/>
        </p:nvSpPr>
        <p:spPr bwMode="auto">
          <a:xfrm rot="2185828">
            <a:off x="5551488" y="2841625"/>
            <a:ext cx="485775" cy="174625"/>
          </a:xfrm>
          <a:prstGeom prst="rightArrow">
            <a:avLst>
              <a:gd name="adj1" fmla="val 50000"/>
              <a:gd name="adj2" fmla="val 100055"/>
            </a:avLst>
          </a:prstGeom>
          <a:solidFill>
            <a:srgbClr val="FF0066"/>
          </a:solidFill>
          <a:ln w="9525">
            <a:solidFill>
              <a:schemeClr val="bg2"/>
            </a:solidFill>
            <a:miter lim="800000"/>
            <a:headEnd/>
            <a:tailEnd/>
          </a:ln>
        </p:spPr>
        <p:txBody>
          <a:bodyPr wrap="none" anchor="ctr"/>
          <a:lstStyle/>
          <a:p>
            <a:pPr latinLnBrk="0"/>
            <a:endParaRPr lang="ja-JP" altLang="en-US"/>
          </a:p>
        </p:txBody>
      </p:sp>
      <p:sp>
        <p:nvSpPr>
          <p:cNvPr id="374805" name="Text Box 32"/>
          <p:cNvSpPr txBox="1">
            <a:spLocks noChangeArrowheads="1"/>
          </p:cNvSpPr>
          <p:nvPr/>
        </p:nvSpPr>
        <p:spPr bwMode="auto">
          <a:xfrm>
            <a:off x="4375150" y="1754188"/>
            <a:ext cx="717550" cy="304800"/>
          </a:xfrm>
          <a:prstGeom prst="rect">
            <a:avLst/>
          </a:prstGeom>
          <a:noFill/>
          <a:ln w="9525">
            <a:noFill/>
            <a:miter lim="800000"/>
            <a:headEnd/>
            <a:tailEnd/>
          </a:ln>
        </p:spPr>
        <p:txBody>
          <a:bodyPr wrap="none">
            <a:spAutoFit/>
          </a:bodyPr>
          <a:lstStyle/>
          <a:p>
            <a:pPr latinLnBrk="0"/>
            <a:r>
              <a:rPr lang="en-US" altLang="ja-JP" sz="1400">
                <a:solidFill>
                  <a:schemeClr val="bg2"/>
                </a:solidFill>
                <a:latin typeface="ＭＳ Ｐゴシック" pitchFamily="34" charset="-128"/>
              </a:rPr>
              <a:t>1789</a:t>
            </a:r>
            <a:r>
              <a:rPr lang="ja-JP" altLang="en-US" sz="1400">
                <a:solidFill>
                  <a:schemeClr val="bg2"/>
                </a:solidFill>
                <a:latin typeface="ＭＳ Ｐゴシック" pitchFamily="34" charset="-128"/>
              </a:rPr>
              <a:t>年</a:t>
            </a:r>
          </a:p>
        </p:txBody>
      </p:sp>
      <p:sp>
        <p:nvSpPr>
          <p:cNvPr id="374806" name="AutoShape 33"/>
          <p:cNvSpPr>
            <a:spLocks noChangeArrowheads="1"/>
          </p:cNvSpPr>
          <p:nvPr/>
        </p:nvSpPr>
        <p:spPr bwMode="auto">
          <a:xfrm>
            <a:off x="7451725" y="1557338"/>
            <a:ext cx="1219200" cy="838200"/>
          </a:xfrm>
          <a:prstGeom prst="roundRect">
            <a:avLst>
              <a:gd name="adj" fmla="val 16667"/>
            </a:avLst>
          </a:prstGeom>
          <a:noFill/>
          <a:ln w="9525">
            <a:solidFill>
              <a:schemeClr val="hlink"/>
            </a:solidFill>
            <a:round/>
            <a:headEnd/>
            <a:tailEnd/>
          </a:ln>
        </p:spPr>
        <p:txBody>
          <a:bodyPr wrap="none" anchor="ctr"/>
          <a:lstStyle/>
          <a:p>
            <a:pPr algn="ctr" latinLnBrk="0">
              <a:lnSpc>
                <a:spcPct val="114000"/>
              </a:lnSpc>
            </a:pPr>
            <a:r>
              <a:rPr lang="ja-JP" altLang="en-US" sz="1400">
                <a:solidFill>
                  <a:schemeClr val="bg2"/>
                </a:solidFill>
                <a:latin typeface="ＭＳ Ｐゴシック" pitchFamily="34" charset="-128"/>
              </a:rPr>
              <a:t>唯一思想</a:t>
            </a:r>
          </a:p>
          <a:p>
            <a:pPr algn="ctr" latinLnBrk="0">
              <a:lnSpc>
                <a:spcPct val="114000"/>
              </a:lnSpc>
            </a:pPr>
            <a:r>
              <a:rPr lang="ja-JP" altLang="en-US" sz="1400">
                <a:solidFill>
                  <a:schemeClr val="bg2"/>
                </a:solidFill>
                <a:latin typeface="ＭＳ Ｐゴシック" pitchFamily="34" charset="-128"/>
              </a:rPr>
              <a:t>人間中心思想</a:t>
            </a:r>
          </a:p>
          <a:p>
            <a:pPr algn="ctr" latinLnBrk="0">
              <a:lnSpc>
                <a:spcPct val="114000"/>
              </a:lnSpc>
            </a:pPr>
            <a:r>
              <a:rPr lang="ja-JP" altLang="en-US" sz="1400">
                <a:solidFill>
                  <a:schemeClr val="bg2"/>
                </a:solidFill>
                <a:latin typeface="ＭＳ Ｐゴシック" pitchFamily="34" charset="-128"/>
              </a:rPr>
              <a:t>主体思想</a:t>
            </a:r>
          </a:p>
        </p:txBody>
      </p:sp>
      <p:sp>
        <p:nvSpPr>
          <p:cNvPr id="374807" name="AutoShape 34"/>
          <p:cNvSpPr>
            <a:spLocks noChangeArrowheads="1"/>
          </p:cNvSpPr>
          <p:nvPr/>
        </p:nvSpPr>
        <p:spPr bwMode="auto">
          <a:xfrm>
            <a:off x="7534275" y="3860800"/>
            <a:ext cx="1214438" cy="1066800"/>
          </a:xfrm>
          <a:prstGeom prst="roundRect">
            <a:avLst>
              <a:gd name="adj" fmla="val 16667"/>
            </a:avLst>
          </a:prstGeom>
          <a:noFill/>
          <a:ln w="9525">
            <a:solidFill>
              <a:schemeClr val="bg2"/>
            </a:solidFill>
            <a:round/>
            <a:headEnd/>
            <a:tailEnd/>
          </a:ln>
        </p:spPr>
        <p:txBody>
          <a:bodyPr wrap="none" anchor="ctr"/>
          <a:lstStyle/>
          <a:p>
            <a:pPr algn="ctr" latinLnBrk="0">
              <a:lnSpc>
                <a:spcPct val="114000"/>
              </a:lnSpc>
            </a:pPr>
            <a:r>
              <a:rPr lang="ja-JP" altLang="en-US" sz="1400">
                <a:solidFill>
                  <a:schemeClr val="bg2"/>
                </a:solidFill>
                <a:latin typeface="ＭＳ Ｐゴシック" pitchFamily="34" charset="-128"/>
              </a:rPr>
              <a:t>唯一思想</a:t>
            </a:r>
          </a:p>
          <a:p>
            <a:pPr algn="ctr" latinLnBrk="0">
              <a:lnSpc>
                <a:spcPct val="114000"/>
              </a:lnSpc>
            </a:pPr>
            <a:r>
              <a:rPr lang="ja-JP" altLang="en-US" sz="1400">
                <a:solidFill>
                  <a:schemeClr val="bg2"/>
                </a:solidFill>
                <a:latin typeface="ＭＳ Ｐゴシック" pitchFamily="34" charset="-128"/>
              </a:rPr>
              <a:t>　　　中心思想</a:t>
            </a:r>
          </a:p>
          <a:p>
            <a:pPr algn="ctr" latinLnBrk="0">
              <a:lnSpc>
                <a:spcPct val="114000"/>
              </a:lnSpc>
            </a:pPr>
            <a:r>
              <a:rPr lang="ja-JP" altLang="en-US" sz="1400">
                <a:solidFill>
                  <a:schemeClr val="bg2"/>
                </a:solidFill>
                <a:latin typeface="ＭＳ Ｐゴシック" pitchFamily="34" charset="-128"/>
              </a:rPr>
              <a:t>主体思想</a:t>
            </a:r>
          </a:p>
          <a:p>
            <a:pPr algn="ctr" latinLnBrk="0">
              <a:lnSpc>
                <a:spcPct val="114000"/>
              </a:lnSpc>
            </a:pPr>
            <a:r>
              <a:rPr lang="ja-JP" altLang="en-US" sz="1400">
                <a:solidFill>
                  <a:schemeClr val="bg2"/>
                </a:solidFill>
                <a:latin typeface="ＭＳ Ｐゴシック" pitchFamily="34" charset="-128"/>
              </a:rPr>
              <a:t>頭翼思想</a:t>
            </a:r>
          </a:p>
        </p:txBody>
      </p:sp>
      <p:sp>
        <p:nvSpPr>
          <p:cNvPr id="385059" name="AutoShape 35"/>
          <p:cNvSpPr>
            <a:spLocks noChangeArrowheads="1"/>
          </p:cNvSpPr>
          <p:nvPr/>
        </p:nvSpPr>
        <p:spPr bwMode="auto">
          <a:xfrm>
            <a:off x="4067175" y="5157788"/>
            <a:ext cx="1524000" cy="381000"/>
          </a:xfrm>
          <a:prstGeom prst="roundRect">
            <a:avLst>
              <a:gd name="adj" fmla="val 16667"/>
            </a:avLst>
          </a:prstGeom>
          <a:solidFill>
            <a:schemeClr val="bg2">
              <a:lumMod val="50000"/>
              <a:lumOff val="50000"/>
            </a:schemeClr>
          </a:solidFill>
          <a:ln w="9525">
            <a:solidFill>
              <a:schemeClr val="bg2"/>
            </a:solidFill>
            <a:round/>
            <a:headEnd/>
            <a:tailEnd/>
          </a:ln>
        </p:spPr>
        <p:txBody>
          <a:bodyPr wrap="none" anchor="ctr"/>
          <a:lstStyle/>
          <a:p>
            <a:pPr algn="ctr" latinLnBrk="0">
              <a:defRPr/>
            </a:pPr>
            <a:r>
              <a:rPr lang="ja-JP" altLang="en-US" sz="2000">
                <a:solidFill>
                  <a:schemeClr val="tx2"/>
                </a:solidFill>
                <a:latin typeface="ＭＳ Ｐゴシック" pitchFamily="34" charset="-128"/>
              </a:rPr>
              <a:t>兄弟主義</a:t>
            </a:r>
          </a:p>
        </p:txBody>
      </p:sp>
      <p:sp>
        <p:nvSpPr>
          <p:cNvPr id="385060" name="AutoShape 36"/>
          <p:cNvSpPr>
            <a:spLocks noChangeArrowheads="1"/>
          </p:cNvSpPr>
          <p:nvPr/>
        </p:nvSpPr>
        <p:spPr bwMode="auto">
          <a:xfrm>
            <a:off x="7440613" y="5157788"/>
            <a:ext cx="1524000" cy="3810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defRPr/>
            </a:pPr>
            <a:r>
              <a:rPr lang="ja-JP" altLang="en-US" sz="2000">
                <a:solidFill>
                  <a:schemeClr val="tx2"/>
                </a:solidFill>
                <a:latin typeface="ＭＳ Ｐゴシック" pitchFamily="34" charset="-128"/>
              </a:rPr>
              <a:t>天父主義</a:t>
            </a:r>
          </a:p>
        </p:txBody>
      </p:sp>
      <p:sp>
        <p:nvSpPr>
          <p:cNvPr id="374810" name="Oval 37"/>
          <p:cNvSpPr>
            <a:spLocks noChangeArrowheads="1"/>
          </p:cNvSpPr>
          <p:nvPr/>
        </p:nvSpPr>
        <p:spPr bwMode="auto">
          <a:xfrm>
            <a:off x="7667625" y="4149725"/>
            <a:ext cx="287338" cy="287338"/>
          </a:xfrm>
          <a:prstGeom prst="ellipse">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神</a:t>
            </a:r>
            <a:endParaRPr lang="ko-KR" altLang="en-US" sz="1400">
              <a:solidFill>
                <a:schemeClr val="bg2"/>
              </a:solidFill>
              <a:latin typeface="ＭＳ Ｐゴシック" pitchFamily="34" charset="-128"/>
            </a:endParaRPr>
          </a:p>
        </p:txBody>
      </p:sp>
      <p:sp>
        <p:nvSpPr>
          <p:cNvPr id="374811" name="Line 38"/>
          <p:cNvSpPr>
            <a:spLocks noChangeShapeType="1"/>
          </p:cNvSpPr>
          <p:nvPr/>
        </p:nvSpPr>
        <p:spPr bwMode="auto">
          <a:xfrm>
            <a:off x="1004888" y="2468563"/>
            <a:ext cx="935037" cy="0"/>
          </a:xfrm>
          <a:prstGeom prst="line">
            <a:avLst/>
          </a:prstGeom>
          <a:noFill/>
          <a:ln w="28575" cap="rnd">
            <a:solidFill>
              <a:schemeClr val="bg2"/>
            </a:solidFill>
            <a:prstDash val="sysDot"/>
            <a:round/>
            <a:headEnd/>
            <a:tailEnd type="triangle" w="med" len="med"/>
          </a:ln>
        </p:spPr>
        <p:txBody>
          <a:bodyPr/>
          <a:lstStyle/>
          <a:p>
            <a:endParaRPr lang="ko-KR" altLang="en-US"/>
          </a:p>
        </p:txBody>
      </p:sp>
      <p:sp>
        <p:nvSpPr>
          <p:cNvPr id="374812" name="Line 39"/>
          <p:cNvSpPr>
            <a:spLocks noChangeShapeType="1"/>
          </p:cNvSpPr>
          <p:nvPr/>
        </p:nvSpPr>
        <p:spPr bwMode="auto">
          <a:xfrm>
            <a:off x="1004888" y="4125913"/>
            <a:ext cx="935037" cy="0"/>
          </a:xfrm>
          <a:prstGeom prst="line">
            <a:avLst/>
          </a:prstGeom>
          <a:noFill/>
          <a:ln w="28575" cap="rnd">
            <a:solidFill>
              <a:schemeClr val="bg2"/>
            </a:solidFill>
            <a:prstDash val="sysDot"/>
            <a:round/>
            <a:headEnd/>
            <a:tailEnd type="triangle" w="med" len="med"/>
          </a:ln>
        </p:spPr>
        <p:txBody>
          <a:bodyPr/>
          <a:lstStyle/>
          <a:p>
            <a:endParaRPr lang="ko-KR" altLang="en-US"/>
          </a:p>
        </p:txBody>
      </p:sp>
      <p:sp>
        <p:nvSpPr>
          <p:cNvPr id="374813" name="Freeform 11"/>
          <p:cNvSpPr>
            <a:spLocks/>
          </p:cNvSpPr>
          <p:nvPr/>
        </p:nvSpPr>
        <p:spPr bwMode="auto">
          <a:xfrm>
            <a:off x="876300" y="2692400"/>
            <a:ext cx="385763" cy="366713"/>
          </a:xfrm>
          <a:custGeom>
            <a:avLst/>
            <a:gdLst>
              <a:gd name="T0" fmla="*/ 0 w 1002"/>
              <a:gd name="T1" fmla="*/ 0 h 1046"/>
              <a:gd name="T2" fmla="*/ 2147483647 w 1002"/>
              <a:gd name="T3" fmla="*/ 2147483647 h 1046"/>
              <a:gd name="T4" fmla="*/ 2147483647 w 1002"/>
              <a:gd name="T5" fmla="*/ 2147483647 h 1046"/>
              <a:gd name="T6" fmla="*/ 2147483647 w 1002"/>
              <a:gd name="T7" fmla="*/ 2147483647 h 1046"/>
              <a:gd name="T8" fmla="*/ 2147483647 w 1002"/>
              <a:gd name="T9" fmla="*/ 2147483647 h 1046"/>
              <a:gd name="T10" fmla="*/ 2147483647 w 1002"/>
              <a:gd name="T11" fmla="*/ 2147483647 h 1046"/>
              <a:gd name="T12" fmla="*/ 2147483647 w 1002"/>
              <a:gd name="T13" fmla="*/ 2147483647 h 1046"/>
              <a:gd name="T14" fmla="*/ 2147483647 w 1002"/>
              <a:gd name="T15" fmla="*/ 2147483647 h 1046"/>
              <a:gd name="T16" fmla="*/ 2147483647 w 1002"/>
              <a:gd name="T17" fmla="*/ 2147483647 h 1046"/>
              <a:gd name="T18" fmla="*/ 2147483647 w 1002"/>
              <a:gd name="T19" fmla="*/ 2147483647 h 1046"/>
              <a:gd name="T20" fmla="*/ 2147483647 w 1002"/>
              <a:gd name="T21" fmla="*/ 2147483647 h 1046"/>
              <a:gd name="T22" fmla="*/ 2147483647 w 1002"/>
              <a:gd name="T23" fmla="*/ 2147483647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2"/>
              <a:gd name="T37" fmla="*/ 0 h 1046"/>
              <a:gd name="T38" fmla="*/ 1002 w 1002"/>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2" h="1046">
                <a:moveTo>
                  <a:pt x="0" y="0"/>
                </a:moveTo>
                <a:cubicBezTo>
                  <a:pt x="9" y="9"/>
                  <a:pt x="14" y="23"/>
                  <a:pt x="26" y="26"/>
                </a:cubicBezTo>
                <a:cubicBezTo>
                  <a:pt x="95" y="44"/>
                  <a:pt x="182" y="15"/>
                  <a:pt x="236" y="61"/>
                </a:cubicBezTo>
                <a:cubicBezTo>
                  <a:pt x="268" y="88"/>
                  <a:pt x="218" y="142"/>
                  <a:pt x="209" y="183"/>
                </a:cubicBezTo>
                <a:cubicBezTo>
                  <a:pt x="218" y="203"/>
                  <a:pt x="215" y="235"/>
                  <a:pt x="236" y="244"/>
                </a:cubicBezTo>
                <a:cubicBezTo>
                  <a:pt x="293" y="268"/>
                  <a:pt x="379" y="224"/>
                  <a:pt x="419" y="271"/>
                </a:cubicBezTo>
                <a:cubicBezTo>
                  <a:pt x="453" y="311"/>
                  <a:pt x="402" y="376"/>
                  <a:pt x="393" y="428"/>
                </a:cubicBezTo>
                <a:cubicBezTo>
                  <a:pt x="402" y="448"/>
                  <a:pt x="400" y="478"/>
                  <a:pt x="419" y="489"/>
                </a:cubicBezTo>
                <a:cubicBezTo>
                  <a:pt x="455" y="510"/>
                  <a:pt x="501" y="505"/>
                  <a:pt x="541" y="515"/>
                </a:cubicBezTo>
                <a:cubicBezTo>
                  <a:pt x="582" y="525"/>
                  <a:pt x="622" y="538"/>
                  <a:pt x="663" y="550"/>
                </a:cubicBezTo>
                <a:cubicBezTo>
                  <a:pt x="601" y="1046"/>
                  <a:pt x="601" y="481"/>
                  <a:pt x="942" y="794"/>
                </a:cubicBezTo>
                <a:cubicBezTo>
                  <a:pt x="1002" y="849"/>
                  <a:pt x="942" y="957"/>
                  <a:pt x="942" y="1039"/>
                </a:cubicBezTo>
              </a:path>
            </a:pathLst>
          </a:custGeom>
          <a:noFill/>
          <a:ln w="28575">
            <a:solidFill>
              <a:schemeClr val="hlink"/>
            </a:solidFill>
            <a:round/>
            <a:headEnd/>
            <a:tailEnd type="arrow" w="med" len="med"/>
          </a:ln>
        </p:spPr>
        <p:txBody>
          <a:bodyPr/>
          <a:lstStyle/>
          <a:p>
            <a:endParaRPr lang="ko-KR" altLang="en-US"/>
          </a:p>
        </p:txBody>
      </p:sp>
      <p:sp>
        <p:nvSpPr>
          <p:cNvPr id="374814" name="Oval 10"/>
          <p:cNvSpPr>
            <a:spLocks noChangeArrowheads="1"/>
          </p:cNvSpPr>
          <p:nvPr/>
        </p:nvSpPr>
        <p:spPr bwMode="auto">
          <a:xfrm>
            <a:off x="419100" y="2163763"/>
            <a:ext cx="609600" cy="609600"/>
          </a:xfrm>
          <a:prstGeom prst="ellipse">
            <a:avLst/>
          </a:prstGeom>
          <a:solidFill>
            <a:schemeClr val="hlink"/>
          </a:solidFill>
          <a:ln w="9525">
            <a:solidFill>
              <a:schemeClr val="bg2"/>
            </a:solidFill>
            <a:round/>
            <a:headEnd/>
            <a:tailEnd/>
          </a:ln>
        </p:spPr>
        <p:txBody>
          <a:bodyPr wrap="none" anchor="ctr"/>
          <a:lstStyle/>
          <a:p>
            <a:pPr algn="ctr" latinLnBrk="0"/>
            <a:r>
              <a:rPr lang="ja-JP" altLang="en-US" sz="1800">
                <a:latin typeface="ＭＳ Ｐゴシック" pitchFamily="34" charset="-128"/>
              </a:rPr>
              <a:t>サ</a:t>
            </a:r>
          </a:p>
        </p:txBody>
      </p:sp>
      <p:sp>
        <p:nvSpPr>
          <p:cNvPr id="374815" name="Line 12"/>
          <p:cNvSpPr>
            <a:spLocks noChangeShapeType="1"/>
          </p:cNvSpPr>
          <p:nvPr/>
        </p:nvSpPr>
        <p:spPr bwMode="auto">
          <a:xfrm flipH="1">
            <a:off x="1747838" y="2344738"/>
            <a:ext cx="657225" cy="698500"/>
          </a:xfrm>
          <a:prstGeom prst="line">
            <a:avLst/>
          </a:prstGeom>
          <a:noFill/>
          <a:ln w="28575">
            <a:solidFill>
              <a:schemeClr val="bg2"/>
            </a:solidFill>
            <a:round/>
            <a:headEnd/>
            <a:tailEnd type="triangle" w="med" len="med"/>
          </a:ln>
        </p:spPr>
        <p:txBody>
          <a:bodyPr/>
          <a:lstStyle/>
          <a:p>
            <a:endParaRPr lang="ko-KR" altLang="en-US"/>
          </a:p>
        </p:txBody>
      </p:sp>
      <p:sp>
        <p:nvSpPr>
          <p:cNvPr id="374816" name="正方形/長方形 58"/>
          <p:cNvSpPr>
            <a:spLocks noChangeArrowheads="1"/>
          </p:cNvSpPr>
          <p:nvPr/>
        </p:nvSpPr>
        <p:spPr bwMode="auto">
          <a:xfrm>
            <a:off x="3867150" y="2154238"/>
            <a:ext cx="1065213" cy="64135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民主</a:t>
            </a:r>
          </a:p>
          <a:p>
            <a:pPr latinLnBrk="0"/>
            <a:r>
              <a:rPr lang="ja-JP" altLang="en-US" sz="1800">
                <a:solidFill>
                  <a:schemeClr val="bg2"/>
                </a:solidFill>
                <a:latin typeface="ＭＳ Ｐゴシック" pitchFamily="34" charset="-128"/>
              </a:rPr>
              <a:t>主義</a:t>
            </a:r>
          </a:p>
        </p:txBody>
      </p:sp>
      <p:sp>
        <p:nvSpPr>
          <p:cNvPr id="374817" name="Oval 26"/>
          <p:cNvSpPr>
            <a:spLocks noChangeArrowheads="1"/>
          </p:cNvSpPr>
          <p:nvPr/>
        </p:nvSpPr>
        <p:spPr bwMode="auto">
          <a:xfrm>
            <a:off x="3638550" y="3959225"/>
            <a:ext cx="304800" cy="304800"/>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a:t>
            </a:r>
            <a:endParaRPr lang="en-US" altLang="ja-JP" sz="1800">
              <a:solidFill>
                <a:schemeClr val="bg2"/>
              </a:solidFill>
              <a:latin typeface="ＭＳ Ｐゴシック" pitchFamily="34" charset="-128"/>
            </a:endParaRPr>
          </a:p>
        </p:txBody>
      </p:sp>
      <p:sp>
        <p:nvSpPr>
          <p:cNvPr id="374818" name="正方形/長方形 60"/>
          <p:cNvSpPr>
            <a:spLocks noChangeArrowheads="1"/>
          </p:cNvSpPr>
          <p:nvPr/>
        </p:nvSpPr>
        <p:spPr bwMode="auto">
          <a:xfrm>
            <a:off x="3867150" y="3797300"/>
            <a:ext cx="849313" cy="64135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民主</a:t>
            </a:r>
          </a:p>
          <a:p>
            <a:pPr latinLnBrk="0"/>
            <a:r>
              <a:rPr lang="ja-JP" altLang="en-US" sz="1800">
                <a:solidFill>
                  <a:schemeClr val="bg2"/>
                </a:solidFill>
                <a:latin typeface="ＭＳ Ｐゴシック" pitchFamily="34" charset="-128"/>
              </a:rPr>
              <a:t>主義</a:t>
            </a:r>
          </a:p>
        </p:txBody>
      </p:sp>
      <p:cxnSp>
        <p:nvCxnSpPr>
          <p:cNvPr id="43" name="直線コネクタ 42"/>
          <p:cNvCxnSpPr/>
          <p:nvPr/>
        </p:nvCxnSpPr>
        <p:spPr>
          <a:xfrm>
            <a:off x="357188" y="3286125"/>
            <a:ext cx="8215312" cy="158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74820" name="Oval 21"/>
          <p:cNvSpPr>
            <a:spLocks noChangeArrowheads="1"/>
          </p:cNvSpPr>
          <p:nvPr/>
        </p:nvSpPr>
        <p:spPr bwMode="auto">
          <a:xfrm>
            <a:off x="7810500" y="2968625"/>
            <a:ext cx="217488" cy="647700"/>
          </a:xfrm>
          <a:prstGeom prst="ellipse">
            <a:avLst/>
          </a:prstGeom>
          <a:noFill/>
          <a:ln w="28575">
            <a:solidFill>
              <a:srgbClr val="FFC000"/>
            </a:solidFill>
            <a:round/>
            <a:headEnd/>
            <a:tailEnd/>
          </a:ln>
        </p:spPr>
        <p:txBody>
          <a:bodyPr wrap="none" anchor="ctr"/>
          <a:lstStyle/>
          <a:p>
            <a:pPr algn="ctr" latinLnBrk="0"/>
            <a:endParaRPr lang="ja-JP" altLang="ja-JP" sz="2400">
              <a:solidFill>
                <a:schemeClr val="tx2"/>
              </a:solidFill>
              <a:latin typeface="ＭＳ Ｐゴシック" pitchFamily="34" charset="-128"/>
            </a:endParaRPr>
          </a:p>
        </p:txBody>
      </p:sp>
      <p:sp>
        <p:nvSpPr>
          <p:cNvPr id="374821" name="Line 23"/>
          <p:cNvSpPr>
            <a:spLocks noChangeShapeType="1"/>
          </p:cNvSpPr>
          <p:nvPr/>
        </p:nvSpPr>
        <p:spPr bwMode="auto">
          <a:xfrm>
            <a:off x="2260600" y="2609850"/>
            <a:ext cx="0" cy="1143000"/>
          </a:xfrm>
          <a:prstGeom prst="line">
            <a:avLst/>
          </a:prstGeom>
          <a:noFill/>
          <a:ln w="28575">
            <a:solidFill>
              <a:schemeClr val="hlink"/>
            </a:solidFill>
            <a:round/>
            <a:headEnd/>
            <a:tailEnd type="triangle" w="med" len="med"/>
          </a:ln>
        </p:spPr>
        <p:txBody>
          <a:bodyPr/>
          <a:lstStyle/>
          <a:p>
            <a:endParaRPr lang="ko-KR" altLang="en-US"/>
          </a:p>
        </p:txBody>
      </p:sp>
      <p:sp>
        <p:nvSpPr>
          <p:cNvPr id="374822" name="Oval 8"/>
          <p:cNvSpPr>
            <a:spLocks noChangeArrowheads="1"/>
          </p:cNvSpPr>
          <p:nvPr/>
        </p:nvSpPr>
        <p:spPr bwMode="auto">
          <a:xfrm>
            <a:off x="1152525" y="2954338"/>
            <a:ext cx="690563" cy="690562"/>
          </a:xfrm>
          <a:prstGeom prst="ellipse">
            <a:avLst/>
          </a:prstGeom>
          <a:solidFill>
            <a:schemeClr val="accent1"/>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アダム</a:t>
            </a:r>
          </a:p>
        </p:txBody>
      </p:sp>
      <p:sp>
        <p:nvSpPr>
          <p:cNvPr id="374823" name="Oval 13"/>
          <p:cNvSpPr>
            <a:spLocks noChangeArrowheads="1"/>
          </p:cNvSpPr>
          <p:nvPr/>
        </p:nvSpPr>
        <p:spPr bwMode="auto">
          <a:xfrm>
            <a:off x="1943100" y="2163763"/>
            <a:ext cx="638175" cy="609600"/>
          </a:xfrm>
          <a:prstGeom prst="ellipse">
            <a:avLst/>
          </a:prstGeom>
          <a:solidFill>
            <a:srgbClr val="FF5050"/>
          </a:solidFill>
          <a:ln w="9525">
            <a:solidFill>
              <a:schemeClr val="bg2"/>
            </a:solidFill>
            <a:round/>
            <a:headEnd/>
            <a:tailEnd/>
          </a:ln>
        </p:spPr>
        <p:txBody>
          <a:bodyPr wrap="none" anchor="ctr"/>
          <a:lstStyle/>
          <a:p>
            <a:pPr algn="ctr" latinLnBrk="0"/>
            <a:r>
              <a:rPr lang="ja-JP" altLang="en-US" sz="1800">
                <a:latin typeface="ＭＳ Ｐゴシック" pitchFamily="34" charset="-128"/>
              </a:rPr>
              <a:t>カイン</a:t>
            </a:r>
          </a:p>
        </p:txBody>
      </p:sp>
      <p:sp>
        <p:nvSpPr>
          <p:cNvPr id="374824" name="Oval 9"/>
          <p:cNvSpPr>
            <a:spLocks noChangeArrowheads="1"/>
          </p:cNvSpPr>
          <p:nvPr/>
        </p:nvSpPr>
        <p:spPr bwMode="auto">
          <a:xfrm>
            <a:off x="419100" y="3817938"/>
            <a:ext cx="609600" cy="609600"/>
          </a:xfrm>
          <a:prstGeom prst="ellipse">
            <a:avLst/>
          </a:prstGeom>
          <a:solidFill>
            <a:srgbClr val="FFCC00"/>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ext Box 2"/>
          <p:cNvSpPr txBox="1">
            <a:spLocks noChangeArrowheads="1"/>
          </p:cNvSpPr>
          <p:nvPr/>
        </p:nvSpPr>
        <p:spPr bwMode="auto">
          <a:xfrm>
            <a:off x="395288" y="333375"/>
            <a:ext cx="6161087"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３．心情の対象国家 </a:t>
            </a:r>
            <a:r>
              <a:rPr lang="ja-JP" altLang="en-US" sz="2200">
                <a:solidFill>
                  <a:schemeClr val="bg2"/>
                </a:solidFill>
                <a:latin typeface="ＭＳ Ｐゴシック" pitchFamily="34" charset="-128"/>
              </a:rPr>
              <a:t>（神を最も愛する民族）</a:t>
            </a:r>
          </a:p>
        </p:txBody>
      </p:sp>
      <p:sp>
        <p:nvSpPr>
          <p:cNvPr id="375810" name="Text Box 3"/>
          <p:cNvSpPr txBox="1">
            <a:spLocks noChangeArrowheads="1"/>
          </p:cNvSpPr>
          <p:nvPr/>
        </p:nvSpPr>
        <p:spPr bwMode="auto">
          <a:xfrm>
            <a:off x="714375" y="1111250"/>
            <a:ext cx="8059738" cy="5353050"/>
          </a:xfrm>
          <a:prstGeom prst="rect">
            <a:avLst/>
          </a:prstGeom>
          <a:noFill/>
          <a:ln w="9525">
            <a:noFill/>
            <a:miter lim="800000"/>
            <a:headEnd/>
            <a:tailEnd/>
          </a:ln>
        </p:spPr>
        <p:txBody>
          <a:bodyPr wrap="none">
            <a:spAutoFit/>
          </a:bodyPr>
          <a:lstStyle/>
          <a:p>
            <a:pPr latinLnBrk="0">
              <a:lnSpc>
                <a:spcPct val="114000"/>
              </a:lnSpc>
            </a:pPr>
            <a:r>
              <a:rPr lang="ja-JP" altLang="en-US" sz="2400">
                <a:solidFill>
                  <a:schemeClr val="bg2"/>
                </a:solidFill>
                <a:latin typeface="ＭＳ Ｐゴシック" pitchFamily="34" charset="-128"/>
              </a:rPr>
              <a:t>１） 神の</a:t>
            </a:r>
            <a:r>
              <a:rPr lang="ko-KR" altLang="en-US" sz="2400">
                <a:solidFill>
                  <a:schemeClr val="bg2"/>
                </a:solidFill>
                <a:latin typeface="ＭＳ Ｐゴシック" pitchFamily="34" charset="-128"/>
              </a:rPr>
              <a:t>心情</a:t>
            </a:r>
            <a:endParaRPr lang="en-US" altLang="ko-KR" sz="24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創造の</a:t>
            </a:r>
            <a:r>
              <a:rPr lang="ko-KR" altLang="en-US" sz="2000">
                <a:solidFill>
                  <a:schemeClr val="bg2"/>
                </a:solidFill>
                <a:latin typeface="ＭＳ Ｐゴシック" pitchFamily="34" charset="-128"/>
              </a:rPr>
              <a:t>心情  =  </a:t>
            </a:r>
            <a:r>
              <a:rPr lang="ja-JP" altLang="en-US" sz="2000">
                <a:solidFill>
                  <a:schemeClr val="bg2"/>
                </a:solidFill>
                <a:latin typeface="ＭＳ Ｐゴシック" pitchFamily="34" charset="-128"/>
              </a:rPr>
              <a:t>喜び </a:t>
            </a:r>
            <a:r>
              <a:rPr lang="ko-KR" altLang="en-US" sz="2000">
                <a:solidFill>
                  <a:schemeClr val="bg2"/>
                </a:solidFill>
                <a:latin typeface="ＭＳ Ｐゴシック" pitchFamily="34" charset="-128"/>
              </a:rPr>
              <a:t>(所望)</a:t>
            </a:r>
            <a:endParaRPr lang="en-US" altLang="ko-KR"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堕落の</a:t>
            </a:r>
            <a:r>
              <a:rPr lang="ko-KR" altLang="en-US" sz="2000">
                <a:solidFill>
                  <a:schemeClr val="bg2"/>
                </a:solidFill>
                <a:latin typeface="ＭＳ Ｐゴシック" pitchFamily="34" charset="-128"/>
              </a:rPr>
              <a:t>心情  =  </a:t>
            </a:r>
            <a:r>
              <a:rPr lang="ja-JP" altLang="en-US" sz="2000">
                <a:solidFill>
                  <a:schemeClr val="bg2"/>
                </a:solidFill>
                <a:latin typeface="ＭＳ Ｐゴシック" pitchFamily="34" charset="-128"/>
              </a:rPr>
              <a:t>悲しみ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涙　</a:t>
            </a:r>
            <a:r>
              <a:rPr lang="ko-KR" altLang="en-US" sz="2000">
                <a:solidFill>
                  <a:schemeClr val="bg2"/>
                </a:solidFill>
                <a:latin typeface="ＭＳ Ｐゴシック" pitchFamily="34" charset="-128"/>
              </a:rPr>
              <a:t>)</a:t>
            </a:r>
            <a:endParaRPr lang="en-US" altLang="ko-KR"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復帰の</a:t>
            </a:r>
            <a:r>
              <a:rPr lang="ko-KR" altLang="en-US" sz="2000">
                <a:solidFill>
                  <a:schemeClr val="bg2"/>
                </a:solidFill>
                <a:latin typeface="ＭＳ Ｐゴシック" pitchFamily="34" charset="-128"/>
              </a:rPr>
              <a:t>心情  =  </a:t>
            </a:r>
            <a:r>
              <a:rPr lang="ja-JP" altLang="en-US" sz="2000">
                <a:solidFill>
                  <a:schemeClr val="bg2"/>
                </a:solidFill>
                <a:latin typeface="ＭＳ Ｐゴシック" pitchFamily="34" charset="-128"/>
              </a:rPr>
              <a:t>苦痛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怨痛</a:t>
            </a:r>
            <a:r>
              <a:rPr lang="ko-KR" altLang="en-US" sz="2000">
                <a:solidFill>
                  <a:schemeClr val="bg2"/>
                </a:solidFill>
                <a:latin typeface="ＭＳ Ｐゴシック" pitchFamily="34" charset="-128"/>
              </a:rPr>
              <a:t>)</a:t>
            </a:r>
          </a:p>
          <a:p>
            <a:pPr lvl="2" latinLnBrk="0"/>
            <a:endParaRPr lang="ko-KR" altLang="en-US" sz="2400">
              <a:solidFill>
                <a:schemeClr val="bg2"/>
              </a:solidFill>
              <a:latin typeface="ＭＳ Ｐゴシック" pitchFamily="34" charset="-128"/>
            </a:endParaRPr>
          </a:p>
          <a:p>
            <a:pPr latinLnBrk="0"/>
            <a:r>
              <a:rPr lang="ja-JP" altLang="en-US" sz="2400">
                <a:solidFill>
                  <a:schemeClr val="bg2"/>
                </a:solidFill>
                <a:latin typeface="ＭＳ Ｐゴシック" pitchFamily="34" charset="-128"/>
              </a:rPr>
              <a:t>２） 神様</a:t>
            </a:r>
            <a:r>
              <a:rPr lang="ko-KR" altLang="en-US" sz="2400">
                <a:solidFill>
                  <a:schemeClr val="bg2"/>
                </a:solidFill>
                <a:latin typeface="ＭＳ Ｐゴシック" pitchFamily="34" charset="-128"/>
              </a:rPr>
              <a:t> : </a:t>
            </a:r>
            <a:r>
              <a:rPr lang="ja-JP" altLang="en-US" sz="2200">
                <a:solidFill>
                  <a:schemeClr val="bg2"/>
                </a:solidFill>
                <a:latin typeface="ＭＳ Ｐゴシック" pitchFamily="34" charset="-128"/>
              </a:rPr>
              <a:t>悲しみの</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、苦痛の</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、恨の</a:t>
            </a:r>
            <a:r>
              <a:rPr lang="ko-KR" altLang="en-US" sz="2200">
                <a:solidFill>
                  <a:schemeClr val="bg2"/>
                </a:solidFill>
                <a:latin typeface="ＭＳ Ｐゴシック" pitchFamily="34" charset="-128"/>
              </a:rPr>
              <a:t>      </a:t>
            </a:r>
            <a:r>
              <a:rPr lang="en-US" altLang="ko-KR" sz="2200">
                <a:solidFill>
                  <a:schemeClr val="bg2"/>
                </a:solidFill>
                <a:latin typeface="ＭＳ Ｐゴシック" pitchFamily="34" charset="-128"/>
              </a:rPr>
              <a:t>	 </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血</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汗</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涙</a:t>
            </a:r>
            <a:r>
              <a:rPr lang="ko-KR" altLang="en-US" sz="2200">
                <a:solidFill>
                  <a:schemeClr val="bg2"/>
                </a:solidFill>
                <a:latin typeface="ＭＳ Ｐゴシック" pitchFamily="34" charset="-128"/>
              </a:rPr>
              <a:t>)</a:t>
            </a:r>
          </a:p>
          <a:p>
            <a:pPr latinLnBrk="0"/>
            <a:endParaRPr lang="ko-KR" altLang="en-US" sz="2400">
              <a:solidFill>
                <a:schemeClr val="bg2"/>
              </a:solidFill>
              <a:latin typeface="ＭＳ Ｐゴシック" pitchFamily="34" charset="-128"/>
            </a:endParaRPr>
          </a:p>
          <a:p>
            <a:pPr latinLnBrk="0">
              <a:lnSpc>
                <a:spcPct val="114000"/>
              </a:lnSpc>
              <a:spcBef>
                <a:spcPts val="600"/>
              </a:spcBef>
            </a:pPr>
            <a:r>
              <a:rPr lang="ja-JP" altLang="en-US" sz="2400">
                <a:solidFill>
                  <a:schemeClr val="bg2"/>
                </a:solidFill>
                <a:latin typeface="ＭＳ Ｐゴシック" pitchFamily="34" charset="-128"/>
              </a:rPr>
              <a:t>３） 韓民族</a:t>
            </a:r>
            <a:r>
              <a:rPr lang="ko-KR" altLang="en-US" sz="2400">
                <a:solidFill>
                  <a:schemeClr val="bg2"/>
                </a:solidFill>
                <a:latin typeface="ＭＳ Ｐゴシック" pitchFamily="34" charset="-128"/>
              </a:rPr>
              <a:t> : </a:t>
            </a:r>
            <a:r>
              <a:rPr lang="ja-JP" altLang="en-US" sz="2200">
                <a:solidFill>
                  <a:schemeClr val="bg2"/>
                </a:solidFill>
                <a:latin typeface="ＭＳ Ｐゴシック" pitchFamily="34" charset="-128"/>
              </a:rPr>
              <a:t>苦難の民族、悲しみの民族、恨の民族</a:t>
            </a:r>
            <a:r>
              <a:rPr lang="en-US" altLang="ja-JP" sz="2200">
                <a:solidFill>
                  <a:schemeClr val="bg2"/>
                </a:solidFill>
                <a:latin typeface="ＭＳ Ｐゴシック" pitchFamily="34" charset="-128"/>
              </a:rPr>
              <a:t>	 </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血</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汗</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涙</a:t>
            </a:r>
            <a:r>
              <a:rPr lang="ko-KR" altLang="en-US" sz="2200">
                <a:solidFill>
                  <a:schemeClr val="bg2"/>
                </a:solidFill>
                <a:latin typeface="ＭＳ Ｐゴシック" pitchFamily="34" charset="-128"/>
              </a:rPr>
              <a:t>)</a:t>
            </a:r>
            <a:endParaRPr lang="en-US" altLang="ko-KR" sz="2200">
              <a:solidFill>
                <a:schemeClr val="bg2"/>
              </a:solidFill>
              <a:latin typeface="ＭＳ Ｐゴシック" pitchFamily="34" charset="-128"/>
            </a:endParaRPr>
          </a:p>
          <a:p>
            <a:pPr latinLnBrk="0">
              <a:lnSpc>
                <a:spcPct val="114000"/>
              </a:lnSpc>
              <a:spcBef>
                <a:spcPts val="600"/>
              </a:spcBef>
            </a:pPr>
            <a:r>
              <a:rPr lang="ja-JP" altLang="en-US" sz="2000">
                <a:solidFill>
                  <a:schemeClr val="bg2"/>
                </a:solidFill>
                <a:latin typeface="ＭＳ Ｐゴシック" pitchFamily="34" charset="-128"/>
              </a:rPr>
              <a:t>　　  映画</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悲しい映画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忠孝烈の映画</a:t>
            </a:r>
            <a:r>
              <a:rPr lang="ko-KR" altLang="en-US" sz="2000">
                <a:solidFill>
                  <a:schemeClr val="bg2"/>
                </a:solidFill>
                <a:latin typeface="ＭＳ Ｐゴシック" pitchFamily="34" charset="-128"/>
              </a:rPr>
              <a:t>)</a:t>
            </a:r>
            <a:endParaRPr lang="en-US" altLang="ko-KR"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言語</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悲しい</a:t>
            </a:r>
            <a:r>
              <a:rPr lang="ko-KR" altLang="en-US" sz="2000">
                <a:solidFill>
                  <a:schemeClr val="bg2"/>
                </a:solidFill>
                <a:latin typeface="ＭＳ Ｐゴシック" pitchFamily="34" charset="-128"/>
              </a:rPr>
              <a:t>心情</a:t>
            </a:r>
            <a:r>
              <a:rPr lang="ja-JP" altLang="en-US" sz="2000">
                <a:solidFill>
                  <a:schemeClr val="bg2"/>
                </a:solidFill>
                <a:latin typeface="ＭＳ Ｐゴシック" pitchFamily="34" charset="-128"/>
              </a:rPr>
              <a:t>表現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骨髄が溶け出る</a:t>
            </a:r>
            <a:r>
              <a:rPr lang="ko-KR" altLang="en-US" sz="2000">
                <a:solidFill>
                  <a:schemeClr val="bg2"/>
                </a:solidFill>
                <a:latin typeface="ＭＳ Ｐゴシック" pitchFamily="34" charset="-128"/>
              </a:rPr>
              <a:t>)</a:t>
            </a:r>
            <a:endParaRPr lang="en-US" altLang="ko-KR"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表現</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悲しい言葉 </a:t>
            </a:r>
            <a:r>
              <a:rPr lang="ko-KR" altLang="en-US" sz="2000">
                <a:solidFill>
                  <a:schemeClr val="bg2"/>
                </a:solidFill>
                <a:latin typeface="ＭＳ Ｐゴシック" pitchFamily="34" charset="-128"/>
              </a:rPr>
              <a:t>(</a:t>
            </a:r>
            <a:r>
              <a:rPr lang="ja-JP" altLang="en-US" sz="2000">
                <a:solidFill>
                  <a:schemeClr val="bg2"/>
                </a:solidFill>
                <a:latin typeface="ＭＳ Ｐゴシック" pitchFamily="34" charset="-128"/>
              </a:rPr>
              <a:t>鳥が鳴く、門風紙が鳴く</a:t>
            </a:r>
            <a:r>
              <a:rPr lang="ko-KR" altLang="en-US"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a:p>
            <a:pPr latinLnBrk="0"/>
            <a:endParaRPr lang="en-US" altLang="ko-KR" sz="2400">
              <a:solidFill>
                <a:schemeClr val="bg2"/>
              </a:solidFill>
              <a:latin typeface="ＭＳ Ｐゴシック" pitchFamily="34" charset="-128"/>
            </a:endParaRPr>
          </a:p>
          <a:p>
            <a:pPr latinLnBrk="0"/>
            <a:endParaRPr lang="en-US" altLang="ko-KR" sz="2400">
              <a:solidFill>
                <a:schemeClr val="bg2"/>
              </a:solidFill>
              <a:latin typeface="ＭＳ Ｐゴシック" pitchFamily="34" charset="-128"/>
            </a:endParaRPr>
          </a:p>
          <a:p>
            <a:pPr latinLnBrk="0"/>
            <a:endParaRPr lang="ko-KR" altLang="en-US" sz="2400">
              <a:solidFill>
                <a:schemeClr val="bg2"/>
              </a:solidFill>
              <a:latin typeface="ＭＳ Ｐゴシック" pitchFamily="34" charset="-128"/>
            </a:endParaRPr>
          </a:p>
        </p:txBody>
      </p:sp>
      <p:sp>
        <p:nvSpPr>
          <p:cNvPr id="375811" name="Line 4"/>
          <p:cNvSpPr>
            <a:spLocks noChangeShapeType="1"/>
          </p:cNvSpPr>
          <p:nvPr/>
        </p:nvSpPr>
        <p:spPr bwMode="auto">
          <a:xfrm flipV="1">
            <a:off x="8455025" y="3357563"/>
            <a:ext cx="0" cy="457200"/>
          </a:xfrm>
          <a:prstGeom prst="line">
            <a:avLst/>
          </a:prstGeom>
          <a:noFill/>
          <a:ln w="28575">
            <a:solidFill>
              <a:schemeClr val="bg2"/>
            </a:solidFill>
            <a:round/>
            <a:headEnd/>
            <a:tailEnd type="triangle" w="med" len="med"/>
          </a:ln>
        </p:spPr>
        <p:txBody>
          <a:bodyPr/>
          <a:lstStyle/>
          <a:p>
            <a:endParaRPr lang="ko-KR" altLang="en-US"/>
          </a:p>
        </p:txBody>
      </p:sp>
      <p:sp>
        <p:nvSpPr>
          <p:cNvPr id="375812" name="Line 5"/>
          <p:cNvSpPr>
            <a:spLocks noChangeShapeType="1"/>
          </p:cNvSpPr>
          <p:nvPr/>
        </p:nvSpPr>
        <p:spPr bwMode="auto">
          <a:xfrm flipV="1">
            <a:off x="7496175" y="3357563"/>
            <a:ext cx="0" cy="457200"/>
          </a:xfrm>
          <a:prstGeom prst="line">
            <a:avLst/>
          </a:prstGeom>
          <a:noFill/>
          <a:ln w="28575">
            <a:solidFill>
              <a:schemeClr val="bg2"/>
            </a:solidFill>
            <a:round/>
            <a:headEnd/>
            <a:tailEnd type="triangle" w="med" len="med"/>
          </a:ln>
        </p:spPr>
        <p:txBody>
          <a:bodyPr/>
          <a:lstStyle/>
          <a:p>
            <a:endParaRPr lang="ko-KR" altLang="en-US"/>
          </a:p>
        </p:txBody>
      </p:sp>
      <p:sp>
        <p:nvSpPr>
          <p:cNvPr id="375813" name="Line 6"/>
          <p:cNvSpPr>
            <a:spLocks noChangeShapeType="1"/>
          </p:cNvSpPr>
          <p:nvPr/>
        </p:nvSpPr>
        <p:spPr bwMode="auto">
          <a:xfrm flipV="1">
            <a:off x="7981950" y="3357563"/>
            <a:ext cx="0" cy="457200"/>
          </a:xfrm>
          <a:prstGeom prst="line">
            <a:avLst/>
          </a:prstGeom>
          <a:noFill/>
          <a:ln w="28575">
            <a:solidFill>
              <a:schemeClr val="bg2"/>
            </a:solidFill>
            <a:round/>
            <a:headEnd/>
            <a:tailEnd type="triangle" w="med" len="med"/>
          </a:ln>
        </p:spPr>
        <p:txBody>
          <a:bodyPr/>
          <a:lstStyle/>
          <a:p>
            <a:endParaRPr lang="ko-KR" altLang="en-US"/>
          </a:p>
        </p:txBody>
      </p:sp>
      <p:sp>
        <p:nvSpPr>
          <p:cNvPr id="375814" name="AutoShape 7"/>
          <p:cNvSpPr>
            <a:spLocks/>
          </p:cNvSpPr>
          <p:nvPr/>
        </p:nvSpPr>
        <p:spPr bwMode="auto">
          <a:xfrm>
            <a:off x="1147763" y="1700213"/>
            <a:ext cx="71437" cy="896937"/>
          </a:xfrm>
          <a:prstGeom prst="leftBracket">
            <a:avLst>
              <a:gd name="adj" fmla="val 91610"/>
            </a:avLst>
          </a:prstGeom>
          <a:noFill/>
          <a:ln w="28575">
            <a:solidFill>
              <a:schemeClr val="bg2"/>
            </a:solidFill>
            <a:round/>
            <a:headEnd/>
            <a:tailEnd/>
          </a:ln>
        </p:spPr>
        <p:txBody>
          <a:bodyPr wrap="none" anchor="ctr"/>
          <a:lstStyle/>
          <a:p>
            <a:pPr latinLnBrk="0"/>
            <a:endParaRPr lang="ja-JP" altLang="en-US">
              <a:solidFill>
                <a:schemeClr val="bg2"/>
              </a:solidFill>
            </a:endParaRPr>
          </a:p>
        </p:txBody>
      </p:sp>
      <p:sp>
        <p:nvSpPr>
          <p:cNvPr id="375815" name="Oval 10"/>
          <p:cNvSpPr>
            <a:spLocks noChangeArrowheads="1"/>
          </p:cNvSpPr>
          <p:nvPr/>
        </p:nvSpPr>
        <p:spPr bwMode="auto">
          <a:xfrm>
            <a:off x="6040438" y="3000375"/>
            <a:ext cx="403225" cy="381000"/>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神</a:t>
            </a:r>
          </a:p>
        </p:txBody>
      </p:sp>
      <p:sp>
        <p:nvSpPr>
          <p:cNvPr id="375816" name="Oval 11"/>
          <p:cNvSpPr>
            <a:spLocks noChangeArrowheads="1"/>
          </p:cNvSpPr>
          <p:nvPr/>
        </p:nvSpPr>
        <p:spPr bwMode="auto">
          <a:xfrm>
            <a:off x="3233738" y="3000375"/>
            <a:ext cx="401637" cy="381000"/>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神</a:t>
            </a:r>
          </a:p>
        </p:txBody>
      </p:sp>
      <p:sp>
        <p:nvSpPr>
          <p:cNvPr id="375817" name="Oval 12"/>
          <p:cNvSpPr>
            <a:spLocks noChangeArrowheads="1"/>
          </p:cNvSpPr>
          <p:nvPr/>
        </p:nvSpPr>
        <p:spPr bwMode="auto">
          <a:xfrm>
            <a:off x="4818063" y="3000375"/>
            <a:ext cx="401637" cy="381000"/>
          </a:xfrm>
          <a:prstGeom prst="ellipse">
            <a:avLst/>
          </a:prstGeom>
          <a:noFill/>
          <a:ln w="19050">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神</a:t>
            </a:r>
          </a:p>
        </p:txBody>
      </p:sp>
      <p:sp>
        <p:nvSpPr>
          <p:cNvPr id="375818" name="AutoShape 7"/>
          <p:cNvSpPr>
            <a:spLocks/>
          </p:cNvSpPr>
          <p:nvPr/>
        </p:nvSpPr>
        <p:spPr bwMode="auto">
          <a:xfrm>
            <a:off x="1143000" y="4359275"/>
            <a:ext cx="71438" cy="898525"/>
          </a:xfrm>
          <a:prstGeom prst="leftBracket">
            <a:avLst>
              <a:gd name="adj" fmla="val 91771"/>
            </a:avLst>
          </a:prstGeom>
          <a:noFill/>
          <a:ln w="28575">
            <a:solidFill>
              <a:schemeClr val="bg2"/>
            </a:solidFill>
            <a:round/>
            <a:headEnd/>
            <a:tailEnd/>
          </a:ln>
        </p:spPr>
        <p:txBody>
          <a:bodyPr wrap="none" anchor="ctr"/>
          <a:lstStyle/>
          <a:p>
            <a:pPr latinLnBrk="0"/>
            <a:endParaRPr lang="ja-JP" altLang="en-US">
              <a:solidFill>
                <a:schemeClr val="bg2"/>
              </a:solidFill>
            </a:endParaRPr>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ext Box 2"/>
          <p:cNvSpPr txBox="1">
            <a:spLocks noChangeArrowheads="1"/>
          </p:cNvSpPr>
          <p:nvPr/>
        </p:nvSpPr>
        <p:spPr bwMode="auto">
          <a:xfrm>
            <a:off x="444500" y="182563"/>
            <a:ext cx="3671888" cy="579437"/>
          </a:xfrm>
          <a:prstGeom prst="rect">
            <a:avLst/>
          </a:prstGeom>
          <a:noFill/>
          <a:ln w="9525">
            <a:noFill/>
            <a:miter lim="800000"/>
            <a:headEnd/>
            <a:tailEnd/>
          </a:ln>
        </p:spPr>
        <p:txBody>
          <a:bodyPr>
            <a:spAutoFit/>
          </a:bodyPr>
          <a:lstStyle/>
          <a:p>
            <a:pPr latinLnBrk="0"/>
            <a:r>
              <a:rPr lang="ja-JP" altLang="en-US">
                <a:solidFill>
                  <a:schemeClr val="bg2"/>
                </a:solidFill>
                <a:latin typeface="ＭＳ Ｐゴシック" pitchFamily="34" charset="-128"/>
              </a:rPr>
              <a:t>４）</a:t>
            </a:r>
            <a:r>
              <a:rPr lang="ja-JP" altLang="en-US" sz="3000">
                <a:solidFill>
                  <a:schemeClr val="bg2"/>
                </a:solidFill>
                <a:latin typeface="ＭＳ Ｐゴシック" pitchFamily="34" charset="-128"/>
              </a:rPr>
              <a:t>道義の民族</a:t>
            </a:r>
          </a:p>
        </p:txBody>
      </p:sp>
      <p:sp>
        <p:nvSpPr>
          <p:cNvPr id="376834" name="Text Box 3"/>
          <p:cNvSpPr txBox="1">
            <a:spLocks noChangeArrowheads="1"/>
          </p:cNvSpPr>
          <p:nvPr/>
        </p:nvSpPr>
        <p:spPr bwMode="auto">
          <a:xfrm>
            <a:off x="808038" y="893763"/>
            <a:ext cx="1708150"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①民族思想</a:t>
            </a:r>
          </a:p>
        </p:txBody>
      </p:sp>
      <p:sp>
        <p:nvSpPr>
          <p:cNvPr id="376835" name="Text Box 4"/>
          <p:cNvSpPr txBox="1">
            <a:spLocks noChangeArrowheads="1"/>
          </p:cNvSpPr>
          <p:nvPr/>
        </p:nvSpPr>
        <p:spPr bwMode="auto">
          <a:xfrm>
            <a:off x="808038" y="4773613"/>
            <a:ext cx="5894387" cy="1920875"/>
          </a:xfrm>
          <a:prstGeom prst="rect">
            <a:avLst/>
          </a:prstGeom>
          <a:noFill/>
          <a:ln w="9525">
            <a:noFill/>
            <a:miter lim="800000"/>
            <a:headEnd/>
            <a:tailEnd/>
          </a:ln>
        </p:spPr>
        <p:txBody>
          <a:bodyPr wrap="none">
            <a:spAutoFit/>
          </a:bodyPr>
          <a:lstStyle/>
          <a:p>
            <a:pPr latinLnBrk="0">
              <a:lnSpc>
                <a:spcPct val="125000"/>
              </a:lnSpc>
            </a:pPr>
            <a:r>
              <a:rPr lang="ja-JP" altLang="en-US" sz="2400" b="0">
                <a:solidFill>
                  <a:schemeClr val="bg2"/>
                </a:solidFill>
                <a:latin typeface="ＭＳ Ｐゴシック" pitchFamily="34" charset="-128"/>
              </a:rPr>
              <a:t>③韓民族が世界に見本となり伝えられるもの</a:t>
            </a:r>
            <a:endParaRPr lang="ko-KR" altLang="en-US" sz="2400" b="0">
              <a:solidFill>
                <a:schemeClr val="bg2"/>
              </a:solidFill>
              <a:latin typeface="ＭＳ Ｐゴシック" pitchFamily="34" charset="-128"/>
            </a:endParaRPr>
          </a:p>
          <a:p>
            <a:pPr lvl="1" latinLnBrk="0">
              <a:lnSpc>
                <a:spcPct val="125000"/>
              </a:lnSpc>
            </a:pPr>
            <a:r>
              <a:rPr lang="ja-JP" altLang="en-US" sz="1800">
                <a:solidFill>
                  <a:schemeClr val="bg2"/>
                </a:solidFill>
                <a:latin typeface="ＭＳ Ｐゴシック" pitchFamily="34" charset="-128"/>
              </a:rPr>
              <a:t>神様は人類の真の父母</a:t>
            </a:r>
          </a:p>
          <a:p>
            <a:pPr lvl="1" latinLnBrk="0">
              <a:lnSpc>
                <a:spcPct val="125000"/>
              </a:lnSpc>
            </a:pPr>
            <a:r>
              <a:rPr lang="ja-JP" altLang="en-US" sz="1800">
                <a:solidFill>
                  <a:schemeClr val="bg2"/>
                </a:solidFill>
                <a:latin typeface="ＭＳ Ｐゴシック" pitchFamily="34" charset="-128"/>
              </a:rPr>
              <a:t>忠孝烈思想</a:t>
            </a:r>
            <a:endParaRPr lang="ko-KR" altLang="en-US" sz="1800">
              <a:solidFill>
                <a:schemeClr val="bg2"/>
              </a:solidFill>
              <a:latin typeface="ＭＳ Ｐゴシック" pitchFamily="34" charset="-128"/>
            </a:endParaRPr>
          </a:p>
          <a:p>
            <a:pPr lvl="1" latinLnBrk="0">
              <a:lnSpc>
                <a:spcPct val="125000"/>
              </a:lnSpc>
            </a:pPr>
            <a:r>
              <a:rPr lang="ja-JP" altLang="en-US" sz="1800">
                <a:solidFill>
                  <a:schemeClr val="bg2"/>
                </a:solidFill>
                <a:latin typeface="ＭＳ Ｐゴシック" pitchFamily="34" charset="-128"/>
              </a:rPr>
              <a:t>勝共思想</a:t>
            </a:r>
            <a:endParaRPr lang="ko-KR" altLang="en-US" sz="1800">
              <a:solidFill>
                <a:schemeClr val="bg2"/>
              </a:solidFill>
              <a:latin typeface="ＭＳ Ｐゴシック" pitchFamily="34" charset="-128"/>
            </a:endParaRPr>
          </a:p>
          <a:p>
            <a:pPr lvl="1" latinLnBrk="0">
              <a:lnSpc>
                <a:spcPct val="125000"/>
              </a:lnSpc>
            </a:pPr>
            <a:r>
              <a:rPr lang="ja-JP" altLang="en-US" sz="1800">
                <a:solidFill>
                  <a:schemeClr val="bg2"/>
                </a:solidFill>
                <a:latin typeface="ＭＳ Ｐゴシック" pitchFamily="34" charset="-128"/>
              </a:rPr>
              <a:t>侍義思想</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父母に侍る思想</a:t>
            </a:r>
            <a:r>
              <a:rPr lang="ko-KR" altLang="en-US" sz="1800">
                <a:solidFill>
                  <a:schemeClr val="bg2"/>
                </a:solidFill>
                <a:latin typeface="ＭＳ Ｐゴシック" pitchFamily="34" charset="-128"/>
              </a:rPr>
              <a:t>)</a:t>
            </a:r>
          </a:p>
        </p:txBody>
      </p:sp>
      <p:sp>
        <p:nvSpPr>
          <p:cNvPr id="376836" name="Text Box 5"/>
          <p:cNvSpPr txBox="1">
            <a:spLocks noChangeArrowheads="1"/>
          </p:cNvSpPr>
          <p:nvPr/>
        </p:nvSpPr>
        <p:spPr bwMode="auto">
          <a:xfrm>
            <a:off x="2495550" y="3838575"/>
            <a:ext cx="4403725" cy="366713"/>
          </a:xfrm>
          <a:prstGeom prst="rect">
            <a:avLst/>
          </a:prstGeom>
          <a:noFill/>
          <a:ln w="9525">
            <a:noFill/>
            <a:miter lim="800000"/>
            <a:headEnd/>
            <a:tailEnd/>
          </a:ln>
        </p:spPr>
        <p:txBody>
          <a:bodyPr wrap="none">
            <a:spAutoFit/>
          </a:bodyPr>
          <a:lstStyle/>
          <a:p>
            <a:pPr latinLnBrk="0"/>
            <a:r>
              <a:rPr lang="ja-JP" altLang="en-US" sz="1800">
                <a:solidFill>
                  <a:srgbClr val="D55000"/>
                </a:solidFill>
                <a:latin typeface="ＭＳ Ｐゴシック" pitchFamily="34" charset="-128"/>
              </a:rPr>
              <a:t>忠　</a:t>
            </a:r>
            <a:r>
              <a:rPr lang="ja-JP" altLang="en-US" sz="1800">
                <a:solidFill>
                  <a:schemeClr val="bg2"/>
                </a:solidFill>
                <a:latin typeface="ＭＳ Ｐゴシック" pitchFamily="34" charset="-128"/>
              </a:rPr>
              <a:t>死六臣　　 </a:t>
            </a:r>
            <a:r>
              <a:rPr lang="ja-JP" altLang="en-US" sz="1800">
                <a:solidFill>
                  <a:srgbClr val="FFC000"/>
                </a:solidFill>
                <a:latin typeface="ＭＳ Ｐゴシック" pitchFamily="34" charset="-128"/>
              </a:rPr>
              <a:t>    </a:t>
            </a:r>
            <a:r>
              <a:rPr lang="ja-JP" altLang="en-US" sz="1800">
                <a:solidFill>
                  <a:srgbClr val="D55000"/>
                </a:solidFill>
                <a:latin typeface="ＭＳ Ｐゴシック" pitchFamily="34" charset="-128"/>
              </a:rPr>
              <a:t>孝　</a:t>
            </a:r>
            <a:r>
              <a:rPr lang="ja-JP" altLang="en-US" sz="1800">
                <a:solidFill>
                  <a:schemeClr val="bg2"/>
                </a:solidFill>
                <a:latin typeface="ＭＳ Ｐゴシック" pitchFamily="34" charset="-128"/>
              </a:rPr>
              <a:t>沈清</a:t>
            </a:r>
            <a:r>
              <a:rPr lang="ko-KR" altLang="en-US" sz="1800">
                <a:solidFill>
                  <a:schemeClr val="bg2"/>
                </a:solidFill>
                <a:latin typeface="ＭＳ Ｐゴシック" pitchFamily="34" charset="-128"/>
              </a:rPr>
              <a:t> </a:t>
            </a:r>
            <a:r>
              <a:rPr lang="ja-JP" altLang="en-US" sz="1800">
                <a:latin typeface="ＭＳ Ｐゴシック" pitchFamily="34" charset="-128"/>
              </a:rPr>
              <a:t>　　 　   </a:t>
            </a:r>
            <a:r>
              <a:rPr lang="ja-JP" altLang="en-US" sz="1800">
                <a:solidFill>
                  <a:srgbClr val="D55000"/>
                </a:solidFill>
                <a:latin typeface="ＭＳ Ｐゴシック" pitchFamily="34" charset="-128"/>
              </a:rPr>
              <a:t>烈　</a:t>
            </a:r>
            <a:r>
              <a:rPr lang="ja-JP" altLang="en-US" sz="1800">
                <a:solidFill>
                  <a:schemeClr val="bg2"/>
                </a:solidFill>
                <a:latin typeface="ＭＳ Ｐゴシック" pitchFamily="34" charset="-128"/>
              </a:rPr>
              <a:t>春香</a:t>
            </a:r>
          </a:p>
        </p:txBody>
      </p:sp>
      <p:sp>
        <p:nvSpPr>
          <p:cNvPr id="376837" name="Oval 6"/>
          <p:cNvSpPr>
            <a:spLocks noChangeArrowheads="1"/>
          </p:cNvSpPr>
          <p:nvPr/>
        </p:nvSpPr>
        <p:spPr bwMode="auto">
          <a:xfrm>
            <a:off x="2489200" y="4238625"/>
            <a:ext cx="7620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b="0">
                <a:latin typeface="ＭＳ Ｐゴシック" pitchFamily="34" charset="-128"/>
              </a:rPr>
              <a:t>臣下</a:t>
            </a:r>
          </a:p>
        </p:txBody>
      </p:sp>
      <p:sp>
        <p:nvSpPr>
          <p:cNvPr id="376838" name="Oval 7"/>
          <p:cNvSpPr>
            <a:spLocks noChangeArrowheads="1"/>
          </p:cNvSpPr>
          <p:nvPr/>
        </p:nvSpPr>
        <p:spPr bwMode="auto">
          <a:xfrm>
            <a:off x="4214813" y="4238625"/>
            <a:ext cx="7620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b="0">
                <a:latin typeface="ＭＳ Ｐゴシック" pitchFamily="34" charset="-128"/>
              </a:rPr>
              <a:t>子女</a:t>
            </a:r>
          </a:p>
        </p:txBody>
      </p:sp>
      <p:sp>
        <p:nvSpPr>
          <p:cNvPr id="376839" name="Oval 8"/>
          <p:cNvSpPr>
            <a:spLocks noChangeArrowheads="1"/>
          </p:cNvSpPr>
          <p:nvPr/>
        </p:nvSpPr>
        <p:spPr bwMode="auto">
          <a:xfrm>
            <a:off x="5894388" y="4238625"/>
            <a:ext cx="7620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b="0">
                <a:latin typeface="ＭＳ Ｐゴシック" pitchFamily="34" charset="-128"/>
              </a:rPr>
              <a:t>新婦</a:t>
            </a:r>
          </a:p>
        </p:txBody>
      </p:sp>
      <p:sp>
        <p:nvSpPr>
          <p:cNvPr id="376840" name="Oval 9"/>
          <p:cNvSpPr>
            <a:spLocks noChangeArrowheads="1"/>
          </p:cNvSpPr>
          <p:nvPr/>
        </p:nvSpPr>
        <p:spPr bwMode="auto">
          <a:xfrm>
            <a:off x="2497138" y="3400425"/>
            <a:ext cx="762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b="0">
                <a:solidFill>
                  <a:schemeClr val="bg2"/>
                </a:solidFill>
                <a:latin typeface="ＭＳ Ｐゴシック" pitchFamily="34" charset="-128"/>
              </a:rPr>
              <a:t>王</a:t>
            </a:r>
          </a:p>
        </p:txBody>
      </p:sp>
      <p:sp>
        <p:nvSpPr>
          <p:cNvPr id="376841" name="Oval 10"/>
          <p:cNvSpPr>
            <a:spLocks noChangeArrowheads="1"/>
          </p:cNvSpPr>
          <p:nvPr/>
        </p:nvSpPr>
        <p:spPr bwMode="auto">
          <a:xfrm>
            <a:off x="4211638" y="3400425"/>
            <a:ext cx="762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b="0">
                <a:solidFill>
                  <a:schemeClr val="bg2"/>
                </a:solidFill>
                <a:latin typeface="ＭＳ Ｐゴシック" pitchFamily="34" charset="-128"/>
              </a:rPr>
              <a:t>父</a:t>
            </a:r>
          </a:p>
        </p:txBody>
      </p:sp>
      <p:sp>
        <p:nvSpPr>
          <p:cNvPr id="376842" name="Oval 11"/>
          <p:cNvSpPr>
            <a:spLocks noChangeArrowheads="1"/>
          </p:cNvSpPr>
          <p:nvPr/>
        </p:nvSpPr>
        <p:spPr bwMode="auto">
          <a:xfrm>
            <a:off x="5894388" y="3400425"/>
            <a:ext cx="762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b="0">
                <a:solidFill>
                  <a:schemeClr val="bg2"/>
                </a:solidFill>
                <a:latin typeface="ＭＳ Ｐゴシック" pitchFamily="34" charset="-128"/>
              </a:rPr>
              <a:t>新郎</a:t>
            </a:r>
          </a:p>
        </p:txBody>
      </p:sp>
      <p:sp>
        <p:nvSpPr>
          <p:cNvPr id="376843" name="Text Box 12"/>
          <p:cNvSpPr txBox="1">
            <a:spLocks noChangeArrowheads="1"/>
          </p:cNvSpPr>
          <p:nvPr/>
        </p:nvSpPr>
        <p:spPr bwMode="auto">
          <a:xfrm>
            <a:off x="1370013" y="3424238"/>
            <a:ext cx="885825" cy="366712"/>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イエス</a:t>
            </a:r>
          </a:p>
        </p:txBody>
      </p:sp>
      <p:sp>
        <p:nvSpPr>
          <p:cNvPr id="376844" name="Text Box 13"/>
          <p:cNvSpPr txBox="1">
            <a:spLocks noChangeArrowheads="1"/>
          </p:cNvSpPr>
          <p:nvPr/>
        </p:nvSpPr>
        <p:spPr bwMode="auto">
          <a:xfrm>
            <a:off x="1270000" y="4248150"/>
            <a:ext cx="11049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民族精神</a:t>
            </a:r>
          </a:p>
        </p:txBody>
      </p:sp>
      <p:sp>
        <p:nvSpPr>
          <p:cNvPr id="376845" name="Line 14"/>
          <p:cNvSpPr>
            <a:spLocks noChangeShapeType="1"/>
          </p:cNvSpPr>
          <p:nvPr/>
        </p:nvSpPr>
        <p:spPr bwMode="auto">
          <a:xfrm flipV="1">
            <a:off x="2878138" y="3795713"/>
            <a:ext cx="0" cy="442912"/>
          </a:xfrm>
          <a:prstGeom prst="line">
            <a:avLst/>
          </a:prstGeom>
          <a:noFill/>
          <a:ln w="28575">
            <a:solidFill>
              <a:schemeClr val="bg2"/>
            </a:solidFill>
            <a:round/>
            <a:headEnd/>
            <a:tailEnd type="triangle" w="med" len="med"/>
          </a:ln>
        </p:spPr>
        <p:txBody>
          <a:bodyPr/>
          <a:lstStyle/>
          <a:p>
            <a:endParaRPr lang="ko-KR" altLang="en-US"/>
          </a:p>
        </p:txBody>
      </p:sp>
      <p:sp>
        <p:nvSpPr>
          <p:cNvPr id="376846" name="Line 15"/>
          <p:cNvSpPr>
            <a:spLocks noChangeShapeType="1"/>
          </p:cNvSpPr>
          <p:nvPr/>
        </p:nvSpPr>
        <p:spPr bwMode="auto">
          <a:xfrm flipV="1">
            <a:off x="4595813" y="3795713"/>
            <a:ext cx="0" cy="442912"/>
          </a:xfrm>
          <a:prstGeom prst="line">
            <a:avLst/>
          </a:prstGeom>
          <a:noFill/>
          <a:ln w="28575">
            <a:solidFill>
              <a:schemeClr val="bg2"/>
            </a:solidFill>
            <a:round/>
            <a:headEnd/>
            <a:tailEnd type="triangle" w="med" len="med"/>
          </a:ln>
        </p:spPr>
        <p:txBody>
          <a:bodyPr/>
          <a:lstStyle/>
          <a:p>
            <a:endParaRPr lang="ko-KR" altLang="en-US"/>
          </a:p>
        </p:txBody>
      </p:sp>
      <p:sp>
        <p:nvSpPr>
          <p:cNvPr id="376847" name="Line 16"/>
          <p:cNvSpPr>
            <a:spLocks noChangeShapeType="1"/>
          </p:cNvSpPr>
          <p:nvPr/>
        </p:nvSpPr>
        <p:spPr bwMode="auto">
          <a:xfrm flipV="1">
            <a:off x="6275388" y="3795713"/>
            <a:ext cx="0" cy="442912"/>
          </a:xfrm>
          <a:prstGeom prst="line">
            <a:avLst/>
          </a:prstGeom>
          <a:noFill/>
          <a:ln w="28575">
            <a:solidFill>
              <a:schemeClr val="bg2"/>
            </a:solidFill>
            <a:round/>
            <a:headEnd/>
            <a:tailEnd type="triangle" w="med" len="med"/>
          </a:ln>
        </p:spPr>
        <p:txBody>
          <a:bodyPr/>
          <a:lstStyle/>
          <a:p>
            <a:endParaRPr lang="ko-KR" altLang="en-US"/>
          </a:p>
        </p:txBody>
      </p:sp>
      <p:sp>
        <p:nvSpPr>
          <p:cNvPr id="376848" name="Text Box 17"/>
          <p:cNvSpPr txBox="1">
            <a:spLocks noChangeArrowheads="1"/>
          </p:cNvSpPr>
          <p:nvPr/>
        </p:nvSpPr>
        <p:spPr bwMode="auto">
          <a:xfrm>
            <a:off x="2395538" y="1806575"/>
            <a:ext cx="2235200" cy="915988"/>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敬天愛人</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光明思想</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平和思想</a:t>
            </a:r>
            <a:r>
              <a:rPr lang="ko-KR" altLang="en-US" sz="1800">
                <a:solidFill>
                  <a:schemeClr val="bg2"/>
                </a:solidFill>
                <a:latin typeface="ＭＳ Ｐゴシック" pitchFamily="34" charset="-128"/>
              </a:rPr>
              <a:t>) </a:t>
            </a:r>
          </a:p>
          <a:p>
            <a:pPr latinLnBrk="0"/>
            <a:r>
              <a:rPr lang="ja-JP" altLang="en-US" sz="1800">
                <a:solidFill>
                  <a:schemeClr val="bg2"/>
                </a:solidFill>
                <a:latin typeface="ＭＳ Ｐゴシック" pitchFamily="34" charset="-128"/>
              </a:rPr>
              <a:t>弘益人間</a:t>
            </a:r>
          </a:p>
        </p:txBody>
      </p:sp>
      <p:sp>
        <p:nvSpPr>
          <p:cNvPr id="376849" name="Oval 18"/>
          <p:cNvSpPr>
            <a:spLocks noChangeArrowheads="1"/>
          </p:cNvSpPr>
          <p:nvPr/>
        </p:nvSpPr>
        <p:spPr bwMode="auto">
          <a:xfrm>
            <a:off x="1433513" y="2079625"/>
            <a:ext cx="7620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1800" b="0">
                <a:latin typeface="ＭＳ Ｐゴシック" pitchFamily="34" charset="-128"/>
              </a:rPr>
              <a:t>民心</a:t>
            </a:r>
          </a:p>
        </p:txBody>
      </p:sp>
      <p:sp>
        <p:nvSpPr>
          <p:cNvPr id="376850" name="Oval 19"/>
          <p:cNvSpPr>
            <a:spLocks noChangeArrowheads="1"/>
          </p:cNvSpPr>
          <p:nvPr/>
        </p:nvSpPr>
        <p:spPr bwMode="auto">
          <a:xfrm>
            <a:off x="1433513" y="1412875"/>
            <a:ext cx="7620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b="0">
                <a:solidFill>
                  <a:schemeClr val="bg2"/>
                </a:solidFill>
                <a:latin typeface="ＭＳ Ｐゴシック" pitchFamily="34" charset="-128"/>
              </a:rPr>
              <a:t>天心</a:t>
            </a:r>
          </a:p>
        </p:txBody>
      </p:sp>
      <p:sp>
        <p:nvSpPr>
          <p:cNvPr id="376851" name="Line 20"/>
          <p:cNvSpPr>
            <a:spLocks noChangeShapeType="1"/>
          </p:cNvSpPr>
          <p:nvPr/>
        </p:nvSpPr>
        <p:spPr bwMode="auto">
          <a:xfrm flipV="1">
            <a:off x="1811338" y="3781425"/>
            <a:ext cx="0" cy="442913"/>
          </a:xfrm>
          <a:prstGeom prst="line">
            <a:avLst/>
          </a:prstGeom>
          <a:noFill/>
          <a:ln w="28575">
            <a:solidFill>
              <a:schemeClr val="bg2"/>
            </a:solidFill>
            <a:round/>
            <a:headEnd/>
            <a:tailEnd type="triangle" w="med" len="med"/>
          </a:ln>
        </p:spPr>
        <p:txBody>
          <a:bodyPr/>
          <a:lstStyle/>
          <a:p>
            <a:endParaRPr lang="ko-KR" altLang="en-US"/>
          </a:p>
        </p:txBody>
      </p:sp>
      <p:sp>
        <p:nvSpPr>
          <p:cNvPr id="376852" name="Text Box 21"/>
          <p:cNvSpPr txBox="1">
            <a:spLocks noChangeArrowheads="1"/>
          </p:cNvSpPr>
          <p:nvPr/>
        </p:nvSpPr>
        <p:spPr bwMode="auto">
          <a:xfrm>
            <a:off x="785813" y="2781300"/>
            <a:ext cx="3724275"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②礼義の国</a:t>
            </a:r>
            <a:r>
              <a:rPr lang="ko-KR" altLang="en-US" sz="2400" b="0">
                <a:solidFill>
                  <a:schemeClr val="bg2"/>
                </a:solidFill>
                <a:latin typeface="ＭＳ Ｐゴシック" pitchFamily="34" charset="-128"/>
              </a:rPr>
              <a:t>(</a:t>
            </a:r>
            <a:r>
              <a:rPr lang="ja-JP" altLang="en-US" sz="2400" b="0">
                <a:solidFill>
                  <a:schemeClr val="bg2"/>
                </a:solidFill>
                <a:latin typeface="ＭＳ Ｐゴシック" pitchFamily="34" charset="-128"/>
              </a:rPr>
              <a:t>東方礼義の国</a:t>
            </a:r>
            <a:r>
              <a:rPr lang="ko-KR" altLang="en-US" sz="2400" b="0">
                <a:solidFill>
                  <a:schemeClr val="bg2"/>
                </a:solidFill>
                <a:latin typeface="ＭＳ Ｐゴシック" pitchFamily="34" charset="-128"/>
              </a:rPr>
              <a:t>)</a:t>
            </a:r>
            <a:endParaRPr lang="en-US" altLang="ja-JP" sz="2400" b="0">
              <a:solidFill>
                <a:schemeClr val="bg2"/>
              </a:solidFill>
              <a:latin typeface="ＭＳ Ｐゴシック" pitchFamily="34" charset="-128"/>
            </a:endParaRPr>
          </a:p>
        </p:txBody>
      </p:sp>
      <p:sp>
        <p:nvSpPr>
          <p:cNvPr id="387094" name="AutoShape 22"/>
          <p:cNvSpPr>
            <a:spLocks noChangeArrowheads="1"/>
          </p:cNvSpPr>
          <p:nvPr/>
        </p:nvSpPr>
        <p:spPr bwMode="auto">
          <a:xfrm>
            <a:off x="1738313" y="1819275"/>
            <a:ext cx="152400" cy="228600"/>
          </a:xfrm>
          <a:prstGeom prst="upArrow">
            <a:avLst>
              <a:gd name="adj1" fmla="val 50000"/>
              <a:gd name="adj2" fmla="val 375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376854" name="AutoShape 23"/>
          <p:cNvSpPr>
            <a:spLocks/>
          </p:cNvSpPr>
          <p:nvPr/>
        </p:nvSpPr>
        <p:spPr bwMode="auto">
          <a:xfrm>
            <a:off x="2306638" y="1928813"/>
            <a:ext cx="101600" cy="685800"/>
          </a:xfrm>
          <a:prstGeom prst="leftBrace">
            <a:avLst>
              <a:gd name="adj1" fmla="val 37500"/>
              <a:gd name="adj2" fmla="val 50000"/>
            </a:avLst>
          </a:prstGeom>
          <a:noFill/>
          <a:ln w="19050">
            <a:solidFill>
              <a:schemeClr val="bg2"/>
            </a:solidFill>
            <a:round/>
            <a:headEnd/>
            <a:tailEnd/>
          </a:ln>
        </p:spPr>
        <p:txBody>
          <a:bodyPr wrap="none" anchor="ctr"/>
          <a:lstStyle/>
          <a:p>
            <a:pPr latinLnBrk="0"/>
            <a:endParaRPr lang="ja-JP" altLang="en-US" b="0"/>
          </a:p>
        </p:txBody>
      </p:sp>
      <p:sp>
        <p:nvSpPr>
          <p:cNvPr id="376855" name="AutoShape 24"/>
          <p:cNvSpPr>
            <a:spLocks/>
          </p:cNvSpPr>
          <p:nvPr/>
        </p:nvSpPr>
        <p:spPr bwMode="auto">
          <a:xfrm>
            <a:off x="1187450" y="5445125"/>
            <a:ext cx="71438" cy="1144588"/>
          </a:xfrm>
          <a:prstGeom prst="leftBracket">
            <a:avLst>
              <a:gd name="adj" fmla="val 133518"/>
            </a:avLst>
          </a:prstGeom>
          <a:noFill/>
          <a:ln w="28575">
            <a:solidFill>
              <a:schemeClr val="bg2"/>
            </a:solidFill>
            <a:round/>
            <a:headEnd/>
            <a:tailEnd/>
          </a:ln>
        </p:spPr>
        <p:txBody>
          <a:bodyPr wrap="none" anchor="ctr"/>
          <a:lstStyle/>
          <a:p>
            <a:pPr latinLnBrk="0"/>
            <a:endParaRPr lang="ja-JP" altLang="en-US" b="0"/>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 Box 2"/>
          <p:cNvSpPr txBox="1">
            <a:spLocks noChangeArrowheads="1"/>
          </p:cNvSpPr>
          <p:nvPr/>
        </p:nvSpPr>
        <p:spPr bwMode="auto">
          <a:xfrm>
            <a:off x="714375" y="4081463"/>
            <a:ext cx="2317750" cy="21336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⑥韓民族の伝統</a:t>
            </a:r>
          </a:p>
          <a:p>
            <a:pPr latinLnBrk="0"/>
            <a:endParaRPr lang="ja-JP" altLang="en-US" sz="1000" b="0">
              <a:solidFill>
                <a:schemeClr val="bg2"/>
              </a:solidFill>
              <a:latin typeface="ＭＳ Ｐゴシック" pitchFamily="34" charset="-128"/>
            </a:endParaRPr>
          </a:p>
          <a:p>
            <a:pPr lvl="1" latinLnBrk="0"/>
            <a:r>
              <a:rPr lang="ja-JP" altLang="en-US" sz="2000" b="0">
                <a:solidFill>
                  <a:schemeClr val="bg2"/>
                </a:solidFill>
                <a:latin typeface="ＭＳ Ｐゴシック" pitchFamily="34" charset="-128"/>
              </a:rPr>
              <a:t>　</a:t>
            </a:r>
            <a:r>
              <a:rPr lang="ja-JP" altLang="en-US" sz="2000">
                <a:solidFill>
                  <a:schemeClr val="bg2"/>
                </a:solidFill>
                <a:latin typeface="ＭＳ Ｐゴシック" pitchFamily="34" charset="-128"/>
              </a:rPr>
              <a:t>・孝（忠烈）</a:t>
            </a:r>
          </a:p>
          <a:p>
            <a:pPr lvl="1" latinLnBrk="0"/>
            <a:r>
              <a:rPr lang="ja-JP" altLang="en-US" sz="2000">
                <a:solidFill>
                  <a:schemeClr val="bg2"/>
                </a:solidFill>
                <a:latin typeface="ＭＳ Ｐゴシック" pitchFamily="34" charset="-128"/>
              </a:rPr>
              <a:t>  ・長子</a:t>
            </a:r>
          </a:p>
          <a:p>
            <a:pPr lvl="1" latinLnBrk="0"/>
            <a:r>
              <a:rPr lang="ja-JP" altLang="en-US" sz="2000">
                <a:solidFill>
                  <a:schemeClr val="bg2"/>
                </a:solidFill>
                <a:latin typeface="ＭＳ Ｐゴシック" pitchFamily="34" charset="-128"/>
              </a:rPr>
              <a:t>　・家庭</a:t>
            </a:r>
          </a:p>
          <a:p>
            <a:pPr lvl="1" latinLnBrk="0"/>
            <a:r>
              <a:rPr lang="ja-JP" altLang="en-US" sz="2000">
                <a:solidFill>
                  <a:schemeClr val="bg2"/>
                </a:solidFill>
                <a:latin typeface="ＭＳ Ｐゴシック" pitchFamily="34" charset="-128"/>
              </a:rPr>
              <a:t>  ・血統（族譜）</a:t>
            </a:r>
          </a:p>
          <a:p>
            <a:pPr lvl="1" latinLnBrk="0"/>
            <a:r>
              <a:rPr lang="ja-JP" altLang="en-US" sz="2000">
                <a:solidFill>
                  <a:schemeClr val="bg2"/>
                </a:solidFill>
                <a:latin typeface="ＭＳ Ｐゴシック" pitchFamily="34" charset="-128"/>
              </a:rPr>
              <a:t>  ・国家</a:t>
            </a:r>
          </a:p>
        </p:txBody>
      </p:sp>
      <p:sp>
        <p:nvSpPr>
          <p:cNvPr id="377858" name="Text Box 3"/>
          <p:cNvSpPr txBox="1">
            <a:spLocks noChangeArrowheads="1"/>
          </p:cNvSpPr>
          <p:nvPr/>
        </p:nvSpPr>
        <p:spPr bwMode="auto">
          <a:xfrm>
            <a:off x="1546225" y="3225800"/>
            <a:ext cx="33020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西洋 ： 弁証法</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ナイフ</a:t>
            </a:r>
          </a:p>
          <a:p>
            <a:pPr latinLnBrk="0"/>
            <a:r>
              <a:rPr lang="ja-JP" altLang="en-US" sz="2000">
                <a:solidFill>
                  <a:schemeClr val="bg2"/>
                </a:solidFill>
                <a:latin typeface="ＭＳ Ｐゴシック" pitchFamily="34" charset="-128"/>
              </a:rPr>
              <a:t>韓国 ： 授受法　</a:t>
            </a:r>
            <a:r>
              <a:rPr lang="ja-JP"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さじと箸</a:t>
            </a:r>
          </a:p>
        </p:txBody>
      </p:sp>
      <p:sp>
        <p:nvSpPr>
          <p:cNvPr id="377859" name="Text Box 4"/>
          <p:cNvSpPr txBox="1">
            <a:spLocks noChangeArrowheads="1"/>
          </p:cNvSpPr>
          <p:nvPr/>
        </p:nvSpPr>
        <p:spPr bwMode="auto">
          <a:xfrm>
            <a:off x="727075" y="2786063"/>
            <a:ext cx="1708150"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⑤思考方式</a:t>
            </a:r>
          </a:p>
        </p:txBody>
      </p:sp>
      <p:sp>
        <p:nvSpPr>
          <p:cNvPr id="388101" name="AutoShape 5"/>
          <p:cNvSpPr>
            <a:spLocks noChangeArrowheads="1"/>
          </p:cNvSpPr>
          <p:nvPr/>
        </p:nvSpPr>
        <p:spPr bwMode="auto">
          <a:xfrm>
            <a:off x="3368675" y="3411538"/>
            <a:ext cx="392113" cy="76200"/>
          </a:xfrm>
          <a:prstGeom prst="rightArrow">
            <a:avLst>
              <a:gd name="adj1" fmla="val 50000"/>
              <a:gd name="adj2" fmla="val 128646"/>
            </a:avLst>
          </a:prstGeom>
          <a:solidFill>
            <a:schemeClr val="bg2">
              <a:lumMod val="50000"/>
              <a:lumOff val="50000"/>
            </a:schemeClr>
          </a:solidFill>
          <a:ln w="9525">
            <a:solidFill>
              <a:schemeClr val="bg2"/>
            </a:solid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sp>
        <p:nvSpPr>
          <p:cNvPr id="388102" name="AutoShape 6"/>
          <p:cNvSpPr>
            <a:spLocks noChangeArrowheads="1"/>
          </p:cNvSpPr>
          <p:nvPr/>
        </p:nvSpPr>
        <p:spPr bwMode="auto">
          <a:xfrm>
            <a:off x="3368675" y="3716338"/>
            <a:ext cx="392113" cy="76200"/>
          </a:xfrm>
          <a:prstGeom prst="rightArrow">
            <a:avLst>
              <a:gd name="adj1" fmla="val 50000"/>
              <a:gd name="adj2" fmla="val 128646"/>
            </a:avLst>
          </a:prstGeom>
          <a:solidFill>
            <a:schemeClr val="bg2">
              <a:lumMod val="50000"/>
              <a:lumOff val="50000"/>
            </a:schemeClr>
          </a:solidFill>
          <a:ln w="9525">
            <a:solidFill>
              <a:schemeClr val="bg2"/>
            </a:solidFill>
            <a:miter lim="800000"/>
            <a:headEnd/>
            <a:tailEnd/>
          </a:ln>
        </p:spPr>
        <p:txBody>
          <a:bodyPr wrap="none" anchor="ctr"/>
          <a:lstStyle/>
          <a:p>
            <a:pPr latinLnBrk="0">
              <a:defRPr/>
            </a:pPr>
            <a:endParaRPr lang="ja-JP" altLang="en-US" b="0">
              <a:solidFill>
                <a:schemeClr val="bg2"/>
              </a:solidFill>
              <a:ea typeface="ＭＳ Ｐゴシック" pitchFamily="50" charset="-128"/>
            </a:endParaRPr>
          </a:p>
        </p:txBody>
      </p:sp>
      <p:sp>
        <p:nvSpPr>
          <p:cNvPr id="377862" name="Rectangle 7"/>
          <p:cNvSpPr>
            <a:spLocks noChangeArrowheads="1"/>
          </p:cNvSpPr>
          <p:nvPr/>
        </p:nvSpPr>
        <p:spPr bwMode="auto">
          <a:xfrm>
            <a:off x="750888" y="619125"/>
            <a:ext cx="8213725" cy="2025650"/>
          </a:xfrm>
          <a:prstGeom prst="rect">
            <a:avLst/>
          </a:prstGeom>
          <a:noFill/>
          <a:ln w="9525">
            <a:noFill/>
            <a:miter lim="800000"/>
            <a:headEnd/>
            <a:tailEnd/>
          </a:ln>
        </p:spPr>
        <p:txBody>
          <a:bodyPr>
            <a:spAutoFit/>
          </a:bodyPr>
          <a:lstStyle/>
          <a:p>
            <a:pPr latinLnBrk="0">
              <a:spcBef>
                <a:spcPct val="50000"/>
              </a:spcBef>
            </a:pPr>
            <a:r>
              <a:rPr lang="ja-JP" altLang="en-US" sz="2400" b="0">
                <a:solidFill>
                  <a:schemeClr val="bg2"/>
                </a:solidFill>
                <a:latin typeface="ＭＳ Ｐゴシック" pitchFamily="34" charset="-128"/>
              </a:rPr>
              <a:t>④大韓民国</a:t>
            </a:r>
            <a:r>
              <a:rPr lang="ko-KR" altLang="en-US" sz="2400" b="0">
                <a:solidFill>
                  <a:schemeClr val="bg2"/>
                </a:solidFill>
                <a:latin typeface="ＭＳ Ｐゴシック" pitchFamily="34" charset="-128"/>
              </a:rPr>
              <a:t>(</a:t>
            </a:r>
            <a:r>
              <a:rPr lang="ja-JP" altLang="en-US" sz="2400" b="0">
                <a:solidFill>
                  <a:schemeClr val="bg2"/>
                </a:solidFill>
                <a:latin typeface="ＭＳ Ｐゴシック" pitchFamily="34" charset="-128"/>
              </a:rPr>
              <a:t>韓国</a:t>
            </a:r>
            <a:r>
              <a:rPr lang="ko-KR" altLang="en-US" sz="2400" b="0">
                <a:solidFill>
                  <a:schemeClr val="bg2"/>
                </a:solidFill>
                <a:latin typeface="ＭＳ Ｐゴシック" pitchFamily="34" charset="-128"/>
              </a:rPr>
              <a:t>)</a:t>
            </a:r>
            <a:r>
              <a:rPr lang="ko-KR" altLang="en-US" sz="2000" b="0">
                <a:solidFill>
                  <a:schemeClr val="bg2"/>
                </a:solidFill>
                <a:latin typeface="ＭＳ Ｐゴシック" pitchFamily="34" charset="-128"/>
              </a:rPr>
              <a:t> </a:t>
            </a:r>
            <a:r>
              <a:rPr lang="ja-JP" altLang="en-US" sz="2000" b="0">
                <a:solidFill>
                  <a:schemeClr val="bg2"/>
                </a:solidFill>
                <a:latin typeface="ＭＳ Ｐゴシック" pitchFamily="34" charset="-128"/>
              </a:rPr>
              <a:t>：</a:t>
            </a:r>
            <a:r>
              <a:rPr lang="ko-KR" altLang="en-US" sz="2000" b="0">
                <a:solidFill>
                  <a:schemeClr val="bg2"/>
                </a:solidFill>
                <a:latin typeface="ＭＳ Ｐゴシック" pitchFamily="34" charset="-128"/>
              </a:rPr>
              <a:t> </a:t>
            </a:r>
            <a:r>
              <a:rPr lang="ja-JP" altLang="en-US" sz="2000">
                <a:solidFill>
                  <a:schemeClr val="bg2"/>
                </a:solidFill>
                <a:latin typeface="ＭＳ Ｐゴシック" pitchFamily="34" charset="-128"/>
              </a:rPr>
              <a:t>偉大な名称</a:t>
            </a:r>
            <a:endParaRPr lang="ko-KR" altLang="en-US" sz="2000">
              <a:solidFill>
                <a:schemeClr val="bg2"/>
              </a:solidFill>
              <a:latin typeface="ＭＳ Ｐゴシック" pitchFamily="34" charset="-128"/>
            </a:endParaRPr>
          </a:p>
          <a:p>
            <a:pPr marL="0" lvl="1" latinLnBrk="0">
              <a:lnSpc>
                <a:spcPts val="2000"/>
              </a:lnSpc>
              <a:spcBef>
                <a:spcPct val="50000"/>
              </a:spcBef>
            </a:pPr>
            <a:r>
              <a:rPr lang="ja-JP" altLang="en-US" sz="1800">
                <a:solidFill>
                  <a:schemeClr val="bg2"/>
                </a:solidFill>
                <a:latin typeface="ＭＳ Ｐゴシック" pitchFamily="34" charset="-128"/>
              </a:rPr>
              <a:t>　　　　韓服</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道服</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美しい服</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帽子</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冠</a:t>
            </a:r>
            <a:r>
              <a:rPr lang="ko-KR" altLang="en-US" sz="1800">
                <a:solidFill>
                  <a:schemeClr val="bg2"/>
                </a:solidFill>
                <a:latin typeface="ＭＳ Ｐゴシック" pitchFamily="34" charset="-128"/>
              </a:rPr>
              <a:t>) = </a:t>
            </a:r>
            <a:r>
              <a:rPr lang="en-US" altLang="ko-KR" sz="1800">
                <a:solidFill>
                  <a:schemeClr val="bg2"/>
                </a:solidFill>
                <a:latin typeface="ＭＳ Ｐゴシック" pitchFamily="34" charset="-128"/>
              </a:rPr>
              <a:t>GOD(</a:t>
            </a:r>
            <a:r>
              <a:rPr lang="ja-JP" altLang="en-US" sz="1800">
                <a:solidFill>
                  <a:schemeClr val="bg2"/>
                </a:solidFill>
                <a:latin typeface="ＭＳ Ｐゴシック" pitchFamily="34" charset="-128"/>
              </a:rPr>
              <a:t>神様</a:t>
            </a:r>
            <a:r>
              <a:rPr lang="ko-KR" altLang="en-US" sz="1800">
                <a:solidFill>
                  <a:schemeClr val="bg2"/>
                </a:solidFill>
                <a:latin typeface="ＭＳ Ｐゴシック" pitchFamily="34" charset="-128"/>
              </a:rPr>
              <a:t>)</a:t>
            </a:r>
          </a:p>
          <a:p>
            <a:pPr marL="0" lvl="1" latinLnBrk="0">
              <a:lnSpc>
                <a:spcPts val="2000"/>
              </a:lnSpc>
              <a:spcBef>
                <a:spcPct val="50000"/>
              </a:spcBef>
            </a:pPr>
            <a:r>
              <a:rPr lang="ja-JP" altLang="en-US" sz="1800">
                <a:solidFill>
                  <a:schemeClr val="bg2"/>
                </a:solidFill>
                <a:latin typeface="ＭＳ Ｐゴシック" pitchFamily="34" charset="-128"/>
              </a:rPr>
              <a:t>　　　　ハングル</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世界最高</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神様の心情世界を表現することのできる最高の言語</a:t>
            </a:r>
            <a:endParaRPr lang="ko-KR" altLang="en-US" sz="1800">
              <a:solidFill>
                <a:schemeClr val="bg2"/>
              </a:solidFill>
              <a:latin typeface="ＭＳ Ｐゴシック" pitchFamily="34" charset="-128"/>
            </a:endParaRPr>
          </a:p>
          <a:p>
            <a:pPr marL="0" lvl="1" latinLnBrk="0">
              <a:lnSpc>
                <a:spcPts val="2000"/>
              </a:lnSpc>
              <a:spcBef>
                <a:spcPct val="50000"/>
              </a:spcBef>
            </a:pPr>
            <a:r>
              <a:rPr lang="ja-JP" altLang="en-US" sz="1800">
                <a:solidFill>
                  <a:schemeClr val="bg2"/>
                </a:solidFill>
                <a:latin typeface="ＭＳ Ｐゴシック" pitchFamily="34" charset="-128"/>
              </a:rPr>
              <a:t>　　　　韓食</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総合食卓</a:t>
            </a:r>
            <a:r>
              <a:rPr lang="ko-KR" altLang="en-US" sz="1800">
                <a:solidFill>
                  <a:schemeClr val="bg2"/>
                </a:solidFill>
                <a:latin typeface="ＭＳ Ｐゴシック" pitchFamily="34" charset="-128"/>
              </a:rPr>
              <a:t>)</a:t>
            </a:r>
          </a:p>
          <a:p>
            <a:pPr marL="0" lvl="1" latinLnBrk="0">
              <a:lnSpc>
                <a:spcPts val="2000"/>
              </a:lnSpc>
              <a:spcBef>
                <a:spcPct val="50000"/>
              </a:spcBef>
            </a:pPr>
            <a:r>
              <a:rPr lang="ja-JP" altLang="en-US" sz="1800">
                <a:solidFill>
                  <a:schemeClr val="bg2"/>
                </a:solidFill>
                <a:latin typeface="ＭＳ Ｐゴシック" pitchFamily="34" charset="-128"/>
              </a:rPr>
              <a:t>　　　　韓民族</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優秀な民族</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IQ </a:t>
            </a:r>
            <a:r>
              <a:rPr lang="ja-JP" altLang="en-US" sz="1800">
                <a:solidFill>
                  <a:schemeClr val="bg2"/>
                </a:solidFill>
                <a:latin typeface="ＭＳ Ｐゴシック" pitchFamily="34" charset="-128"/>
              </a:rPr>
              <a:t>世界</a:t>
            </a:r>
            <a:r>
              <a:rPr lang="ko-KR" altLang="en-US" sz="1800">
                <a:solidFill>
                  <a:schemeClr val="bg2"/>
                </a:solidFill>
                <a:latin typeface="ＭＳ Ｐゴシック" pitchFamily="34" charset="-128"/>
              </a:rPr>
              <a:t>1</a:t>
            </a:r>
            <a:r>
              <a:rPr lang="ja-JP" altLang="en-US" sz="1800">
                <a:solidFill>
                  <a:schemeClr val="bg2"/>
                </a:solidFill>
                <a:latin typeface="ＭＳ Ｐゴシック" pitchFamily="34" charset="-128"/>
              </a:rPr>
              <a:t>～</a:t>
            </a:r>
            <a:r>
              <a:rPr lang="ko-KR" altLang="en-US" sz="1800">
                <a:solidFill>
                  <a:schemeClr val="bg2"/>
                </a:solidFill>
                <a:latin typeface="ＭＳ Ｐゴシック" pitchFamily="34" charset="-128"/>
              </a:rPr>
              <a:t>4</a:t>
            </a:r>
            <a:r>
              <a:rPr lang="ja-JP" altLang="en-US" sz="1800">
                <a:solidFill>
                  <a:schemeClr val="bg2"/>
                </a:solidFill>
                <a:latin typeface="ＭＳ Ｐゴシック" pitchFamily="34" charset="-128"/>
              </a:rPr>
              <a:t>位</a:t>
            </a:r>
          </a:p>
        </p:txBody>
      </p:sp>
      <p:sp>
        <p:nvSpPr>
          <p:cNvPr id="377863" name="AutoShape 8"/>
          <p:cNvSpPr>
            <a:spLocks/>
          </p:cNvSpPr>
          <p:nvPr/>
        </p:nvSpPr>
        <p:spPr bwMode="auto">
          <a:xfrm>
            <a:off x="1500188" y="3363913"/>
            <a:ext cx="66675" cy="500062"/>
          </a:xfrm>
          <a:prstGeom prst="leftBracket">
            <a:avLst>
              <a:gd name="adj" fmla="val 40868"/>
            </a:avLst>
          </a:prstGeom>
          <a:noFill/>
          <a:ln w="28575">
            <a:solidFill>
              <a:schemeClr val="bg2"/>
            </a:solidFill>
            <a:round/>
            <a:headEnd/>
            <a:tailEnd/>
          </a:ln>
        </p:spPr>
        <p:txBody>
          <a:bodyPr wrap="none" anchor="ctr"/>
          <a:lstStyle/>
          <a:p>
            <a:pPr latinLnBrk="0"/>
            <a:endParaRPr lang="ja-JP" altLang="en-US" b="0">
              <a:solidFill>
                <a:schemeClr val="bg2"/>
              </a:solidFill>
            </a:endParaRP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Text Box 2"/>
          <p:cNvSpPr txBox="1">
            <a:spLocks noChangeArrowheads="1"/>
          </p:cNvSpPr>
          <p:nvPr/>
        </p:nvSpPr>
        <p:spPr bwMode="auto">
          <a:xfrm>
            <a:off x="214313" y="260350"/>
            <a:ext cx="337820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４．文明の結実国家</a:t>
            </a:r>
          </a:p>
        </p:txBody>
      </p:sp>
      <p:sp>
        <p:nvSpPr>
          <p:cNvPr id="420867" name="Oval 3"/>
          <p:cNvSpPr>
            <a:spLocks noChangeArrowheads="1"/>
          </p:cNvSpPr>
          <p:nvPr/>
        </p:nvSpPr>
        <p:spPr bwMode="auto">
          <a:xfrm>
            <a:off x="3543300" y="2419350"/>
            <a:ext cx="990600" cy="466725"/>
          </a:xfrm>
          <a:prstGeom prst="ellipse">
            <a:avLst/>
          </a:prstGeom>
          <a:solidFill>
            <a:srgbClr val="996633"/>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sz="2200">
                <a:latin typeface="ＭＳ Ｐゴシック" pitchFamily="34" charset="-128"/>
              </a:rPr>
              <a:t>大陸</a:t>
            </a:r>
          </a:p>
        </p:txBody>
      </p:sp>
      <p:sp>
        <p:nvSpPr>
          <p:cNvPr id="420868" name="Oval 4"/>
          <p:cNvSpPr>
            <a:spLocks noChangeArrowheads="1"/>
          </p:cNvSpPr>
          <p:nvPr/>
        </p:nvSpPr>
        <p:spPr bwMode="auto">
          <a:xfrm>
            <a:off x="6824663" y="3779838"/>
            <a:ext cx="1101725" cy="519112"/>
          </a:xfrm>
          <a:prstGeom prst="ellipse">
            <a:avLst/>
          </a:prstGeom>
          <a:solidFill>
            <a:srgbClr val="996633"/>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sz="2200">
                <a:latin typeface="ＭＳ Ｐゴシック" pitchFamily="34" charset="-128"/>
              </a:rPr>
              <a:t>大陸</a:t>
            </a:r>
          </a:p>
        </p:txBody>
      </p:sp>
      <p:sp>
        <p:nvSpPr>
          <p:cNvPr id="420869" name="Oval 5"/>
          <p:cNvSpPr>
            <a:spLocks noChangeArrowheads="1"/>
          </p:cNvSpPr>
          <p:nvPr/>
        </p:nvSpPr>
        <p:spPr bwMode="auto">
          <a:xfrm>
            <a:off x="5146675" y="2405063"/>
            <a:ext cx="1103313" cy="519112"/>
          </a:xfrm>
          <a:prstGeom prst="ellipse">
            <a:avLst/>
          </a:prstGeom>
          <a:solidFill>
            <a:srgbClr val="0000FF"/>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sz="2200">
                <a:latin typeface="ＭＳ Ｐゴシック" pitchFamily="34" charset="-128"/>
              </a:rPr>
              <a:t>半島</a:t>
            </a:r>
          </a:p>
        </p:txBody>
      </p:sp>
      <p:sp>
        <p:nvSpPr>
          <p:cNvPr id="420870" name="Oval 6"/>
          <p:cNvSpPr>
            <a:spLocks noChangeArrowheads="1"/>
          </p:cNvSpPr>
          <p:nvPr/>
        </p:nvSpPr>
        <p:spPr bwMode="auto">
          <a:xfrm>
            <a:off x="4514850" y="4697413"/>
            <a:ext cx="1100138" cy="517525"/>
          </a:xfrm>
          <a:prstGeom prst="ellipse">
            <a:avLst/>
          </a:prstGeom>
          <a:solidFill>
            <a:srgbClr val="0000FF"/>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sz="2200">
                <a:latin typeface="ＭＳ Ｐゴシック" pitchFamily="34" charset="-128"/>
              </a:rPr>
              <a:t>半島</a:t>
            </a:r>
          </a:p>
        </p:txBody>
      </p:sp>
      <p:sp>
        <p:nvSpPr>
          <p:cNvPr id="420871" name="Oval 7"/>
          <p:cNvSpPr>
            <a:spLocks noChangeArrowheads="1"/>
          </p:cNvSpPr>
          <p:nvPr/>
        </p:nvSpPr>
        <p:spPr bwMode="auto">
          <a:xfrm>
            <a:off x="6181725" y="4716463"/>
            <a:ext cx="1058863" cy="498475"/>
          </a:xfrm>
          <a:prstGeom prst="ellipse">
            <a:avLst/>
          </a:prstGeom>
          <a:solidFill>
            <a:srgbClr val="99CC00"/>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sz="2200">
                <a:solidFill>
                  <a:schemeClr val="bg2"/>
                </a:solidFill>
                <a:latin typeface="ＭＳ Ｐゴシック" pitchFamily="34" charset="-128"/>
              </a:rPr>
              <a:t>島嶼</a:t>
            </a:r>
          </a:p>
        </p:txBody>
      </p:sp>
      <p:sp>
        <p:nvSpPr>
          <p:cNvPr id="420872" name="Oval 8"/>
          <p:cNvSpPr>
            <a:spLocks noChangeArrowheads="1"/>
          </p:cNvSpPr>
          <p:nvPr/>
        </p:nvSpPr>
        <p:spPr bwMode="auto">
          <a:xfrm>
            <a:off x="6827838" y="2398713"/>
            <a:ext cx="1100137" cy="517525"/>
          </a:xfrm>
          <a:prstGeom prst="ellipse">
            <a:avLst/>
          </a:prstGeom>
          <a:solidFill>
            <a:srgbClr val="99CC00"/>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sz="2200">
                <a:solidFill>
                  <a:schemeClr val="bg2"/>
                </a:solidFill>
                <a:latin typeface="ＭＳ Ｐゴシック" pitchFamily="34" charset="-128"/>
              </a:rPr>
              <a:t>島嶼</a:t>
            </a:r>
          </a:p>
        </p:txBody>
      </p:sp>
      <p:sp>
        <p:nvSpPr>
          <p:cNvPr id="378888" name="AutoShape 9"/>
          <p:cNvSpPr>
            <a:spLocks noChangeArrowheads="1"/>
          </p:cNvSpPr>
          <p:nvPr/>
        </p:nvSpPr>
        <p:spPr bwMode="auto">
          <a:xfrm rot="7309251">
            <a:off x="7274719" y="4712494"/>
            <a:ext cx="792162" cy="215900"/>
          </a:xfrm>
          <a:prstGeom prst="curvedDownArrow">
            <a:avLst>
              <a:gd name="adj1" fmla="val 73382"/>
              <a:gd name="adj2" fmla="val 146765"/>
              <a:gd name="adj3" fmla="val 33333"/>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378889" name="AutoShape 10"/>
          <p:cNvSpPr>
            <a:spLocks noChangeArrowheads="1"/>
          </p:cNvSpPr>
          <p:nvPr/>
        </p:nvSpPr>
        <p:spPr bwMode="auto">
          <a:xfrm rot="5400000">
            <a:off x="7608094" y="3350419"/>
            <a:ext cx="1081088" cy="215900"/>
          </a:xfrm>
          <a:prstGeom prst="curvedDownArrow">
            <a:avLst>
              <a:gd name="adj1" fmla="val 73372"/>
              <a:gd name="adj2" fmla="val 146767"/>
              <a:gd name="adj3" fmla="val 33333"/>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378890" name="Text Box 11"/>
          <p:cNvSpPr txBox="1">
            <a:spLocks noChangeArrowheads="1"/>
          </p:cNvSpPr>
          <p:nvPr/>
        </p:nvSpPr>
        <p:spPr bwMode="auto">
          <a:xfrm>
            <a:off x="4835525" y="2060575"/>
            <a:ext cx="1968500" cy="304800"/>
          </a:xfrm>
          <a:prstGeom prst="rect">
            <a:avLst/>
          </a:prstGeom>
          <a:noFill/>
          <a:ln w="9525">
            <a:noFill/>
            <a:miter lim="800000"/>
            <a:headEnd/>
            <a:tailEnd/>
          </a:ln>
        </p:spPr>
        <p:txBody>
          <a:bodyPr>
            <a:spAutoFit/>
          </a:bodyPr>
          <a:lstStyle/>
          <a:p>
            <a:pPr algn="ctr" latinLnBrk="0"/>
            <a:r>
              <a:rPr lang="ja-JP" altLang="en-US" sz="1400">
                <a:solidFill>
                  <a:schemeClr val="bg2"/>
                </a:solidFill>
                <a:latin typeface="ＭＳ Ｐゴシック" pitchFamily="34" charset="-128"/>
              </a:rPr>
              <a:t>　　ギリシャ</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　イタリア</a:t>
            </a:r>
            <a:endParaRPr lang="ko-KR" altLang="en-US" sz="1400">
              <a:solidFill>
                <a:schemeClr val="bg2"/>
              </a:solidFill>
              <a:latin typeface="ＭＳ Ｐゴシック" pitchFamily="34" charset="-128"/>
            </a:endParaRPr>
          </a:p>
        </p:txBody>
      </p:sp>
      <p:sp>
        <p:nvSpPr>
          <p:cNvPr id="378891" name="Text Box 12"/>
          <p:cNvSpPr txBox="1">
            <a:spLocks noChangeArrowheads="1"/>
          </p:cNvSpPr>
          <p:nvPr/>
        </p:nvSpPr>
        <p:spPr bwMode="auto">
          <a:xfrm>
            <a:off x="6686550" y="2073275"/>
            <a:ext cx="1571625" cy="304800"/>
          </a:xfrm>
          <a:prstGeom prst="rect">
            <a:avLst/>
          </a:prstGeom>
          <a:noFill/>
          <a:ln w="9525">
            <a:noFill/>
            <a:miter lim="800000"/>
            <a:headEnd/>
            <a:tailEnd/>
          </a:ln>
        </p:spPr>
        <p:txBody>
          <a:bodyPr>
            <a:spAutoFit/>
          </a:bodyPr>
          <a:lstStyle/>
          <a:p>
            <a:pPr algn="ctr" latinLnBrk="0"/>
            <a:r>
              <a:rPr lang="ja-JP" altLang="en-US" sz="1400">
                <a:solidFill>
                  <a:schemeClr val="bg2"/>
                </a:solidFill>
                <a:latin typeface="ＭＳ Ｐゴシック" pitchFamily="34" charset="-128"/>
              </a:rPr>
              <a:t>ドイツ</a:t>
            </a:r>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フランス</a:t>
            </a:r>
            <a:endParaRPr lang="ko-KR" altLang="en-US" sz="1400">
              <a:solidFill>
                <a:schemeClr val="bg2"/>
              </a:solidFill>
              <a:latin typeface="ＭＳ Ｐゴシック" pitchFamily="34" charset="-128"/>
            </a:endParaRPr>
          </a:p>
        </p:txBody>
      </p:sp>
      <p:sp>
        <p:nvSpPr>
          <p:cNvPr id="378892" name="Text Box 13"/>
          <p:cNvSpPr txBox="1">
            <a:spLocks noChangeArrowheads="1"/>
          </p:cNvSpPr>
          <p:nvPr/>
        </p:nvSpPr>
        <p:spPr bwMode="auto">
          <a:xfrm>
            <a:off x="6954838" y="3425825"/>
            <a:ext cx="836612" cy="336550"/>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アメリカ</a:t>
            </a:r>
            <a:endParaRPr lang="ko-KR" altLang="en-US" sz="1600">
              <a:solidFill>
                <a:schemeClr val="bg2"/>
              </a:solidFill>
              <a:latin typeface="ＭＳ Ｐゴシック" pitchFamily="34" charset="-128"/>
            </a:endParaRPr>
          </a:p>
        </p:txBody>
      </p:sp>
      <p:sp>
        <p:nvSpPr>
          <p:cNvPr id="378893" name="Text Box 14"/>
          <p:cNvSpPr txBox="1">
            <a:spLocks noChangeArrowheads="1"/>
          </p:cNvSpPr>
          <p:nvPr/>
        </p:nvSpPr>
        <p:spPr bwMode="auto">
          <a:xfrm>
            <a:off x="6351588" y="4373563"/>
            <a:ext cx="712787" cy="336550"/>
          </a:xfrm>
          <a:prstGeom prst="rect">
            <a:avLst/>
          </a:prstGeom>
          <a:noFill/>
          <a:ln w="9525">
            <a:noFill/>
            <a:miter lim="800000"/>
            <a:headEnd/>
            <a:tailEnd/>
          </a:ln>
        </p:spPr>
        <p:txBody>
          <a:bodyPr>
            <a:spAutoFit/>
          </a:bodyPr>
          <a:lstStyle/>
          <a:p>
            <a:pPr algn="ctr" latinLnBrk="0"/>
            <a:r>
              <a:rPr lang="ja-JP" altLang="en-US" sz="1600">
                <a:solidFill>
                  <a:schemeClr val="bg2"/>
                </a:solidFill>
                <a:latin typeface="ＭＳ Ｐゴシック" pitchFamily="34" charset="-128"/>
              </a:rPr>
              <a:t>日本</a:t>
            </a:r>
          </a:p>
        </p:txBody>
      </p:sp>
      <p:sp>
        <p:nvSpPr>
          <p:cNvPr id="378894" name="Text Box 15"/>
          <p:cNvSpPr txBox="1">
            <a:spLocks noChangeArrowheads="1"/>
          </p:cNvSpPr>
          <p:nvPr/>
        </p:nvSpPr>
        <p:spPr bwMode="auto">
          <a:xfrm>
            <a:off x="4627563" y="4348163"/>
            <a:ext cx="863600" cy="336550"/>
          </a:xfrm>
          <a:prstGeom prst="rect">
            <a:avLst/>
          </a:prstGeom>
          <a:noFill/>
          <a:ln w="9525">
            <a:noFill/>
            <a:miter lim="800000"/>
            <a:headEnd/>
            <a:tailEnd/>
          </a:ln>
        </p:spPr>
        <p:txBody>
          <a:bodyPr>
            <a:spAutoFit/>
          </a:bodyPr>
          <a:lstStyle/>
          <a:p>
            <a:pPr algn="ctr" latinLnBrk="0"/>
            <a:r>
              <a:rPr lang="ja-JP" altLang="en-US" sz="1600">
                <a:solidFill>
                  <a:schemeClr val="bg2"/>
                </a:solidFill>
                <a:latin typeface="ＭＳ Ｐゴシック" pitchFamily="34" charset="-128"/>
              </a:rPr>
              <a:t>韓国</a:t>
            </a:r>
          </a:p>
        </p:txBody>
      </p:sp>
      <p:sp>
        <p:nvSpPr>
          <p:cNvPr id="378895" name="Text Box 16"/>
          <p:cNvSpPr txBox="1">
            <a:spLocks noChangeArrowheads="1"/>
          </p:cNvSpPr>
          <p:nvPr/>
        </p:nvSpPr>
        <p:spPr bwMode="auto">
          <a:xfrm>
            <a:off x="3692525" y="2973388"/>
            <a:ext cx="798513" cy="366712"/>
          </a:xfrm>
          <a:prstGeom prst="rect">
            <a:avLst/>
          </a:prstGeom>
          <a:noFill/>
          <a:ln w="9525">
            <a:noFill/>
            <a:miter lim="800000"/>
            <a:headEnd/>
            <a:tailEnd/>
          </a:ln>
        </p:spPr>
        <p:txBody>
          <a:bodyPr>
            <a:spAutoFit/>
          </a:bodyPr>
          <a:lstStyle/>
          <a:p>
            <a:pPr latinLnBrk="0"/>
            <a:r>
              <a:rPr lang="ja-JP" altLang="en-US" sz="1800">
                <a:solidFill>
                  <a:srgbClr val="007474"/>
                </a:solidFill>
                <a:latin typeface="ＭＳ Ｐゴシック" pitchFamily="34" charset="-128"/>
              </a:rPr>
              <a:t>河川</a:t>
            </a:r>
          </a:p>
        </p:txBody>
      </p:sp>
      <p:sp>
        <p:nvSpPr>
          <p:cNvPr id="378896" name="Text Box 17"/>
          <p:cNvSpPr txBox="1">
            <a:spLocks noChangeArrowheads="1"/>
          </p:cNvSpPr>
          <p:nvPr/>
        </p:nvSpPr>
        <p:spPr bwMode="auto">
          <a:xfrm>
            <a:off x="5257800" y="2973388"/>
            <a:ext cx="1082675" cy="366712"/>
          </a:xfrm>
          <a:prstGeom prst="rect">
            <a:avLst/>
          </a:prstGeom>
          <a:noFill/>
          <a:ln w="9525">
            <a:noFill/>
            <a:miter lim="800000"/>
            <a:headEnd/>
            <a:tailEnd/>
          </a:ln>
        </p:spPr>
        <p:txBody>
          <a:bodyPr>
            <a:spAutoFit/>
          </a:bodyPr>
          <a:lstStyle/>
          <a:p>
            <a:pPr latinLnBrk="0"/>
            <a:r>
              <a:rPr lang="ja-JP" altLang="en-US" sz="1800">
                <a:solidFill>
                  <a:srgbClr val="007474"/>
                </a:solidFill>
                <a:latin typeface="ＭＳ Ｐゴシック" pitchFamily="34" charset="-128"/>
              </a:rPr>
              <a:t>地中海</a:t>
            </a:r>
          </a:p>
        </p:txBody>
      </p:sp>
      <p:sp>
        <p:nvSpPr>
          <p:cNvPr id="378897" name="Text Box 18"/>
          <p:cNvSpPr txBox="1">
            <a:spLocks noChangeArrowheads="1"/>
          </p:cNvSpPr>
          <p:nvPr/>
        </p:nvSpPr>
        <p:spPr bwMode="auto">
          <a:xfrm>
            <a:off x="5076825" y="3789363"/>
            <a:ext cx="1068388" cy="366712"/>
          </a:xfrm>
          <a:prstGeom prst="rect">
            <a:avLst/>
          </a:prstGeom>
          <a:noFill/>
          <a:ln w="9525">
            <a:noFill/>
            <a:miter lim="800000"/>
            <a:headEnd/>
            <a:tailEnd/>
          </a:ln>
        </p:spPr>
        <p:txBody>
          <a:bodyPr>
            <a:spAutoFit/>
          </a:bodyPr>
          <a:lstStyle/>
          <a:p>
            <a:pPr latinLnBrk="0"/>
            <a:r>
              <a:rPr lang="ja-JP" altLang="en-US" sz="1800">
                <a:solidFill>
                  <a:srgbClr val="007474"/>
                </a:solidFill>
                <a:latin typeface="ＭＳ Ｐゴシック" pitchFamily="34" charset="-128"/>
              </a:rPr>
              <a:t>太平洋</a:t>
            </a:r>
          </a:p>
        </p:txBody>
      </p:sp>
      <p:sp>
        <p:nvSpPr>
          <p:cNvPr id="378898" name="Text Box 19"/>
          <p:cNvSpPr txBox="1">
            <a:spLocks noChangeArrowheads="1"/>
          </p:cNvSpPr>
          <p:nvPr/>
        </p:nvSpPr>
        <p:spPr bwMode="auto">
          <a:xfrm>
            <a:off x="6915150" y="2973388"/>
            <a:ext cx="1082675" cy="366712"/>
          </a:xfrm>
          <a:prstGeom prst="rect">
            <a:avLst/>
          </a:prstGeom>
          <a:noFill/>
          <a:ln w="9525">
            <a:noFill/>
            <a:miter lim="800000"/>
            <a:headEnd/>
            <a:tailEnd/>
          </a:ln>
        </p:spPr>
        <p:txBody>
          <a:bodyPr>
            <a:spAutoFit/>
          </a:bodyPr>
          <a:lstStyle/>
          <a:p>
            <a:pPr latinLnBrk="0"/>
            <a:r>
              <a:rPr lang="ja-JP" altLang="en-US" sz="1800">
                <a:solidFill>
                  <a:srgbClr val="007474"/>
                </a:solidFill>
                <a:latin typeface="ＭＳ Ｐゴシック" pitchFamily="34" charset="-128"/>
              </a:rPr>
              <a:t>大西洋</a:t>
            </a:r>
            <a:endParaRPr lang="ko-KR" altLang="en-US" sz="1800">
              <a:solidFill>
                <a:srgbClr val="007474"/>
              </a:solidFill>
              <a:latin typeface="ＭＳ Ｐゴシック" pitchFamily="34" charset="-128"/>
            </a:endParaRPr>
          </a:p>
        </p:txBody>
      </p:sp>
      <p:sp>
        <p:nvSpPr>
          <p:cNvPr id="378899" name="AutoShape 20"/>
          <p:cNvSpPr>
            <a:spLocks noChangeArrowheads="1"/>
          </p:cNvSpPr>
          <p:nvPr/>
        </p:nvSpPr>
        <p:spPr bwMode="auto">
          <a:xfrm>
            <a:off x="1509713" y="18938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インダス</a:t>
            </a:r>
            <a:endParaRPr lang="ko-KR" altLang="en-US" sz="1400">
              <a:solidFill>
                <a:schemeClr val="bg2"/>
              </a:solidFill>
              <a:latin typeface="ＭＳ Ｐゴシック" pitchFamily="34" charset="-128"/>
            </a:endParaRPr>
          </a:p>
          <a:p>
            <a:pPr algn="ctr" latinLnBrk="0"/>
            <a:r>
              <a:rPr lang="ja-JP" altLang="en-US" sz="1400">
                <a:solidFill>
                  <a:schemeClr val="bg2"/>
                </a:solidFill>
                <a:latin typeface="ＭＳ Ｐゴシック" pitchFamily="34" charset="-128"/>
              </a:rPr>
              <a:t>文 明</a:t>
            </a:r>
          </a:p>
        </p:txBody>
      </p:sp>
      <p:sp>
        <p:nvSpPr>
          <p:cNvPr id="378900" name="AutoShape 21"/>
          <p:cNvSpPr>
            <a:spLocks noChangeArrowheads="1"/>
          </p:cNvSpPr>
          <p:nvPr/>
        </p:nvSpPr>
        <p:spPr bwMode="auto">
          <a:xfrm>
            <a:off x="823913" y="18938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黄 河</a:t>
            </a:r>
            <a:endParaRPr lang="ko-KR" altLang="en-US" sz="1400">
              <a:solidFill>
                <a:schemeClr val="bg2"/>
              </a:solidFill>
              <a:latin typeface="ＭＳ Ｐゴシック" pitchFamily="34" charset="-128"/>
            </a:endParaRPr>
          </a:p>
          <a:p>
            <a:pPr algn="ctr" latinLnBrk="0"/>
            <a:r>
              <a:rPr lang="ja-JP" altLang="en-US" sz="1400">
                <a:solidFill>
                  <a:schemeClr val="bg2"/>
                </a:solidFill>
                <a:latin typeface="ＭＳ Ｐゴシック" pitchFamily="34" charset="-128"/>
              </a:rPr>
              <a:t>文 明</a:t>
            </a:r>
          </a:p>
        </p:txBody>
      </p:sp>
      <p:sp>
        <p:nvSpPr>
          <p:cNvPr id="378901" name="AutoShape 22"/>
          <p:cNvSpPr>
            <a:spLocks noChangeArrowheads="1"/>
          </p:cNvSpPr>
          <p:nvPr/>
        </p:nvSpPr>
        <p:spPr bwMode="auto">
          <a:xfrm>
            <a:off x="2195513" y="18938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300">
                <a:solidFill>
                  <a:schemeClr val="bg2"/>
                </a:solidFill>
                <a:latin typeface="ＭＳ Ｐゴシック" pitchFamily="34" charset="-128"/>
              </a:rPr>
              <a:t>メソポタ</a:t>
            </a:r>
          </a:p>
          <a:p>
            <a:pPr algn="ctr" latinLnBrk="0"/>
            <a:r>
              <a:rPr lang="ja-JP" altLang="en-US" sz="1300">
                <a:solidFill>
                  <a:schemeClr val="bg2"/>
                </a:solidFill>
                <a:latin typeface="ＭＳ Ｐゴシック" pitchFamily="34" charset="-128"/>
              </a:rPr>
              <a:t>ミア文明</a:t>
            </a:r>
          </a:p>
        </p:txBody>
      </p:sp>
      <p:sp>
        <p:nvSpPr>
          <p:cNvPr id="378902" name="AutoShape 23"/>
          <p:cNvSpPr>
            <a:spLocks noChangeArrowheads="1"/>
          </p:cNvSpPr>
          <p:nvPr/>
        </p:nvSpPr>
        <p:spPr bwMode="auto">
          <a:xfrm>
            <a:off x="2881313" y="18938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エジプト</a:t>
            </a:r>
          </a:p>
          <a:p>
            <a:pPr algn="ctr" latinLnBrk="0"/>
            <a:r>
              <a:rPr lang="ja-JP" altLang="en-US" sz="1400">
                <a:solidFill>
                  <a:schemeClr val="bg2"/>
                </a:solidFill>
                <a:latin typeface="ＭＳ Ｐゴシック" pitchFamily="34" charset="-128"/>
              </a:rPr>
              <a:t>文 明</a:t>
            </a:r>
          </a:p>
        </p:txBody>
      </p:sp>
      <p:sp>
        <p:nvSpPr>
          <p:cNvPr id="378903" name="AutoShape 24"/>
          <p:cNvSpPr>
            <a:spLocks noChangeArrowheads="1"/>
          </p:cNvSpPr>
          <p:nvPr/>
        </p:nvSpPr>
        <p:spPr bwMode="auto">
          <a:xfrm>
            <a:off x="1509713" y="28844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インダス</a:t>
            </a:r>
          </a:p>
          <a:p>
            <a:pPr algn="ctr" latinLnBrk="0"/>
            <a:r>
              <a:rPr lang="ja-JP" altLang="en-US" sz="1400">
                <a:solidFill>
                  <a:schemeClr val="bg2"/>
                </a:solidFill>
                <a:latin typeface="ＭＳ Ｐゴシック" pitchFamily="34" charset="-128"/>
              </a:rPr>
              <a:t>川</a:t>
            </a:r>
          </a:p>
        </p:txBody>
      </p:sp>
      <p:sp>
        <p:nvSpPr>
          <p:cNvPr id="378904" name="AutoShape 25"/>
          <p:cNvSpPr>
            <a:spLocks noChangeArrowheads="1"/>
          </p:cNvSpPr>
          <p:nvPr/>
        </p:nvSpPr>
        <p:spPr bwMode="auto">
          <a:xfrm>
            <a:off x="823913" y="28844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黄 河</a:t>
            </a:r>
          </a:p>
        </p:txBody>
      </p:sp>
      <p:sp>
        <p:nvSpPr>
          <p:cNvPr id="378905" name="AutoShape 26"/>
          <p:cNvSpPr>
            <a:spLocks noChangeArrowheads="1"/>
          </p:cNvSpPr>
          <p:nvPr/>
        </p:nvSpPr>
        <p:spPr bwMode="auto">
          <a:xfrm>
            <a:off x="2195513" y="28844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ユーフラ</a:t>
            </a:r>
          </a:p>
          <a:p>
            <a:pPr algn="ctr" latinLnBrk="0"/>
            <a:r>
              <a:rPr lang="ja-JP" altLang="en-US" sz="1400">
                <a:solidFill>
                  <a:schemeClr val="bg2"/>
                </a:solidFill>
                <a:latin typeface="ＭＳ Ｐゴシック" pitchFamily="34" charset="-128"/>
              </a:rPr>
              <a:t>テス川</a:t>
            </a:r>
          </a:p>
        </p:txBody>
      </p:sp>
      <p:sp>
        <p:nvSpPr>
          <p:cNvPr id="378906" name="AutoShape 27"/>
          <p:cNvSpPr>
            <a:spLocks noChangeArrowheads="1"/>
          </p:cNvSpPr>
          <p:nvPr/>
        </p:nvSpPr>
        <p:spPr bwMode="auto">
          <a:xfrm>
            <a:off x="2881313" y="2884488"/>
            <a:ext cx="609600" cy="533400"/>
          </a:xfrm>
          <a:prstGeom prst="roundRect">
            <a:avLst>
              <a:gd name="adj" fmla="val 16667"/>
            </a:avLst>
          </a:prstGeom>
          <a:noFill/>
          <a:ln w="19050">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ナイル</a:t>
            </a:r>
          </a:p>
          <a:p>
            <a:pPr algn="ctr" latinLnBrk="0"/>
            <a:r>
              <a:rPr lang="ja-JP" altLang="en-US" sz="1400">
                <a:solidFill>
                  <a:schemeClr val="bg2"/>
                </a:solidFill>
                <a:latin typeface="ＭＳ Ｐゴシック" pitchFamily="34" charset="-128"/>
              </a:rPr>
              <a:t>川</a:t>
            </a:r>
          </a:p>
        </p:txBody>
      </p:sp>
      <p:sp>
        <p:nvSpPr>
          <p:cNvPr id="389148" name="AutoShape 28"/>
          <p:cNvSpPr>
            <a:spLocks noChangeArrowheads="1"/>
          </p:cNvSpPr>
          <p:nvPr/>
        </p:nvSpPr>
        <p:spPr bwMode="auto">
          <a:xfrm>
            <a:off x="1052513" y="2503488"/>
            <a:ext cx="152400" cy="304800"/>
          </a:xfrm>
          <a:prstGeom prst="upArrow">
            <a:avLst>
              <a:gd name="adj1" fmla="val 50000"/>
              <a:gd name="adj2" fmla="val 50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solidFill>
                <a:schemeClr val="bg2"/>
              </a:solidFill>
            </a:endParaRPr>
          </a:p>
        </p:txBody>
      </p:sp>
      <p:sp>
        <p:nvSpPr>
          <p:cNvPr id="389149" name="AutoShape 29"/>
          <p:cNvSpPr>
            <a:spLocks noChangeArrowheads="1"/>
          </p:cNvSpPr>
          <p:nvPr/>
        </p:nvSpPr>
        <p:spPr bwMode="auto">
          <a:xfrm>
            <a:off x="1738313" y="2503488"/>
            <a:ext cx="152400" cy="304800"/>
          </a:xfrm>
          <a:prstGeom prst="upArrow">
            <a:avLst>
              <a:gd name="adj1" fmla="val 50000"/>
              <a:gd name="adj2" fmla="val 50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solidFill>
                <a:schemeClr val="bg2"/>
              </a:solidFill>
            </a:endParaRPr>
          </a:p>
        </p:txBody>
      </p:sp>
      <p:sp>
        <p:nvSpPr>
          <p:cNvPr id="389150" name="AutoShape 30"/>
          <p:cNvSpPr>
            <a:spLocks noChangeArrowheads="1"/>
          </p:cNvSpPr>
          <p:nvPr/>
        </p:nvSpPr>
        <p:spPr bwMode="auto">
          <a:xfrm>
            <a:off x="2424113" y="2503488"/>
            <a:ext cx="152400" cy="304800"/>
          </a:xfrm>
          <a:prstGeom prst="upArrow">
            <a:avLst>
              <a:gd name="adj1" fmla="val 50000"/>
              <a:gd name="adj2" fmla="val 50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solidFill>
                <a:schemeClr val="bg2"/>
              </a:solidFill>
            </a:endParaRPr>
          </a:p>
        </p:txBody>
      </p:sp>
      <p:sp>
        <p:nvSpPr>
          <p:cNvPr id="389151" name="AutoShape 31"/>
          <p:cNvSpPr>
            <a:spLocks noChangeArrowheads="1"/>
          </p:cNvSpPr>
          <p:nvPr/>
        </p:nvSpPr>
        <p:spPr bwMode="auto">
          <a:xfrm>
            <a:off x="3109913" y="2503488"/>
            <a:ext cx="152400" cy="304800"/>
          </a:xfrm>
          <a:prstGeom prst="upArrow">
            <a:avLst>
              <a:gd name="adj1" fmla="val 50000"/>
              <a:gd name="adj2" fmla="val 50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solidFill>
                <a:schemeClr val="bg2"/>
              </a:solidFill>
            </a:endParaRPr>
          </a:p>
        </p:txBody>
      </p:sp>
      <p:sp>
        <p:nvSpPr>
          <p:cNvPr id="378911" name="AutoShape 32"/>
          <p:cNvSpPr>
            <a:spLocks noChangeArrowheads="1"/>
          </p:cNvSpPr>
          <p:nvPr/>
        </p:nvSpPr>
        <p:spPr bwMode="auto">
          <a:xfrm>
            <a:off x="4603750" y="1968500"/>
            <a:ext cx="457200" cy="3810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島</a:t>
            </a:r>
          </a:p>
        </p:txBody>
      </p:sp>
      <p:sp>
        <p:nvSpPr>
          <p:cNvPr id="378912" name="AutoShape 33"/>
          <p:cNvSpPr>
            <a:spLocks noChangeArrowheads="1"/>
          </p:cNvSpPr>
          <p:nvPr/>
        </p:nvSpPr>
        <p:spPr bwMode="auto">
          <a:xfrm>
            <a:off x="4603750" y="2959100"/>
            <a:ext cx="457200" cy="5334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1400">
                <a:solidFill>
                  <a:schemeClr val="bg2"/>
                </a:solidFill>
                <a:latin typeface="ＭＳ Ｐゴシック" pitchFamily="34" charset="-128"/>
              </a:rPr>
              <a:t>クレタ</a:t>
            </a:r>
          </a:p>
          <a:p>
            <a:pPr algn="ctr" latinLnBrk="0"/>
            <a:r>
              <a:rPr lang="ja-JP" altLang="en-US" sz="1400">
                <a:solidFill>
                  <a:schemeClr val="bg2"/>
                </a:solidFill>
                <a:latin typeface="ＭＳ Ｐゴシック" pitchFamily="34" charset="-128"/>
              </a:rPr>
              <a:t>島</a:t>
            </a:r>
          </a:p>
        </p:txBody>
      </p:sp>
      <p:sp>
        <p:nvSpPr>
          <p:cNvPr id="389154" name="AutoShape 34"/>
          <p:cNvSpPr>
            <a:spLocks noChangeArrowheads="1"/>
          </p:cNvSpPr>
          <p:nvPr/>
        </p:nvSpPr>
        <p:spPr bwMode="auto">
          <a:xfrm>
            <a:off x="4756150" y="2425700"/>
            <a:ext cx="152400" cy="457200"/>
          </a:xfrm>
          <a:prstGeom prst="upArrow">
            <a:avLst>
              <a:gd name="adj1" fmla="val 50000"/>
              <a:gd name="adj2" fmla="val 7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378914" name="AutoShape 36"/>
          <p:cNvSpPr>
            <a:spLocks noChangeArrowheads="1"/>
          </p:cNvSpPr>
          <p:nvPr/>
        </p:nvSpPr>
        <p:spPr bwMode="auto">
          <a:xfrm>
            <a:off x="6378575" y="2547938"/>
            <a:ext cx="381000" cy="231775"/>
          </a:xfrm>
          <a:prstGeom prst="rightArrow">
            <a:avLst>
              <a:gd name="adj1" fmla="val 50000"/>
              <a:gd name="adj2" fmla="val 62504"/>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378915" name="AutoShape 37"/>
          <p:cNvSpPr>
            <a:spLocks noChangeArrowheads="1"/>
          </p:cNvSpPr>
          <p:nvPr/>
        </p:nvSpPr>
        <p:spPr bwMode="auto">
          <a:xfrm>
            <a:off x="5724525" y="4841875"/>
            <a:ext cx="381000" cy="233363"/>
          </a:xfrm>
          <a:prstGeom prst="leftArrow">
            <a:avLst>
              <a:gd name="adj1" fmla="val 50000"/>
              <a:gd name="adj2" fmla="val 62381"/>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378916" name="Text Box 38"/>
          <p:cNvSpPr txBox="1">
            <a:spLocks noChangeArrowheads="1"/>
          </p:cNvSpPr>
          <p:nvPr/>
        </p:nvSpPr>
        <p:spPr bwMode="auto">
          <a:xfrm>
            <a:off x="1203325" y="858838"/>
            <a:ext cx="184150" cy="457200"/>
          </a:xfrm>
          <a:prstGeom prst="rect">
            <a:avLst/>
          </a:prstGeom>
          <a:noFill/>
          <a:ln w="9525">
            <a:noFill/>
            <a:miter lim="800000"/>
            <a:headEnd/>
            <a:tailEnd/>
          </a:ln>
        </p:spPr>
        <p:txBody>
          <a:bodyPr wrap="none">
            <a:spAutoFit/>
          </a:bodyPr>
          <a:lstStyle/>
          <a:p>
            <a:pPr latinLnBrk="0"/>
            <a:endParaRPr lang="ja-JP" altLang="ja-JP" sz="2400">
              <a:latin typeface="ＭＳ Ｐゴシック" pitchFamily="34" charset="-128"/>
            </a:endParaRPr>
          </a:p>
        </p:txBody>
      </p:sp>
      <p:sp>
        <p:nvSpPr>
          <p:cNvPr id="378917" name="Text Box 39"/>
          <p:cNvSpPr txBox="1">
            <a:spLocks noChangeArrowheads="1"/>
          </p:cNvSpPr>
          <p:nvPr/>
        </p:nvSpPr>
        <p:spPr bwMode="auto">
          <a:xfrm>
            <a:off x="428625" y="928688"/>
            <a:ext cx="13065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大陸</a:t>
            </a:r>
          </a:p>
        </p:txBody>
      </p:sp>
      <p:sp>
        <p:nvSpPr>
          <p:cNvPr id="389160" name="Oval 40"/>
          <p:cNvSpPr>
            <a:spLocks noChangeArrowheads="1"/>
          </p:cNvSpPr>
          <p:nvPr/>
        </p:nvSpPr>
        <p:spPr bwMode="auto">
          <a:xfrm rot="-881790">
            <a:off x="4402138" y="3486150"/>
            <a:ext cx="3970337" cy="2087563"/>
          </a:xfrm>
          <a:prstGeom prst="ellipse">
            <a:avLst/>
          </a:prstGeom>
          <a:noFill/>
          <a:ln w="9525">
            <a:solidFill>
              <a:schemeClr val="accent6">
                <a:lumMod val="50000"/>
              </a:schemeClr>
            </a:solidFill>
            <a:round/>
            <a:headEnd/>
            <a:tailEnd/>
          </a:ln>
        </p:spPr>
        <p:txBody>
          <a:bodyPr wrap="none" anchor="ctr"/>
          <a:lstStyle/>
          <a:p>
            <a:pPr latinLnBrk="0">
              <a:defRPr/>
            </a:pPr>
            <a:endParaRPr lang="ja-JP" altLang="en-US" b="0">
              <a:solidFill>
                <a:schemeClr val="accent6">
                  <a:lumMod val="75000"/>
                </a:schemeClr>
              </a:solidFill>
              <a:ea typeface="ＭＳ Ｐゴシック" pitchFamily="50" charset="-128"/>
            </a:endParaRPr>
          </a:p>
        </p:txBody>
      </p:sp>
      <p:sp>
        <p:nvSpPr>
          <p:cNvPr id="378919" name="Oval 41"/>
          <p:cNvSpPr>
            <a:spLocks noChangeArrowheads="1"/>
          </p:cNvSpPr>
          <p:nvPr/>
        </p:nvSpPr>
        <p:spPr bwMode="auto">
          <a:xfrm>
            <a:off x="5219700" y="1700213"/>
            <a:ext cx="936625" cy="360362"/>
          </a:xfrm>
          <a:prstGeom prst="ellipse">
            <a:avLst/>
          </a:prstGeom>
          <a:noFill/>
          <a:ln w="9525">
            <a:solidFill>
              <a:schemeClr val="bg2"/>
            </a:solidFill>
            <a:round/>
            <a:headEnd/>
            <a:tailEnd/>
          </a:ln>
        </p:spPr>
        <p:txBody>
          <a:bodyPr wrap="none" anchor="ctr"/>
          <a:lstStyle/>
          <a:p>
            <a:pPr algn="ctr" latinLnBrk="0"/>
            <a:r>
              <a:rPr lang="ja-JP" altLang="en-US" sz="1500">
                <a:solidFill>
                  <a:schemeClr val="bg2"/>
                </a:solidFill>
                <a:latin typeface="ＭＳ Ｐゴシック" pitchFamily="34" charset="-128"/>
              </a:rPr>
              <a:t>ローマ</a:t>
            </a:r>
          </a:p>
        </p:txBody>
      </p:sp>
      <p:sp>
        <p:nvSpPr>
          <p:cNvPr id="378920" name="Oval 42"/>
          <p:cNvSpPr>
            <a:spLocks noChangeArrowheads="1"/>
          </p:cNvSpPr>
          <p:nvPr/>
        </p:nvSpPr>
        <p:spPr bwMode="auto">
          <a:xfrm>
            <a:off x="7112000" y="1700213"/>
            <a:ext cx="533400" cy="388937"/>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英国</a:t>
            </a:r>
          </a:p>
        </p:txBody>
      </p:sp>
      <p:sp>
        <p:nvSpPr>
          <p:cNvPr id="378921" name="AutoShape 36"/>
          <p:cNvSpPr>
            <a:spLocks noChangeArrowheads="1"/>
          </p:cNvSpPr>
          <p:nvPr/>
        </p:nvSpPr>
        <p:spPr bwMode="auto">
          <a:xfrm>
            <a:off x="4692650" y="2554288"/>
            <a:ext cx="381000" cy="231775"/>
          </a:xfrm>
          <a:prstGeom prst="rightArrow">
            <a:avLst>
              <a:gd name="adj1" fmla="val 50000"/>
              <a:gd name="adj2" fmla="val 62504"/>
            </a:avLst>
          </a:prstGeom>
          <a:solidFill>
            <a:schemeClr val="tx2"/>
          </a:solidFill>
          <a:ln w="9525">
            <a:solidFill>
              <a:schemeClr val="bg2"/>
            </a:solidFill>
            <a:miter lim="800000"/>
            <a:headEnd/>
            <a:tailEnd/>
          </a:ln>
        </p:spPr>
        <p:txBody>
          <a:bodyPr wrap="none" anchor="ctr"/>
          <a:lstStyle/>
          <a:p>
            <a:pPr latinLnBrk="0"/>
            <a:endParaRPr lang="ja-JP" altLang="en-US"/>
          </a:p>
        </p:txBody>
      </p:sp>
      <p:sp>
        <p:nvSpPr>
          <p:cNvPr id="378922" name="Text Box 18"/>
          <p:cNvSpPr txBox="1">
            <a:spLocks noChangeArrowheads="1"/>
          </p:cNvSpPr>
          <p:nvPr/>
        </p:nvSpPr>
        <p:spPr bwMode="auto">
          <a:xfrm>
            <a:off x="5940425" y="3933825"/>
            <a:ext cx="720725" cy="517525"/>
          </a:xfrm>
          <a:prstGeom prst="rect">
            <a:avLst/>
          </a:prstGeom>
          <a:noFill/>
          <a:ln w="9525">
            <a:noFill/>
            <a:miter lim="800000"/>
            <a:headEnd/>
            <a:tailEnd/>
          </a:ln>
        </p:spPr>
        <p:txBody>
          <a:bodyPr>
            <a:spAutoFit/>
          </a:bodyPr>
          <a:lstStyle/>
          <a:p>
            <a:pPr latinLnBrk="0"/>
            <a:r>
              <a:rPr lang="ja-JP" altLang="en-US" sz="1400">
                <a:solidFill>
                  <a:srgbClr val="000000"/>
                </a:solidFill>
                <a:latin typeface="ＭＳ Ｐゴシック" pitchFamily="34" charset="-128"/>
              </a:rPr>
              <a:t>ハワイ</a:t>
            </a:r>
          </a:p>
          <a:p>
            <a:pPr latinLnBrk="0"/>
            <a:r>
              <a:rPr lang="ja-JP" altLang="en-US" sz="1400">
                <a:solidFill>
                  <a:srgbClr val="000000"/>
                </a:solidFill>
                <a:latin typeface="ＭＳ Ｐゴシック" pitchFamily="34" charset="-128"/>
              </a:rPr>
              <a:t>　　</a:t>
            </a:r>
            <a:r>
              <a:rPr lang="ja-JP" altLang="en-US" sz="1400">
                <a:solidFill>
                  <a:srgbClr val="CC0000"/>
                </a:solidFill>
                <a:latin typeface="ＭＳ Ｐゴシック" pitchFamily="34" charset="-128"/>
              </a:rPr>
              <a:t>●</a:t>
            </a:r>
          </a:p>
        </p:txBody>
      </p:sp>
    </p:spTree>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ext Box 2"/>
          <p:cNvSpPr txBox="1">
            <a:spLocks noChangeArrowheads="1"/>
          </p:cNvSpPr>
          <p:nvPr/>
        </p:nvSpPr>
        <p:spPr bwMode="auto">
          <a:xfrm>
            <a:off x="338138" y="425450"/>
            <a:ext cx="547528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（河川） → 地中海 → 大西洋 → 太平洋</a:t>
            </a:r>
          </a:p>
        </p:txBody>
      </p:sp>
      <p:sp>
        <p:nvSpPr>
          <p:cNvPr id="379906" name="Text Box 6"/>
          <p:cNvSpPr txBox="1">
            <a:spLocks noChangeArrowheads="1"/>
          </p:cNvSpPr>
          <p:nvPr/>
        </p:nvSpPr>
        <p:spPr bwMode="auto">
          <a:xfrm>
            <a:off x="341313" y="1284288"/>
            <a:ext cx="420052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気候を中心とした文明の結実</a:t>
            </a:r>
          </a:p>
        </p:txBody>
      </p:sp>
      <p:graphicFrame>
        <p:nvGraphicFramePr>
          <p:cNvPr id="398385" name="Group 49"/>
          <p:cNvGraphicFramePr>
            <a:graphicFrameLocks noGrp="1"/>
          </p:cNvGraphicFramePr>
          <p:nvPr/>
        </p:nvGraphicFramePr>
        <p:xfrm>
          <a:off x="1071563" y="1857375"/>
          <a:ext cx="7080250" cy="1644650"/>
        </p:xfrm>
        <a:graphic>
          <a:graphicData uri="http://schemas.openxmlformats.org/drawingml/2006/table">
            <a:tbl>
              <a:tblPr/>
              <a:tblGrid>
                <a:gridCol w="1416050"/>
                <a:gridCol w="1416050"/>
                <a:gridCol w="1416050"/>
                <a:gridCol w="1416050"/>
                <a:gridCol w="1416050"/>
              </a:tblGrid>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latin typeface="ＭＳ Ｐゴシック" pitchFamily="34" charset="-128"/>
                          <a:ea typeface="ＭＳ Ｐゴシック" pitchFamily="34" charset="-128"/>
                        </a:rPr>
                        <a:t>１年</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春</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夏</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秋</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冬</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latin typeface="ＭＳ Ｐゴシック" pitchFamily="34" charset="-128"/>
                          <a:ea typeface="ＭＳ Ｐゴシック" pitchFamily="34" charset="-128"/>
                        </a:rPr>
                        <a:t>１日</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朝</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昼</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夕</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晩</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latin typeface="ＭＳ Ｐゴシック" pitchFamily="34" charset="-128"/>
                          <a:ea typeface="ＭＳ Ｐゴシック" pitchFamily="34" charset="-128"/>
                        </a:rPr>
                        <a:t>人生</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幼 </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青</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壮</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老</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latin typeface="ＭＳ Ｐゴシック" pitchFamily="34" charset="-128"/>
                          <a:ea typeface="ＭＳ Ｐゴシック" pitchFamily="34" charset="-128"/>
                        </a:rPr>
                        <a:t>気候文明</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温帯文明</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熱帯文明</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亜熱帯文明</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寒帯文明</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379939" name="Oval 39"/>
          <p:cNvSpPr>
            <a:spLocks noChangeArrowheads="1"/>
          </p:cNvSpPr>
          <p:nvPr/>
        </p:nvSpPr>
        <p:spPr bwMode="auto">
          <a:xfrm>
            <a:off x="2238375" y="3894138"/>
            <a:ext cx="1655763" cy="649287"/>
          </a:xfrm>
          <a:prstGeom prst="ellipse">
            <a:avLst/>
          </a:prstGeom>
          <a:solidFill>
            <a:schemeClr val="hlink"/>
          </a:solidFill>
          <a:ln w="19050">
            <a:solidFill>
              <a:schemeClr val="bg2"/>
            </a:solidFill>
            <a:round/>
            <a:headEnd/>
            <a:tailEnd/>
          </a:ln>
        </p:spPr>
        <p:txBody>
          <a:bodyPr wrap="none" anchor="ctr"/>
          <a:lstStyle/>
          <a:p>
            <a:pPr algn="ctr" latinLnBrk="0">
              <a:spcBef>
                <a:spcPct val="20000"/>
              </a:spcBef>
            </a:pPr>
            <a:r>
              <a:rPr lang="ja-JP" altLang="en-US" sz="2400">
                <a:latin typeface="ＭＳ Ｐゴシック" pitchFamily="34" charset="-128"/>
              </a:rPr>
              <a:t>熱帯文明</a:t>
            </a:r>
          </a:p>
        </p:txBody>
      </p:sp>
      <p:sp>
        <p:nvSpPr>
          <p:cNvPr id="390184" name="Oval 40"/>
          <p:cNvSpPr>
            <a:spLocks noChangeArrowheads="1"/>
          </p:cNvSpPr>
          <p:nvPr/>
        </p:nvSpPr>
        <p:spPr bwMode="auto">
          <a:xfrm>
            <a:off x="4529138" y="3886200"/>
            <a:ext cx="1655762" cy="649288"/>
          </a:xfrm>
          <a:prstGeom prst="ellipse">
            <a:avLst/>
          </a:prstGeom>
          <a:solidFill>
            <a:schemeClr val="accent6">
              <a:lumMod val="60000"/>
              <a:lumOff val="40000"/>
            </a:schemeClr>
          </a:solidFill>
          <a:ln w="19050">
            <a:solidFill>
              <a:schemeClr val="bg2"/>
            </a:solidFill>
            <a:round/>
            <a:headEnd/>
            <a:tailEnd/>
          </a:ln>
        </p:spPr>
        <p:txBody>
          <a:bodyPr wrap="none" anchor="ctr"/>
          <a:lstStyle/>
          <a:p>
            <a:pPr algn="ctr" latinLnBrk="0">
              <a:spcBef>
                <a:spcPct val="20000"/>
              </a:spcBef>
              <a:defRPr/>
            </a:pPr>
            <a:r>
              <a:rPr lang="ja-JP" altLang="en-US" sz="2400">
                <a:solidFill>
                  <a:schemeClr val="bg2"/>
                </a:solidFill>
                <a:latin typeface="ＭＳ Ｐゴシック" pitchFamily="34" charset="-128"/>
              </a:rPr>
              <a:t>亜熱帯文明</a:t>
            </a:r>
          </a:p>
        </p:txBody>
      </p:sp>
      <p:sp>
        <p:nvSpPr>
          <p:cNvPr id="379941" name="Oval 41"/>
          <p:cNvSpPr>
            <a:spLocks noChangeArrowheads="1"/>
          </p:cNvSpPr>
          <p:nvPr/>
        </p:nvSpPr>
        <p:spPr bwMode="auto">
          <a:xfrm>
            <a:off x="6834188" y="3886200"/>
            <a:ext cx="1655762" cy="649288"/>
          </a:xfrm>
          <a:prstGeom prst="ellipse">
            <a:avLst/>
          </a:prstGeom>
          <a:noFill/>
          <a:ln w="19050">
            <a:solidFill>
              <a:schemeClr val="bg2"/>
            </a:solidFill>
            <a:round/>
            <a:headEnd/>
            <a:tailEnd/>
          </a:ln>
        </p:spPr>
        <p:txBody>
          <a:bodyPr wrap="none" anchor="ctr"/>
          <a:lstStyle/>
          <a:p>
            <a:pPr algn="ctr" latinLnBrk="0">
              <a:spcBef>
                <a:spcPct val="20000"/>
              </a:spcBef>
            </a:pPr>
            <a:r>
              <a:rPr lang="ja-JP" altLang="en-US" sz="2400">
                <a:solidFill>
                  <a:schemeClr val="bg2"/>
                </a:solidFill>
                <a:latin typeface="ＭＳ Ｐゴシック" pitchFamily="34" charset="-128"/>
              </a:rPr>
              <a:t>寒帯文明</a:t>
            </a:r>
          </a:p>
        </p:txBody>
      </p:sp>
      <p:sp>
        <p:nvSpPr>
          <p:cNvPr id="379942" name="Oval 42"/>
          <p:cNvSpPr>
            <a:spLocks noChangeArrowheads="1"/>
          </p:cNvSpPr>
          <p:nvPr/>
        </p:nvSpPr>
        <p:spPr bwMode="auto">
          <a:xfrm>
            <a:off x="4529138" y="5268913"/>
            <a:ext cx="1655762" cy="649287"/>
          </a:xfrm>
          <a:prstGeom prst="ellipse">
            <a:avLst/>
          </a:prstGeom>
          <a:solidFill>
            <a:srgbClr val="00CC00"/>
          </a:solidFill>
          <a:ln w="19050">
            <a:solidFill>
              <a:schemeClr val="bg2"/>
            </a:solidFill>
            <a:round/>
            <a:headEnd/>
            <a:tailEnd/>
          </a:ln>
        </p:spPr>
        <p:txBody>
          <a:bodyPr wrap="none" anchor="ctr"/>
          <a:lstStyle/>
          <a:p>
            <a:pPr algn="ctr" latinLnBrk="0">
              <a:spcBef>
                <a:spcPct val="20000"/>
              </a:spcBef>
            </a:pPr>
            <a:r>
              <a:rPr lang="ja-JP" altLang="en-US" sz="2400">
                <a:solidFill>
                  <a:schemeClr val="bg2"/>
                </a:solidFill>
                <a:latin typeface="ＭＳ Ｐゴシック" pitchFamily="34" charset="-128"/>
              </a:rPr>
              <a:t>温帯文明</a:t>
            </a:r>
          </a:p>
        </p:txBody>
      </p:sp>
      <p:sp>
        <p:nvSpPr>
          <p:cNvPr id="379943" name="Rectangle 43"/>
          <p:cNvSpPr>
            <a:spLocks noChangeArrowheads="1"/>
          </p:cNvSpPr>
          <p:nvPr/>
        </p:nvSpPr>
        <p:spPr bwMode="auto">
          <a:xfrm>
            <a:off x="2360613" y="4540250"/>
            <a:ext cx="1462087" cy="366713"/>
          </a:xfrm>
          <a:prstGeom prst="rect">
            <a:avLst/>
          </a:prstGeom>
          <a:noFill/>
          <a:ln w="9525">
            <a:noFill/>
            <a:miter lim="800000"/>
            <a:headEnd/>
            <a:tailEnd/>
          </a:ln>
        </p:spPr>
        <p:txBody>
          <a:bodyPr anchor="ctr">
            <a:spAutoFit/>
          </a:bodyPr>
          <a:lstStyle/>
          <a:p>
            <a:pPr algn="just" latinLnBrk="0"/>
            <a:r>
              <a:rPr lang="ja-JP" altLang="en-US" sz="1800">
                <a:solidFill>
                  <a:schemeClr val="bg2"/>
                </a:solidFill>
                <a:latin typeface="ＭＳ Ｐゴシック" pitchFamily="34" charset="-128"/>
              </a:rPr>
              <a:t>エジプト大陸 </a:t>
            </a:r>
            <a:endParaRPr lang="ja-JP" altLang="en-US" sz="2400">
              <a:solidFill>
                <a:schemeClr val="bg2"/>
              </a:solidFill>
              <a:latin typeface="ＭＳ Ｐゴシック" pitchFamily="34" charset="-128"/>
            </a:endParaRPr>
          </a:p>
        </p:txBody>
      </p:sp>
      <p:sp>
        <p:nvSpPr>
          <p:cNvPr id="379944" name="Rectangle 44"/>
          <p:cNvSpPr>
            <a:spLocks noChangeArrowheads="1"/>
          </p:cNvSpPr>
          <p:nvPr/>
        </p:nvSpPr>
        <p:spPr bwMode="auto">
          <a:xfrm>
            <a:off x="4730750" y="4533900"/>
            <a:ext cx="1439863" cy="366713"/>
          </a:xfrm>
          <a:prstGeom prst="rect">
            <a:avLst/>
          </a:prstGeom>
          <a:noFill/>
          <a:ln w="9525">
            <a:noFill/>
            <a:miter lim="800000"/>
            <a:headEnd/>
            <a:tailEnd/>
          </a:ln>
        </p:spPr>
        <p:txBody>
          <a:bodyPr anchor="ctr">
            <a:spAutoFit/>
          </a:bodyPr>
          <a:lstStyle/>
          <a:p>
            <a:pPr algn="just" latinLnBrk="0"/>
            <a:r>
              <a:rPr lang="ja-JP" altLang="en-US" sz="1800">
                <a:solidFill>
                  <a:schemeClr val="bg2"/>
                </a:solidFill>
                <a:latin typeface="ＭＳ Ｐゴシック" pitchFamily="34" charset="-128"/>
              </a:rPr>
              <a:t>半島と島嶼</a:t>
            </a:r>
            <a:endParaRPr lang="ja-JP" altLang="en-US" sz="2400">
              <a:solidFill>
                <a:schemeClr val="bg2"/>
              </a:solidFill>
              <a:latin typeface="ＭＳ Ｐゴシック" pitchFamily="34" charset="-128"/>
            </a:endParaRPr>
          </a:p>
        </p:txBody>
      </p:sp>
      <p:sp>
        <p:nvSpPr>
          <p:cNvPr id="379945" name="Rectangle 45"/>
          <p:cNvSpPr>
            <a:spLocks noChangeArrowheads="1"/>
          </p:cNvSpPr>
          <p:nvPr/>
        </p:nvSpPr>
        <p:spPr bwMode="auto">
          <a:xfrm>
            <a:off x="7037388" y="4540250"/>
            <a:ext cx="647700" cy="366713"/>
          </a:xfrm>
          <a:prstGeom prst="rect">
            <a:avLst/>
          </a:prstGeom>
          <a:noFill/>
          <a:ln w="9525">
            <a:noFill/>
            <a:miter lim="800000"/>
            <a:headEnd/>
            <a:tailEnd/>
          </a:ln>
        </p:spPr>
        <p:txBody>
          <a:bodyPr anchor="ctr">
            <a:spAutoFit/>
          </a:bodyPr>
          <a:lstStyle/>
          <a:p>
            <a:pPr algn="just" latinLnBrk="0"/>
            <a:r>
              <a:rPr lang="ja-JP" altLang="en-US" sz="1800">
                <a:solidFill>
                  <a:schemeClr val="bg2"/>
                </a:solidFill>
                <a:latin typeface="ＭＳ Ｐゴシック" pitchFamily="34" charset="-128"/>
              </a:rPr>
              <a:t>ソ連 </a:t>
            </a:r>
            <a:endParaRPr lang="ja-JP" altLang="en-US" sz="2400">
              <a:solidFill>
                <a:schemeClr val="bg2"/>
              </a:solidFill>
              <a:latin typeface="ＭＳ Ｐゴシック" pitchFamily="34" charset="-128"/>
            </a:endParaRPr>
          </a:p>
        </p:txBody>
      </p:sp>
      <p:sp>
        <p:nvSpPr>
          <p:cNvPr id="379946" name="Rectangle 46"/>
          <p:cNvSpPr>
            <a:spLocks noChangeArrowheads="1"/>
          </p:cNvSpPr>
          <p:nvPr/>
        </p:nvSpPr>
        <p:spPr bwMode="auto">
          <a:xfrm>
            <a:off x="4930775" y="5910263"/>
            <a:ext cx="936625" cy="366712"/>
          </a:xfrm>
          <a:prstGeom prst="rect">
            <a:avLst/>
          </a:prstGeom>
          <a:noFill/>
          <a:ln w="9525">
            <a:noFill/>
            <a:miter lim="800000"/>
            <a:headEnd/>
            <a:tailEnd/>
          </a:ln>
        </p:spPr>
        <p:txBody>
          <a:bodyPr anchor="ctr">
            <a:spAutoFit/>
          </a:bodyPr>
          <a:lstStyle/>
          <a:p>
            <a:pPr algn="just" latinLnBrk="0"/>
            <a:r>
              <a:rPr lang="ja-JP" altLang="en-US" sz="1800">
                <a:solidFill>
                  <a:schemeClr val="bg2"/>
                </a:solidFill>
                <a:latin typeface="ＭＳ Ｐゴシック" pitchFamily="34" charset="-128"/>
              </a:rPr>
              <a:t>韓半島</a:t>
            </a:r>
          </a:p>
        </p:txBody>
      </p:sp>
      <p:sp>
        <p:nvSpPr>
          <p:cNvPr id="390191" name="AutoShape 47"/>
          <p:cNvSpPr>
            <a:spLocks noChangeArrowheads="1"/>
          </p:cNvSpPr>
          <p:nvPr/>
        </p:nvSpPr>
        <p:spPr bwMode="auto">
          <a:xfrm>
            <a:off x="3960813" y="4108450"/>
            <a:ext cx="504825" cy="215900"/>
          </a:xfrm>
          <a:prstGeom prst="rightArrow">
            <a:avLst>
              <a:gd name="adj1" fmla="val 50000"/>
              <a:gd name="adj2" fmla="val 58456"/>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90192" name="AutoShape 48"/>
          <p:cNvSpPr>
            <a:spLocks noChangeArrowheads="1"/>
          </p:cNvSpPr>
          <p:nvPr/>
        </p:nvSpPr>
        <p:spPr bwMode="auto">
          <a:xfrm>
            <a:off x="6265863" y="4108450"/>
            <a:ext cx="504825" cy="215900"/>
          </a:xfrm>
          <a:prstGeom prst="rightArrow">
            <a:avLst>
              <a:gd name="adj1" fmla="val 50000"/>
              <a:gd name="adj2" fmla="val 58456"/>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379949" name="Arc 49"/>
          <p:cNvSpPr>
            <a:spLocks/>
          </p:cNvSpPr>
          <p:nvPr/>
        </p:nvSpPr>
        <p:spPr bwMode="auto">
          <a:xfrm rot="10802506" flipH="1">
            <a:off x="6251575" y="4572000"/>
            <a:ext cx="1430338" cy="10398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bg2"/>
            </a:solidFill>
            <a:round/>
            <a:headEnd type="triangle" w="med" len="med"/>
            <a:tailEnd/>
          </a:ln>
        </p:spPr>
        <p:txBody>
          <a:bodyPr wrap="none" anchor="ctr"/>
          <a:lstStyle/>
          <a:p>
            <a:endParaRPr lang="ko-KR" altLang="en-US"/>
          </a:p>
        </p:txBody>
      </p:sp>
      <p:sp>
        <p:nvSpPr>
          <p:cNvPr id="379950" name="Oval 50"/>
          <p:cNvSpPr>
            <a:spLocks noChangeArrowheads="1"/>
          </p:cNvSpPr>
          <p:nvPr/>
        </p:nvSpPr>
        <p:spPr bwMode="auto">
          <a:xfrm>
            <a:off x="650875" y="3933825"/>
            <a:ext cx="935038" cy="565150"/>
          </a:xfrm>
          <a:prstGeom prst="ellipse">
            <a:avLst/>
          </a:prstGeom>
          <a:solidFill>
            <a:schemeClr val="folHlink"/>
          </a:solidFill>
          <a:ln w="19050">
            <a:solidFill>
              <a:schemeClr val="bg2"/>
            </a:solidFill>
            <a:round/>
            <a:headEnd/>
            <a:tailEnd/>
          </a:ln>
        </p:spPr>
        <p:txBody>
          <a:bodyPr wrap="none" anchor="ctr"/>
          <a:lstStyle/>
          <a:p>
            <a:pPr algn="ctr" latinLnBrk="0">
              <a:spcBef>
                <a:spcPct val="20000"/>
              </a:spcBef>
            </a:pPr>
            <a:r>
              <a:rPr lang="ja-JP" altLang="en-US" sz="2400">
                <a:solidFill>
                  <a:schemeClr val="bg2"/>
                </a:solidFill>
                <a:latin typeface="ＭＳ Ｐゴシック" pitchFamily="34" charset="-128"/>
              </a:rPr>
              <a:t>堕落</a:t>
            </a:r>
          </a:p>
        </p:txBody>
      </p:sp>
      <p:sp>
        <p:nvSpPr>
          <p:cNvPr id="390195" name="AutoShape 51"/>
          <p:cNvSpPr>
            <a:spLocks noChangeArrowheads="1"/>
          </p:cNvSpPr>
          <p:nvPr/>
        </p:nvSpPr>
        <p:spPr bwMode="auto">
          <a:xfrm>
            <a:off x="1658938" y="4108450"/>
            <a:ext cx="504825" cy="215900"/>
          </a:xfrm>
          <a:prstGeom prst="rightArrow">
            <a:avLst>
              <a:gd name="adj1" fmla="val 50000"/>
              <a:gd name="adj2" fmla="val 58456"/>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ext Box 2"/>
          <p:cNvSpPr txBox="1">
            <a:spLocks noChangeArrowheads="1"/>
          </p:cNvSpPr>
          <p:nvPr/>
        </p:nvSpPr>
        <p:spPr bwMode="auto">
          <a:xfrm>
            <a:off x="571500" y="571500"/>
            <a:ext cx="6934200" cy="3444875"/>
          </a:xfrm>
          <a:prstGeom prst="rect">
            <a:avLst/>
          </a:prstGeom>
          <a:noFill/>
          <a:ln w="9525">
            <a:noFill/>
            <a:miter lim="800000"/>
            <a:headEnd/>
            <a:tailEnd/>
          </a:ln>
        </p:spPr>
        <p:txBody>
          <a:bodyPr>
            <a:spAutoFit/>
          </a:bodyPr>
          <a:lstStyle/>
          <a:p>
            <a:pPr latinLnBrk="0">
              <a:lnSpc>
                <a:spcPct val="200000"/>
              </a:lnSpc>
            </a:pPr>
            <a:r>
              <a:rPr lang="ja-JP" altLang="en-US" sz="2200">
                <a:solidFill>
                  <a:schemeClr val="bg2"/>
                </a:solidFill>
                <a:latin typeface="ＭＳ Ｐゴシック" pitchFamily="34" charset="-128"/>
              </a:rPr>
              <a:t>（４） 宗教の結実国家 （道義の民族）</a:t>
            </a:r>
          </a:p>
          <a:p>
            <a:pPr latinLnBrk="0">
              <a:lnSpc>
                <a:spcPct val="200000"/>
              </a:lnSpc>
            </a:pPr>
            <a:r>
              <a:rPr lang="ja-JP" altLang="en-US" sz="2200">
                <a:solidFill>
                  <a:schemeClr val="bg2"/>
                </a:solidFill>
                <a:latin typeface="ＭＳ Ｐゴシック" pitchFamily="34" charset="-128"/>
              </a:rPr>
              <a:t>         韓国は全ての思想、宗教が入ってきて結実</a:t>
            </a:r>
          </a:p>
          <a:p>
            <a:pPr lvl="2" latinLnBrk="0">
              <a:lnSpc>
                <a:spcPct val="150000"/>
              </a:lnSpc>
            </a:pPr>
            <a:r>
              <a:rPr lang="ja-JP" altLang="en-US" sz="2200">
                <a:solidFill>
                  <a:schemeClr val="bg2"/>
                </a:solidFill>
                <a:latin typeface="ＭＳ Ｐゴシック" pitchFamily="34" charset="-128"/>
              </a:rPr>
              <a:t>  三国時代</a:t>
            </a:r>
            <a:r>
              <a:rPr lang="ko-KR" altLang="en-US" sz="2200">
                <a:solidFill>
                  <a:schemeClr val="bg2"/>
                </a:solidFill>
                <a:latin typeface="ＭＳ Ｐゴシック" pitchFamily="34" charset="-128"/>
              </a:rPr>
              <a:t> – </a:t>
            </a:r>
            <a:r>
              <a:rPr lang="ja-JP" altLang="en-US" sz="2200">
                <a:solidFill>
                  <a:schemeClr val="bg2"/>
                </a:solidFill>
                <a:latin typeface="ＭＳ Ｐゴシック" pitchFamily="34" charset="-128"/>
              </a:rPr>
              <a:t>仏教（インド）</a:t>
            </a:r>
            <a:endParaRPr lang="ko-KR" altLang="en-US" sz="2200">
              <a:solidFill>
                <a:schemeClr val="bg2"/>
              </a:solidFill>
              <a:latin typeface="ＭＳ Ｐゴシック" pitchFamily="34" charset="-128"/>
            </a:endParaRPr>
          </a:p>
          <a:p>
            <a:pPr lvl="2" latinLnBrk="0">
              <a:lnSpc>
                <a:spcPct val="150000"/>
              </a:lnSpc>
            </a:pPr>
            <a:r>
              <a:rPr lang="ja-JP" altLang="en-US" sz="2200">
                <a:solidFill>
                  <a:schemeClr val="bg2"/>
                </a:solidFill>
                <a:latin typeface="ＭＳ Ｐゴシック" pitchFamily="34" charset="-128"/>
              </a:rPr>
              <a:t>  朝鮮時代（</a:t>
            </a:r>
            <a:r>
              <a:rPr lang="ko-KR" altLang="en-US" sz="2200">
                <a:solidFill>
                  <a:schemeClr val="bg2"/>
                </a:solidFill>
                <a:latin typeface="ＭＳ Ｐゴシック" pitchFamily="34" charset="-128"/>
              </a:rPr>
              <a:t>500</a:t>
            </a:r>
            <a:r>
              <a:rPr lang="ja-JP" altLang="en-US" sz="2200">
                <a:solidFill>
                  <a:schemeClr val="bg2"/>
                </a:solidFill>
                <a:latin typeface="ＭＳ Ｐゴシック" pitchFamily="34" charset="-128"/>
              </a:rPr>
              <a:t>年）</a:t>
            </a:r>
            <a:r>
              <a:rPr lang="ko-KR" altLang="en-US" sz="2200">
                <a:solidFill>
                  <a:schemeClr val="bg2"/>
                </a:solidFill>
                <a:latin typeface="ＭＳ Ｐゴシック" pitchFamily="34" charset="-128"/>
              </a:rPr>
              <a:t> – </a:t>
            </a:r>
            <a:r>
              <a:rPr lang="ja-JP" altLang="en-US" sz="2200">
                <a:solidFill>
                  <a:schemeClr val="bg2"/>
                </a:solidFill>
                <a:latin typeface="ＭＳ Ｐゴシック" pitchFamily="34" charset="-128"/>
              </a:rPr>
              <a:t>儒教（中国）</a:t>
            </a:r>
            <a:endParaRPr lang="ko-KR" altLang="en-US" sz="2200">
              <a:solidFill>
                <a:schemeClr val="bg2"/>
              </a:solidFill>
              <a:latin typeface="ＭＳ Ｐゴシック" pitchFamily="34" charset="-128"/>
            </a:endParaRPr>
          </a:p>
          <a:p>
            <a:pPr lvl="2" latinLnBrk="0">
              <a:lnSpc>
                <a:spcPct val="150000"/>
              </a:lnSpc>
            </a:pPr>
            <a:r>
              <a:rPr lang="ja-JP" altLang="en-US" sz="2200">
                <a:solidFill>
                  <a:schemeClr val="bg2"/>
                </a:solidFill>
                <a:latin typeface="ＭＳ Ｐゴシック" pitchFamily="34" charset="-128"/>
              </a:rPr>
              <a:t>  近世（</a:t>
            </a:r>
            <a:r>
              <a:rPr lang="ko-KR" altLang="en-US" sz="2200">
                <a:solidFill>
                  <a:schemeClr val="bg2"/>
                </a:solidFill>
                <a:latin typeface="ＭＳ Ｐゴシック" pitchFamily="34" charset="-128"/>
              </a:rPr>
              <a:t>20</a:t>
            </a:r>
            <a:r>
              <a:rPr lang="ja-JP" altLang="en-US" sz="2200">
                <a:solidFill>
                  <a:schemeClr val="bg2"/>
                </a:solidFill>
                <a:latin typeface="ＭＳ Ｐゴシック" pitchFamily="34" charset="-128"/>
              </a:rPr>
              <a:t>世紀）</a:t>
            </a:r>
            <a:r>
              <a:rPr lang="ko-KR" altLang="en-US" sz="2200">
                <a:solidFill>
                  <a:schemeClr val="bg2"/>
                </a:solidFill>
                <a:latin typeface="ＭＳ Ｐゴシック" pitchFamily="34" charset="-128"/>
              </a:rPr>
              <a:t> – </a:t>
            </a:r>
            <a:r>
              <a:rPr lang="ja-JP" altLang="en-US" sz="2200">
                <a:solidFill>
                  <a:schemeClr val="bg2"/>
                </a:solidFill>
                <a:latin typeface="ＭＳ Ｐゴシック" pitchFamily="34" charset="-128"/>
              </a:rPr>
              <a:t>キリスト教（西洋）</a:t>
            </a:r>
            <a:endParaRPr lang="ko-KR" altLang="en-US" sz="2200">
              <a:solidFill>
                <a:schemeClr val="bg2"/>
              </a:solidFill>
              <a:latin typeface="ＭＳ Ｐゴシック" pitchFamily="34" charset="-128"/>
            </a:endParaRPr>
          </a:p>
          <a:p>
            <a:pPr lvl="2" latinLnBrk="0">
              <a:lnSpc>
                <a:spcPct val="150000"/>
              </a:lnSpc>
            </a:pPr>
            <a:r>
              <a:rPr lang="ko-KR" altLang="en-US" sz="2200">
                <a:solidFill>
                  <a:schemeClr val="bg2"/>
                </a:solidFill>
                <a:latin typeface="ＭＳ Ｐゴシック" pitchFamily="34" charset="-128"/>
              </a:rPr>
              <a:t>  21</a:t>
            </a:r>
            <a:r>
              <a:rPr lang="ja-JP" altLang="en-US" sz="2200">
                <a:solidFill>
                  <a:schemeClr val="bg2"/>
                </a:solidFill>
                <a:latin typeface="ＭＳ Ｐゴシック" pitchFamily="34" charset="-128"/>
              </a:rPr>
              <a:t>世紀</a:t>
            </a:r>
            <a:r>
              <a:rPr lang="ko-KR" altLang="en-US" sz="2200">
                <a:solidFill>
                  <a:schemeClr val="bg2"/>
                </a:solidFill>
                <a:latin typeface="ＭＳ Ｐゴシック" pitchFamily="34" charset="-128"/>
              </a:rPr>
              <a:t> – </a:t>
            </a:r>
            <a:r>
              <a:rPr lang="ja-JP" altLang="en-US" sz="2200">
                <a:solidFill>
                  <a:schemeClr val="bg2"/>
                </a:solidFill>
                <a:latin typeface="ＭＳ Ｐゴシック" pitchFamily="34" charset="-128"/>
              </a:rPr>
              <a:t>統一教（韓国）</a:t>
            </a:r>
          </a:p>
        </p:txBody>
      </p:sp>
      <p:sp>
        <p:nvSpPr>
          <p:cNvPr id="380930" name="AutoShape 3"/>
          <p:cNvSpPr>
            <a:spLocks/>
          </p:cNvSpPr>
          <p:nvPr/>
        </p:nvSpPr>
        <p:spPr bwMode="auto">
          <a:xfrm>
            <a:off x="1571625" y="2090738"/>
            <a:ext cx="71438" cy="1785937"/>
          </a:xfrm>
          <a:prstGeom prst="leftBracket">
            <a:avLst>
              <a:gd name="adj" fmla="val 137036"/>
            </a:avLst>
          </a:prstGeom>
          <a:noFill/>
          <a:ln w="2857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Text Box 2"/>
          <p:cNvSpPr txBox="1">
            <a:spLocks noChangeArrowheads="1"/>
          </p:cNvSpPr>
          <p:nvPr/>
        </p:nvSpPr>
        <p:spPr bwMode="auto">
          <a:xfrm>
            <a:off x="228600" y="182563"/>
            <a:ext cx="2230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５．預言証拠</a:t>
            </a:r>
          </a:p>
        </p:txBody>
      </p:sp>
      <p:sp>
        <p:nvSpPr>
          <p:cNvPr id="381954" name="Text Box 3"/>
          <p:cNvSpPr txBox="1">
            <a:spLocks noChangeArrowheads="1"/>
          </p:cNvSpPr>
          <p:nvPr/>
        </p:nvSpPr>
        <p:spPr bwMode="auto">
          <a:xfrm>
            <a:off x="760413" y="838200"/>
            <a:ext cx="7297737" cy="8842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鄭鑑録の秘訣 </a:t>
            </a: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民族の預言書）</a:t>
            </a:r>
          </a:p>
          <a:p>
            <a:pPr latinLnBrk="0">
              <a:lnSpc>
                <a:spcPct val="150000"/>
              </a:lnSpc>
            </a:pPr>
            <a:r>
              <a:rPr lang="ja-JP" altLang="en-US" sz="2000">
                <a:solidFill>
                  <a:schemeClr val="bg2"/>
                </a:solidFill>
                <a:latin typeface="ＭＳ Ｐゴシック" pitchFamily="34" charset="-128"/>
              </a:rPr>
              <a:t>      　 李朝時代から民族内に深く根を下ろした民族信仰があった。</a:t>
            </a:r>
          </a:p>
        </p:txBody>
      </p:sp>
      <p:sp>
        <p:nvSpPr>
          <p:cNvPr id="381955" name="AutoShape 4"/>
          <p:cNvSpPr>
            <a:spLocks noChangeArrowheads="1"/>
          </p:cNvSpPr>
          <p:nvPr/>
        </p:nvSpPr>
        <p:spPr bwMode="auto">
          <a:xfrm>
            <a:off x="1325563" y="1785938"/>
            <a:ext cx="2940050" cy="1428750"/>
          </a:xfrm>
          <a:prstGeom prst="roundRect">
            <a:avLst>
              <a:gd name="adj" fmla="val 16667"/>
            </a:avLst>
          </a:prstGeom>
          <a:noFill/>
          <a:ln w="9525">
            <a:solidFill>
              <a:schemeClr val="bg2"/>
            </a:solidFill>
            <a:round/>
            <a:headEnd/>
            <a:tailEnd/>
          </a:ln>
        </p:spPr>
        <p:txBody>
          <a:bodyPr wrap="none" anchor="ctr"/>
          <a:lstStyle/>
          <a:p>
            <a:pPr latinLnBrk="0"/>
            <a:r>
              <a:rPr lang="ja-JP" altLang="en-US" sz="2000">
                <a:solidFill>
                  <a:schemeClr val="bg2"/>
                </a:solidFill>
                <a:latin typeface="ＭＳ Ｐゴシック" pitchFamily="34" charset="-128"/>
              </a:rPr>
              <a:t>利在松松 ： 壬辰倭乱</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利在家家 ： 丙子胡乱</a:t>
            </a:r>
          </a:p>
          <a:p>
            <a:pPr latinLnBrk="0"/>
            <a:r>
              <a:rPr lang="ja-JP" altLang="en-US" sz="2000">
                <a:solidFill>
                  <a:schemeClr val="bg2"/>
                </a:solidFill>
                <a:latin typeface="ＭＳ Ｐゴシック" pitchFamily="34" charset="-128"/>
              </a:rPr>
              <a:t>利在八金山 ： </a:t>
            </a:r>
            <a:r>
              <a:rPr lang="ko-KR" altLang="en-US" sz="2000">
                <a:solidFill>
                  <a:schemeClr val="bg2"/>
                </a:solidFill>
                <a:latin typeface="ＭＳ Ｐゴシック" pitchFamily="34" charset="-128"/>
              </a:rPr>
              <a:t>6.25</a:t>
            </a:r>
          </a:p>
          <a:p>
            <a:pPr latinLnBrk="0"/>
            <a:r>
              <a:rPr lang="ja-JP" altLang="en-US" sz="2000">
                <a:solidFill>
                  <a:schemeClr val="bg2"/>
                </a:solidFill>
                <a:latin typeface="ＭＳ Ｐゴシック" pitchFamily="34" charset="-128"/>
              </a:rPr>
              <a:t>利在田田道下止 ： 現世</a:t>
            </a:r>
          </a:p>
        </p:txBody>
      </p:sp>
      <p:sp>
        <p:nvSpPr>
          <p:cNvPr id="381956" name="AutoShape 5"/>
          <p:cNvSpPr>
            <a:spLocks noChangeArrowheads="1"/>
          </p:cNvSpPr>
          <p:nvPr/>
        </p:nvSpPr>
        <p:spPr bwMode="auto">
          <a:xfrm>
            <a:off x="4452938" y="1785938"/>
            <a:ext cx="3405187" cy="1428750"/>
          </a:xfrm>
          <a:prstGeom prst="roundRect">
            <a:avLst>
              <a:gd name="adj" fmla="val 16667"/>
            </a:avLst>
          </a:prstGeom>
          <a:noFill/>
          <a:ln w="9525">
            <a:solidFill>
              <a:schemeClr val="bg2"/>
            </a:solidFill>
            <a:round/>
            <a:headEnd/>
            <a:tailEnd/>
          </a:ln>
        </p:spPr>
        <p:txBody>
          <a:bodyPr wrap="none" anchor="ctr"/>
          <a:lstStyle/>
          <a:p>
            <a:pPr algn="ctr" latinLnBrk="0">
              <a:lnSpc>
                <a:spcPct val="130000"/>
              </a:lnSpc>
            </a:pPr>
            <a:r>
              <a:rPr lang="ja-JP" altLang="en-US" sz="2000">
                <a:solidFill>
                  <a:schemeClr val="bg2"/>
                </a:solidFill>
                <a:latin typeface="ＭＳ Ｐゴシック" pitchFamily="34" charset="-128"/>
              </a:rPr>
              <a:t>辰</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巳</a:t>
            </a:r>
            <a:r>
              <a:rPr lang="ko-KR"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2000</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2001</a:t>
            </a:r>
            <a:r>
              <a:rPr lang="ja-JP" altLang="en-US" sz="2000">
                <a:solidFill>
                  <a:schemeClr val="bg2"/>
                </a:solidFill>
                <a:latin typeface="ＭＳ Ｐゴシック" pitchFamily="34" charset="-128"/>
              </a:rPr>
              <a:t>年</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聖賢出</a:t>
            </a:r>
            <a:endParaRPr lang="ko-KR" altLang="en-US" sz="2000">
              <a:solidFill>
                <a:schemeClr val="bg2"/>
              </a:solidFill>
              <a:latin typeface="ＭＳ Ｐゴシック" pitchFamily="34" charset="-128"/>
            </a:endParaRPr>
          </a:p>
          <a:p>
            <a:pPr algn="ctr" latinLnBrk="0">
              <a:lnSpc>
                <a:spcPct val="130000"/>
              </a:lnSpc>
            </a:pPr>
            <a:r>
              <a:rPr lang="ja-JP" altLang="en-US" sz="2000">
                <a:solidFill>
                  <a:schemeClr val="bg2"/>
                </a:solidFill>
                <a:latin typeface="ＭＳ Ｐゴシック" pitchFamily="34" charset="-128"/>
              </a:rPr>
              <a:t>午</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未</a:t>
            </a:r>
            <a:r>
              <a:rPr lang="ko-KR"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2002</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2003</a:t>
            </a:r>
            <a:r>
              <a:rPr lang="ja-JP" altLang="en-US" sz="2000">
                <a:solidFill>
                  <a:schemeClr val="bg2"/>
                </a:solidFill>
                <a:latin typeface="ＭＳ Ｐゴシック" pitchFamily="34" charset="-128"/>
              </a:rPr>
              <a:t>年</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楽堂楽</a:t>
            </a:r>
          </a:p>
        </p:txBody>
      </p:sp>
      <p:sp>
        <p:nvSpPr>
          <p:cNvPr id="381957" name="Text Box 6"/>
          <p:cNvSpPr txBox="1">
            <a:spLocks noChangeArrowheads="1"/>
          </p:cNvSpPr>
          <p:nvPr/>
        </p:nvSpPr>
        <p:spPr bwMode="auto">
          <a:xfrm>
            <a:off x="757238" y="3436938"/>
            <a:ext cx="7246937" cy="2163762"/>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牧師 ： 韓国に主が来られるという啓示を受け宣布</a:t>
            </a:r>
          </a:p>
          <a:p>
            <a:pPr latinLnBrk="0"/>
            <a:r>
              <a:rPr lang="ja-JP" altLang="en-US" sz="2000">
                <a:solidFill>
                  <a:schemeClr val="bg2"/>
                </a:solidFill>
                <a:latin typeface="ＭＳ Ｐゴシック" pitchFamily="34" charset="-128"/>
              </a:rPr>
              <a:t>　　　　日帝時代</a:t>
            </a:r>
            <a:r>
              <a:rPr lang="en-US" altLang="ja-JP" sz="2000">
                <a:solidFill>
                  <a:schemeClr val="bg2"/>
                </a:solidFill>
                <a:latin typeface="ＭＳ Ｐゴシック" pitchFamily="34" charset="-128"/>
              </a:rPr>
              <a:t>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金ジェボク、金益斗</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６．２５</a:t>
            </a:r>
            <a:r>
              <a:rPr lang="ko-KR" altLang="en-US" sz="2000">
                <a:solidFill>
                  <a:schemeClr val="bg2"/>
                </a:solidFill>
                <a:latin typeface="ＭＳ Ｐゴシック" pitchFamily="34" charset="-128"/>
              </a:rPr>
              <a:t> : </a:t>
            </a:r>
            <a:r>
              <a:rPr lang="ja-JP" altLang="en-US" sz="2000">
                <a:solidFill>
                  <a:schemeClr val="bg2"/>
                </a:solidFill>
                <a:latin typeface="ＭＳ Ｐゴシック" pitchFamily="34" charset="-128"/>
              </a:rPr>
              <a:t>孫ヤンウン</a:t>
            </a:r>
            <a:endParaRPr lang="ko-KR" altLang="en-US" sz="2000">
              <a:solidFill>
                <a:schemeClr val="bg2"/>
              </a:solidFill>
              <a:latin typeface="ＭＳ Ｐゴシック" pitchFamily="34" charset="-128"/>
            </a:endParaRPr>
          </a:p>
          <a:p>
            <a:pPr latinLnBrk="0">
              <a:spcBef>
                <a:spcPts val="600"/>
              </a:spcBef>
            </a:pPr>
            <a:r>
              <a:rPr lang="ja-JP" altLang="en-US" sz="2200">
                <a:solidFill>
                  <a:schemeClr val="bg2"/>
                </a:solidFill>
                <a:latin typeface="ＭＳ Ｐゴシック" pitchFamily="34" charset="-128"/>
              </a:rPr>
              <a:t>（３） 長老 </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韓国に主が来られると叫ぶ</a:t>
            </a:r>
            <a:endParaRPr lang="ko-KR" altLang="en-US" sz="22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朴テソン、羅ウンモン</a:t>
            </a:r>
            <a:r>
              <a:rPr lang="ko-KR"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(50</a:t>
            </a:r>
            <a:r>
              <a:rPr lang="ja-JP" altLang="en-US" sz="2000">
                <a:solidFill>
                  <a:schemeClr val="bg2"/>
                </a:solidFill>
                <a:latin typeface="ＭＳ Ｐゴシック" pitchFamily="34" charset="-128"/>
              </a:rPr>
              <a:t>、</a:t>
            </a:r>
            <a:r>
              <a:rPr lang="en-US" altLang="ja-JP" sz="2000">
                <a:solidFill>
                  <a:schemeClr val="bg2"/>
                </a:solidFill>
                <a:latin typeface="ＭＳ Ｐゴシック" pitchFamily="34" charset="-128"/>
              </a:rPr>
              <a:t>60</a:t>
            </a:r>
            <a:r>
              <a:rPr lang="ja-JP" altLang="en-US" sz="2000">
                <a:solidFill>
                  <a:schemeClr val="bg2"/>
                </a:solidFill>
                <a:latin typeface="ＭＳ Ｐゴシック" pitchFamily="34" charset="-128"/>
              </a:rPr>
              <a:t>年代</a:t>
            </a:r>
            <a:r>
              <a:rPr lang="ko-KR" altLang="en-US" sz="2000">
                <a:solidFill>
                  <a:schemeClr val="bg2"/>
                </a:solidFill>
                <a:latin typeface="ＭＳ Ｐゴシック" pitchFamily="34" charset="-128"/>
              </a:rPr>
              <a:t>) </a:t>
            </a:r>
          </a:p>
          <a:p>
            <a:pPr latinLnBrk="0">
              <a:spcBef>
                <a:spcPts val="600"/>
              </a:spcBef>
            </a:pPr>
            <a:r>
              <a:rPr lang="ja-JP" altLang="en-US" sz="2200">
                <a:solidFill>
                  <a:schemeClr val="bg2"/>
                </a:solidFill>
                <a:latin typeface="ＭＳ Ｐゴシック" pitchFamily="34" charset="-128"/>
              </a:rPr>
              <a:t>（４） 平信徒 ： 韓国に主が来られると啓示を受けた人が多い</a:t>
            </a: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ext Box 2"/>
          <p:cNvSpPr txBox="1">
            <a:spLocks noChangeArrowheads="1"/>
          </p:cNvSpPr>
          <p:nvPr/>
        </p:nvSpPr>
        <p:spPr bwMode="auto">
          <a:xfrm>
            <a:off x="323850" y="620713"/>
            <a:ext cx="8437563" cy="5437187"/>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（５） イエス </a:t>
            </a:r>
            <a:r>
              <a:rPr lang="ko-KR" altLang="en-US" sz="2200">
                <a:solidFill>
                  <a:schemeClr val="bg2"/>
                </a:solidFill>
                <a:latin typeface="ＭＳ Ｐゴシック" pitchFamily="34" charset="-128"/>
              </a:rPr>
              <a:t> : </a:t>
            </a:r>
            <a:r>
              <a:rPr lang="ja-JP" altLang="en-US" sz="2200">
                <a:solidFill>
                  <a:schemeClr val="bg2"/>
                </a:solidFill>
                <a:latin typeface="ＭＳ Ｐゴシック" pitchFamily="34" charset="-128"/>
              </a:rPr>
              <a:t>東方博士の証言 </a:t>
            </a:r>
          </a:p>
          <a:p>
            <a:pPr latinLnBrk="0">
              <a:lnSpc>
                <a:spcPct val="114000"/>
              </a:lnSpc>
            </a:pPr>
            <a:r>
              <a:rPr lang="ja-JP" altLang="en-US" sz="2000">
                <a:solidFill>
                  <a:schemeClr val="bg2"/>
                </a:solidFill>
                <a:latin typeface="ＭＳ Ｐゴシック" pitchFamily="34" charset="-128"/>
              </a:rPr>
              <a:t>   　　 再臨主 </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西方博士の証言</a:t>
            </a:r>
          </a:p>
          <a:p>
            <a:pPr latinLnBrk="0">
              <a:lnSpc>
                <a:spcPct val="114000"/>
              </a:lnSpc>
            </a:pPr>
            <a:endParaRPr lang="ja-JP" altLang="en-US" sz="2000">
              <a:solidFill>
                <a:schemeClr val="bg2"/>
              </a:solidFill>
              <a:latin typeface="ＭＳ Ｐゴシック" pitchFamily="34" charset="-128"/>
            </a:endParaRPr>
          </a:p>
          <a:p>
            <a:pPr latinLnBrk="0"/>
            <a:endParaRPr lang="ja-JP" altLang="en-US" sz="900">
              <a:solidFill>
                <a:schemeClr val="bg2"/>
              </a:solidFill>
              <a:latin typeface="ＭＳ Ｐゴシック" pitchFamily="34" charset="-128"/>
            </a:endParaRPr>
          </a:p>
          <a:p>
            <a:pPr lvl="1" latinLnBrk="0">
              <a:buFontTx/>
              <a:buChar char="•"/>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トインビー博士</a:t>
            </a:r>
            <a:endParaRPr lang="ko-KR" altLang="en-US" sz="2000">
              <a:solidFill>
                <a:schemeClr val="bg2"/>
              </a:solidFill>
              <a:latin typeface="ＭＳ Ｐゴシック" pitchFamily="34" charset="-128"/>
            </a:endParaRPr>
          </a:p>
          <a:p>
            <a:pPr lvl="1" latinLnBrk="0">
              <a:lnSpc>
                <a:spcPct val="114000"/>
              </a:lnSpc>
            </a:pPr>
            <a:r>
              <a:rPr lang="ja-JP" altLang="en-US" sz="2000">
                <a:solidFill>
                  <a:schemeClr val="bg2"/>
                </a:solidFill>
                <a:latin typeface="ＭＳ Ｐゴシック" pitchFamily="34" charset="-128"/>
              </a:rPr>
              <a:t>      政治、経済は米・ソが解決</a:t>
            </a:r>
          </a:p>
          <a:p>
            <a:pPr lvl="1" latinLnBrk="0">
              <a:lnSpc>
                <a:spcPct val="114000"/>
              </a:lnSpc>
            </a:pPr>
            <a:r>
              <a:rPr lang="ja-JP" altLang="en-US" sz="2000">
                <a:solidFill>
                  <a:schemeClr val="bg2"/>
                </a:solidFill>
                <a:latin typeface="ＭＳ Ｐゴシック" pitchFamily="34" charset="-128"/>
              </a:rPr>
              <a:t>　　 思想は東洋から現れた異端的な新しい宗教が現れ解決</a:t>
            </a:r>
          </a:p>
          <a:p>
            <a:pPr lvl="1" latinLnBrk="0"/>
            <a:endParaRPr lang="ja-JP" altLang="en-US" sz="800">
              <a:solidFill>
                <a:schemeClr val="bg2"/>
              </a:solidFill>
              <a:latin typeface="ＭＳ Ｐゴシック" pitchFamily="34" charset="-128"/>
            </a:endParaRPr>
          </a:p>
          <a:p>
            <a:pPr lvl="1" latinLnBrk="0">
              <a:buFontTx/>
              <a:buChar char="•"/>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アーサーフォード （米国霊通人協会長）</a:t>
            </a:r>
          </a:p>
          <a:p>
            <a:pPr lvl="1" latinLnBrk="0">
              <a:lnSpc>
                <a:spcPct val="114000"/>
              </a:lnSpc>
            </a:pPr>
            <a:r>
              <a:rPr lang="ja-JP" altLang="en-US" sz="2000">
                <a:solidFill>
                  <a:schemeClr val="bg2"/>
                </a:solidFill>
                <a:latin typeface="ＭＳ Ｐゴシック" pitchFamily="34" charset="-128"/>
              </a:rPr>
              <a:t>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文鮮明</a:t>
            </a:r>
            <a:r>
              <a:rPr lang="ko-KR" altLang="en-US" sz="2000">
                <a:solidFill>
                  <a:schemeClr val="bg2"/>
                </a:solidFill>
                <a:latin typeface="ＭＳ Ｐゴシック" pitchFamily="34" charset="-128"/>
              </a:rPr>
              <a:t>先生</a:t>
            </a:r>
            <a:r>
              <a:rPr lang="ja-JP" altLang="en-US" sz="2000">
                <a:solidFill>
                  <a:schemeClr val="bg2"/>
                </a:solidFill>
                <a:latin typeface="ＭＳ Ｐゴシック" pitchFamily="34" charset="-128"/>
              </a:rPr>
              <a:t>は神様が送られた方だ</a:t>
            </a:r>
            <a:endParaRPr lang="ko-KR" altLang="en-US" sz="2000">
              <a:solidFill>
                <a:schemeClr val="bg2"/>
              </a:solidFill>
              <a:latin typeface="ＭＳ Ｐゴシック" pitchFamily="34" charset="-128"/>
            </a:endParaRPr>
          </a:p>
          <a:p>
            <a:pPr lvl="1" latinLnBrk="0">
              <a:lnSpc>
                <a:spcPct val="114000"/>
              </a:lnSpc>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この方に会いながら目が塞がれていて神様をわからずにいる</a:t>
            </a:r>
            <a:r>
              <a:rPr lang="en-US" altLang="ja-JP" sz="2000">
                <a:solidFill>
                  <a:schemeClr val="bg2"/>
                </a:solidFill>
                <a:latin typeface="ＭＳ Ｐゴシック" pitchFamily="34" charset="-128"/>
              </a:rPr>
              <a:t>｣</a:t>
            </a:r>
            <a:endParaRPr lang="ko-KR" altLang="en-US" sz="2000">
              <a:solidFill>
                <a:schemeClr val="bg2"/>
              </a:solidFill>
              <a:latin typeface="ＭＳ Ｐゴシック" pitchFamily="34" charset="-128"/>
            </a:endParaRPr>
          </a:p>
          <a:p>
            <a:pPr lvl="1" latinLnBrk="0"/>
            <a:endParaRPr lang="ko-KR" altLang="en-US" sz="800">
              <a:solidFill>
                <a:schemeClr val="bg2"/>
              </a:solidFill>
              <a:latin typeface="ＭＳ Ｐゴシック" pitchFamily="34" charset="-128"/>
            </a:endParaRPr>
          </a:p>
          <a:p>
            <a:pPr lvl="1" latinLnBrk="0">
              <a:buFontTx/>
              <a:buChar char="•"/>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ジーンディクスン女史 （</a:t>
            </a:r>
            <a:r>
              <a:rPr lang="en-US" altLang="ja-JP" sz="2000">
                <a:solidFill>
                  <a:schemeClr val="bg2"/>
                </a:solidFill>
                <a:latin typeface="ＭＳ Ｐゴシック" pitchFamily="34" charset="-128"/>
              </a:rPr>
              <a:t>20</a:t>
            </a:r>
            <a:r>
              <a:rPr lang="ja-JP" altLang="en-US" sz="2000">
                <a:solidFill>
                  <a:schemeClr val="bg2"/>
                </a:solidFill>
                <a:latin typeface="ＭＳ Ｐゴシック" pitchFamily="34" charset="-128"/>
              </a:rPr>
              <a:t>世紀 預言者）</a:t>
            </a:r>
          </a:p>
          <a:p>
            <a:pPr lvl="1" latinLnBrk="0">
              <a:lnSpc>
                <a:spcPct val="114000"/>
              </a:lnSpc>
            </a:pPr>
            <a:r>
              <a:rPr lang="ja-JP" altLang="en-US" sz="2000">
                <a:solidFill>
                  <a:schemeClr val="bg2"/>
                </a:solidFill>
                <a:latin typeface="ＭＳ Ｐゴシック" pitchFamily="34" charset="-128"/>
              </a:rPr>
              <a:t>　　 文鮮明</a:t>
            </a:r>
            <a:r>
              <a:rPr lang="ko-KR" altLang="en-US" sz="2000">
                <a:solidFill>
                  <a:schemeClr val="bg2"/>
                </a:solidFill>
                <a:latin typeface="ＭＳ Ｐゴシック" pitchFamily="34" charset="-128"/>
              </a:rPr>
              <a:t>先生</a:t>
            </a:r>
            <a:r>
              <a:rPr lang="ja-JP" altLang="en-US" sz="2000">
                <a:solidFill>
                  <a:schemeClr val="bg2"/>
                </a:solidFill>
                <a:latin typeface="ＭＳ Ｐゴシック" pitchFamily="34" charset="-128"/>
              </a:rPr>
              <a:t>は</a:t>
            </a:r>
            <a:r>
              <a:rPr lang="ko-KR" altLang="en-US" sz="2000">
                <a:solidFill>
                  <a:schemeClr val="bg2"/>
                </a:solidFill>
                <a:latin typeface="ＭＳ Ｐゴシック" pitchFamily="34" charset="-128"/>
              </a:rPr>
              <a:t>2</a:t>
            </a:r>
            <a:r>
              <a:rPr lang="en-US" altLang="ja-JP" sz="2000">
                <a:solidFill>
                  <a:schemeClr val="bg2"/>
                </a:solidFill>
                <a:latin typeface="ＭＳ Ｐゴシック" pitchFamily="34" charset="-128"/>
              </a:rPr>
              <a:t>0</a:t>
            </a:r>
            <a:r>
              <a:rPr lang="ja-JP" altLang="en-US" sz="2000">
                <a:solidFill>
                  <a:schemeClr val="bg2"/>
                </a:solidFill>
                <a:latin typeface="ＭＳ Ｐゴシック" pitchFamily="34" charset="-128"/>
              </a:rPr>
              <a:t>世紀に神様が送った方</a:t>
            </a:r>
            <a:endParaRPr lang="ko-KR" altLang="en-US" sz="2000">
              <a:solidFill>
                <a:schemeClr val="bg2"/>
              </a:solidFill>
              <a:latin typeface="ＭＳ Ｐゴシック" pitchFamily="34" charset="-128"/>
            </a:endParaRPr>
          </a:p>
          <a:p>
            <a:pPr lvl="1" latinLnBrk="0"/>
            <a:endParaRPr lang="ko-KR" altLang="en-US" sz="800">
              <a:solidFill>
                <a:schemeClr val="bg2"/>
              </a:solidFill>
              <a:latin typeface="ＭＳ Ｐゴシック" pitchFamily="34" charset="-128"/>
            </a:endParaRPr>
          </a:p>
          <a:p>
            <a:pPr lvl="1" latinLnBrk="0">
              <a:buFontTx/>
              <a:buChar char="•"/>
            </a:pPr>
            <a:r>
              <a:rPr lang="ja-JP" altLang="en-US" sz="2000">
                <a:solidFill>
                  <a:schemeClr val="bg2"/>
                </a:solidFill>
                <a:latin typeface="ＭＳ Ｐゴシック" pitchFamily="34" charset="-128"/>
              </a:rPr>
              <a:t> 那須聖 ： 「獄中の救世主」　前毎日新聞ワシントン特派員（外交評論家）</a:t>
            </a:r>
          </a:p>
          <a:p>
            <a:pPr lvl="1" latinLnBrk="0"/>
            <a:endParaRPr lang="ja-JP" altLang="en-US" sz="800">
              <a:solidFill>
                <a:schemeClr val="bg2"/>
              </a:solidFill>
              <a:latin typeface="ＭＳ Ｐゴシック" pitchFamily="34" charset="-128"/>
            </a:endParaRPr>
          </a:p>
          <a:p>
            <a:pPr lvl="1" latinLnBrk="0">
              <a:buFontTx/>
              <a:buChar char="•"/>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金ウヌ博士 ： 「キリスト教白書」</a:t>
            </a:r>
            <a:r>
              <a:rPr lang="en-US" altLang="ko-KR" sz="2000">
                <a:solidFill>
                  <a:schemeClr val="bg2"/>
                </a:solidFill>
                <a:latin typeface="ＭＳ Ｐゴシック" pitchFamily="34" charset="-128"/>
              </a:rPr>
              <a:t> </a:t>
            </a:r>
            <a:r>
              <a:rPr lang="ja-JP" altLang="en-US" sz="2000">
                <a:solidFill>
                  <a:schemeClr val="bg2"/>
                </a:solidFill>
                <a:latin typeface="ＭＳ Ｐゴシック" pitchFamily="34" charset="-128"/>
              </a:rPr>
              <a:t>この世界を救う者はだれだ？</a:t>
            </a:r>
            <a:endParaRPr lang="ko-KR" altLang="en-US" sz="2000">
              <a:solidFill>
                <a:schemeClr val="bg2"/>
              </a:solidFill>
              <a:latin typeface="ＭＳ Ｐゴシック" pitchFamily="34" charset="-128"/>
            </a:endParaRPr>
          </a:p>
          <a:p>
            <a:pPr lvl="1" latinLnBrk="0"/>
            <a:endParaRPr lang="ko-KR" altLang="en-US" sz="800">
              <a:solidFill>
                <a:schemeClr val="bg2"/>
              </a:solidFill>
              <a:latin typeface="ＭＳ Ｐゴシック" pitchFamily="34" charset="-128"/>
            </a:endParaRPr>
          </a:p>
          <a:p>
            <a:pPr lvl="1" latinLnBrk="0">
              <a:buFontTx/>
              <a:buChar char="•"/>
            </a:pPr>
            <a:r>
              <a:rPr lang="ja-JP" altLang="en-US" sz="2000">
                <a:solidFill>
                  <a:schemeClr val="bg2"/>
                </a:solidFill>
                <a:latin typeface="ＭＳ Ｐゴシック" pitchFamily="34" charset="-128"/>
              </a:rPr>
              <a:t> 尹セウォン博士 ： 文先生はメシヤだ　</a:t>
            </a:r>
            <a:endParaRPr lang="ko-KR" altLang="ja-JP"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409575" y="230188"/>
            <a:ext cx="6296025" cy="579437"/>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宇宙の本質は何か</a:t>
            </a:r>
            <a:r>
              <a:rPr lang="ko-KR" altLang="en-US">
                <a:solidFill>
                  <a:schemeClr val="bg2"/>
                </a:solidFill>
                <a:latin typeface="ＭＳ Ｐゴシック" pitchFamily="34" charset="-128"/>
              </a:rPr>
              <a:t>?</a:t>
            </a:r>
            <a:r>
              <a:rPr lang="ko-KR" altLang="en-US" sz="2800">
                <a:solidFill>
                  <a:schemeClr val="bg2"/>
                </a:solidFill>
                <a:latin typeface="ＭＳ Ｐゴシック" pitchFamily="34" charset="-128"/>
              </a:rPr>
              <a:t> </a:t>
            </a:r>
            <a:r>
              <a:rPr lang="ja-JP" altLang="en-US" sz="2800">
                <a:solidFill>
                  <a:schemeClr val="bg2"/>
                </a:solidFill>
                <a:latin typeface="ＭＳ Ｐゴシック" pitchFamily="34" charset="-128"/>
              </a:rPr>
              <a:t>（物質</a:t>
            </a:r>
            <a:r>
              <a:rPr lang="ko-KR" altLang="en-US" sz="2800">
                <a:solidFill>
                  <a:schemeClr val="bg2"/>
                </a:solidFill>
                <a:latin typeface="ＭＳ Ｐゴシック" pitchFamily="34" charset="-128"/>
              </a:rPr>
              <a:t>?</a:t>
            </a:r>
            <a:r>
              <a:rPr lang="en-US" altLang="ja-JP" sz="2800">
                <a:solidFill>
                  <a:schemeClr val="bg2"/>
                </a:solidFill>
                <a:latin typeface="ＭＳ Ｐゴシック" pitchFamily="34" charset="-128"/>
              </a:rPr>
              <a:t> </a:t>
            </a:r>
            <a:r>
              <a:rPr lang="ja-JP" altLang="en-US" sz="2800">
                <a:solidFill>
                  <a:schemeClr val="bg2"/>
                </a:solidFill>
                <a:latin typeface="ＭＳ Ｐゴシック" pitchFamily="34" charset="-128"/>
              </a:rPr>
              <a:t>、精神</a:t>
            </a:r>
            <a:r>
              <a:rPr lang="ko-KR" altLang="en-US" sz="2800">
                <a:solidFill>
                  <a:schemeClr val="bg2"/>
                </a:solidFill>
                <a:latin typeface="ＭＳ Ｐゴシック" pitchFamily="34" charset="-128"/>
              </a:rPr>
              <a:t>?</a:t>
            </a:r>
            <a:r>
              <a:rPr lang="en-US" altLang="ja-JP" sz="2400">
                <a:solidFill>
                  <a:schemeClr val="bg2"/>
                </a:solidFill>
                <a:latin typeface="ＭＳ Ｐゴシック" pitchFamily="34" charset="-128"/>
              </a:rPr>
              <a:t> </a:t>
            </a:r>
            <a:r>
              <a:rPr lang="ja-JP" altLang="en-US" sz="2800">
                <a:solidFill>
                  <a:schemeClr val="bg2"/>
                </a:solidFill>
                <a:latin typeface="ＭＳ Ｐゴシック" pitchFamily="34" charset="-128"/>
              </a:rPr>
              <a:t>）</a:t>
            </a:r>
          </a:p>
        </p:txBody>
      </p:sp>
      <p:sp>
        <p:nvSpPr>
          <p:cNvPr id="54274" name="Text Box 3"/>
          <p:cNvSpPr txBox="1">
            <a:spLocks noChangeArrowheads="1"/>
          </p:cNvSpPr>
          <p:nvPr/>
        </p:nvSpPr>
        <p:spPr bwMode="auto">
          <a:xfrm>
            <a:off x="1371600" y="1050925"/>
            <a:ext cx="6138863" cy="731838"/>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本性相と本形状の関係      完全同一 要素（統一体）</a:t>
            </a:r>
          </a:p>
          <a:p>
            <a:pPr latinLnBrk="0"/>
            <a:r>
              <a:rPr lang="ja-JP" altLang="en-US" sz="1800">
                <a:solidFill>
                  <a:schemeClr val="bg2"/>
                </a:solidFill>
                <a:latin typeface="ＭＳ Ｐゴシック" pitchFamily="34" charset="-128"/>
              </a:rPr>
              <a:t>水と水蒸気と氷</a:t>
            </a:r>
            <a:r>
              <a:rPr lang="ko-KR" altLang="en-US" sz="24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en-US" altLang="ja-JP" sz="1800">
                <a:solidFill>
                  <a:srgbClr val="FFC000"/>
                </a:solidFill>
                <a:latin typeface="ＭＳ Ｐゴシック" pitchFamily="34" charset="-128"/>
              </a:rPr>
              <a:t>H</a:t>
            </a:r>
            <a:r>
              <a:rPr lang="en-US" altLang="ja-JP" sz="1200">
                <a:solidFill>
                  <a:srgbClr val="FFC000"/>
                </a:solidFill>
                <a:latin typeface="ＭＳ Ｐゴシック" pitchFamily="34" charset="-128"/>
              </a:rPr>
              <a:t>2</a:t>
            </a:r>
            <a:r>
              <a:rPr lang="en-US" altLang="ja-JP" sz="1800">
                <a:solidFill>
                  <a:srgbClr val="FFC000"/>
                </a:solidFill>
                <a:latin typeface="ＭＳ Ｐゴシック" pitchFamily="34" charset="-128"/>
              </a:rPr>
              <a:t>O</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二性性相論（統一体）       唯一論</a:t>
            </a:r>
          </a:p>
        </p:txBody>
      </p:sp>
      <p:sp>
        <p:nvSpPr>
          <p:cNvPr id="55300" name="Oval 4"/>
          <p:cNvSpPr>
            <a:spLocks noChangeArrowheads="1"/>
          </p:cNvSpPr>
          <p:nvPr/>
        </p:nvSpPr>
        <p:spPr bwMode="auto">
          <a:xfrm>
            <a:off x="482600" y="3608388"/>
            <a:ext cx="828675" cy="781050"/>
          </a:xfrm>
          <a:prstGeom prst="ellipse">
            <a:avLst/>
          </a:prstGeom>
          <a:solidFill>
            <a:srgbClr val="0000FF"/>
          </a:solidFill>
          <a:ln w="19050">
            <a:solidFill>
              <a:schemeClr val="bg2"/>
            </a:solidFill>
            <a:round/>
            <a:headEnd/>
            <a:tailEnd/>
          </a:ln>
          <a:effectLst>
            <a:outerShdw dist="81320" dir="3080412" algn="ctr" rotWithShape="0">
              <a:schemeClr val="bg2"/>
            </a:outerShdw>
          </a:effectLst>
        </p:spPr>
        <p:txBody>
          <a:bodyPr wrap="none" anchor="ctr"/>
          <a:lstStyle/>
          <a:p>
            <a:pPr algn="ctr" latinLnBrk="0">
              <a:defRPr/>
            </a:pPr>
            <a:r>
              <a:rPr lang="ja-JP" altLang="en-US" sz="2000">
                <a:latin typeface="ＭＳ Ｐゴシック" pitchFamily="34" charset="-128"/>
              </a:rPr>
              <a:t>唯一</a:t>
            </a:r>
          </a:p>
        </p:txBody>
      </p:sp>
      <p:sp>
        <p:nvSpPr>
          <p:cNvPr id="55301" name="Oval 5"/>
          <p:cNvSpPr>
            <a:spLocks noChangeArrowheads="1"/>
          </p:cNvSpPr>
          <p:nvPr/>
        </p:nvSpPr>
        <p:spPr bwMode="auto">
          <a:xfrm>
            <a:off x="1655763" y="3608388"/>
            <a:ext cx="862012" cy="781050"/>
          </a:xfrm>
          <a:prstGeom prst="ellipse">
            <a:avLst/>
          </a:prstGeom>
          <a:solidFill>
            <a:srgbClr val="0000FF"/>
          </a:solidFill>
          <a:ln w="19050">
            <a:solidFill>
              <a:schemeClr val="bg2"/>
            </a:solidFill>
            <a:round/>
            <a:headEnd/>
            <a:tailEnd/>
          </a:ln>
          <a:effectLst>
            <a:outerShdw dist="81320" dir="3080412" algn="ctr" rotWithShape="0">
              <a:schemeClr val="bg2"/>
            </a:outerShdw>
          </a:effectLst>
        </p:spPr>
        <p:txBody>
          <a:bodyPr wrap="none" anchor="ctr"/>
          <a:lstStyle/>
          <a:p>
            <a:pPr algn="ctr" latinLnBrk="0">
              <a:defRPr/>
            </a:pPr>
            <a:r>
              <a:rPr lang="ja-JP" altLang="en-US" sz="2000">
                <a:latin typeface="ＭＳ Ｐゴシック" pitchFamily="34" charset="-128"/>
              </a:rPr>
              <a:t>唯一論</a:t>
            </a:r>
          </a:p>
        </p:txBody>
      </p:sp>
      <p:sp>
        <p:nvSpPr>
          <p:cNvPr id="55302" name="Oval 6"/>
          <p:cNvSpPr>
            <a:spLocks noChangeArrowheads="1"/>
          </p:cNvSpPr>
          <p:nvPr/>
        </p:nvSpPr>
        <p:spPr bwMode="auto">
          <a:xfrm>
            <a:off x="2886075" y="3589338"/>
            <a:ext cx="1114425" cy="800100"/>
          </a:xfrm>
          <a:prstGeom prst="ellipse">
            <a:avLst/>
          </a:prstGeom>
          <a:solidFill>
            <a:srgbClr val="0000FF"/>
          </a:solidFill>
          <a:ln w="19050">
            <a:solidFill>
              <a:schemeClr val="bg2"/>
            </a:solidFill>
            <a:round/>
            <a:headEnd/>
            <a:tailEnd/>
          </a:ln>
          <a:effectLst>
            <a:outerShdw dist="81320" dir="3080412" algn="ctr" rotWithShape="0">
              <a:schemeClr val="bg2"/>
            </a:outerShdw>
          </a:effectLst>
        </p:spPr>
        <p:txBody>
          <a:bodyPr wrap="none" anchor="ctr"/>
          <a:lstStyle/>
          <a:p>
            <a:pPr algn="ctr" latinLnBrk="0">
              <a:defRPr/>
            </a:pPr>
            <a:r>
              <a:rPr lang="ja-JP" altLang="en-US" sz="2000">
                <a:latin typeface="ＭＳ Ｐゴシック" pitchFamily="34" charset="-128"/>
              </a:rPr>
              <a:t>唯一思想</a:t>
            </a:r>
          </a:p>
        </p:txBody>
      </p:sp>
      <p:sp>
        <p:nvSpPr>
          <p:cNvPr id="55303" name="Oval 7"/>
          <p:cNvSpPr>
            <a:spLocks noChangeArrowheads="1"/>
          </p:cNvSpPr>
          <p:nvPr/>
        </p:nvSpPr>
        <p:spPr bwMode="auto">
          <a:xfrm>
            <a:off x="4343400" y="3578225"/>
            <a:ext cx="1071563" cy="811213"/>
          </a:xfrm>
          <a:prstGeom prst="ellipse">
            <a:avLst/>
          </a:prstGeom>
          <a:solidFill>
            <a:srgbClr val="0000FF"/>
          </a:solidFill>
          <a:ln w="19050">
            <a:solidFill>
              <a:schemeClr val="bg2"/>
            </a:solidFill>
            <a:round/>
            <a:headEnd/>
            <a:tailEnd/>
          </a:ln>
          <a:effectLst>
            <a:outerShdw dist="81320" dir="3080412" algn="ctr" rotWithShape="0">
              <a:schemeClr val="bg2"/>
            </a:outerShdw>
          </a:effectLst>
        </p:spPr>
        <p:txBody>
          <a:bodyPr wrap="none" anchor="ctr"/>
          <a:lstStyle/>
          <a:p>
            <a:pPr algn="ctr" latinLnBrk="0">
              <a:defRPr/>
            </a:pPr>
            <a:r>
              <a:rPr lang="ja-JP" altLang="en-US" sz="2000">
                <a:latin typeface="ＭＳ Ｐゴシック" pitchFamily="34" charset="-128"/>
              </a:rPr>
              <a:t>神主義</a:t>
            </a:r>
          </a:p>
        </p:txBody>
      </p:sp>
      <p:sp>
        <p:nvSpPr>
          <p:cNvPr id="55304" name="Oval 8"/>
          <p:cNvSpPr>
            <a:spLocks noChangeArrowheads="1"/>
          </p:cNvSpPr>
          <p:nvPr/>
        </p:nvSpPr>
        <p:spPr bwMode="auto">
          <a:xfrm>
            <a:off x="5634038" y="3575050"/>
            <a:ext cx="1081087" cy="814388"/>
          </a:xfrm>
          <a:prstGeom prst="ellipse">
            <a:avLst/>
          </a:prstGeom>
          <a:solidFill>
            <a:srgbClr val="0000FF"/>
          </a:solidFill>
          <a:ln w="19050">
            <a:solidFill>
              <a:schemeClr val="bg2"/>
            </a:solidFill>
            <a:round/>
            <a:headEnd/>
            <a:tailEnd/>
          </a:ln>
          <a:effectLst>
            <a:outerShdw dist="81320" dir="3080412" algn="ctr" rotWithShape="0">
              <a:schemeClr val="bg2"/>
            </a:outerShdw>
          </a:effectLst>
        </p:spPr>
        <p:txBody>
          <a:bodyPr wrap="none" anchor="ctr"/>
          <a:lstStyle/>
          <a:p>
            <a:pPr algn="ctr" latinLnBrk="0">
              <a:defRPr/>
            </a:pPr>
            <a:r>
              <a:rPr lang="ja-JP" altLang="en-US" sz="2000">
                <a:latin typeface="ＭＳ Ｐゴシック" pitchFamily="34" charset="-128"/>
              </a:rPr>
              <a:t>頭翼思想</a:t>
            </a:r>
          </a:p>
        </p:txBody>
      </p:sp>
      <p:sp>
        <p:nvSpPr>
          <p:cNvPr id="54280" name="Line 9"/>
          <p:cNvSpPr>
            <a:spLocks noChangeShapeType="1"/>
          </p:cNvSpPr>
          <p:nvPr/>
        </p:nvSpPr>
        <p:spPr bwMode="auto">
          <a:xfrm>
            <a:off x="890588" y="4522788"/>
            <a:ext cx="0" cy="381000"/>
          </a:xfrm>
          <a:prstGeom prst="line">
            <a:avLst/>
          </a:prstGeom>
          <a:noFill/>
          <a:ln w="38100">
            <a:solidFill>
              <a:schemeClr val="bg2"/>
            </a:solidFill>
            <a:round/>
            <a:headEnd type="triangle" w="med" len="med"/>
            <a:tailEnd/>
          </a:ln>
        </p:spPr>
        <p:txBody>
          <a:bodyPr/>
          <a:lstStyle/>
          <a:p>
            <a:endParaRPr lang="ko-KR" altLang="en-US"/>
          </a:p>
        </p:txBody>
      </p:sp>
      <p:sp>
        <p:nvSpPr>
          <p:cNvPr id="54281" name="Line 10"/>
          <p:cNvSpPr>
            <a:spLocks noChangeShapeType="1"/>
          </p:cNvSpPr>
          <p:nvPr/>
        </p:nvSpPr>
        <p:spPr bwMode="auto">
          <a:xfrm>
            <a:off x="2068513" y="4522788"/>
            <a:ext cx="0" cy="381000"/>
          </a:xfrm>
          <a:prstGeom prst="line">
            <a:avLst/>
          </a:prstGeom>
          <a:noFill/>
          <a:ln w="38100">
            <a:solidFill>
              <a:schemeClr val="bg2"/>
            </a:solidFill>
            <a:round/>
            <a:headEnd type="triangle" w="med" len="med"/>
            <a:tailEnd/>
          </a:ln>
        </p:spPr>
        <p:txBody>
          <a:bodyPr/>
          <a:lstStyle/>
          <a:p>
            <a:endParaRPr lang="ko-KR" altLang="en-US"/>
          </a:p>
        </p:txBody>
      </p:sp>
      <p:sp>
        <p:nvSpPr>
          <p:cNvPr id="54282" name="Line 11"/>
          <p:cNvSpPr>
            <a:spLocks noChangeShapeType="1"/>
          </p:cNvSpPr>
          <p:nvPr/>
        </p:nvSpPr>
        <p:spPr bwMode="auto">
          <a:xfrm>
            <a:off x="3440113" y="4522788"/>
            <a:ext cx="0" cy="381000"/>
          </a:xfrm>
          <a:prstGeom prst="line">
            <a:avLst/>
          </a:prstGeom>
          <a:noFill/>
          <a:ln w="38100">
            <a:solidFill>
              <a:schemeClr val="bg2"/>
            </a:solidFill>
            <a:round/>
            <a:headEnd type="triangle" w="med" len="med"/>
            <a:tailEnd/>
          </a:ln>
        </p:spPr>
        <p:txBody>
          <a:bodyPr/>
          <a:lstStyle/>
          <a:p>
            <a:endParaRPr lang="ko-KR" altLang="en-US"/>
          </a:p>
        </p:txBody>
      </p:sp>
      <p:sp>
        <p:nvSpPr>
          <p:cNvPr id="54283" name="Line 12"/>
          <p:cNvSpPr>
            <a:spLocks noChangeShapeType="1"/>
          </p:cNvSpPr>
          <p:nvPr/>
        </p:nvSpPr>
        <p:spPr bwMode="auto">
          <a:xfrm>
            <a:off x="4886325" y="4522788"/>
            <a:ext cx="0" cy="381000"/>
          </a:xfrm>
          <a:prstGeom prst="line">
            <a:avLst/>
          </a:prstGeom>
          <a:noFill/>
          <a:ln w="38100">
            <a:solidFill>
              <a:schemeClr val="bg2"/>
            </a:solidFill>
            <a:round/>
            <a:headEnd type="triangle" w="med" len="med"/>
            <a:tailEnd/>
          </a:ln>
        </p:spPr>
        <p:txBody>
          <a:bodyPr/>
          <a:lstStyle/>
          <a:p>
            <a:endParaRPr lang="ko-KR" altLang="en-US"/>
          </a:p>
        </p:txBody>
      </p:sp>
      <p:sp>
        <p:nvSpPr>
          <p:cNvPr id="54284" name="Line 13"/>
          <p:cNvSpPr>
            <a:spLocks noChangeShapeType="1"/>
          </p:cNvSpPr>
          <p:nvPr/>
        </p:nvSpPr>
        <p:spPr bwMode="auto">
          <a:xfrm>
            <a:off x="6169025" y="4522788"/>
            <a:ext cx="0" cy="381000"/>
          </a:xfrm>
          <a:prstGeom prst="line">
            <a:avLst/>
          </a:prstGeom>
          <a:noFill/>
          <a:ln w="38100">
            <a:solidFill>
              <a:schemeClr val="bg2"/>
            </a:solidFill>
            <a:round/>
            <a:headEnd type="triangle" w="med" len="med"/>
            <a:tailEnd/>
          </a:ln>
        </p:spPr>
        <p:txBody>
          <a:bodyPr/>
          <a:lstStyle/>
          <a:p>
            <a:endParaRPr lang="ko-KR" altLang="en-US"/>
          </a:p>
        </p:txBody>
      </p:sp>
      <p:grpSp>
        <p:nvGrpSpPr>
          <p:cNvPr id="54285" name="Group 14"/>
          <p:cNvGrpSpPr>
            <a:grpSpLocks/>
          </p:cNvGrpSpPr>
          <p:nvPr/>
        </p:nvGrpSpPr>
        <p:grpSpPr bwMode="auto">
          <a:xfrm>
            <a:off x="2628900" y="2586038"/>
            <a:ext cx="228600" cy="76200"/>
            <a:chOff x="1584" y="1536"/>
            <a:chExt cx="144" cy="48"/>
          </a:xfrm>
        </p:grpSpPr>
        <p:sp>
          <p:nvSpPr>
            <p:cNvPr id="54306" name="Line 15"/>
            <p:cNvSpPr>
              <a:spLocks noChangeShapeType="1"/>
            </p:cNvSpPr>
            <p:nvPr/>
          </p:nvSpPr>
          <p:spPr bwMode="auto">
            <a:xfrm>
              <a:off x="1584" y="1536"/>
              <a:ext cx="144" cy="0"/>
            </a:xfrm>
            <a:prstGeom prst="line">
              <a:avLst/>
            </a:prstGeom>
            <a:noFill/>
            <a:ln w="28575">
              <a:solidFill>
                <a:schemeClr val="bg2"/>
              </a:solidFill>
              <a:round/>
              <a:headEnd/>
              <a:tailEnd/>
            </a:ln>
          </p:spPr>
          <p:txBody>
            <a:bodyPr/>
            <a:lstStyle/>
            <a:p>
              <a:endParaRPr lang="ko-KR" altLang="en-US"/>
            </a:p>
          </p:txBody>
        </p:sp>
        <p:sp>
          <p:nvSpPr>
            <p:cNvPr id="54307" name="Line 16"/>
            <p:cNvSpPr>
              <a:spLocks noChangeShapeType="1"/>
            </p:cNvSpPr>
            <p:nvPr/>
          </p:nvSpPr>
          <p:spPr bwMode="auto">
            <a:xfrm>
              <a:off x="1584" y="1584"/>
              <a:ext cx="144" cy="0"/>
            </a:xfrm>
            <a:prstGeom prst="line">
              <a:avLst/>
            </a:prstGeom>
            <a:noFill/>
            <a:ln w="28575">
              <a:solidFill>
                <a:schemeClr val="bg2"/>
              </a:solidFill>
              <a:round/>
              <a:headEnd/>
              <a:tailEnd/>
            </a:ln>
          </p:spPr>
          <p:txBody>
            <a:bodyPr/>
            <a:lstStyle/>
            <a:p>
              <a:endParaRPr lang="ko-KR" altLang="en-US"/>
            </a:p>
          </p:txBody>
        </p:sp>
      </p:grpSp>
      <p:grpSp>
        <p:nvGrpSpPr>
          <p:cNvPr id="54286" name="Group 17"/>
          <p:cNvGrpSpPr>
            <a:grpSpLocks/>
          </p:cNvGrpSpPr>
          <p:nvPr/>
        </p:nvGrpSpPr>
        <p:grpSpPr bwMode="auto">
          <a:xfrm>
            <a:off x="4991100" y="2586038"/>
            <a:ext cx="228600" cy="76200"/>
            <a:chOff x="1584" y="1536"/>
            <a:chExt cx="144" cy="48"/>
          </a:xfrm>
        </p:grpSpPr>
        <p:sp>
          <p:nvSpPr>
            <p:cNvPr id="54304" name="Line 18"/>
            <p:cNvSpPr>
              <a:spLocks noChangeShapeType="1"/>
            </p:cNvSpPr>
            <p:nvPr/>
          </p:nvSpPr>
          <p:spPr bwMode="auto">
            <a:xfrm>
              <a:off x="1584" y="1536"/>
              <a:ext cx="144" cy="0"/>
            </a:xfrm>
            <a:prstGeom prst="line">
              <a:avLst/>
            </a:prstGeom>
            <a:noFill/>
            <a:ln w="28575">
              <a:solidFill>
                <a:schemeClr val="bg2"/>
              </a:solidFill>
              <a:round/>
              <a:headEnd/>
              <a:tailEnd/>
            </a:ln>
          </p:spPr>
          <p:txBody>
            <a:bodyPr/>
            <a:lstStyle/>
            <a:p>
              <a:endParaRPr lang="ko-KR" altLang="en-US"/>
            </a:p>
          </p:txBody>
        </p:sp>
        <p:sp>
          <p:nvSpPr>
            <p:cNvPr id="54305" name="Line 19"/>
            <p:cNvSpPr>
              <a:spLocks noChangeShapeType="1"/>
            </p:cNvSpPr>
            <p:nvPr/>
          </p:nvSpPr>
          <p:spPr bwMode="auto">
            <a:xfrm>
              <a:off x="1584" y="1584"/>
              <a:ext cx="144" cy="0"/>
            </a:xfrm>
            <a:prstGeom prst="line">
              <a:avLst/>
            </a:prstGeom>
            <a:noFill/>
            <a:ln w="28575">
              <a:solidFill>
                <a:schemeClr val="bg2"/>
              </a:solidFill>
              <a:round/>
              <a:headEnd/>
              <a:tailEnd/>
            </a:ln>
          </p:spPr>
          <p:txBody>
            <a:bodyPr/>
            <a:lstStyle/>
            <a:p>
              <a:endParaRPr lang="ko-KR" altLang="en-US"/>
            </a:p>
          </p:txBody>
        </p:sp>
      </p:grpSp>
      <p:grpSp>
        <p:nvGrpSpPr>
          <p:cNvPr id="54287" name="Group 20"/>
          <p:cNvGrpSpPr>
            <a:grpSpLocks/>
          </p:cNvGrpSpPr>
          <p:nvPr/>
        </p:nvGrpSpPr>
        <p:grpSpPr bwMode="auto">
          <a:xfrm>
            <a:off x="6845300" y="3984625"/>
            <a:ext cx="228600" cy="76200"/>
            <a:chOff x="1584" y="1536"/>
            <a:chExt cx="144" cy="48"/>
          </a:xfrm>
        </p:grpSpPr>
        <p:sp>
          <p:nvSpPr>
            <p:cNvPr id="54302" name="Line 21"/>
            <p:cNvSpPr>
              <a:spLocks noChangeShapeType="1"/>
            </p:cNvSpPr>
            <p:nvPr/>
          </p:nvSpPr>
          <p:spPr bwMode="auto">
            <a:xfrm>
              <a:off x="1584" y="1536"/>
              <a:ext cx="144" cy="0"/>
            </a:xfrm>
            <a:prstGeom prst="line">
              <a:avLst/>
            </a:prstGeom>
            <a:noFill/>
            <a:ln w="28575">
              <a:solidFill>
                <a:schemeClr val="bg2"/>
              </a:solidFill>
              <a:round/>
              <a:headEnd/>
              <a:tailEnd/>
            </a:ln>
          </p:spPr>
          <p:txBody>
            <a:bodyPr/>
            <a:lstStyle/>
            <a:p>
              <a:endParaRPr lang="ko-KR" altLang="en-US"/>
            </a:p>
          </p:txBody>
        </p:sp>
        <p:sp>
          <p:nvSpPr>
            <p:cNvPr id="54303" name="Line 22"/>
            <p:cNvSpPr>
              <a:spLocks noChangeShapeType="1"/>
            </p:cNvSpPr>
            <p:nvPr/>
          </p:nvSpPr>
          <p:spPr bwMode="auto">
            <a:xfrm>
              <a:off x="1584" y="1584"/>
              <a:ext cx="144" cy="0"/>
            </a:xfrm>
            <a:prstGeom prst="line">
              <a:avLst/>
            </a:prstGeom>
            <a:noFill/>
            <a:ln w="28575">
              <a:solidFill>
                <a:schemeClr val="bg2"/>
              </a:solidFill>
              <a:round/>
              <a:headEnd/>
              <a:tailEnd/>
            </a:ln>
          </p:spPr>
          <p:txBody>
            <a:bodyPr/>
            <a:lstStyle/>
            <a:p>
              <a:endParaRPr lang="ko-KR" altLang="en-US"/>
            </a:p>
          </p:txBody>
        </p:sp>
      </p:grpSp>
      <p:sp>
        <p:nvSpPr>
          <p:cNvPr id="45073" name="AutoShape 23"/>
          <p:cNvSpPr>
            <a:spLocks noChangeArrowheads="1"/>
          </p:cNvSpPr>
          <p:nvPr/>
        </p:nvSpPr>
        <p:spPr bwMode="auto">
          <a:xfrm>
            <a:off x="3779838" y="1484313"/>
            <a:ext cx="228600" cy="228600"/>
          </a:xfrm>
          <a:prstGeom prst="rightArrow">
            <a:avLst>
              <a:gd name="adj1" fmla="val 50000"/>
              <a:gd name="adj2" fmla="val 25000"/>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54289" name="AutoShape 24"/>
          <p:cNvSpPr>
            <a:spLocks noChangeArrowheads="1"/>
          </p:cNvSpPr>
          <p:nvPr/>
        </p:nvSpPr>
        <p:spPr bwMode="auto">
          <a:xfrm>
            <a:off x="1206500" y="2178050"/>
            <a:ext cx="1193800" cy="914400"/>
          </a:xfrm>
          <a:prstGeom prst="roundRect">
            <a:avLst>
              <a:gd name="adj" fmla="val 16667"/>
            </a:avLst>
          </a:prstGeom>
          <a:solidFill>
            <a:srgbClr val="0066FF"/>
          </a:solidFill>
          <a:ln w="9525">
            <a:solidFill>
              <a:schemeClr val="bg2"/>
            </a:solidFill>
            <a:round/>
            <a:headEnd/>
            <a:tailEnd/>
          </a:ln>
        </p:spPr>
        <p:txBody>
          <a:bodyPr wrap="none" anchor="ctr"/>
          <a:lstStyle/>
          <a:p>
            <a:pPr algn="ctr" latinLnBrk="0"/>
            <a:r>
              <a:rPr lang="ja-JP" altLang="en-US" sz="2400">
                <a:latin typeface="ＭＳ Ｐゴシック" pitchFamily="34" charset="-128"/>
              </a:rPr>
              <a:t>（哲学）</a:t>
            </a:r>
          </a:p>
          <a:p>
            <a:pPr algn="ctr" latinLnBrk="0"/>
            <a:r>
              <a:rPr lang="ja-JP" altLang="en-US" sz="2400">
                <a:latin typeface="ＭＳ Ｐゴシック" pitchFamily="34" charset="-128"/>
              </a:rPr>
              <a:t>唯一者</a:t>
            </a:r>
          </a:p>
        </p:txBody>
      </p:sp>
      <p:sp>
        <p:nvSpPr>
          <p:cNvPr id="54290" name="AutoShape 25"/>
          <p:cNvSpPr>
            <a:spLocks noChangeArrowheads="1"/>
          </p:cNvSpPr>
          <p:nvPr/>
        </p:nvSpPr>
        <p:spPr bwMode="auto">
          <a:xfrm>
            <a:off x="3086100" y="2178050"/>
            <a:ext cx="1701800" cy="914400"/>
          </a:xfrm>
          <a:prstGeom prst="roundRect">
            <a:avLst>
              <a:gd name="adj" fmla="val 16667"/>
            </a:avLst>
          </a:prstGeom>
          <a:solidFill>
            <a:srgbClr val="0066FF"/>
          </a:solidFill>
          <a:ln w="9525">
            <a:solidFill>
              <a:schemeClr val="bg2"/>
            </a:solidFill>
            <a:round/>
            <a:headEnd/>
            <a:tailEnd/>
          </a:ln>
        </p:spPr>
        <p:txBody>
          <a:bodyPr wrap="none" anchor="ctr"/>
          <a:lstStyle/>
          <a:p>
            <a:pPr algn="ctr" eaLnBrk="0" latinLnBrk="0" hangingPunct="0"/>
            <a:r>
              <a:rPr lang="ja-JP" altLang="en-US" sz="2400">
                <a:latin typeface="ＭＳ Ｐゴシック" pitchFamily="34" charset="-128"/>
              </a:rPr>
              <a:t>（科学）</a:t>
            </a:r>
          </a:p>
          <a:p>
            <a:pPr algn="ctr" latinLnBrk="0"/>
            <a:r>
              <a:rPr lang="ja-JP" altLang="en-US" sz="2400">
                <a:latin typeface="ＭＳ Ｐゴシック" pitchFamily="34" charset="-128"/>
              </a:rPr>
              <a:t>第一原因者</a:t>
            </a:r>
          </a:p>
        </p:txBody>
      </p:sp>
      <p:sp>
        <p:nvSpPr>
          <p:cNvPr id="54291" name="AutoShape 26"/>
          <p:cNvSpPr>
            <a:spLocks noChangeArrowheads="1"/>
          </p:cNvSpPr>
          <p:nvPr/>
        </p:nvSpPr>
        <p:spPr bwMode="auto">
          <a:xfrm>
            <a:off x="5448300" y="2178050"/>
            <a:ext cx="1143000" cy="914400"/>
          </a:xfrm>
          <a:prstGeom prst="roundRect">
            <a:avLst>
              <a:gd name="adj" fmla="val 16667"/>
            </a:avLst>
          </a:prstGeom>
          <a:solidFill>
            <a:srgbClr val="0066FF"/>
          </a:solidFill>
          <a:ln w="9525">
            <a:solidFill>
              <a:schemeClr val="bg2"/>
            </a:solidFill>
            <a:round/>
            <a:headEnd/>
            <a:tailEnd/>
          </a:ln>
        </p:spPr>
        <p:txBody>
          <a:bodyPr wrap="none" anchor="ctr"/>
          <a:lstStyle/>
          <a:p>
            <a:pPr algn="ctr" latinLnBrk="0"/>
            <a:r>
              <a:rPr lang="ja-JP" altLang="en-US" sz="2400">
                <a:latin typeface="ＭＳ Ｐゴシック" pitchFamily="34" charset="-128"/>
              </a:rPr>
              <a:t>（宗教）</a:t>
            </a:r>
          </a:p>
          <a:p>
            <a:pPr algn="ctr" latinLnBrk="0"/>
            <a:r>
              <a:rPr lang="ja-JP" altLang="en-US" sz="2400">
                <a:latin typeface="ＭＳ Ｐゴシック" pitchFamily="34" charset="-128"/>
              </a:rPr>
              <a:t>神</a:t>
            </a:r>
          </a:p>
        </p:txBody>
      </p:sp>
      <p:sp>
        <p:nvSpPr>
          <p:cNvPr id="45077" name="AutoShape 27"/>
          <p:cNvSpPr>
            <a:spLocks noChangeArrowheads="1"/>
          </p:cNvSpPr>
          <p:nvPr/>
        </p:nvSpPr>
        <p:spPr bwMode="auto">
          <a:xfrm>
            <a:off x="1458913" y="4997450"/>
            <a:ext cx="1219200" cy="914400"/>
          </a:xfrm>
          <a:prstGeom prst="roundRect">
            <a:avLst>
              <a:gd name="adj" fmla="val 16667"/>
            </a:avLst>
          </a:prstGeom>
          <a:solidFill>
            <a:schemeClr val="tx1">
              <a:lumMod val="50000"/>
            </a:schemeClr>
          </a:solidFill>
          <a:ln w="9525">
            <a:solidFill>
              <a:schemeClr val="bg2"/>
            </a:solidFill>
            <a:round/>
            <a:headEnd/>
            <a:tailEnd/>
          </a:ln>
        </p:spPr>
        <p:txBody>
          <a:bodyPr wrap="none" anchor="ctr"/>
          <a:lstStyle/>
          <a:p>
            <a:pPr algn="ctr" latinLnBrk="0">
              <a:defRPr/>
            </a:pPr>
            <a:r>
              <a:rPr lang="ja-JP" altLang="en-US" sz="2000">
                <a:latin typeface="ＭＳ Ｐゴシック" pitchFamily="34" charset="-128"/>
              </a:rPr>
              <a:t>唯心論</a:t>
            </a:r>
            <a:r>
              <a:rPr lang="en-US" altLang="ja-JP" sz="2000">
                <a:latin typeface="ＭＳ Ｐゴシック" pitchFamily="34" charset="-128"/>
              </a:rPr>
              <a:t>×</a:t>
            </a:r>
          </a:p>
          <a:p>
            <a:pPr algn="ctr" latinLnBrk="0">
              <a:defRPr/>
            </a:pPr>
            <a:r>
              <a:rPr lang="ja-JP" altLang="en-US" sz="2000">
                <a:latin typeface="ＭＳ Ｐゴシック" pitchFamily="34" charset="-128"/>
              </a:rPr>
              <a:t>唯物論</a:t>
            </a:r>
            <a:r>
              <a:rPr lang="en-US" altLang="ja-JP" sz="2000">
                <a:latin typeface="ＭＳ Ｐゴシック" pitchFamily="34" charset="-128"/>
              </a:rPr>
              <a:t>×</a:t>
            </a:r>
          </a:p>
        </p:txBody>
      </p:sp>
      <p:sp>
        <p:nvSpPr>
          <p:cNvPr id="45078" name="AutoShape 28"/>
          <p:cNvSpPr>
            <a:spLocks noChangeArrowheads="1"/>
          </p:cNvSpPr>
          <p:nvPr/>
        </p:nvSpPr>
        <p:spPr bwMode="auto">
          <a:xfrm>
            <a:off x="401638" y="4997450"/>
            <a:ext cx="990600" cy="914400"/>
          </a:xfrm>
          <a:prstGeom prst="roundRect">
            <a:avLst>
              <a:gd name="adj" fmla="val 16667"/>
            </a:avLst>
          </a:prstGeom>
          <a:solidFill>
            <a:schemeClr val="tx1">
              <a:lumMod val="50000"/>
            </a:schemeClr>
          </a:solidFill>
          <a:ln w="9525">
            <a:solidFill>
              <a:schemeClr val="bg2"/>
            </a:solidFill>
            <a:round/>
            <a:headEnd/>
            <a:tailEnd/>
          </a:ln>
        </p:spPr>
        <p:txBody>
          <a:bodyPr wrap="none" anchor="ctr"/>
          <a:lstStyle/>
          <a:p>
            <a:pPr algn="ctr" latinLnBrk="0">
              <a:defRPr/>
            </a:pPr>
            <a:r>
              <a:rPr lang="ja-JP" altLang="en-US" sz="2000">
                <a:latin typeface="ＭＳ Ｐゴシック" pitchFamily="34" charset="-128"/>
              </a:rPr>
              <a:t>唯心</a:t>
            </a:r>
            <a:r>
              <a:rPr lang="en-US" altLang="ja-JP" sz="2000">
                <a:latin typeface="ＭＳ Ｐゴシック" pitchFamily="34" charset="-128"/>
              </a:rPr>
              <a:t>×</a:t>
            </a:r>
          </a:p>
          <a:p>
            <a:pPr algn="ctr" latinLnBrk="0">
              <a:defRPr/>
            </a:pPr>
            <a:r>
              <a:rPr lang="ja-JP" altLang="en-US" sz="2000">
                <a:latin typeface="ＭＳ Ｐゴシック" pitchFamily="34" charset="-128"/>
              </a:rPr>
              <a:t>唯物</a:t>
            </a:r>
            <a:r>
              <a:rPr lang="en-US" altLang="ja-JP" sz="2000">
                <a:latin typeface="ＭＳ Ｐゴシック" pitchFamily="34" charset="-128"/>
              </a:rPr>
              <a:t>×</a:t>
            </a:r>
          </a:p>
        </p:txBody>
      </p:sp>
      <p:sp>
        <p:nvSpPr>
          <p:cNvPr id="45079" name="AutoShape 29"/>
          <p:cNvSpPr>
            <a:spLocks noChangeArrowheads="1"/>
          </p:cNvSpPr>
          <p:nvPr/>
        </p:nvSpPr>
        <p:spPr bwMode="auto">
          <a:xfrm>
            <a:off x="2754313" y="4997450"/>
            <a:ext cx="1371600" cy="914400"/>
          </a:xfrm>
          <a:prstGeom prst="roundRect">
            <a:avLst>
              <a:gd name="adj" fmla="val 16667"/>
            </a:avLst>
          </a:prstGeom>
          <a:solidFill>
            <a:schemeClr val="tx1">
              <a:lumMod val="50000"/>
            </a:schemeClr>
          </a:solidFill>
          <a:ln w="9525">
            <a:solidFill>
              <a:schemeClr val="bg2"/>
            </a:solidFill>
            <a:round/>
            <a:headEnd/>
            <a:tailEnd/>
          </a:ln>
        </p:spPr>
        <p:txBody>
          <a:bodyPr wrap="none" anchor="ctr"/>
          <a:lstStyle/>
          <a:p>
            <a:pPr algn="ctr" latinLnBrk="0">
              <a:defRPr/>
            </a:pPr>
            <a:r>
              <a:rPr lang="ja-JP" altLang="en-US" sz="2000">
                <a:latin typeface="ＭＳ Ｐゴシック" pitchFamily="34" charset="-128"/>
              </a:rPr>
              <a:t>唯心思想</a:t>
            </a:r>
            <a:r>
              <a:rPr lang="en-US" altLang="ja-JP" sz="2000">
                <a:latin typeface="ＭＳ Ｐゴシック" pitchFamily="34" charset="-128"/>
              </a:rPr>
              <a:t>×</a:t>
            </a:r>
          </a:p>
          <a:p>
            <a:pPr algn="ctr" latinLnBrk="0">
              <a:defRPr/>
            </a:pPr>
            <a:r>
              <a:rPr lang="ja-JP" altLang="en-US" sz="2000">
                <a:latin typeface="ＭＳ Ｐゴシック" pitchFamily="34" charset="-128"/>
              </a:rPr>
              <a:t>唯物思想</a:t>
            </a:r>
            <a:r>
              <a:rPr lang="en-US" altLang="ja-JP" sz="2000">
                <a:latin typeface="ＭＳ Ｐゴシック" pitchFamily="34" charset="-128"/>
              </a:rPr>
              <a:t>×</a:t>
            </a:r>
          </a:p>
        </p:txBody>
      </p:sp>
      <p:sp>
        <p:nvSpPr>
          <p:cNvPr id="45080" name="AutoShape 30"/>
          <p:cNvSpPr>
            <a:spLocks noChangeArrowheads="1"/>
          </p:cNvSpPr>
          <p:nvPr/>
        </p:nvSpPr>
        <p:spPr bwMode="auto">
          <a:xfrm>
            <a:off x="4200525" y="4997450"/>
            <a:ext cx="1371600" cy="914400"/>
          </a:xfrm>
          <a:prstGeom prst="roundRect">
            <a:avLst>
              <a:gd name="adj" fmla="val 16667"/>
            </a:avLst>
          </a:prstGeom>
          <a:solidFill>
            <a:schemeClr val="tx1">
              <a:lumMod val="50000"/>
            </a:schemeClr>
          </a:solidFill>
          <a:ln w="9525">
            <a:solidFill>
              <a:schemeClr val="bg2"/>
            </a:solidFill>
            <a:round/>
            <a:headEnd/>
            <a:tailEnd/>
          </a:ln>
        </p:spPr>
        <p:txBody>
          <a:bodyPr wrap="none" anchor="ctr"/>
          <a:lstStyle/>
          <a:p>
            <a:pPr algn="ctr" latinLnBrk="0">
              <a:defRPr/>
            </a:pPr>
            <a:r>
              <a:rPr lang="ja-JP" altLang="en-US" sz="2000">
                <a:latin typeface="ＭＳ Ｐゴシック" pitchFamily="34" charset="-128"/>
              </a:rPr>
              <a:t>民主主義</a:t>
            </a:r>
            <a:r>
              <a:rPr lang="en-US" altLang="ja-JP" sz="2000">
                <a:latin typeface="ＭＳ Ｐゴシック" pitchFamily="34" charset="-128"/>
              </a:rPr>
              <a:t>×</a:t>
            </a:r>
          </a:p>
          <a:p>
            <a:pPr algn="ctr" latinLnBrk="0">
              <a:defRPr/>
            </a:pPr>
            <a:r>
              <a:rPr lang="ja-JP" altLang="en-US" sz="2000">
                <a:latin typeface="ＭＳ Ｐゴシック" pitchFamily="34" charset="-128"/>
              </a:rPr>
              <a:t>共産主義</a:t>
            </a:r>
            <a:r>
              <a:rPr lang="en-US" altLang="ja-JP" sz="2000">
                <a:latin typeface="ＭＳ Ｐゴシック" pitchFamily="34" charset="-128"/>
              </a:rPr>
              <a:t>×</a:t>
            </a:r>
          </a:p>
        </p:txBody>
      </p:sp>
      <p:sp>
        <p:nvSpPr>
          <p:cNvPr id="45081" name="AutoShape 31"/>
          <p:cNvSpPr>
            <a:spLocks noChangeArrowheads="1"/>
          </p:cNvSpPr>
          <p:nvPr/>
        </p:nvSpPr>
        <p:spPr bwMode="auto">
          <a:xfrm>
            <a:off x="5635625" y="4997450"/>
            <a:ext cx="1066800" cy="914400"/>
          </a:xfrm>
          <a:prstGeom prst="roundRect">
            <a:avLst>
              <a:gd name="adj" fmla="val 16667"/>
            </a:avLst>
          </a:prstGeom>
          <a:solidFill>
            <a:schemeClr val="tx1">
              <a:lumMod val="50000"/>
            </a:schemeClr>
          </a:solidFill>
          <a:ln w="9525">
            <a:solidFill>
              <a:schemeClr val="bg2"/>
            </a:solidFill>
            <a:round/>
            <a:headEnd/>
            <a:tailEnd/>
          </a:ln>
        </p:spPr>
        <p:txBody>
          <a:bodyPr wrap="none" anchor="ctr"/>
          <a:lstStyle/>
          <a:p>
            <a:pPr algn="ctr" latinLnBrk="0">
              <a:defRPr/>
            </a:pPr>
            <a:r>
              <a:rPr lang="ja-JP" altLang="en-US" sz="2000">
                <a:latin typeface="ＭＳ Ｐゴシック" pitchFamily="34" charset="-128"/>
              </a:rPr>
              <a:t>右翼</a:t>
            </a:r>
            <a:r>
              <a:rPr lang="en-US" altLang="ja-JP" sz="2000">
                <a:latin typeface="ＭＳ Ｐゴシック" pitchFamily="34" charset="-128"/>
              </a:rPr>
              <a:t>×</a:t>
            </a:r>
          </a:p>
          <a:p>
            <a:pPr algn="ctr" latinLnBrk="0">
              <a:defRPr/>
            </a:pPr>
            <a:r>
              <a:rPr lang="ja-JP" altLang="en-US" sz="2000">
                <a:latin typeface="ＭＳ Ｐゴシック" pitchFamily="34" charset="-128"/>
              </a:rPr>
              <a:t>左翼</a:t>
            </a:r>
            <a:r>
              <a:rPr lang="en-US" altLang="ja-JP" sz="2000">
                <a:latin typeface="ＭＳ Ｐゴシック" pitchFamily="34" charset="-128"/>
              </a:rPr>
              <a:t>×</a:t>
            </a:r>
          </a:p>
        </p:txBody>
      </p:sp>
      <p:sp>
        <p:nvSpPr>
          <p:cNvPr id="54297" name="AutoShape 32"/>
          <p:cNvSpPr>
            <a:spLocks noChangeArrowheads="1"/>
          </p:cNvSpPr>
          <p:nvPr/>
        </p:nvSpPr>
        <p:spPr bwMode="auto">
          <a:xfrm>
            <a:off x="7159625" y="3527425"/>
            <a:ext cx="1573213" cy="914400"/>
          </a:xfrm>
          <a:prstGeom prst="roundRect">
            <a:avLst>
              <a:gd name="adj" fmla="val 16667"/>
            </a:avLst>
          </a:prstGeom>
          <a:solidFill>
            <a:srgbClr val="0000FF"/>
          </a:solidFill>
          <a:ln w="28575">
            <a:solidFill>
              <a:schemeClr val="bg2"/>
            </a:solidFill>
            <a:round/>
            <a:headEnd/>
            <a:tailEnd/>
          </a:ln>
        </p:spPr>
        <p:txBody>
          <a:bodyPr wrap="none" anchor="ctr"/>
          <a:lstStyle/>
          <a:p>
            <a:pPr algn="ctr" latinLnBrk="0"/>
            <a:r>
              <a:rPr lang="ja-JP" altLang="en-US" sz="2000">
                <a:latin typeface="ＭＳ Ｐゴシック" pitchFamily="34" charset="-128"/>
              </a:rPr>
              <a:t>神思想</a:t>
            </a:r>
          </a:p>
          <a:p>
            <a:pPr algn="ctr" latinLnBrk="0"/>
            <a:r>
              <a:rPr lang="ja-JP" altLang="en-US" sz="2000">
                <a:latin typeface="ＭＳ Ｐゴシック" pitchFamily="34" charset="-128"/>
              </a:rPr>
              <a:t>真の父母思想</a:t>
            </a:r>
          </a:p>
        </p:txBody>
      </p:sp>
      <p:sp>
        <p:nvSpPr>
          <p:cNvPr id="54298" name="Oval 33"/>
          <p:cNvSpPr>
            <a:spLocks noChangeArrowheads="1"/>
          </p:cNvSpPr>
          <p:nvPr/>
        </p:nvSpPr>
        <p:spPr bwMode="auto">
          <a:xfrm>
            <a:off x="7181850" y="2249488"/>
            <a:ext cx="1535113" cy="762000"/>
          </a:xfrm>
          <a:prstGeom prst="ellipse">
            <a:avLst/>
          </a:prstGeom>
          <a:solidFill>
            <a:srgbClr val="0000FF"/>
          </a:solidFill>
          <a:ln w="28575">
            <a:solidFill>
              <a:schemeClr val="bg2"/>
            </a:solidFill>
            <a:round/>
            <a:headEnd/>
            <a:tailEnd/>
          </a:ln>
        </p:spPr>
        <p:txBody>
          <a:bodyPr wrap="none" anchor="ctr"/>
          <a:lstStyle/>
          <a:p>
            <a:pPr algn="ctr" latinLnBrk="0"/>
            <a:r>
              <a:rPr lang="ja-JP" altLang="en-US" sz="2000">
                <a:latin typeface="ＭＳ Ｐゴシック" pitchFamily="34" charset="-128"/>
              </a:rPr>
              <a:t>真の愛思想</a:t>
            </a:r>
          </a:p>
        </p:txBody>
      </p:sp>
      <p:sp>
        <p:nvSpPr>
          <p:cNvPr id="54299" name="AutoShape 34"/>
          <p:cNvSpPr>
            <a:spLocks noChangeArrowheads="1"/>
          </p:cNvSpPr>
          <p:nvPr/>
        </p:nvSpPr>
        <p:spPr bwMode="auto">
          <a:xfrm>
            <a:off x="7786688" y="3143250"/>
            <a:ext cx="304800" cy="214313"/>
          </a:xfrm>
          <a:prstGeom prst="upArrow">
            <a:avLst>
              <a:gd name="adj1" fmla="val 50000"/>
              <a:gd name="adj2" fmla="val 25000"/>
            </a:avLst>
          </a:prstGeom>
          <a:solidFill>
            <a:schemeClr val="accent1"/>
          </a:solidFill>
          <a:ln w="9525">
            <a:solidFill>
              <a:schemeClr val="bg2"/>
            </a:solidFill>
            <a:miter lim="800000"/>
            <a:headEnd/>
            <a:tailEnd/>
          </a:ln>
        </p:spPr>
        <p:txBody>
          <a:bodyPr vert="eaVert" wrap="none" anchor="ctr"/>
          <a:lstStyle/>
          <a:p>
            <a:pPr latinLnBrk="0"/>
            <a:endParaRPr lang="ja-JP" altLang="en-US"/>
          </a:p>
        </p:txBody>
      </p:sp>
      <p:sp>
        <p:nvSpPr>
          <p:cNvPr id="45085" name="AutoShape 35"/>
          <p:cNvSpPr>
            <a:spLocks noChangeArrowheads="1"/>
          </p:cNvSpPr>
          <p:nvPr/>
        </p:nvSpPr>
        <p:spPr bwMode="auto">
          <a:xfrm>
            <a:off x="3779838" y="1125538"/>
            <a:ext cx="228600" cy="228600"/>
          </a:xfrm>
          <a:prstGeom prst="rightArrow">
            <a:avLst>
              <a:gd name="adj1" fmla="val 50000"/>
              <a:gd name="adj2" fmla="val 25000"/>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45086" name="AutoShape 36"/>
          <p:cNvSpPr>
            <a:spLocks noChangeArrowheads="1"/>
          </p:cNvSpPr>
          <p:nvPr/>
        </p:nvSpPr>
        <p:spPr bwMode="auto">
          <a:xfrm>
            <a:off x="6300788" y="1484313"/>
            <a:ext cx="228600" cy="228600"/>
          </a:xfrm>
          <a:prstGeom prst="rightArrow">
            <a:avLst>
              <a:gd name="adj1" fmla="val 50000"/>
              <a:gd name="adj2" fmla="val 25000"/>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2"/>
          <p:cNvSpPr>
            <a:spLocks noChangeArrowheads="1"/>
          </p:cNvSpPr>
          <p:nvPr/>
        </p:nvSpPr>
        <p:spPr bwMode="auto">
          <a:xfrm>
            <a:off x="323850" y="188913"/>
            <a:ext cx="8429625" cy="1096962"/>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（６） </a:t>
            </a:r>
            <a:r>
              <a:rPr lang="ja-JP" altLang="en-US" sz="2200">
                <a:solidFill>
                  <a:schemeClr val="bg2"/>
                </a:solidFill>
              </a:rPr>
              <a:t>タゴールの詩</a:t>
            </a:r>
            <a:r>
              <a:rPr lang="ko-KR" altLang="en-US" sz="2200">
                <a:solidFill>
                  <a:schemeClr val="bg2"/>
                </a:solidFill>
              </a:rPr>
              <a:t> </a:t>
            </a:r>
            <a:endParaRPr lang="ko-KR" altLang="ja-JP" sz="2200">
              <a:solidFill>
                <a:schemeClr val="bg2"/>
              </a:solidFill>
            </a:endParaRPr>
          </a:p>
          <a:p>
            <a:pPr latinLnBrk="0"/>
            <a:endParaRPr lang="ja-JP" altLang="en-US" sz="22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a:t>
            </a:r>
            <a:r>
              <a:rPr lang="ja-JP" altLang="en-US" sz="2200">
                <a:solidFill>
                  <a:schemeClr val="bg2"/>
                </a:solidFill>
                <a:latin typeface="ＭＳ Ｐゴシック" pitchFamily="34" charset="-128"/>
                <a:ea typeface="A-OTF リュウミン Pr5 EB-KL"/>
                <a:cs typeface="A-OTF リュウミン Pr5 EB-KL"/>
              </a:rPr>
              <a:t>東方の</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ea typeface="A-OTF リュウミン Pr5 EB-KL"/>
                <a:cs typeface="A-OTF リュウミン Pr5 EB-KL"/>
              </a:rPr>
              <a:t>灯り」</a:t>
            </a:r>
            <a:r>
              <a:rPr lang="ko-KR" altLang="en-US" sz="2200">
                <a:solidFill>
                  <a:schemeClr val="bg2"/>
                </a:solidFill>
                <a:latin typeface="ＭＳ Ｐゴシック" pitchFamily="34" charset="-128"/>
              </a:rPr>
              <a:t> </a:t>
            </a:r>
            <a:r>
              <a:rPr lang="en-US" altLang="ja-JP" sz="2200">
                <a:solidFill>
                  <a:schemeClr val="bg2"/>
                </a:solidFill>
                <a:latin typeface="ＭＳ Ｐゴシック" pitchFamily="34" charset="-128"/>
              </a:rPr>
              <a:t>〈A light of the East〉</a:t>
            </a:r>
            <a:r>
              <a:rPr lang="en-US" altLang="ko-KR" sz="2200" i="1">
                <a:solidFill>
                  <a:schemeClr val="bg2"/>
                </a:solidFill>
                <a:latin typeface="ＭＳ Ｐゴシック" pitchFamily="34" charset="-128"/>
              </a:rPr>
              <a:t> </a:t>
            </a:r>
            <a:endParaRPr lang="en-US" altLang="ja-JP" sz="2000">
              <a:solidFill>
                <a:schemeClr val="bg2"/>
              </a:solidFill>
              <a:latin typeface="ＭＳ Ｐゴシック" pitchFamily="34" charset="-128"/>
            </a:endParaRPr>
          </a:p>
        </p:txBody>
      </p:sp>
      <p:sp>
        <p:nvSpPr>
          <p:cNvPr id="384002" name="Text Box 3"/>
          <p:cNvSpPr txBox="1">
            <a:spLocks noChangeArrowheads="1"/>
          </p:cNvSpPr>
          <p:nvPr/>
        </p:nvSpPr>
        <p:spPr bwMode="auto">
          <a:xfrm>
            <a:off x="755650" y="1452563"/>
            <a:ext cx="7999413" cy="5465762"/>
          </a:xfrm>
          <a:prstGeom prst="rect">
            <a:avLst/>
          </a:prstGeom>
          <a:noFill/>
          <a:ln w="9525">
            <a:noFill/>
            <a:miter lim="800000"/>
            <a:headEnd/>
            <a:tailEnd/>
          </a:ln>
        </p:spPr>
        <p:txBody>
          <a:bodyPr>
            <a:spAutoFit/>
          </a:bodyPr>
          <a:lstStyle/>
          <a:p>
            <a:pPr latinLnBrk="0">
              <a:lnSpc>
                <a:spcPct val="150000"/>
              </a:lnSpc>
            </a:pPr>
            <a:r>
              <a:rPr lang="ja-JP" altLang="en-US" sz="2000">
                <a:solidFill>
                  <a:schemeClr val="bg2"/>
                </a:solidFill>
                <a:latin typeface="ＭＳ Ｐ明朝" pitchFamily="18" charset="-128"/>
                <a:ea typeface="ＭＳ Ｐ明朝" pitchFamily="18" charset="-128"/>
              </a:rPr>
              <a:t>アジアの輝かしい黄金時代に</a:t>
            </a:r>
            <a:endParaRPr lang="ko-KR" altLang="en-US" sz="2000">
              <a:solidFill>
                <a:schemeClr val="bg2"/>
              </a:solidFill>
              <a:latin typeface="ＭＳ Ｐ明朝" pitchFamily="18" charset="-128"/>
            </a:endParaRPr>
          </a:p>
          <a:p>
            <a:pPr latinLnBrk="0">
              <a:lnSpc>
                <a:spcPct val="150000"/>
              </a:lnSpc>
            </a:pPr>
            <a:r>
              <a:rPr lang="ja-JP" altLang="en-US" sz="2000">
                <a:solidFill>
                  <a:schemeClr val="bg2"/>
                </a:solidFill>
                <a:latin typeface="ＭＳ Ｐ明朝" pitchFamily="18" charset="-128"/>
                <a:ea typeface="ＭＳ Ｐ明朝" pitchFamily="18" charset="-128"/>
              </a:rPr>
              <a:t>早くから光り輝いた灯のひとつコリア</a:t>
            </a:r>
            <a:endParaRPr lang="ko-KR" altLang="en-US" sz="2000">
              <a:solidFill>
                <a:schemeClr val="bg2"/>
              </a:solidFill>
              <a:latin typeface="ＭＳ Ｐ明朝" pitchFamily="18" charset="-128"/>
            </a:endParaRPr>
          </a:p>
          <a:p>
            <a:pPr latinLnBrk="0">
              <a:lnSpc>
                <a:spcPct val="150000"/>
              </a:lnSpc>
            </a:pPr>
            <a:r>
              <a:rPr lang="ja-JP" altLang="en-US" sz="2000">
                <a:solidFill>
                  <a:schemeClr val="bg2"/>
                </a:solidFill>
                <a:latin typeface="ＭＳ Ｐ明朝" pitchFamily="18" charset="-128"/>
                <a:ea typeface="ＭＳ Ｐ明朝" pitchFamily="18" charset="-128"/>
              </a:rPr>
              <a:t>その灯が再びともる日には</a:t>
            </a:r>
            <a:endParaRPr lang="ko-KR" altLang="en-US" sz="2000">
              <a:solidFill>
                <a:schemeClr val="bg2"/>
              </a:solidFill>
              <a:latin typeface="ＭＳ Ｐ明朝" pitchFamily="18" charset="-128"/>
            </a:endParaRPr>
          </a:p>
          <a:p>
            <a:pPr latinLnBrk="0">
              <a:lnSpc>
                <a:spcPct val="150000"/>
              </a:lnSpc>
            </a:pPr>
            <a:r>
              <a:rPr lang="ja-JP" altLang="en-US" sz="2000">
                <a:solidFill>
                  <a:schemeClr val="bg2"/>
                </a:solidFill>
                <a:latin typeface="ＭＳ Ｐ明朝" pitchFamily="18" charset="-128"/>
                <a:ea typeface="ＭＳ Ｐ明朝" pitchFamily="18" charset="-128"/>
              </a:rPr>
              <a:t>東方の明るい光となるだろう</a:t>
            </a:r>
            <a:endParaRPr lang="ja-JP" altLang="en-US" sz="2000">
              <a:solidFill>
                <a:schemeClr val="bg2"/>
              </a:solidFill>
              <a:latin typeface="ＭＳ Ｐ明朝" pitchFamily="18" charset="-128"/>
            </a:endParaRPr>
          </a:p>
          <a:p>
            <a:pPr latinLnBrk="0">
              <a:lnSpc>
                <a:spcPct val="150000"/>
              </a:lnSpc>
            </a:pPr>
            <a:endParaRPr lang="ja-JP" altLang="en-US" sz="1600">
              <a:solidFill>
                <a:schemeClr val="bg2"/>
              </a:solidFill>
              <a:latin typeface="ＭＳ Ｐ明朝" pitchFamily="18" charset="-128"/>
            </a:endParaRPr>
          </a:p>
          <a:p>
            <a:pPr latinLnBrk="0">
              <a:lnSpc>
                <a:spcPct val="150000"/>
              </a:lnSpc>
            </a:pPr>
            <a:r>
              <a:rPr lang="ja-JP" altLang="en-US" sz="1600">
                <a:solidFill>
                  <a:schemeClr val="bg2"/>
                </a:solidFill>
                <a:latin typeface="ＭＳ Ｐ明朝" pitchFamily="18" charset="-128"/>
              </a:rPr>
              <a:t>・この詩はインドの詩聖タゴールが</a:t>
            </a:r>
            <a:r>
              <a:rPr lang="en-US" altLang="ja-JP" sz="1600">
                <a:solidFill>
                  <a:schemeClr val="bg2"/>
                </a:solidFill>
                <a:latin typeface="ＭＳ Ｐ明朝" pitchFamily="18" charset="-128"/>
              </a:rPr>
              <a:t>1929</a:t>
            </a:r>
            <a:r>
              <a:rPr lang="ja-JP" altLang="en-US" sz="1600">
                <a:solidFill>
                  <a:schemeClr val="bg2"/>
                </a:solidFill>
                <a:latin typeface="ＭＳ Ｐ明朝" pitchFamily="18" charset="-128"/>
              </a:rPr>
              <a:t>年に日本を訪問した時、韓国の記者に</a:t>
            </a:r>
          </a:p>
          <a:p>
            <a:pPr latinLnBrk="0">
              <a:lnSpc>
                <a:spcPct val="150000"/>
              </a:lnSpc>
            </a:pPr>
            <a:r>
              <a:rPr lang="ja-JP" altLang="en-US" sz="1600">
                <a:solidFill>
                  <a:schemeClr val="bg2"/>
                </a:solidFill>
                <a:latin typeface="ＭＳ Ｐ明朝" pitchFamily="18" charset="-128"/>
              </a:rPr>
              <a:t>　書いてくれた四段落から構成された予言の詩</a:t>
            </a:r>
          </a:p>
          <a:p>
            <a:pPr latinLnBrk="0">
              <a:lnSpc>
                <a:spcPct val="150000"/>
              </a:lnSpc>
            </a:pPr>
            <a:endParaRPr lang="ja-JP" altLang="en-US" sz="1600">
              <a:solidFill>
                <a:schemeClr val="bg2"/>
              </a:solidFill>
              <a:latin typeface="ＭＳ Ｐ明朝" pitchFamily="18" charset="-128"/>
            </a:endParaRPr>
          </a:p>
          <a:p>
            <a:pPr latinLnBrk="0">
              <a:lnSpc>
                <a:spcPct val="150000"/>
              </a:lnSpc>
            </a:pPr>
            <a:r>
              <a:rPr lang="ja-JP" altLang="en-US" sz="1600">
                <a:solidFill>
                  <a:schemeClr val="bg2"/>
                </a:solidFill>
                <a:latin typeface="ＭＳ Ｐ明朝" pitchFamily="18" charset="-128"/>
              </a:rPr>
              <a:t>・タゴール：ギタンジャリ（神に捧げる頌歌）という詩を発表して、</a:t>
            </a:r>
            <a:r>
              <a:rPr lang="en-US" altLang="ja-JP" sz="1600">
                <a:solidFill>
                  <a:schemeClr val="bg2"/>
                </a:solidFill>
                <a:latin typeface="ＭＳ Ｐ明朝" pitchFamily="18" charset="-128"/>
              </a:rPr>
              <a:t>1913</a:t>
            </a:r>
            <a:r>
              <a:rPr lang="ja-JP" altLang="en-US" sz="1600">
                <a:solidFill>
                  <a:schemeClr val="bg2"/>
                </a:solidFill>
                <a:latin typeface="ＭＳ Ｐ明朝" pitchFamily="18" charset="-128"/>
              </a:rPr>
              <a:t>年にアジア</a:t>
            </a:r>
          </a:p>
          <a:p>
            <a:pPr latinLnBrk="0">
              <a:lnSpc>
                <a:spcPct val="150000"/>
              </a:lnSpc>
            </a:pPr>
            <a:r>
              <a:rPr lang="ja-JP" altLang="en-US" sz="1600">
                <a:solidFill>
                  <a:schemeClr val="bg2"/>
                </a:solidFill>
                <a:latin typeface="ＭＳ Ｐ明朝" pitchFamily="18" charset="-128"/>
              </a:rPr>
              <a:t>　で最初のノーベル文学賞を受賞</a:t>
            </a:r>
          </a:p>
          <a:p>
            <a:pPr latinLnBrk="0">
              <a:lnSpc>
                <a:spcPct val="150000"/>
              </a:lnSpc>
            </a:pPr>
            <a:endParaRPr lang="ja-JP" altLang="en-US" sz="1600">
              <a:solidFill>
                <a:schemeClr val="bg2"/>
              </a:solidFill>
              <a:latin typeface="ＭＳ Ｐ明朝" pitchFamily="18" charset="-128"/>
            </a:endParaRPr>
          </a:p>
          <a:p>
            <a:pPr latinLnBrk="0">
              <a:lnSpc>
                <a:spcPct val="150000"/>
              </a:lnSpc>
            </a:pPr>
            <a:r>
              <a:rPr lang="ja-JP" altLang="en-US" sz="1600">
                <a:solidFill>
                  <a:schemeClr val="bg2"/>
                </a:solidFill>
                <a:latin typeface="ＭＳ Ｐ明朝" pitchFamily="18" charset="-128"/>
              </a:rPr>
              <a:t>・ギタンジャリは総</a:t>
            </a:r>
            <a:r>
              <a:rPr lang="en-US" altLang="ja-JP" sz="1600">
                <a:solidFill>
                  <a:schemeClr val="bg2"/>
                </a:solidFill>
                <a:latin typeface="ＭＳ Ｐ明朝" pitchFamily="18" charset="-128"/>
              </a:rPr>
              <a:t>103</a:t>
            </a:r>
            <a:r>
              <a:rPr lang="ja-JP" altLang="en-US" sz="1600">
                <a:solidFill>
                  <a:schemeClr val="bg2"/>
                </a:solidFill>
                <a:latin typeface="ＭＳ Ｐ明朝" pitchFamily="18" charset="-128"/>
              </a:rPr>
              <a:t>編にもなる詩で構成されていますが、その中で第</a:t>
            </a:r>
            <a:r>
              <a:rPr lang="en-US" altLang="ja-JP" sz="1600">
                <a:solidFill>
                  <a:schemeClr val="bg2"/>
                </a:solidFill>
                <a:latin typeface="ＭＳ Ｐ明朝" pitchFamily="18" charset="-128"/>
              </a:rPr>
              <a:t>35</a:t>
            </a:r>
            <a:r>
              <a:rPr lang="ja-JP" altLang="en-US" sz="1600">
                <a:solidFill>
                  <a:schemeClr val="bg2"/>
                </a:solidFill>
                <a:latin typeface="ＭＳ Ｐ明朝" pitchFamily="18" charset="-128"/>
              </a:rPr>
              <a:t>編には</a:t>
            </a:r>
          </a:p>
          <a:p>
            <a:pPr latinLnBrk="0">
              <a:lnSpc>
                <a:spcPct val="150000"/>
              </a:lnSpc>
            </a:pPr>
            <a:r>
              <a:rPr lang="ja-JP" altLang="en-US" sz="1600">
                <a:solidFill>
                  <a:schemeClr val="bg2"/>
                </a:solidFill>
                <a:latin typeface="ＭＳ Ｐ明朝" pitchFamily="18" charset="-128"/>
              </a:rPr>
              <a:t>　再臨主が来られて展開される神の摂理が霊的感性によって表現されている</a:t>
            </a:r>
          </a:p>
          <a:p>
            <a:pPr latinLnBrk="0"/>
            <a:endParaRPr lang="ko-KR" altLang="en-US" sz="1600">
              <a:latin typeface="ＭＳ Ｐ明朝" pitchFamily="18" charset="-128"/>
            </a:endParaRP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4"/>
          <p:cNvSpPr>
            <a:spLocks noGrp="1" noChangeArrowheads="1"/>
          </p:cNvSpPr>
          <p:nvPr>
            <p:ph type="title"/>
          </p:nvPr>
        </p:nvSpPr>
        <p:spPr>
          <a:xfrm>
            <a:off x="539750" y="188913"/>
            <a:ext cx="8280400" cy="6480175"/>
          </a:xfrm>
        </p:spPr>
        <p:txBody>
          <a:bodyPr/>
          <a:lstStyle/>
          <a:p>
            <a:pPr algn="l">
              <a:lnSpc>
                <a:spcPct val="170000"/>
              </a:lnSpc>
            </a:pPr>
            <a:r>
              <a:rPr lang="ja-JP" altLang="en-US" sz="1800" b="1" smtClean="0">
                <a:solidFill>
                  <a:srgbClr val="000000"/>
                </a:solidFill>
              </a:rPr>
              <a:t>ギタンジャリ</a:t>
            </a:r>
            <a:r>
              <a:rPr lang="en-US" altLang="ja-JP" sz="2000" b="1" smtClean="0">
                <a:solidFill>
                  <a:srgbClr val="000000"/>
                </a:solidFill>
              </a:rPr>
              <a:t>35</a:t>
            </a:r>
            <a:r>
              <a:rPr lang="ja-JP" altLang="en-US" sz="1800" b="1" smtClean="0">
                <a:solidFill>
                  <a:srgbClr val="000000"/>
                </a:solidFill>
              </a:rPr>
              <a:t>編</a:t>
            </a:r>
            <a:br>
              <a:rPr lang="ja-JP" altLang="en-US" sz="1800" b="1" smtClean="0">
                <a:solidFill>
                  <a:srgbClr val="000000"/>
                </a:solidFill>
              </a:rPr>
            </a:br>
            <a:r>
              <a:rPr lang="ja-JP" altLang="en-US" sz="1800" b="1" smtClean="0">
                <a:solidFill>
                  <a:srgbClr val="0000FF"/>
                </a:solidFill>
              </a:rPr>
              <a:t>　</a:t>
            </a:r>
            <a:r>
              <a:rPr lang="ja-JP" altLang="en-US" sz="1800" b="1" smtClean="0">
                <a:solidFill>
                  <a:srgbClr val="000000"/>
                </a:solidFill>
              </a:rPr>
              <a:t>心には暗さがなく　頭は空高くあげられる所　</a:t>
            </a:r>
            <a:r>
              <a:rPr lang="ja-JP" altLang="en-US" sz="1800" b="1" smtClean="0">
                <a:solidFill>
                  <a:schemeClr val="bg2"/>
                </a:solidFill>
              </a:rPr>
              <a:t>　</a:t>
            </a:r>
            <a:r>
              <a:rPr lang="ko-KR" altLang="en-US" sz="1800" b="1" smtClean="0">
                <a:solidFill>
                  <a:schemeClr val="bg2"/>
                </a:solidFill>
              </a:rPr>
              <a:t/>
            </a:r>
            <a:br>
              <a:rPr lang="ko-KR" altLang="en-US" sz="1800" b="1" smtClean="0">
                <a:solidFill>
                  <a:schemeClr val="bg2"/>
                </a:solidFill>
              </a:rPr>
            </a:br>
            <a:r>
              <a:rPr lang="ja-JP" altLang="en-US" sz="1800" b="1" smtClean="0">
                <a:solidFill>
                  <a:schemeClr val="bg2"/>
                </a:solidFill>
              </a:rPr>
              <a:t>　</a:t>
            </a:r>
            <a:r>
              <a:rPr lang="ja-JP" altLang="en-US" sz="1800" b="1" smtClean="0">
                <a:solidFill>
                  <a:srgbClr val="0000FF"/>
                </a:solidFill>
              </a:rPr>
              <a:t>知識</a:t>
            </a:r>
            <a:r>
              <a:rPr lang="ja-JP" altLang="en-US" sz="1800" b="1" smtClean="0">
                <a:solidFill>
                  <a:schemeClr val="bg2"/>
                </a:solidFill>
              </a:rPr>
              <a:t>は自由で狭苦しい壁で</a:t>
            </a:r>
            <a:r>
              <a:rPr lang="ko-KR" altLang="en-US" sz="1800" b="1" smtClean="0">
                <a:solidFill>
                  <a:schemeClr val="bg2"/>
                </a:solidFill>
              </a:rPr>
              <a:t/>
            </a:r>
            <a:br>
              <a:rPr lang="ko-KR" altLang="en-US" sz="1800" b="1" smtClean="0">
                <a:solidFill>
                  <a:schemeClr val="bg2"/>
                </a:solidFill>
              </a:rPr>
            </a:br>
            <a:r>
              <a:rPr lang="ja-JP" altLang="en-US" sz="1800" b="1" smtClean="0">
                <a:solidFill>
                  <a:schemeClr val="bg2"/>
                </a:solidFill>
              </a:rPr>
              <a:t>　世界が分かれない所</a:t>
            </a:r>
            <a:r>
              <a:rPr lang="ko-KR" altLang="en-US" sz="1800" b="1" smtClean="0">
                <a:solidFill>
                  <a:schemeClr val="bg2"/>
                </a:solidFill>
              </a:rPr>
              <a:t/>
            </a:r>
            <a:br>
              <a:rPr lang="ko-KR" altLang="en-US" sz="1800" b="1" smtClean="0">
                <a:solidFill>
                  <a:schemeClr val="bg2"/>
                </a:solidFill>
              </a:rPr>
            </a:br>
            <a:r>
              <a:rPr lang="ko-KR" altLang="en-US" sz="1800" b="1" smtClean="0">
                <a:solidFill>
                  <a:schemeClr val="tx1"/>
                </a:solidFill>
              </a:rPr>
              <a:t/>
            </a:r>
            <a:br>
              <a:rPr lang="ko-KR" altLang="en-US" sz="1800" b="1" smtClean="0">
                <a:solidFill>
                  <a:schemeClr val="tx1"/>
                </a:solidFill>
              </a:rPr>
            </a:br>
            <a:r>
              <a:rPr lang="ja-JP" altLang="en-US" sz="1800" b="1" smtClean="0">
                <a:solidFill>
                  <a:schemeClr val="tx1"/>
                </a:solidFill>
              </a:rPr>
              <a:t>　</a:t>
            </a:r>
            <a:r>
              <a:rPr lang="ja-JP" altLang="en-US" sz="1800" b="1" smtClean="0">
                <a:solidFill>
                  <a:srgbClr val="0000FF"/>
                </a:solidFill>
              </a:rPr>
              <a:t>真実</a:t>
            </a:r>
            <a:r>
              <a:rPr lang="ja-JP" altLang="en-US" sz="1800" b="1" smtClean="0">
                <a:solidFill>
                  <a:schemeClr val="bg2"/>
                </a:solidFill>
              </a:rPr>
              <a:t>の深いところから天</a:t>
            </a:r>
            <a:r>
              <a:rPr lang="ja-JP" altLang="en-US" sz="1800" b="1" smtClean="0">
                <a:solidFill>
                  <a:srgbClr val="000000"/>
                </a:solidFill>
              </a:rPr>
              <a:t>の</a:t>
            </a:r>
            <a:r>
              <a:rPr lang="ja-JP" altLang="en-US" sz="1800" b="1" smtClean="0">
                <a:solidFill>
                  <a:srgbClr val="0000FF"/>
                </a:solidFill>
              </a:rPr>
              <a:t>み言</a:t>
            </a:r>
            <a:r>
              <a:rPr lang="ja-JP" altLang="en-US" sz="1800" b="1" smtClean="0">
                <a:solidFill>
                  <a:schemeClr val="bg2"/>
                </a:solidFill>
              </a:rPr>
              <a:t>が湧きいずる所</a:t>
            </a:r>
            <a:r>
              <a:rPr lang="ko-KR" altLang="en-US" sz="1800" b="1" smtClean="0">
                <a:solidFill>
                  <a:schemeClr val="bg2"/>
                </a:solidFill>
              </a:rPr>
              <a:t/>
            </a:r>
            <a:br>
              <a:rPr lang="ko-KR" altLang="en-US" sz="1800" b="1" smtClean="0">
                <a:solidFill>
                  <a:schemeClr val="bg2"/>
                </a:solidFill>
              </a:rPr>
            </a:br>
            <a:r>
              <a:rPr lang="ja-JP" altLang="en-US" sz="1800" b="1" smtClean="0">
                <a:solidFill>
                  <a:schemeClr val="bg2"/>
                </a:solidFill>
              </a:rPr>
              <a:t>　絶え間ない努力が人格の</a:t>
            </a:r>
            <a:r>
              <a:rPr lang="ja-JP" altLang="en-US" sz="1800" b="1" smtClean="0">
                <a:solidFill>
                  <a:srgbClr val="0000FF"/>
                </a:solidFill>
              </a:rPr>
              <a:t>完成</a:t>
            </a:r>
            <a:r>
              <a:rPr lang="ja-JP" altLang="en-US" sz="1800" b="1" smtClean="0">
                <a:solidFill>
                  <a:schemeClr val="bg2"/>
                </a:solidFill>
              </a:rPr>
              <a:t>に向かって腕を開く所</a:t>
            </a:r>
            <a:r>
              <a:rPr lang="ko-KR" altLang="en-US" sz="1800" b="1" smtClean="0">
                <a:solidFill>
                  <a:schemeClr val="bg2"/>
                </a:solidFill>
              </a:rPr>
              <a:t/>
            </a:r>
            <a:br>
              <a:rPr lang="ko-KR" altLang="en-US" sz="1800" b="1" smtClean="0">
                <a:solidFill>
                  <a:schemeClr val="bg2"/>
                </a:solidFill>
              </a:rPr>
            </a:br>
            <a:r>
              <a:rPr lang="ja-JP" altLang="en-US" sz="1800" b="1" smtClean="0">
                <a:solidFill>
                  <a:schemeClr val="bg2"/>
                </a:solidFill>
              </a:rPr>
              <a:t>　</a:t>
            </a:r>
            <a:r>
              <a:rPr lang="ja-JP" altLang="en-US" sz="1800" b="1" smtClean="0">
                <a:solidFill>
                  <a:srgbClr val="0000FF"/>
                </a:solidFill>
              </a:rPr>
              <a:t>知性</a:t>
            </a:r>
            <a:r>
              <a:rPr lang="ja-JP" altLang="en-US" sz="1800" b="1" smtClean="0">
                <a:solidFill>
                  <a:schemeClr val="bg2"/>
                </a:solidFill>
              </a:rPr>
              <a:t>の澄んだ流れが凝り固まった習慣の</a:t>
            </a:r>
            <a:r>
              <a:rPr lang="ko-KR" altLang="en-US" sz="1800" b="1" smtClean="0">
                <a:solidFill>
                  <a:schemeClr val="bg2"/>
                </a:solidFill>
              </a:rPr>
              <a:t/>
            </a:r>
            <a:br>
              <a:rPr lang="ko-KR" altLang="en-US" sz="1800" b="1" smtClean="0">
                <a:solidFill>
                  <a:schemeClr val="bg2"/>
                </a:solidFill>
              </a:rPr>
            </a:br>
            <a:r>
              <a:rPr lang="ja-JP" altLang="en-US" sz="1800" b="1" smtClean="0">
                <a:solidFill>
                  <a:schemeClr val="bg2"/>
                </a:solidFill>
              </a:rPr>
              <a:t>　砂漠に道を見失わない所</a:t>
            </a:r>
            <a:r>
              <a:rPr lang="ko-KR" altLang="en-US" sz="1800" b="1" smtClean="0">
                <a:solidFill>
                  <a:schemeClr val="bg2"/>
                </a:solidFill>
              </a:rPr>
              <a:t/>
            </a:r>
            <a:br>
              <a:rPr lang="ko-KR" altLang="en-US" sz="1800" b="1" smtClean="0">
                <a:solidFill>
                  <a:schemeClr val="bg2"/>
                </a:solidFill>
              </a:rPr>
            </a:br>
            <a:r>
              <a:rPr lang="ja-JP" altLang="en-US" sz="1800" b="1" smtClean="0">
                <a:solidFill>
                  <a:schemeClr val="tx1"/>
                </a:solidFill>
              </a:rPr>
              <a:t/>
            </a:r>
            <a:br>
              <a:rPr lang="ja-JP" altLang="en-US" sz="1800" b="1" smtClean="0">
                <a:solidFill>
                  <a:schemeClr val="tx1"/>
                </a:solidFill>
              </a:rPr>
            </a:br>
            <a:r>
              <a:rPr lang="ja-JP" altLang="en-US" sz="1800" b="1" smtClean="0">
                <a:solidFill>
                  <a:schemeClr val="tx1"/>
                </a:solidFill>
              </a:rPr>
              <a:t>　</a:t>
            </a:r>
            <a:r>
              <a:rPr lang="ja-JP" altLang="en-US" sz="1800" b="1" smtClean="0">
                <a:solidFill>
                  <a:schemeClr val="bg2"/>
                </a:solidFill>
              </a:rPr>
              <a:t>無限に広がっていく思いと行動で我らの心が導かれる所</a:t>
            </a:r>
            <a:r>
              <a:rPr lang="ko-KR" altLang="en-US" sz="1800" b="1" smtClean="0">
                <a:solidFill>
                  <a:schemeClr val="bg2"/>
                </a:solidFill>
              </a:rPr>
              <a:t/>
            </a:r>
            <a:br>
              <a:rPr lang="ko-KR" altLang="en-US" sz="1800" b="1" smtClean="0">
                <a:solidFill>
                  <a:schemeClr val="bg2"/>
                </a:solidFill>
              </a:rPr>
            </a:br>
            <a:r>
              <a:rPr lang="ja-JP" altLang="en-US" sz="1800" b="1" smtClean="0">
                <a:solidFill>
                  <a:schemeClr val="bg2"/>
                </a:solidFill>
              </a:rPr>
              <a:t>　そのような自由の天国に我が</a:t>
            </a:r>
            <a:r>
              <a:rPr lang="ja-JP" altLang="en-US" sz="1800" b="1" smtClean="0">
                <a:solidFill>
                  <a:srgbClr val="0000FF"/>
                </a:solidFill>
              </a:rPr>
              <a:t>祖国</a:t>
            </a:r>
            <a:r>
              <a:rPr lang="ja-JP" altLang="en-US" sz="1800" b="1" smtClean="0">
                <a:solidFill>
                  <a:schemeClr val="bg2"/>
                </a:solidFill>
              </a:rPr>
              <a:t>よ　目覚めなさい</a:t>
            </a:r>
            <a:r>
              <a:rPr lang="en-US" altLang="ko-KR" sz="1800" b="1" smtClean="0">
                <a:solidFill>
                  <a:schemeClr val="bg2"/>
                </a:solidFill>
              </a:rPr>
              <a:t/>
            </a:r>
            <a:br>
              <a:rPr lang="en-US" altLang="ko-KR" sz="1800" b="1" smtClean="0">
                <a:solidFill>
                  <a:schemeClr val="bg2"/>
                </a:solidFill>
              </a:rPr>
            </a:br>
            <a:endParaRPr lang="ko-KR" altLang="en-US" sz="1800" b="1" smtClean="0">
              <a:solidFill>
                <a:schemeClr val="bg2"/>
              </a:solidFill>
            </a:endParaRPr>
          </a:p>
        </p:txBody>
      </p:sp>
      <p:sp>
        <p:nvSpPr>
          <p:cNvPr id="385026" name="AutoShape 9"/>
          <p:cNvSpPr>
            <a:spLocks noChangeArrowheads="1"/>
          </p:cNvSpPr>
          <p:nvPr/>
        </p:nvSpPr>
        <p:spPr bwMode="auto">
          <a:xfrm>
            <a:off x="5114925" y="1052513"/>
            <a:ext cx="609600" cy="304800"/>
          </a:xfrm>
          <a:prstGeom prst="roundRect">
            <a:avLst>
              <a:gd name="adj" fmla="val 16667"/>
            </a:avLst>
          </a:prstGeom>
          <a:noFill/>
          <a:ln w="9525">
            <a:solidFill>
              <a:schemeClr val="accent1"/>
            </a:solidFill>
            <a:round/>
            <a:headEnd/>
            <a:tailEnd/>
          </a:ln>
        </p:spPr>
        <p:txBody>
          <a:bodyPr wrap="none" anchor="ctr"/>
          <a:lstStyle/>
          <a:p>
            <a:pPr algn="ctr" latinLnBrk="0"/>
            <a:r>
              <a:rPr lang="ja-JP" altLang="en-US" sz="2000">
                <a:solidFill>
                  <a:schemeClr val="bg2"/>
                </a:solidFill>
              </a:rPr>
              <a:t>希望</a:t>
            </a:r>
            <a:endParaRPr lang="ja-JP" altLang="en-US" sz="2000">
              <a:solidFill>
                <a:schemeClr val="bg2"/>
              </a:solidFill>
              <a:ea typeface="굴림" charset="-127"/>
            </a:endParaRPr>
          </a:p>
        </p:txBody>
      </p:sp>
      <p:sp>
        <p:nvSpPr>
          <p:cNvPr id="385027" name="AutoShape 8"/>
          <p:cNvSpPr>
            <a:spLocks noChangeArrowheads="1"/>
          </p:cNvSpPr>
          <p:nvPr/>
        </p:nvSpPr>
        <p:spPr bwMode="auto">
          <a:xfrm>
            <a:off x="3132138" y="1989138"/>
            <a:ext cx="609600" cy="304800"/>
          </a:xfrm>
          <a:prstGeom prst="roundRect">
            <a:avLst>
              <a:gd name="adj" fmla="val 16667"/>
            </a:avLst>
          </a:prstGeom>
          <a:noFill/>
          <a:ln w="9525">
            <a:solidFill>
              <a:schemeClr val="accent1"/>
            </a:solidFill>
            <a:round/>
            <a:headEnd/>
            <a:tailEnd/>
          </a:ln>
        </p:spPr>
        <p:txBody>
          <a:bodyPr wrap="none" anchor="ctr"/>
          <a:lstStyle/>
          <a:p>
            <a:pPr algn="ctr" latinLnBrk="0"/>
            <a:r>
              <a:rPr lang="ja-JP" altLang="en-US" sz="2000">
                <a:solidFill>
                  <a:schemeClr val="bg2"/>
                </a:solidFill>
              </a:rPr>
              <a:t>統一</a:t>
            </a:r>
          </a:p>
        </p:txBody>
      </p:sp>
      <p:sp>
        <p:nvSpPr>
          <p:cNvPr id="385028" name="AutoShape 7"/>
          <p:cNvSpPr>
            <a:spLocks noChangeArrowheads="1"/>
          </p:cNvSpPr>
          <p:nvPr/>
        </p:nvSpPr>
        <p:spPr bwMode="auto">
          <a:xfrm>
            <a:off x="5724525" y="2924175"/>
            <a:ext cx="609600" cy="304800"/>
          </a:xfrm>
          <a:prstGeom prst="roundRect">
            <a:avLst>
              <a:gd name="adj" fmla="val 16667"/>
            </a:avLst>
          </a:prstGeom>
          <a:noFill/>
          <a:ln w="9525">
            <a:solidFill>
              <a:schemeClr val="accent1"/>
            </a:solidFill>
            <a:round/>
            <a:headEnd/>
            <a:tailEnd/>
          </a:ln>
        </p:spPr>
        <p:txBody>
          <a:bodyPr wrap="none" anchor="ctr"/>
          <a:lstStyle/>
          <a:p>
            <a:pPr algn="ctr" latinLnBrk="0"/>
            <a:r>
              <a:rPr lang="ja-JP" altLang="en-US" sz="2000">
                <a:solidFill>
                  <a:schemeClr val="bg2"/>
                </a:solidFill>
              </a:rPr>
              <a:t>真理</a:t>
            </a:r>
          </a:p>
        </p:txBody>
      </p:sp>
      <p:sp>
        <p:nvSpPr>
          <p:cNvPr id="385029" name="AutoShape 6"/>
          <p:cNvSpPr>
            <a:spLocks noChangeArrowheads="1"/>
          </p:cNvSpPr>
          <p:nvPr/>
        </p:nvSpPr>
        <p:spPr bwMode="auto">
          <a:xfrm>
            <a:off x="5940425" y="3429000"/>
            <a:ext cx="609600" cy="304800"/>
          </a:xfrm>
          <a:prstGeom prst="roundRect">
            <a:avLst>
              <a:gd name="adj" fmla="val 16667"/>
            </a:avLst>
          </a:prstGeom>
          <a:noFill/>
          <a:ln w="9525">
            <a:solidFill>
              <a:schemeClr val="accent1"/>
            </a:solidFill>
            <a:round/>
            <a:headEnd/>
            <a:tailEnd/>
          </a:ln>
        </p:spPr>
        <p:txBody>
          <a:bodyPr wrap="none" anchor="ctr"/>
          <a:lstStyle/>
          <a:p>
            <a:pPr algn="ctr" latinLnBrk="0"/>
            <a:r>
              <a:rPr lang="ja-JP" altLang="en-US" sz="2000">
                <a:solidFill>
                  <a:schemeClr val="bg2"/>
                </a:solidFill>
              </a:rPr>
              <a:t>完成</a:t>
            </a:r>
          </a:p>
        </p:txBody>
      </p:sp>
      <p:sp>
        <p:nvSpPr>
          <p:cNvPr id="385030" name="AutoShape 5"/>
          <p:cNvSpPr>
            <a:spLocks noChangeArrowheads="1"/>
          </p:cNvSpPr>
          <p:nvPr/>
        </p:nvSpPr>
        <p:spPr bwMode="auto">
          <a:xfrm>
            <a:off x="3563938" y="4365625"/>
            <a:ext cx="609600" cy="304800"/>
          </a:xfrm>
          <a:prstGeom prst="roundRect">
            <a:avLst>
              <a:gd name="adj" fmla="val 16667"/>
            </a:avLst>
          </a:prstGeom>
          <a:noFill/>
          <a:ln w="9525">
            <a:solidFill>
              <a:schemeClr val="accent1"/>
            </a:solidFill>
            <a:round/>
            <a:headEnd/>
            <a:tailEnd/>
          </a:ln>
        </p:spPr>
        <p:txBody>
          <a:bodyPr wrap="none" anchor="ctr"/>
          <a:lstStyle/>
          <a:p>
            <a:pPr algn="ctr" latinLnBrk="0"/>
            <a:r>
              <a:rPr lang="ja-JP" altLang="en-US" sz="2000">
                <a:solidFill>
                  <a:schemeClr val="bg2"/>
                </a:solidFill>
              </a:rPr>
              <a:t>永遠</a:t>
            </a:r>
          </a:p>
        </p:txBody>
      </p:sp>
      <p:sp>
        <p:nvSpPr>
          <p:cNvPr id="385031" name="AutoShape 4"/>
          <p:cNvSpPr>
            <a:spLocks noChangeArrowheads="1"/>
          </p:cNvSpPr>
          <p:nvPr/>
        </p:nvSpPr>
        <p:spPr bwMode="auto">
          <a:xfrm>
            <a:off x="5940425" y="5734050"/>
            <a:ext cx="2057400" cy="304800"/>
          </a:xfrm>
          <a:prstGeom prst="roundRect">
            <a:avLst>
              <a:gd name="adj" fmla="val 16667"/>
            </a:avLst>
          </a:prstGeom>
          <a:noFill/>
          <a:ln w="9525">
            <a:solidFill>
              <a:schemeClr val="accent1"/>
            </a:solidFill>
            <a:round/>
            <a:headEnd/>
            <a:tailEnd/>
          </a:ln>
        </p:spPr>
        <p:txBody>
          <a:bodyPr wrap="none" anchor="ctr"/>
          <a:lstStyle/>
          <a:p>
            <a:pPr algn="ctr" latinLnBrk="0"/>
            <a:r>
              <a:rPr lang="ja-JP" altLang="en-US" sz="2000">
                <a:solidFill>
                  <a:schemeClr val="bg2"/>
                </a:solidFill>
              </a:rPr>
              <a:t>天国＝我が</a:t>
            </a:r>
            <a:r>
              <a:rPr lang="ko-KR" altLang="en-US" sz="2000">
                <a:solidFill>
                  <a:schemeClr val="bg2"/>
                </a:solidFill>
                <a:ea typeface="굴림" charset="-127"/>
              </a:rPr>
              <a:t> </a:t>
            </a:r>
            <a:r>
              <a:rPr lang="ja-JP" altLang="en-US" sz="2000">
                <a:solidFill>
                  <a:schemeClr val="bg2"/>
                </a:solidFill>
              </a:rPr>
              <a:t>祖国</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ChangeArrowheads="1"/>
          </p:cNvSpPr>
          <p:nvPr/>
        </p:nvSpPr>
        <p:spPr bwMode="auto">
          <a:xfrm>
            <a:off x="571500" y="304800"/>
            <a:ext cx="2514600" cy="427038"/>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（７） </a:t>
            </a:r>
            <a:r>
              <a:rPr lang="ja-JP" altLang="en-US" sz="2200">
                <a:solidFill>
                  <a:schemeClr val="bg2"/>
                </a:solidFill>
              </a:rPr>
              <a:t>韓国愛国歌</a:t>
            </a:r>
          </a:p>
        </p:txBody>
      </p:sp>
      <p:sp>
        <p:nvSpPr>
          <p:cNvPr id="386050" name="Text Box 3"/>
          <p:cNvSpPr txBox="1">
            <a:spLocks noChangeArrowheads="1"/>
          </p:cNvSpPr>
          <p:nvPr/>
        </p:nvSpPr>
        <p:spPr bwMode="auto">
          <a:xfrm>
            <a:off x="1357313" y="857250"/>
            <a:ext cx="6553200" cy="4205288"/>
          </a:xfrm>
          <a:prstGeom prst="rect">
            <a:avLst/>
          </a:prstGeom>
          <a:noFill/>
          <a:ln w="9525">
            <a:noFill/>
            <a:miter lim="800000"/>
            <a:headEnd/>
            <a:tailEnd/>
          </a:ln>
        </p:spPr>
        <p:txBody>
          <a:bodyPr>
            <a:spAutoFit/>
          </a:bodyPr>
          <a:lstStyle/>
          <a:p>
            <a:pPr marL="457200" indent="-457200" latinLnBrk="0"/>
            <a:r>
              <a:rPr lang="en-US" altLang="ja-JP" sz="2200">
                <a:solidFill>
                  <a:schemeClr val="bg2"/>
                </a:solidFill>
                <a:latin typeface="ＭＳ Ｐ明朝" pitchFamily="18" charset="-128"/>
                <a:ea typeface="ＭＳ Ｐ明朝" pitchFamily="18" charset="-128"/>
              </a:rPr>
              <a:t>1.  </a:t>
            </a:r>
            <a:r>
              <a:rPr lang="ja-JP" altLang="en-US" sz="2200">
                <a:solidFill>
                  <a:schemeClr val="bg2"/>
                </a:solidFill>
                <a:latin typeface="ＭＳ Ｐ明朝" pitchFamily="18" charset="-128"/>
                <a:ea typeface="ＭＳ Ｐ明朝" pitchFamily="18" charset="-128"/>
              </a:rPr>
              <a:t>東海の水と白頭山が乾いて減る如くに </a:t>
            </a:r>
          </a:p>
          <a:p>
            <a:pPr marL="457200" indent="-457200" latinLnBrk="0"/>
            <a:r>
              <a:rPr lang="ja-JP" altLang="en-US" sz="2200">
                <a:solidFill>
                  <a:schemeClr val="bg2"/>
                </a:solidFill>
                <a:latin typeface="ＭＳ Ｐ明朝" pitchFamily="18" charset="-128"/>
                <a:ea typeface="ＭＳ Ｐ明朝" pitchFamily="18" charset="-128"/>
              </a:rPr>
              <a:t>     神様が守られる我らの国万歳 </a:t>
            </a:r>
          </a:p>
          <a:p>
            <a:pPr marL="457200" indent="-457200" latinLnBrk="0"/>
            <a:endParaRPr lang="ja-JP" altLang="en-US" sz="800">
              <a:solidFill>
                <a:schemeClr val="bg2"/>
              </a:solidFill>
              <a:latin typeface="ＭＳ Ｐ明朝" pitchFamily="18" charset="-128"/>
              <a:ea typeface="ＭＳ Ｐ明朝" pitchFamily="18" charset="-128"/>
            </a:endParaRPr>
          </a:p>
          <a:p>
            <a:pPr marL="457200" indent="-457200" latinLnBrk="0"/>
            <a:r>
              <a:rPr lang="en-US" altLang="ja-JP" sz="2200">
                <a:solidFill>
                  <a:schemeClr val="bg2"/>
                </a:solidFill>
                <a:latin typeface="ＭＳ Ｐ明朝" pitchFamily="18" charset="-128"/>
                <a:ea typeface="ＭＳ Ｐ明朝" pitchFamily="18" charset="-128"/>
              </a:rPr>
              <a:t>2.  </a:t>
            </a:r>
            <a:r>
              <a:rPr lang="ja-JP" altLang="en-US" sz="2200">
                <a:solidFill>
                  <a:schemeClr val="bg2"/>
                </a:solidFill>
                <a:latin typeface="ＭＳ Ｐ明朝" pitchFamily="18" charset="-128"/>
                <a:ea typeface="ＭＳ Ｐ明朝" pitchFamily="18" charset="-128"/>
              </a:rPr>
              <a:t>南山上にあの松が鉄兜を巻いた如くに</a:t>
            </a:r>
          </a:p>
          <a:p>
            <a:pPr marL="457200" indent="-457200" latinLnBrk="0"/>
            <a:r>
              <a:rPr lang="ja-JP" altLang="en-US" sz="2200">
                <a:solidFill>
                  <a:schemeClr val="bg2"/>
                </a:solidFill>
                <a:latin typeface="ＭＳ Ｐ明朝" pitchFamily="18" charset="-128"/>
                <a:ea typeface="ＭＳ Ｐ明朝" pitchFamily="18" charset="-128"/>
              </a:rPr>
              <a:t>     風霜にも不変なのは我らの気性である</a:t>
            </a:r>
          </a:p>
          <a:p>
            <a:pPr marL="457200" indent="-457200" latinLnBrk="0"/>
            <a:endParaRPr lang="ja-JP" altLang="en-US" sz="800">
              <a:solidFill>
                <a:schemeClr val="bg2"/>
              </a:solidFill>
              <a:latin typeface="ＭＳ Ｐ明朝" pitchFamily="18" charset="-128"/>
              <a:ea typeface="ＭＳ Ｐ明朝" pitchFamily="18" charset="-128"/>
            </a:endParaRPr>
          </a:p>
          <a:p>
            <a:pPr marL="457200" indent="-457200" latinLnBrk="0"/>
            <a:r>
              <a:rPr lang="en-US" altLang="ja-JP" sz="2200">
                <a:solidFill>
                  <a:schemeClr val="bg2"/>
                </a:solidFill>
                <a:latin typeface="ＭＳ Ｐ明朝" pitchFamily="18" charset="-128"/>
                <a:ea typeface="ＭＳ Ｐ明朝" pitchFamily="18" charset="-128"/>
              </a:rPr>
              <a:t>3.  </a:t>
            </a:r>
            <a:r>
              <a:rPr lang="ja-JP" altLang="en-US" sz="2200">
                <a:solidFill>
                  <a:schemeClr val="bg2"/>
                </a:solidFill>
                <a:latin typeface="ＭＳ Ｐ明朝" pitchFamily="18" charset="-128"/>
                <a:ea typeface="ＭＳ Ｐ明朝" pitchFamily="18" charset="-128"/>
              </a:rPr>
              <a:t>秋空が晴々と広がり高く雲なく </a:t>
            </a:r>
          </a:p>
          <a:p>
            <a:pPr marL="457200" indent="-457200" latinLnBrk="0"/>
            <a:r>
              <a:rPr lang="ja-JP" altLang="en-US" sz="2200">
                <a:solidFill>
                  <a:schemeClr val="bg2"/>
                </a:solidFill>
                <a:latin typeface="ＭＳ Ｐ明朝" pitchFamily="18" charset="-128"/>
                <a:ea typeface="ＭＳ Ｐ明朝" pitchFamily="18" charset="-128"/>
              </a:rPr>
              <a:t>     明るい月は我らの心一片丹心である</a:t>
            </a:r>
          </a:p>
          <a:p>
            <a:pPr marL="457200" indent="-457200" latinLnBrk="0"/>
            <a:endParaRPr lang="ja-JP" altLang="en-US" sz="800">
              <a:solidFill>
                <a:schemeClr val="bg2"/>
              </a:solidFill>
              <a:latin typeface="ＭＳ Ｐ明朝" pitchFamily="18" charset="-128"/>
              <a:ea typeface="ＭＳ Ｐ明朝" pitchFamily="18" charset="-128"/>
            </a:endParaRPr>
          </a:p>
          <a:p>
            <a:pPr marL="457200" indent="-457200" latinLnBrk="0"/>
            <a:r>
              <a:rPr lang="en-US" altLang="ja-JP" sz="2200">
                <a:solidFill>
                  <a:schemeClr val="bg2"/>
                </a:solidFill>
                <a:latin typeface="ＭＳ Ｐ明朝" pitchFamily="18" charset="-128"/>
                <a:ea typeface="ＭＳ Ｐ明朝" pitchFamily="18" charset="-128"/>
              </a:rPr>
              <a:t>4.  </a:t>
            </a:r>
            <a:r>
              <a:rPr lang="ja-JP" altLang="en-US" sz="2200">
                <a:solidFill>
                  <a:schemeClr val="bg2"/>
                </a:solidFill>
                <a:latin typeface="ＭＳ Ｐ明朝" pitchFamily="18" charset="-128"/>
                <a:ea typeface="ＭＳ Ｐ明朝" pitchFamily="18" charset="-128"/>
              </a:rPr>
              <a:t>この気性とこの心で忠誠を尽くして </a:t>
            </a:r>
          </a:p>
          <a:p>
            <a:pPr marL="457200" indent="-457200" latinLnBrk="0"/>
            <a:r>
              <a:rPr lang="ja-JP" altLang="en-US" sz="2200">
                <a:solidFill>
                  <a:schemeClr val="bg2"/>
                </a:solidFill>
                <a:latin typeface="ＭＳ Ｐ明朝" pitchFamily="18" charset="-128"/>
                <a:ea typeface="ＭＳ Ｐ明朝" pitchFamily="18" charset="-128"/>
              </a:rPr>
              <a:t>    苦しくても楽しくても国を愛そう </a:t>
            </a:r>
          </a:p>
          <a:p>
            <a:pPr marL="457200" indent="-457200" latinLnBrk="0"/>
            <a:endParaRPr lang="ja-JP" altLang="en-US" sz="800">
              <a:solidFill>
                <a:schemeClr val="bg2"/>
              </a:solidFill>
              <a:latin typeface="ＭＳ Ｐ明朝" pitchFamily="18" charset="-128"/>
              <a:ea typeface="ＭＳ Ｐ明朝" pitchFamily="18" charset="-128"/>
            </a:endParaRPr>
          </a:p>
          <a:p>
            <a:pPr marL="457200" indent="-457200" latinLnBrk="0"/>
            <a:r>
              <a:rPr lang="ja-JP" altLang="en-US" sz="1800">
                <a:solidFill>
                  <a:schemeClr val="bg2"/>
                </a:solidFill>
                <a:latin typeface="ＭＳ Ｐ明朝" pitchFamily="18" charset="-128"/>
                <a:ea typeface="ＭＳ Ｐ明朝" pitchFamily="18" charset="-128"/>
              </a:rPr>
              <a:t>　（繰り返し）</a:t>
            </a:r>
            <a:endParaRPr lang="en-US" altLang="ja-JP" sz="1800">
              <a:solidFill>
                <a:schemeClr val="bg2"/>
              </a:solidFill>
              <a:latin typeface="ＭＳ Ｐ明朝" pitchFamily="18" charset="-128"/>
              <a:ea typeface="ＭＳ Ｐ明朝" pitchFamily="18" charset="-128"/>
            </a:endParaRPr>
          </a:p>
          <a:p>
            <a:pPr marL="457200" indent="-457200" latinLnBrk="0"/>
            <a:r>
              <a:rPr lang="ja-JP" altLang="en-US" sz="2200">
                <a:solidFill>
                  <a:schemeClr val="bg2"/>
                </a:solidFill>
                <a:latin typeface="ＭＳ Ｐ明朝" pitchFamily="18" charset="-128"/>
                <a:ea typeface="ＭＳ Ｐ明朝" pitchFamily="18" charset="-128"/>
              </a:rPr>
              <a:t>　　無窮花三千里の華麗なる山河</a:t>
            </a:r>
          </a:p>
          <a:p>
            <a:pPr marL="457200" indent="-457200" latinLnBrk="0"/>
            <a:r>
              <a:rPr lang="ja-JP" altLang="en-US" sz="2200">
                <a:solidFill>
                  <a:schemeClr val="bg2"/>
                </a:solidFill>
                <a:latin typeface="ＭＳ Ｐ明朝" pitchFamily="18" charset="-128"/>
                <a:ea typeface="ＭＳ Ｐ明朝" pitchFamily="18" charset="-128"/>
              </a:rPr>
              <a:t>    大韓人よ大韓たる如く永遠に守ろう</a:t>
            </a:r>
            <a:endParaRPr lang="en-US" altLang="ko-KR" sz="2200">
              <a:solidFill>
                <a:schemeClr val="bg2"/>
              </a:solidFill>
              <a:latin typeface="ＭＳ Ｐ明朝" pitchFamily="18" charset="-128"/>
              <a:ea typeface="ＭＳ Ｐ明朝" pitchFamily="18" charset="-128"/>
            </a:endParaRPr>
          </a:p>
        </p:txBody>
      </p:sp>
      <p:sp>
        <p:nvSpPr>
          <p:cNvPr id="386051" name="Text Box 4"/>
          <p:cNvSpPr txBox="1">
            <a:spLocks noChangeArrowheads="1"/>
          </p:cNvSpPr>
          <p:nvPr/>
        </p:nvSpPr>
        <p:spPr bwMode="auto">
          <a:xfrm>
            <a:off x="500063" y="5429250"/>
            <a:ext cx="8215312" cy="885825"/>
          </a:xfrm>
          <a:prstGeom prst="rect">
            <a:avLst/>
          </a:prstGeom>
          <a:noFill/>
          <a:ln w="9525">
            <a:noFill/>
            <a:miter lim="800000"/>
            <a:headEnd/>
            <a:tailEnd/>
          </a:ln>
        </p:spPr>
        <p:txBody>
          <a:bodyPr>
            <a:spAutoFit/>
          </a:bodyPr>
          <a:lstStyle/>
          <a:p>
            <a:pPr latinLnBrk="0"/>
            <a:r>
              <a:rPr lang="ja-JP" altLang="en-US" sz="2600">
                <a:solidFill>
                  <a:srgbClr val="CC0000"/>
                </a:solidFill>
              </a:rPr>
              <a:t>今後世界が韓国に向かってくるだろう</a:t>
            </a:r>
            <a:endParaRPr lang="en-US" altLang="ko-KR" sz="2600">
              <a:solidFill>
                <a:srgbClr val="CC0000"/>
              </a:solidFill>
            </a:endParaRPr>
          </a:p>
          <a:p>
            <a:pPr latinLnBrk="0"/>
            <a:r>
              <a:rPr lang="ja-JP" altLang="en-US" sz="2600">
                <a:solidFill>
                  <a:srgbClr val="CC0000"/>
                </a:solidFill>
              </a:rPr>
              <a:t>来られる主に侍りこのような世界を目指さなくてはならない</a:t>
            </a:r>
            <a:endParaRPr lang="en-US" altLang="ko-KR" sz="2600">
              <a:solidFill>
                <a:srgbClr val="CC0000"/>
              </a:solidFill>
            </a:endParaRPr>
          </a:p>
        </p:txBody>
      </p:sp>
    </p:spTree>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ext Box 2"/>
          <p:cNvSpPr txBox="1">
            <a:spLocks noChangeArrowheads="1"/>
          </p:cNvSpPr>
          <p:nvPr/>
        </p:nvSpPr>
        <p:spPr bwMode="auto">
          <a:xfrm>
            <a:off x="857250" y="1071563"/>
            <a:ext cx="5489575" cy="798512"/>
          </a:xfrm>
          <a:prstGeom prst="rect">
            <a:avLst/>
          </a:prstGeom>
          <a:noFill/>
          <a:ln w="9525">
            <a:noFill/>
            <a:miter lim="800000"/>
            <a:headEnd/>
            <a:tailEnd/>
          </a:ln>
        </p:spPr>
        <p:txBody>
          <a:bodyPr wrap="none">
            <a:spAutoFit/>
          </a:bodyPr>
          <a:lstStyle/>
          <a:p>
            <a:pPr algn="ctr" latinLnBrk="0">
              <a:lnSpc>
                <a:spcPct val="200000"/>
              </a:lnSpc>
            </a:pPr>
            <a:r>
              <a:rPr lang="ja-JP" altLang="en-US" sz="2800" b="0">
                <a:solidFill>
                  <a:schemeClr val="bg2"/>
                </a:solidFill>
                <a:latin typeface="ＭＳ Ｐゴシック" pitchFamily="34" charset="-128"/>
              </a:rPr>
              <a:t>　何をもって世界統一をするのか</a:t>
            </a:r>
            <a:r>
              <a:rPr lang="ko-KR" altLang="en-US" sz="2800" b="0">
                <a:solidFill>
                  <a:schemeClr val="bg2"/>
                </a:solidFill>
                <a:latin typeface="ＭＳ Ｐゴシック" pitchFamily="34" charset="-128"/>
              </a:rPr>
              <a:t>?  </a:t>
            </a:r>
          </a:p>
        </p:txBody>
      </p:sp>
      <p:sp>
        <p:nvSpPr>
          <p:cNvPr id="387074" name="Text Box 4"/>
          <p:cNvSpPr txBox="1">
            <a:spLocks noChangeArrowheads="1"/>
          </p:cNvSpPr>
          <p:nvPr/>
        </p:nvSpPr>
        <p:spPr bwMode="auto">
          <a:xfrm>
            <a:off x="539750" y="549275"/>
            <a:ext cx="1471613" cy="554038"/>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６．結論</a:t>
            </a:r>
          </a:p>
        </p:txBody>
      </p:sp>
      <p:sp>
        <p:nvSpPr>
          <p:cNvPr id="387075" name="Text Box 5"/>
          <p:cNvSpPr txBox="1">
            <a:spLocks noChangeArrowheads="1"/>
          </p:cNvSpPr>
          <p:nvPr/>
        </p:nvSpPr>
        <p:spPr bwMode="auto">
          <a:xfrm>
            <a:off x="755650" y="4941888"/>
            <a:ext cx="7924800" cy="1006475"/>
          </a:xfrm>
          <a:prstGeom prst="rect">
            <a:avLst/>
          </a:prstGeom>
          <a:noFill/>
          <a:ln w="9525">
            <a:noFill/>
            <a:miter lim="800000"/>
            <a:headEnd/>
            <a:tailEnd/>
          </a:ln>
        </p:spPr>
        <p:txBody>
          <a:bodyPr>
            <a:spAutoFit/>
          </a:bodyPr>
          <a:lstStyle/>
          <a:p>
            <a:pPr latinLnBrk="0"/>
            <a:r>
              <a:rPr lang="ja-JP" altLang="en-US" sz="3000" b="0">
                <a:solidFill>
                  <a:srgbClr val="CC0000"/>
                </a:solidFill>
                <a:latin typeface="ＭＳ Ｐゴシック" pitchFamily="34" charset="-128"/>
              </a:rPr>
              <a:t>韓国は信仰の祖国、韓国語は世界の母国語</a:t>
            </a:r>
            <a:endParaRPr lang="en-US" altLang="ja-JP" sz="3000" b="0">
              <a:solidFill>
                <a:srgbClr val="CC0000"/>
              </a:solidFill>
              <a:latin typeface="ＭＳ Ｐゴシック" pitchFamily="34" charset="-128"/>
            </a:endParaRPr>
          </a:p>
          <a:p>
            <a:pPr latinLnBrk="0"/>
            <a:r>
              <a:rPr lang="ja-JP" altLang="en-US" sz="3000" b="0">
                <a:solidFill>
                  <a:srgbClr val="CC0000"/>
                </a:solidFill>
                <a:latin typeface="ＭＳ Ｐゴシック" pitchFamily="34" charset="-128"/>
              </a:rPr>
              <a:t>世界統一は簡単だが、心情統一は難しい</a:t>
            </a:r>
            <a:endParaRPr lang="ko-KR" altLang="en-US" sz="3000" b="0">
              <a:solidFill>
                <a:srgbClr val="CC0000"/>
              </a:solidFill>
              <a:latin typeface="ＭＳ Ｐゴシック" pitchFamily="34" charset="-128"/>
            </a:endParaRPr>
          </a:p>
        </p:txBody>
      </p:sp>
      <p:sp>
        <p:nvSpPr>
          <p:cNvPr id="387076" name="円/楕円 9"/>
          <p:cNvSpPr>
            <a:spLocks noChangeArrowheads="1"/>
          </p:cNvSpPr>
          <p:nvPr/>
        </p:nvSpPr>
        <p:spPr bwMode="auto">
          <a:xfrm>
            <a:off x="1357313" y="2335213"/>
            <a:ext cx="1571625" cy="500062"/>
          </a:xfrm>
          <a:prstGeom prst="ellipse">
            <a:avLst/>
          </a:prstGeom>
          <a:solidFill>
            <a:srgbClr val="FF0000"/>
          </a:solidFill>
          <a:ln w="9525">
            <a:solidFill>
              <a:schemeClr val="bg2"/>
            </a:solidFill>
            <a:miter lim="800000"/>
            <a:headEnd/>
            <a:tailEnd/>
          </a:ln>
        </p:spPr>
        <p:txBody>
          <a:bodyPr wrap="none" anchor="ctr"/>
          <a:lstStyle/>
          <a:p>
            <a:pPr algn="ctr" latinLnBrk="0"/>
            <a:r>
              <a:rPr lang="ja-JP" altLang="en-US" sz="2400" b="0"/>
              <a:t>統一原理</a:t>
            </a:r>
          </a:p>
        </p:txBody>
      </p:sp>
      <p:sp>
        <p:nvSpPr>
          <p:cNvPr id="387077" name="円/楕円 10"/>
          <p:cNvSpPr>
            <a:spLocks noChangeArrowheads="1"/>
          </p:cNvSpPr>
          <p:nvPr/>
        </p:nvSpPr>
        <p:spPr bwMode="auto">
          <a:xfrm>
            <a:off x="3246438" y="2343150"/>
            <a:ext cx="1571625" cy="500063"/>
          </a:xfrm>
          <a:prstGeom prst="ellipse">
            <a:avLst/>
          </a:prstGeom>
          <a:solidFill>
            <a:srgbClr val="FF0000"/>
          </a:solidFill>
          <a:ln w="9525">
            <a:solidFill>
              <a:schemeClr val="bg2"/>
            </a:solidFill>
            <a:miter lim="800000"/>
            <a:headEnd/>
            <a:tailEnd/>
          </a:ln>
        </p:spPr>
        <p:txBody>
          <a:bodyPr wrap="none" anchor="ctr"/>
          <a:lstStyle/>
          <a:p>
            <a:pPr algn="ctr" latinLnBrk="0"/>
            <a:r>
              <a:rPr lang="ja-JP" altLang="en-US" sz="2400" b="0"/>
              <a:t>統一思想</a:t>
            </a:r>
          </a:p>
        </p:txBody>
      </p:sp>
      <p:sp>
        <p:nvSpPr>
          <p:cNvPr id="387078" name="円/楕円 11"/>
          <p:cNvSpPr>
            <a:spLocks noChangeArrowheads="1"/>
          </p:cNvSpPr>
          <p:nvPr/>
        </p:nvSpPr>
        <p:spPr bwMode="auto">
          <a:xfrm>
            <a:off x="5143500" y="2341563"/>
            <a:ext cx="1571625" cy="500062"/>
          </a:xfrm>
          <a:prstGeom prst="ellipse">
            <a:avLst/>
          </a:prstGeom>
          <a:solidFill>
            <a:srgbClr val="FF0000"/>
          </a:solidFill>
          <a:ln w="9525">
            <a:solidFill>
              <a:schemeClr val="bg2"/>
            </a:solidFill>
            <a:miter lim="800000"/>
            <a:headEnd/>
            <a:tailEnd/>
          </a:ln>
        </p:spPr>
        <p:txBody>
          <a:bodyPr wrap="none" anchor="ctr"/>
          <a:lstStyle/>
          <a:p>
            <a:pPr algn="ctr" latinLnBrk="0"/>
            <a:r>
              <a:rPr lang="ja-JP" altLang="en-US" sz="2400" b="0"/>
              <a:t>勝共理論</a:t>
            </a:r>
          </a:p>
        </p:txBody>
      </p:sp>
      <p:sp>
        <p:nvSpPr>
          <p:cNvPr id="16" name="テキスト ボックス 15"/>
          <p:cNvSpPr txBox="1"/>
          <p:nvPr/>
        </p:nvSpPr>
        <p:spPr>
          <a:xfrm>
            <a:off x="1214438" y="3214688"/>
            <a:ext cx="7612062" cy="1187450"/>
          </a:xfrm>
          <a:prstGeom prst="rect">
            <a:avLst/>
          </a:prstGeom>
          <a:noFill/>
        </p:spPr>
        <p:txBody>
          <a:bodyPr>
            <a:spAutoFit/>
          </a:bodyPr>
          <a:lstStyle/>
          <a:p>
            <a:pPr latinLnBrk="0">
              <a:lnSpc>
                <a:spcPct val="150000"/>
              </a:lnSpc>
            </a:pPr>
            <a:r>
              <a:rPr lang="ja-JP" altLang="en-US" sz="2400" b="0">
                <a:solidFill>
                  <a:schemeClr val="bg2"/>
                </a:solidFill>
              </a:rPr>
              <a:t>セマウル（新しい村）運動、セマウム（新しい心）運動、</a:t>
            </a:r>
            <a:endParaRPr lang="en-US" altLang="ja-JP" sz="2400" b="0">
              <a:solidFill>
                <a:schemeClr val="bg2"/>
              </a:solidFill>
            </a:endParaRPr>
          </a:p>
          <a:p>
            <a:pPr latinLnBrk="0">
              <a:lnSpc>
                <a:spcPct val="150000"/>
              </a:lnSpc>
            </a:pPr>
            <a:r>
              <a:rPr lang="ja-JP" altLang="en-US" sz="2400" b="0">
                <a:solidFill>
                  <a:schemeClr val="hlink"/>
                </a:solidFill>
              </a:rPr>
              <a:t>セサラン（新しい愛）運動、絶対性運動</a:t>
            </a:r>
          </a:p>
        </p:txBody>
      </p:sp>
    </p:spTree>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2"/>
          <p:cNvSpPr>
            <a:spLocks noChangeArrowheads="1"/>
          </p:cNvSpPr>
          <p:nvPr/>
        </p:nvSpPr>
        <p:spPr bwMode="auto">
          <a:xfrm>
            <a:off x="611188" y="1628775"/>
            <a:ext cx="8174037" cy="4065588"/>
          </a:xfrm>
          <a:prstGeom prst="rect">
            <a:avLst/>
          </a:prstGeom>
          <a:noFill/>
          <a:ln w="9525">
            <a:noFill/>
            <a:miter lim="800000"/>
            <a:headEnd/>
            <a:tailEnd/>
          </a:ln>
        </p:spPr>
        <p:txBody>
          <a:bodyPr>
            <a:spAutoFit/>
          </a:bodyPr>
          <a:lstStyle/>
          <a:p>
            <a:pPr latinLnBrk="0">
              <a:spcBef>
                <a:spcPct val="40000"/>
              </a:spcBef>
            </a:pP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１） メシヤ</a:t>
            </a:r>
            <a:r>
              <a:rPr lang="ko-KR" altLang="en-US" sz="2400">
                <a:solidFill>
                  <a:schemeClr val="bg2"/>
                </a:solidFill>
                <a:latin typeface="ＭＳ Ｐゴシック" pitchFamily="34" charset="-128"/>
              </a:rPr>
              <a:t> － </a:t>
            </a:r>
            <a:r>
              <a:rPr lang="ja-JP" altLang="en-US" sz="2400">
                <a:solidFill>
                  <a:schemeClr val="bg2"/>
                </a:solidFill>
                <a:latin typeface="ＭＳ Ｐゴシック" pitchFamily="34" charset="-128"/>
              </a:rPr>
              <a:t>神様の息子</a:t>
            </a:r>
            <a:r>
              <a:rPr lang="ko-KR" altLang="en-US" sz="2400">
                <a:solidFill>
                  <a:schemeClr val="bg2"/>
                </a:solidFill>
                <a:latin typeface="ＭＳ Ｐゴシック" pitchFamily="34" charset="-128"/>
              </a:rPr>
              <a:t>（</a:t>
            </a:r>
            <a:r>
              <a:rPr lang="ja-JP" altLang="en-US" sz="2400">
                <a:solidFill>
                  <a:schemeClr val="bg2"/>
                </a:solidFill>
                <a:latin typeface="ＭＳ Ｐゴシック" pitchFamily="34" charset="-128"/>
              </a:rPr>
              <a:t>真の孝子</a:t>
            </a:r>
            <a:r>
              <a:rPr lang="ko-KR" altLang="en-US" sz="2400">
                <a:solidFill>
                  <a:schemeClr val="bg2"/>
                </a:solidFill>
                <a:latin typeface="ＭＳ Ｐゴシック" pitchFamily="34" charset="-128"/>
              </a:rPr>
              <a:t>）</a:t>
            </a:r>
            <a:endParaRPr lang="ko-KR" altLang="ja-JP" sz="2400">
              <a:solidFill>
                <a:schemeClr val="bg2"/>
              </a:solidFill>
              <a:latin typeface="ＭＳ Ｐゴシック" pitchFamily="34" charset="-128"/>
            </a:endParaRPr>
          </a:p>
          <a:p>
            <a:pPr latinLnBrk="0">
              <a:lnSpc>
                <a:spcPts val="1800"/>
              </a:lnSpc>
              <a:spcBef>
                <a:spcPct val="40000"/>
              </a:spcBef>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神様が</a:t>
            </a:r>
            <a:r>
              <a:rPr lang="ko-KR" altLang="en-US" sz="2000">
                <a:solidFill>
                  <a:schemeClr val="bg2"/>
                </a:solidFill>
                <a:latin typeface="ＭＳ Ｐゴシック" pitchFamily="34" charset="-128"/>
              </a:rPr>
              <a:t>人類</a:t>
            </a:r>
            <a:r>
              <a:rPr lang="ja-JP" altLang="en-US" sz="2000">
                <a:solidFill>
                  <a:schemeClr val="bg2"/>
                </a:solidFill>
                <a:latin typeface="ＭＳ Ｐゴシック" pitchFamily="34" charset="-128"/>
              </a:rPr>
              <a:t>に下さった</a:t>
            </a:r>
            <a:r>
              <a:rPr lang="ko-KR" altLang="en-US" sz="2000">
                <a:solidFill>
                  <a:schemeClr val="bg2"/>
                </a:solidFill>
                <a:latin typeface="ＭＳ Ｐゴシック" pitchFamily="34" charset="-128"/>
              </a:rPr>
              <a:t>最大</a:t>
            </a:r>
            <a:r>
              <a:rPr lang="ja-JP" altLang="en-US" sz="2000">
                <a:solidFill>
                  <a:schemeClr val="bg2"/>
                </a:solidFill>
                <a:latin typeface="ＭＳ Ｐゴシック" pitchFamily="34" charset="-128"/>
              </a:rPr>
              <a:t>の贈り物がメシヤである</a:t>
            </a:r>
            <a:endParaRPr lang="ko-KR" altLang="ja-JP" sz="2000">
              <a:solidFill>
                <a:schemeClr val="bg2"/>
              </a:solidFill>
              <a:latin typeface="ＭＳ Ｐゴシック" pitchFamily="34" charset="-128"/>
            </a:endParaRPr>
          </a:p>
          <a:p>
            <a:pPr latinLnBrk="0">
              <a:spcBef>
                <a:spcPct val="40000"/>
              </a:spcBef>
            </a:pP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２） 救世主</a:t>
            </a:r>
            <a:r>
              <a:rPr lang="ko-KR" altLang="en-US" sz="2400">
                <a:solidFill>
                  <a:schemeClr val="bg2"/>
                </a:solidFill>
                <a:latin typeface="ＭＳ Ｐゴシック" pitchFamily="34" charset="-128"/>
              </a:rPr>
              <a:t> － 家庭</a:t>
            </a:r>
            <a:r>
              <a:rPr lang="ja-JP" altLang="en-US" sz="2400">
                <a:solidFill>
                  <a:schemeClr val="bg2"/>
                </a:solidFill>
                <a:latin typeface="ＭＳ Ｐゴシック" pitchFamily="34" charset="-128"/>
              </a:rPr>
              <a:t>を</a:t>
            </a:r>
            <a:r>
              <a:rPr lang="ko-KR" altLang="en-US" sz="2400">
                <a:solidFill>
                  <a:schemeClr val="bg2"/>
                </a:solidFill>
                <a:latin typeface="ＭＳ Ｐゴシック" pitchFamily="34" charset="-128"/>
              </a:rPr>
              <a:t>救援</a:t>
            </a:r>
            <a:r>
              <a:rPr lang="ja-JP" altLang="en-US" sz="2400">
                <a:solidFill>
                  <a:schemeClr val="bg2"/>
                </a:solidFill>
                <a:latin typeface="ＭＳ Ｐゴシック" pitchFamily="34" charset="-128"/>
              </a:rPr>
              <a:t>される方（祝福）</a:t>
            </a:r>
            <a:r>
              <a:rPr lang="ko-KR" altLang="en-US" sz="2400">
                <a:solidFill>
                  <a:schemeClr val="bg2"/>
                </a:solidFill>
                <a:latin typeface="ＭＳ Ｐゴシック" pitchFamily="34" charset="-128"/>
              </a:rPr>
              <a:t>－ </a:t>
            </a:r>
            <a:r>
              <a:rPr lang="ja-JP" altLang="en-US" sz="2400">
                <a:solidFill>
                  <a:schemeClr val="bg2"/>
                </a:solidFill>
                <a:latin typeface="ＭＳ Ｐゴシック" pitchFamily="34" charset="-128"/>
              </a:rPr>
              <a:t>交叉交体祝福</a:t>
            </a:r>
            <a:r>
              <a:rPr lang="ko-KR" altLang="en-US" sz="2400">
                <a:solidFill>
                  <a:schemeClr val="bg2"/>
                </a:solidFill>
                <a:latin typeface="ＭＳ Ｐゴシック" pitchFamily="34" charset="-128"/>
              </a:rPr>
              <a:t> </a:t>
            </a:r>
            <a:endParaRPr lang="ko-KR" altLang="ja-JP" sz="2400">
              <a:solidFill>
                <a:schemeClr val="bg2"/>
              </a:solidFill>
              <a:latin typeface="ＭＳ Ｐゴシック" pitchFamily="34" charset="-128"/>
            </a:endParaRPr>
          </a:p>
          <a:p>
            <a:pPr latinLnBrk="0">
              <a:spcBef>
                <a:spcPct val="40000"/>
              </a:spcBef>
            </a:pP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３） 再臨主</a:t>
            </a:r>
            <a:r>
              <a:rPr lang="ko-KR" altLang="en-US" sz="2400">
                <a:solidFill>
                  <a:schemeClr val="bg2"/>
                </a:solidFill>
                <a:latin typeface="ＭＳ Ｐゴシック" pitchFamily="34" charset="-128"/>
              </a:rPr>
              <a:t> － 宗教統一（宗教解放）</a:t>
            </a:r>
            <a:endParaRPr lang="ko-KR" altLang="ja-JP" sz="2400">
              <a:solidFill>
                <a:schemeClr val="bg2"/>
              </a:solidFill>
              <a:latin typeface="ＭＳ Ｐゴシック" pitchFamily="34" charset="-128"/>
            </a:endParaRPr>
          </a:p>
          <a:p>
            <a:pPr latinLnBrk="0">
              <a:spcBef>
                <a:spcPct val="40000"/>
              </a:spcBef>
            </a:pP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４） 真の</a:t>
            </a:r>
            <a:r>
              <a:rPr lang="ko-KR" altLang="en-US" sz="2400">
                <a:solidFill>
                  <a:schemeClr val="bg2"/>
                </a:solidFill>
                <a:latin typeface="ＭＳ Ｐゴシック" pitchFamily="34" charset="-128"/>
              </a:rPr>
              <a:t>父母　</a:t>
            </a:r>
            <a:endParaRPr lang="ko-KR" altLang="ja-JP" sz="2400">
              <a:solidFill>
                <a:schemeClr val="bg2"/>
              </a:solidFill>
              <a:latin typeface="ＭＳ Ｐゴシック" pitchFamily="34" charset="-128"/>
            </a:endParaRPr>
          </a:p>
          <a:p>
            <a:pPr latinLnBrk="0">
              <a:lnSpc>
                <a:spcPts val="1800"/>
              </a:lnSpc>
              <a:spcBef>
                <a:spcPct val="40000"/>
              </a:spcBef>
            </a:pP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祝福</a:t>
            </a:r>
            <a:r>
              <a:rPr lang="ja-JP" altLang="en-US" sz="2000">
                <a:solidFill>
                  <a:schemeClr val="bg2"/>
                </a:solidFill>
                <a:latin typeface="ＭＳ Ｐゴシック" pitchFamily="34" charset="-128"/>
              </a:rPr>
              <a:t> ： メシヤが</a:t>
            </a:r>
            <a:r>
              <a:rPr lang="ko-KR" altLang="en-US" sz="2000">
                <a:solidFill>
                  <a:schemeClr val="bg2"/>
                </a:solidFill>
                <a:latin typeface="ＭＳ Ｐゴシック" pitchFamily="34" charset="-128"/>
              </a:rPr>
              <a:t>人類</a:t>
            </a:r>
            <a:r>
              <a:rPr lang="ja-JP" altLang="en-US" sz="2000">
                <a:solidFill>
                  <a:schemeClr val="bg2"/>
                </a:solidFill>
                <a:latin typeface="ＭＳ Ｐゴシック" pitchFamily="34" charset="-128"/>
              </a:rPr>
              <a:t>に下さった</a:t>
            </a:r>
            <a:r>
              <a:rPr lang="ko-KR" altLang="en-US" sz="2000">
                <a:solidFill>
                  <a:schemeClr val="bg2"/>
                </a:solidFill>
                <a:latin typeface="ＭＳ Ｐゴシック" pitchFamily="34" charset="-128"/>
              </a:rPr>
              <a:t>最大</a:t>
            </a:r>
            <a:r>
              <a:rPr lang="ja-JP" altLang="en-US" sz="2000">
                <a:solidFill>
                  <a:schemeClr val="bg2"/>
                </a:solidFill>
                <a:latin typeface="ＭＳ Ｐゴシック" pitchFamily="34" charset="-128"/>
              </a:rPr>
              <a:t>の贈り物が</a:t>
            </a:r>
            <a:endParaRPr lang="en-US" altLang="ja-JP" sz="2000">
              <a:solidFill>
                <a:schemeClr val="bg2"/>
              </a:solidFill>
              <a:latin typeface="ＭＳ Ｐゴシック" pitchFamily="34" charset="-128"/>
            </a:endParaRPr>
          </a:p>
          <a:p>
            <a:pPr latinLnBrk="0">
              <a:lnSpc>
                <a:spcPts val="1800"/>
              </a:lnSpc>
              <a:spcBef>
                <a:spcPct val="40000"/>
              </a:spcBef>
            </a:pPr>
            <a:r>
              <a:rPr lang="ja-JP" altLang="en-US" sz="2000">
                <a:solidFill>
                  <a:schemeClr val="bg2"/>
                </a:solidFill>
                <a:latin typeface="ＭＳ Ｐゴシック" pitchFamily="34" charset="-128"/>
              </a:rPr>
              <a:t>　　　  　原理と</a:t>
            </a:r>
            <a:r>
              <a:rPr lang="ko-KR" altLang="en-US" sz="2000">
                <a:solidFill>
                  <a:schemeClr val="bg2"/>
                </a:solidFill>
                <a:latin typeface="ＭＳ Ｐゴシック" pitchFamily="34" charset="-128"/>
              </a:rPr>
              <a:t>祝福</a:t>
            </a:r>
            <a:r>
              <a:rPr lang="ja-JP" altLang="en-US" sz="2000">
                <a:solidFill>
                  <a:schemeClr val="bg2"/>
                </a:solidFill>
                <a:latin typeface="ＭＳ Ｐゴシック" pitchFamily="34" charset="-128"/>
              </a:rPr>
              <a:t>である</a:t>
            </a:r>
            <a:endParaRPr lang="ko-KR" altLang="ja-JP" sz="2000">
              <a:solidFill>
                <a:schemeClr val="bg2"/>
              </a:solidFill>
              <a:latin typeface="ＭＳ Ｐゴシック" pitchFamily="34" charset="-128"/>
            </a:endParaRPr>
          </a:p>
          <a:p>
            <a:pPr latinLnBrk="0">
              <a:spcBef>
                <a:spcPct val="40000"/>
              </a:spcBef>
            </a:pP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５） 天宙</a:t>
            </a:r>
            <a:r>
              <a:rPr lang="ko-KR" altLang="en-US" sz="2400">
                <a:solidFill>
                  <a:schemeClr val="bg2"/>
                </a:solidFill>
                <a:latin typeface="ＭＳ Ｐゴシック" pitchFamily="34" charset="-128"/>
              </a:rPr>
              <a:t>天地</a:t>
            </a:r>
            <a:r>
              <a:rPr lang="ja-JP" altLang="en-US" sz="2400">
                <a:solidFill>
                  <a:schemeClr val="bg2"/>
                </a:solidFill>
                <a:latin typeface="ＭＳ Ｐゴシック" pitchFamily="34" charset="-128"/>
              </a:rPr>
              <a:t>人真の</a:t>
            </a:r>
            <a:r>
              <a:rPr lang="ko-KR" altLang="en-US" sz="2400">
                <a:solidFill>
                  <a:schemeClr val="bg2"/>
                </a:solidFill>
                <a:latin typeface="ＭＳ Ｐゴシック" pitchFamily="34" charset="-128"/>
              </a:rPr>
              <a:t>父母 － </a:t>
            </a:r>
            <a:r>
              <a:rPr lang="ja-JP" altLang="en-US" sz="2400">
                <a:solidFill>
                  <a:schemeClr val="bg2"/>
                </a:solidFill>
                <a:latin typeface="ＭＳ Ｐゴシック" pitchFamily="34" charset="-128"/>
              </a:rPr>
              <a:t>真の神様が実体顕現</a:t>
            </a:r>
            <a:endParaRPr lang="ko-KR" altLang="ja-JP" sz="2400">
              <a:solidFill>
                <a:schemeClr val="bg2"/>
              </a:solidFill>
              <a:latin typeface="ＭＳ Ｐゴシック" pitchFamily="34" charset="-128"/>
            </a:endParaRPr>
          </a:p>
          <a:p>
            <a:pPr latinLnBrk="0">
              <a:spcBef>
                <a:spcPct val="40000"/>
              </a:spcBef>
            </a:pP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６） </a:t>
            </a:r>
            <a:r>
              <a:rPr lang="ko-KR" altLang="en-US" sz="2400">
                <a:solidFill>
                  <a:schemeClr val="bg2"/>
                </a:solidFill>
                <a:latin typeface="ＭＳ Ｐゴシック" pitchFamily="34" charset="-128"/>
              </a:rPr>
              <a:t>天宙</a:t>
            </a:r>
            <a:r>
              <a:rPr lang="ja-JP" altLang="en-US" sz="2400">
                <a:solidFill>
                  <a:schemeClr val="bg2"/>
                </a:solidFill>
                <a:latin typeface="ＭＳ Ｐゴシック" pitchFamily="34" charset="-128"/>
              </a:rPr>
              <a:t>平和の王</a:t>
            </a:r>
            <a:r>
              <a:rPr lang="ko-KR" altLang="en-US" sz="2400">
                <a:solidFill>
                  <a:schemeClr val="bg2"/>
                </a:solidFill>
                <a:latin typeface="ＭＳ Ｐゴシック" pitchFamily="34" charset="-128"/>
              </a:rPr>
              <a:t> － </a:t>
            </a:r>
            <a:r>
              <a:rPr lang="ja-JP" altLang="en-US" sz="2400">
                <a:solidFill>
                  <a:schemeClr val="bg2"/>
                </a:solidFill>
                <a:latin typeface="ＭＳ Ｐゴシック" pitchFamily="34" charset="-128"/>
              </a:rPr>
              <a:t>神様を解放、釈放、祖国光復</a:t>
            </a:r>
            <a:endParaRPr lang="ko-KR" altLang="en-US" sz="2400">
              <a:solidFill>
                <a:schemeClr val="bg2"/>
              </a:solidFill>
              <a:latin typeface="ＭＳ Ｐゴシック" pitchFamily="34" charset="-128"/>
            </a:endParaRPr>
          </a:p>
        </p:txBody>
      </p:sp>
      <p:sp>
        <p:nvSpPr>
          <p:cNvPr id="388098" name="Rectangle 3"/>
          <p:cNvSpPr>
            <a:spLocks noChangeArrowheads="1"/>
          </p:cNvSpPr>
          <p:nvPr/>
        </p:nvSpPr>
        <p:spPr bwMode="auto">
          <a:xfrm>
            <a:off x="0" y="357188"/>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　</a:t>
            </a:r>
            <a:r>
              <a:rPr lang="ja-JP" altLang="en-US" sz="3600" b="0">
                <a:solidFill>
                  <a:schemeClr val="bg2"/>
                </a:solidFill>
                <a:latin typeface="ＭＳ Ｐゴシック" pitchFamily="34" charset="-128"/>
              </a:rPr>
              <a:t>五、 </a:t>
            </a:r>
            <a:r>
              <a:rPr lang="ko-KR" altLang="en-US" sz="3600" b="0">
                <a:solidFill>
                  <a:schemeClr val="bg2"/>
                </a:solidFill>
                <a:latin typeface="ＭＳ Ｐゴシック" pitchFamily="34" charset="-128"/>
              </a:rPr>
              <a:t>文鮮明先生</a:t>
            </a:r>
            <a:r>
              <a:rPr lang="ja-JP" altLang="en-US" sz="3600" b="0">
                <a:solidFill>
                  <a:schemeClr val="bg2"/>
                </a:solidFill>
                <a:latin typeface="ＭＳ Ｐゴシック" pitchFamily="34" charset="-128"/>
              </a:rPr>
              <a:t>は誰なのか？　</a:t>
            </a:r>
            <a:r>
              <a:rPr lang="ja-JP" altLang="en-US" sz="4000" b="0">
                <a:solidFill>
                  <a:schemeClr val="bg2"/>
                </a:solidFill>
                <a:latin typeface="ＭＳ Ｐゴシック" pitchFamily="34" charset="-128"/>
              </a:rPr>
              <a:t>　　</a:t>
            </a:r>
          </a:p>
        </p:txBody>
      </p:sp>
    </p:spTree>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ChangeArrowheads="1"/>
          </p:cNvSpPr>
          <p:nvPr/>
        </p:nvSpPr>
        <p:spPr bwMode="auto">
          <a:xfrm>
            <a:off x="357188" y="785813"/>
            <a:ext cx="8458200" cy="4951412"/>
          </a:xfrm>
          <a:prstGeom prst="rect">
            <a:avLst/>
          </a:prstGeom>
          <a:noFill/>
          <a:ln w="9525">
            <a:noFill/>
            <a:miter lim="800000"/>
            <a:headEnd/>
            <a:tailEnd/>
          </a:ln>
        </p:spPr>
        <p:txBody>
          <a:bodyPr>
            <a:spAutoFit/>
          </a:bodyPr>
          <a:lstStyle/>
          <a:p>
            <a:pPr algn="ctr" latinLnBrk="0">
              <a:lnSpc>
                <a:spcPct val="130000"/>
              </a:lnSpc>
              <a:spcBef>
                <a:spcPct val="50000"/>
              </a:spcBef>
            </a:pPr>
            <a:r>
              <a:rPr lang="en-US" altLang="ko-KR" sz="2200" b="0">
                <a:solidFill>
                  <a:schemeClr val="bg2"/>
                </a:solidFill>
                <a:latin typeface="ＭＳ Ｐゴシック" pitchFamily="34" charset="-128"/>
              </a:rPr>
              <a:t> </a:t>
            </a:r>
            <a:endParaRPr lang="ko-KR" altLang="en-US" sz="2200" b="0">
              <a:solidFill>
                <a:schemeClr val="bg2"/>
              </a:solidFill>
              <a:latin typeface="ＭＳ Ｐゴシック" pitchFamily="34" charset="-128"/>
            </a:endParaRPr>
          </a:p>
          <a:p>
            <a:pPr lvl="1" latinLnBrk="0">
              <a:lnSpc>
                <a:spcPct val="13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１）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歴史上、神様を最もよく知っているチャンピオン</a:t>
            </a:r>
            <a:endParaRPr lang="ko-KR" altLang="en-US" sz="2200">
              <a:solidFill>
                <a:schemeClr val="bg2"/>
              </a:solidFill>
              <a:latin typeface="ＭＳ Ｐゴシック" pitchFamily="34" charset="-128"/>
            </a:endParaRPr>
          </a:p>
          <a:p>
            <a:pPr lvl="1" latinLnBrk="0">
              <a:lnSpc>
                <a:spcPct val="13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２）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歴史上、悪の実体を最もよく知っているチャンピオン</a:t>
            </a:r>
            <a:endParaRPr lang="ko-KR" altLang="en-US" sz="2200">
              <a:solidFill>
                <a:schemeClr val="bg2"/>
              </a:solidFill>
              <a:latin typeface="ＭＳ Ｐゴシック" pitchFamily="34" charset="-128"/>
            </a:endParaRPr>
          </a:p>
          <a:p>
            <a:pPr lvl="1" latinLnBrk="0">
              <a:lnSpc>
                <a:spcPct val="13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３）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歴史上、人間を最もよく知っているチャンピオン</a:t>
            </a:r>
            <a:endParaRPr lang="ko-KR" altLang="en-US" sz="2200">
              <a:solidFill>
                <a:schemeClr val="bg2"/>
              </a:solidFill>
              <a:latin typeface="ＭＳ Ｐゴシック" pitchFamily="34" charset="-128"/>
            </a:endParaRPr>
          </a:p>
          <a:p>
            <a:pPr lvl="1" latinLnBrk="0">
              <a:lnSpc>
                <a:spcPct val="13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４）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歴史上、霊界を最もよく知っているチャンピオン</a:t>
            </a:r>
            <a:endParaRPr lang="ko-KR" altLang="en-US" sz="2200">
              <a:solidFill>
                <a:schemeClr val="bg2"/>
              </a:solidFill>
              <a:latin typeface="ＭＳ Ｐゴシック" pitchFamily="34" charset="-128"/>
            </a:endParaRPr>
          </a:p>
          <a:p>
            <a:pPr lvl="1" latinLnBrk="0">
              <a:lnSpc>
                <a:spcPct val="13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５）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歴史上、イエス様を最もよく知っているチャンピオン</a:t>
            </a:r>
            <a:endParaRPr lang="ko-KR" altLang="en-US" sz="2200">
              <a:solidFill>
                <a:schemeClr val="bg2"/>
              </a:solidFill>
              <a:latin typeface="ＭＳ Ｐゴシック" pitchFamily="34" charset="-128"/>
            </a:endParaRPr>
          </a:p>
          <a:p>
            <a:pPr lvl="1" latinLnBrk="0">
              <a:lnSpc>
                <a:spcPct val="13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６）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歴史上、聖書を最もよく知っているチャンピオン</a:t>
            </a:r>
            <a:endParaRPr lang="ko-KR" altLang="en-US" sz="2200">
              <a:solidFill>
                <a:schemeClr val="bg2"/>
              </a:solidFill>
              <a:latin typeface="ＭＳ Ｐゴシック" pitchFamily="34" charset="-128"/>
            </a:endParaRPr>
          </a:p>
          <a:p>
            <a:pPr lvl="1" latinLnBrk="0">
              <a:lnSpc>
                <a:spcPct val="130000"/>
              </a:lnSpc>
              <a:spcBef>
                <a:spcPts val="600"/>
              </a:spcBef>
            </a:pP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７）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歴史上、歴史の意味と</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宗教、哲学、思想の根本を</a:t>
            </a:r>
            <a:endParaRPr lang="en-US" altLang="ja-JP" sz="2200">
              <a:solidFill>
                <a:schemeClr val="bg2"/>
              </a:solidFill>
              <a:latin typeface="ＭＳ Ｐゴシック" pitchFamily="34" charset="-128"/>
            </a:endParaRPr>
          </a:p>
          <a:p>
            <a:pPr lvl="1" latinLnBrk="0"/>
            <a:r>
              <a:rPr lang="ja-JP" altLang="en-US" sz="2200">
                <a:solidFill>
                  <a:schemeClr val="bg2"/>
                </a:solidFill>
                <a:latin typeface="ＭＳ Ｐゴシック" pitchFamily="34" charset="-128"/>
              </a:rPr>
              <a:t>   </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最もよく知っているチャンピオン</a:t>
            </a:r>
            <a:endParaRPr lang="en-US" altLang="ja-JP" sz="2200">
              <a:solidFill>
                <a:schemeClr val="bg2"/>
              </a:solidFill>
              <a:latin typeface="ＭＳ Ｐゴシック" pitchFamily="34" charset="-128"/>
            </a:endParaRPr>
          </a:p>
          <a:p>
            <a:pPr lvl="1" latinLnBrk="0">
              <a:lnSpc>
                <a:spcPct val="130000"/>
              </a:lnSpc>
              <a:spcBef>
                <a:spcPts val="600"/>
              </a:spcBef>
            </a:pPr>
            <a:r>
              <a:rPr lang="en-US" altLang="ko-KR" sz="2200">
                <a:solidFill>
                  <a:schemeClr val="bg2"/>
                </a:solidFill>
                <a:latin typeface="ＭＳ Ｐゴシック" pitchFamily="34" charset="-128"/>
              </a:rPr>
              <a:t>(</a:t>
            </a:r>
            <a:r>
              <a:rPr lang="ja-JP" altLang="en-US" sz="2200">
                <a:solidFill>
                  <a:schemeClr val="bg2"/>
                </a:solidFill>
                <a:latin typeface="ＭＳ Ｐゴシック" pitchFamily="34" charset="-128"/>
              </a:rPr>
              <a:t>８</a:t>
            </a:r>
            <a:r>
              <a:rPr lang="en-US" altLang="ko-KR" sz="2200">
                <a:solidFill>
                  <a:schemeClr val="bg2"/>
                </a:solidFill>
                <a:latin typeface="ＭＳ Ｐゴシック" pitchFamily="34" charset="-128"/>
              </a:rPr>
              <a:t>)  </a:t>
            </a:r>
            <a:r>
              <a:rPr lang="ko-KR" altLang="en-US" sz="2200">
                <a:solidFill>
                  <a:schemeClr val="bg2"/>
                </a:solidFill>
                <a:latin typeface="ＭＳ Ｐゴシック" pitchFamily="34" charset="-128"/>
              </a:rPr>
              <a:t>人類</a:t>
            </a:r>
            <a:r>
              <a:rPr lang="ja-JP" altLang="en-US" sz="2200">
                <a:solidFill>
                  <a:schemeClr val="bg2"/>
                </a:solidFill>
                <a:latin typeface="ＭＳ Ｐゴシック" pitchFamily="34" charset="-128"/>
              </a:rPr>
              <a:t>歴史上、真の家庭理想のチャンピオン</a:t>
            </a:r>
            <a:endParaRPr lang="ko-KR" altLang="en-US" sz="2200">
              <a:solidFill>
                <a:schemeClr val="bg2"/>
              </a:solidFill>
              <a:latin typeface="ＭＳ Ｐゴシック" pitchFamily="34" charset="-128"/>
            </a:endParaRPr>
          </a:p>
        </p:txBody>
      </p:sp>
      <p:sp>
        <p:nvSpPr>
          <p:cNvPr id="389122" name="正方形/長方形 2"/>
          <p:cNvSpPr>
            <a:spLocks noChangeArrowheads="1"/>
          </p:cNvSpPr>
          <p:nvPr/>
        </p:nvSpPr>
        <p:spPr bwMode="auto">
          <a:xfrm>
            <a:off x="0" y="285750"/>
            <a:ext cx="9144000" cy="579438"/>
          </a:xfrm>
          <a:prstGeom prst="rect">
            <a:avLst/>
          </a:prstGeom>
          <a:noFill/>
          <a:ln w="9525">
            <a:noFill/>
            <a:miter lim="800000"/>
            <a:headEnd/>
            <a:tailEnd/>
          </a:ln>
        </p:spPr>
        <p:txBody>
          <a:bodyPr>
            <a:spAutoFit/>
          </a:bodyPr>
          <a:lstStyle/>
          <a:p>
            <a:pPr algn="ctr" latinLnBrk="0">
              <a:spcBef>
                <a:spcPct val="50000"/>
              </a:spcBef>
            </a:pPr>
            <a:r>
              <a:rPr lang="ja-JP" altLang="en-US">
                <a:solidFill>
                  <a:schemeClr val="bg2"/>
                </a:solidFill>
                <a:latin typeface="ＭＳ Ｐゴシック" pitchFamily="34" charset="-128"/>
              </a:rPr>
              <a:t>真の父母様は８つの面から</a:t>
            </a:r>
            <a:r>
              <a:rPr lang="ko-KR" altLang="en-US">
                <a:solidFill>
                  <a:schemeClr val="bg2"/>
                </a:solidFill>
                <a:latin typeface="ＭＳ Ｐゴシック" pitchFamily="34" charset="-128"/>
              </a:rPr>
              <a:t>世界</a:t>
            </a:r>
            <a:r>
              <a:rPr lang="ja-JP" altLang="en-US">
                <a:solidFill>
                  <a:schemeClr val="bg2"/>
                </a:solidFill>
                <a:latin typeface="ＭＳ Ｐゴシック" pitchFamily="34" charset="-128"/>
              </a:rPr>
              <a:t>チャンピオン</a:t>
            </a:r>
            <a:endParaRPr lang="en-US" altLang="ja-JP">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ChangeArrowheads="1"/>
          </p:cNvSpPr>
          <p:nvPr/>
        </p:nvSpPr>
        <p:spPr bwMode="auto">
          <a:xfrm>
            <a:off x="0" y="142875"/>
            <a:ext cx="9144000" cy="641350"/>
          </a:xfrm>
          <a:prstGeom prst="rect">
            <a:avLst/>
          </a:prstGeom>
          <a:noFill/>
          <a:ln w="9525">
            <a:noFill/>
            <a:miter lim="800000"/>
            <a:headEnd/>
            <a:tailEnd/>
          </a:ln>
        </p:spPr>
        <p:txBody>
          <a:bodyPr>
            <a:spAutoFit/>
          </a:bodyPr>
          <a:lstStyle/>
          <a:p>
            <a:pPr algn="ctr" latinLnBrk="0"/>
            <a:r>
              <a:rPr lang="ja-JP" altLang="en-US" sz="3600" b="0">
                <a:solidFill>
                  <a:schemeClr val="bg2"/>
                </a:solidFill>
                <a:latin typeface="ＭＳ Ｐゴシック" pitchFamily="34" charset="-128"/>
              </a:rPr>
              <a:t>六、五大</a:t>
            </a:r>
            <a:r>
              <a:rPr lang="ko-KR" altLang="en-US" sz="3600" b="0">
                <a:solidFill>
                  <a:schemeClr val="bg2"/>
                </a:solidFill>
                <a:latin typeface="ＭＳ Ｐゴシック" pitchFamily="34" charset="-128"/>
              </a:rPr>
              <a:t>宗</a:t>
            </a:r>
            <a:r>
              <a:rPr lang="ja-JP" altLang="en-US" sz="3600" b="0">
                <a:solidFill>
                  <a:schemeClr val="bg2"/>
                </a:solidFill>
                <a:latin typeface="ＭＳ Ｐゴシック" pitchFamily="34" charset="-128"/>
              </a:rPr>
              <a:t>教</a:t>
            </a:r>
            <a:r>
              <a:rPr lang="ko-KR" altLang="en-US" sz="3600" b="0">
                <a:solidFill>
                  <a:schemeClr val="bg2"/>
                </a:solidFill>
                <a:latin typeface="ＭＳ Ｐゴシック" pitchFamily="34" charset="-128"/>
              </a:rPr>
              <a:t>代表</a:t>
            </a:r>
            <a:r>
              <a:rPr lang="ja-JP" altLang="en-US" sz="3600" b="0">
                <a:solidFill>
                  <a:schemeClr val="bg2"/>
                </a:solidFill>
                <a:latin typeface="ＭＳ Ｐゴシック" pitchFamily="34" charset="-128"/>
              </a:rPr>
              <a:t>の</a:t>
            </a:r>
            <a:r>
              <a:rPr lang="ko-KR" altLang="en-US" sz="3600" b="0">
                <a:solidFill>
                  <a:schemeClr val="bg2"/>
                </a:solidFill>
                <a:latin typeface="ＭＳ Ｐゴシック" pitchFamily="34" charset="-128"/>
              </a:rPr>
              <a:t>決意</a:t>
            </a:r>
            <a:r>
              <a:rPr lang="ja-JP" altLang="en-US" sz="3600" b="0">
                <a:solidFill>
                  <a:schemeClr val="bg2"/>
                </a:solidFill>
                <a:latin typeface="ＭＳ Ｐゴシック" pitchFamily="34" charset="-128"/>
              </a:rPr>
              <a:t>文</a:t>
            </a:r>
            <a:r>
              <a:rPr lang="ko-KR" altLang="en-US" sz="2400" b="0">
                <a:solidFill>
                  <a:schemeClr val="bg2"/>
                </a:solidFill>
                <a:latin typeface="ＭＳ Ｐゴシック" pitchFamily="34" charset="-128"/>
              </a:rPr>
              <a:t>（2001</a:t>
            </a:r>
            <a:r>
              <a:rPr lang="ja-JP" altLang="en-US" sz="2400" b="0">
                <a:solidFill>
                  <a:schemeClr val="bg2"/>
                </a:solidFill>
                <a:latin typeface="ＭＳ Ｐゴシック" pitchFamily="34" charset="-128"/>
              </a:rPr>
              <a:t>年</a:t>
            </a:r>
            <a:r>
              <a:rPr lang="en-US" altLang="ja-JP" sz="2400" b="0">
                <a:solidFill>
                  <a:schemeClr val="bg2"/>
                </a:solidFill>
                <a:latin typeface="ＭＳ Ｐゴシック" pitchFamily="34" charset="-128"/>
              </a:rPr>
              <a:t>12</a:t>
            </a:r>
            <a:r>
              <a:rPr lang="ja-JP" altLang="en-US" sz="2400" b="0">
                <a:solidFill>
                  <a:schemeClr val="bg2"/>
                </a:solidFill>
                <a:latin typeface="ＭＳ Ｐゴシック" pitchFamily="34" charset="-128"/>
              </a:rPr>
              <a:t>月</a:t>
            </a:r>
            <a:r>
              <a:rPr lang="en-US" altLang="ja-JP" sz="2400" b="0">
                <a:solidFill>
                  <a:schemeClr val="bg2"/>
                </a:solidFill>
                <a:latin typeface="ＭＳ Ｐゴシック" pitchFamily="34" charset="-128"/>
              </a:rPr>
              <a:t>25</a:t>
            </a:r>
            <a:r>
              <a:rPr lang="ja-JP" altLang="en-US" sz="2400" b="0">
                <a:solidFill>
                  <a:schemeClr val="bg2"/>
                </a:solidFill>
                <a:latin typeface="ＭＳ Ｐゴシック" pitchFamily="34" charset="-128"/>
              </a:rPr>
              <a:t>日</a:t>
            </a:r>
            <a:r>
              <a:rPr lang="ko-KR" altLang="en-US" sz="2400" b="0">
                <a:solidFill>
                  <a:schemeClr val="bg2"/>
                </a:solidFill>
                <a:latin typeface="ＭＳ Ｐゴシック" pitchFamily="34" charset="-128"/>
              </a:rPr>
              <a:t>）</a:t>
            </a:r>
            <a:endParaRPr lang="ja-JP" altLang="en-US" sz="2400" b="0">
              <a:solidFill>
                <a:schemeClr val="bg2"/>
              </a:solidFill>
              <a:latin typeface="ＭＳ Ｐゴシック" pitchFamily="34" charset="-128"/>
            </a:endParaRPr>
          </a:p>
        </p:txBody>
      </p:sp>
      <p:sp>
        <p:nvSpPr>
          <p:cNvPr id="390146" name="Rectangle 3"/>
          <p:cNvSpPr>
            <a:spLocks noChangeArrowheads="1"/>
          </p:cNvSpPr>
          <p:nvPr/>
        </p:nvSpPr>
        <p:spPr bwMode="auto">
          <a:xfrm>
            <a:off x="357188" y="882650"/>
            <a:ext cx="8572500" cy="5451475"/>
          </a:xfrm>
          <a:prstGeom prst="rect">
            <a:avLst/>
          </a:prstGeom>
          <a:noFill/>
          <a:ln w="9525">
            <a:noFill/>
            <a:miter lim="800000"/>
            <a:headEnd/>
            <a:tailEnd/>
          </a:ln>
        </p:spPr>
        <p:txBody>
          <a:bodyPr anchor="ctr">
            <a:spAutoFit/>
          </a:bodyPr>
          <a:lstStyle/>
          <a:p>
            <a:pPr latinLnBrk="0">
              <a:lnSpc>
                <a:spcPct val="90000"/>
              </a:lnSpc>
            </a:pPr>
            <a:r>
              <a:rPr lang="ja-JP" altLang="en-US" sz="2000">
                <a:solidFill>
                  <a:schemeClr val="bg2"/>
                </a:solidFill>
                <a:latin typeface="ＭＳ Ｐゴシック" pitchFamily="34" charset="-128"/>
              </a:rPr>
              <a:t>（１）</a:t>
            </a:r>
            <a:r>
              <a:rPr lang="ko-KR" altLang="en-US" sz="2000">
                <a:solidFill>
                  <a:schemeClr val="bg2"/>
                </a:solidFill>
                <a:latin typeface="ＭＳ Ｐゴシック" pitchFamily="34" charset="-128"/>
              </a:rPr>
              <a:t>式順</a:t>
            </a:r>
            <a:endParaRPr lang="ko-KR" altLang="en-US" sz="1800">
              <a:solidFill>
                <a:schemeClr val="bg2"/>
              </a:solidFill>
              <a:latin typeface="ＭＳ Ｐゴシック" pitchFamily="34" charset="-128"/>
            </a:endParaRPr>
          </a:p>
          <a:p>
            <a:pPr algn="ctr" latinLnBrk="0">
              <a:lnSpc>
                <a:spcPct val="90000"/>
              </a:lnSpc>
            </a:pPr>
            <a:r>
              <a:rPr lang="ja-JP" altLang="en-US" sz="1800">
                <a:solidFill>
                  <a:schemeClr val="bg2"/>
                </a:solidFill>
                <a:latin typeface="ＭＳ Ｐゴシック" pitchFamily="34" charset="-128"/>
              </a:rPr>
              <a:t>　　　　　　　　　　　　　　　　</a:t>
            </a:r>
            <a:r>
              <a:rPr lang="ko-KR" altLang="en-US" sz="1600">
                <a:solidFill>
                  <a:schemeClr val="bg2"/>
                </a:solidFill>
                <a:latin typeface="ＭＳ Ｐゴシック" pitchFamily="34" charset="-128"/>
              </a:rPr>
              <a:t>日時：</a:t>
            </a:r>
            <a:r>
              <a:rPr lang="en-US" altLang="ja-JP" sz="1600">
                <a:solidFill>
                  <a:schemeClr val="bg2"/>
                </a:solidFill>
                <a:latin typeface="ＭＳ Ｐゴシック" pitchFamily="34" charset="-128"/>
              </a:rPr>
              <a:t>2001</a:t>
            </a:r>
            <a:r>
              <a:rPr lang="ko-KR" altLang="en-US" sz="1600">
                <a:solidFill>
                  <a:schemeClr val="bg2"/>
                </a:solidFill>
                <a:latin typeface="ＭＳ Ｐゴシック" pitchFamily="34" charset="-128"/>
              </a:rPr>
              <a:t>年</a:t>
            </a:r>
            <a:r>
              <a:rPr lang="en-US" altLang="ja-JP" sz="1600">
                <a:solidFill>
                  <a:schemeClr val="bg2"/>
                </a:solidFill>
                <a:latin typeface="ＭＳ Ｐゴシック" pitchFamily="34" charset="-128"/>
              </a:rPr>
              <a:t>12</a:t>
            </a:r>
            <a:r>
              <a:rPr lang="ko-KR" altLang="en-US" sz="1600">
                <a:solidFill>
                  <a:schemeClr val="bg2"/>
                </a:solidFill>
                <a:latin typeface="ＭＳ Ｐゴシック" pitchFamily="34" charset="-128"/>
              </a:rPr>
              <a:t>月</a:t>
            </a:r>
            <a:r>
              <a:rPr lang="en-US" altLang="ja-JP" sz="1600">
                <a:solidFill>
                  <a:schemeClr val="bg2"/>
                </a:solidFill>
                <a:latin typeface="ＭＳ Ｐゴシック" pitchFamily="34" charset="-128"/>
              </a:rPr>
              <a:t>25</a:t>
            </a:r>
            <a:r>
              <a:rPr lang="ko-KR" altLang="en-US" sz="1600">
                <a:solidFill>
                  <a:schemeClr val="bg2"/>
                </a:solidFill>
                <a:latin typeface="ＭＳ Ｐゴシック" pitchFamily="34" charset="-128"/>
              </a:rPr>
              <a:t>日正午</a:t>
            </a:r>
            <a:r>
              <a:rPr lang="ja-JP" altLang="en-US" sz="1600">
                <a:solidFill>
                  <a:schemeClr val="bg2"/>
                </a:solidFill>
                <a:latin typeface="ＭＳ Ｐゴシック" pitchFamily="34" charset="-128"/>
              </a:rPr>
              <a:t>    </a:t>
            </a:r>
            <a:r>
              <a:rPr lang="ko-KR" altLang="en-US" sz="1600">
                <a:solidFill>
                  <a:schemeClr val="bg2"/>
                </a:solidFill>
                <a:latin typeface="ＭＳ Ｐゴシック" pitchFamily="34" charset="-128"/>
              </a:rPr>
              <a:t>司会：李相軒先生</a:t>
            </a:r>
          </a:p>
          <a:p>
            <a:pPr lvl="1" latinLnBrk="0">
              <a:lnSpc>
                <a:spcPct val="90000"/>
              </a:lnSpc>
            </a:pPr>
            <a:endParaRPr lang="ko-KR" altLang="en-US" sz="1800">
              <a:solidFill>
                <a:schemeClr val="bg2"/>
              </a:solidFill>
              <a:latin typeface="ＭＳ Ｐゴシック" pitchFamily="34" charset="-128"/>
            </a:endParaRPr>
          </a:p>
          <a:p>
            <a:pPr lvl="1" latinLnBrk="0">
              <a:lnSpc>
                <a:spcPct val="90000"/>
              </a:lnSpc>
            </a:pPr>
            <a:r>
              <a:rPr lang="ko-KR" altLang="en-US" sz="1800">
                <a:solidFill>
                  <a:schemeClr val="bg2"/>
                </a:solidFill>
                <a:latin typeface="ＭＳ Ｐゴシック" pitchFamily="34" charset="-128"/>
              </a:rPr>
              <a:t>一</a:t>
            </a:r>
            <a:r>
              <a:rPr lang="en-US" altLang="ko-KR" sz="1800">
                <a:solidFill>
                  <a:schemeClr val="bg2"/>
                </a:solidFill>
                <a:latin typeface="ＭＳ Ｐゴシック" pitchFamily="34" charset="-128"/>
              </a:rPr>
              <a:t>.</a:t>
            </a:r>
            <a:r>
              <a:rPr lang="ko-KR" altLang="en-US" sz="1800">
                <a:solidFill>
                  <a:schemeClr val="bg2"/>
                </a:solidFill>
                <a:latin typeface="ＭＳ Ｐゴシック" pitchFamily="34" charset="-128"/>
              </a:rPr>
              <a:t>  開 会 宣 言</a:t>
            </a: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 五大教</a:t>
            </a:r>
            <a:r>
              <a:rPr lang="ja-JP" altLang="en-US" sz="1800">
                <a:solidFill>
                  <a:schemeClr val="bg2"/>
                </a:solidFill>
                <a:latin typeface="ＭＳ Ｐゴシック" pitchFamily="34" charset="-128"/>
              </a:rPr>
              <a:t>団</a:t>
            </a:r>
            <a:r>
              <a:rPr lang="ko-KR" altLang="en-US" sz="1800">
                <a:solidFill>
                  <a:schemeClr val="bg2"/>
                </a:solidFill>
                <a:latin typeface="ＭＳ Ｐゴシック" pitchFamily="34" charset="-128"/>
              </a:rPr>
              <a:t>代表</a:t>
            </a:r>
            <a:r>
              <a:rPr lang="ja-JP" altLang="en-US" sz="1800">
                <a:solidFill>
                  <a:schemeClr val="bg2"/>
                </a:solidFill>
                <a:latin typeface="ＭＳ Ｐゴシック" pitchFamily="34" charset="-128"/>
              </a:rPr>
              <a:t>達の</a:t>
            </a:r>
            <a:r>
              <a:rPr lang="ko-KR" altLang="en-US" sz="1800">
                <a:solidFill>
                  <a:schemeClr val="bg2"/>
                </a:solidFill>
                <a:latin typeface="ＭＳ Ｐゴシック" pitchFamily="34" charset="-128"/>
              </a:rPr>
              <a:t>決意文採択</a:t>
            </a:r>
            <a:r>
              <a:rPr lang="ja-JP" altLang="en-US" sz="1800">
                <a:solidFill>
                  <a:schemeClr val="bg2"/>
                </a:solidFill>
                <a:latin typeface="ＭＳ Ｐゴシック" pitchFamily="34" charset="-128"/>
              </a:rPr>
              <a:t>と</a:t>
            </a:r>
            <a:r>
              <a:rPr lang="ko-KR" altLang="en-US" sz="1800">
                <a:solidFill>
                  <a:schemeClr val="bg2"/>
                </a:solidFill>
                <a:latin typeface="ＭＳ Ｐゴシック" pitchFamily="34" charset="-128"/>
              </a:rPr>
              <a:t>宣布式</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挙行</a:t>
            </a:r>
            <a:r>
              <a:rPr lang="ja-JP" altLang="en-US" sz="1800">
                <a:solidFill>
                  <a:schemeClr val="bg2"/>
                </a:solidFill>
                <a:latin typeface="ＭＳ Ｐゴシック" pitchFamily="34" charset="-128"/>
              </a:rPr>
              <a:t>いたします</a:t>
            </a:r>
            <a:endParaRPr lang="ko-KR" altLang="en-US" sz="1800">
              <a:solidFill>
                <a:schemeClr val="bg2"/>
              </a:solidFill>
              <a:latin typeface="ＭＳ Ｐゴシック" pitchFamily="34" charset="-128"/>
            </a:endParaRPr>
          </a:p>
          <a:p>
            <a:pPr lvl="1" latinLnBrk="0">
              <a:lnSpc>
                <a:spcPct val="114000"/>
              </a:lnSpc>
            </a:pPr>
            <a:r>
              <a:rPr lang="ko-KR" altLang="en-US" sz="1800">
                <a:solidFill>
                  <a:schemeClr val="bg2"/>
                </a:solidFill>
                <a:latin typeface="ＭＳ Ｐゴシック" pitchFamily="34" charset="-128"/>
              </a:rPr>
              <a:t>二</a:t>
            </a:r>
            <a:r>
              <a:rPr lang="en-US" altLang="ko-KR" sz="1800">
                <a:solidFill>
                  <a:schemeClr val="bg2"/>
                </a:solidFill>
                <a:latin typeface="ＭＳ Ｐゴシック" pitchFamily="34" charset="-128"/>
              </a:rPr>
              <a:t>.</a:t>
            </a:r>
            <a:r>
              <a:rPr lang="ko-KR" altLang="en-US" sz="1800">
                <a:solidFill>
                  <a:schemeClr val="bg2"/>
                </a:solidFill>
                <a:latin typeface="ＭＳ Ｐゴシック" pitchFamily="34" charset="-128"/>
              </a:rPr>
              <a:t>  家 庭 盟 誓 ： 一同</a:t>
            </a:r>
          </a:p>
          <a:p>
            <a:pPr lvl="1" latinLnBrk="0">
              <a:lnSpc>
                <a:spcPct val="114000"/>
              </a:lnSpc>
            </a:pPr>
            <a:r>
              <a:rPr lang="ko-KR" altLang="en-US" sz="1800">
                <a:solidFill>
                  <a:schemeClr val="bg2"/>
                </a:solidFill>
                <a:latin typeface="ＭＳ Ｐゴシック" pitchFamily="34" charset="-128"/>
              </a:rPr>
              <a:t>三</a:t>
            </a:r>
            <a:r>
              <a:rPr lang="en-US" altLang="ko-KR" sz="1800">
                <a:solidFill>
                  <a:schemeClr val="bg2"/>
                </a:solidFill>
                <a:latin typeface="ＭＳ Ｐゴシック" pitchFamily="34" charset="-128"/>
              </a:rPr>
              <a:t>.</a:t>
            </a:r>
            <a:r>
              <a:rPr lang="ko-KR" altLang="en-US" sz="1800">
                <a:solidFill>
                  <a:schemeClr val="bg2"/>
                </a:solidFill>
                <a:latin typeface="ＭＳ Ｐゴシック" pitchFamily="34" charset="-128"/>
              </a:rPr>
              <a:t>  決意文宣布 ： </a:t>
            </a:r>
            <a:r>
              <a:rPr lang="ja-JP" altLang="en-US" sz="1800">
                <a:solidFill>
                  <a:schemeClr val="bg2"/>
                </a:solidFill>
                <a:latin typeface="ＭＳ Ｐゴシック" pitchFamily="34" charset="-128"/>
              </a:rPr>
              <a:t>イエス</a:t>
            </a:r>
            <a:endParaRPr lang="ko-KR" altLang="en-US" sz="1800">
              <a:solidFill>
                <a:schemeClr val="bg2"/>
              </a:solidFill>
              <a:latin typeface="ＭＳ Ｐゴシック" pitchFamily="34" charset="-128"/>
            </a:endParaRPr>
          </a:p>
          <a:p>
            <a:pPr lvl="1" latinLnBrk="0">
              <a:lnSpc>
                <a:spcPct val="114000"/>
              </a:lnSpc>
            </a:pPr>
            <a:r>
              <a:rPr lang="ko-KR" altLang="en-US" sz="1800">
                <a:solidFill>
                  <a:schemeClr val="bg2"/>
                </a:solidFill>
                <a:latin typeface="ＭＳ Ｐゴシック" pitchFamily="34" charset="-128"/>
              </a:rPr>
              <a:t>四</a:t>
            </a:r>
            <a:r>
              <a:rPr lang="en-US" altLang="ko-KR" sz="1800">
                <a:solidFill>
                  <a:schemeClr val="bg2"/>
                </a:solidFill>
                <a:latin typeface="ＭＳ Ｐゴシック" pitchFamily="34" charset="-128"/>
              </a:rPr>
              <a:t>.</a:t>
            </a:r>
            <a:r>
              <a:rPr lang="ko-KR" altLang="en-US" sz="1800">
                <a:solidFill>
                  <a:schemeClr val="bg2"/>
                </a:solidFill>
                <a:latin typeface="ＭＳ Ｐゴシック" pitchFamily="34" charset="-128"/>
              </a:rPr>
              <a:t>  代 表 祈 祷 ： </a:t>
            </a:r>
            <a:r>
              <a:rPr lang="ja-JP" altLang="en-US" sz="1800">
                <a:solidFill>
                  <a:schemeClr val="bg2"/>
                </a:solidFill>
                <a:latin typeface="ＭＳ Ｐゴシック" pitchFamily="34" charset="-128"/>
              </a:rPr>
              <a:t>イエス</a:t>
            </a:r>
            <a:endParaRPr lang="ko-KR" altLang="en-US" sz="1800">
              <a:solidFill>
                <a:schemeClr val="bg2"/>
              </a:solidFill>
              <a:latin typeface="ＭＳ Ｐゴシック" pitchFamily="34" charset="-128"/>
            </a:endParaRPr>
          </a:p>
          <a:p>
            <a:pPr lvl="1" latinLnBrk="0">
              <a:lnSpc>
                <a:spcPct val="114000"/>
              </a:lnSpc>
            </a:pPr>
            <a:r>
              <a:rPr lang="ko-KR" altLang="en-US" sz="1800">
                <a:solidFill>
                  <a:schemeClr val="bg2"/>
                </a:solidFill>
                <a:latin typeface="ＭＳ Ｐゴシック" pitchFamily="34" charset="-128"/>
              </a:rPr>
              <a:t>五</a:t>
            </a:r>
            <a:r>
              <a:rPr lang="en-US" altLang="ko-KR" sz="1800">
                <a:solidFill>
                  <a:schemeClr val="bg2"/>
                </a:solidFill>
                <a:latin typeface="ＭＳ Ｐゴシック" pitchFamily="34" charset="-128"/>
              </a:rPr>
              <a:t>.</a:t>
            </a:r>
            <a:r>
              <a:rPr lang="ko-KR" altLang="en-US" sz="1800">
                <a:solidFill>
                  <a:schemeClr val="bg2"/>
                </a:solidFill>
                <a:latin typeface="ＭＳ Ｐゴシック" pitchFamily="34" charset="-128"/>
              </a:rPr>
              <a:t>  万 歳 三 唱 ： </a:t>
            </a:r>
            <a:r>
              <a:rPr lang="ja-JP" altLang="en-US" sz="1800">
                <a:solidFill>
                  <a:schemeClr val="bg2"/>
                </a:solidFill>
                <a:latin typeface="ＭＳ Ｐゴシック" pitchFamily="34" charset="-128"/>
              </a:rPr>
              <a:t>マホメット</a:t>
            </a:r>
            <a:endParaRPr lang="ko-KR" altLang="en-US" sz="1800">
              <a:solidFill>
                <a:schemeClr val="bg2"/>
              </a:solidFill>
              <a:latin typeface="ＭＳ Ｐゴシック" pitchFamily="34" charset="-128"/>
            </a:endParaRPr>
          </a:p>
          <a:p>
            <a:pPr lvl="1" latinLnBrk="0">
              <a:lnSpc>
                <a:spcPct val="90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神様</a:t>
            </a:r>
            <a:r>
              <a:rPr lang="ko-KR" altLang="en-US" sz="1800">
                <a:solidFill>
                  <a:schemeClr val="bg2"/>
                </a:solidFill>
                <a:latin typeface="ＭＳ Ｐゴシック" pitchFamily="34" charset="-128"/>
              </a:rPr>
              <a:t>万歳、</a:t>
            </a:r>
            <a:r>
              <a:rPr lang="ja-JP" altLang="en-US" sz="1800">
                <a:solidFill>
                  <a:schemeClr val="bg2"/>
                </a:solidFill>
                <a:latin typeface="ＭＳ Ｐゴシック" pitchFamily="34" charset="-128"/>
              </a:rPr>
              <a:t>真の父母様</a:t>
            </a:r>
            <a:r>
              <a:rPr lang="ko-KR" altLang="en-US" sz="1800">
                <a:solidFill>
                  <a:schemeClr val="bg2"/>
                </a:solidFill>
                <a:latin typeface="ＭＳ Ｐゴシック" pitchFamily="34" charset="-128"/>
              </a:rPr>
              <a:t>万歳、五大教団万歳、最後</a:t>
            </a:r>
            <a:r>
              <a:rPr lang="ja-JP" altLang="en-US" sz="1800">
                <a:solidFill>
                  <a:schemeClr val="bg2"/>
                </a:solidFill>
                <a:latin typeface="ＭＳ Ｐゴシック" pitchFamily="34" charset="-128"/>
              </a:rPr>
              <a:t>に</a:t>
            </a:r>
            <a:r>
              <a:rPr lang="ko-KR" altLang="en-US" sz="1800">
                <a:solidFill>
                  <a:schemeClr val="bg2"/>
                </a:solidFill>
                <a:latin typeface="ＭＳ Ｐゴシック" pitchFamily="34" charset="-128"/>
              </a:rPr>
              <a:t>一同拍手</a:t>
            </a:r>
          </a:p>
          <a:p>
            <a:pPr latinLnBrk="0">
              <a:lnSpc>
                <a:spcPct val="150000"/>
              </a:lnSpc>
            </a:pPr>
            <a:r>
              <a:rPr lang="ja-JP" altLang="en-US" sz="2000">
                <a:solidFill>
                  <a:schemeClr val="bg2"/>
                </a:solidFill>
                <a:latin typeface="ＭＳ Ｐゴシック" pitchFamily="34" charset="-128"/>
              </a:rPr>
              <a:t>（２）</a:t>
            </a:r>
            <a:r>
              <a:rPr lang="ko-KR" altLang="en-US" sz="2000">
                <a:solidFill>
                  <a:schemeClr val="bg2"/>
                </a:solidFill>
                <a:latin typeface="ＭＳ Ｐゴシック" pitchFamily="34" charset="-128"/>
              </a:rPr>
              <a:t>座席配置</a:t>
            </a:r>
            <a:endParaRPr lang="ko-KR" altLang="en-US" sz="1800">
              <a:solidFill>
                <a:schemeClr val="bg2"/>
              </a:solidFill>
              <a:latin typeface="ＭＳ Ｐゴシック" pitchFamily="34" charset="-128"/>
            </a:endParaRPr>
          </a:p>
          <a:p>
            <a:pPr lvl="1" latinLnBrk="0">
              <a:lnSpc>
                <a:spcPct val="114000"/>
              </a:lnSpc>
            </a:pPr>
            <a:r>
              <a:rPr lang="en-US" altLang="ko-KR" sz="1800">
                <a:solidFill>
                  <a:schemeClr val="bg2"/>
                </a:solidFill>
                <a:latin typeface="ＭＳ Ｐゴシック" pitchFamily="34" charset="-128"/>
              </a:rPr>
              <a:t>①</a:t>
            </a: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前列</a:t>
            </a:r>
            <a:r>
              <a:rPr lang="ko-KR"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五大教団代表</a:t>
            </a:r>
          </a:p>
          <a:p>
            <a:pPr lvl="1" latinLnBrk="0">
              <a:lnSpc>
                <a:spcPct val="114000"/>
              </a:lnSpc>
            </a:pPr>
            <a:r>
              <a:rPr lang="en-US" altLang="ko-KR" sz="1800">
                <a:solidFill>
                  <a:schemeClr val="bg2"/>
                </a:solidFill>
                <a:latin typeface="ＭＳ Ｐゴシック" pitchFamily="34" charset="-128"/>
              </a:rPr>
              <a:t>② </a:t>
            </a:r>
            <a:r>
              <a:rPr lang="ko-KR" altLang="en-US" sz="1800">
                <a:solidFill>
                  <a:schemeClr val="bg2"/>
                </a:solidFill>
                <a:latin typeface="ＭＳ Ｐゴシック" pitchFamily="34" charset="-128"/>
              </a:rPr>
              <a:t>十二名代表</a:t>
            </a:r>
          </a:p>
          <a:p>
            <a:pPr lvl="1" latinLnBrk="0">
              <a:lnSpc>
                <a:spcPct val="114000"/>
              </a:lnSpc>
            </a:pPr>
            <a:r>
              <a:rPr lang="en-US" altLang="ko-KR" sz="1800">
                <a:solidFill>
                  <a:schemeClr val="bg2"/>
                </a:solidFill>
                <a:latin typeface="ＭＳ Ｐゴシック" pitchFamily="34" charset="-128"/>
              </a:rPr>
              <a:t>③ </a:t>
            </a:r>
            <a:r>
              <a:rPr lang="ko-KR" altLang="en-US" sz="1800">
                <a:solidFill>
                  <a:schemeClr val="bg2"/>
                </a:solidFill>
                <a:latin typeface="ＭＳ Ｐゴシック" pitchFamily="34" charset="-128"/>
              </a:rPr>
              <a:t>百二十名代表</a:t>
            </a:r>
          </a:p>
          <a:p>
            <a:pPr latinLnBrk="0">
              <a:lnSpc>
                <a:spcPct val="150000"/>
              </a:lnSpc>
            </a:pPr>
            <a:r>
              <a:rPr lang="ja-JP" altLang="en-US" sz="2000">
                <a:solidFill>
                  <a:schemeClr val="bg2"/>
                </a:solidFill>
                <a:latin typeface="ＭＳ Ｐゴシック" pitchFamily="34" charset="-128"/>
              </a:rPr>
              <a:t>（３）イエス様の</a:t>
            </a:r>
            <a:r>
              <a:rPr lang="ko-KR" altLang="en-US" sz="2000">
                <a:solidFill>
                  <a:schemeClr val="bg2"/>
                </a:solidFill>
                <a:latin typeface="ＭＳ Ｐゴシック" pitchFamily="34" charset="-128"/>
              </a:rPr>
              <a:t>祈祷</a:t>
            </a:r>
          </a:p>
          <a:p>
            <a:pPr lvl="1" latinLnBrk="0">
              <a:lnSpc>
                <a:spcPct val="90000"/>
              </a:lnSpc>
            </a:pPr>
            <a:r>
              <a:rPr lang="ja-JP" altLang="en-US" sz="1800">
                <a:solidFill>
                  <a:schemeClr val="bg2"/>
                </a:solidFill>
                <a:latin typeface="ＭＳ Ｐ明朝" pitchFamily="18" charset="-128"/>
                <a:ea typeface="ＭＳ Ｐ明朝" pitchFamily="18" charset="-128"/>
              </a:rPr>
              <a:t>私たち五大教団は、上には天のお父様に侍り、横的な真の父母様に侍り、</a:t>
            </a:r>
          </a:p>
          <a:p>
            <a:pPr lvl="1" latinLnBrk="0">
              <a:lnSpc>
                <a:spcPct val="90000"/>
              </a:lnSpc>
            </a:pPr>
            <a:r>
              <a:rPr lang="ja-JP" altLang="en-US" sz="1800">
                <a:solidFill>
                  <a:schemeClr val="bg2"/>
                </a:solidFill>
                <a:latin typeface="ＭＳ Ｐ明朝" pitchFamily="18" charset="-128"/>
                <a:ea typeface="ＭＳ Ｐ明朝" pitchFamily="18" charset="-128"/>
              </a:rPr>
              <a:t>誤った歴史の全てのものを正すために、絶対順従の道を行くことを誓い宣布</a:t>
            </a:r>
            <a:endParaRPr lang="ko-KR" altLang="en-US" sz="1800">
              <a:solidFill>
                <a:schemeClr val="bg2"/>
              </a:solidFill>
              <a:latin typeface="ＭＳ Ｐ明朝" pitchFamily="18" charset="-128"/>
            </a:endParaRPr>
          </a:p>
          <a:p>
            <a:pPr lvl="1" latinLnBrk="0">
              <a:lnSpc>
                <a:spcPct val="90000"/>
              </a:lnSpc>
            </a:pPr>
            <a:r>
              <a:rPr lang="ja-JP" altLang="en-US" sz="1800">
                <a:solidFill>
                  <a:schemeClr val="bg2"/>
                </a:solidFill>
                <a:latin typeface="ＭＳ Ｐ明朝" pitchFamily="18" charset="-128"/>
                <a:ea typeface="ＭＳ Ｐ明朝" pitchFamily="18" charset="-128"/>
              </a:rPr>
              <a:t>いたします。祝福家庭イエスの名によって報告しお捧げいたします</a:t>
            </a:r>
            <a:r>
              <a:rPr lang="ko-KR" altLang="en-US" sz="1800">
                <a:solidFill>
                  <a:schemeClr val="bg2"/>
                </a:solidFill>
                <a:latin typeface="ＭＳ Ｐ明朝" pitchFamily="18" charset="-128"/>
              </a:rPr>
              <a:t>。</a:t>
            </a:r>
          </a:p>
          <a:p>
            <a:pPr lvl="1" latinLnBrk="0">
              <a:lnSpc>
                <a:spcPct val="90000"/>
              </a:lnSpc>
            </a:pPr>
            <a:r>
              <a:rPr lang="ja-JP" altLang="en-US" sz="1800">
                <a:solidFill>
                  <a:schemeClr val="bg2"/>
                </a:solidFill>
                <a:latin typeface="ＭＳ Ｐ明朝" pitchFamily="18" charset="-128"/>
                <a:ea typeface="ＭＳ Ｐ明朝" pitchFamily="18" charset="-128"/>
              </a:rPr>
              <a:t>アーメン、アーメン、アーメン</a:t>
            </a:r>
            <a:endParaRPr lang="ko-KR" altLang="en-US" sz="1800">
              <a:solidFill>
                <a:schemeClr val="bg2"/>
              </a:solidFill>
              <a:latin typeface="ＭＳ Ｐ明朝" pitchFamily="18" charset="-128"/>
            </a:endParaRPr>
          </a:p>
        </p:txBody>
      </p:sp>
    </p:spTree>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ChangeArrowheads="1"/>
          </p:cNvSpPr>
          <p:nvPr/>
        </p:nvSpPr>
        <p:spPr bwMode="auto">
          <a:xfrm>
            <a:off x="395288" y="620713"/>
            <a:ext cx="8534400" cy="4595812"/>
          </a:xfrm>
          <a:prstGeom prst="rect">
            <a:avLst/>
          </a:prstGeom>
          <a:noFill/>
          <a:ln w="9525">
            <a:noFill/>
            <a:miter lim="800000"/>
            <a:headEnd/>
            <a:tailEnd/>
          </a:ln>
        </p:spPr>
        <p:txBody>
          <a:bodyPr>
            <a:spAutoFit/>
          </a:bodyPr>
          <a:lstStyle/>
          <a:p>
            <a:pPr latinLnBrk="0">
              <a:spcBef>
                <a:spcPct val="50000"/>
              </a:spcBef>
            </a:pPr>
            <a:r>
              <a:rPr lang="ja-JP" altLang="en-US" sz="2200">
                <a:solidFill>
                  <a:schemeClr val="bg2"/>
                </a:solidFill>
                <a:latin typeface="ＭＳ Ｐゴシック" pitchFamily="34" charset="-128"/>
              </a:rPr>
              <a:t>（４） </a:t>
            </a:r>
            <a:r>
              <a:rPr lang="ko-KR" altLang="en-US" sz="2200">
                <a:solidFill>
                  <a:schemeClr val="bg2"/>
                </a:solidFill>
                <a:latin typeface="ＭＳ Ｐゴシック" pitchFamily="34" charset="-128"/>
              </a:rPr>
              <a:t>決意</a:t>
            </a:r>
            <a:r>
              <a:rPr lang="ja-JP" altLang="en-US" sz="2200">
                <a:solidFill>
                  <a:schemeClr val="bg2"/>
                </a:solidFill>
                <a:latin typeface="ＭＳ Ｐゴシック" pitchFamily="34" charset="-128"/>
              </a:rPr>
              <a:t>文</a:t>
            </a:r>
            <a:endParaRPr lang="ko-KR" altLang="en-US" sz="2200">
              <a:solidFill>
                <a:schemeClr val="bg2"/>
              </a:solidFill>
              <a:latin typeface="ＭＳ Ｐゴシック" pitchFamily="34" charset="-128"/>
            </a:endParaRPr>
          </a:p>
          <a:p>
            <a:pPr lvl="1" latinLnBrk="0">
              <a:spcBef>
                <a:spcPts val="1800"/>
              </a:spcBef>
            </a:pPr>
            <a:r>
              <a:rPr lang="ja-JP" altLang="en-US" sz="2000">
                <a:solidFill>
                  <a:schemeClr val="bg2"/>
                </a:solidFill>
                <a:latin typeface="ＭＳ Ｐゴシック" pitchFamily="34" charset="-128"/>
              </a:rPr>
              <a:t>１） 神様が</a:t>
            </a:r>
            <a:r>
              <a:rPr lang="ko-KR" altLang="en-US" sz="2000">
                <a:solidFill>
                  <a:schemeClr val="bg2"/>
                </a:solidFill>
                <a:latin typeface="ＭＳ Ｐゴシック" pitchFamily="34" charset="-128"/>
              </a:rPr>
              <a:t>人類</a:t>
            </a:r>
            <a:r>
              <a:rPr lang="ja-JP" altLang="en-US" sz="2000">
                <a:solidFill>
                  <a:schemeClr val="bg2"/>
                </a:solidFill>
                <a:latin typeface="ＭＳ Ｐゴシック" pitchFamily="34" charset="-128"/>
              </a:rPr>
              <a:t>の</a:t>
            </a:r>
            <a:r>
              <a:rPr lang="ko-KR" altLang="en-US" sz="2000">
                <a:solidFill>
                  <a:schemeClr val="bg2"/>
                </a:solidFill>
                <a:latin typeface="ＭＳ Ｐゴシック" pitchFamily="34" charset="-128"/>
              </a:rPr>
              <a:t>父母</a:t>
            </a:r>
            <a:r>
              <a:rPr lang="ja-JP" altLang="en-US" sz="2000">
                <a:solidFill>
                  <a:schemeClr val="bg2"/>
                </a:solidFill>
                <a:latin typeface="ＭＳ Ｐゴシック" pitchFamily="34" charset="-128"/>
              </a:rPr>
              <a:t>であられることを</a:t>
            </a:r>
            <a:r>
              <a:rPr lang="ko-KR" altLang="en-US" sz="2000">
                <a:solidFill>
                  <a:schemeClr val="bg2"/>
                </a:solidFill>
                <a:latin typeface="ＭＳ Ｐゴシック" pitchFamily="34" charset="-128"/>
              </a:rPr>
              <a:t>決意</a:t>
            </a:r>
            <a:r>
              <a:rPr lang="ja-JP" altLang="en-US" sz="2000">
                <a:solidFill>
                  <a:schemeClr val="bg2"/>
                </a:solidFill>
                <a:latin typeface="ＭＳ Ｐゴシック" pitchFamily="34" charset="-128"/>
              </a:rPr>
              <a:t>し宣布します。</a:t>
            </a:r>
            <a:endParaRPr lang="ko-KR" altLang="en-US" sz="2000">
              <a:solidFill>
                <a:schemeClr val="bg2"/>
              </a:solidFill>
              <a:latin typeface="ＭＳ Ｐゴシック" pitchFamily="34" charset="-128"/>
            </a:endParaRPr>
          </a:p>
          <a:p>
            <a:pPr lvl="1" latinLnBrk="0">
              <a:lnSpc>
                <a:spcPct val="150000"/>
              </a:lnSpc>
            </a:pPr>
            <a:r>
              <a:rPr lang="ja-JP" altLang="en-US" sz="2000">
                <a:solidFill>
                  <a:schemeClr val="bg2"/>
                </a:solidFill>
                <a:latin typeface="ＭＳ Ｐゴシック" pitchFamily="34" charset="-128"/>
              </a:rPr>
              <a:t>２） </a:t>
            </a:r>
            <a:r>
              <a:rPr lang="ko-KR" altLang="en-US" sz="2000">
                <a:solidFill>
                  <a:schemeClr val="bg2"/>
                </a:solidFill>
                <a:latin typeface="ＭＳ Ｐゴシック" pitchFamily="34" charset="-128"/>
              </a:rPr>
              <a:t>文鮮明先生</a:t>
            </a:r>
            <a:r>
              <a:rPr lang="ja-JP" altLang="en-US" sz="2000">
                <a:solidFill>
                  <a:schemeClr val="bg2"/>
                </a:solidFill>
                <a:latin typeface="ＭＳ Ｐゴシック" pitchFamily="34" charset="-128"/>
              </a:rPr>
              <a:t>は</a:t>
            </a:r>
            <a:r>
              <a:rPr lang="ko-KR" altLang="en-US" sz="2000">
                <a:solidFill>
                  <a:schemeClr val="bg2"/>
                </a:solidFill>
                <a:latin typeface="ＭＳ Ｐゴシック" pitchFamily="34" charset="-128"/>
              </a:rPr>
              <a:t>人類</a:t>
            </a:r>
            <a:r>
              <a:rPr lang="ja-JP" altLang="en-US" sz="2000">
                <a:solidFill>
                  <a:schemeClr val="bg2"/>
                </a:solidFill>
                <a:latin typeface="ＭＳ Ｐゴシック" pitchFamily="34" charset="-128"/>
              </a:rPr>
              <a:t>の救世主、メシヤ、再臨主、</a:t>
            </a:r>
            <a:endParaRPr lang="en-US" altLang="ja-JP" sz="2000">
              <a:solidFill>
                <a:schemeClr val="bg2"/>
              </a:solidFill>
              <a:latin typeface="ＭＳ Ｐゴシック" pitchFamily="34" charset="-128"/>
            </a:endParaRPr>
          </a:p>
          <a:p>
            <a:pPr lvl="1" latinLnBrk="0">
              <a:lnSpc>
                <a:spcPct val="114000"/>
              </a:lnSpc>
            </a:pPr>
            <a:r>
              <a:rPr lang="ja-JP" altLang="en-US" sz="2000">
                <a:solidFill>
                  <a:schemeClr val="bg2"/>
                </a:solidFill>
                <a:latin typeface="ＭＳ Ｐゴシック" pitchFamily="34" charset="-128"/>
              </a:rPr>
              <a:t>     真の</a:t>
            </a:r>
            <a:r>
              <a:rPr lang="ko-KR" altLang="en-US" sz="2000">
                <a:solidFill>
                  <a:schemeClr val="bg2"/>
                </a:solidFill>
                <a:latin typeface="ＭＳ Ｐゴシック" pitchFamily="34" charset="-128"/>
              </a:rPr>
              <a:t>父母</a:t>
            </a:r>
            <a:r>
              <a:rPr lang="ja-JP" altLang="en-US" sz="2000">
                <a:solidFill>
                  <a:schemeClr val="bg2"/>
                </a:solidFill>
                <a:latin typeface="ＭＳ Ｐゴシック" pitchFamily="34" charset="-128"/>
              </a:rPr>
              <a:t>であられることを</a:t>
            </a:r>
            <a:r>
              <a:rPr lang="ko-KR" altLang="en-US" sz="2000">
                <a:solidFill>
                  <a:schemeClr val="bg2"/>
                </a:solidFill>
                <a:latin typeface="ＭＳ Ｐゴシック" pitchFamily="34" charset="-128"/>
              </a:rPr>
              <a:t> 決意</a:t>
            </a:r>
            <a:r>
              <a:rPr lang="ja-JP" altLang="en-US" sz="2000">
                <a:solidFill>
                  <a:schemeClr val="bg2"/>
                </a:solidFill>
                <a:latin typeface="ＭＳ Ｐゴシック" pitchFamily="34" charset="-128"/>
              </a:rPr>
              <a:t>し</a:t>
            </a:r>
            <a:r>
              <a:rPr lang="ko-KR" altLang="en-US" sz="2000">
                <a:solidFill>
                  <a:schemeClr val="bg2"/>
                </a:solidFill>
                <a:latin typeface="ＭＳ Ｐゴシック" pitchFamily="34" charset="-128"/>
              </a:rPr>
              <a:t> 宣布</a:t>
            </a:r>
            <a:r>
              <a:rPr lang="ja-JP" altLang="en-US" sz="2000">
                <a:solidFill>
                  <a:schemeClr val="bg2"/>
                </a:solidFill>
                <a:latin typeface="ＭＳ Ｐゴシック" pitchFamily="34" charset="-128"/>
              </a:rPr>
              <a:t>します。</a:t>
            </a:r>
            <a:endParaRPr lang="ko-KR" altLang="en-US" sz="2000">
              <a:solidFill>
                <a:schemeClr val="bg2"/>
              </a:solidFill>
              <a:latin typeface="ＭＳ Ｐゴシック" pitchFamily="34" charset="-128"/>
            </a:endParaRPr>
          </a:p>
          <a:p>
            <a:pPr lvl="1" latinLnBrk="0">
              <a:lnSpc>
                <a:spcPct val="150000"/>
              </a:lnSpc>
            </a:pPr>
            <a:r>
              <a:rPr lang="ja-JP" altLang="en-US" sz="2000">
                <a:solidFill>
                  <a:schemeClr val="bg2"/>
                </a:solidFill>
                <a:latin typeface="ＭＳ Ｐゴシック" pitchFamily="34" charset="-128"/>
              </a:rPr>
              <a:t>３） </a:t>
            </a:r>
            <a:r>
              <a:rPr lang="ko-KR" altLang="en-US" sz="2000">
                <a:solidFill>
                  <a:schemeClr val="bg2"/>
                </a:solidFill>
                <a:latin typeface="ＭＳ Ｐゴシック" pitchFamily="34" charset="-128"/>
              </a:rPr>
              <a:t>統一原理</a:t>
            </a:r>
            <a:r>
              <a:rPr lang="ja-JP" altLang="en-US" sz="2000">
                <a:solidFill>
                  <a:schemeClr val="bg2"/>
                </a:solidFill>
                <a:latin typeface="ＭＳ Ｐゴシック" pitchFamily="34" charset="-128"/>
              </a:rPr>
              <a:t>は</a:t>
            </a:r>
            <a:r>
              <a:rPr lang="ko-KR" altLang="en-US" sz="2000">
                <a:solidFill>
                  <a:schemeClr val="bg2"/>
                </a:solidFill>
                <a:latin typeface="ＭＳ Ｐゴシック" pitchFamily="34" charset="-128"/>
              </a:rPr>
              <a:t>人類救援</a:t>
            </a:r>
            <a:r>
              <a:rPr lang="ja-JP" altLang="en-US" sz="2000">
                <a:solidFill>
                  <a:schemeClr val="bg2"/>
                </a:solidFill>
                <a:latin typeface="ＭＳ Ｐゴシック" pitchFamily="34" charset="-128"/>
              </a:rPr>
              <a:t>のための</a:t>
            </a:r>
            <a:r>
              <a:rPr lang="ko-KR" altLang="en-US" sz="2000">
                <a:solidFill>
                  <a:schemeClr val="bg2"/>
                </a:solidFill>
                <a:latin typeface="ＭＳ Ｐゴシック" pitchFamily="34" charset="-128"/>
              </a:rPr>
              <a:t>平和</a:t>
            </a:r>
            <a:r>
              <a:rPr lang="ja-JP" altLang="en-US" sz="2000">
                <a:solidFill>
                  <a:schemeClr val="bg2"/>
                </a:solidFill>
                <a:latin typeface="ＭＳ Ｐゴシック" pitchFamily="34" charset="-128"/>
              </a:rPr>
              <a:t>のメッセージであり、　　   </a:t>
            </a:r>
            <a:endParaRPr lang="en-US" altLang="ja-JP" sz="2000">
              <a:solidFill>
                <a:schemeClr val="bg2"/>
              </a:solidFill>
              <a:latin typeface="ＭＳ Ｐゴシック" pitchFamily="34" charset="-128"/>
            </a:endParaRPr>
          </a:p>
          <a:p>
            <a:pPr lvl="1" latinLnBrk="0">
              <a:lnSpc>
                <a:spcPct val="114000"/>
              </a:lnSpc>
            </a:pPr>
            <a:r>
              <a:rPr lang="ja-JP" altLang="en-US" sz="2000">
                <a:solidFill>
                  <a:schemeClr val="bg2"/>
                </a:solidFill>
                <a:latin typeface="ＭＳ Ｐゴシック" pitchFamily="34" charset="-128"/>
              </a:rPr>
              <a:t>     成約時代の福音書であることを</a:t>
            </a:r>
            <a:r>
              <a:rPr lang="ko-KR" altLang="en-US" sz="2000">
                <a:solidFill>
                  <a:schemeClr val="bg2"/>
                </a:solidFill>
                <a:latin typeface="ＭＳ Ｐゴシック" pitchFamily="34" charset="-128"/>
              </a:rPr>
              <a:t>宣布</a:t>
            </a:r>
            <a:r>
              <a:rPr lang="ja-JP" altLang="en-US" sz="2000">
                <a:solidFill>
                  <a:schemeClr val="bg2"/>
                </a:solidFill>
                <a:latin typeface="ＭＳ Ｐゴシック" pitchFamily="34" charset="-128"/>
              </a:rPr>
              <a:t>します。</a:t>
            </a:r>
            <a:endParaRPr lang="ko-KR" altLang="en-US" sz="2000">
              <a:solidFill>
                <a:schemeClr val="bg2"/>
              </a:solidFill>
              <a:latin typeface="ＭＳ Ｐゴシック" pitchFamily="34" charset="-128"/>
            </a:endParaRPr>
          </a:p>
          <a:p>
            <a:pPr lvl="1" latinLnBrk="0">
              <a:lnSpc>
                <a:spcPct val="150000"/>
              </a:lnSpc>
            </a:pPr>
            <a:r>
              <a:rPr lang="ja-JP" altLang="en-US" sz="2000">
                <a:solidFill>
                  <a:schemeClr val="bg2"/>
                </a:solidFill>
                <a:latin typeface="ＭＳ Ｐゴシック" pitchFamily="34" charset="-128"/>
              </a:rPr>
              <a:t>４） </a:t>
            </a:r>
            <a:r>
              <a:rPr lang="ko-KR" altLang="en-US" sz="2000">
                <a:solidFill>
                  <a:schemeClr val="bg2"/>
                </a:solidFill>
                <a:latin typeface="ＭＳ Ｐゴシック" pitchFamily="34" charset="-128"/>
              </a:rPr>
              <a:t>天宙平和統一</a:t>
            </a:r>
            <a:r>
              <a:rPr lang="ja-JP" altLang="en-US" sz="2000">
                <a:solidFill>
                  <a:schemeClr val="bg2"/>
                </a:solidFill>
                <a:latin typeface="ＭＳ Ｐゴシック" pitchFamily="34" charset="-128"/>
              </a:rPr>
              <a:t>は真の愛を中心として</a:t>
            </a:r>
            <a:r>
              <a:rPr lang="ko-KR" altLang="en-US" sz="2000">
                <a:solidFill>
                  <a:schemeClr val="bg2"/>
                </a:solidFill>
                <a:latin typeface="ＭＳ Ｐゴシック" pitchFamily="34" charset="-128"/>
              </a:rPr>
              <a:t>超宗教</a:t>
            </a:r>
            <a:r>
              <a:rPr lang="ja-JP" altLang="en-US" sz="2000">
                <a:solidFill>
                  <a:schemeClr val="bg2"/>
                </a:solidFill>
                <a:latin typeface="ＭＳ Ｐゴシック" pitchFamily="34" charset="-128"/>
              </a:rPr>
              <a:t>、</a:t>
            </a:r>
            <a:r>
              <a:rPr lang="ko-KR" altLang="en-US" sz="2000">
                <a:solidFill>
                  <a:schemeClr val="bg2"/>
                </a:solidFill>
                <a:latin typeface="ＭＳ Ｐゴシック" pitchFamily="34" charset="-128"/>
              </a:rPr>
              <a:t>超国家</a:t>
            </a:r>
            <a:r>
              <a:rPr lang="ja-JP" altLang="en-US" sz="2000">
                <a:solidFill>
                  <a:schemeClr val="bg2"/>
                </a:solidFill>
                <a:latin typeface="ＭＳ Ｐゴシック" pitchFamily="34" charset="-128"/>
              </a:rPr>
              <a:t>、</a:t>
            </a:r>
            <a:endParaRPr lang="en-US" altLang="ja-JP" sz="2000">
              <a:solidFill>
                <a:schemeClr val="bg2"/>
              </a:solidFill>
              <a:latin typeface="ＭＳ Ｐゴシック" pitchFamily="34" charset="-128"/>
            </a:endParaRPr>
          </a:p>
          <a:p>
            <a:pPr lvl="1" latinLnBrk="0">
              <a:lnSpc>
                <a:spcPct val="114000"/>
              </a:lnSpc>
            </a:pPr>
            <a:r>
              <a:rPr lang="ja-JP" altLang="en-US" sz="2000">
                <a:solidFill>
                  <a:schemeClr val="bg2"/>
                </a:solidFill>
                <a:latin typeface="ＭＳ Ｐゴシック" pitchFamily="34" charset="-128"/>
              </a:rPr>
              <a:t>     </a:t>
            </a:r>
            <a:r>
              <a:rPr lang="ko-KR" altLang="en-US" sz="2000">
                <a:solidFill>
                  <a:schemeClr val="bg2"/>
                </a:solidFill>
                <a:latin typeface="ＭＳ Ｐゴシック" pitchFamily="34" charset="-128"/>
              </a:rPr>
              <a:t>超人種</a:t>
            </a:r>
            <a:r>
              <a:rPr lang="ja-JP" altLang="en-US" sz="2000">
                <a:solidFill>
                  <a:schemeClr val="bg2"/>
                </a:solidFill>
                <a:latin typeface="ＭＳ Ｐゴシック" pitchFamily="34" charset="-128"/>
              </a:rPr>
              <a:t>のために生きる</a:t>
            </a:r>
            <a:r>
              <a:rPr lang="ko-KR" altLang="en-US" sz="2000">
                <a:solidFill>
                  <a:schemeClr val="bg2"/>
                </a:solidFill>
                <a:latin typeface="ＭＳ Ｐゴシック" pitchFamily="34" charset="-128"/>
              </a:rPr>
              <a:t>生活</a:t>
            </a:r>
            <a:r>
              <a:rPr lang="ja-JP" altLang="en-US" sz="2000">
                <a:solidFill>
                  <a:schemeClr val="bg2"/>
                </a:solidFill>
                <a:latin typeface="ＭＳ Ｐゴシック" pitchFamily="34" charset="-128"/>
              </a:rPr>
              <a:t>を通して</a:t>
            </a:r>
            <a:r>
              <a:rPr lang="ko-KR" altLang="en-US" sz="2000">
                <a:solidFill>
                  <a:schemeClr val="bg2"/>
                </a:solidFill>
                <a:latin typeface="ＭＳ Ｐゴシック" pitchFamily="34" charset="-128"/>
              </a:rPr>
              <a:t>完成</a:t>
            </a:r>
            <a:r>
              <a:rPr lang="ja-JP" altLang="en-US" sz="2000">
                <a:solidFill>
                  <a:schemeClr val="bg2"/>
                </a:solidFill>
                <a:latin typeface="ＭＳ Ｐゴシック" pitchFamily="34" charset="-128"/>
              </a:rPr>
              <a:t>することを</a:t>
            </a:r>
            <a:r>
              <a:rPr lang="ko-KR" altLang="en-US" sz="2000">
                <a:solidFill>
                  <a:schemeClr val="bg2"/>
                </a:solidFill>
                <a:latin typeface="ＭＳ Ｐゴシック" pitchFamily="34" charset="-128"/>
              </a:rPr>
              <a:t>決意</a:t>
            </a:r>
            <a:r>
              <a:rPr lang="ja-JP" altLang="en-US" sz="2000">
                <a:solidFill>
                  <a:schemeClr val="bg2"/>
                </a:solidFill>
                <a:latin typeface="ＭＳ Ｐゴシック" pitchFamily="34" charset="-128"/>
              </a:rPr>
              <a:t>し</a:t>
            </a:r>
            <a:endParaRPr lang="en-US" altLang="ja-JP" sz="2000">
              <a:solidFill>
                <a:schemeClr val="bg2"/>
              </a:solidFill>
              <a:latin typeface="ＭＳ Ｐゴシック" pitchFamily="34" charset="-128"/>
            </a:endParaRPr>
          </a:p>
          <a:p>
            <a:pPr lvl="1" latinLnBrk="0">
              <a:lnSpc>
                <a:spcPct val="114000"/>
              </a:lnSpc>
            </a:pPr>
            <a:r>
              <a:rPr lang="en-US" altLang="ko-KR" sz="2000">
                <a:solidFill>
                  <a:schemeClr val="bg2"/>
                </a:solidFill>
                <a:latin typeface="ＭＳ Ｐゴシック" pitchFamily="34" charset="-128"/>
              </a:rPr>
              <a:t>     </a:t>
            </a:r>
            <a:r>
              <a:rPr lang="ko-KR" altLang="en-US" sz="2000">
                <a:solidFill>
                  <a:schemeClr val="bg2"/>
                </a:solidFill>
                <a:latin typeface="ＭＳ Ｐゴシック" pitchFamily="34" charset="-128"/>
              </a:rPr>
              <a:t>宣布</a:t>
            </a:r>
            <a:r>
              <a:rPr lang="ja-JP" altLang="en-US" sz="2000">
                <a:solidFill>
                  <a:schemeClr val="bg2"/>
                </a:solidFill>
                <a:latin typeface="ＭＳ Ｐゴシック" pitchFamily="34" charset="-128"/>
              </a:rPr>
              <a:t>します。</a:t>
            </a:r>
            <a:endParaRPr lang="ko-KR" altLang="en-US" sz="2000">
              <a:solidFill>
                <a:schemeClr val="bg2"/>
              </a:solidFill>
              <a:latin typeface="ＭＳ Ｐゴシック" pitchFamily="34" charset="-128"/>
            </a:endParaRPr>
          </a:p>
          <a:p>
            <a:pPr lvl="1" latinLnBrk="0">
              <a:lnSpc>
                <a:spcPct val="150000"/>
              </a:lnSpc>
            </a:pPr>
            <a:r>
              <a:rPr lang="ja-JP" altLang="en-US" sz="2000">
                <a:solidFill>
                  <a:schemeClr val="bg2"/>
                </a:solidFill>
                <a:latin typeface="ＭＳ Ｐゴシック" pitchFamily="34" charset="-128"/>
              </a:rPr>
              <a:t>５） 五大</a:t>
            </a:r>
            <a:r>
              <a:rPr lang="ko-KR" altLang="en-US" sz="2000">
                <a:solidFill>
                  <a:schemeClr val="bg2"/>
                </a:solidFill>
                <a:latin typeface="ＭＳ Ｐゴシック" pitchFamily="34" charset="-128"/>
              </a:rPr>
              <a:t>宗</a:t>
            </a:r>
            <a:r>
              <a:rPr lang="ja-JP" altLang="en-US" sz="2000">
                <a:solidFill>
                  <a:schemeClr val="bg2"/>
                </a:solidFill>
                <a:latin typeface="ＭＳ Ｐゴシック" pitchFamily="34" charset="-128"/>
              </a:rPr>
              <a:t>教の</a:t>
            </a:r>
            <a:r>
              <a:rPr lang="ko-KR" altLang="en-US" sz="2000">
                <a:solidFill>
                  <a:schemeClr val="bg2"/>
                </a:solidFill>
                <a:latin typeface="ＭＳ Ｐゴシック" pitchFamily="34" charset="-128"/>
              </a:rPr>
              <a:t>代表</a:t>
            </a:r>
            <a:r>
              <a:rPr lang="ja-JP" altLang="en-US" sz="2000">
                <a:solidFill>
                  <a:schemeClr val="bg2"/>
                </a:solidFill>
                <a:latin typeface="ＭＳ Ｐゴシック" pitchFamily="34" charset="-128"/>
              </a:rPr>
              <a:t>は真の</a:t>
            </a:r>
            <a:r>
              <a:rPr lang="ko-KR" altLang="en-US" sz="2000">
                <a:solidFill>
                  <a:schemeClr val="bg2"/>
                </a:solidFill>
                <a:latin typeface="ＭＳ Ｐゴシック" pitchFamily="34" charset="-128"/>
              </a:rPr>
              <a:t>父母</a:t>
            </a:r>
            <a:r>
              <a:rPr lang="ja-JP" altLang="en-US" sz="2000">
                <a:solidFill>
                  <a:schemeClr val="bg2"/>
                </a:solidFill>
                <a:latin typeface="ＭＳ Ｐゴシック" pitchFamily="34" charset="-128"/>
              </a:rPr>
              <a:t>に侍り、神の国と</a:t>
            </a:r>
            <a:r>
              <a:rPr lang="ko-KR" altLang="en-US" sz="2000">
                <a:solidFill>
                  <a:schemeClr val="bg2"/>
                </a:solidFill>
                <a:latin typeface="ＭＳ Ｐゴシック" pitchFamily="34" charset="-128"/>
              </a:rPr>
              <a:t>世界平和</a:t>
            </a:r>
            <a:r>
              <a:rPr lang="ja-JP" altLang="en-US" sz="2000">
                <a:solidFill>
                  <a:schemeClr val="bg2"/>
                </a:solidFill>
                <a:latin typeface="ＭＳ Ｐゴシック" pitchFamily="34" charset="-128"/>
              </a:rPr>
              <a:t>の</a:t>
            </a:r>
            <a:endParaRPr lang="en-US" altLang="ja-JP" sz="2000">
              <a:solidFill>
                <a:schemeClr val="bg2"/>
              </a:solidFill>
              <a:latin typeface="ＭＳ Ｐゴシック" pitchFamily="34" charset="-128"/>
            </a:endParaRPr>
          </a:p>
          <a:p>
            <a:pPr lvl="1" latinLnBrk="0">
              <a:lnSpc>
                <a:spcPct val="114000"/>
              </a:lnSpc>
            </a:pPr>
            <a:r>
              <a:rPr lang="ja-JP" altLang="en-US" sz="2000">
                <a:solidFill>
                  <a:schemeClr val="bg2"/>
                </a:solidFill>
                <a:latin typeface="ＭＳ Ｐゴシック" pitchFamily="34" charset="-128"/>
              </a:rPr>
              <a:t>     ため和合</a:t>
            </a:r>
            <a:r>
              <a:rPr lang="ko-KR" altLang="en-US" sz="2000">
                <a:solidFill>
                  <a:schemeClr val="bg2"/>
                </a:solidFill>
                <a:latin typeface="ＭＳ Ｐゴシック" pitchFamily="34" charset="-128"/>
              </a:rPr>
              <a:t>統一</a:t>
            </a:r>
            <a:r>
              <a:rPr lang="ja-JP" altLang="en-US" sz="2000">
                <a:solidFill>
                  <a:schemeClr val="bg2"/>
                </a:solidFill>
                <a:latin typeface="ＭＳ Ｐゴシック" pitchFamily="34" charset="-128"/>
              </a:rPr>
              <a:t>に精進することを</a:t>
            </a:r>
            <a:r>
              <a:rPr lang="ko-KR" altLang="en-US" sz="2000">
                <a:solidFill>
                  <a:schemeClr val="bg2"/>
                </a:solidFill>
                <a:latin typeface="ＭＳ Ｐゴシック" pitchFamily="34" charset="-128"/>
              </a:rPr>
              <a:t>決意</a:t>
            </a:r>
            <a:r>
              <a:rPr lang="ja-JP" altLang="en-US" sz="2000">
                <a:solidFill>
                  <a:schemeClr val="bg2"/>
                </a:solidFill>
                <a:latin typeface="ＭＳ Ｐゴシック" pitchFamily="34" charset="-128"/>
              </a:rPr>
              <a:t>し</a:t>
            </a:r>
            <a:r>
              <a:rPr lang="ko-KR" altLang="en-US" sz="2000">
                <a:solidFill>
                  <a:schemeClr val="bg2"/>
                </a:solidFill>
                <a:latin typeface="ＭＳ Ｐゴシック" pitchFamily="34" charset="-128"/>
              </a:rPr>
              <a:t>宣布</a:t>
            </a:r>
            <a:r>
              <a:rPr lang="ja-JP" altLang="en-US" sz="2000">
                <a:solidFill>
                  <a:schemeClr val="bg2"/>
                </a:solidFill>
                <a:latin typeface="ＭＳ Ｐゴシック" pitchFamily="34" charset="-128"/>
              </a:rPr>
              <a:t>します</a:t>
            </a:r>
            <a:r>
              <a:rPr lang="ja-JP" altLang="en-US" sz="2400">
                <a:solidFill>
                  <a:schemeClr val="bg2"/>
                </a:solidFill>
                <a:latin typeface="ＭＳ Ｐゴシック" pitchFamily="34" charset="-128"/>
              </a:rPr>
              <a:t>。</a:t>
            </a:r>
            <a:endParaRPr lang="ko-KR" altLang="en-US" sz="24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3" name="Picture 3" descr="1"/>
          <p:cNvPicPr>
            <a:picLocks noChangeAspect="1" noChangeArrowheads="1"/>
          </p:cNvPicPr>
          <p:nvPr/>
        </p:nvPicPr>
        <p:blipFill>
          <a:blip r:embed="rId2"/>
          <a:srcRect/>
          <a:stretch>
            <a:fillRect/>
          </a:stretch>
        </p:blipFill>
        <p:spPr bwMode="auto">
          <a:xfrm>
            <a:off x="0" y="0"/>
            <a:ext cx="9525" cy="9525"/>
          </a:xfrm>
          <a:prstGeom prst="rect">
            <a:avLst/>
          </a:prstGeom>
          <a:noFill/>
          <a:ln w="9525">
            <a:noFill/>
            <a:miter lim="800000"/>
            <a:headEnd/>
            <a:tailEnd/>
          </a:ln>
        </p:spPr>
      </p:pic>
      <p:pic>
        <p:nvPicPr>
          <p:cNvPr id="392194" name="Picture 2" descr="http://visit.geocities.jp/visit.gif?&amp;r=http%3A//www.google.co.jp/search%3Fhl%3Dja%26q%3D%25E7%25A7%2581%25E3%2581%25AF%25E4%25B8%2587%25E8%25BB%258D%25E3%2581%25AE%25E4%25B8%25BB%26lr%3D&amp;b=Microsoft%20Internet%20Explorer%204.0%20%28compatible%3B%20MSIE%207.0%3B%20Windows%20NT%205.1%3B%20Mozilla/4.0%20%28compatible%3B%20MSIE%206.0%3B%20Windows%20NT%205.1%3B%20SV1%29%20%3B%20.NET%20CLR%202.0.50727%29&amp;s=1680x1050&amp;o=Win32&amp;c=32&amp;j=true&amp;v=1.2"/>
          <p:cNvPicPr>
            <a:picLocks noChangeAspect="1" noChangeArrowheads="1"/>
          </p:cNvPicPr>
          <p:nvPr/>
        </p:nvPicPr>
        <p:blipFill>
          <a:blip r:embed="rId3"/>
          <a:srcRect/>
          <a:stretch>
            <a:fillRect/>
          </a:stretch>
        </p:blipFill>
        <p:spPr bwMode="auto">
          <a:xfrm>
            <a:off x="-63500" y="0"/>
            <a:ext cx="9525" cy="9525"/>
          </a:xfrm>
          <a:prstGeom prst="rect">
            <a:avLst/>
          </a:prstGeom>
          <a:noFill/>
          <a:ln w="9525">
            <a:noFill/>
            <a:miter lim="800000"/>
            <a:headEnd/>
            <a:tailEnd/>
          </a:ln>
        </p:spPr>
      </p:pic>
      <p:sp>
        <p:nvSpPr>
          <p:cNvPr id="392195" name="正方形/長方形 4"/>
          <p:cNvSpPr>
            <a:spLocks noChangeArrowheads="1"/>
          </p:cNvSpPr>
          <p:nvPr/>
        </p:nvSpPr>
        <p:spPr bwMode="auto">
          <a:xfrm>
            <a:off x="928688" y="285750"/>
            <a:ext cx="7604125" cy="6318250"/>
          </a:xfrm>
          <a:prstGeom prst="rect">
            <a:avLst/>
          </a:prstGeom>
          <a:noFill/>
          <a:ln w="9525">
            <a:noFill/>
            <a:miter lim="800000"/>
            <a:headEnd/>
            <a:tailEnd/>
          </a:ln>
        </p:spPr>
        <p:txBody>
          <a:bodyPr>
            <a:spAutoFit/>
          </a:bodyPr>
          <a:lstStyle/>
          <a:p>
            <a:pPr algn="ctr" latinLnBrk="0"/>
            <a:r>
              <a:rPr lang="ja-JP" altLang="en-US" sz="1800">
                <a:solidFill>
                  <a:schemeClr val="bg2"/>
                </a:solidFill>
                <a:latin typeface="A-OTF カクミン Pro R"/>
                <a:ea typeface="A-OTF カクミン Pro R"/>
                <a:cs typeface="A-OTF カクミン Pro R"/>
              </a:rPr>
              <a:t>「愛する真の父母へ」</a:t>
            </a:r>
          </a:p>
          <a:p>
            <a:pPr latinLnBrk="0"/>
            <a:endParaRPr lang="ja-JP" altLang="en-US" sz="8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私は万軍の主である。私は万軍の主である。私は万軍の主である。</a:t>
            </a:r>
          </a:p>
          <a:p>
            <a:pPr latinLnBrk="0">
              <a:lnSpc>
                <a:spcPct val="114000"/>
              </a:lnSpc>
            </a:pPr>
            <a:r>
              <a:rPr lang="ja-JP" altLang="en-US" sz="1400">
                <a:solidFill>
                  <a:schemeClr val="bg2"/>
                </a:solidFill>
                <a:latin typeface="A-OTF カクミン Pro R"/>
                <a:ea typeface="A-OTF カクミン Pro R"/>
                <a:cs typeface="A-OTF カクミン Pro R"/>
              </a:rPr>
              <a:t>私の愛する息子よ。私の愛する息子よ。私の愛する息子よ！</a:t>
            </a:r>
          </a:p>
          <a:p>
            <a:pPr latinLnBrk="0">
              <a:lnSpc>
                <a:spcPct val="114000"/>
              </a:lnSpc>
            </a:pPr>
            <a:r>
              <a:rPr lang="ja-JP" altLang="en-US" sz="1400">
                <a:solidFill>
                  <a:schemeClr val="bg2"/>
                </a:solidFill>
                <a:latin typeface="A-OTF カクミン Pro R"/>
                <a:ea typeface="A-OTF カクミン Pro R"/>
                <a:cs typeface="A-OTF カクミン Pro R"/>
              </a:rPr>
              <a:t>私、万軍の主は、真の父母を愛している。</a:t>
            </a:r>
          </a:p>
          <a:p>
            <a:pPr latinLnBrk="0">
              <a:lnSpc>
                <a:spcPct val="114000"/>
              </a:lnSpc>
            </a:pPr>
            <a:r>
              <a:rPr lang="ja-JP" altLang="en-US" sz="1400">
                <a:solidFill>
                  <a:schemeClr val="bg2"/>
                </a:solidFill>
                <a:latin typeface="A-OTF カクミン Pro R"/>
                <a:ea typeface="A-OTF カクミン Pro R"/>
                <a:cs typeface="A-OTF カクミン Pro R"/>
              </a:rPr>
              <a:t>この上なく愛している。この上なく大切にしている。</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何をもって感謝と慰労の言葉を息子に伝えることができようか。</a:t>
            </a:r>
          </a:p>
          <a:p>
            <a:pPr latinLnBrk="0">
              <a:lnSpc>
                <a:spcPct val="114000"/>
              </a:lnSpc>
            </a:pPr>
            <a:r>
              <a:rPr lang="ja-JP" altLang="en-US" sz="1400">
                <a:solidFill>
                  <a:schemeClr val="bg2"/>
                </a:solidFill>
                <a:latin typeface="A-OTF カクミン Pro R"/>
                <a:ea typeface="A-OTF カクミン Pro R"/>
                <a:cs typeface="A-OTF カクミン Pro R"/>
              </a:rPr>
              <a:t>愛しているという言葉よりも、もっとよい言葉があれば、その言葉を借りたいが</a:t>
            </a:r>
          </a:p>
          <a:p>
            <a:pPr latinLnBrk="0">
              <a:lnSpc>
                <a:spcPct val="114000"/>
              </a:lnSpc>
            </a:pPr>
            <a:r>
              <a:rPr lang="ja-JP" altLang="en-US" sz="1400">
                <a:solidFill>
                  <a:schemeClr val="bg2"/>
                </a:solidFill>
                <a:latin typeface="A-OTF カクミン Pro R"/>
                <a:ea typeface="A-OTF カクミン Pro R"/>
                <a:cs typeface="A-OTF カクミン Pro R"/>
              </a:rPr>
              <a:t>思い浮かばない。</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真の父母は、私の心の深いところに根付いているが、その愛は表現できない。</a:t>
            </a:r>
          </a:p>
          <a:p>
            <a:pPr latinLnBrk="0">
              <a:lnSpc>
                <a:spcPct val="114000"/>
              </a:lnSpc>
            </a:pPr>
            <a:r>
              <a:rPr lang="ja-JP" altLang="en-US" sz="1400">
                <a:solidFill>
                  <a:schemeClr val="bg2"/>
                </a:solidFill>
                <a:latin typeface="A-OTF カクミン Pro R"/>
                <a:ea typeface="A-OTF カクミン Pro R"/>
                <a:cs typeface="A-OTF カクミン Pro R"/>
              </a:rPr>
              <a:t>真の父母は、すべてのことに勝利し、すべてのことを軌道に乗せたがゆえに、</a:t>
            </a:r>
          </a:p>
          <a:p>
            <a:pPr latinLnBrk="0">
              <a:lnSpc>
                <a:spcPct val="114000"/>
              </a:lnSpc>
            </a:pPr>
            <a:r>
              <a:rPr lang="ja-JP" altLang="en-US" sz="1400">
                <a:solidFill>
                  <a:schemeClr val="bg2"/>
                </a:solidFill>
                <a:latin typeface="A-OTF カクミン Pro R"/>
                <a:ea typeface="A-OTF カクミン Pro R"/>
                <a:cs typeface="A-OTF カクミン Pro R"/>
              </a:rPr>
              <a:t>人類の救世主であり、メシヤであり、その立場がまさしく王の立場ではないだろうか。</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キリスト教とその他の教団が決意文を採択し、真の父母に侍っていくことを</a:t>
            </a:r>
          </a:p>
          <a:p>
            <a:pPr latinLnBrk="0">
              <a:lnSpc>
                <a:spcPct val="114000"/>
              </a:lnSpc>
            </a:pPr>
            <a:r>
              <a:rPr lang="ja-JP" altLang="en-US" sz="1400">
                <a:solidFill>
                  <a:schemeClr val="bg2"/>
                </a:solidFill>
                <a:latin typeface="A-OTF カクミン Pro R"/>
                <a:ea typeface="A-OTF カクミン Pro R"/>
                <a:cs typeface="A-OTF カクミン Pro R"/>
              </a:rPr>
              <a:t>満場一致で決議して宣布したので、真の父母は、人類の真の父母の位置に就くのがふさわしく、</a:t>
            </a:r>
          </a:p>
          <a:p>
            <a:pPr latinLnBrk="0">
              <a:lnSpc>
                <a:spcPct val="114000"/>
              </a:lnSpc>
            </a:pPr>
            <a:r>
              <a:rPr lang="ja-JP" altLang="en-US" sz="1400">
                <a:solidFill>
                  <a:schemeClr val="bg2"/>
                </a:solidFill>
                <a:latin typeface="A-OTF カクミン Pro R"/>
                <a:ea typeface="A-OTF カクミン Pro R"/>
                <a:cs typeface="A-OTF カクミン Pro R"/>
              </a:rPr>
              <a:t>そのみ旨を成すことを万軍の主は望み、願うのである。</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もちろん、多くの世人たちは理解できないかもしれないが、</a:t>
            </a:r>
          </a:p>
          <a:p>
            <a:pPr latinLnBrk="0">
              <a:lnSpc>
                <a:spcPct val="114000"/>
              </a:lnSpc>
            </a:pPr>
            <a:r>
              <a:rPr lang="ja-JP" altLang="en-US" sz="1400">
                <a:solidFill>
                  <a:schemeClr val="bg2"/>
                </a:solidFill>
                <a:latin typeface="A-OTF カクミン Pro R"/>
                <a:ea typeface="A-OTF カクミン Pro R"/>
                <a:cs typeface="A-OTF カクミン Pro R"/>
              </a:rPr>
              <a:t>内的立場は立てなければならないがゆえに、</a:t>
            </a:r>
          </a:p>
          <a:p>
            <a:pPr latinLnBrk="0">
              <a:lnSpc>
                <a:spcPct val="114000"/>
              </a:lnSpc>
            </a:pPr>
            <a:r>
              <a:rPr lang="ja-JP" altLang="en-US" sz="1400">
                <a:solidFill>
                  <a:schemeClr val="bg2"/>
                </a:solidFill>
                <a:latin typeface="A-OTF カクミン Pro R"/>
                <a:ea typeface="A-OTF カクミン Pro R"/>
                <a:cs typeface="A-OTF カクミン Pro R"/>
              </a:rPr>
              <a:t>万軍の主は、愛する真の父母を王の位置に推戴する！</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そのあらゆる獄苦の立場、受難の立場を、万軍の主に代わってすべて払ってくれたので、</a:t>
            </a:r>
          </a:p>
          <a:p>
            <a:pPr latinLnBrk="0">
              <a:lnSpc>
                <a:spcPct val="114000"/>
              </a:lnSpc>
            </a:pPr>
            <a:r>
              <a:rPr lang="ja-JP" altLang="en-US" sz="1400">
                <a:solidFill>
                  <a:schemeClr val="bg2"/>
                </a:solidFill>
                <a:latin typeface="A-OTF カクミン Pro R"/>
                <a:ea typeface="A-OTF カクミン Pro R"/>
                <a:cs typeface="A-OTF カクミン Pro R"/>
              </a:rPr>
              <a:t>万軍の主の心情は、感謝と、感激と、興奮とありがたさを</a:t>
            </a:r>
          </a:p>
          <a:p>
            <a:pPr latinLnBrk="0">
              <a:lnSpc>
                <a:spcPct val="114000"/>
              </a:lnSpc>
            </a:pPr>
            <a:r>
              <a:rPr lang="ja-JP" altLang="en-US" sz="1400">
                <a:solidFill>
                  <a:schemeClr val="bg2"/>
                </a:solidFill>
                <a:latin typeface="A-OTF カクミン Pro R"/>
                <a:ea typeface="A-OTF カクミン Pro R"/>
                <a:cs typeface="A-OTF カクミン Pro R"/>
              </a:rPr>
              <a:t>今、真の父母にすべてのものを譲り渡したい。すべてのものを相続させたい！</a:t>
            </a:r>
            <a:r>
              <a:rPr lang="ja-JP" altLang="en-US" sz="1400">
                <a:solidFill>
                  <a:schemeClr val="bg2"/>
                </a:solidFill>
              </a:rPr>
              <a:t>　　　　　　　　</a:t>
            </a:r>
            <a:r>
              <a:rPr lang="ja-JP" altLang="en-US" sz="1400" b="0">
                <a:solidFill>
                  <a:schemeClr val="bg2"/>
                </a:solidFill>
              </a:rPr>
              <a:t>　</a:t>
            </a:r>
            <a:r>
              <a:rPr lang="ja-JP" altLang="en-US" sz="800" b="0">
                <a:solidFill>
                  <a:schemeClr val="bg2"/>
                </a:solidFill>
              </a:rPr>
              <a:t>　</a:t>
            </a:r>
          </a:p>
        </p:txBody>
      </p:sp>
    </p:spTree>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正方形/長方形 2"/>
          <p:cNvSpPr>
            <a:spLocks noChangeArrowheads="1"/>
          </p:cNvSpPr>
          <p:nvPr/>
        </p:nvSpPr>
        <p:spPr bwMode="auto">
          <a:xfrm>
            <a:off x="928688" y="709613"/>
            <a:ext cx="7286625" cy="5921375"/>
          </a:xfrm>
          <a:prstGeom prst="rect">
            <a:avLst/>
          </a:prstGeom>
          <a:noFill/>
          <a:ln w="9525">
            <a:noFill/>
            <a:miter lim="800000"/>
            <a:headEnd/>
            <a:tailEnd/>
          </a:ln>
        </p:spPr>
        <p:txBody>
          <a:bodyPr>
            <a:spAutoFit/>
          </a:bodyPr>
          <a:lstStyle/>
          <a:p>
            <a:pPr latinLnBrk="0">
              <a:lnSpc>
                <a:spcPct val="114000"/>
              </a:lnSpc>
            </a:pPr>
            <a:r>
              <a:rPr lang="ja-JP" altLang="en-US" sz="1400">
                <a:solidFill>
                  <a:schemeClr val="bg2"/>
                </a:solidFill>
                <a:latin typeface="A-OTF カクミン Pro R"/>
                <a:ea typeface="A-OTF カクミン Pro R"/>
                <a:cs typeface="A-OTF カクミン Pro R"/>
              </a:rPr>
              <a:t>私の愛する真の父母！</a:t>
            </a:r>
          </a:p>
          <a:p>
            <a:pPr latinLnBrk="0">
              <a:lnSpc>
                <a:spcPct val="114000"/>
              </a:lnSpc>
            </a:pPr>
            <a:r>
              <a:rPr lang="ja-JP" altLang="en-US" sz="1400">
                <a:solidFill>
                  <a:schemeClr val="bg2"/>
                </a:solidFill>
                <a:latin typeface="A-OTF カクミン Pro R"/>
                <a:ea typeface="A-OTF カクミン Pro R"/>
                <a:cs typeface="A-OTF カクミン Pro R"/>
              </a:rPr>
              <a:t>神は幾多の日々を切実に訴えたかった。しかし、今までの日々の中で</a:t>
            </a:r>
          </a:p>
          <a:p>
            <a:pPr latinLnBrk="0">
              <a:lnSpc>
                <a:spcPct val="114000"/>
              </a:lnSpc>
            </a:pPr>
            <a:r>
              <a:rPr lang="ja-JP" altLang="en-US" sz="1400">
                <a:solidFill>
                  <a:schemeClr val="bg2"/>
                </a:solidFill>
                <a:latin typeface="A-OTF カクミン Pro R"/>
                <a:ea typeface="A-OTF カクミン Pro R"/>
                <a:cs typeface="A-OTF カクミン Pro R"/>
              </a:rPr>
              <a:t>そのような機会に恵まれることはなかった！今や万軍の主の心情を察してくれた。</a:t>
            </a:r>
          </a:p>
          <a:p>
            <a:pPr latinLnBrk="0">
              <a:lnSpc>
                <a:spcPct val="114000"/>
              </a:lnSpc>
            </a:pPr>
            <a:r>
              <a:rPr lang="ja-JP" altLang="en-US" sz="1400">
                <a:solidFill>
                  <a:schemeClr val="bg2"/>
                </a:solidFill>
                <a:latin typeface="A-OTF カクミン Pro R"/>
                <a:ea typeface="A-OTF カクミン Pro R"/>
                <a:cs typeface="A-OTF カクミン Pro R"/>
              </a:rPr>
              <a:t>だからこそ、この貴重な時間に私が愛する真の父母に感謝の気持ちを伝えたいと思う。</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真の父母、私の愛する真の父母！</a:t>
            </a:r>
          </a:p>
          <a:p>
            <a:pPr latinLnBrk="0">
              <a:lnSpc>
                <a:spcPct val="114000"/>
              </a:lnSpc>
            </a:pPr>
            <a:r>
              <a:rPr lang="ja-JP" altLang="en-US" sz="1400">
                <a:solidFill>
                  <a:schemeClr val="bg2"/>
                </a:solidFill>
                <a:latin typeface="A-OTF カクミン Pro R"/>
                <a:ea typeface="A-OTF カクミン Pro R"/>
                <a:cs typeface="A-OTF カクミン Pro R"/>
              </a:rPr>
              <a:t>私の懐の中に抱いて、抱き締めて、離したくない真の父母</a:t>
            </a:r>
            <a:r>
              <a:rPr lang="en-US" altLang="ja-JP" sz="1400">
                <a:solidFill>
                  <a:schemeClr val="bg2"/>
                </a:solidFill>
                <a:latin typeface="A-OTF カクミン Pro R"/>
                <a:ea typeface="A-OTF カクミン Pro R"/>
                <a:cs typeface="A-OTF カクミン Pro R"/>
              </a:rPr>
              <a:t>! </a:t>
            </a:r>
          </a:p>
          <a:p>
            <a:pPr latinLnBrk="0">
              <a:lnSpc>
                <a:spcPct val="114000"/>
              </a:lnSpc>
            </a:pPr>
            <a:r>
              <a:rPr lang="ja-JP" altLang="en-US" sz="1400">
                <a:solidFill>
                  <a:schemeClr val="bg2"/>
                </a:solidFill>
                <a:latin typeface="A-OTF カクミン Pro R"/>
                <a:ea typeface="A-OTF カクミン Pro R"/>
                <a:cs typeface="A-OTF カクミン Pro R"/>
              </a:rPr>
              <a:t>二本の足で歩くことがもったいない！</a:t>
            </a:r>
          </a:p>
          <a:p>
            <a:pPr latinLnBrk="0">
              <a:lnSpc>
                <a:spcPct val="114000"/>
              </a:lnSpc>
            </a:pPr>
            <a:r>
              <a:rPr lang="ja-JP" altLang="en-US" sz="1400">
                <a:solidFill>
                  <a:schemeClr val="bg2"/>
                </a:solidFill>
                <a:latin typeface="A-OTF カクミン Pro R"/>
                <a:ea typeface="A-OTF カクミン Pro R"/>
                <a:cs typeface="A-OTF カクミン Pro R"/>
              </a:rPr>
              <a:t>夜通し抱き締めて、心のすべてを打ち明けたい！</a:t>
            </a:r>
          </a:p>
          <a:p>
            <a:pPr latinLnBrk="0">
              <a:lnSpc>
                <a:spcPct val="114000"/>
              </a:lnSpc>
            </a:pPr>
            <a:r>
              <a:rPr lang="ja-JP" altLang="en-US" sz="1400">
                <a:solidFill>
                  <a:schemeClr val="bg2"/>
                </a:solidFill>
                <a:latin typeface="A-OTF カクミン Pro R"/>
                <a:ea typeface="A-OTF カクミン Pro R"/>
                <a:cs typeface="A-OTF カクミン Pro R"/>
              </a:rPr>
              <a:t>万軍の主は信じる、真の父母を信じる。</a:t>
            </a:r>
          </a:p>
          <a:p>
            <a:pPr latinLnBrk="0">
              <a:lnSpc>
                <a:spcPct val="114000"/>
              </a:lnSpc>
            </a:pPr>
            <a:r>
              <a:rPr lang="ja-JP" altLang="en-US" sz="1400">
                <a:solidFill>
                  <a:schemeClr val="bg2"/>
                </a:solidFill>
                <a:latin typeface="A-OTF カクミン Pro R"/>
                <a:ea typeface="A-OTF カクミン Pro R"/>
                <a:cs typeface="A-OTF カクミン Pro R"/>
              </a:rPr>
              <a:t>その間の胸痛む事情、痛切に経験した苦難と辛さを。</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主は知っている、記憶している、すべて見てきたのである！</a:t>
            </a:r>
          </a:p>
          <a:p>
            <a:pPr latinLnBrk="0">
              <a:lnSpc>
                <a:spcPct val="114000"/>
              </a:lnSpc>
            </a:pPr>
            <a:r>
              <a:rPr lang="ja-JP" altLang="en-US" sz="1400">
                <a:solidFill>
                  <a:schemeClr val="bg2"/>
                </a:solidFill>
                <a:latin typeface="A-OTF カクミン Pro R"/>
                <a:ea typeface="A-OTF カクミン Pro R"/>
                <a:cs typeface="A-OTF カクミン Pro R"/>
              </a:rPr>
              <a:t>全てのことが神様の責任であることを。</a:t>
            </a:r>
          </a:p>
          <a:p>
            <a:pPr latinLnBrk="0">
              <a:lnSpc>
                <a:spcPct val="114000"/>
              </a:lnSpc>
            </a:pPr>
            <a:r>
              <a:rPr lang="ja-JP" altLang="en-US" sz="1400">
                <a:solidFill>
                  <a:schemeClr val="bg2"/>
                </a:solidFill>
                <a:latin typeface="A-OTF カクミン Pro R"/>
                <a:ea typeface="A-OTF カクミン Pro R"/>
                <a:cs typeface="A-OTF カクミン Pro R"/>
              </a:rPr>
              <a:t>真の父母が耐え忍び、勝利の基準を立てたのだから、</a:t>
            </a:r>
          </a:p>
          <a:p>
            <a:pPr latinLnBrk="0">
              <a:lnSpc>
                <a:spcPct val="114000"/>
              </a:lnSpc>
            </a:pPr>
            <a:r>
              <a:rPr lang="ja-JP" altLang="en-US" sz="1400">
                <a:solidFill>
                  <a:schemeClr val="bg2"/>
                </a:solidFill>
                <a:latin typeface="A-OTF カクミン Pro R"/>
                <a:ea typeface="A-OTF カクミン Pro R"/>
                <a:cs typeface="A-OTF カクミン Pro R"/>
              </a:rPr>
              <a:t>どうして万軍の主が真の父母を忘れることができようか。</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ありがとう。感謝している。本当に御苦労だった！</a:t>
            </a:r>
          </a:p>
          <a:p>
            <a:pPr latinLnBrk="0">
              <a:lnSpc>
                <a:spcPct val="114000"/>
              </a:lnSpc>
            </a:pPr>
            <a:r>
              <a:rPr lang="ja-JP" altLang="en-US" sz="1400">
                <a:solidFill>
                  <a:schemeClr val="bg2"/>
                </a:solidFill>
                <a:latin typeface="A-OTF カクミン Pro R"/>
                <a:ea typeface="A-OTF カクミン Pro R"/>
                <a:cs typeface="A-OTF カクミン Pro R"/>
              </a:rPr>
              <a:t>私の愛する真の父母、万歳！</a:t>
            </a:r>
          </a:p>
          <a:p>
            <a:pPr latinLnBrk="0">
              <a:lnSpc>
                <a:spcPct val="114000"/>
              </a:lnSpc>
            </a:pPr>
            <a:r>
              <a:rPr lang="ja-JP" altLang="en-US" sz="1400">
                <a:solidFill>
                  <a:schemeClr val="bg2"/>
                </a:solidFill>
                <a:latin typeface="A-OTF カクミン Pro R"/>
                <a:ea typeface="A-OTF カクミン Pro R"/>
                <a:cs typeface="A-OTF カクミン Pro R"/>
              </a:rPr>
              <a:t>人類の救世主、万歳！万王の王、真の父母、万歳！</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latinLnBrk="0">
              <a:lnSpc>
                <a:spcPct val="114000"/>
              </a:lnSpc>
            </a:pPr>
            <a:r>
              <a:rPr lang="ja-JP" altLang="en-US" sz="1400">
                <a:solidFill>
                  <a:schemeClr val="bg2"/>
                </a:solidFill>
                <a:latin typeface="A-OTF カクミン Pro R"/>
                <a:ea typeface="A-OTF カクミン Pro R"/>
                <a:cs typeface="A-OTF カクミン Pro R"/>
              </a:rPr>
              <a:t>万軍の主が、私の愛する真の父母に切実に伝える。</a:t>
            </a:r>
          </a:p>
          <a:p>
            <a:pPr latinLnBrk="0">
              <a:lnSpc>
                <a:spcPct val="114000"/>
              </a:lnSpc>
            </a:pPr>
            <a:endParaRPr lang="ja-JP" altLang="en-US" sz="1400">
              <a:solidFill>
                <a:schemeClr val="bg2"/>
              </a:solidFill>
              <a:latin typeface="A-OTF カクミン Pro R"/>
              <a:ea typeface="A-OTF カクミン Pro R"/>
              <a:cs typeface="A-OTF カクミン Pro R"/>
            </a:endParaRPr>
          </a:p>
          <a:p>
            <a:pPr algn="r" latinLnBrk="0">
              <a:lnSpc>
                <a:spcPct val="114000"/>
              </a:lnSpc>
            </a:pPr>
            <a:r>
              <a:rPr lang="en-US" altLang="ja-JP" sz="1400">
                <a:solidFill>
                  <a:schemeClr val="bg2"/>
                </a:solidFill>
                <a:latin typeface="A-OTF カクミン Pro R"/>
                <a:ea typeface="A-OTF カクミン Pro R"/>
                <a:cs typeface="A-OTF カクミン Pro R"/>
              </a:rPr>
              <a:t>2001</a:t>
            </a:r>
            <a:r>
              <a:rPr lang="ja-JP" altLang="en-US" sz="1400">
                <a:solidFill>
                  <a:schemeClr val="bg2"/>
                </a:solidFill>
                <a:latin typeface="A-OTF カクミン Pro R"/>
                <a:ea typeface="A-OTF カクミン Pro R"/>
                <a:cs typeface="A-OTF カクミン Pro R"/>
              </a:rPr>
              <a:t>年</a:t>
            </a:r>
            <a:r>
              <a:rPr lang="en-US" altLang="ja-JP" sz="1400">
                <a:solidFill>
                  <a:schemeClr val="bg2"/>
                </a:solidFill>
                <a:latin typeface="A-OTF カクミン Pro R"/>
                <a:ea typeface="A-OTF カクミン Pro R"/>
                <a:cs typeface="A-OTF カクミン Pro R"/>
              </a:rPr>
              <a:t>12</a:t>
            </a:r>
            <a:r>
              <a:rPr lang="ja-JP" altLang="en-US" sz="1400">
                <a:solidFill>
                  <a:schemeClr val="bg2"/>
                </a:solidFill>
                <a:latin typeface="A-OTF カクミン Pro R"/>
                <a:ea typeface="A-OTF カクミン Pro R"/>
                <a:cs typeface="A-OTF カクミン Pro R"/>
              </a:rPr>
              <a:t>月</a:t>
            </a:r>
            <a:r>
              <a:rPr lang="en-US" altLang="ja-JP" sz="1400">
                <a:solidFill>
                  <a:schemeClr val="bg2"/>
                </a:solidFill>
                <a:latin typeface="A-OTF カクミン Pro R"/>
                <a:ea typeface="A-OTF カクミン Pro R"/>
                <a:cs typeface="A-OTF カクミン Pro R"/>
              </a:rPr>
              <a:t>28</a:t>
            </a:r>
            <a:r>
              <a:rPr lang="ja-JP" altLang="en-US" sz="1400">
                <a:solidFill>
                  <a:schemeClr val="bg2"/>
                </a:solidFill>
                <a:latin typeface="A-OTF カクミン Pro R"/>
                <a:ea typeface="A-OTF カクミン Pro R"/>
                <a:cs typeface="A-OTF カクミン Pro R"/>
              </a:rPr>
              <a:t>日</a:t>
            </a:r>
            <a:endParaRPr lang="ja-JP" altLang="en-US" sz="1400">
              <a:latin typeface="A-OTF カクミン Pro R"/>
              <a:ea typeface="A-OTF カクミン Pro R"/>
              <a:cs typeface="A-OTF カクミン Pro 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250825" y="188913"/>
            <a:ext cx="65214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宇宙の根本は何か</a:t>
            </a:r>
            <a:r>
              <a:rPr lang="en-US" altLang="ja-JP" sz="3000">
                <a:solidFill>
                  <a:schemeClr val="bg2"/>
                </a:solidFill>
                <a:latin typeface="ＭＳ Ｐゴシック" pitchFamily="34" charset="-128"/>
              </a:rPr>
              <a:t>?</a:t>
            </a:r>
            <a:r>
              <a:rPr lang="ko-KR" altLang="en-US" sz="3000">
                <a:solidFill>
                  <a:schemeClr val="bg2"/>
                </a:solidFill>
                <a:latin typeface="ＭＳ Ｐゴシック" pitchFamily="34" charset="-128"/>
              </a:rPr>
              <a:t> </a:t>
            </a:r>
            <a:r>
              <a:rPr lang="ja-JP" altLang="en-US" sz="2400">
                <a:solidFill>
                  <a:schemeClr val="bg2"/>
                </a:solidFill>
                <a:latin typeface="ＭＳ Ｐゴシック" pitchFamily="34" charset="-128"/>
              </a:rPr>
              <a:t>（宇宙の根本を求めて）</a:t>
            </a:r>
          </a:p>
        </p:txBody>
      </p:sp>
      <p:sp>
        <p:nvSpPr>
          <p:cNvPr id="55298" name="Line 6"/>
          <p:cNvSpPr>
            <a:spLocks noChangeShapeType="1"/>
          </p:cNvSpPr>
          <p:nvPr/>
        </p:nvSpPr>
        <p:spPr bwMode="auto">
          <a:xfrm>
            <a:off x="1123950" y="3652838"/>
            <a:ext cx="928688" cy="500062"/>
          </a:xfrm>
          <a:prstGeom prst="line">
            <a:avLst/>
          </a:prstGeom>
          <a:noFill/>
          <a:ln w="28575">
            <a:solidFill>
              <a:schemeClr val="bg2"/>
            </a:solidFill>
            <a:round/>
            <a:headEnd/>
            <a:tailEnd/>
          </a:ln>
        </p:spPr>
        <p:txBody>
          <a:bodyPr/>
          <a:lstStyle/>
          <a:p>
            <a:endParaRPr lang="ko-KR" altLang="en-US"/>
          </a:p>
        </p:txBody>
      </p:sp>
      <p:sp>
        <p:nvSpPr>
          <p:cNvPr id="55299" name="Text Box 7"/>
          <p:cNvSpPr txBox="1">
            <a:spLocks noChangeArrowheads="1"/>
          </p:cNvSpPr>
          <p:nvPr/>
        </p:nvSpPr>
        <p:spPr bwMode="auto">
          <a:xfrm>
            <a:off x="3214688" y="3092450"/>
            <a:ext cx="4789487" cy="1082675"/>
          </a:xfrm>
          <a:prstGeom prst="rect">
            <a:avLst/>
          </a:prstGeom>
          <a:noFill/>
          <a:ln w="9525">
            <a:noFill/>
            <a:miter lim="800000"/>
            <a:headEnd/>
            <a:tailEnd/>
          </a:ln>
        </p:spPr>
        <p:txBody>
          <a:bodyPr wrap="none">
            <a:spAutoFit/>
          </a:bodyPr>
          <a:lstStyle/>
          <a:p>
            <a:pPr latinLnBrk="0">
              <a:lnSpc>
                <a:spcPct val="120000"/>
              </a:lnSpc>
            </a:pPr>
            <a:r>
              <a:rPr lang="ja-JP" altLang="en-US" sz="1800">
                <a:solidFill>
                  <a:schemeClr val="bg2"/>
                </a:solidFill>
                <a:latin typeface="ＭＳ Ｐゴシック" pitchFamily="34" charset="-128"/>
              </a:rPr>
              <a:t>神様は二つの生殖器を持っていらっしゃる。</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人間は男女の生殖器</a:t>
            </a:r>
            <a:r>
              <a:rPr lang="ja-JP" altLang="en-US" sz="1800">
                <a:solidFill>
                  <a:srgbClr val="D55000"/>
                </a:solidFill>
                <a:latin typeface="ＭＳ Ｐゴシック" pitchFamily="34" charset="-128"/>
              </a:rPr>
              <a:t>（生殖器の主人は相対者）</a:t>
            </a:r>
            <a:endParaRPr lang="en-US" altLang="ja-JP" sz="1800">
              <a:solidFill>
                <a:srgbClr val="D55000"/>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愛によって三者が一つ（一体）になる</a:t>
            </a:r>
            <a:endParaRPr lang="ja-JP" altLang="ko-KR" sz="1800">
              <a:solidFill>
                <a:schemeClr val="bg2"/>
              </a:solidFill>
              <a:latin typeface="ＭＳ Ｐゴシック" pitchFamily="34" charset="-128"/>
            </a:endParaRPr>
          </a:p>
        </p:txBody>
      </p:sp>
      <p:sp>
        <p:nvSpPr>
          <p:cNvPr id="55300" name="AutoShape 9"/>
          <p:cNvSpPr>
            <a:spLocks noChangeArrowheads="1"/>
          </p:cNvSpPr>
          <p:nvPr/>
        </p:nvSpPr>
        <p:spPr bwMode="auto">
          <a:xfrm>
            <a:off x="1071563" y="5786438"/>
            <a:ext cx="6929437" cy="428625"/>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愛は概念であり実体ではない</a:t>
            </a:r>
          </a:p>
        </p:txBody>
      </p:sp>
      <p:sp>
        <p:nvSpPr>
          <p:cNvPr id="55301" name="Rectangle 21"/>
          <p:cNvSpPr>
            <a:spLocks noGrp="1" noChangeArrowheads="1"/>
          </p:cNvSpPr>
          <p:nvPr>
            <p:ph type="body" idx="1"/>
          </p:nvPr>
        </p:nvSpPr>
        <p:spPr>
          <a:xfrm>
            <a:off x="571500" y="804863"/>
            <a:ext cx="5429250" cy="1776412"/>
          </a:xfrm>
        </p:spPr>
        <p:txBody>
          <a:bodyPr/>
          <a:lstStyle/>
          <a:p>
            <a:pPr marL="609600" indent="-609600" eaLnBrk="1" hangingPunct="1">
              <a:lnSpc>
                <a:spcPct val="150000"/>
              </a:lnSpc>
              <a:spcBef>
                <a:spcPts val="600"/>
              </a:spcBef>
              <a:spcAft>
                <a:spcPts val="1200"/>
              </a:spcAft>
              <a:buFontTx/>
              <a:buNone/>
            </a:pPr>
            <a:r>
              <a:rPr lang="ja-JP" altLang="en-US" sz="2000" b="1" smtClean="0">
                <a:solidFill>
                  <a:schemeClr val="bg2"/>
                </a:solidFill>
                <a:latin typeface="ＭＳ Ｐゴシック" pitchFamily="34" charset="-128"/>
              </a:rPr>
              <a:t>（１） 宇宙の根本は神様</a:t>
            </a:r>
            <a:endParaRPr lang="en-US" altLang="ja-JP" sz="2000" b="1" smtClean="0">
              <a:solidFill>
                <a:schemeClr val="bg2"/>
              </a:solidFill>
              <a:latin typeface="ＭＳ Ｐゴシック" pitchFamily="34" charset="-128"/>
            </a:endParaRPr>
          </a:p>
          <a:p>
            <a:pPr marL="609600" indent="-609600" eaLnBrk="1" hangingPunct="1">
              <a:lnSpc>
                <a:spcPct val="113000"/>
              </a:lnSpc>
              <a:spcBef>
                <a:spcPts val="600"/>
              </a:spcBef>
              <a:buFontTx/>
              <a:buNone/>
            </a:pPr>
            <a:r>
              <a:rPr lang="ja-JP" altLang="en-US" sz="1800" b="1" smtClean="0">
                <a:solidFill>
                  <a:schemeClr val="bg2"/>
                </a:solidFill>
                <a:latin typeface="ＭＳ Ｐゴシック" pitchFamily="34" charset="-128"/>
              </a:rPr>
              <a:t>　　</a:t>
            </a:r>
            <a:r>
              <a:rPr lang="en-US" altLang="ja-JP" sz="1800" b="1" smtClean="0">
                <a:solidFill>
                  <a:schemeClr val="bg2"/>
                </a:solidFill>
                <a:latin typeface="ＭＳ Ｐゴシック" pitchFamily="34" charset="-128"/>
              </a:rPr>
              <a:t>① </a:t>
            </a:r>
            <a:r>
              <a:rPr lang="ja-JP" altLang="en-US" sz="1800" b="1" smtClean="0">
                <a:solidFill>
                  <a:schemeClr val="bg2"/>
                </a:solidFill>
                <a:latin typeface="ＭＳ Ｐゴシック" pitchFamily="34" charset="-128"/>
              </a:rPr>
              <a:t>神様は</a:t>
            </a:r>
            <a:endParaRPr lang="en-US" altLang="ja-JP" sz="1800" b="1" smtClean="0">
              <a:solidFill>
                <a:schemeClr val="bg2"/>
              </a:solidFill>
              <a:latin typeface="ＭＳ Ｐゴシック" pitchFamily="34" charset="-128"/>
            </a:endParaRPr>
          </a:p>
          <a:p>
            <a:pPr marL="609600" indent="-609600" eaLnBrk="1" hangingPunct="1">
              <a:lnSpc>
                <a:spcPct val="113000"/>
              </a:lnSpc>
              <a:spcBef>
                <a:spcPts val="600"/>
              </a:spcBef>
              <a:buFontTx/>
              <a:buNone/>
            </a:pPr>
            <a:endParaRPr lang="ja-JP" altLang="en-US" sz="1800" b="1" smtClean="0">
              <a:solidFill>
                <a:schemeClr val="bg2"/>
              </a:solidFill>
              <a:latin typeface="ＭＳ Ｐゴシック" pitchFamily="34" charset="-128"/>
            </a:endParaRPr>
          </a:p>
          <a:p>
            <a:pPr marL="609600" indent="-609600" eaLnBrk="1" hangingPunct="1">
              <a:lnSpc>
                <a:spcPct val="113000"/>
              </a:lnSpc>
              <a:spcBef>
                <a:spcPts val="600"/>
              </a:spcBef>
              <a:buFontTx/>
              <a:buNone/>
            </a:pPr>
            <a:r>
              <a:rPr lang="ja-JP" altLang="en-US" sz="1800" b="1" smtClean="0">
                <a:solidFill>
                  <a:schemeClr val="bg2"/>
                </a:solidFill>
                <a:latin typeface="ＭＳ Ｐゴシック" pitchFamily="34" charset="-128"/>
              </a:rPr>
              <a:t>　　② 神様は</a:t>
            </a:r>
          </a:p>
        </p:txBody>
      </p:sp>
      <p:sp>
        <p:nvSpPr>
          <p:cNvPr id="55302" name="Line 5"/>
          <p:cNvSpPr>
            <a:spLocks noChangeShapeType="1"/>
          </p:cNvSpPr>
          <p:nvPr/>
        </p:nvSpPr>
        <p:spPr bwMode="auto">
          <a:xfrm flipH="1">
            <a:off x="1123950" y="3081338"/>
            <a:ext cx="928688" cy="571500"/>
          </a:xfrm>
          <a:prstGeom prst="line">
            <a:avLst/>
          </a:prstGeom>
          <a:noFill/>
          <a:ln w="28575">
            <a:solidFill>
              <a:schemeClr val="bg2"/>
            </a:solidFill>
            <a:round/>
            <a:headEnd/>
            <a:tailEnd/>
          </a:ln>
        </p:spPr>
        <p:txBody>
          <a:bodyPr/>
          <a:lstStyle/>
          <a:p>
            <a:endParaRPr lang="ko-KR" altLang="en-US"/>
          </a:p>
        </p:txBody>
      </p:sp>
      <p:sp>
        <p:nvSpPr>
          <p:cNvPr id="55303" name="Oval 4"/>
          <p:cNvSpPr>
            <a:spLocks noChangeArrowheads="1"/>
          </p:cNvSpPr>
          <p:nvPr/>
        </p:nvSpPr>
        <p:spPr bwMode="auto">
          <a:xfrm>
            <a:off x="790575" y="3286125"/>
            <a:ext cx="781050" cy="749300"/>
          </a:xfrm>
          <a:prstGeom prst="ellipse">
            <a:avLst/>
          </a:prstGeom>
          <a:solidFill>
            <a:schemeClr val="tx2"/>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　 陽性</a:t>
            </a:r>
          </a:p>
          <a:p>
            <a:pPr algn="ctr" latinLnBrk="0"/>
            <a:r>
              <a:rPr lang="ja-JP" altLang="en-US" sz="1600">
                <a:solidFill>
                  <a:schemeClr val="bg2"/>
                </a:solidFill>
                <a:latin typeface="ＭＳ Ｐゴシック" pitchFamily="34" charset="-128"/>
              </a:rPr>
              <a:t>　 陰性</a:t>
            </a:r>
          </a:p>
        </p:txBody>
      </p:sp>
      <p:sp>
        <p:nvSpPr>
          <p:cNvPr id="55304" name="Oval 11"/>
          <p:cNvSpPr>
            <a:spLocks noChangeArrowheads="1"/>
          </p:cNvSpPr>
          <p:nvPr/>
        </p:nvSpPr>
        <p:spPr bwMode="auto">
          <a:xfrm>
            <a:off x="1714500" y="3006725"/>
            <a:ext cx="612775" cy="368300"/>
          </a:xfrm>
          <a:prstGeom prst="ellipse">
            <a:avLst/>
          </a:prstGeom>
          <a:solidFill>
            <a:schemeClr val="accent2"/>
          </a:solid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男性</a:t>
            </a:r>
          </a:p>
        </p:txBody>
      </p:sp>
      <p:sp>
        <p:nvSpPr>
          <p:cNvPr id="55305" name="テキスト ボックス 18"/>
          <p:cNvSpPr txBox="1">
            <a:spLocks noChangeArrowheads="1"/>
          </p:cNvSpPr>
          <p:nvPr/>
        </p:nvSpPr>
        <p:spPr bwMode="auto">
          <a:xfrm>
            <a:off x="2071688" y="1330325"/>
            <a:ext cx="4214812" cy="366713"/>
          </a:xfrm>
          <a:prstGeom prst="rect">
            <a:avLst/>
          </a:prstGeom>
          <a:noFill/>
          <a:ln w="9525">
            <a:noFill/>
            <a:miter lim="800000"/>
            <a:headEnd/>
            <a:tailEnd/>
          </a:ln>
        </p:spPr>
        <p:txBody>
          <a:bodyPr>
            <a:spAutoFit/>
          </a:bodyPr>
          <a:lstStyle/>
          <a:p>
            <a:pPr latinLnBrk="0"/>
            <a:r>
              <a:rPr lang="ja-JP" altLang="ja-JP" sz="1800">
                <a:solidFill>
                  <a:schemeClr val="bg2"/>
                </a:solidFill>
                <a:latin typeface="ＭＳ Ｐゴシック" pitchFamily="34" charset="-128"/>
              </a:rPr>
              <a:t>本</a:t>
            </a:r>
            <a:r>
              <a:rPr lang="ja-JP" altLang="en-US" sz="1800">
                <a:solidFill>
                  <a:schemeClr val="bg2"/>
                </a:solidFill>
              </a:rPr>
              <a:t>性相・形状の</a:t>
            </a:r>
            <a:r>
              <a:rPr lang="ja-JP" altLang="en-US" sz="1800">
                <a:solidFill>
                  <a:schemeClr val="bg2"/>
                </a:solidFill>
                <a:latin typeface="ＭＳ Ｐゴシック" pitchFamily="34" charset="-128"/>
              </a:rPr>
              <a:t>二性性相の中和的統一体</a:t>
            </a:r>
            <a:endParaRPr lang="ja-JP" altLang="en-US" sz="1800">
              <a:solidFill>
                <a:schemeClr val="bg2"/>
              </a:solidFill>
            </a:endParaRPr>
          </a:p>
        </p:txBody>
      </p:sp>
      <p:sp>
        <p:nvSpPr>
          <p:cNvPr id="55306" name="テキスト ボックス 19"/>
          <p:cNvSpPr txBox="1">
            <a:spLocks noChangeArrowheads="1"/>
          </p:cNvSpPr>
          <p:nvPr/>
        </p:nvSpPr>
        <p:spPr bwMode="auto">
          <a:xfrm>
            <a:off x="2071688" y="1674813"/>
            <a:ext cx="4572000" cy="366712"/>
          </a:xfrm>
          <a:prstGeom prst="rect">
            <a:avLst/>
          </a:prstGeom>
          <a:noFill/>
          <a:ln w="9525">
            <a:noFill/>
            <a:miter lim="800000"/>
            <a:headEnd/>
            <a:tailEnd/>
          </a:ln>
        </p:spPr>
        <p:txBody>
          <a:bodyPr>
            <a:spAutoFit/>
          </a:bodyPr>
          <a:lstStyle/>
          <a:p>
            <a:pPr latinLnBrk="0"/>
            <a:r>
              <a:rPr lang="ja-JP" altLang="ja-JP" sz="1800">
                <a:solidFill>
                  <a:schemeClr val="bg2"/>
                </a:solidFill>
                <a:latin typeface="ＭＳ Ｐゴシック" pitchFamily="34" charset="-128"/>
              </a:rPr>
              <a:t>本</a:t>
            </a:r>
            <a:r>
              <a:rPr lang="ja-JP" altLang="en-US" sz="1800">
                <a:solidFill>
                  <a:schemeClr val="bg2"/>
                </a:solidFill>
                <a:latin typeface="ＭＳ Ｐゴシック" pitchFamily="34" charset="-128"/>
              </a:rPr>
              <a:t>陽性・陰性の二性性相の中和的統一体</a:t>
            </a:r>
            <a:endParaRPr lang="ja-JP" altLang="en-US" sz="1800"/>
          </a:p>
        </p:txBody>
      </p:sp>
      <p:sp>
        <p:nvSpPr>
          <p:cNvPr id="55307" name="テキスト ボックス 20"/>
          <p:cNvSpPr txBox="1">
            <a:spLocks noChangeArrowheads="1"/>
          </p:cNvSpPr>
          <p:nvPr/>
        </p:nvSpPr>
        <p:spPr bwMode="auto">
          <a:xfrm>
            <a:off x="2071688" y="2087563"/>
            <a:ext cx="4876800" cy="366712"/>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心情と真の愛と人格・原理・法度・秩序の神様</a:t>
            </a:r>
            <a:endParaRPr lang="ja-JP" altLang="en-US" sz="1800">
              <a:solidFill>
                <a:schemeClr val="bg2"/>
              </a:solidFill>
            </a:endParaRPr>
          </a:p>
        </p:txBody>
      </p:sp>
      <p:sp>
        <p:nvSpPr>
          <p:cNvPr id="55308" name="テキスト ボックス 21"/>
          <p:cNvSpPr txBox="1">
            <a:spLocks noChangeArrowheads="1"/>
          </p:cNvSpPr>
          <p:nvPr/>
        </p:nvSpPr>
        <p:spPr bwMode="auto">
          <a:xfrm>
            <a:off x="2071688" y="2432050"/>
            <a:ext cx="4643437"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真の愛、真の生命、真の血統の</a:t>
            </a:r>
            <a:r>
              <a:rPr lang="ja-JP" altLang="en-US" sz="1800">
                <a:solidFill>
                  <a:srgbClr val="D55000"/>
                </a:solidFill>
                <a:latin typeface="ＭＳ Ｐゴシック" pitchFamily="34" charset="-128"/>
              </a:rPr>
              <a:t>絶対性の本体</a:t>
            </a:r>
            <a:endParaRPr lang="ja-JP" altLang="en-US" sz="1800">
              <a:solidFill>
                <a:srgbClr val="D55000"/>
              </a:solidFill>
            </a:endParaRPr>
          </a:p>
        </p:txBody>
      </p:sp>
      <p:sp>
        <p:nvSpPr>
          <p:cNvPr id="55309" name="Oval 11"/>
          <p:cNvSpPr>
            <a:spLocks noChangeArrowheads="1"/>
          </p:cNvSpPr>
          <p:nvPr/>
        </p:nvSpPr>
        <p:spPr bwMode="auto">
          <a:xfrm>
            <a:off x="1714500" y="3856038"/>
            <a:ext cx="612775" cy="368300"/>
          </a:xfrm>
          <a:prstGeom prst="ellipse">
            <a:avLst/>
          </a:prstGeom>
          <a:solidFill>
            <a:srgbClr val="FF99FF"/>
          </a:solid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女性</a:t>
            </a:r>
          </a:p>
        </p:txBody>
      </p:sp>
      <p:sp>
        <p:nvSpPr>
          <p:cNvPr id="55310" name="テキスト ボックス 23"/>
          <p:cNvSpPr txBox="1">
            <a:spLocks noChangeArrowheads="1"/>
          </p:cNvSpPr>
          <p:nvPr/>
        </p:nvSpPr>
        <p:spPr bwMode="auto">
          <a:xfrm>
            <a:off x="749300" y="3490913"/>
            <a:ext cx="357188" cy="338137"/>
          </a:xfrm>
          <a:prstGeom prst="rect">
            <a:avLst/>
          </a:prstGeom>
          <a:noFill/>
          <a:ln w="9525">
            <a:noFill/>
            <a:miter lim="800000"/>
            <a:headEnd/>
            <a:tailEnd/>
          </a:ln>
        </p:spPr>
        <p:txBody>
          <a:bodyPr>
            <a:spAutoFit/>
          </a:bodyPr>
          <a:lstStyle/>
          <a:p>
            <a:pPr latinLnBrk="0"/>
            <a:r>
              <a:rPr lang="ja-JP" altLang="en-US" sz="1600">
                <a:solidFill>
                  <a:schemeClr val="bg2"/>
                </a:solidFill>
              </a:rPr>
              <a:t>本</a:t>
            </a:r>
          </a:p>
        </p:txBody>
      </p:sp>
      <p:sp>
        <p:nvSpPr>
          <p:cNvPr id="55311" name="Oval 11"/>
          <p:cNvSpPr>
            <a:spLocks noChangeArrowheads="1"/>
          </p:cNvSpPr>
          <p:nvPr/>
        </p:nvSpPr>
        <p:spPr bwMode="auto">
          <a:xfrm>
            <a:off x="2357438" y="3000375"/>
            <a:ext cx="612775" cy="368300"/>
          </a:xfrm>
          <a:prstGeom prst="ellipse">
            <a:avLst/>
          </a:prstGeom>
          <a:solidFill>
            <a:schemeClr val="accent2"/>
          </a:solid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男子</a:t>
            </a:r>
          </a:p>
        </p:txBody>
      </p:sp>
      <p:sp>
        <p:nvSpPr>
          <p:cNvPr id="55312" name="Oval 11"/>
          <p:cNvSpPr>
            <a:spLocks noChangeArrowheads="1"/>
          </p:cNvSpPr>
          <p:nvPr/>
        </p:nvSpPr>
        <p:spPr bwMode="auto">
          <a:xfrm>
            <a:off x="2368550" y="3857625"/>
            <a:ext cx="612775" cy="368300"/>
          </a:xfrm>
          <a:prstGeom prst="ellipse">
            <a:avLst/>
          </a:prstGeom>
          <a:solidFill>
            <a:srgbClr val="FF99FF"/>
          </a:solidFill>
          <a:ln w="12700">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女子</a:t>
            </a:r>
          </a:p>
        </p:txBody>
      </p:sp>
      <p:sp>
        <p:nvSpPr>
          <p:cNvPr id="55313" name="正方形/長方形 26"/>
          <p:cNvSpPr>
            <a:spLocks noChangeArrowheads="1"/>
          </p:cNvSpPr>
          <p:nvPr/>
        </p:nvSpPr>
        <p:spPr bwMode="auto">
          <a:xfrm>
            <a:off x="571500" y="4635500"/>
            <a:ext cx="2482850" cy="549275"/>
          </a:xfrm>
          <a:prstGeom prst="rect">
            <a:avLst/>
          </a:prstGeom>
          <a:noFill/>
          <a:ln w="9525">
            <a:noFill/>
            <a:miter lim="800000"/>
            <a:headEnd/>
            <a:tailEnd/>
          </a:ln>
        </p:spPr>
        <p:txBody>
          <a:bodyPr wrap="none">
            <a:spAutoFit/>
          </a:bodyPr>
          <a:lstStyle/>
          <a:p>
            <a:pPr marL="609600" indent="-609600" latinLnBrk="0">
              <a:lnSpc>
                <a:spcPct val="150000"/>
              </a:lnSpc>
              <a:spcBef>
                <a:spcPts val="600"/>
              </a:spcBef>
              <a:spcAft>
                <a:spcPts val="1200"/>
              </a:spcAft>
            </a:pPr>
            <a:r>
              <a:rPr lang="ja-JP" altLang="en-US" sz="2000">
                <a:solidFill>
                  <a:schemeClr val="bg2"/>
                </a:solidFill>
                <a:latin typeface="ＭＳ Ｐゴシック" pitchFamily="34" charset="-128"/>
              </a:rPr>
              <a:t>（２） 人間の創造目的</a:t>
            </a:r>
            <a:endParaRPr lang="en-US" altLang="ja-JP" sz="2000">
              <a:solidFill>
                <a:schemeClr val="bg2"/>
              </a:solidFill>
              <a:latin typeface="ＭＳ Ｐゴシック" pitchFamily="34" charset="-128"/>
            </a:endParaRPr>
          </a:p>
        </p:txBody>
      </p:sp>
      <p:sp>
        <p:nvSpPr>
          <p:cNvPr id="55314" name="Text Box 7"/>
          <p:cNvSpPr txBox="1">
            <a:spLocks noChangeArrowheads="1"/>
          </p:cNvSpPr>
          <p:nvPr/>
        </p:nvSpPr>
        <p:spPr bwMode="auto">
          <a:xfrm>
            <a:off x="3195638" y="4406900"/>
            <a:ext cx="5886450" cy="1082675"/>
          </a:xfrm>
          <a:prstGeom prst="rect">
            <a:avLst/>
          </a:prstGeom>
          <a:noFill/>
          <a:ln w="9525">
            <a:noFill/>
            <a:miter lim="800000"/>
            <a:headEnd/>
            <a:tailEnd/>
          </a:ln>
        </p:spPr>
        <p:txBody>
          <a:bodyPr wrap="none">
            <a:spAutoFit/>
          </a:bodyPr>
          <a:lstStyle/>
          <a:p>
            <a:pPr latinLnBrk="0">
              <a:lnSpc>
                <a:spcPct val="120000"/>
              </a:lnSpc>
            </a:pPr>
            <a:r>
              <a:rPr lang="ja-JP" altLang="en-US" sz="1800">
                <a:solidFill>
                  <a:schemeClr val="bg2"/>
                </a:solidFill>
                <a:latin typeface="ＭＳ Ｐゴシック" pitchFamily="34" charset="-128"/>
              </a:rPr>
              <a:t>① 体を使うために（形体）</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② 実体を愛するために（愛は実体対象を通して感じ、体恤）</a:t>
            </a:r>
            <a:endParaRPr lang="en-US" altLang="ja-JP"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③ 子女繁殖の為に</a:t>
            </a:r>
            <a:endParaRPr lang="ja-JP" altLang="ko-KR" sz="1800">
              <a:solidFill>
                <a:schemeClr val="bg2"/>
              </a:solidFill>
              <a:latin typeface="ＭＳ Ｐゴシック" pitchFamily="34" charset="-128"/>
            </a:endParaRPr>
          </a:p>
        </p:txBody>
      </p:sp>
      <p:sp>
        <p:nvSpPr>
          <p:cNvPr id="29" name="左中かっこ 28"/>
          <p:cNvSpPr/>
          <p:nvPr/>
        </p:nvSpPr>
        <p:spPr>
          <a:xfrm>
            <a:off x="1981200" y="1416050"/>
            <a:ext cx="161925" cy="54610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30" name="左中かっこ 29"/>
          <p:cNvSpPr/>
          <p:nvPr/>
        </p:nvSpPr>
        <p:spPr>
          <a:xfrm>
            <a:off x="1981200" y="2239963"/>
            <a:ext cx="142875" cy="428625"/>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32" name="右中かっこ 31"/>
          <p:cNvSpPr/>
          <p:nvPr/>
        </p:nvSpPr>
        <p:spPr>
          <a:xfrm>
            <a:off x="3071813" y="3168650"/>
            <a:ext cx="142875" cy="928688"/>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33" name="左中かっこ 32"/>
          <p:cNvSpPr/>
          <p:nvPr/>
        </p:nvSpPr>
        <p:spPr>
          <a:xfrm>
            <a:off x="3071813" y="4546600"/>
            <a:ext cx="142875" cy="785813"/>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Tree>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Text Box 2"/>
          <p:cNvSpPr txBox="1">
            <a:spLocks noChangeArrowheads="1"/>
          </p:cNvSpPr>
          <p:nvPr/>
        </p:nvSpPr>
        <p:spPr bwMode="auto">
          <a:xfrm>
            <a:off x="1500188" y="1285875"/>
            <a:ext cx="6148387" cy="4965700"/>
          </a:xfrm>
          <a:prstGeom prst="rect">
            <a:avLst/>
          </a:prstGeom>
          <a:noFill/>
          <a:ln w="9525">
            <a:noFill/>
            <a:miter lim="800000"/>
            <a:headEnd/>
            <a:tailEnd/>
          </a:ln>
        </p:spPr>
        <p:txBody>
          <a:bodyPr>
            <a:spAutoFit/>
          </a:bodyPr>
          <a:lstStyle/>
          <a:p>
            <a:pPr latinLnBrk="0">
              <a:lnSpc>
                <a:spcPct val="114000"/>
              </a:lnSpc>
            </a:pPr>
            <a:r>
              <a:rPr lang="ja-JP" altLang="en-US" sz="2800" b="0">
                <a:solidFill>
                  <a:schemeClr val="bg2"/>
                </a:solidFill>
                <a:latin typeface="ＭＳ Ｐゴシック" pitchFamily="34" charset="-128"/>
              </a:rPr>
              <a:t>（１） 真の</a:t>
            </a:r>
            <a:r>
              <a:rPr lang="ko-KR" altLang="en-US" sz="2800" b="0">
                <a:solidFill>
                  <a:schemeClr val="bg2"/>
                </a:solidFill>
                <a:latin typeface="ＭＳ Ｐゴシック" pitchFamily="34" charset="-128"/>
              </a:rPr>
              <a:t>父母</a:t>
            </a:r>
            <a:r>
              <a:rPr lang="ja-JP" altLang="en-US" sz="2800" b="0">
                <a:solidFill>
                  <a:schemeClr val="bg2"/>
                </a:solidFill>
                <a:latin typeface="ＭＳ Ｐゴシック" pitchFamily="34" charset="-128"/>
              </a:rPr>
              <a:t>様</a:t>
            </a:r>
            <a:endParaRPr lang="ko-KR" altLang="en-US"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（２） </a:t>
            </a:r>
            <a:r>
              <a:rPr lang="ko-KR" altLang="en-US" sz="2800" b="0">
                <a:solidFill>
                  <a:schemeClr val="bg2"/>
                </a:solidFill>
                <a:latin typeface="ＭＳ Ｐゴシック" pitchFamily="34" charset="-128"/>
              </a:rPr>
              <a:t>原理 </a:t>
            </a:r>
            <a:r>
              <a:rPr lang="ja-JP" altLang="en-US" sz="2800" b="0">
                <a:solidFill>
                  <a:schemeClr val="bg2"/>
                </a:solidFill>
                <a:latin typeface="ＭＳ Ｐゴシック" pitchFamily="34" charset="-128"/>
              </a:rPr>
              <a:t>（み言）</a:t>
            </a:r>
            <a:endParaRPr lang="ko-KR" altLang="en-US"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（３） </a:t>
            </a:r>
            <a:r>
              <a:rPr lang="ko-KR" altLang="en-US" sz="2800" b="0">
                <a:solidFill>
                  <a:schemeClr val="bg2"/>
                </a:solidFill>
                <a:latin typeface="ＭＳ Ｐゴシック" pitchFamily="34" charset="-128"/>
              </a:rPr>
              <a:t>祝福</a:t>
            </a:r>
            <a:endParaRPr lang="ja-JP" altLang="en-US"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（４） </a:t>
            </a:r>
            <a:r>
              <a:rPr lang="ko-KR" altLang="en-US" sz="2800" b="0">
                <a:solidFill>
                  <a:schemeClr val="bg2"/>
                </a:solidFill>
                <a:latin typeface="ＭＳ Ｐゴシック" pitchFamily="34" charset="-128"/>
              </a:rPr>
              <a:t>祝福家庭 </a:t>
            </a:r>
            <a:r>
              <a:rPr lang="ja-JP" altLang="en-US" sz="2800" b="0">
                <a:solidFill>
                  <a:schemeClr val="bg2"/>
                </a:solidFill>
                <a:latin typeface="ＭＳ Ｐゴシック" pitchFamily="34" charset="-128"/>
              </a:rPr>
              <a:t>（家庭盟誓）</a:t>
            </a:r>
            <a:endParaRPr lang="ko-KR" altLang="en-US"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（５） 氏族的メシヤ</a:t>
            </a:r>
            <a:endParaRPr lang="ko-KR" altLang="en-US"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（６） </a:t>
            </a:r>
            <a:r>
              <a:rPr lang="ko-KR" altLang="en-US" sz="2800" b="0">
                <a:solidFill>
                  <a:schemeClr val="bg2"/>
                </a:solidFill>
                <a:latin typeface="ＭＳ Ｐゴシック" pitchFamily="34" charset="-128"/>
              </a:rPr>
              <a:t>国家</a:t>
            </a:r>
            <a:r>
              <a:rPr lang="ja-JP" altLang="en-US" sz="2800" b="0">
                <a:solidFill>
                  <a:schemeClr val="bg2"/>
                </a:solidFill>
                <a:latin typeface="ＭＳ Ｐゴシック" pitchFamily="34" charset="-128"/>
              </a:rPr>
              <a:t>的メシヤ</a:t>
            </a:r>
            <a:endParaRPr lang="en-US" altLang="ja-JP"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（７） 分封王</a:t>
            </a:r>
            <a:endParaRPr lang="en-US" altLang="ja-JP"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（８） 天宙平和の王 天地人真の父母様</a:t>
            </a:r>
            <a:endParaRPr lang="en-US" altLang="ja-JP"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（９） 万王の王 神様解放権戴冠式</a:t>
            </a:r>
            <a:endParaRPr lang="en-US" altLang="ja-JP" sz="2800" b="0">
              <a:solidFill>
                <a:schemeClr val="bg2"/>
              </a:solidFill>
              <a:latin typeface="ＭＳ Ｐゴシック" pitchFamily="34" charset="-128"/>
            </a:endParaRPr>
          </a:p>
          <a:p>
            <a:pPr latinLnBrk="0">
              <a:lnSpc>
                <a:spcPct val="114000"/>
              </a:lnSpc>
            </a:pPr>
            <a:r>
              <a:rPr lang="ja-JP" altLang="en-US" sz="2800" b="0">
                <a:solidFill>
                  <a:schemeClr val="bg2"/>
                </a:solidFill>
                <a:latin typeface="ＭＳ Ｐゴシック" pitchFamily="34" charset="-128"/>
              </a:rPr>
              <a:t>（</a:t>
            </a:r>
            <a:r>
              <a:rPr lang="en-US" altLang="ja-JP" sz="2800" b="0">
                <a:solidFill>
                  <a:schemeClr val="bg2"/>
                </a:solidFill>
                <a:latin typeface="ＭＳ Ｐゴシック" pitchFamily="34" charset="-128"/>
              </a:rPr>
              <a:t>10</a:t>
            </a:r>
            <a:r>
              <a:rPr lang="ja-JP" altLang="en-US" sz="2800" b="0">
                <a:solidFill>
                  <a:schemeClr val="bg2"/>
                </a:solidFill>
                <a:latin typeface="ＭＳ Ｐゴシック" pitchFamily="34" charset="-128"/>
              </a:rPr>
              <a:t>）万王の王 天地人真の父母様</a:t>
            </a:r>
          </a:p>
        </p:txBody>
      </p:sp>
      <p:sp>
        <p:nvSpPr>
          <p:cNvPr id="394242" name="Rectangle 3"/>
          <p:cNvSpPr>
            <a:spLocks noChangeArrowheads="1"/>
          </p:cNvSpPr>
          <p:nvPr/>
        </p:nvSpPr>
        <p:spPr bwMode="auto">
          <a:xfrm>
            <a:off x="0" y="357188"/>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　　</a:t>
            </a:r>
            <a:r>
              <a:rPr lang="ko-KR" altLang="en-US" sz="4000" b="0">
                <a:solidFill>
                  <a:schemeClr val="bg2"/>
                </a:solidFill>
                <a:latin typeface="ＭＳ Ｐゴシック" pitchFamily="34" charset="-128"/>
              </a:rPr>
              <a:t>統一</a:t>
            </a:r>
            <a:r>
              <a:rPr lang="ja-JP" altLang="en-US" sz="4000" b="0">
                <a:solidFill>
                  <a:schemeClr val="bg2"/>
                </a:solidFill>
                <a:latin typeface="ＭＳ Ｐゴシック" pitchFamily="34" charset="-128"/>
              </a:rPr>
              <a:t>教会の誇り</a:t>
            </a:r>
            <a:endParaRPr lang="ko-KR" altLang="en-US" sz="4000" b="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ChangeArrowheads="1"/>
          </p:cNvSpPr>
          <p:nvPr>
            <p:ph type="title" idx="4294967295"/>
          </p:nvPr>
        </p:nvSpPr>
        <p:spPr>
          <a:xfrm>
            <a:off x="685800" y="188913"/>
            <a:ext cx="1222375" cy="503237"/>
          </a:xfrm>
        </p:spPr>
        <p:txBody>
          <a:bodyPr/>
          <a:lstStyle/>
          <a:p>
            <a:pPr algn="l"/>
            <a:r>
              <a:rPr lang="ja-JP" altLang="en-US" sz="4000" smtClean="0">
                <a:solidFill>
                  <a:srgbClr val="000000"/>
                </a:solidFill>
              </a:rPr>
              <a:t/>
            </a:r>
            <a:br>
              <a:rPr lang="ja-JP" altLang="en-US" sz="4000" smtClean="0">
                <a:solidFill>
                  <a:srgbClr val="000000"/>
                </a:solidFill>
              </a:rPr>
            </a:br>
            <a:r>
              <a:rPr lang="ja-JP" altLang="en-US" sz="4000" smtClean="0">
                <a:solidFill>
                  <a:srgbClr val="000000"/>
                </a:solidFill>
              </a:rPr>
              <a:t>結論</a:t>
            </a:r>
            <a:br>
              <a:rPr lang="ja-JP" altLang="en-US" sz="4000" smtClean="0">
                <a:solidFill>
                  <a:srgbClr val="000000"/>
                </a:solidFill>
              </a:rPr>
            </a:br>
            <a:endParaRPr lang="ja-JP" altLang="en-US" sz="4000" smtClean="0">
              <a:solidFill>
                <a:srgbClr val="000000"/>
              </a:solidFill>
            </a:endParaRPr>
          </a:p>
        </p:txBody>
      </p:sp>
      <p:sp>
        <p:nvSpPr>
          <p:cNvPr id="395266" name="Rectangle 3"/>
          <p:cNvSpPr>
            <a:spLocks noGrp="1" noChangeArrowheads="1"/>
          </p:cNvSpPr>
          <p:nvPr>
            <p:ph type="body" idx="4294967295"/>
          </p:nvPr>
        </p:nvSpPr>
        <p:spPr>
          <a:xfrm>
            <a:off x="685800" y="908050"/>
            <a:ext cx="7772400" cy="5589588"/>
          </a:xfrm>
        </p:spPr>
        <p:txBody>
          <a:bodyPr/>
          <a:lstStyle/>
          <a:p>
            <a:pPr>
              <a:buFontTx/>
              <a:buNone/>
            </a:pPr>
            <a:r>
              <a:rPr lang="ja-JP" altLang="en-US" sz="2400" b="1" smtClean="0">
                <a:solidFill>
                  <a:srgbClr val="000000"/>
                </a:solidFill>
              </a:rPr>
              <a:t>（１）韓国は神様の祖国と故郷（南北統一）</a:t>
            </a:r>
          </a:p>
          <a:p>
            <a:pPr>
              <a:buFontTx/>
              <a:buNone/>
            </a:pPr>
            <a:r>
              <a:rPr lang="ja-JP" altLang="en-US" sz="2400" b="1" smtClean="0">
                <a:solidFill>
                  <a:srgbClr val="000000"/>
                </a:solidFill>
              </a:rPr>
              <a:t>（２）韓国が世界の前に見本となり教育する事</a:t>
            </a:r>
          </a:p>
          <a:p>
            <a:pPr>
              <a:buFontTx/>
              <a:buNone/>
            </a:pPr>
            <a:r>
              <a:rPr lang="ja-JP" altLang="en-US" sz="2400" b="1" smtClean="0">
                <a:solidFill>
                  <a:srgbClr val="000000"/>
                </a:solidFill>
              </a:rPr>
              <a:t>　　　　　</a:t>
            </a:r>
            <a:r>
              <a:rPr lang="ja-JP" altLang="en-US" sz="2400" b="1" smtClean="0">
                <a:solidFill>
                  <a:srgbClr val="000000"/>
                </a:solidFill>
                <a:latin typeface="ＭＳ Ｐゴシック" pitchFamily="34" charset="-128"/>
              </a:rPr>
              <a:t>①神様（人類の真の父母）</a:t>
            </a:r>
          </a:p>
          <a:p>
            <a:pPr>
              <a:buFontTx/>
              <a:buNone/>
            </a:pPr>
            <a:r>
              <a:rPr lang="ja-JP" altLang="en-US" sz="2400" b="1" smtClean="0">
                <a:solidFill>
                  <a:srgbClr val="000000"/>
                </a:solidFill>
                <a:latin typeface="ＭＳ Ｐゴシック" pitchFamily="34" charset="-128"/>
              </a:rPr>
              <a:t>　　　　　②忠・孝・烈</a:t>
            </a:r>
          </a:p>
          <a:p>
            <a:pPr>
              <a:buFontTx/>
              <a:buNone/>
            </a:pPr>
            <a:r>
              <a:rPr lang="ja-JP" altLang="en-US" sz="2400" b="1" smtClean="0">
                <a:solidFill>
                  <a:srgbClr val="000000"/>
                </a:solidFill>
                <a:latin typeface="ＭＳ Ｐゴシック" pitchFamily="34" charset="-128"/>
              </a:rPr>
              <a:t>　　　　　③勝共運動</a:t>
            </a:r>
          </a:p>
          <a:p>
            <a:pPr>
              <a:buFontTx/>
              <a:buNone/>
            </a:pPr>
            <a:r>
              <a:rPr lang="ja-JP" altLang="en-US" sz="2400" b="1" smtClean="0">
                <a:solidFill>
                  <a:srgbClr val="000000"/>
                </a:solidFill>
                <a:latin typeface="ＭＳ Ｐゴシック" pitchFamily="34" charset="-128"/>
              </a:rPr>
              <a:t>　　　　　④侍る生活</a:t>
            </a:r>
          </a:p>
          <a:p>
            <a:pPr>
              <a:buFontTx/>
              <a:buNone/>
            </a:pPr>
            <a:r>
              <a:rPr lang="ja-JP" altLang="en-US" sz="2400" b="1" smtClean="0">
                <a:solidFill>
                  <a:srgbClr val="000000"/>
                </a:solidFill>
                <a:latin typeface="ＭＳ Ｐゴシック" pitchFamily="34" charset="-128"/>
              </a:rPr>
              <a:t>　　　　　⑤絶対性</a:t>
            </a:r>
          </a:p>
          <a:p>
            <a:pPr>
              <a:buFontTx/>
              <a:buNone/>
            </a:pPr>
            <a:r>
              <a:rPr lang="ja-JP" altLang="en-US" sz="2400" b="1" smtClean="0">
                <a:solidFill>
                  <a:srgbClr val="000000"/>
                </a:solidFill>
                <a:latin typeface="ＭＳ Ｐゴシック" pitchFamily="34" charset="-128"/>
              </a:rPr>
              <a:t>　　　　　⑥為に生きる生活</a:t>
            </a:r>
          </a:p>
          <a:p>
            <a:pPr>
              <a:buFontTx/>
              <a:buNone/>
            </a:pPr>
            <a:r>
              <a:rPr lang="ja-JP" altLang="en-US" sz="2400" b="1" smtClean="0">
                <a:solidFill>
                  <a:srgbClr val="000000"/>
                </a:solidFill>
                <a:latin typeface="ＭＳ Ｐゴシック" pitchFamily="34" charset="-128"/>
              </a:rPr>
              <a:t>　　　　　　　　（心は父母の心情）</a:t>
            </a:r>
          </a:p>
          <a:p>
            <a:pPr>
              <a:buFontTx/>
              <a:buNone/>
            </a:pPr>
            <a:r>
              <a:rPr lang="ja-JP" altLang="en-US" sz="2400" b="1" smtClean="0">
                <a:solidFill>
                  <a:srgbClr val="000000"/>
                </a:solidFill>
                <a:latin typeface="ＭＳ Ｐゴシック" pitchFamily="34" charset="-128"/>
              </a:rPr>
              <a:t>　　　　　　　　（体は僕の体）</a:t>
            </a:r>
          </a:p>
          <a:p>
            <a:pPr>
              <a:buFontTx/>
              <a:buNone/>
            </a:pPr>
            <a:r>
              <a:rPr lang="ja-JP" altLang="en-US" sz="2400" b="1" smtClean="0">
                <a:solidFill>
                  <a:srgbClr val="000000"/>
                </a:solidFill>
                <a:latin typeface="ＭＳ Ｐゴシック" pitchFamily="34" charset="-128"/>
              </a:rPr>
              <a:t>（３）人類は神様の祖国である韓国に入籍</a:t>
            </a:r>
          </a:p>
          <a:p>
            <a:pPr>
              <a:buFontTx/>
              <a:buNone/>
            </a:pPr>
            <a:r>
              <a:rPr lang="ja-JP" altLang="en-US" sz="2400" b="1" smtClean="0">
                <a:solidFill>
                  <a:srgbClr val="000000"/>
                </a:solidFill>
                <a:latin typeface="ＭＳ Ｐゴシック" pitchFamily="34" charset="-128"/>
              </a:rPr>
              <a:t>　　　　神様を中心とする人類は一家族</a:t>
            </a:r>
            <a:endParaRPr lang="en-US" altLang="ja-JP" sz="2400" b="1" smtClean="0">
              <a:solidFill>
                <a:srgbClr val="000000"/>
              </a:solidFill>
              <a:latin typeface="ＭＳ Ｐゴシック" pitchFamily="34" charset="-128"/>
            </a:endParaRPr>
          </a:p>
          <a:p>
            <a:pPr>
              <a:buFontTx/>
              <a:buNone/>
            </a:pPr>
            <a:endParaRPr lang="ja-JP" altLang="en-US" sz="2400" b="1" smtClean="0">
              <a:solidFill>
                <a:srgbClr val="000000"/>
              </a:solidFill>
              <a:latin typeface="ＭＳ Ｐゴシック"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85800" y="609600"/>
            <a:ext cx="7772400" cy="587375"/>
          </a:xfrm>
        </p:spPr>
        <p:txBody>
          <a:bodyPr/>
          <a:lstStyle/>
          <a:p>
            <a:pPr algn="l"/>
            <a:r>
              <a:rPr lang="ja-JP" altLang="en-US" sz="3600" smtClean="0">
                <a:solidFill>
                  <a:schemeClr val="bg2"/>
                </a:solidFill>
              </a:rPr>
              <a:t>唯一思想とは何か？</a:t>
            </a:r>
          </a:p>
        </p:txBody>
      </p:sp>
      <p:sp>
        <p:nvSpPr>
          <p:cNvPr id="56322" name="Rectangle 3"/>
          <p:cNvSpPr>
            <a:spLocks noGrp="1" noChangeArrowheads="1"/>
          </p:cNvSpPr>
          <p:nvPr>
            <p:ph type="body" idx="1"/>
          </p:nvPr>
        </p:nvSpPr>
        <p:spPr>
          <a:xfrm>
            <a:off x="685800" y="1484313"/>
            <a:ext cx="8207375" cy="4611687"/>
          </a:xfrm>
        </p:spPr>
        <p:txBody>
          <a:bodyPr/>
          <a:lstStyle/>
          <a:p>
            <a:pPr>
              <a:lnSpc>
                <a:spcPct val="90000"/>
              </a:lnSpc>
              <a:buFontTx/>
              <a:buNone/>
            </a:pPr>
            <a:r>
              <a:rPr lang="ko-KR" altLang="en-US" sz="2000" b="1" smtClean="0">
                <a:solidFill>
                  <a:schemeClr val="bg2"/>
                </a:solidFill>
                <a:latin typeface="ＭＳ Ｐゴシック" pitchFamily="34" charset="-128"/>
              </a:rPr>
              <a:t>①</a:t>
            </a:r>
            <a:r>
              <a:rPr lang="ja-JP" altLang="en-US" sz="2000" b="1" smtClean="0">
                <a:solidFill>
                  <a:schemeClr val="bg2"/>
                </a:solidFill>
                <a:latin typeface="ＭＳ Ｐゴシック" pitchFamily="34" charset="-128"/>
              </a:rPr>
              <a:t>　父子の思想である</a:t>
            </a:r>
          </a:p>
          <a:p>
            <a:pPr>
              <a:lnSpc>
                <a:spcPct val="90000"/>
              </a:lnSpc>
              <a:buFontTx/>
              <a:buNone/>
            </a:pPr>
            <a:endParaRPr lang="ko-KR" altLang="ja-JP" sz="2000" b="1" smtClean="0">
              <a:solidFill>
                <a:schemeClr val="bg2"/>
              </a:solidFill>
              <a:latin typeface="ＭＳ Ｐゴシック" pitchFamily="34" charset="-128"/>
            </a:endParaRPr>
          </a:p>
          <a:p>
            <a:pPr>
              <a:lnSpc>
                <a:spcPct val="90000"/>
              </a:lnSpc>
              <a:buFontTx/>
              <a:buNone/>
            </a:pPr>
            <a:r>
              <a:rPr lang="ko-KR" altLang="en-US" sz="2000" b="1" smtClean="0">
                <a:solidFill>
                  <a:schemeClr val="bg2"/>
                </a:solidFill>
                <a:latin typeface="ＭＳ Ｐゴシック" pitchFamily="34" charset="-128"/>
              </a:rPr>
              <a:t>②</a:t>
            </a:r>
            <a:r>
              <a:rPr lang="ja-JP" altLang="en-US" sz="2000" b="1" smtClean="0">
                <a:solidFill>
                  <a:schemeClr val="bg2"/>
                </a:solidFill>
                <a:latin typeface="ＭＳ Ｐゴシック" pitchFamily="34" charset="-128"/>
              </a:rPr>
              <a:t>　宇宙の根本法度が父子の法度である</a:t>
            </a:r>
          </a:p>
          <a:p>
            <a:pPr>
              <a:lnSpc>
                <a:spcPct val="90000"/>
              </a:lnSpc>
              <a:buFontTx/>
              <a:buNone/>
            </a:pPr>
            <a:endParaRPr lang="ko-KR" altLang="ja-JP" sz="2000" b="1" smtClean="0">
              <a:solidFill>
                <a:schemeClr val="bg2"/>
              </a:solidFill>
              <a:latin typeface="ＭＳ Ｐゴシック" pitchFamily="34" charset="-128"/>
            </a:endParaRPr>
          </a:p>
          <a:p>
            <a:pPr>
              <a:lnSpc>
                <a:spcPct val="90000"/>
              </a:lnSpc>
              <a:buFontTx/>
              <a:buNone/>
            </a:pPr>
            <a:r>
              <a:rPr lang="ko-KR" altLang="en-US" sz="2000" b="1" smtClean="0">
                <a:solidFill>
                  <a:schemeClr val="bg2"/>
                </a:solidFill>
                <a:latin typeface="ＭＳ Ｐゴシック" pitchFamily="34" charset="-128"/>
              </a:rPr>
              <a:t>③</a:t>
            </a:r>
            <a:r>
              <a:rPr lang="ja-JP" altLang="en-US" sz="2000" b="1" smtClean="0">
                <a:solidFill>
                  <a:schemeClr val="bg2"/>
                </a:solidFill>
                <a:latin typeface="ＭＳ Ｐゴシック" pitchFamily="34" charset="-128"/>
              </a:rPr>
              <a:t>　神を父として信じ、侍り、仕える唯一思想</a:t>
            </a:r>
          </a:p>
          <a:p>
            <a:pPr>
              <a:lnSpc>
                <a:spcPct val="90000"/>
              </a:lnSpc>
              <a:buFontTx/>
              <a:buNone/>
            </a:pPr>
            <a:endParaRPr lang="ja-JP" altLang="ja-JP" sz="2000" b="1" smtClean="0">
              <a:solidFill>
                <a:schemeClr val="bg2"/>
              </a:solidFill>
              <a:latin typeface="ＭＳ Ｐゴシック" pitchFamily="34" charset="-128"/>
            </a:endParaRPr>
          </a:p>
          <a:p>
            <a:pPr>
              <a:lnSpc>
                <a:spcPct val="90000"/>
              </a:lnSpc>
              <a:buFontTx/>
              <a:buNone/>
            </a:pPr>
            <a:r>
              <a:rPr lang="ko-KR" altLang="en-US" sz="2000" b="1" smtClean="0">
                <a:solidFill>
                  <a:schemeClr val="bg2"/>
                </a:solidFill>
                <a:latin typeface="ＭＳ Ｐゴシック" pitchFamily="34" charset="-128"/>
              </a:rPr>
              <a:t>④</a:t>
            </a:r>
            <a:r>
              <a:rPr lang="ja-JP" altLang="en-US" sz="2000" b="1" smtClean="0">
                <a:solidFill>
                  <a:schemeClr val="bg2"/>
                </a:solidFill>
                <a:latin typeface="ＭＳ Ｐゴシック" pitchFamily="34" charset="-128"/>
              </a:rPr>
              <a:t>　神は観念的存在ではなく、人間との父子の関係としていらっしゃる</a:t>
            </a:r>
          </a:p>
          <a:p>
            <a:pPr>
              <a:lnSpc>
                <a:spcPct val="90000"/>
              </a:lnSpc>
              <a:buFontTx/>
              <a:buNone/>
            </a:pPr>
            <a:r>
              <a:rPr lang="ja-JP" altLang="ja-JP" sz="2000" b="1" smtClean="0">
                <a:solidFill>
                  <a:schemeClr val="bg2"/>
                </a:solidFill>
                <a:latin typeface="ＭＳ Ｐゴシック" pitchFamily="34" charset="-128"/>
              </a:rPr>
              <a:t>　　　創造主である神は人間の父母であられ、私の父母でいらっしゃる</a:t>
            </a:r>
            <a:endParaRPr lang="ja-JP" altLang="en-US" sz="2000" b="1" smtClean="0">
              <a:solidFill>
                <a:schemeClr val="bg2"/>
              </a:solidFill>
              <a:latin typeface="ＭＳ Ｐゴシック" pitchFamily="34" charset="-128"/>
            </a:endParaRPr>
          </a:p>
          <a:p>
            <a:pPr>
              <a:lnSpc>
                <a:spcPct val="90000"/>
              </a:lnSpc>
              <a:buFontTx/>
              <a:buNone/>
            </a:pPr>
            <a:r>
              <a:rPr lang="ja-JP" altLang="ja-JP" sz="2000" b="1" smtClean="0">
                <a:solidFill>
                  <a:schemeClr val="bg2"/>
                </a:solidFill>
                <a:latin typeface="ＭＳ Ｐゴシック" pitchFamily="34" charset="-128"/>
              </a:rPr>
              <a:t>　　　この思想が唯一思想である</a:t>
            </a:r>
            <a:endParaRPr lang="ja-JP" altLang="en-US" sz="2000" b="1" smtClean="0">
              <a:solidFill>
                <a:schemeClr val="bg2"/>
              </a:solidFill>
              <a:latin typeface="ＭＳ Ｐゴシック" pitchFamily="34" charset="-128"/>
            </a:endParaRPr>
          </a:p>
          <a:p>
            <a:pPr>
              <a:lnSpc>
                <a:spcPct val="90000"/>
              </a:lnSpc>
              <a:buFontTx/>
              <a:buNone/>
            </a:pPr>
            <a:r>
              <a:rPr lang="ja-JP" altLang="ja-JP" sz="2000" b="1" smtClean="0">
                <a:solidFill>
                  <a:schemeClr val="bg2"/>
                </a:solidFill>
                <a:latin typeface="ＭＳ Ｐゴシック" pitchFamily="34" charset="-128"/>
              </a:rPr>
              <a:t>　</a:t>
            </a:r>
            <a:endParaRPr lang="ko-KR" altLang="ja-JP" sz="2000" b="1" smtClean="0">
              <a:solidFill>
                <a:schemeClr val="bg2"/>
              </a:solidFill>
              <a:latin typeface="ＭＳ Ｐゴシック" pitchFamily="34" charset="-128"/>
            </a:endParaRPr>
          </a:p>
          <a:p>
            <a:pPr>
              <a:lnSpc>
                <a:spcPct val="90000"/>
              </a:lnSpc>
              <a:buFontTx/>
              <a:buNone/>
            </a:pPr>
            <a:r>
              <a:rPr lang="ko-KR" altLang="en-US" sz="2000" b="1" smtClean="0">
                <a:solidFill>
                  <a:schemeClr val="bg2"/>
                </a:solidFill>
                <a:latin typeface="ＭＳ Ｐゴシック" pitchFamily="34" charset="-128"/>
              </a:rPr>
              <a:t>⑤</a:t>
            </a:r>
            <a:r>
              <a:rPr lang="ja-JP" altLang="en-US" sz="2000" b="1" smtClean="0">
                <a:solidFill>
                  <a:schemeClr val="bg2"/>
                </a:solidFill>
                <a:latin typeface="ＭＳ Ｐゴシック" pitchFamily="34" charset="-128"/>
              </a:rPr>
              <a:t>　従って、唯一思想は頭翼思想、神思想、父子の思想である（神主義）</a:t>
            </a:r>
          </a:p>
          <a:p>
            <a:pPr>
              <a:lnSpc>
                <a:spcPct val="90000"/>
              </a:lnSpc>
              <a:buFontTx/>
              <a:buNone/>
            </a:pPr>
            <a:endParaRPr lang="ja-JP" altLang="ja-JP" sz="2000" b="1" smtClean="0">
              <a:solidFill>
                <a:schemeClr val="bg2"/>
              </a:solidFill>
              <a:latin typeface="ＭＳ Ｐゴシック" pitchFamily="34" charset="-128"/>
            </a:endParaRPr>
          </a:p>
          <a:p>
            <a:pPr>
              <a:lnSpc>
                <a:spcPct val="90000"/>
              </a:lnSpc>
              <a:buFontTx/>
              <a:buNone/>
            </a:pPr>
            <a:r>
              <a:rPr lang="ko-KR" altLang="en-US" sz="2000" b="1" smtClean="0">
                <a:solidFill>
                  <a:schemeClr val="bg2"/>
                </a:solidFill>
                <a:latin typeface="ＭＳ Ｐゴシック" pitchFamily="34" charset="-128"/>
              </a:rPr>
              <a:t>⑥</a:t>
            </a:r>
            <a:r>
              <a:rPr lang="ja-JP" altLang="en-US" sz="2000" b="1" smtClean="0">
                <a:solidFill>
                  <a:schemeClr val="bg2"/>
                </a:solidFill>
                <a:latin typeface="ＭＳ Ｐゴシック" pitchFamily="34" charset="-128"/>
              </a:rPr>
              <a:t>　唯一思想の本質は心情を源泉とした真の愛である</a:t>
            </a:r>
            <a:endParaRPr lang="ko-KR" altLang="en-US" sz="2000" b="1" smtClean="0">
              <a:solidFill>
                <a:schemeClr val="bg2"/>
              </a:solidFill>
              <a:latin typeface="ＭＳ Ｐゴシック"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357188" y="214313"/>
            <a:ext cx="4638675" cy="671512"/>
          </a:xfrm>
          <a:prstGeom prst="rect">
            <a:avLst/>
          </a:prstGeom>
          <a:noFill/>
          <a:ln w="9525">
            <a:noFill/>
            <a:miter lim="800000"/>
            <a:headEnd/>
            <a:tailEnd/>
          </a:ln>
        </p:spPr>
        <p:txBody>
          <a:bodyPr wrap="none">
            <a:spAutoFit/>
          </a:bodyPr>
          <a:lstStyle/>
          <a:p>
            <a:pPr latinLnBrk="0"/>
            <a:r>
              <a:rPr lang="ja-JP" altLang="en-US" sz="3800">
                <a:solidFill>
                  <a:schemeClr val="bg2"/>
                </a:solidFill>
                <a:latin typeface="ＭＳ Ｐゴシック" pitchFamily="34" charset="-128"/>
              </a:rPr>
              <a:t>二、神と人間との関係</a:t>
            </a:r>
          </a:p>
        </p:txBody>
      </p:sp>
      <p:sp>
        <p:nvSpPr>
          <p:cNvPr id="57346" name="Text Box 3"/>
          <p:cNvSpPr txBox="1">
            <a:spLocks noChangeArrowheads="1"/>
          </p:cNvSpPr>
          <p:nvPr/>
        </p:nvSpPr>
        <p:spPr bwMode="auto">
          <a:xfrm>
            <a:off x="500063" y="1158875"/>
            <a:ext cx="453072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心、体の関係 （人間は第二の神）</a:t>
            </a:r>
          </a:p>
        </p:txBody>
      </p:sp>
      <p:sp>
        <p:nvSpPr>
          <p:cNvPr id="57347" name="Oval 4"/>
          <p:cNvSpPr>
            <a:spLocks noChangeArrowheads="1"/>
          </p:cNvSpPr>
          <p:nvPr/>
        </p:nvSpPr>
        <p:spPr bwMode="auto">
          <a:xfrm>
            <a:off x="2387600" y="1951038"/>
            <a:ext cx="457200" cy="4572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57348" name="Oval 5"/>
          <p:cNvSpPr>
            <a:spLocks noChangeArrowheads="1"/>
          </p:cNvSpPr>
          <p:nvPr/>
        </p:nvSpPr>
        <p:spPr bwMode="auto">
          <a:xfrm>
            <a:off x="2400300" y="3017838"/>
            <a:ext cx="457200" cy="457200"/>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sp>
        <p:nvSpPr>
          <p:cNvPr id="57349" name="Oval 6"/>
          <p:cNvSpPr>
            <a:spLocks noChangeArrowheads="1"/>
          </p:cNvSpPr>
          <p:nvPr/>
        </p:nvSpPr>
        <p:spPr bwMode="auto">
          <a:xfrm>
            <a:off x="3778250" y="1951038"/>
            <a:ext cx="457200" cy="4572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心</a:t>
            </a:r>
          </a:p>
        </p:txBody>
      </p:sp>
      <p:sp>
        <p:nvSpPr>
          <p:cNvPr id="57350" name="Oval 7"/>
          <p:cNvSpPr>
            <a:spLocks noChangeArrowheads="1"/>
          </p:cNvSpPr>
          <p:nvPr/>
        </p:nvSpPr>
        <p:spPr bwMode="auto">
          <a:xfrm>
            <a:off x="3790950" y="3017838"/>
            <a:ext cx="457200" cy="457200"/>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体</a:t>
            </a:r>
          </a:p>
        </p:txBody>
      </p:sp>
      <p:grpSp>
        <p:nvGrpSpPr>
          <p:cNvPr id="57351" name="Group 8"/>
          <p:cNvGrpSpPr>
            <a:grpSpLocks/>
          </p:cNvGrpSpPr>
          <p:nvPr/>
        </p:nvGrpSpPr>
        <p:grpSpPr bwMode="auto">
          <a:xfrm>
            <a:off x="2470150" y="2449513"/>
            <a:ext cx="304800" cy="492125"/>
            <a:chOff x="1296" y="2352"/>
            <a:chExt cx="576" cy="574"/>
          </a:xfrm>
        </p:grpSpPr>
        <p:sp>
          <p:nvSpPr>
            <p:cNvPr id="57361" name="Arc 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57362" name="Arc 1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grpSp>
        <p:nvGrpSpPr>
          <p:cNvPr id="57352" name="Group 11"/>
          <p:cNvGrpSpPr>
            <a:grpSpLocks/>
          </p:cNvGrpSpPr>
          <p:nvPr/>
        </p:nvGrpSpPr>
        <p:grpSpPr bwMode="auto">
          <a:xfrm>
            <a:off x="3857625" y="2449513"/>
            <a:ext cx="304800" cy="492125"/>
            <a:chOff x="1296" y="2352"/>
            <a:chExt cx="576" cy="574"/>
          </a:xfrm>
        </p:grpSpPr>
        <p:sp>
          <p:nvSpPr>
            <p:cNvPr id="57359" name="Arc 12"/>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57360" name="Arc 13"/>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sp>
        <p:nvSpPr>
          <p:cNvPr id="57353" name="Text Box 14"/>
          <p:cNvSpPr txBox="1">
            <a:spLocks noChangeArrowheads="1"/>
          </p:cNvSpPr>
          <p:nvPr/>
        </p:nvSpPr>
        <p:spPr bwMode="auto">
          <a:xfrm>
            <a:off x="3049588" y="2484438"/>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57354" name="Text Box 19"/>
          <p:cNvSpPr txBox="1">
            <a:spLocks noChangeArrowheads="1"/>
          </p:cNvSpPr>
          <p:nvPr/>
        </p:nvSpPr>
        <p:spPr bwMode="auto">
          <a:xfrm>
            <a:off x="4249738" y="3055938"/>
            <a:ext cx="13366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（第二の心）</a:t>
            </a:r>
          </a:p>
        </p:txBody>
      </p:sp>
      <p:sp>
        <p:nvSpPr>
          <p:cNvPr id="57355" name="Text Box 20"/>
          <p:cNvSpPr txBox="1">
            <a:spLocks noChangeArrowheads="1"/>
          </p:cNvSpPr>
          <p:nvPr/>
        </p:nvSpPr>
        <p:spPr bwMode="auto">
          <a:xfrm>
            <a:off x="4252913" y="1958975"/>
            <a:ext cx="133667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（第一の心）</a:t>
            </a:r>
          </a:p>
        </p:txBody>
      </p:sp>
      <p:sp>
        <p:nvSpPr>
          <p:cNvPr id="57356" name="Rectangle 27"/>
          <p:cNvSpPr>
            <a:spLocks noChangeArrowheads="1"/>
          </p:cNvSpPr>
          <p:nvPr/>
        </p:nvSpPr>
        <p:spPr bwMode="auto">
          <a:xfrm>
            <a:off x="1952625" y="3509963"/>
            <a:ext cx="1336675" cy="366712"/>
          </a:xfrm>
          <a:prstGeom prst="rect">
            <a:avLst/>
          </a:prstGeom>
          <a:noFill/>
          <a:ln w="9525">
            <a:noFill/>
            <a:miter lim="800000"/>
            <a:headEnd/>
            <a:tailEnd/>
          </a:ln>
        </p:spPr>
        <p:txBody>
          <a:bodyPr wrap="none">
            <a:spAutoFit/>
          </a:bodyPr>
          <a:lstStyle/>
          <a:p>
            <a:pPr latinLnBrk="0"/>
            <a:r>
              <a:rPr lang="ja-JP" altLang="en-US" sz="1800">
                <a:solidFill>
                  <a:schemeClr val="bg2"/>
                </a:solidFill>
              </a:rPr>
              <a:t>（第二の神）</a:t>
            </a:r>
          </a:p>
        </p:txBody>
      </p:sp>
      <p:sp>
        <p:nvSpPr>
          <p:cNvPr id="57357" name="テキスト ボックス 27"/>
          <p:cNvSpPr txBox="1">
            <a:spLocks noChangeArrowheads="1"/>
          </p:cNvSpPr>
          <p:nvPr/>
        </p:nvSpPr>
        <p:spPr bwMode="auto">
          <a:xfrm>
            <a:off x="928688" y="4767263"/>
            <a:ext cx="2786062" cy="427037"/>
          </a:xfrm>
          <a:prstGeom prst="rect">
            <a:avLst/>
          </a:prstGeom>
          <a:noFill/>
          <a:ln w="9525">
            <a:noFill/>
            <a:miter lim="800000"/>
            <a:headEnd/>
            <a:tailEnd/>
          </a:ln>
        </p:spPr>
        <p:txBody>
          <a:bodyPr>
            <a:spAutoFit/>
          </a:bodyPr>
          <a:lstStyle/>
          <a:p>
            <a:pPr latinLnBrk="0"/>
            <a:r>
              <a:rPr lang="ja-JP" altLang="en-US" sz="2200">
                <a:solidFill>
                  <a:schemeClr val="bg2"/>
                </a:solidFill>
              </a:rPr>
              <a:t>人間は第二の神様</a:t>
            </a:r>
          </a:p>
        </p:txBody>
      </p:sp>
      <p:sp>
        <p:nvSpPr>
          <p:cNvPr id="57358" name="角丸四角形 29"/>
          <p:cNvSpPr>
            <a:spLocks noChangeArrowheads="1"/>
          </p:cNvSpPr>
          <p:nvPr/>
        </p:nvSpPr>
        <p:spPr bwMode="auto">
          <a:xfrm>
            <a:off x="3357563" y="4375150"/>
            <a:ext cx="4357687" cy="1214438"/>
          </a:xfrm>
          <a:prstGeom prst="roundRect">
            <a:avLst>
              <a:gd name="adj" fmla="val 16667"/>
            </a:avLst>
          </a:prstGeom>
          <a:noFill/>
          <a:ln w="9525">
            <a:solidFill>
              <a:schemeClr val="bg2"/>
            </a:solidFill>
            <a:miter lim="800000"/>
            <a:headEnd/>
            <a:tailEnd/>
          </a:ln>
        </p:spPr>
        <p:txBody>
          <a:bodyPr wrap="none" anchor="ctr"/>
          <a:lstStyle/>
          <a:p>
            <a:pPr latinLnBrk="0"/>
            <a:r>
              <a:rPr lang="ja-JP" altLang="en-US" sz="2200">
                <a:solidFill>
                  <a:schemeClr val="bg2"/>
                </a:solidFill>
              </a:rPr>
              <a:t>人間を同様に見て</a:t>
            </a:r>
            <a:endParaRPr lang="en-US" altLang="ja-JP" sz="2200">
              <a:solidFill>
                <a:schemeClr val="bg2"/>
              </a:solidFill>
            </a:endParaRPr>
          </a:p>
          <a:p>
            <a:pPr latinLnBrk="0"/>
            <a:r>
              <a:rPr lang="ja-JP" altLang="en-US" sz="2200">
                <a:solidFill>
                  <a:schemeClr val="bg2"/>
                </a:solidFill>
              </a:rPr>
              <a:t>人間の言葉を神の言葉として聞け</a:t>
            </a:r>
            <a:endParaRPr lang="en-US" altLang="ja-JP" sz="2200">
              <a:solidFill>
                <a:schemeClr val="bg2"/>
              </a:solidFill>
            </a:endParaRPr>
          </a:p>
          <a:p>
            <a:pPr latinLnBrk="0"/>
            <a:r>
              <a:rPr lang="ja-JP" altLang="en-US" sz="2200">
                <a:solidFill>
                  <a:schemeClr val="bg2"/>
                </a:solidFill>
              </a:rPr>
              <a:t>人間の神性・価値・尊厳性</a:t>
            </a:r>
            <a:endParaRPr lang="ja-JP" altLang="en-US" sz="2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4"/>
          <p:cNvSpPr>
            <a:spLocks noChangeArrowheads="1"/>
          </p:cNvSpPr>
          <p:nvPr/>
        </p:nvSpPr>
        <p:spPr bwMode="auto">
          <a:xfrm>
            <a:off x="5135563" y="3184525"/>
            <a:ext cx="457200"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58370" name="Oval 5"/>
          <p:cNvSpPr>
            <a:spLocks noChangeArrowheads="1"/>
          </p:cNvSpPr>
          <p:nvPr/>
        </p:nvSpPr>
        <p:spPr bwMode="auto">
          <a:xfrm>
            <a:off x="5130800" y="4281488"/>
            <a:ext cx="457200" cy="415925"/>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grpSp>
        <p:nvGrpSpPr>
          <p:cNvPr id="58371" name="Group 6"/>
          <p:cNvGrpSpPr>
            <a:grpSpLocks/>
          </p:cNvGrpSpPr>
          <p:nvPr/>
        </p:nvGrpSpPr>
        <p:grpSpPr bwMode="auto">
          <a:xfrm>
            <a:off x="5207000" y="3687763"/>
            <a:ext cx="304800" cy="533400"/>
            <a:chOff x="1296" y="2352"/>
            <a:chExt cx="576" cy="574"/>
          </a:xfrm>
        </p:grpSpPr>
        <p:sp>
          <p:nvSpPr>
            <p:cNvPr id="58403" name="Arc 7"/>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58404" name="Arc 8"/>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58372" name="Oval 9"/>
          <p:cNvSpPr>
            <a:spLocks noChangeArrowheads="1"/>
          </p:cNvSpPr>
          <p:nvPr/>
        </p:nvSpPr>
        <p:spPr bwMode="auto">
          <a:xfrm>
            <a:off x="3041650" y="3194050"/>
            <a:ext cx="639763"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父母</a:t>
            </a:r>
          </a:p>
        </p:txBody>
      </p:sp>
      <p:sp>
        <p:nvSpPr>
          <p:cNvPr id="58373" name="Oval 10"/>
          <p:cNvSpPr>
            <a:spLocks noChangeArrowheads="1"/>
          </p:cNvSpPr>
          <p:nvPr/>
        </p:nvSpPr>
        <p:spPr bwMode="auto">
          <a:xfrm>
            <a:off x="3049588" y="4283075"/>
            <a:ext cx="609600" cy="415925"/>
          </a:xfrm>
          <a:prstGeom prst="ellipse">
            <a:avLst/>
          </a:prstGeom>
          <a:solidFill>
            <a:srgbClr val="00FF00"/>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子女</a:t>
            </a:r>
          </a:p>
        </p:txBody>
      </p:sp>
      <p:grpSp>
        <p:nvGrpSpPr>
          <p:cNvPr id="58374" name="Group 11"/>
          <p:cNvGrpSpPr>
            <a:grpSpLocks/>
          </p:cNvGrpSpPr>
          <p:nvPr/>
        </p:nvGrpSpPr>
        <p:grpSpPr bwMode="auto">
          <a:xfrm>
            <a:off x="3206750" y="3683000"/>
            <a:ext cx="304800" cy="533400"/>
            <a:chOff x="1296" y="2352"/>
            <a:chExt cx="576" cy="574"/>
          </a:xfrm>
        </p:grpSpPr>
        <p:sp>
          <p:nvSpPr>
            <p:cNvPr id="58401" name="Arc 12"/>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58402" name="Arc 13"/>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58375" name="Oval 14"/>
          <p:cNvSpPr>
            <a:spLocks noChangeArrowheads="1"/>
          </p:cNvSpPr>
          <p:nvPr/>
        </p:nvSpPr>
        <p:spPr bwMode="auto">
          <a:xfrm>
            <a:off x="1606550" y="3192463"/>
            <a:ext cx="639763"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母</a:t>
            </a:r>
          </a:p>
        </p:txBody>
      </p:sp>
      <p:sp>
        <p:nvSpPr>
          <p:cNvPr id="58376" name="Oval 15"/>
          <p:cNvSpPr>
            <a:spLocks noChangeArrowheads="1"/>
          </p:cNvSpPr>
          <p:nvPr/>
        </p:nvSpPr>
        <p:spPr bwMode="auto">
          <a:xfrm>
            <a:off x="1614488" y="4286250"/>
            <a:ext cx="609600" cy="415925"/>
          </a:xfrm>
          <a:prstGeom prst="ellipse">
            <a:avLst/>
          </a:prstGeom>
          <a:solidFill>
            <a:srgbClr val="00FF00"/>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娘</a:t>
            </a:r>
          </a:p>
        </p:txBody>
      </p:sp>
      <p:sp>
        <p:nvSpPr>
          <p:cNvPr id="58377" name="Arc 16"/>
          <p:cNvSpPr>
            <a:spLocks/>
          </p:cNvSpPr>
          <p:nvPr/>
        </p:nvSpPr>
        <p:spPr bwMode="auto">
          <a:xfrm flipH="1">
            <a:off x="936625" y="3698875"/>
            <a:ext cx="101600" cy="533400"/>
          </a:xfrm>
          <a:custGeom>
            <a:avLst/>
            <a:gdLst>
              <a:gd name="T0" fmla="*/ 0 w 21600"/>
              <a:gd name="T1" fmla="*/ 0 h 43164"/>
              <a:gd name="T2" fmla="*/ 2147483647 w 21600"/>
              <a:gd name="T3" fmla="*/ 2147483647 h 43164"/>
              <a:gd name="T4" fmla="*/ 0 w 21600"/>
              <a:gd name="T5" fmla="*/ 2147483647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58378" name="Arc 17"/>
          <p:cNvSpPr>
            <a:spLocks/>
          </p:cNvSpPr>
          <p:nvPr/>
        </p:nvSpPr>
        <p:spPr bwMode="auto">
          <a:xfrm flipV="1">
            <a:off x="2136775" y="3698875"/>
            <a:ext cx="101600" cy="533400"/>
          </a:xfrm>
          <a:custGeom>
            <a:avLst/>
            <a:gdLst>
              <a:gd name="T0" fmla="*/ 0 w 21600"/>
              <a:gd name="T1" fmla="*/ 0 h 43164"/>
              <a:gd name="T2" fmla="*/ 2147483647 w 21600"/>
              <a:gd name="T3" fmla="*/ 2147483647 h 43164"/>
              <a:gd name="T4" fmla="*/ 0 w 21600"/>
              <a:gd name="T5" fmla="*/ 2147483647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58379" name="Oval 18"/>
          <p:cNvSpPr>
            <a:spLocks noChangeArrowheads="1"/>
          </p:cNvSpPr>
          <p:nvPr/>
        </p:nvSpPr>
        <p:spPr bwMode="auto">
          <a:xfrm>
            <a:off x="928688" y="3192463"/>
            <a:ext cx="639762"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父</a:t>
            </a:r>
          </a:p>
        </p:txBody>
      </p:sp>
      <p:sp>
        <p:nvSpPr>
          <p:cNvPr id="58380" name="Oval 19"/>
          <p:cNvSpPr>
            <a:spLocks noChangeArrowheads="1"/>
          </p:cNvSpPr>
          <p:nvPr/>
        </p:nvSpPr>
        <p:spPr bwMode="auto">
          <a:xfrm>
            <a:off x="936625" y="4286250"/>
            <a:ext cx="609600" cy="415925"/>
          </a:xfrm>
          <a:prstGeom prst="ellipse">
            <a:avLst/>
          </a:prstGeom>
          <a:solidFill>
            <a:srgbClr val="00FF00"/>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息子</a:t>
            </a:r>
          </a:p>
        </p:txBody>
      </p:sp>
      <p:sp>
        <p:nvSpPr>
          <p:cNvPr id="58381" name="Line 20"/>
          <p:cNvSpPr>
            <a:spLocks noChangeShapeType="1"/>
          </p:cNvSpPr>
          <p:nvPr/>
        </p:nvSpPr>
        <p:spPr bwMode="auto">
          <a:xfrm>
            <a:off x="1906588" y="3662363"/>
            <a:ext cx="0" cy="609600"/>
          </a:xfrm>
          <a:prstGeom prst="line">
            <a:avLst/>
          </a:prstGeom>
          <a:noFill/>
          <a:ln w="38100">
            <a:solidFill>
              <a:srgbClr val="FFC000"/>
            </a:solidFill>
            <a:round/>
            <a:headEnd type="triangle" w="med" len="med"/>
            <a:tailEnd/>
          </a:ln>
        </p:spPr>
        <p:txBody>
          <a:bodyPr/>
          <a:lstStyle/>
          <a:p>
            <a:endParaRPr lang="ko-KR" altLang="en-US"/>
          </a:p>
        </p:txBody>
      </p:sp>
      <p:sp>
        <p:nvSpPr>
          <p:cNvPr id="58382" name="Line 21"/>
          <p:cNvSpPr>
            <a:spLocks noChangeShapeType="1"/>
          </p:cNvSpPr>
          <p:nvPr/>
        </p:nvSpPr>
        <p:spPr bwMode="auto">
          <a:xfrm>
            <a:off x="1252538" y="3649663"/>
            <a:ext cx="0" cy="609600"/>
          </a:xfrm>
          <a:prstGeom prst="line">
            <a:avLst/>
          </a:prstGeom>
          <a:noFill/>
          <a:ln w="38100">
            <a:solidFill>
              <a:srgbClr val="FFC000"/>
            </a:solidFill>
            <a:round/>
            <a:headEnd type="triangle" w="med" len="med"/>
            <a:tailEnd/>
          </a:ln>
        </p:spPr>
        <p:txBody>
          <a:bodyPr/>
          <a:lstStyle/>
          <a:p>
            <a:endParaRPr lang="ko-KR" altLang="en-US"/>
          </a:p>
        </p:txBody>
      </p:sp>
      <p:sp>
        <p:nvSpPr>
          <p:cNvPr id="58383" name="Text Box 22"/>
          <p:cNvSpPr txBox="1">
            <a:spLocks noChangeArrowheads="1"/>
          </p:cNvSpPr>
          <p:nvPr/>
        </p:nvSpPr>
        <p:spPr bwMode="auto">
          <a:xfrm>
            <a:off x="936625" y="3602038"/>
            <a:ext cx="657225" cy="685800"/>
          </a:xfrm>
          <a:prstGeom prst="rect">
            <a:avLst/>
          </a:prstGeom>
          <a:noFill/>
          <a:ln w="9525">
            <a:noFill/>
            <a:miter lim="800000"/>
            <a:headEnd/>
            <a:tailEnd/>
          </a:ln>
        </p:spPr>
        <p:txBody>
          <a:bodyPr wrap="none">
            <a:spAutoFit/>
          </a:bodyPr>
          <a:lstStyle/>
          <a:p>
            <a:pPr latinLnBrk="0">
              <a:lnSpc>
                <a:spcPct val="130000"/>
              </a:lnSpc>
            </a:pPr>
            <a:r>
              <a:rPr lang="ja-JP" altLang="en-US" sz="1600">
                <a:solidFill>
                  <a:schemeClr val="bg2"/>
                </a:solidFill>
                <a:latin typeface="ＭＳ Ｐゴシック" pitchFamily="34" charset="-128"/>
              </a:rPr>
              <a:t>夫</a:t>
            </a:r>
          </a:p>
          <a:p>
            <a:pPr latinLnBrk="0">
              <a:lnSpc>
                <a:spcPct val="130000"/>
              </a:lnSpc>
            </a:pPr>
            <a:r>
              <a:rPr lang="ja-JP" altLang="en-US" sz="1400">
                <a:solidFill>
                  <a:schemeClr val="bg2"/>
                </a:solidFill>
                <a:latin typeface="ＭＳ Ｐゴシック" pitchFamily="34" charset="-128"/>
              </a:rPr>
              <a:t>新　郎</a:t>
            </a:r>
          </a:p>
        </p:txBody>
      </p:sp>
      <p:sp>
        <p:nvSpPr>
          <p:cNvPr id="58384" name="Text Box 23"/>
          <p:cNvSpPr txBox="1">
            <a:spLocks noChangeArrowheads="1"/>
          </p:cNvSpPr>
          <p:nvPr/>
        </p:nvSpPr>
        <p:spPr bwMode="auto">
          <a:xfrm>
            <a:off x="1574800" y="3602038"/>
            <a:ext cx="657225" cy="685800"/>
          </a:xfrm>
          <a:prstGeom prst="rect">
            <a:avLst/>
          </a:prstGeom>
          <a:noFill/>
          <a:ln w="9525">
            <a:noFill/>
            <a:miter lim="800000"/>
            <a:headEnd/>
            <a:tailEnd/>
          </a:ln>
        </p:spPr>
        <p:txBody>
          <a:bodyPr wrap="none">
            <a:spAutoFit/>
          </a:bodyPr>
          <a:lstStyle/>
          <a:p>
            <a:pPr latinLnBrk="0">
              <a:lnSpc>
                <a:spcPct val="130000"/>
              </a:lnSpc>
            </a:pPr>
            <a:r>
              <a:rPr lang="ja-JP" altLang="en-US" sz="1600">
                <a:solidFill>
                  <a:schemeClr val="bg2"/>
                </a:solidFill>
                <a:latin typeface="ＭＳ Ｐゴシック" pitchFamily="34" charset="-128"/>
              </a:rPr>
              <a:t>妻</a:t>
            </a:r>
          </a:p>
          <a:p>
            <a:pPr latinLnBrk="0">
              <a:lnSpc>
                <a:spcPct val="130000"/>
              </a:lnSpc>
            </a:pPr>
            <a:r>
              <a:rPr lang="ja-JP" altLang="en-US" sz="1400">
                <a:solidFill>
                  <a:schemeClr val="bg2"/>
                </a:solidFill>
                <a:latin typeface="ＭＳ Ｐゴシック" pitchFamily="34" charset="-128"/>
              </a:rPr>
              <a:t>新　婦</a:t>
            </a:r>
          </a:p>
        </p:txBody>
      </p:sp>
      <p:sp>
        <p:nvSpPr>
          <p:cNvPr id="58385" name="Text Box 24"/>
          <p:cNvSpPr txBox="1">
            <a:spLocks noChangeArrowheads="1"/>
          </p:cNvSpPr>
          <p:nvPr/>
        </p:nvSpPr>
        <p:spPr bwMode="auto">
          <a:xfrm>
            <a:off x="2466975" y="3538538"/>
            <a:ext cx="798513" cy="825500"/>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知</a:t>
            </a:r>
          </a:p>
          <a:p>
            <a:pPr algn="ctr" latinLnBrk="0"/>
            <a:r>
              <a:rPr lang="ja-JP" altLang="en-US" sz="1600">
                <a:solidFill>
                  <a:schemeClr val="bg2"/>
                </a:solidFill>
                <a:latin typeface="ＭＳ Ｐゴシック" pitchFamily="34" charset="-128"/>
              </a:rPr>
              <a:t>忠孝烈</a:t>
            </a:r>
          </a:p>
          <a:p>
            <a:pPr algn="ctr" latinLnBrk="0"/>
            <a:r>
              <a:rPr lang="ja-JP" altLang="en-US" sz="1600">
                <a:solidFill>
                  <a:schemeClr val="bg2"/>
                </a:solidFill>
                <a:latin typeface="ＭＳ Ｐゴシック" pitchFamily="34" charset="-128"/>
              </a:rPr>
              <a:t>（侍る）</a:t>
            </a:r>
          </a:p>
        </p:txBody>
      </p:sp>
      <p:sp>
        <p:nvSpPr>
          <p:cNvPr id="58386" name="Text Box 25"/>
          <p:cNvSpPr txBox="1">
            <a:spLocks noChangeArrowheads="1"/>
          </p:cNvSpPr>
          <p:nvPr/>
        </p:nvSpPr>
        <p:spPr bwMode="auto">
          <a:xfrm>
            <a:off x="3490913" y="3546475"/>
            <a:ext cx="590550" cy="825500"/>
          </a:xfrm>
          <a:prstGeom prst="rect">
            <a:avLst/>
          </a:prstGeom>
          <a:noFill/>
          <a:ln w="9525">
            <a:noFill/>
            <a:miter lim="800000"/>
            <a:headEnd/>
            <a:tailEnd/>
          </a:ln>
        </p:spPr>
        <p:txBody>
          <a:bodyPr wrap="none">
            <a:spAutoFit/>
          </a:bodyPr>
          <a:lstStyle/>
          <a:p>
            <a:pPr algn="ctr" latinLnBrk="0"/>
            <a:r>
              <a:rPr lang="ja-JP" altLang="en-US" sz="1600">
                <a:solidFill>
                  <a:schemeClr val="bg2"/>
                </a:solidFill>
                <a:latin typeface="ＭＳ Ｐゴシック" pitchFamily="34" charset="-128"/>
              </a:rPr>
              <a:t>心情</a:t>
            </a:r>
          </a:p>
          <a:p>
            <a:pPr algn="ctr" latinLnBrk="0"/>
            <a:r>
              <a:rPr lang="ja-JP" altLang="en-US" sz="1600">
                <a:solidFill>
                  <a:schemeClr val="bg2"/>
                </a:solidFill>
                <a:latin typeface="ＭＳ Ｐゴシック" pitchFamily="34" charset="-128"/>
              </a:rPr>
              <a:t>愛</a:t>
            </a:r>
          </a:p>
          <a:p>
            <a:pPr algn="ctr" latinLnBrk="0"/>
            <a:r>
              <a:rPr lang="ja-JP" altLang="en-US" sz="1600">
                <a:solidFill>
                  <a:schemeClr val="bg2"/>
                </a:solidFill>
                <a:latin typeface="ＭＳ Ｐゴシック" pitchFamily="34" charset="-128"/>
              </a:rPr>
              <a:t>人格</a:t>
            </a:r>
          </a:p>
        </p:txBody>
      </p:sp>
      <p:sp>
        <p:nvSpPr>
          <p:cNvPr id="58387" name="Text Box 26"/>
          <p:cNvSpPr txBox="1">
            <a:spLocks noChangeArrowheads="1"/>
          </p:cNvSpPr>
          <p:nvPr/>
        </p:nvSpPr>
        <p:spPr bwMode="auto">
          <a:xfrm>
            <a:off x="2771775" y="4724400"/>
            <a:ext cx="1539875"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（資格を備える）</a:t>
            </a:r>
          </a:p>
        </p:txBody>
      </p:sp>
      <p:sp>
        <p:nvSpPr>
          <p:cNvPr id="58388" name="Text Box 27"/>
          <p:cNvSpPr txBox="1">
            <a:spLocks noChangeArrowheads="1"/>
          </p:cNvSpPr>
          <p:nvPr/>
        </p:nvSpPr>
        <p:spPr bwMode="auto">
          <a:xfrm>
            <a:off x="6084888" y="4797425"/>
            <a:ext cx="1365250"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堕落人間は</a:t>
            </a:r>
            <a:endParaRPr lang="ko-KR"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悲しみの対象</a:t>
            </a:r>
          </a:p>
        </p:txBody>
      </p:sp>
      <p:sp>
        <p:nvSpPr>
          <p:cNvPr id="58389" name="Text Box 28"/>
          <p:cNvSpPr txBox="1">
            <a:spLocks noChangeArrowheads="1"/>
          </p:cNvSpPr>
          <p:nvPr/>
        </p:nvSpPr>
        <p:spPr bwMode="auto">
          <a:xfrm>
            <a:off x="3389313" y="2913063"/>
            <a:ext cx="1209675"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（父母安息）</a:t>
            </a:r>
          </a:p>
        </p:txBody>
      </p:sp>
      <p:sp>
        <p:nvSpPr>
          <p:cNvPr id="58390" name="Oval 29"/>
          <p:cNvSpPr>
            <a:spLocks noChangeArrowheads="1"/>
          </p:cNvSpPr>
          <p:nvPr/>
        </p:nvSpPr>
        <p:spPr bwMode="auto">
          <a:xfrm>
            <a:off x="6494463" y="3190875"/>
            <a:ext cx="457200"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58391" name="Oval 30"/>
          <p:cNvSpPr>
            <a:spLocks noChangeArrowheads="1"/>
          </p:cNvSpPr>
          <p:nvPr/>
        </p:nvSpPr>
        <p:spPr bwMode="auto">
          <a:xfrm>
            <a:off x="6496050" y="4284663"/>
            <a:ext cx="457200" cy="415925"/>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grpSp>
        <p:nvGrpSpPr>
          <p:cNvPr id="58392" name="Group 31"/>
          <p:cNvGrpSpPr>
            <a:grpSpLocks/>
          </p:cNvGrpSpPr>
          <p:nvPr/>
        </p:nvGrpSpPr>
        <p:grpSpPr bwMode="auto">
          <a:xfrm>
            <a:off x="6573838" y="3694113"/>
            <a:ext cx="304800" cy="533400"/>
            <a:chOff x="1296" y="2352"/>
            <a:chExt cx="576" cy="574"/>
          </a:xfrm>
        </p:grpSpPr>
        <p:sp>
          <p:nvSpPr>
            <p:cNvPr id="58399" name="Arc 32"/>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58400" name="Arc 33"/>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58393" name="Line 34"/>
          <p:cNvSpPr>
            <a:spLocks noChangeShapeType="1"/>
          </p:cNvSpPr>
          <p:nvPr/>
        </p:nvSpPr>
        <p:spPr bwMode="auto">
          <a:xfrm>
            <a:off x="6392863" y="3757613"/>
            <a:ext cx="642937" cy="428625"/>
          </a:xfrm>
          <a:prstGeom prst="line">
            <a:avLst/>
          </a:prstGeom>
          <a:noFill/>
          <a:ln w="38100">
            <a:solidFill>
              <a:schemeClr val="hlink"/>
            </a:solidFill>
            <a:round/>
            <a:headEnd/>
            <a:tailEnd/>
          </a:ln>
        </p:spPr>
        <p:txBody>
          <a:bodyPr/>
          <a:lstStyle/>
          <a:p>
            <a:endParaRPr lang="ko-KR" altLang="en-US"/>
          </a:p>
        </p:txBody>
      </p:sp>
      <p:sp>
        <p:nvSpPr>
          <p:cNvPr id="58394" name="Line 35"/>
          <p:cNvSpPr>
            <a:spLocks noChangeShapeType="1"/>
          </p:cNvSpPr>
          <p:nvPr/>
        </p:nvSpPr>
        <p:spPr bwMode="auto">
          <a:xfrm rot="-3300076">
            <a:off x="6333331" y="3902870"/>
            <a:ext cx="739775" cy="239712"/>
          </a:xfrm>
          <a:prstGeom prst="line">
            <a:avLst/>
          </a:prstGeom>
          <a:noFill/>
          <a:ln w="38100">
            <a:solidFill>
              <a:schemeClr val="hlink"/>
            </a:solidFill>
            <a:round/>
            <a:headEnd/>
            <a:tailEnd/>
          </a:ln>
        </p:spPr>
        <p:txBody>
          <a:bodyPr/>
          <a:lstStyle/>
          <a:p>
            <a:endParaRPr lang="ko-KR" altLang="en-US"/>
          </a:p>
        </p:txBody>
      </p:sp>
      <p:sp>
        <p:nvSpPr>
          <p:cNvPr id="58395" name="Text Box 36"/>
          <p:cNvSpPr txBox="1">
            <a:spLocks noChangeArrowheads="1"/>
          </p:cNvSpPr>
          <p:nvPr/>
        </p:nvSpPr>
        <p:spPr bwMode="auto">
          <a:xfrm>
            <a:off x="6689725" y="2857500"/>
            <a:ext cx="1011238" cy="396875"/>
          </a:xfrm>
          <a:prstGeom prst="rect">
            <a:avLst/>
          </a:prstGeom>
          <a:noFill/>
          <a:ln w="9525">
            <a:noFill/>
            <a:miter lim="800000"/>
            <a:headEnd/>
            <a:tailEnd/>
          </a:ln>
        </p:spPr>
        <p:txBody>
          <a:bodyPr wrap="none">
            <a:spAutoFit/>
          </a:bodyPr>
          <a:lstStyle/>
          <a:p>
            <a:pPr latinLnBrk="0"/>
            <a:r>
              <a:rPr lang="en-US" altLang="ja-JP" sz="2000">
                <a:solidFill>
                  <a:schemeClr val="hlink"/>
                </a:solidFill>
                <a:latin typeface="ＭＳ Ｐゴシック" pitchFamily="34" charset="-128"/>
              </a:rPr>
              <a:t>(</a:t>
            </a:r>
            <a:r>
              <a:rPr lang="ja-JP" altLang="en-US" sz="2000">
                <a:solidFill>
                  <a:schemeClr val="hlink"/>
                </a:solidFill>
                <a:latin typeface="ＭＳ Ｐゴシック" pitchFamily="34" charset="-128"/>
              </a:rPr>
              <a:t>サタン</a:t>
            </a:r>
            <a:r>
              <a:rPr lang="en-US" altLang="ko-KR" sz="2000">
                <a:solidFill>
                  <a:schemeClr val="hlink"/>
                </a:solidFill>
                <a:latin typeface="ＭＳ Ｐゴシック" pitchFamily="34" charset="-128"/>
              </a:rPr>
              <a:t>)</a:t>
            </a:r>
            <a:endParaRPr lang="en-US" altLang="ja-JP" sz="2000">
              <a:solidFill>
                <a:schemeClr val="hlink"/>
              </a:solidFill>
              <a:latin typeface="ＭＳ Ｐゴシック" pitchFamily="34" charset="-128"/>
            </a:endParaRPr>
          </a:p>
        </p:txBody>
      </p:sp>
      <p:sp>
        <p:nvSpPr>
          <p:cNvPr id="58396" name="Text Box 38"/>
          <p:cNvSpPr txBox="1">
            <a:spLocks noChangeArrowheads="1"/>
          </p:cNvSpPr>
          <p:nvPr/>
        </p:nvSpPr>
        <p:spPr bwMode="auto">
          <a:xfrm>
            <a:off x="5297488" y="2913063"/>
            <a:ext cx="800100"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（安息）</a:t>
            </a:r>
          </a:p>
        </p:txBody>
      </p:sp>
      <p:sp>
        <p:nvSpPr>
          <p:cNvPr id="58397" name="Text Box 39"/>
          <p:cNvSpPr txBox="1">
            <a:spLocks noChangeArrowheads="1"/>
          </p:cNvSpPr>
          <p:nvPr/>
        </p:nvSpPr>
        <p:spPr bwMode="auto">
          <a:xfrm>
            <a:off x="5003800" y="4724400"/>
            <a:ext cx="800100"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（完成）</a:t>
            </a:r>
          </a:p>
        </p:txBody>
      </p:sp>
      <p:sp>
        <p:nvSpPr>
          <p:cNvPr id="58398" name="正方形/長方形 37"/>
          <p:cNvSpPr>
            <a:spLocks noChangeArrowheads="1"/>
          </p:cNvSpPr>
          <p:nvPr/>
        </p:nvSpPr>
        <p:spPr bwMode="auto">
          <a:xfrm>
            <a:off x="323850" y="333375"/>
            <a:ext cx="8035925" cy="1957388"/>
          </a:xfrm>
          <a:prstGeom prst="rect">
            <a:avLst/>
          </a:prstGeom>
          <a:noFill/>
          <a:ln w="9525">
            <a:noFill/>
            <a:miter lim="800000"/>
            <a:headEnd/>
            <a:tailEnd/>
          </a:ln>
        </p:spPr>
        <p:txBody>
          <a:bodyPr>
            <a:spAutoFit/>
          </a:bodyPr>
          <a:lstStyle/>
          <a:p>
            <a:pPr latinLnBrk="0">
              <a:lnSpc>
                <a:spcPct val="130000"/>
              </a:lnSpc>
              <a:spcAft>
                <a:spcPts val="1200"/>
              </a:spcAft>
            </a:pPr>
            <a:r>
              <a:rPr lang="ja-JP" altLang="en-US" sz="2400">
                <a:solidFill>
                  <a:schemeClr val="bg2"/>
                </a:solidFill>
                <a:latin typeface="ＭＳ Ｐゴシック" pitchFamily="34" charset="-128"/>
              </a:rPr>
              <a:t>２） 父子の関係</a:t>
            </a:r>
            <a:endParaRPr lang="ko-KR" altLang="ja-JP" sz="2000">
              <a:solidFill>
                <a:schemeClr val="bg2"/>
              </a:solidFill>
              <a:latin typeface="ＭＳ Ｐゴシック" pitchFamily="34" charset="-128"/>
            </a:endParaRPr>
          </a:p>
          <a:p>
            <a:pPr lvl="1" latinLnBrk="0">
              <a:lnSpc>
                <a:spcPct val="150000"/>
              </a:lnSpc>
            </a:pPr>
            <a:r>
              <a:rPr lang="ja-JP" altLang="en-US" sz="1800">
                <a:solidFill>
                  <a:schemeClr val="bg2"/>
                </a:solidFill>
                <a:latin typeface="ＭＳ Ｐゴシック" pitchFamily="34" charset="-128"/>
              </a:rPr>
              <a:t>① 全ての存在は父母があってこそ存在</a:t>
            </a:r>
          </a:p>
          <a:p>
            <a:pPr lvl="1" latinLnBrk="0">
              <a:lnSpc>
                <a:spcPct val="150000"/>
              </a:lnSpc>
            </a:pPr>
            <a:r>
              <a:rPr lang="ja-JP" altLang="en-US" sz="1800">
                <a:solidFill>
                  <a:schemeClr val="bg2"/>
                </a:solidFill>
                <a:latin typeface="ＭＳ Ｐゴシック" pitchFamily="34" charset="-128"/>
              </a:rPr>
              <a:t>② 父母は子女がいてこそ父母となる</a:t>
            </a:r>
          </a:p>
          <a:p>
            <a:pPr lvl="1" latinLnBrk="0">
              <a:lnSpc>
                <a:spcPct val="150000"/>
              </a:lnSpc>
            </a:pPr>
            <a:r>
              <a:rPr lang="ja-JP" altLang="en-US" sz="1800">
                <a:solidFill>
                  <a:schemeClr val="bg2"/>
                </a:solidFill>
                <a:latin typeface="ＭＳ Ｐゴシック" pitchFamily="34" charset="-128"/>
              </a:rPr>
              <a:t>③人間の最高の望みは真の父母となること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家庭盟誓１節</a:t>
            </a:r>
            <a:endParaRPr lang="ja-JP" altLang="en-US" b="0" spc="300" dirty="0">
              <a:ea typeface="ＭＳ Ｐゴシック" pitchFamily="50" charset="-128"/>
            </a:endParaRPr>
          </a:p>
        </p:txBody>
      </p:sp>
      <p:sp>
        <p:nvSpPr>
          <p:cNvPr id="19458" name="AutoShape 2"/>
          <p:cNvSpPr>
            <a:spLocks noChangeArrowheads="1"/>
          </p:cNvSpPr>
          <p:nvPr/>
        </p:nvSpPr>
        <p:spPr bwMode="auto">
          <a:xfrm>
            <a:off x="1836738" y="4857750"/>
            <a:ext cx="6696075" cy="1714500"/>
          </a:xfrm>
          <a:prstGeom prst="roundRect">
            <a:avLst>
              <a:gd name="adj" fmla="val 16667"/>
            </a:avLst>
          </a:prstGeom>
          <a:noFill/>
          <a:ln w="19050">
            <a:solidFill>
              <a:schemeClr val="bg1"/>
            </a:solidFill>
            <a:round/>
            <a:headEnd/>
            <a:tailEnd/>
          </a:ln>
        </p:spPr>
        <p:txBody>
          <a:bodyPr wrap="none" anchor="ctr"/>
          <a:lstStyle/>
          <a:p>
            <a:pPr latinLnBrk="0"/>
            <a:endParaRPr lang="ja-JP" altLang="en-US" b="0"/>
          </a:p>
        </p:txBody>
      </p:sp>
      <p:sp>
        <p:nvSpPr>
          <p:cNvPr id="19459" name="Rectangle 6"/>
          <p:cNvSpPr>
            <a:spLocks noChangeArrowheads="1"/>
          </p:cNvSpPr>
          <p:nvPr/>
        </p:nvSpPr>
        <p:spPr bwMode="auto">
          <a:xfrm>
            <a:off x="3667125" y="4968875"/>
            <a:ext cx="4154488" cy="1482725"/>
          </a:xfrm>
          <a:prstGeom prst="rect">
            <a:avLst/>
          </a:prstGeom>
          <a:noFill/>
          <a:ln w="9525">
            <a:noFill/>
            <a:miter lim="800000"/>
            <a:headEnd/>
            <a:tailEnd/>
          </a:ln>
        </p:spPr>
        <p:txBody>
          <a:bodyPr>
            <a:spAutoFit/>
          </a:bodyPr>
          <a:lstStyle/>
          <a:p>
            <a:pPr marL="0" lvl="1" latinLnBrk="0">
              <a:lnSpc>
                <a:spcPct val="114000"/>
              </a:lnSpc>
            </a:pPr>
            <a:r>
              <a:rPr lang="en-US" altLang="ja-JP" sz="2000">
                <a:solidFill>
                  <a:schemeClr val="bg2"/>
                </a:solidFill>
              </a:rPr>
              <a:t>① </a:t>
            </a:r>
            <a:r>
              <a:rPr lang="ko-KR" altLang="en-US" sz="2000">
                <a:solidFill>
                  <a:schemeClr val="bg2"/>
                </a:solidFill>
              </a:rPr>
              <a:t>関心</a:t>
            </a:r>
            <a:r>
              <a:rPr lang="ja-JP" altLang="en-US" sz="2000">
                <a:solidFill>
                  <a:schemeClr val="bg2"/>
                </a:solidFill>
              </a:rPr>
              <a:t>を持つ </a:t>
            </a:r>
            <a:r>
              <a:rPr lang="en-US" altLang="ko-KR" sz="2000">
                <a:solidFill>
                  <a:schemeClr val="bg2"/>
                </a:solidFill>
              </a:rPr>
              <a:t>(</a:t>
            </a:r>
            <a:r>
              <a:rPr lang="ja-JP" altLang="en-US" sz="2000">
                <a:solidFill>
                  <a:schemeClr val="bg2"/>
                </a:solidFill>
              </a:rPr>
              <a:t>私は主人である</a:t>
            </a:r>
            <a:r>
              <a:rPr lang="en-US" altLang="ko-KR" sz="2000">
                <a:solidFill>
                  <a:schemeClr val="bg2"/>
                </a:solidFill>
              </a:rPr>
              <a:t>)</a:t>
            </a:r>
            <a:endParaRPr lang="en-US" altLang="ja-JP" sz="2000">
              <a:solidFill>
                <a:schemeClr val="bg2"/>
              </a:solidFill>
            </a:endParaRPr>
          </a:p>
          <a:p>
            <a:pPr marL="0" lvl="1" latinLnBrk="0">
              <a:lnSpc>
                <a:spcPct val="114000"/>
              </a:lnSpc>
            </a:pPr>
            <a:r>
              <a:rPr lang="en-US" altLang="ja-JP" sz="2000">
                <a:solidFill>
                  <a:schemeClr val="bg2"/>
                </a:solidFill>
              </a:rPr>
              <a:t>② </a:t>
            </a:r>
            <a:r>
              <a:rPr lang="ko-KR" altLang="en-US" sz="2000">
                <a:solidFill>
                  <a:schemeClr val="bg2"/>
                </a:solidFill>
              </a:rPr>
              <a:t>責任</a:t>
            </a:r>
            <a:r>
              <a:rPr lang="ja-JP" altLang="en-US" sz="2000">
                <a:solidFill>
                  <a:schemeClr val="bg2"/>
                </a:solidFill>
              </a:rPr>
              <a:t>を負う</a:t>
            </a:r>
          </a:p>
          <a:p>
            <a:pPr marL="0" lvl="1" latinLnBrk="0">
              <a:lnSpc>
                <a:spcPct val="114000"/>
              </a:lnSpc>
            </a:pPr>
            <a:r>
              <a:rPr lang="ja-JP" altLang="en-US" sz="2000">
                <a:solidFill>
                  <a:schemeClr val="bg2"/>
                </a:solidFill>
              </a:rPr>
              <a:t>③ </a:t>
            </a:r>
            <a:r>
              <a:rPr lang="ko-KR" altLang="en-US" sz="2000">
                <a:solidFill>
                  <a:schemeClr val="bg2"/>
                </a:solidFill>
              </a:rPr>
              <a:t>保護</a:t>
            </a:r>
            <a:r>
              <a:rPr lang="ja-JP" altLang="en-US" sz="2000">
                <a:solidFill>
                  <a:schemeClr val="bg2"/>
                </a:solidFill>
              </a:rPr>
              <a:t>する</a:t>
            </a:r>
          </a:p>
          <a:p>
            <a:pPr marL="0" lvl="1" latinLnBrk="0">
              <a:lnSpc>
                <a:spcPct val="114000"/>
              </a:lnSpc>
            </a:pPr>
            <a:r>
              <a:rPr lang="ja-JP" altLang="en-US" sz="2000">
                <a:solidFill>
                  <a:schemeClr val="bg2"/>
                </a:solidFill>
              </a:rPr>
              <a:t>④ </a:t>
            </a:r>
            <a:r>
              <a:rPr lang="ko-KR" altLang="en-US" sz="2000">
                <a:solidFill>
                  <a:schemeClr val="bg2"/>
                </a:solidFill>
              </a:rPr>
              <a:t>育成</a:t>
            </a:r>
            <a:r>
              <a:rPr lang="ja-JP" altLang="en-US" sz="2000">
                <a:solidFill>
                  <a:schemeClr val="bg2"/>
                </a:solidFill>
              </a:rPr>
              <a:t>する</a:t>
            </a:r>
            <a:endParaRPr lang="ko-KR" altLang="en-US" sz="2000">
              <a:solidFill>
                <a:schemeClr val="bg2"/>
              </a:solidFill>
            </a:endParaRPr>
          </a:p>
        </p:txBody>
      </p:sp>
      <p:sp>
        <p:nvSpPr>
          <p:cNvPr id="19460" name="AutoShape 7"/>
          <p:cNvSpPr>
            <a:spLocks noChangeArrowheads="1"/>
          </p:cNvSpPr>
          <p:nvPr/>
        </p:nvSpPr>
        <p:spPr bwMode="auto">
          <a:xfrm>
            <a:off x="2124075" y="5426075"/>
            <a:ext cx="1223963" cy="503238"/>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b="0"/>
              <a:t>主人</a:t>
            </a:r>
          </a:p>
        </p:txBody>
      </p:sp>
      <p:sp>
        <p:nvSpPr>
          <p:cNvPr id="19461" name="Text Box 8"/>
          <p:cNvSpPr txBox="1">
            <a:spLocks noChangeArrowheads="1"/>
          </p:cNvSpPr>
          <p:nvPr/>
        </p:nvSpPr>
        <p:spPr bwMode="auto">
          <a:xfrm>
            <a:off x="635000" y="488950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「参考」</a:t>
            </a:r>
          </a:p>
        </p:txBody>
      </p:sp>
      <p:sp>
        <p:nvSpPr>
          <p:cNvPr id="19462" name="Rectangle 3"/>
          <p:cNvSpPr txBox="1">
            <a:spLocks noChangeArrowheads="1"/>
          </p:cNvSpPr>
          <p:nvPr/>
        </p:nvSpPr>
        <p:spPr bwMode="auto">
          <a:xfrm>
            <a:off x="428625" y="1928813"/>
            <a:ext cx="8358188" cy="4500562"/>
          </a:xfrm>
          <a:prstGeom prst="rect">
            <a:avLst/>
          </a:prstGeom>
          <a:noFill/>
          <a:ln w="9525">
            <a:noFill/>
            <a:miter lim="800000"/>
            <a:headEnd/>
            <a:tailEnd/>
          </a:ln>
        </p:spPr>
        <p:txBody>
          <a:bodyPr/>
          <a:lstStyle/>
          <a:p>
            <a:pPr latinLnBrk="0">
              <a:lnSpc>
                <a:spcPct val="150000"/>
              </a:lnSpc>
            </a:pPr>
            <a:r>
              <a:rPr lang="ja-JP" altLang="en-US" sz="2500" b="0">
                <a:solidFill>
                  <a:schemeClr val="bg2"/>
                </a:solidFill>
                <a:latin typeface="ＭＳ Ｐゴシック" pitchFamily="34" charset="-128"/>
              </a:rPr>
              <a:t>① 天一国主人、私たちの家庭は真の愛を中心として</a:t>
            </a:r>
            <a:r>
              <a:rPr lang="ko-KR" altLang="en-US" sz="2500" b="0">
                <a:solidFill>
                  <a:schemeClr val="bg2"/>
                </a:solidFill>
                <a:latin typeface="ＭＳ Ｐゴシック" pitchFamily="34" charset="-128"/>
              </a:rPr>
              <a:t> </a:t>
            </a:r>
          </a:p>
          <a:p>
            <a:pPr latinLnBrk="0">
              <a:lnSpc>
                <a:spcPct val="150000"/>
              </a:lnSpc>
            </a:pPr>
            <a:r>
              <a:rPr lang="ja-JP" altLang="en-US" sz="2500" b="0">
                <a:solidFill>
                  <a:schemeClr val="bg2"/>
                </a:solidFill>
                <a:latin typeface="ＭＳ Ｐゴシック" pitchFamily="34" charset="-128"/>
              </a:rPr>
              <a:t>② 本郷の地を求め</a:t>
            </a:r>
            <a:r>
              <a:rPr lang="ko-KR" altLang="en-US" sz="2500" b="0">
                <a:solidFill>
                  <a:schemeClr val="bg2"/>
                </a:solidFill>
                <a:latin typeface="ＭＳ Ｐゴシック" pitchFamily="34" charset="-128"/>
              </a:rPr>
              <a:t> </a:t>
            </a:r>
          </a:p>
          <a:p>
            <a:pPr latinLnBrk="0">
              <a:lnSpc>
                <a:spcPct val="150000"/>
              </a:lnSpc>
            </a:pPr>
            <a:r>
              <a:rPr lang="ja-JP" altLang="en-US" sz="2500" b="0">
                <a:solidFill>
                  <a:schemeClr val="bg2"/>
                </a:solidFill>
                <a:latin typeface="ＭＳ Ｐゴシック" pitchFamily="34" charset="-128"/>
              </a:rPr>
              <a:t>③ 本然の創造理想である</a:t>
            </a:r>
          </a:p>
          <a:p>
            <a:pPr latinLnBrk="0">
              <a:lnSpc>
                <a:spcPct val="150000"/>
              </a:lnSpc>
            </a:pPr>
            <a:r>
              <a:rPr lang="ja-JP" altLang="en-US" sz="2500" b="0">
                <a:solidFill>
                  <a:schemeClr val="bg2"/>
                </a:solidFill>
                <a:latin typeface="ＭＳ Ｐゴシック" pitchFamily="34" charset="-128"/>
              </a:rPr>
              <a:t>④ 地上天国と天上天国を創建することをお誓い致します</a:t>
            </a:r>
          </a:p>
        </p:txBody>
      </p:sp>
      <p:sp>
        <p:nvSpPr>
          <p:cNvPr id="19463" name="Rectangle 8"/>
          <p:cNvSpPr>
            <a:spLocks noChangeArrowheads="1"/>
          </p:cNvSpPr>
          <p:nvPr/>
        </p:nvSpPr>
        <p:spPr bwMode="auto">
          <a:xfrm>
            <a:off x="1763713" y="4797425"/>
            <a:ext cx="6048375" cy="1871663"/>
          </a:xfrm>
          <a:prstGeom prst="rect">
            <a:avLst/>
          </a:prstGeom>
          <a:noFill/>
          <a:ln w="15875">
            <a:solidFill>
              <a:srgbClr val="0000FF"/>
            </a:solidFill>
            <a:miter lim="800000"/>
            <a:headEnd/>
            <a:tailEnd/>
          </a:ln>
          <a:effectLst>
            <a:prstShdw prst="shdw13" dist="53882" dir="13500000">
              <a:schemeClr val="bg2">
                <a:alpha val="50000"/>
              </a:schemeClr>
            </a:prstShdw>
          </a:effectLst>
        </p:spPr>
        <p:txBody>
          <a:bodyPr wrap="none" anchor="ctr"/>
          <a:lstStyle/>
          <a:p>
            <a:pPr latinLnBrk="0"/>
            <a:endParaRPr lang="ja-JP" altLang="en-US" b="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正方形/長方形 43"/>
          <p:cNvSpPr>
            <a:spLocks noChangeArrowheads="1"/>
          </p:cNvSpPr>
          <p:nvPr/>
        </p:nvSpPr>
        <p:spPr bwMode="auto">
          <a:xfrm>
            <a:off x="684213" y="549275"/>
            <a:ext cx="8035925" cy="488950"/>
          </a:xfrm>
          <a:prstGeom prst="rect">
            <a:avLst/>
          </a:prstGeom>
          <a:noFill/>
          <a:ln w="9525">
            <a:noFill/>
            <a:miter lim="800000"/>
            <a:headEnd/>
            <a:tailEnd/>
          </a:ln>
        </p:spPr>
        <p:txBody>
          <a:bodyPr>
            <a:spAutoFit/>
          </a:bodyPr>
          <a:lstStyle/>
          <a:p>
            <a:pPr latinLnBrk="0">
              <a:lnSpc>
                <a:spcPct val="130000"/>
              </a:lnSpc>
            </a:pPr>
            <a:r>
              <a:rPr lang="ja-JP" altLang="en-US" sz="2000">
                <a:solidFill>
                  <a:schemeClr val="bg2"/>
                </a:solidFill>
                <a:latin typeface="ＭＳ Ｐゴシック" pitchFamily="34" charset="-128"/>
              </a:rPr>
              <a:t>④アダムとエバは神様の子女</a:t>
            </a:r>
            <a:endParaRPr lang="ko-KR" altLang="ja-JP" sz="2000">
              <a:solidFill>
                <a:schemeClr val="bg2"/>
              </a:solidFill>
              <a:latin typeface="ＭＳ Ｐゴシック" pitchFamily="34" charset="-128"/>
            </a:endParaRPr>
          </a:p>
        </p:txBody>
      </p:sp>
      <p:sp>
        <p:nvSpPr>
          <p:cNvPr id="59394" name="Oval 15"/>
          <p:cNvSpPr>
            <a:spLocks noChangeArrowheads="1"/>
          </p:cNvSpPr>
          <p:nvPr/>
        </p:nvSpPr>
        <p:spPr bwMode="auto">
          <a:xfrm>
            <a:off x="900113" y="1916113"/>
            <a:ext cx="685800" cy="40957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アダム</a:t>
            </a:r>
          </a:p>
        </p:txBody>
      </p:sp>
      <p:sp>
        <p:nvSpPr>
          <p:cNvPr id="59395" name="Oval 16"/>
          <p:cNvSpPr>
            <a:spLocks noChangeArrowheads="1"/>
          </p:cNvSpPr>
          <p:nvPr/>
        </p:nvSpPr>
        <p:spPr bwMode="auto">
          <a:xfrm>
            <a:off x="827088" y="2492375"/>
            <a:ext cx="792162" cy="449263"/>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エ　バ</a:t>
            </a:r>
          </a:p>
        </p:txBody>
      </p:sp>
      <p:sp>
        <p:nvSpPr>
          <p:cNvPr id="59396" name="Text Box 17"/>
          <p:cNvSpPr txBox="1">
            <a:spLocks noChangeArrowheads="1"/>
          </p:cNvSpPr>
          <p:nvPr/>
        </p:nvSpPr>
        <p:spPr bwMode="auto">
          <a:xfrm>
            <a:off x="1692275" y="1989138"/>
            <a:ext cx="327025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神の息子であると同時に神の体</a:t>
            </a:r>
          </a:p>
        </p:txBody>
      </p:sp>
      <p:sp>
        <p:nvSpPr>
          <p:cNvPr id="59397" name="Text Box 18"/>
          <p:cNvSpPr txBox="1">
            <a:spLocks noChangeArrowheads="1"/>
          </p:cNvSpPr>
          <p:nvPr/>
        </p:nvSpPr>
        <p:spPr bwMode="auto">
          <a:xfrm>
            <a:off x="1692275" y="2565400"/>
            <a:ext cx="4833938"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神の娘であると同時に神の相対（アダムの夫人）</a:t>
            </a:r>
          </a:p>
        </p:txBody>
      </p:sp>
      <p:sp>
        <p:nvSpPr>
          <p:cNvPr id="59398" name="AutoShape 25"/>
          <p:cNvSpPr>
            <a:spLocks noChangeArrowheads="1"/>
          </p:cNvSpPr>
          <p:nvPr/>
        </p:nvSpPr>
        <p:spPr bwMode="auto">
          <a:xfrm>
            <a:off x="900113" y="3573463"/>
            <a:ext cx="7488237" cy="2592387"/>
          </a:xfrm>
          <a:prstGeom prst="roundRect">
            <a:avLst>
              <a:gd name="adj" fmla="val 16667"/>
            </a:avLst>
          </a:prstGeom>
          <a:noFill/>
          <a:ln w="9525">
            <a:solidFill>
              <a:schemeClr val="bg2"/>
            </a:solidFill>
            <a:round/>
            <a:headEnd/>
            <a:tailEnd/>
          </a:ln>
        </p:spPr>
        <p:txBody>
          <a:bodyPr wrap="none" anchor="ctr"/>
          <a:lstStyle/>
          <a:p>
            <a:pPr latinLnBrk="0">
              <a:lnSpc>
                <a:spcPct val="164000"/>
              </a:lnSpc>
            </a:pPr>
            <a:r>
              <a:rPr lang="ja-JP" altLang="en-US" sz="1800">
                <a:solidFill>
                  <a:schemeClr val="bg2"/>
                </a:solidFill>
                <a:latin typeface="ＭＳ Ｐゴシック" pitchFamily="34" charset="-128"/>
              </a:rPr>
              <a:t> アダムとエバの結婚は神の結婚 （実体の神が顕現）</a:t>
            </a:r>
          </a:p>
          <a:p>
            <a:pPr latinLnBrk="0">
              <a:lnSpc>
                <a:spcPct val="164000"/>
              </a:lnSpc>
            </a:pPr>
            <a:r>
              <a:rPr lang="ja-JP" altLang="en-US" sz="1800">
                <a:solidFill>
                  <a:schemeClr val="bg2"/>
                </a:solidFill>
                <a:latin typeface="ＭＳ Ｐゴシック" pitchFamily="34" charset="-128"/>
              </a:rPr>
              <a:t> アダムとエバの初愛は神の初愛</a:t>
            </a:r>
            <a:endParaRPr lang="ko-KR" altLang="en-US" sz="1800">
              <a:solidFill>
                <a:schemeClr val="bg2"/>
              </a:solidFill>
              <a:latin typeface="ＭＳ Ｐゴシック" pitchFamily="34" charset="-128"/>
            </a:endParaRPr>
          </a:p>
          <a:p>
            <a:pPr latinLnBrk="0">
              <a:lnSpc>
                <a:spcPct val="164000"/>
              </a:lnSpc>
            </a:pPr>
            <a:r>
              <a:rPr lang="ja-JP" altLang="en-US" sz="1800">
                <a:solidFill>
                  <a:schemeClr val="bg2"/>
                </a:solidFill>
                <a:latin typeface="ＭＳ Ｐゴシック" pitchFamily="34" charset="-128"/>
              </a:rPr>
              <a:t> 神は今日まで体を持って実体で愛することがお出来にならなかった</a:t>
            </a:r>
          </a:p>
          <a:p>
            <a:pPr latinLnBrk="0">
              <a:lnSpc>
                <a:spcPct val="164000"/>
              </a:lnSpc>
            </a:pP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神様の精子の長い旅行道</a:t>
            </a:r>
            <a:r>
              <a:rPr lang="ko-KR" altLang="en-US" sz="1800">
                <a:solidFill>
                  <a:schemeClr val="bg2"/>
                </a:solidFill>
                <a:latin typeface="ＭＳ Ｐゴシック" pitchFamily="34" charset="-128"/>
              </a:rPr>
              <a:t> </a:t>
            </a:r>
          </a:p>
          <a:p>
            <a:pPr latinLnBrk="0">
              <a:lnSpc>
                <a:spcPct val="164000"/>
              </a:lnSpc>
            </a:pPr>
            <a:r>
              <a:rPr lang="ja-JP" altLang="en-US" sz="1800">
                <a:solidFill>
                  <a:schemeClr val="bg2"/>
                </a:solidFill>
                <a:latin typeface="ＭＳ Ｐゴシック" pitchFamily="34" charset="-128"/>
              </a:rPr>
              <a:t> 真の父母様が顕現なさることによってはじめて実現</a:t>
            </a:r>
          </a:p>
        </p:txBody>
      </p:sp>
      <p:sp>
        <p:nvSpPr>
          <p:cNvPr id="59399" name="Text Box 17"/>
          <p:cNvSpPr txBox="1">
            <a:spLocks noChangeArrowheads="1"/>
          </p:cNvSpPr>
          <p:nvPr/>
        </p:nvSpPr>
        <p:spPr bwMode="auto">
          <a:xfrm>
            <a:off x="827088" y="1196975"/>
            <a:ext cx="632936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真の愛は直短距離を通る（真の愛　　　真の生命　　　真の血統）</a:t>
            </a:r>
          </a:p>
        </p:txBody>
      </p:sp>
      <p:sp>
        <p:nvSpPr>
          <p:cNvPr id="59400" name="AutoShape 41"/>
          <p:cNvSpPr>
            <a:spLocks noChangeArrowheads="1"/>
          </p:cNvSpPr>
          <p:nvPr/>
        </p:nvSpPr>
        <p:spPr bwMode="auto">
          <a:xfrm>
            <a:off x="4284663" y="1341438"/>
            <a:ext cx="295275" cy="123825"/>
          </a:xfrm>
          <a:prstGeom prst="rightArrow">
            <a:avLst>
              <a:gd name="adj1" fmla="val 50000"/>
              <a:gd name="adj2" fmla="val 50287"/>
            </a:avLst>
          </a:prstGeom>
          <a:noFill/>
          <a:ln w="9525">
            <a:solidFill>
              <a:schemeClr val="bg2"/>
            </a:solidFill>
            <a:miter lim="800000"/>
            <a:headEnd/>
            <a:tailEnd/>
          </a:ln>
        </p:spPr>
        <p:txBody>
          <a:bodyPr wrap="none" anchor="ctr"/>
          <a:lstStyle/>
          <a:p>
            <a:pPr latinLnBrk="0"/>
            <a:endParaRPr lang="ja-JP" altLang="en-US"/>
          </a:p>
        </p:txBody>
      </p:sp>
      <p:sp>
        <p:nvSpPr>
          <p:cNvPr id="59401" name="AutoShape 41"/>
          <p:cNvSpPr>
            <a:spLocks noChangeArrowheads="1"/>
          </p:cNvSpPr>
          <p:nvPr/>
        </p:nvSpPr>
        <p:spPr bwMode="auto">
          <a:xfrm>
            <a:off x="5580063" y="1341438"/>
            <a:ext cx="295275" cy="123825"/>
          </a:xfrm>
          <a:prstGeom prst="rightArrow">
            <a:avLst>
              <a:gd name="adj1" fmla="val 50000"/>
              <a:gd name="adj2" fmla="val 50287"/>
            </a:avLst>
          </a:prstGeom>
          <a:noFill/>
          <a:ln w="9525">
            <a:solidFill>
              <a:schemeClr val="bg2"/>
            </a:solidFill>
            <a:miter lim="800000"/>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76200" y="198438"/>
            <a:ext cx="44481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神の真の子女になろうとするなら</a:t>
            </a:r>
          </a:p>
        </p:txBody>
      </p:sp>
      <p:sp>
        <p:nvSpPr>
          <p:cNvPr id="60418" name="Text Box 3"/>
          <p:cNvSpPr txBox="1">
            <a:spLocks noChangeArrowheads="1"/>
          </p:cNvSpPr>
          <p:nvPr/>
        </p:nvSpPr>
        <p:spPr bwMode="auto">
          <a:xfrm>
            <a:off x="642938" y="639763"/>
            <a:ext cx="7556500" cy="641350"/>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神に似なければならない。</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子供は父母に似なければ（内性、外形、血統）</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② 真なる人間は神様に似た人間</a:t>
            </a:r>
          </a:p>
        </p:txBody>
      </p:sp>
      <p:graphicFrame>
        <p:nvGraphicFramePr>
          <p:cNvPr id="60483" name="Group 67"/>
          <p:cNvGraphicFramePr>
            <a:graphicFrameLocks noGrp="1"/>
          </p:cNvGraphicFramePr>
          <p:nvPr/>
        </p:nvGraphicFramePr>
        <p:xfrm>
          <a:off x="179388" y="1376363"/>
          <a:ext cx="8856662" cy="4068762"/>
        </p:xfrm>
        <a:graphic>
          <a:graphicData uri="http://schemas.openxmlformats.org/drawingml/2006/table">
            <a:tbl>
              <a:tblPr/>
              <a:tblGrid>
                <a:gridCol w="593725"/>
                <a:gridCol w="3703637"/>
                <a:gridCol w="45593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1" i="0" u="none" strike="noStrike" cap="none" normalizeH="0" baseline="0" smtClean="0">
                        <a:ln>
                          <a:noFill/>
                        </a:ln>
                        <a:solidFill>
                          <a:schemeClr val="tx1"/>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神</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人間</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rPr>
                        <a:t>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性相・形状</a:t>
                      </a:r>
                    </a:p>
                    <a:p>
                      <a:pPr marL="0" marR="0" lvl="0" indent="0" algn="l" defTabSz="914400" rtl="0" eaLnBrk="1" fontAlgn="base" latinLnBrk="0" hangingPunct="1">
                        <a:lnSpc>
                          <a:spcPct val="7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陽性・陰性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心・体</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a:t>
                      </a:r>
                    </a:p>
                    <a:p>
                      <a:pPr marL="0" marR="0" lvl="0" indent="0" algn="l" defTabSz="914400" rtl="0" eaLnBrk="1" fontAlgn="base" latinLnBrk="0" hangingPunct="1">
                        <a:lnSpc>
                          <a:spcPct val="8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夫・婦</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rPr>
                        <a:t>②</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本質的属性：心情</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本質的属性： 心情、真の愛、生命、血統（絶対性）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rPr>
                        <a:t>③</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創造の動機 ： 心情</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生活の動機 ： 心情</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rPr>
                        <a:t>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創造　</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人格創造　</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rPr>
                        <a:t>⑤</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絶対、唯一、不変、永遠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絶対、唯一、不変、永遠（個人、夫婦、家庭）</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rPr>
                        <a:t>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真の愛、真の生命、真の血統（絶対性）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真の愛、真の生命、真の血統（絶対性）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700" b="1" i="0" u="none" strike="noStrike" cap="none" normalizeH="0" baseline="0" smtClean="0">
                          <a:ln>
                            <a:noFill/>
                          </a:ln>
                          <a:solidFill>
                            <a:schemeClr val="bg2"/>
                          </a:solidFill>
                          <a:effectLst/>
                          <a:latin typeface="ＭＳ Ｐゴシック" pitchFamily="34" charset="-128"/>
                          <a:ea typeface="ＭＳ Ｐゴシック" pitchFamily="34" charset="-128"/>
                        </a:rPr>
                        <a:t>⑦</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絶対信仰、絶対愛、絶対服従</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絶対信仰、絶対愛、絶対服従（絶対性）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7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hlink"/>
                          </a:solidFill>
                          <a:effectLst/>
                          <a:latin typeface="ＭＳ Ｐゴシック" pitchFamily="34" charset="-128"/>
                          <a:ea typeface="ＭＳ Ｐゴシック" pitchFamily="34" charset="-128"/>
                        </a:rPr>
                        <a:t>神の責任</a:t>
                      </a:r>
                      <a:r>
                        <a:rPr kumimoji="1" lang="ja-JP" altLang="en-US" sz="1600" b="1" i="0" u="none" strike="noStrike" cap="none" normalizeH="0" baseline="0" smtClean="0">
                          <a:ln>
                            <a:noFill/>
                          </a:ln>
                          <a:solidFill>
                            <a:srgbClr val="FFC000"/>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ご自身に似せて人間創造</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hlink"/>
                          </a:solidFill>
                          <a:effectLst/>
                          <a:latin typeface="ＭＳ Ｐゴシック" pitchFamily="34" charset="-128"/>
                          <a:ea typeface="ＭＳ Ｐゴシック" pitchFamily="34" charset="-128"/>
                        </a:rPr>
                        <a:t>人間の責任</a:t>
                      </a:r>
                      <a:r>
                        <a:rPr kumimoji="1" lang="ja-JP" altLang="en-US" sz="1600" b="1" i="0" u="none" strike="noStrike" cap="none" normalizeH="0" baseline="0" smtClean="0">
                          <a:ln>
                            <a:noFill/>
                          </a:ln>
                          <a:solidFill>
                            <a:srgbClr val="FFC000"/>
                          </a:solidFill>
                          <a:effectLst/>
                          <a:latin typeface="ＭＳ Ｐゴシック" pitchFamily="34" charset="-128"/>
                          <a:ea typeface="ＭＳ Ｐゴシック" pitchFamily="34" charset="-128"/>
                        </a:rPr>
                        <a:t> </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 神に似なければならない</a:t>
                      </a:r>
                      <a:endParaRPr kumimoji="1" lang="en-US" altLang="ko-KR" sz="16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smtClean="0">
                          <a:ln>
                            <a:noFill/>
                          </a:ln>
                          <a:solidFill>
                            <a:schemeClr val="bg2"/>
                          </a:solidFill>
                          <a:effectLst/>
                          <a:latin typeface="ＭＳ Ｐゴシック" pitchFamily="34" charset="-128"/>
                          <a:ea typeface="ＭＳ Ｐゴシック" pitchFamily="34" charset="-128"/>
                        </a:rPr>
                        <a:t>（内容 ＝ 心情　真の愛・人格・原理・秩序・法度・絶対性）</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0461" name="Text Box 46"/>
          <p:cNvSpPr txBox="1">
            <a:spLocks noChangeArrowheads="1"/>
          </p:cNvSpPr>
          <p:nvPr/>
        </p:nvSpPr>
        <p:spPr bwMode="auto">
          <a:xfrm>
            <a:off x="2143125" y="1846263"/>
            <a:ext cx="798513"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統一体</a:t>
            </a:r>
          </a:p>
        </p:txBody>
      </p:sp>
      <p:sp>
        <p:nvSpPr>
          <p:cNvPr id="60462" name="Text Box 47"/>
          <p:cNvSpPr txBox="1">
            <a:spLocks noChangeArrowheads="1"/>
          </p:cNvSpPr>
          <p:nvPr/>
        </p:nvSpPr>
        <p:spPr bwMode="auto">
          <a:xfrm>
            <a:off x="611188" y="6021388"/>
            <a:ext cx="5081587"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結論　</a:t>
            </a:r>
            <a:r>
              <a:rPr lang="ja-JP" altLang="en-US" sz="1600">
                <a:solidFill>
                  <a:schemeClr val="bg2"/>
                </a:solidFill>
                <a:latin typeface="ＭＳ Ｐゴシック" pitchFamily="34" charset="-128"/>
              </a:rPr>
              <a:t>① 神様は私の父母 ⇒ 私は神様の子女</a:t>
            </a:r>
          </a:p>
          <a:p>
            <a:pPr latinLnBrk="0"/>
            <a:r>
              <a:rPr lang="ja-JP" altLang="en-US" sz="1800">
                <a:solidFill>
                  <a:schemeClr val="bg2"/>
                </a:solidFill>
                <a:latin typeface="ＭＳ Ｐゴシック" pitchFamily="34" charset="-128"/>
              </a:rPr>
              <a:t>　　　　</a:t>
            </a:r>
            <a:r>
              <a:rPr lang="ja-JP" altLang="en-US" sz="1600">
                <a:solidFill>
                  <a:schemeClr val="bg2"/>
                </a:solidFill>
                <a:latin typeface="ＭＳ Ｐゴシック" pitchFamily="34" charset="-128"/>
              </a:rPr>
              <a:t>② 真なる人間は神様に似た心情の人間（真の愛）</a:t>
            </a:r>
          </a:p>
        </p:txBody>
      </p:sp>
      <p:sp>
        <p:nvSpPr>
          <p:cNvPr id="60463" name="AutoShape 48"/>
          <p:cNvSpPr>
            <a:spLocks noChangeArrowheads="1"/>
          </p:cNvSpPr>
          <p:nvPr/>
        </p:nvSpPr>
        <p:spPr bwMode="auto">
          <a:xfrm>
            <a:off x="971550" y="1793875"/>
            <a:ext cx="1100138" cy="430213"/>
          </a:xfrm>
          <a:prstGeom prst="bracketPair">
            <a:avLst>
              <a:gd name="adj" fmla="val 16667"/>
            </a:avLst>
          </a:prstGeom>
          <a:noFill/>
          <a:ln w="12700">
            <a:solidFill>
              <a:schemeClr val="bg2"/>
            </a:solidFill>
            <a:round/>
            <a:headEnd/>
            <a:tailEnd/>
          </a:ln>
        </p:spPr>
        <p:txBody>
          <a:bodyPr wrap="none" anchor="ctr"/>
          <a:lstStyle/>
          <a:p>
            <a:pPr latinLnBrk="0"/>
            <a:endParaRPr lang="ja-JP" altLang="en-US">
              <a:solidFill>
                <a:schemeClr val="bg2"/>
              </a:solidFill>
            </a:endParaRPr>
          </a:p>
        </p:txBody>
      </p:sp>
      <p:sp>
        <p:nvSpPr>
          <p:cNvPr id="60464" name="AutoShape 50"/>
          <p:cNvSpPr>
            <a:spLocks noChangeArrowheads="1"/>
          </p:cNvSpPr>
          <p:nvPr/>
        </p:nvSpPr>
        <p:spPr bwMode="auto">
          <a:xfrm>
            <a:off x="4662488" y="1800225"/>
            <a:ext cx="846137" cy="431800"/>
          </a:xfrm>
          <a:prstGeom prst="bracketPair">
            <a:avLst>
              <a:gd name="adj" fmla="val 16667"/>
            </a:avLst>
          </a:prstGeom>
          <a:noFill/>
          <a:ln w="12700">
            <a:solidFill>
              <a:schemeClr val="bg2"/>
            </a:solidFill>
            <a:round/>
            <a:headEnd/>
            <a:tailEnd/>
          </a:ln>
        </p:spPr>
        <p:txBody>
          <a:bodyPr wrap="none" anchor="ctr"/>
          <a:lstStyle/>
          <a:p>
            <a:pPr latinLnBrk="0"/>
            <a:endParaRPr lang="ja-JP" altLang="en-US"/>
          </a:p>
        </p:txBody>
      </p:sp>
      <p:sp>
        <p:nvSpPr>
          <p:cNvPr id="60465" name="Text Box 51"/>
          <p:cNvSpPr txBox="1">
            <a:spLocks noChangeArrowheads="1"/>
          </p:cNvSpPr>
          <p:nvPr/>
        </p:nvSpPr>
        <p:spPr bwMode="auto">
          <a:xfrm>
            <a:off x="5508625" y="1844675"/>
            <a:ext cx="798513"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統一体</a:t>
            </a:r>
          </a:p>
        </p:txBody>
      </p:sp>
      <p:sp>
        <p:nvSpPr>
          <p:cNvPr id="60466" name="AutoShape 52"/>
          <p:cNvSpPr>
            <a:spLocks noChangeArrowheads="1"/>
          </p:cNvSpPr>
          <p:nvPr/>
        </p:nvSpPr>
        <p:spPr bwMode="auto">
          <a:xfrm>
            <a:off x="1439863" y="3013075"/>
            <a:ext cx="1023937" cy="504825"/>
          </a:xfrm>
          <a:prstGeom prst="bracketPair">
            <a:avLst>
              <a:gd name="adj" fmla="val 16667"/>
            </a:avLst>
          </a:prstGeom>
          <a:noFill/>
          <a:ln w="12700">
            <a:solidFill>
              <a:schemeClr val="bg2"/>
            </a:solidFill>
            <a:round/>
            <a:headEnd/>
            <a:tailEnd/>
          </a:ln>
        </p:spPr>
        <p:txBody>
          <a:bodyPr wrap="none" anchor="ctr"/>
          <a:lstStyle/>
          <a:p>
            <a:pPr latinLnBrk="0"/>
            <a:endParaRPr lang="ja-JP" altLang="en-US">
              <a:solidFill>
                <a:schemeClr val="bg2"/>
              </a:solidFill>
            </a:endParaRPr>
          </a:p>
        </p:txBody>
      </p:sp>
      <p:sp>
        <p:nvSpPr>
          <p:cNvPr id="60467" name="正方形/長方形 11"/>
          <p:cNvSpPr>
            <a:spLocks noChangeArrowheads="1"/>
          </p:cNvSpPr>
          <p:nvPr/>
        </p:nvSpPr>
        <p:spPr bwMode="auto">
          <a:xfrm>
            <a:off x="1409700" y="3025775"/>
            <a:ext cx="1214438" cy="484188"/>
          </a:xfrm>
          <a:prstGeom prst="rect">
            <a:avLst/>
          </a:prstGeom>
          <a:noFill/>
          <a:ln w="9525">
            <a:noFill/>
            <a:miter lim="800000"/>
            <a:headEnd/>
            <a:tailEnd/>
          </a:ln>
        </p:spPr>
        <p:txBody>
          <a:bodyPr>
            <a:spAutoFit/>
          </a:bodyPr>
          <a:lstStyle/>
          <a:p>
            <a:pPr latinLnBrk="0">
              <a:lnSpc>
                <a:spcPct val="70000"/>
              </a:lnSpc>
              <a:spcBef>
                <a:spcPct val="20000"/>
              </a:spcBef>
            </a:pPr>
            <a:r>
              <a:rPr lang="ja-JP" altLang="en-US" sz="1600">
                <a:solidFill>
                  <a:schemeClr val="bg2"/>
                </a:solidFill>
                <a:latin typeface="ＭＳ Ｐゴシック" pitchFamily="34" charset="-128"/>
              </a:rPr>
              <a:t>自己投入</a:t>
            </a:r>
          </a:p>
          <a:p>
            <a:pPr latinLnBrk="0">
              <a:lnSpc>
                <a:spcPct val="70000"/>
              </a:lnSpc>
              <a:spcBef>
                <a:spcPct val="20000"/>
              </a:spcBef>
            </a:pPr>
            <a:r>
              <a:rPr lang="ja-JP" altLang="en-US" sz="1600">
                <a:solidFill>
                  <a:schemeClr val="bg2"/>
                </a:solidFill>
                <a:latin typeface="ＭＳ Ｐゴシック" pitchFamily="34" charset="-128"/>
              </a:rPr>
              <a:t>自己展開</a:t>
            </a:r>
          </a:p>
        </p:txBody>
      </p:sp>
      <p:sp>
        <p:nvSpPr>
          <p:cNvPr id="60468" name="正方形/長方形 12"/>
          <p:cNvSpPr>
            <a:spLocks noChangeArrowheads="1"/>
          </p:cNvSpPr>
          <p:nvPr/>
        </p:nvSpPr>
        <p:spPr bwMode="auto">
          <a:xfrm>
            <a:off x="5500688" y="3033713"/>
            <a:ext cx="2901950" cy="485775"/>
          </a:xfrm>
          <a:prstGeom prst="rect">
            <a:avLst/>
          </a:prstGeom>
          <a:noFill/>
          <a:ln w="9525">
            <a:noFill/>
            <a:miter lim="800000"/>
            <a:headEnd/>
            <a:tailEnd/>
          </a:ln>
        </p:spPr>
        <p:txBody>
          <a:bodyPr>
            <a:spAutoFit/>
          </a:bodyPr>
          <a:lstStyle/>
          <a:p>
            <a:pPr latinLnBrk="0">
              <a:lnSpc>
                <a:spcPct val="70000"/>
              </a:lnSpc>
              <a:spcBef>
                <a:spcPct val="20000"/>
              </a:spcBef>
            </a:pPr>
            <a:r>
              <a:rPr lang="ja-JP" altLang="en-US" sz="1600">
                <a:solidFill>
                  <a:schemeClr val="bg2"/>
                </a:solidFill>
                <a:latin typeface="ＭＳ Ｐゴシック" pitchFamily="34" charset="-128"/>
              </a:rPr>
              <a:t>自己投入　 為に生きよう</a:t>
            </a:r>
          </a:p>
          <a:p>
            <a:pPr latinLnBrk="0">
              <a:lnSpc>
                <a:spcPct val="70000"/>
              </a:lnSpc>
              <a:spcBef>
                <a:spcPct val="20000"/>
              </a:spcBef>
            </a:pPr>
            <a:r>
              <a:rPr lang="ja-JP" altLang="en-US" sz="1600">
                <a:solidFill>
                  <a:schemeClr val="bg2"/>
                </a:solidFill>
                <a:latin typeface="ＭＳ Ｐゴシック" pitchFamily="34" charset="-128"/>
              </a:rPr>
              <a:t>自己展開    （犠牲、奉仕）</a:t>
            </a:r>
          </a:p>
        </p:txBody>
      </p:sp>
      <p:sp>
        <p:nvSpPr>
          <p:cNvPr id="60469" name="AutoShape 49"/>
          <p:cNvSpPr>
            <a:spLocks noChangeArrowheads="1"/>
          </p:cNvSpPr>
          <p:nvPr/>
        </p:nvSpPr>
        <p:spPr bwMode="auto">
          <a:xfrm>
            <a:off x="5522913" y="3009900"/>
            <a:ext cx="1036637" cy="504825"/>
          </a:xfrm>
          <a:prstGeom prst="bracketPair">
            <a:avLst>
              <a:gd name="adj" fmla="val 16667"/>
            </a:avLst>
          </a:prstGeom>
          <a:noFill/>
          <a:ln w="12700">
            <a:solidFill>
              <a:schemeClr val="bg2"/>
            </a:solidFill>
            <a:round/>
            <a:headEnd/>
            <a:tailEnd/>
          </a:ln>
        </p:spPr>
        <p:txBody>
          <a:bodyPr wrap="none" anchor="ctr"/>
          <a:lstStyle/>
          <a:p>
            <a:pPr latinLnBrk="0"/>
            <a:endParaRPr lang="ja-JP" altLang="en-US"/>
          </a:p>
        </p:txBody>
      </p:sp>
      <p:sp>
        <p:nvSpPr>
          <p:cNvPr id="60470" name="テキスト ボックス 13"/>
          <p:cNvSpPr txBox="1">
            <a:spLocks noChangeArrowheads="1"/>
          </p:cNvSpPr>
          <p:nvPr/>
        </p:nvSpPr>
        <p:spPr bwMode="auto">
          <a:xfrm>
            <a:off x="1547813" y="5516563"/>
            <a:ext cx="6500812" cy="793750"/>
          </a:xfrm>
          <a:prstGeom prst="rect">
            <a:avLst/>
          </a:prstGeom>
          <a:noFill/>
          <a:ln w="9525">
            <a:noFill/>
            <a:miter lim="800000"/>
            <a:headEnd/>
            <a:tailEnd/>
          </a:ln>
        </p:spPr>
        <p:txBody>
          <a:bodyPr>
            <a:spAutoFit/>
          </a:bodyPr>
          <a:lstStyle/>
          <a:p>
            <a:pPr latinLnBrk="0"/>
            <a:r>
              <a:rPr lang="ja-JP" altLang="en-US" sz="1500">
                <a:solidFill>
                  <a:srgbClr val="D55000"/>
                </a:solidFill>
              </a:rPr>
              <a:t>絶対性 </a:t>
            </a:r>
            <a:r>
              <a:rPr lang="en-US" altLang="ja-JP" sz="1500">
                <a:solidFill>
                  <a:srgbClr val="D55000"/>
                </a:solidFill>
              </a:rPr>
              <a:t>= </a:t>
            </a:r>
            <a:r>
              <a:rPr lang="ja-JP" altLang="en-US" sz="1500">
                <a:solidFill>
                  <a:srgbClr val="D55000"/>
                </a:solidFill>
              </a:rPr>
              <a:t>絶対神格（人格）</a:t>
            </a:r>
            <a:endParaRPr lang="en-US" altLang="ja-JP" sz="1500">
              <a:solidFill>
                <a:srgbClr val="D55000"/>
              </a:solidFill>
            </a:endParaRPr>
          </a:p>
          <a:p>
            <a:pPr latinLnBrk="0"/>
            <a:r>
              <a:rPr lang="ja-JP" altLang="en-US" sz="1500">
                <a:solidFill>
                  <a:srgbClr val="D55000"/>
                </a:solidFill>
              </a:rPr>
              <a:t>神人責任分担完成                         　</a:t>
            </a:r>
            <a:r>
              <a:rPr lang="en-US" altLang="ja-JP" sz="1500">
                <a:solidFill>
                  <a:srgbClr val="D55000"/>
                </a:solidFill>
              </a:rPr>
              <a:t>                    </a:t>
            </a:r>
            <a:r>
              <a:rPr lang="ja-JP" altLang="en-US" sz="1500">
                <a:solidFill>
                  <a:srgbClr val="D55000"/>
                </a:solidFill>
              </a:rPr>
              <a:t>神人愛一体理想完成</a:t>
            </a:r>
          </a:p>
          <a:p>
            <a:pPr latinLnBrk="0"/>
            <a:endParaRPr lang="ja-JP" altLang="en-US" sz="1600">
              <a:solidFill>
                <a:srgbClr val="D55000"/>
              </a:solidFill>
            </a:endParaRPr>
          </a:p>
        </p:txBody>
      </p:sp>
      <p:sp>
        <p:nvSpPr>
          <p:cNvPr id="60471" name="テキスト ボックス 14"/>
          <p:cNvSpPr txBox="1">
            <a:spLocks noChangeArrowheads="1"/>
          </p:cNvSpPr>
          <p:nvPr/>
        </p:nvSpPr>
        <p:spPr bwMode="auto">
          <a:xfrm>
            <a:off x="5292725" y="5516563"/>
            <a:ext cx="2928938" cy="320675"/>
          </a:xfrm>
          <a:prstGeom prst="rect">
            <a:avLst/>
          </a:prstGeom>
          <a:noFill/>
          <a:ln w="9525">
            <a:noFill/>
            <a:miter lim="800000"/>
            <a:headEnd/>
            <a:tailEnd/>
          </a:ln>
        </p:spPr>
        <p:txBody>
          <a:bodyPr>
            <a:spAutoFit/>
          </a:bodyPr>
          <a:lstStyle/>
          <a:p>
            <a:pPr latinLnBrk="0"/>
            <a:r>
              <a:rPr lang="ja-JP" altLang="en-US" sz="1500">
                <a:solidFill>
                  <a:srgbClr val="D55000"/>
                </a:solidFill>
              </a:rPr>
              <a:t>絶対性 </a:t>
            </a:r>
            <a:r>
              <a:rPr lang="en-US" altLang="ja-JP" sz="1500">
                <a:solidFill>
                  <a:srgbClr val="D55000"/>
                </a:solidFill>
              </a:rPr>
              <a:t>= </a:t>
            </a:r>
            <a:r>
              <a:rPr lang="ja-JP" altLang="en-US" sz="1500">
                <a:solidFill>
                  <a:srgbClr val="D55000"/>
                </a:solidFill>
              </a:rPr>
              <a:t>絶対人格（神格）</a:t>
            </a:r>
            <a:endParaRPr lang="en-US" altLang="ja-JP" sz="1500">
              <a:solidFill>
                <a:srgbClr val="D55000"/>
              </a:solidFill>
            </a:endParaRPr>
          </a:p>
        </p:txBody>
      </p:sp>
      <p:cxnSp>
        <p:nvCxnSpPr>
          <p:cNvPr id="18" name="直線コネクタ 17"/>
          <p:cNvCxnSpPr/>
          <p:nvPr/>
        </p:nvCxnSpPr>
        <p:spPr>
          <a:xfrm>
            <a:off x="4284663" y="5734050"/>
            <a:ext cx="500062" cy="1588"/>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284663" y="5805488"/>
            <a:ext cx="500062" cy="158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線矢印コネクタ 77"/>
          <p:cNvCxnSpPr/>
          <p:nvPr/>
        </p:nvCxnSpPr>
        <p:spPr>
          <a:xfrm rot="5400000">
            <a:off x="6202363" y="3957638"/>
            <a:ext cx="1214437" cy="1587"/>
          </a:xfrm>
          <a:prstGeom prst="straightConnector1">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rot="5400000">
            <a:off x="3957638" y="3963988"/>
            <a:ext cx="1214437" cy="1587"/>
          </a:xfrm>
          <a:prstGeom prst="straightConnector1">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rot="5400000">
            <a:off x="1489075" y="3963988"/>
            <a:ext cx="1214437" cy="1588"/>
          </a:xfrm>
          <a:prstGeom prst="straightConnector1">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444" name="Line 56"/>
          <p:cNvSpPr>
            <a:spLocks noChangeShapeType="1"/>
          </p:cNvSpPr>
          <p:nvPr/>
        </p:nvSpPr>
        <p:spPr bwMode="auto">
          <a:xfrm flipH="1">
            <a:off x="1574800" y="3200400"/>
            <a:ext cx="500063" cy="428625"/>
          </a:xfrm>
          <a:prstGeom prst="line">
            <a:avLst/>
          </a:prstGeom>
          <a:noFill/>
          <a:ln w="28575">
            <a:solidFill>
              <a:schemeClr val="bg2"/>
            </a:solidFill>
            <a:round/>
            <a:headEnd/>
            <a:tailEnd/>
          </a:ln>
        </p:spPr>
        <p:txBody>
          <a:bodyPr/>
          <a:lstStyle/>
          <a:p>
            <a:endParaRPr lang="ko-KR" altLang="en-US"/>
          </a:p>
        </p:txBody>
      </p:sp>
      <p:sp>
        <p:nvSpPr>
          <p:cNvPr id="61445" name="Line 57"/>
          <p:cNvSpPr>
            <a:spLocks noChangeShapeType="1"/>
          </p:cNvSpPr>
          <p:nvPr/>
        </p:nvSpPr>
        <p:spPr bwMode="auto">
          <a:xfrm>
            <a:off x="1643063" y="3665538"/>
            <a:ext cx="431800" cy="347662"/>
          </a:xfrm>
          <a:prstGeom prst="line">
            <a:avLst/>
          </a:prstGeom>
          <a:noFill/>
          <a:ln w="28575">
            <a:solidFill>
              <a:schemeClr val="bg2"/>
            </a:solidFill>
            <a:round/>
            <a:headEnd/>
            <a:tailEnd/>
          </a:ln>
        </p:spPr>
        <p:txBody>
          <a:bodyPr/>
          <a:lstStyle/>
          <a:p>
            <a:endParaRPr lang="ko-KR" altLang="en-US"/>
          </a:p>
        </p:txBody>
      </p:sp>
      <p:sp>
        <p:nvSpPr>
          <p:cNvPr id="61446" name="テキスト ボックス 70"/>
          <p:cNvSpPr txBox="1">
            <a:spLocks noChangeArrowheads="1"/>
          </p:cNvSpPr>
          <p:nvPr/>
        </p:nvSpPr>
        <p:spPr bwMode="auto">
          <a:xfrm>
            <a:off x="766763" y="1582738"/>
            <a:ext cx="1852612" cy="1000125"/>
          </a:xfrm>
          <a:prstGeom prst="rect">
            <a:avLst/>
          </a:prstGeom>
          <a:noFill/>
          <a:ln w="9525">
            <a:noFill/>
            <a:miter lim="800000"/>
            <a:headEnd/>
            <a:tailEnd/>
          </a:ln>
        </p:spPr>
        <p:txBody>
          <a:bodyPr wrap="none">
            <a:spAutoFit/>
          </a:bodyPr>
          <a:lstStyle/>
          <a:p>
            <a:pPr latinLnBrk="0">
              <a:lnSpc>
                <a:spcPct val="90000"/>
              </a:lnSpc>
              <a:spcBef>
                <a:spcPct val="20000"/>
              </a:spcBef>
            </a:pPr>
            <a:r>
              <a:rPr lang="ja-JP" altLang="en-US" sz="1800">
                <a:solidFill>
                  <a:schemeClr val="bg2"/>
                </a:solidFill>
                <a:latin typeface="ＭＳ Ｐゴシック" pitchFamily="34" charset="-128"/>
              </a:rPr>
              <a:t>三大祝福    生育</a:t>
            </a:r>
          </a:p>
          <a:p>
            <a:pPr latinLnBrk="0">
              <a:spcBef>
                <a:spcPct val="20000"/>
              </a:spcBef>
            </a:pPr>
            <a:r>
              <a:rPr lang="ja-JP" altLang="en-US" sz="1800">
                <a:solidFill>
                  <a:schemeClr val="bg2"/>
                </a:solidFill>
                <a:latin typeface="ＭＳ Ｐゴシック" pitchFamily="34" charset="-128"/>
              </a:rPr>
              <a:t>創造目的    繁殖</a:t>
            </a:r>
          </a:p>
          <a:p>
            <a:pPr latinLnBrk="0">
              <a:spcBef>
                <a:spcPct val="20000"/>
              </a:spcBef>
            </a:pPr>
            <a:r>
              <a:rPr lang="ja-JP" altLang="en-US" sz="1800">
                <a:solidFill>
                  <a:schemeClr val="bg2"/>
                </a:solidFill>
                <a:latin typeface="ＭＳ Ｐゴシック" pitchFamily="34" charset="-128"/>
              </a:rPr>
              <a:t> みこころ     主管</a:t>
            </a:r>
            <a:endParaRPr lang="ja-JP" altLang="en-US" sz="1800"/>
          </a:p>
        </p:txBody>
      </p:sp>
      <p:sp>
        <p:nvSpPr>
          <p:cNvPr id="61447" name="Line 5"/>
          <p:cNvSpPr>
            <a:spLocks noChangeShapeType="1"/>
          </p:cNvSpPr>
          <p:nvPr/>
        </p:nvSpPr>
        <p:spPr bwMode="auto">
          <a:xfrm flipH="1">
            <a:off x="6858000" y="3654425"/>
            <a:ext cx="428625" cy="357188"/>
          </a:xfrm>
          <a:prstGeom prst="line">
            <a:avLst/>
          </a:prstGeom>
          <a:noFill/>
          <a:ln w="28575">
            <a:solidFill>
              <a:schemeClr val="bg2"/>
            </a:solidFill>
            <a:round/>
            <a:headEnd/>
            <a:tailEnd/>
          </a:ln>
        </p:spPr>
        <p:txBody>
          <a:bodyPr/>
          <a:lstStyle/>
          <a:p>
            <a:endParaRPr lang="ko-KR" altLang="en-US"/>
          </a:p>
        </p:txBody>
      </p:sp>
      <p:sp>
        <p:nvSpPr>
          <p:cNvPr id="61448" name="Line 6"/>
          <p:cNvSpPr>
            <a:spLocks noChangeShapeType="1"/>
          </p:cNvSpPr>
          <p:nvPr/>
        </p:nvSpPr>
        <p:spPr bwMode="auto">
          <a:xfrm flipH="1">
            <a:off x="6357938" y="3225800"/>
            <a:ext cx="428625" cy="357188"/>
          </a:xfrm>
          <a:prstGeom prst="line">
            <a:avLst/>
          </a:prstGeom>
          <a:noFill/>
          <a:ln w="28575">
            <a:solidFill>
              <a:schemeClr val="bg2"/>
            </a:solidFill>
            <a:round/>
            <a:headEnd/>
            <a:tailEnd/>
          </a:ln>
        </p:spPr>
        <p:txBody>
          <a:bodyPr/>
          <a:lstStyle/>
          <a:p>
            <a:endParaRPr lang="ko-KR" altLang="en-US"/>
          </a:p>
        </p:txBody>
      </p:sp>
      <p:sp>
        <p:nvSpPr>
          <p:cNvPr id="61449" name="Line 7"/>
          <p:cNvSpPr>
            <a:spLocks noChangeShapeType="1"/>
          </p:cNvSpPr>
          <p:nvPr/>
        </p:nvSpPr>
        <p:spPr bwMode="auto">
          <a:xfrm>
            <a:off x="6348413" y="3671888"/>
            <a:ext cx="428625" cy="357187"/>
          </a:xfrm>
          <a:prstGeom prst="line">
            <a:avLst/>
          </a:prstGeom>
          <a:noFill/>
          <a:ln w="28575">
            <a:solidFill>
              <a:schemeClr val="bg2"/>
            </a:solidFill>
            <a:round/>
            <a:headEnd/>
            <a:tailEnd/>
          </a:ln>
        </p:spPr>
        <p:txBody>
          <a:bodyPr/>
          <a:lstStyle/>
          <a:p>
            <a:endParaRPr lang="ko-KR" altLang="en-US"/>
          </a:p>
        </p:txBody>
      </p:sp>
      <p:sp>
        <p:nvSpPr>
          <p:cNvPr id="61450" name="Line 8"/>
          <p:cNvSpPr>
            <a:spLocks noChangeShapeType="1"/>
          </p:cNvSpPr>
          <p:nvPr/>
        </p:nvSpPr>
        <p:spPr bwMode="auto">
          <a:xfrm>
            <a:off x="6858000" y="3225800"/>
            <a:ext cx="428625" cy="357188"/>
          </a:xfrm>
          <a:prstGeom prst="line">
            <a:avLst/>
          </a:prstGeom>
          <a:noFill/>
          <a:ln w="28575">
            <a:solidFill>
              <a:schemeClr val="bg2"/>
            </a:solidFill>
            <a:round/>
            <a:headEnd/>
            <a:tailEnd/>
          </a:ln>
        </p:spPr>
        <p:txBody>
          <a:bodyPr/>
          <a:lstStyle/>
          <a:p>
            <a:endParaRPr lang="ko-KR" altLang="en-US"/>
          </a:p>
        </p:txBody>
      </p:sp>
      <p:sp>
        <p:nvSpPr>
          <p:cNvPr id="61451" name="Line 43"/>
          <p:cNvSpPr>
            <a:spLocks noChangeShapeType="1"/>
          </p:cNvSpPr>
          <p:nvPr/>
        </p:nvSpPr>
        <p:spPr bwMode="auto">
          <a:xfrm flipH="1">
            <a:off x="2143125" y="3654425"/>
            <a:ext cx="428625" cy="357188"/>
          </a:xfrm>
          <a:prstGeom prst="line">
            <a:avLst/>
          </a:prstGeom>
          <a:noFill/>
          <a:ln w="28575">
            <a:solidFill>
              <a:schemeClr val="bg2"/>
            </a:solidFill>
            <a:round/>
            <a:headEnd/>
            <a:tailEnd/>
          </a:ln>
        </p:spPr>
        <p:txBody>
          <a:bodyPr/>
          <a:lstStyle/>
          <a:p>
            <a:endParaRPr lang="ko-KR" altLang="en-US"/>
          </a:p>
        </p:txBody>
      </p:sp>
      <p:sp>
        <p:nvSpPr>
          <p:cNvPr id="61452" name="Line 44"/>
          <p:cNvSpPr>
            <a:spLocks noChangeShapeType="1"/>
          </p:cNvSpPr>
          <p:nvPr/>
        </p:nvSpPr>
        <p:spPr bwMode="auto">
          <a:xfrm flipH="1">
            <a:off x="5000625" y="714375"/>
            <a:ext cx="285750" cy="142875"/>
          </a:xfrm>
          <a:prstGeom prst="line">
            <a:avLst/>
          </a:prstGeom>
          <a:noFill/>
          <a:ln w="28575">
            <a:solidFill>
              <a:schemeClr val="bg2"/>
            </a:solidFill>
            <a:round/>
            <a:headEnd/>
            <a:tailEnd/>
          </a:ln>
        </p:spPr>
        <p:txBody>
          <a:bodyPr/>
          <a:lstStyle/>
          <a:p>
            <a:endParaRPr lang="ko-KR" altLang="en-US"/>
          </a:p>
        </p:txBody>
      </p:sp>
      <p:sp>
        <p:nvSpPr>
          <p:cNvPr id="61453" name="Line 45"/>
          <p:cNvSpPr>
            <a:spLocks noChangeShapeType="1"/>
          </p:cNvSpPr>
          <p:nvPr/>
        </p:nvSpPr>
        <p:spPr bwMode="auto">
          <a:xfrm>
            <a:off x="5000625" y="857250"/>
            <a:ext cx="285750" cy="142875"/>
          </a:xfrm>
          <a:prstGeom prst="line">
            <a:avLst/>
          </a:prstGeom>
          <a:noFill/>
          <a:ln w="28575">
            <a:solidFill>
              <a:schemeClr val="bg2"/>
            </a:solidFill>
            <a:round/>
            <a:headEnd/>
            <a:tailEnd/>
          </a:ln>
        </p:spPr>
        <p:txBody>
          <a:bodyPr/>
          <a:lstStyle/>
          <a:p>
            <a:endParaRPr lang="ko-KR" altLang="en-US"/>
          </a:p>
        </p:txBody>
      </p:sp>
      <p:sp>
        <p:nvSpPr>
          <p:cNvPr id="61454" name="Line 46"/>
          <p:cNvSpPr>
            <a:spLocks noChangeShapeType="1"/>
          </p:cNvSpPr>
          <p:nvPr/>
        </p:nvSpPr>
        <p:spPr bwMode="auto">
          <a:xfrm>
            <a:off x="2143125" y="3225800"/>
            <a:ext cx="428625" cy="357188"/>
          </a:xfrm>
          <a:prstGeom prst="line">
            <a:avLst/>
          </a:prstGeom>
          <a:noFill/>
          <a:ln w="28575">
            <a:solidFill>
              <a:schemeClr val="bg2"/>
            </a:solidFill>
            <a:round/>
            <a:headEnd/>
            <a:tailEnd/>
          </a:ln>
        </p:spPr>
        <p:txBody>
          <a:bodyPr/>
          <a:lstStyle/>
          <a:p>
            <a:endParaRPr lang="ko-KR" altLang="en-US"/>
          </a:p>
        </p:txBody>
      </p:sp>
      <p:sp>
        <p:nvSpPr>
          <p:cNvPr id="61455" name="Line 55"/>
          <p:cNvSpPr>
            <a:spLocks noChangeShapeType="1"/>
          </p:cNvSpPr>
          <p:nvPr/>
        </p:nvSpPr>
        <p:spPr bwMode="auto">
          <a:xfrm flipH="1">
            <a:off x="4572000" y="3654425"/>
            <a:ext cx="428625" cy="357188"/>
          </a:xfrm>
          <a:prstGeom prst="line">
            <a:avLst/>
          </a:prstGeom>
          <a:noFill/>
          <a:ln w="28575">
            <a:solidFill>
              <a:schemeClr val="bg2"/>
            </a:solidFill>
            <a:round/>
            <a:headEnd/>
            <a:tailEnd/>
          </a:ln>
        </p:spPr>
        <p:txBody>
          <a:bodyPr/>
          <a:lstStyle/>
          <a:p>
            <a:endParaRPr lang="ko-KR" altLang="en-US"/>
          </a:p>
        </p:txBody>
      </p:sp>
      <p:sp>
        <p:nvSpPr>
          <p:cNvPr id="61456" name="Line 56"/>
          <p:cNvSpPr>
            <a:spLocks noChangeShapeType="1"/>
          </p:cNvSpPr>
          <p:nvPr/>
        </p:nvSpPr>
        <p:spPr bwMode="auto">
          <a:xfrm flipH="1">
            <a:off x="4071938" y="3197225"/>
            <a:ext cx="500062" cy="428625"/>
          </a:xfrm>
          <a:prstGeom prst="line">
            <a:avLst/>
          </a:prstGeom>
          <a:noFill/>
          <a:ln w="28575">
            <a:solidFill>
              <a:schemeClr val="bg2"/>
            </a:solidFill>
            <a:round/>
            <a:headEnd/>
            <a:tailEnd/>
          </a:ln>
        </p:spPr>
        <p:txBody>
          <a:bodyPr/>
          <a:lstStyle/>
          <a:p>
            <a:endParaRPr lang="ko-KR" altLang="en-US"/>
          </a:p>
        </p:txBody>
      </p:sp>
      <p:sp>
        <p:nvSpPr>
          <p:cNvPr id="61457" name="Line 57"/>
          <p:cNvSpPr>
            <a:spLocks noChangeShapeType="1"/>
          </p:cNvSpPr>
          <p:nvPr/>
        </p:nvSpPr>
        <p:spPr bwMode="auto">
          <a:xfrm>
            <a:off x="4071938" y="3665538"/>
            <a:ext cx="500062" cy="346075"/>
          </a:xfrm>
          <a:prstGeom prst="line">
            <a:avLst/>
          </a:prstGeom>
          <a:noFill/>
          <a:ln w="28575">
            <a:solidFill>
              <a:schemeClr val="bg2"/>
            </a:solidFill>
            <a:round/>
            <a:headEnd/>
            <a:tailEnd/>
          </a:ln>
        </p:spPr>
        <p:txBody>
          <a:bodyPr/>
          <a:lstStyle/>
          <a:p>
            <a:endParaRPr lang="ko-KR" altLang="en-US"/>
          </a:p>
        </p:txBody>
      </p:sp>
      <p:sp>
        <p:nvSpPr>
          <p:cNvPr id="61458" name="Line 58"/>
          <p:cNvSpPr>
            <a:spLocks noChangeShapeType="1"/>
          </p:cNvSpPr>
          <p:nvPr/>
        </p:nvSpPr>
        <p:spPr bwMode="auto">
          <a:xfrm>
            <a:off x="4591050" y="3216275"/>
            <a:ext cx="428625" cy="357188"/>
          </a:xfrm>
          <a:prstGeom prst="line">
            <a:avLst/>
          </a:prstGeom>
          <a:noFill/>
          <a:ln w="28575">
            <a:solidFill>
              <a:schemeClr val="bg2"/>
            </a:solidFill>
            <a:round/>
            <a:headEnd/>
            <a:tailEnd/>
          </a:ln>
        </p:spPr>
        <p:txBody>
          <a:bodyPr/>
          <a:lstStyle/>
          <a:p>
            <a:endParaRPr lang="ko-KR" altLang="en-US"/>
          </a:p>
        </p:txBody>
      </p:sp>
      <p:sp>
        <p:nvSpPr>
          <p:cNvPr id="61459" name="Text Box 10"/>
          <p:cNvSpPr txBox="1">
            <a:spLocks noChangeArrowheads="1"/>
          </p:cNvSpPr>
          <p:nvPr/>
        </p:nvSpPr>
        <p:spPr bwMode="auto">
          <a:xfrm>
            <a:off x="152400" y="130175"/>
            <a:ext cx="194310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４） 真なる教育</a:t>
            </a:r>
          </a:p>
        </p:txBody>
      </p:sp>
      <p:graphicFrame>
        <p:nvGraphicFramePr>
          <p:cNvPr id="61536" name="Group 96"/>
          <p:cNvGraphicFramePr>
            <a:graphicFrameLocks noGrp="1"/>
          </p:cNvGraphicFramePr>
          <p:nvPr/>
        </p:nvGraphicFramePr>
        <p:xfrm>
          <a:off x="714375" y="1143000"/>
          <a:ext cx="7772400" cy="1503363"/>
        </p:xfrm>
        <a:graphic>
          <a:graphicData uri="http://schemas.openxmlformats.org/drawingml/2006/table">
            <a:tbl>
              <a:tblPr/>
              <a:tblGrid>
                <a:gridCol w="1981200"/>
                <a:gridCol w="2514600"/>
                <a:gridCol w="1981200"/>
                <a:gridCol w="1295400"/>
              </a:tblGrid>
              <a:tr h="304800">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pitchFamily="34" charset="-128"/>
                          <a:ea typeface="ＭＳ Ｐゴシック" pitchFamily="34" charset="-128"/>
                        </a:rPr>
                        <a:t>教育理想</a:t>
                      </a:r>
                      <a:r>
                        <a:rPr kumimoji="1" lang="ja-JP" altLang="en-US" sz="1600" b="1" i="0" u="none" strike="noStrike" cap="none" normalizeH="0" baseline="0" smtClean="0">
                          <a:ln>
                            <a:noFill/>
                          </a:ln>
                          <a:solidFill>
                            <a:schemeClr val="tx1"/>
                          </a:solidFill>
                          <a:effectLst/>
                          <a:latin typeface="ＭＳ Ｐゴシック" pitchFamily="34" charset="-128"/>
                          <a:ea typeface="ＭＳ Ｐゴシック" pitchFamily="34" charset="-128"/>
                        </a:rPr>
                        <a:t>　創</a:t>
                      </a:r>
                      <a:r>
                        <a:rPr kumimoji="1" lang="en-US" altLang="ja-JP" sz="1600" b="1" i="0" u="none" strike="noStrike" cap="none" normalizeH="0" baseline="0" smtClean="0">
                          <a:ln>
                            <a:noFill/>
                          </a:ln>
                          <a:solidFill>
                            <a:schemeClr val="tx1"/>
                          </a:solidFill>
                          <a:effectLst/>
                          <a:latin typeface="ＭＳ Ｐゴシック" pitchFamily="34" charset="-128"/>
                          <a:ea typeface="ＭＳ Ｐゴシック" pitchFamily="34" charset="-128"/>
                        </a:rPr>
                        <a:t>1/28</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pitchFamily="34" charset="-128"/>
                          <a:ea typeface="ＭＳ Ｐゴシック" pitchFamily="34" charset="-128"/>
                        </a:rPr>
                        <a:t>教育理念</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pitchFamily="34" charset="-128"/>
                          <a:ea typeface="ＭＳ Ｐゴシック" pitchFamily="34" charset="-128"/>
                        </a:rPr>
                        <a:t>教育方法</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ＭＳ Ｐゴシック" pitchFamily="34" charset="-128"/>
                          <a:ea typeface="ＭＳ Ｐゴシック" pitchFamily="34" charset="-128"/>
                        </a:rPr>
                        <a:t>教育目標</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r>
              <a:tr h="406400">
                <a:tc rowSpan="3">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完全性（個性完成）</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心情教育</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人格者</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25438">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繁殖性（家庭完成）</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規範教育</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善民</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46075">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主管性（主管性完成）</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知識（技術・体力）</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bg2"/>
                          </a:solidFill>
                          <a:effectLst/>
                          <a:latin typeface="ＭＳ Ｐゴシック" pitchFamily="34" charset="-128"/>
                          <a:ea typeface="ＭＳ Ｐゴシック" pitchFamily="34" charset="-128"/>
                        </a:rPr>
                        <a:t>天才</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1485" name="Oval 41"/>
          <p:cNvSpPr>
            <a:spLocks noChangeArrowheads="1"/>
          </p:cNvSpPr>
          <p:nvPr/>
        </p:nvSpPr>
        <p:spPr bwMode="auto">
          <a:xfrm>
            <a:off x="1403350" y="3462338"/>
            <a:ext cx="457200" cy="29527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心</a:t>
            </a:r>
          </a:p>
        </p:txBody>
      </p:sp>
      <p:sp>
        <p:nvSpPr>
          <p:cNvPr id="61486" name="Oval 42"/>
          <p:cNvSpPr>
            <a:spLocks noChangeArrowheads="1"/>
          </p:cNvSpPr>
          <p:nvPr/>
        </p:nvSpPr>
        <p:spPr bwMode="auto">
          <a:xfrm>
            <a:off x="2359025" y="3471863"/>
            <a:ext cx="457200" cy="295275"/>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体</a:t>
            </a:r>
          </a:p>
        </p:txBody>
      </p:sp>
      <p:sp>
        <p:nvSpPr>
          <p:cNvPr id="61487" name="Oval 48"/>
          <p:cNvSpPr>
            <a:spLocks noChangeArrowheads="1"/>
          </p:cNvSpPr>
          <p:nvPr/>
        </p:nvSpPr>
        <p:spPr bwMode="auto">
          <a:xfrm>
            <a:off x="4337050" y="3089275"/>
            <a:ext cx="457200" cy="295275"/>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grpSp>
        <p:nvGrpSpPr>
          <p:cNvPr id="61488" name="Group 50"/>
          <p:cNvGrpSpPr>
            <a:grpSpLocks/>
          </p:cNvGrpSpPr>
          <p:nvPr/>
        </p:nvGrpSpPr>
        <p:grpSpPr bwMode="auto">
          <a:xfrm rot="5400000">
            <a:off x="4499769" y="3428207"/>
            <a:ext cx="160337" cy="381000"/>
            <a:chOff x="1296" y="2352"/>
            <a:chExt cx="576" cy="574"/>
          </a:xfrm>
        </p:grpSpPr>
        <p:sp>
          <p:nvSpPr>
            <p:cNvPr id="61533" name="Arc 51"/>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61534" name="Arc 52"/>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61489" name="Oval 53"/>
          <p:cNvSpPr>
            <a:spLocks noChangeArrowheads="1"/>
          </p:cNvSpPr>
          <p:nvPr/>
        </p:nvSpPr>
        <p:spPr bwMode="auto">
          <a:xfrm>
            <a:off x="3870325" y="3462338"/>
            <a:ext cx="457200" cy="29527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男</a:t>
            </a:r>
          </a:p>
        </p:txBody>
      </p:sp>
      <p:sp>
        <p:nvSpPr>
          <p:cNvPr id="61490" name="Oval 54"/>
          <p:cNvSpPr>
            <a:spLocks noChangeArrowheads="1"/>
          </p:cNvSpPr>
          <p:nvPr/>
        </p:nvSpPr>
        <p:spPr bwMode="auto">
          <a:xfrm>
            <a:off x="4826000" y="3471863"/>
            <a:ext cx="457200" cy="295275"/>
          </a:xfrm>
          <a:prstGeom prst="ellipse">
            <a:avLst/>
          </a:prstGeom>
          <a:solidFill>
            <a:srgbClr val="FFCCCC"/>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女</a:t>
            </a:r>
          </a:p>
        </p:txBody>
      </p:sp>
      <p:grpSp>
        <p:nvGrpSpPr>
          <p:cNvPr id="61491" name="Group 60"/>
          <p:cNvGrpSpPr>
            <a:grpSpLocks/>
          </p:cNvGrpSpPr>
          <p:nvPr/>
        </p:nvGrpSpPr>
        <p:grpSpPr bwMode="auto">
          <a:xfrm>
            <a:off x="1497013" y="4041775"/>
            <a:ext cx="1206500" cy="658813"/>
            <a:chOff x="624" y="3168"/>
            <a:chExt cx="760" cy="586"/>
          </a:xfrm>
        </p:grpSpPr>
        <p:sp>
          <p:nvSpPr>
            <p:cNvPr id="61528" name="Line 61"/>
            <p:cNvSpPr>
              <a:spLocks noChangeShapeType="1"/>
            </p:cNvSpPr>
            <p:nvPr/>
          </p:nvSpPr>
          <p:spPr bwMode="auto">
            <a:xfrm flipH="1">
              <a:off x="624" y="3168"/>
              <a:ext cx="240" cy="576"/>
            </a:xfrm>
            <a:prstGeom prst="line">
              <a:avLst/>
            </a:prstGeom>
            <a:noFill/>
            <a:ln w="28575">
              <a:solidFill>
                <a:schemeClr val="bg2"/>
              </a:solidFill>
              <a:round/>
              <a:headEnd/>
              <a:tailEnd/>
            </a:ln>
          </p:spPr>
          <p:txBody>
            <a:bodyPr/>
            <a:lstStyle/>
            <a:p>
              <a:endParaRPr lang="ko-KR" altLang="en-US"/>
            </a:p>
          </p:txBody>
        </p:sp>
        <p:sp>
          <p:nvSpPr>
            <p:cNvPr id="61529" name="Line 62"/>
            <p:cNvSpPr>
              <a:spLocks noChangeShapeType="1"/>
            </p:cNvSpPr>
            <p:nvPr/>
          </p:nvSpPr>
          <p:spPr bwMode="auto">
            <a:xfrm>
              <a:off x="1144" y="3178"/>
              <a:ext cx="240" cy="576"/>
            </a:xfrm>
            <a:prstGeom prst="line">
              <a:avLst/>
            </a:prstGeom>
            <a:noFill/>
            <a:ln w="28575">
              <a:solidFill>
                <a:schemeClr val="bg2"/>
              </a:solidFill>
              <a:round/>
              <a:headEnd/>
              <a:tailEnd/>
            </a:ln>
          </p:spPr>
          <p:txBody>
            <a:bodyPr/>
            <a:lstStyle/>
            <a:p>
              <a:endParaRPr lang="ko-KR" altLang="en-US"/>
            </a:p>
          </p:txBody>
        </p:sp>
        <p:sp>
          <p:nvSpPr>
            <p:cNvPr id="61530" name="Line 63"/>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61531" name="Line 64"/>
            <p:cNvSpPr>
              <a:spLocks noChangeShapeType="1"/>
            </p:cNvSpPr>
            <p:nvPr/>
          </p:nvSpPr>
          <p:spPr bwMode="auto">
            <a:xfrm>
              <a:off x="776" y="3360"/>
              <a:ext cx="432" cy="0"/>
            </a:xfrm>
            <a:prstGeom prst="line">
              <a:avLst/>
            </a:prstGeom>
            <a:noFill/>
            <a:ln w="28575">
              <a:solidFill>
                <a:schemeClr val="bg2"/>
              </a:solidFill>
              <a:round/>
              <a:headEnd/>
              <a:tailEnd/>
            </a:ln>
          </p:spPr>
          <p:txBody>
            <a:bodyPr/>
            <a:lstStyle/>
            <a:p>
              <a:endParaRPr lang="ko-KR" altLang="en-US"/>
            </a:p>
          </p:txBody>
        </p:sp>
        <p:sp>
          <p:nvSpPr>
            <p:cNvPr id="61532" name="Line 65"/>
            <p:cNvSpPr>
              <a:spLocks noChangeShapeType="1"/>
            </p:cNvSpPr>
            <p:nvPr/>
          </p:nvSpPr>
          <p:spPr bwMode="auto">
            <a:xfrm>
              <a:off x="768" y="3408"/>
              <a:ext cx="471" cy="0"/>
            </a:xfrm>
            <a:prstGeom prst="line">
              <a:avLst/>
            </a:prstGeom>
            <a:noFill/>
            <a:ln w="28575">
              <a:solidFill>
                <a:schemeClr val="bg2"/>
              </a:solidFill>
              <a:round/>
              <a:headEnd/>
              <a:tailEnd/>
            </a:ln>
          </p:spPr>
          <p:txBody>
            <a:bodyPr/>
            <a:lstStyle/>
            <a:p>
              <a:endParaRPr lang="ko-KR" altLang="en-US"/>
            </a:p>
          </p:txBody>
        </p:sp>
      </p:grpSp>
      <p:grpSp>
        <p:nvGrpSpPr>
          <p:cNvPr id="61492" name="Group 67"/>
          <p:cNvGrpSpPr>
            <a:grpSpLocks/>
          </p:cNvGrpSpPr>
          <p:nvPr/>
        </p:nvGrpSpPr>
        <p:grpSpPr bwMode="auto">
          <a:xfrm>
            <a:off x="3960813" y="4054475"/>
            <a:ext cx="1206500" cy="658813"/>
            <a:chOff x="624" y="3168"/>
            <a:chExt cx="760" cy="586"/>
          </a:xfrm>
        </p:grpSpPr>
        <p:sp>
          <p:nvSpPr>
            <p:cNvPr id="61523" name="Line 68"/>
            <p:cNvSpPr>
              <a:spLocks noChangeShapeType="1"/>
            </p:cNvSpPr>
            <p:nvPr/>
          </p:nvSpPr>
          <p:spPr bwMode="auto">
            <a:xfrm flipH="1">
              <a:off x="624" y="3168"/>
              <a:ext cx="240" cy="576"/>
            </a:xfrm>
            <a:prstGeom prst="line">
              <a:avLst/>
            </a:prstGeom>
            <a:noFill/>
            <a:ln w="28575">
              <a:solidFill>
                <a:schemeClr val="bg2"/>
              </a:solidFill>
              <a:round/>
              <a:headEnd/>
              <a:tailEnd/>
            </a:ln>
          </p:spPr>
          <p:txBody>
            <a:bodyPr/>
            <a:lstStyle/>
            <a:p>
              <a:endParaRPr lang="ko-KR" altLang="en-US"/>
            </a:p>
          </p:txBody>
        </p:sp>
        <p:sp>
          <p:nvSpPr>
            <p:cNvPr id="61524" name="Line 69"/>
            <p:cNvSpPr>
              <a:spLocks noChangeShapeType="1"/>
            </p:cNvSpPr>
            <p:nvPr/>
          </p:nvSpPr>
          <p:spPr bwMode="auto">
            <a:xfrm>
              <a:off x="1144" y="3178"/>
              <a:ext cx="240" cy="576"/>
            </a:xfrm>
            <a:prstGeom prst="line">
              <a:avLst/>
            </a:prstGeom>
            <a:noFill/>
            <a:ln w="28575">
              <a:solidFill>
                <a:schemeClr val="bg2"/>
              </a:solidFill>
              <a:round/>
              <a:headEnd/>
              <a:tailEnd/>
            </a:ln>
          </p:spPr>
          <p:txBody>
            <a:bodyPr/>
            <a:lstStyle/>
            <a:p>
              <a:endParaRPr lang="ko-KR" altLang="en-US"/>
            </a:p>
          </p:txBody>
        </p:sp>
        <p:sp>
          <p:nvSpPr>
            <p:cNvPr id="61525" name="Line 70"/>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61526" name="Line 71"/>
            <p:cNvSpPr>
              <a:spLocks noChangeShapeType="1"/>
            </p:cNvSpPr>
            <p:nvPr/>
          </p:nvSpPr>
          <p:spPr bwMode="auto">
            <a:xfrm>
              <a:off x="776" y="3360"/>
              <a:ext cx="432" cy="0"/>
            </a:xfrm>
            <a:prstGeom prst="line">
              <a:avLst/>
            </a:prstGeom>
            <a:noFill/>
            <a:ln w="28575">
              <a:solidFill>
                <a:schemeClr val="bg2"/>
              </a:solidFill>
              <a:round/>
              <a:headEnd/>
              <a:tailEnd/>
            </a:ln>
          </p:spPr>
          <p:txBody>
            <a:bodyPr/>
            <a:lstStyle/>
            <a:p>
              <a:endParaRPr lang="ko-KR" altLang="en-US"/>
            </a:p>
          </p:txBody>
        </p:sp>
        <p:sp>
          <p:nvSpPr>
            <p:cNvPr id="61527" name="Line 72"/>
            <p:cNvSpPr>
              <a:spLocks noChangeShapeType="1"/>
            </p:cNvSpPr>
            <p:nvPr/>
          </p:nvSpPr>
          <p:spPr bwMode="auto">
            <a:xfrm>
              <a:off x="768" y="3408"/>
              <a:ext cx="471" cy="0"/>
            </a:xfrm>
            <a:prstGeom prst="line">
              <a:avLst/>
            </a:prstGeom>
            <a:noFill/>
            <a:ln w="28575">
              <a:solidFill>
                <a:schemeClr val="bg2"/>
              </a:solidFill>
              <a:round/>
              <a:headEnd/>
              <a:tailEnd/>
            </a:ln>
          </p:spPr>
          <p:txBody>
            <a:bodyPr/>
            <a:lstStyle/>
            <a:p>
              <a:endParaRPr lang="ko-KR" altLang="en-US"/>
            </a:p>
          </p:txBody>
        </p:sp>
      </p:grpSp>
      <p:sp>
        <p:nvSpPr>
          <p:cNvPr id="61493" name="Text Box 74"/>
          <p:cNvSpPr txBox="1">
            <a:spLocks noChangeArrowheads="1"/>
          </p:cNvSpPr>
          <p:nvPr/>
        </p:nvSpPr>
        <p:spPr bwMode="auto">
          <a:xfrm>
            <a:off x="1403350" y="4479925"/>
            <a:ext cx="1736725" cy="581025"/>
          </a:xfrm>
          <a:prstGeom prst="rect">
            <a:avLst/>
          </a:prstGeom>
          <a:noFill/>
          <a:ln w="28575">
            <a:noFill/>
            <a:miter lim="800000"/>
            <a:headEnd/>
            <a:tailEnd/>
          </a:ln>
        </p:spPr>
        <p:txBody>
          <a:bodyPr>
            <a:spAutoFit/>
          </a:bodyPr>
          <a:lstStyle/>
          <a:p>
            <a:pPr latinLnBrk="0"/>
            <a:r>
              <a:rPr lang="ja-JP" altLang="en-US" sz="1600">
                <a:solidFill>
                  <a:schemeClr val="bg2"/>
                </a:solidFill>
                <a:latin typeface="ＭＳ Ｐゴシック" pitchFamily="34" charset="-128"/>
              </a:rPr>
              <a:t>　　　神性</a:t>
            </a:r>
          </a:p>
          <a:p>
            <a:pPr latinLnBrk="0"/>
            <a:r>
              <a:rPr lang="ja-JP" altLang="en-US" sz="1600">
                <a:solidFill>
                  <a:schemeClr val="bg2"/>
                </a:solidFill>
                <a:latin typeface="ＭＳ Ｐゴシック" pitchFamily="34" charset="-128"/>
              </a:rPr>
              <a:t>心情　絶対性</a:t>
            </a:r>
          </a:p>
        </p:txBody>
      </p:sp>
      <p:sp>
        <p:nvSpPr>
          <p:cNvPr id="61494" name="Text Box 75"/>
          <p:cNvSpPr txBox="1">
            <a:spLocks noChangeArrowheads="1"/>
          </p:cNvSpPr>
          <p:nvPr/>
        </p:nvSpPr>
        <p:spPr bwMode="auto">
          <a:xfrm>
            <a:off x="4283075" y="4521200"/>
            <a:ext cx="593725" cy="336550"/>
          </a:xfrm>
          <a:prstGeom prst="rect">
            <a:avLst/>
          </a:prstGeom>
          <a:noFill/>
          <a:ln w="28575">
            <a:noFill/>
            <a:miter lim="800000"/>
            <a:headEnd/>
            <a:tailEnd/>
          </a:ln>
        </p:spPr>
        <p:txBody>
          <a:bodyPr wrap="none">
            <a:spAutoFit/>
          </a:bodyPr>
          <a:lstStyle/>
          <a:p>
            <a:pPr latinLnBrk="0"/>
            <a:r>
              <a:rPr lang="ja-JP" altLang="en-US" sz="1600">
                <a:solidFill>
                  <a:schemeClr val="bg2"/>
                </a:solidFill>
                <a:latin typeface="ＭＳ Ｐゴシック" pitchFamily="34" charset="-128"/>
              </a:rPr>
              <a:t>善民</a:t>
            </a:r>
          </a:p>
        </p:txBody>
      </p:sp>
      <p:sp>
        <p:nvSpPr>
          <p:cNvPr id="61495" name="Oval 76"/>
          <p:cNvSpPr>
            <a:spLocks noChangeArrowheads="1"/>
          </p:cNvSpPr>
          <p:nvPr/>
        </p:nvSpPr>
        <p:spPr bwMode="auto">
          <a:xfrm>
            <a:off x="6578600" y="3081338"/>
            <a:ext cx="457200" cy="295275"/>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61496" name="Oval 78"/>
          <p:cNvSpPr>
            <a:spLocks noChangeArrowheads="1"/>
          </p:cNvSpPr>
          <p:nvPr/>
        </p:nvSpPr>
        <p:spPr bwMode="auto">
          <a:xfrm>
            <a:off x="6111875" y="3465513"/>
            <a:ext cx="457200" cy="29527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人</a:t>
            </a:r>
          </a:p>
        </p:txBody>
      </p:sp>
      <p:sp>
        <p:nvSpPr>
          <p:cNvPr id="61497" name="Oval 79"/>
          <p:cNvSpPr>
            <a:spLocks noChangeArrowheads="1"/>
          </p:cNvSpPr>
          <p:nvPr/>
        </p:nvSpPr>
        <p:spPr bwMode="auto">
          <a:xfrm>
            <a:off x="7067550" y="3470275"/>
            <a:ext cx="457200" cy="295275"/>
          </a:xfrm>
          <a:prstGeom prst="ellipse">
            <a:avLst/>
          </a:prstGeom>
          <a:solidFill>
            <a:srgbClr val="FFCCCC"/>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万</a:t>
            </a:r>
          </a:p>
        </p:txBody>
      </p:sp>
      <p:grpSp>
        <p:nvGrpSpPr>
          <p:cNvPr id="61498" name="Group 80"/>
          <p:cNvGrpSpPr>
            <a:grpSpLocks/>
          </p:cNvGrpSpPr>
          <p:nvPr/>
        </p:nvGrpSpPr>
        <p:grpSpPr bwMode="auto">
          <a:xfrm>
            <a:off x="6205538" y="4056063"/>
            <a:ext cx="1206500" cy="658812"/>
            <a:chOff x="624" y="3168"/>
            <a:chExt cx="760" cy="586"/>
          </a:xfrm>
        </p:grpSpPr>
        <p:sp>
          <p:nvSpPr>
            <p:cNvPr id="61518" name="Line 81"/>
            <p:cNvSpPr>
              <a:spLocks noChangeShapeType="1"/>
            </p:cNvSpPr>
            <p:nvPr/>
          </p:nvSpPr>
          <p:spPr bwMode="auto">
            <a:xfrm flipH="1">
              <a:off x="624" y="3168"/>
              <a:ext cx="240" cy="576"/>
            </a:xfrm>
            <a:prstGeom prst="line">
              <a:avLst/>
            </a:prstGeom>
            <a:noFill/>
            <a:ln w="28575">
              <a:solidFill>
                <a:schemeClr val="bg2"/>
              </a:solidFill>
              <a:round/>
              <a:headEnd/>
              <a:tailEnd/>
            </a:ln>
          </p:spPr>
          <p:txBody>
            <a:bodyPr/>
            <a:lstStyle/>
            <a:p>
              <a:endParaRPr lang="ko-KR" altLang="en-US"/>
            </a:p>
          </p:txBody>
        </p:sp>
        <p:sp>
          <p:nvSpPr>
            <p:cNvPr id="61519" name="Line 82"/>
            <p:cNvSpPr>
              <a:spLocks noChangeShapeType="1"/>
            </p:cNvSpPr>
            <p:nvPr/>
          </p:nvSpPr>
          <p:spPr bwMode="auto">
            <a:xfrm>
              <a:off x="1144" y="3178"/>
              <a:ext cx="240" cy="576"/>
            </a:xfrm>
            <a:prstGeom prst="line">
              <a:avLst/>
            </a:prstGeom>
            <a:noFill/>
            <a:ln w="28575">
              <a:solidFill>
                <a:schemeClr val="bg2"/>
              </a:solidFill>
              <a:round/>
              <a:headEnd/>
              <a:tailEnd/>
            </a:ln>
          </p:spPr>
          <p:txBody>
            <a:bodyPr/>
            <a:lstStyle/>
            <a:p>
              <a:endParaRPr lang="ko-KR" altLang="en-US"/>
            </a:p>
          </p:txBody>
        </p:sp>
        <p:sp>
          <p:nvSpPr>
            <p:cNvPr id="61520" name="Line 83"/>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61521" name="Line 84"/>
            <p:cNvSpPr>
              <a:spLocks noChangeShapeType="1"/>
            </p:cNvSpPr>
            <p:nvPr/>
          </p:nvSpPr>
          <p:spPr bwMode="auto">
            <a:xfrm>
              <a:off x="776" y="3360"/>
              <a:ext cx="432" cy="0"/>
            </a:xfrm>
            <a:prstGeom prst="line">
              <a:avLst/>
            </a:prstGeom>
            <a:noFill/>
            <a:ln w="28575">
              <a:solidFill>
                <a:schemeClr val="bg2"/>
              </a:solidFill>
              <a:round/>
              <a:headEnd/>
              <a:tailEnd/>
            </a:ln>
          </p:spPr>
          <p:txBody>
            <a:bodyPr/>
            <a:lstStyle/>
            <a:p>
              <a:endParaRPr lang="ko-KR" altLang="en-US"/>
            </a:p>
          </p:txBody>
        </p:sp>
        <p:sp>
          <p:nvSpPr>
            <p:cNvPr id="61522" name="Line 85"/>
            <p:cNvSpPr>
              <a:spLocks noChangeShapeType="1"/>
            </p:cNvSpPr>
            <p:nvPr/>
          </p:nvSpPr>
          <p:spPr bwMode="auto">
            <a:xfrm>
              <a:off x="768" y="3408"/>
              <a:ext cx="471" cy="0"/>
            </a:xfrm>
            <a:prstGeom prst="line">
              <a:avLst/>
            </a:prstGeom>
            <a:noFill/>
            <a:ln w="28575">
              <a:solidFill>
                <a:schemeClr val="bg2"/>
              </a:solidFill>
              <a:round/>
              <a:headEnd/>
              <a:tailEnd/>
            </a:ln>
          </p:spPr>
          <p:txBody>
            <a:bodyPr/>
            <a:lstStyle/>
            <a:p>
              <a:endParaRPr lang="ko-KR" altLang="en-US"/>
            </a:p>
          </p:txBody>
        </p:sp>
      </p:grpSp>
      <p:sp>
        <p:nvSpPr>
          <p:cNvPr id="61499" name="Text Box 87"/>
          <p:cNvSpPr txBox="1">
            <a:spLocks noChangeArrowheads="1"/>
          </p:cNvSpPr>
          <p:nvPr/>
        </p:nvSpPr>
        <p:spPr bwMode="auto">
          <a:xfrm>
            <a:off x="6519863" y="4518025"/>
            <a:ext cx="593725" cy="336550"/>
          </a:xfrm>
          <a:prstGeom prst="rect">
            <a:avLst/>
          </a:prstGeom>
          <a:noFill/>
          <a:ln w="28575">
            <a:noFill/>
            <a:miter lim="800000"/>
            <a:headEnd/>
            <a:tailEnd/>
          </a:ln>
        </p:spPr>
        <p:txBody>
          <a:bodyPr wrap="none">
            <a:spAutoFit/>
          </a:bodyPr>
          <a:lstStyle/>
          <a:p>
            <a:pPr latinLnBrk="0"/>
            <a:r>
              <a:rPr lang="ja-JP" altLang="en-US" sz="1600">
                <a:solidFill>
                  <a:schemeClr val="bg2"/>
                </a:solidFill>
                <a:latin typeface="ＭＳ Ｐゴシック" pitchFamily="34" charset="-128"/>
              </a:rPr>
              <a:t>世界</a:t>
            </a:r>
          </a:p>
        </p:txBody>
      </p:sp>
      <p:sp>
        <p:nvSpPr>
          <p:cNvPr id="61500" name="Text Box 88"/>
          <p:cNvSpPr txBox="1">
            <a:spLocks noChangeArrowheads="1"/>
          </p:cNvSpPr>
          <p:nvPr/>
        </p:nvSpPr>
        <p:spPr bwMode="auto">
          <a:xfrm>
            <a:off x="2303463" y="3875088"/>
            <a:ext cx="1082675" cy="336550"/>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神人一体</a:t>
            </a:r>
          </a:p>
        </p:txBody>
      </p:sp>
      <p:sp>
        <p:nvSpPr>
          <p:cNvPr id="61501" name="Text Box 89"/>
          <p:cNvSpPr txBox="1">
            <a:spLocks noChangeArrowheads="1"/>
          </p:cNvSpPr>
          <p:nvPr/>
        </p:nvSpPr>
        <p:spPr bwMode="auto">
          <a:xfrm>
            <a:off x="2609850" y="4143375"/>
            <a:ext cx="593725" cy="581025"/>
          </a:xfrm>
          <a:prstGeom prst="rect">
            <a:avLst/>
          </a:prstGeom>
          <a:noFill/>
          <a:ln w="28575">
            <a:noFill/>
            <a:miter lim="800000"/>
            <a:headEnd/>
            <a:tailEnd/>
          </a:ln>
        </p:spPr>
        <p:txBody>
          <a:bodyPr wrap="none">
            <a:spAutoFit/>
          </a:bodyPr>
          <a:lstStyle/>
          <a:p>
            <a:pPr latinLnBrk="0"/>
            <a:r>
              <a:rPr lang="ja-JP" altLang="en-US" sz="1600">
                <a:solidFill>
                  <a:schemeClr val="bg2"/>
                </a:solidFill>
                <a:latin typeface="ＭＳ Ｐゴシック" pitchFamily="34" charset="-128"/>
              </a:rPr>
              <a:t>神殿</a:t>
            </a:r>
          </a:p>
          <a:p>
            <a:pPr latinLnBrk="0"/>
            <a:r>
              <a:rPr lang="ja-JP" altLang="en-US" sz="1600">
                <a:solidFill>
                  <a:schemeClr val="bg2"/>
                </a:solidFill>
                <a:latin typeface="ＭＳ Ｐゴシック" pitchFamily="34" charset="-128"/>
              </a:rPr>
              <a:t>完全</a:t>
            </a:r>
          </a:p>
        </p:txBody>
      </p:sp>
      <p:sp>
        <p:nvSpPr>
          <p:cNvPr id="61502" name="Text Box 90"/>
          <p:cNvSpPr txBox="1">
            <a:spLocks noChangeArrowheads="1"/>
          </p:cNvSpPr>
          <p:nvPr/>
        </p:nvSpPr>
        <p:spPr bwMode="auto">
          <a:xfrm>
            <a:off x="609600" y="665163"/>
            <a:ext cx="359886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神の真の子女となるために</a:t>
            </a:r>
          </a:p>
        </p:txBody>
      </p:sp>
      <p:sp>
        <p:nvSpPr>
          <p:cNvPr id="61503" name="AutoShape 96"/>
          <p:cNvSpPr>
            <a:spLocks/>
          </p:cNvSpPr>
          <p:nvPr/>
        </p:nvSpPr>
        <p:spPr bwMode="auto">
          <a:xfrm>
            <a:off x="1911350" y="1676400"/>
            <a:ext cx="88900" cy="828675"/>
          </a:xfrm>
          <a:prstGeom prst="leftBrace">
            <a:avLst>
              <a:gd name="adj1" fmla="val 107801"/>
              <a:gd name="adj2" fmla="val 50000"/>
            </a:avLst>
          </a:prstGeom>
          <a:noFill/>
          <a:ln w="19050">
            <a:solidFill>
              <a:schemeClr val="bg2"/>
            </a:solidFill>
            <a:round/>
            <a:headEnd/>
            <a:tailEnd/>
          </a:ln>
        </p:spPr>
        <p:txBody>
          <a:bodyPr wrap="none" anchor="ctr"/>
          <a:lstStyle/>
          <a:p>
            <a:pPr latinLnBrk="0"/>
            <a:endParaRPr lang="ja-JP" altLang="en-US"/>
          </a:p>
        </p:txBody>
      </p:sp>
      <p:sp>
        <p:nvSpPr>
          <p:cNvPr id="61504" name="Text Box 97"/>
          <p:cNvSpPr txBox="1">
            <a:spLocks noChangeArrowheads="1"/>
          </p:cNvSpPr>
          <p:nvPr/>
        </p:nvSpPr>
        <p:spPr bwMode="auto">
          <a:xfrm>
            <a:off x="714375" y="2643188"/>
            <a:ext cx="4989513"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マタイ</a:t>
            </a:r>
            <a:r>
              <a:rPr lang="ko-KR" altLang="en-US" sz="1600">
                <a:solidFill>
                  <a:schemeClr val="bg2"/>
                </a:solidFill>
                <a:latin typeface="ＭＳ Ｐゴシック" pitchFamily="34" charset="-128"/>
              </a:rPr>
              <a:t>7/21</a:t>
            </a:r>
            <a:r>
              <a:rPr lang="ja-JP" altLang="en-US" sz="1600">
                <a:solidFill>
                  <a:schemeClr val="bg2"/>
                </a:solidFill>
                <a:latin typeface="ＭＳ Ｐゴシック" pitchFamily="34" charset="-128"/>
              </a:rPr>
              <a:t>：神のみこころのままに生きる者が天国へ行く</a:t>
            </a:r>
          </a:p>
        </p:txBody>
      </p:sp>
      <p:sp>
        <p:nvSpPr>
          <p:cNvPr id="61505" name="Text Box 98"/>
          <p:cNvSpPr txBox="1">
            <a:spLocks noChangeArrowheads="1"/>
          </p:cNvSpPr>
          <p:nvPr/>
        </p:nvSpPr>
        <p:spPr bwMode="auto">
          <a:xfrm>
            <a:off x="606425" y="5000625"/>
            <a:ext cx="6904038" cy="1371600"/>
          </a:xfrm>
          <a:prstGeom prst="rect">
            <a:avLst/>
          </a:prstGeom>
          <a:noFill/>
          <a:ln w="9525">
            <a:noFill/>
            <a:miter lim="800000"/>
            <a:headEnd/>
            <a:tailEnd/>
          </a:ln>
        </p:spPr>
        <p:txBody>
          <a:bodyPr wrap="none">
            <a:spAutoFit/>
          </a:bodyPr>
          <a:lstStyle/>
          <a:p>
            <a:pPr latinLnBrk="0">
              <a:lnSpc>
                <a:spcPct val="110000"/>
              </a:lnSpc>
            </a:pPr>
            <a:r>
              <a:rPr lang="ja-JP" altLang="en-US" sz="2000">
                <a:solidFill>
                  <a:schemeClr val="bg2"/>
                </a:solidFill>
                <a:latin typeface="ＭＳ Ｐゴシック" pitchFamily="34" charset="-128"/>
              </a:rPr>
              <a:t>（２） 神と真の父母と霊界と三大祝福完成教育（原理の生活化）</a:t>
            </a:r>
          </a:p>
          <a:p>
            <a:pPr latinLnBrk="0">
              <a:lnSpc>
                <a:spcPct val="110000"/>
              </a:lnSpc>
            </a:pPr>
            <a:r>
              <a:rPr lang="ja-JP" altLang="en-US" sz="2000">
                <a:solidFill>
                  <a:schemeClr val="bg2"/>
                </a:solidFill>
                <a:latin typeface="ＭＳ Ｐゴシック" pitchFamily="34" charset="-128"/>
              </a:rPr>
              <a:t>（３） 統一教育は文化統一の三大要素である</a:t>
            </a:r>
            <a:endParaRPr lang="ko-KR" altLang="en-US"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心情統一、思想統一、生活統一を成すようになる</a:t>
            </a:r>
            <a:endParaRPr lang="en-US"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（４）　</a:t>
            </a:r>
            <a:r>
              <a:rPr lang="ja-JP" altLang="en-US" sz="2000">
                <a:solidFill>
                  <a:srgbClr val="CC0000"/>
                </a:solidFill>
                <a:latin typeface="ＭＳ Ｐゴシック" pitchFamily="34" charset="-128"/>
              </a:rPr>
              <a:t>真なる教育理念は愛天、愛人、愛国である</a:t>
            </a:r>
          </a:p>
        </p:txBody>
      </p:sp>
      <p:sp>
        <p:nvSpPr>
          <p:cNvPr id="61506" name="Oval 37"/>
          <p:cNvSpPr>
            <a:spLocks noChangeArrowheads="1"/>
          </p:cNvSpPr>
          <p:nvPr/>
        </p:nvSpPr>
        <p:spPr bwMode="auto">
          <a:xfrm>
            <a:off x="1871663" y="3881438"/>
            <a:ext cx="457200" cy="295275"/>
          </a:xfrm>
          <a:prstGeom prst="ellipse">
            <a:avLst/>
          </a:prstGeom>
          <a:solidFill>
            <a:srgbClr val="0000FF"/>
          </a:solidFill>
          <a:ln w="9525">
            <a:solidFill>
              <a:schemeClr val="bg2"/>
            </a:solidFill>
            <a:round/>
            <a:headEnd/>
            <a:tailEnd/>
          </a:ln>
        </p:spPr>
        <p:txBody>
          <a:bodyPr wrap="none" anchor="ctr"/>
          <a:lstStyle/>
          <a:p>
            <a:pPr algn="ctr" latinLnBrk="0"/>
            <a:r>
              <a:rPr lang="ja-JP" altLang="en-US" sz="1600">
                <a:latin typeface="ＭＳ Ｐゴシック" pitchFamily="34" charset="-128"/>
              </a:rPr>
              <a:t>人</a:t>
            </a:r>
          </a:p>
        </p:txBody>
      </p:sp>
      <p:sp>
        <p:nvSpPr>
          <p:cNvPr id="61507" name="Oval 49"/>
          <p:cNvSpPr>
            <a:spLocks noChangeArrowheads="1"/>
          </p:cNvSpPr>
          <p:nvPr/>
        </p:nvSpPr>
        <p:spPr bwMode="auto">
          <a:xfrm>
            <a:off x="4338638" y="3881438"/>
            <a:ext cx="457200" cy="295275"/>
          </a:xfrm>
          <a:prstGeom prst="ellipse">
            <a:avLst/>
          </a:prstGeom>
          <a:solidFill>
            <a:srgbClr val="0000FF"/>
          </a:solidFill>
          <a:ln w="9525">
            <a:solidFill>
              <a:schemeClr val="bg2"/>
            </a:solidFill>
            <a:round/>
            <a:headEnd/>
            <a:tailEnd/>
          </a:ln>
        </p:spPr>
        <p:txBody>
          <a:bodyPr wrap="none" anchor="ctr"/>
          <a:lstStyle/>
          <a:p>
            <a:pPr algn="ctr" latinLnBrk="0"/>
            <a:r>
              <a:rPr lang="ja-JP" altLang="en-US" sz="1600">
                <a:latin typeface="ＭＳ Ｐゴシック" pitchFamily="34" charset="-128"/>
              </a:rPr>
              <a:t>子女</a:t>
            </a:r>
          </a:p>
        </p:txBody>
      </p:sp>
      <p:sp>
        <p:nvSpPr>
          <p:cNvPr id="61508" name="Oval 77"/>
          <p:cNvSpPr>
            <a:spLocks noChangeArrowheads="1"/>
          </p:cNvSpPr>
          <p:nvPr/>
        </p:nvSpPr>
        <p:spPr bwMode="auto">
          <a:xfrm>
            <a:off x="6580188" y="3879850"/>
            <a:ext cx="457200" cy="295275"/>
          </a:xfrm>
          <a:prstGeom prst="ellipse">
            <a:avLst/>
          </a:prstGeom>
          <a:solidFill>
            <a:srgbClr val="0000FF"/>
          </a:solidFill>
          <a:ln w="9525">
            <a:solidFill>
              <a:schemeClr val="bg2"/>
            </a:solidFill>
            <a:round/>
            <a:headEnd/>
            <a:tailEnd/>
          </a:ln>
        </p:spPr>
        <p:txBody>
          <a:bodyPr wrap="none" anchor="ctr"/>
          <a:lstStyle/>
          <a:p>
            <a:pPr algn="ctr" latinLnBrk="0"/>
            <a:r>
              <a:rPr lang="ja-JP" altLang="en-US" sz="1600">
                <a:latin typeface="ＭＳ Ｐゴシック" pitchFamily="34" charset="-128"/>
              </a:rPr>
              <a:t>理想</a:t>
            </a:r>
          </a:p>
        </p:txBody>
      </p:sp>
      <p:sp>
        <p:nvSpPr>
          <p:cNvPr id="61509" name="円/楕円 71"/>
          <p:cNvSpPr>
            <a:spLocks noChangeArrowheads="1"/>
          </p:cNvSpPr>
          <p:nvPr/>
        </p:nvSpPr>
        <p:spPr bwMode="auto">
          <a:xfrm>
            <a:off x="4367213" y="714375"/>
            <a:ext cx="642937" cy="285750"/>
          </a:xfrm>
          <a:prstGeom prst="ellipse">
            <a:avLst/>
          </a:prstGeom>
          <a:solidFill>
            <a:schemeClr val="tx2"/>
          </a:solidFill>
          <a:ln w="9525">
            <a:solidFill>
              <a:schemeClr val="bg2"/>
            </a:solidFill>
            <a:miter lim="800000"/>
            <a:headEnd/>
            <a:tailEnd/>
          </a:ln>
        </p:spPr>
        <p:txBody>
          <a:bodyPr wrap="none" anchor="ctr"/>
          <a:lstStyle/>
          <a:p>
            <a:pPr algn="ctr" latinLnBrk="0"/>
            <a:r>
              <a:rPr lang="ja-JP" altLang="en-US" sz="1600">
                <a:solidFill>
                  <a:schemeClr val="bg2"/>
                </a:solidFill>
              </a:rPr>
              <a:t>教育</a:t>
            </a:r>
          </a:p>
        </p:txBody>
      </p:sp>
      <p:sp>
        <p:nvSpPr>
          <p:cNvPr id="61510" name="テキスト ボックス 72"/>
          <p:cNvSpPr txBox="1">
            <a:spLocks noChangeArrowheads="1"/>
          </p:cNvSpPr>
          <p:nvPr/>
        </p:nvSpPr>
        <p:spPr bwMode="auto">
          <a:xfrm>
            <a:off x="5251450" y="561975"/>
            <a:ext cx="2286000" cy="581025"/>
          </a:xfrm>
          <a:prstGeom prst="rect">
            <a:avLst/>
          </a:prstGeom>
          <a:noFill/>
          <a:ln w="9525">
            <a:noFill/>
            <a:miter lim="800000"/>
            <a:headEnd/>
            <a:tailEnd/>
          </a:ln>
        </p:spPr>
        <p:txBody>
          <a:bodyPr>
            <a:spAutoFit/>
          </a:bodyPr>
          <a:lstStyle/>
          <a:p>
            <a:pPr latinLnBrk="0"/>
            <a:r>
              <a:rPr lang="ja-JP" altLang="en-US" sz="1600">
                <a:solidFill>
                  <a:schemeClr val="bg2"/>
                </a:solidFill>
              </a:rPr>
              <a:t>人間教育（心情、規範）</a:t>
            </a:r>
            <a:endParaRPr lang="en-US" altLang="ja-JP" sz="1600">
              <a:solidFill>
                <a:schemeClr val="bg2"/>
              </a:solidFill>
            </a:endParaRPr>
          </a:p>
          <a:p>
            <a:pPr latinLnBrk="0"/>
            <a:r>
              <a:rPr lang="ja-JP" altLang="en-US" sz="1600">
                <a:solidFill>
                  <a:schemeClr val="bg2"/>
                </a:solidFill>
              </a:rPr>
              <a:t>知識教育（技術、知識）</a:t>
            </a:r>
          </a:p>
        </p:txBody>
      </p:sp>
      <p:grpSp>
        <p:nvGrpSpPr>
          <p:cNvPr id="61511" name="Group 2"/>
          <p:cNvGrpSpPr>
            <a:grpSpLocks/>
          </p:cNvGrpSpPr>
          <p:nvPr/>
        </p:nvGrpSpPr>
        <p:grpSpPr bwMode="auto">
          <a:xfrm rot="5400000">
            <a:off x="6736556" y="3428207"/>
            <a:ext cx="169863" cy="381000"/>
            <a:chOff x="1268" y="2352"/>
            <a:chExt cx="604" cy="574"/>
          </a:xfrm>
        </p:grpSpPr>
        <p:sp>
          <p:nvSpPr>
            <p:cNvPr id="61516" name="Arc 3"/>
            <p:cNvSpPr>
              <a:spLocks/>
            </p:cNvSpPr>
            <p:nvPr/>
          </p:nvSpPr>
          <p:spPr bwMode="auto">
            <a:xfrm flipH="1">
              <a:off x="1268"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61517" name="Arc 4"/>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61512" name="Oval 36"/>
          <p:cNvSpPr>
            <a:spLocks noChangeArrowheads="1"/>
          </p:cNvSpPr>
          <p:nvPr/>
        </p:nvSpPr>
        <p:spPr bwMode="auto">
          <a:xfrm>
            <a:off x="1870075" y="3071813"/>
            <a:ext cx="457200" cy="295275"/>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grpSp>
        <p:nvGrpSpPr>
          <p:cNvPr id="61513" name="Group 38"/>
          <p:cNvGrpSpPr>
            <a:grpSpLocks/>
          </p:cNvGrpSpPr>
          <p:nvPr/>
        </p:nvGrpSpPr>
        <p:grpSpPr bwMode="auto">
          <a:xfrm rot="5400000">
            <a:off x="2032794" y="3425032"/>
            <a:ext cx="160337" cy="381000"/>
            <a:chOff x="1296" y="2352"/>
            <a:chExt cx="576" cy="574"/>
          </a:xfrm>
        </p:grpSpPr>
        <p:sp>
          <p:nvSpPr>
            <p:cNvPr id="61514" name="Arc 3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61515" name="Arc 4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7"/>
          <p:cNvSpPr>
            <a:spLocks noChangeShapeType="1"/>
          </p:cNvSpPr>
          <p:nvPr/>
        </p:nvSpPr>
        <p:spPr bwMode="auto">
          <a:xfrm flipH="1">
            <a:off x="1376363" y="1666875"/>
            <a:ext cx="263525" cy="185738"/>
          </a:xfrm>
          <a:prstGeom prst="line">
            <a:avLst/>
          </a:prstGeom>
          <a:noFill/>
          <a:ln w="28575">
            <a:solidFill>
              <a:schemeClr val="bg2"/>
            </a:solidFill>
            <a:round/>
            <a:headEnd/>
            <a:tailEnd/>
          </a:ln>
        </p:spPr>
        <p:txBody>
          <a:bodyPr/>
          <a:lstStyle/>
          <a:p>
            <a:endParaRPr lang="ko-KR" altLang="en-US"/>
          </a:p>
        </p:txBody>
      </p:sp>
      <p:sp>
        <p:nvSpPr>
          <p:cNvPr id="62466" name="Line 8"/>
          <p:cNvSpPr>
            <a:spLocks noChangeShapeType="1"/>
          </p:cNvSpPr>
          <p:nvPr/>
        </p:nvSpPr>
        <p:spPr bwMode="auto">
          <a:xfrm>
            <a:off x="1376363" y="2066925"/>
            <a:ext cx="263525" cy="176213"/>
          </a:xfrm>
          <a:prstGeom prst="line">
            <a:avLst/>
          </a:prstGeom>
          <a:noFill/>
          <a:ln w="28575">
            <a:solidFill>
              <a:schemeClr val="bg2"/>
            </a:solidFill>
            <a:round/>
            <a:headEnd/>
            <a:tailEnd/>
          </a:ln>
        </p:spPr>
        <p:txBody>
          <a:bodyPr/>
          <a:lstStyle/>
          <a:p>
            <a:endParaRPr lang="ko-KR" altLang="en-US"/>
          </a:p>
        </p:txBody>
      </p:sp>
      <p:sp>
        <p:nvSpPr>
          <p:cNvPr id="62467" name="Line 12"/>
          <p:cNvSpPr>
            <a:spLocks noChangeShapeType="1"/>
          </p:cNvSpPr>
          <p:nvPr/>
        </p:nvSpPr>
        <p:spPr bwMode="auto">
          <a:xfrm flipH="1">
            <a:off x="3059113" y="1484313"/>
            <a:ext cx="649287" cy="401637"/>
          </a:xfrm>
          <a:prstGeom prst="line">
            <a:avLst/>
          </a:prstGeom>
          <a:noFill/>
          <a:ln w="28575">
            <a:solidFill>
              <a:schemeClr val="bg2"/>
            </a:solidFill>
            <a:round/>
            <a:headEnd/>
            <a:tailEnd/>
          </a:ln>
        </p:spPr>
        <p:txBody>
          <a:bodyPr/>
          <a:lstStyle/>
          <a:p>
            <a:endParaRPr lang="ko-KR" altLang="en-US"/>
          </a:p>
        </p:txBody>
      </p:sp>
      <p:sp>
        <p:nvSpPr>
          <p:cNvPr id="62468" name="Line 13"/>
          <p:cNvSpPr>
            <a:spLocks noChangeShapeType="1"/>
          </p:cNvSpPr>
          <p:nvPr/>
        </p:nvSpPr>
        <p:spPr bwMode="auto">
          <a:xfrm>
            <a:off x="3203575" y="2133600"/>
            <a:ext cx="436563" cy="217488"/>
          </a:xfrm>
          <a:prstGeom prst="line">
            <a:avLst/>
          </a:prstGeom>
          <a:noFill/>
          <a:ln w="28575">
            <a:solidFill>
              <a:schemeClr val="bg2"/>
            </a:solidFill>
            <a:round/>
            <a:headEnd/>
            <a:tailEnd/>
          </a:ln>
        </p:spPr>
        <p:txBody>
          <a:bodyPr/>
          <a:lstStyle/>
          <a:p>
            <a:endParaRPr lang="ko-KR" altLang="en-US"/>
          </a:p>
        </p:txBody>
      </p:sp>
      <p:sp>
        <p:nvSpPr>
          <p:cNvPr id="62469" name="Line 14"/>
          <p:cNvSpPr>
            <a:spLocks noChangeShapeType="1"/>
          </p:cNvSpPr>
          <p:nvPr/>
        </p:nvSpPr>
        <p:spPr bwMode="auto">
          <a:xfrm>
            <a:off x="1547813" y="1916113"/>
            <a:ext cx="1368425" cy="0"/>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62470" name="Line 21"/>
          <p:cNvSpPr>
            <a:spLocks noChangeShapeType="1"/>
          </p:cNvSpPr>
          <p:nvPr/>
        </p:nvSpPr>
        <p:spPr bwMode="auto">
          <a:xfrm>
            <a:off x="1538288" y="4872038"/>
            <a:ext cx="390525" cy="219075"/>
          </a:xfrm>
          <a:prstGeom prst="line">
            <a:avLst/>
          </a:prstGeom>
          <a:noFill/>
          <a:ln w="28575">
            <a:solidFill>
              <a:schemeClr val="bg2"/>
            </a:solidFill>
            <a:round/>
            <a:headEnd/>
            <a:tailEnd/>
          </a:ln>
        </p:spPr>
        <p:txBody>
          <a:bodyPr/>
          <a:lstStyle/>
          <a:p>
            <a:endParaRPr lang="ko-KR" altLang="en-US"/>
          </a:p>
        </p:txBody>
      </p:sp>
      <p:sp>
        <p:nvSpPr>
          <p:cNvPr id="62471" name="Line 22"/>
          <p:cNvSpPr>
            <a:spLocks noChangeShapeType="1"/>
          </p:cNvSpPr>
          <p:nvPr/>
        </p:nvSpPr>
        <p:spPr bwMode="auto">
          <a:xfrm flipV="1">
            <a:off x="1538288" y="4313238"/>
            <a:ext cx="322262" cy="177800"/>
          </a:xfrm>
          <a:prstGeom prst="line">
            <a:avLst/>
          </a:prstGeom>
          <a:noFill/>
          <a:ln w="28575">
            <a:solidFill>
              <a:schemeClr val="bg2"/>
            </a:solidFill>
            <a:round/>
            <a:headEnd/>
            <a:tailEnd/>
          </a:ln>
        </p:spPr>
        <p:txBody>
          <a:bodyPr/>
          <a:lstStyle/>
          <a:p>
            <a:endParaRPr lang="ko-KR" altLang="en-US"/>
          </a:p>
        </p:txBody>
      </p:sp>
      <p:sp>
        <p:nvSpPr>
          <p:cNvPr id="62472" name="Line 24"/>
          <p:cNvSpPr>
            <a:spLocks noChangeShapeType="1"/>
          </p:cNvSpPr>
          <p:nvPr/>
        </p:nvSpPr>
        <p:spPr bwMode="auto">
          <a:xfrm>
            <a:off x="2833688" y="4872038"/>
            <a:ext cx="452437" cy="219075"/>
          </a:xfrm>
          <a:prstGeom prst="line">
            <a:avLst/>
          </a:prstGeom>
          <a:noFill/>
          <a:ln w="28575">
            <a:solidFill>
              <a:schemeClr val="bg2"/>
            </a:solidFill>
            <a:round/>
            <a:headEnd/>
            <a:tailEnd/>
          </a:ln>
        </p:spPr>
        <p:txBody>
          <a:bodyPr/>
          <a:lstStyle/>
          <a:p>
            <a:endParaRPr lang="ko-KR" altLang="en-US"/>
          </a:p>
        </p:txBody>
      </p:sp>
      <p:sp>
        <p:nvSpPr>
          <p:cNvPr id="62473" name="Line 25"/>
          <p:cNvSpPr>
            <a:spLocks noChangeShapeType="1"/>
          </p:cNvSpPr>
          <p:nvPr/>
        </p:nvSpPr>
        <p:spPr bwMode="auto">
          <a:xfrm flipV="1">
            <a:off x="2833688" y="4313238"/>
            <a:ext cx="322262" cy="177800"/>
          </a:xfrm>
          <a:prstGeom prst="line">
            <a:avLst/>
          </a:prstGeom>
          <a:noFill/>
          <a:ln w="28575">
            <a:solidFill>
              <a:schemeClr val="bg2"/>
            </a:solidFill>
            <a:round/>
            <a:headEnd/>
            <a:tailEnd/>
          </a:ln>
        </p:spPr>
        <p:txBody>
          <a:bodyPr/>
          <a:lstStyle/>
          <a:p>
            <a:endParaRPr lang="ko-KR" altLang="en-US"/>
          </a:p>
        </p:txBody>
      </p:sp>
      <p:sp>
        <p:nvSpPr>
          <p:cNvPr id="62474" name="Line 27"/>
          <p:cNvSpPr>
            <a:spLocks noChangeShapeType="1"/>
          </p:cNvSpPr>
          <p:nvPr/>
        </p:nvSpPr>
        <p:spPr bwMode="auto">
          <a:xfrm>
            <a:off x="4129088" y="4829175"/>
            <a:ext cx="414337" cy="190500"/>
          </a:xfrm>
          <a:prstGeom prst="line">
            <a:avLst/>
          </a:prstGeom>
          <a:noFill/>
          <a:ln w="28575">
            <a:solidFill>
              <a:schemeClr val="bg2"/>
            </a:solidFill>
            <a:round/>
            <a:headEnd/>
            <a:tailEnd/>
          </a:ln>
        </p:spPr>
        <p:txBody>
          <a:bodyPr/>
          <a:lstStyle/>
          <a:p>
            <a:endParaRPr lang="ko-KR" altLang="en-US"/>
          </a:p>
        </p:txBody>
      </p:sp>
      <p:sp>
        <p:nvSpPr>
          <p:cNvPr id="62475" name="Line 28"/>
          <p:cNvSpPr>
            <a:spLocks noChangeShapeType="1"/>
          </p:cNvSpPr>
          <p:nvPr/>
        </p:nvSpPr>
        <p:spPr bwMode="auto">
          <a:xfrm flipV="1">
            <a:off x="4071938" y="4270375"/>
            <a:ext cx="379412" cy="249238"/>
          </a:xfrm>
          <a:prstGeom prst="line">
            <a:avLst/>
          </a:prstGeom>
          <a:noFill/>
          <a:ln w="28575">
            <a:solidFill>
              <a:schemeClr val="bg2"/>
            </a:solidFill>
            <a:round/>
            <a:headEnd/>
            <a:tailEnd/>
          </a:ln>
        </p:spPr>
        <p:txBody>
          <a:bodyPr/>
          <a:lstStyle/>
          <a:p>
            <a:endParaRPr lang="ko-KR" altLang="en-US"/>
          </a:p>
        </p:txBody>
      </p:sp>
      <p:sp>
        <p:nvSpPr>
          <p:cNvPr id="62476" name="Line 30"/>
          <p:cNvSpPr>
            <a:spLocks noChangeShapeType="1"/>
          </p:cNvSpPr>
          <p:nvPr/>
        </p:nvSpPr>
        <p:spPr bwMode="auto">
          <a:xfrm>
            <a:off x="5424488" y="4829175"/>
            <a:ext cx="361950" cy="190500"/>
          </a:xfrm>
          <a:prstGeom prst="line">
            <a:avLst/>
          </a:prstGeom>
          <a:noFill/>
          <a:ln w="28575">
            <a:solidFill>
              <a:schemeClr val="bg2"/>
            </a:solidFill>
            <a:round/>
            <a:headEnd/>
            <a:tailEnd/>
          </a:ln>
        </p:spPr>
        <p:txBody>
          <a:bodyPr/>
          <a:lstStyle/>
          <a:p>
            <a:endParaRPr lang="ko-KR" altLang="en-US"/>
          </a:p>
        </p:txBody>
      </p:sp>
      <p:sp>
        <p:nvSpPr>
          <p:cNvPr id="62477" name="Line 31"/>
          <p:cNvSpPr>
            <a:spLocks noChangeShapeType="1"/>
          </p:cNvSpPr>
          <p:nvPr/>
        </p:nvSpPr>
        <p:spPr bwMode="auto">
          <a:xfrm flipV="1">
            <a:off x="5357813" y="4270375"/>
            <a:ext cx="388937" cy="249238"/>
          </a:xfrm>
          <a:prstGeom prst="line">
            <a:avLst/>
          </a:prstGeom>
          <a:noFill/>
          <a:ln w="28575">
            <a:solidFill>
              <a:schemeClr val="bg2"/>
            </a:solidFill>
            <a:round/>
            <a:headEnd/>
            <a:tailEnd/>
          </a:ln>
        </p:spPr>
        <p:txBody>
          <a:bodyPr/>
          <a:lstStyle/>
          <a:p>
            <a:endParaRPr lang="ko-KR" altLang="en-US"/>
          </a:p>
        </p:txBody>
      </p:sp>
      <p:sp>
        <p:nvSpPr>
          <p:cNvPr id="62478" name="Line 34"/>
          <p:cNvSpPr>
            <a:spLocks noChangeShapeType="1"/>
          </p:cNvSpPr>
          <p:nvPr/>
        </p:nvSpPr>
        <p:spPr bwMode="auto">
          <a:xfrm>
            <a:off x="6643688" y="4829175"/>
            <a:ext cx="357187" cy="190500"/>
          </a:xfrm>
          <a:prstGeom prst="line">
            <a:avLst/>
          </a:prstGeom>
          <a:noFill/>
          <a:ln w="28575">
            <a:solidFill>
              <a:schemeClr val="bg2"/>
            </a:solidFill>
            <a:round/>
            <a:headEnd/>
            <a:tailEnd/>
          </a:ln>
        </p:spPr>
        <p:txBody>
          <a:bodyPr/>
          <a:lstStyle/>
          <a:p>
            <a:endParaRPr lang="ko-KR" altLang="en-US"/>
          </a:p>
        </p:txBody>
      </p:sp>
      <p:sp>
        <p:nvSpPr>
          <p:cNvPr id="62479" name="Line 35"/>
          <p:cNvSpPr>
            <a:spLocks noChangeShapeType="1"/>
          </p:cNvSpPr>
          <p:nvPr/>
        </p:nvSpPr>
        <p:spPr bwMode="auto">
          <a:xfrm flipV="1">
            <a:off x="6572250" y="4270375"/>
            <a:ext cx="393700" cy="249238"/>
          </a:xfrm>
          <a:prstGeom prst="line">
            <a:avLst/>
          </a:prstGeom>
          <a:noFill/>
          <a:ln w="28575">
            <a:solidFill>
              <a:schemeClr val="bg2"/>
            </a:solidFill>
            <a:round/>
            <a:headEnd/>
            <a:tailEnd/>
          </a:ln>
        </p:spPr>
        <p:txBody>
          <a:bodyPr/>
          <a:lstStyle/>
          <a:p>
            <a:endParaRPr lang="ko-KR" altLang="en-US"/>
          </a:p>
        </p:txBody>
      </p:sp>
      <p:sp>
        <p:nvSpPr>
          <p:cNvPr id="62480" name="Line 2"/>
          <p:cNvSpPr>
            <a:spLocks noChangeShapeType="1"/>
          </p:cNvSpPr>
          <p:nvPr/>
        </p:nvSpPr>
        <p:spPr bwMode="auto">
          <a:xfrm>
            <a:off x="1589088" y="4689475"/>
            <a:ext cx="6264275" cy="0"/>
          </a:xfrm>
          <a:prstGeom prst="line">
            <a:avLst/>
          </a:prstGeom>
          <a:noFill/>
          <a:ln w="28575" cap="rnd">
            <a:solidFill>
              <a:schemeClr val="bg2"/>
            </a:solidFill>
            <a:prstDash val="sysDot"/>
            <a:round/>
            <a:headEnd/>
            <a:tailEnd type="triangle" w="med" len="med"/>
          </a:ln>
        </p:spPr>
        <p:txBody>
          <a:bodyPr/>
          <a:lstStyle/>
          <a:p>
            <a:endParaRPr lang="ko-KR" altLang="en-US"/>
          </a:p>
        </p:txBody>
      </p:sp>
      <p:sp>
        <p:nvSpPr>
          <p:cNvPr id="62481" name="Text Box 3"/>
          <p:cNvSpPr txBox="1">
            <a:spLocks noChangeArrowheads="1"/>
          </p:cNvSpPr>
          <p:nvPr/>
        </p:nvSpPr>
        <p:spPr bwMode="auto">
          <a:xfrm>
            <a:off x="214313" y="285750"/>
            <a:ext cx="4848225" cy="731838"/>
          </a:xfrm>
          <a:prstGeom prst="rect">
            <a:avLst/>
          </a:prstGeom>
          <a:noFill/>
          <a:ln w="9525">
            <a:noFill/>
            <a:miter lim="800000"/>
            <a:headEnd/>
            <a:tailEnd/>
          </a:ln>
        </p:spPr>
        <p:txBody>
          <a:bodyPr wrap="none">
            <a:spAutoFit/>
          </a:bodyPr>
          <a:lstStyle/>
          <a:p>
            <a:pPr latinLnBrk="0"/>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５</a:t>
            </a:r>
            <a:r>
              <a:rPr lang="en-US" altLang="ja-JP" sz="2200">
                <a:solidFill>
                  <a:schemeClr val="bg2"/>
                </a:solidFill>
                <a:latin typeface="ＭＳ Ｐゴシック" pitchFamily="34" charset="-128"/>
              </a:rPr>
              <a:t>)</a:t>
            </a:r>
            <a:r>
              <a:rPr lang="ja-JP" altLang="en-US" sz="2200">
                <a:solidFill>
                  <a:schemeClr val="bg2"/>
                </a:solidFill>
                <a:latin typeface="ＭＳ Ｐゴシック" pitchFamily="34" charset="-128"/>
              </a:rPr>
              <a:t> 二性性相が現実世界問題解決の鍵</a:t>
            </a:r>
            <a:endParaRPr lang="ko-KR" altLang="en-US" sz="22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（１） 性相、形状は万能の</a:t>
            </a:r>
            <a:r>
              <a:rPr lang="en-US" altLang="ja-JP" sz="2000">
                <a:solidFill>
                  <a:schemeClr val="bg2"/>
                </a:solidFill>
                <a:latin typeface="ＭＳ Ｐゴシック" pitchFamily="34" charset="-128"/>
              </a:rPr>
              <a:t>Key</a:t>
            </a:r>
            <a:endParaRPr lang="ja-JP" altLang="en-US" sz="2000">
              <a:solidFill>
                <a:schemeClr val="bg2"/>
              </a:solidFill>
              <a:latin typeface="ＭＳ Ｐゴシック" pitchFamily="34" charset="-128"/>
            </a:endParaRPr>
          </a:p>
        </p:txBody>
      </p:sp>
      <p:sp>
        <p:nvSpPr>
          <p:cNvPr id="62482" name="Oval 4"/>
          <p:cNvSpPr>
            <a:spLocks noChangeArrowheads="1"/>
          </p:cNvSpPr>
          <p:nvPr/>
        </p:nvSpPr>
        <p:spPr bwMode="auto">
          <a:xfrm>
            <a:off x="1628775" y="1414463"/>
            <a:ext cx="625475"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1700">
                <a:latin typeface="ＭＳ Ｐゴシック" pitchFamily="34" charset="-128"/>
              </a:rPr>
              <a:t>性相</a:t>
            </a:r>
          </a:p>
        </p:txBody>
      </p:sp>
      <p:sp>
        <p:nvSpPr>
          <p:cNvPr id="62483" name="Oval 5"/>
          <p:cNvSpPr>
            <a:spLocks noChangeArrowheads="1"/>
          </p:cNvSpPr>
          <p:nvPr/>
        </p:nvSpPr>
        <p:spPr bwMode="auto">
          <a:xfrm>
            <a:off x="1628775" y="2024063"/>
            <a:ext cx="625475" cy="457200"/>
          </a:xfrm>
          <a:prstGeom prst="ellipse">
            <a:avLst/>
          </a:prstGeom>
          <a:solidFill>
            <a:srgbClr val="FF3399"/>
          </a:solidFill>
          <a:ln w="9525">
            <a:solidFill>
              <a:schemeClr val="bg2"/>
            </a:solidFill>
            <a:round/>
            <a:headEnd/>
            <a:tailEnd/>
          </a:ln>
        </p:spPr>
        <p:txBody>
          <a:bodyPr wrap="none" anchor="ctr"/>
          <a:lstStyle/>
          <a:p>
            <a:pPr algn="ctr" latinLnBrk="0"/>
            <a:r>
              <a:rPr lang="ja-JP" altLang="en-US" sz="1700">
                <a:latin typeface="ＭＳ Ｐゴシック" pitchFamily="34" charset="-128"/>
              </a:rPr>
              <a:t>形状</a:t>
            </a:r>
          </a:p>
        </p:txBody>
      </p:sp>
      <p:sp>
        <p:nvSpPr>
          <p:cNvPr id="62484" name="Oval 9"/>
          <p:cNvSpPr>
            <a:spLocks noChangeArrowheads="1"/>
          </p:cNvSpPr>
          <p:nvPr/>
        </p:nvSpPr>
        <p:spPr bwMode="auto">
          <a:xfrm>
            <a:off x="3563938" y="1412875"/>
            <a:ext cx="625475"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1700">
                <a:latin typeface="ＭＳ Ｐゴシック" pitchFamily="34" charset="-128"/>
              </a:rPr>
              <a:t>性相</a:t>
            </a:r>
          </a:p>
        </p:txBody>
      </p:sp>
      <p:sp>
        <p:nvSpPr>
          <p:cNvPr id="62485" name="Oval 10"/>
          <p:cNvSpPr>
            <a:spLocks noChangeArrowheads="1"/>
          </p:cNvSpPr>
          <p:nvPr/>
        </p:nvSpPr>
        <p:spPr bwMode="auto">
          <a:xfrm>
            <a:off x="3563938" y="1989138"/>
            <a:ext cx="625475" cy="457200"/>
          </a:xfrm>
          <a:prstGeom prst="ellipse">
            <a:avLst/>
          </a:prstGeom>
          <a:solidFill>
            <a:srgbClr val="FF3399"/>
          </a:solidFill>
          <a:ln w="9525">
            <a:solidFill>
              <a:schemeClr val="bg2"/>
            </a:solidFill>
            <a:round/>
            <a:headEnd/>
            <a:tailEnd/>
          </a:ln>
        </p:spPr>
        <p:txBody>
          <a:bodyPr wrap="none" anchor="ctr"/>
          <a:lstStyle/>
          <a:p>
            <a:pPr algn="ctr" latinLnBrk="0"/>
            <a:r>
              <a:rPr lang="ja-JP" altLang="en-US" sz="1700">
                <a:latin typeface="ＭＳ Ｐゴシック" pitchFamily="34" charset="-128"/>
              </a:rPr>
              <a:t>形状</a:t>
            </a:r>
          </a:p>
        </p:txBody>
      </p:sp>
      <p:sp>
        <p:nvSpPr>
          <p:cNvPr id="62486" name="Text Box 15"/>
          <p:cNvSpPr txBox="1">
            <a:spLocks noChangeArrowheads="1"/>
          </p:cNvSpPr>
          <p:nvPr/>
        </p:nvSpPr>
        <p:spPr bwMode="auto">
          <a:xfrm>
            <a:off x="2268538" y="1412875"/>
            <a:ext cx="1004887"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（心情）</a:t>
            </a:r>
          </a:p>
        </p:txBody>
      </p:sp>
      <p:sp>
        <p:nvSpPr>
          <p:cNvPr id="62487" name="Text Box 16"/>
          <p:cNvSpPr txBox="1">
            <a:spLocks noChangeArrowheads="1"/>
          </p:cNvSpPr>
          <p:nvPr/>
        </p:nvSpPr>
        <p:spPr bwMode="auto">
          <a:xfrm>
            <a:off x="4211638" y="1484313"/>
            <a:ext cx="646112"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（心）</a:t>
            </a:r>
          </a:p>
        </p:txBody>
      </p:sp>
      <p:sp>
        <p:nvSpPr>
          <p:cNvPr id="62488" name="Text Box 17"/>
          <p:cNvSpPr txBox="1">
            <a:spLocks noChangeArrowheads="1"/>
          </p:cNvSpPr>
          <p:nvPr/>
        </p:nvSpPr>
        <p:spPr bwMode="auto">
          <a:xfrm>
            <a:off x="4140200" y="2060575"/>
            <a:ext cx="719138"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（体）</a:t>
            </a:r>
          </a:p>
        </p:txBody>
      </p:sp>
      <p:sp>
        <p:nvSpPr>
          <p:cNvPr id="62489" name="Text Box 18"/>
          <p:cNvSpPr txBox="1">
            <a:spLocks noChangeArrowheads="1"/>
          </p:cNvSpPr>
          <p:nvPr/>
        </p:nvSpPr>
        <p:spPr bwMode="auto">
          <a:xfrm>
            <a:off x="993775" y="2622550"/>
            <a:ext cx="66040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したがって人間が集まり、生きる所には必ず性相、形状の</a:t>
            </a:r>
            <a:r>
              <a:rPr lang="ko-KR" altLang="en-US" sz="2000">
                <a:solidFill>
                  <a:schemeClr val="bg2"/>
                </a:solidFill>
                <a:latin typeface="ＭＳ Ｐゴシック" pitchFamily="34" charset="-128"/>
              </a:rPr>
              <a:t> </a:t>
            </a:r>
          </a:p>
          <a:p>
            <a:pPr latinLnBrk="0"/>
            <a:r>
              <a:rPr lang="ja-JP" altLang="en-US" sz="2000">
                <a:solidFill>
                  <a:schemeClr val="bg2"/>
                </a:solidFill>
                <a:latin typeface="ＭＳ Ｐゴシック" pitchFamily="34" charset="-128"/>
              </a:rPr>
              <a:t>均衡を備え、その存在目的と価値を達成しなければならない</a:t>
            </a:r>
          </a:p>
        </p:txBody>
      </p:sp>
      <p:sp>
        <p:nvSpPr>
          <p:cNvPr id="62490" name="Oval 19"/>
          <p:cNvSpPr>
            <a:spLocks noChangeArrowheads="1"/>
          </p:cNvSpPr>
          <p:nvPr/>
        </p:nvSpPr>
        <p:spPr bwMode="auto">
          <a:xfrm>
            <a:off x="1004888" y="4414838"/>
            <a:ext cx="685800" cy="533400"/>
          </a:xfrm>
          <a:prstGeom prst="ellipse">
            <a:avLst/>
          </a:prstGeom>
          <a:solidFill>
            <a:srgbClr val="CCFF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家庭</a:t>
            </a:r>
          </a:p>
        </p:txBody>
      </p:sp>
      <p:sp>
        <p:nvSpPr>
          <p:cNvPr id="62491" name="Oval 20"/>
          <p:cNvSpPr>
            <a:spLocks noChangeArrowheads="1"/>
          </p:cNvSpPr>
          <p:nvPr/>
        </p:nvSpPr>
        <p:spPr bwMode="auto">
          <a:xfrm>
            <a:off x="1766888" y="3881438"/>
            <a:ext cx="866775"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1400">
                <a:latin typeface="ＭＳ Ｐゴシック" pitchFamily="34" charset="-128"/>
              </a:rPr>
              <a:t>家庭倫理</a:t>
            </a:r>
          </a:p>
        </p:txBody>
      </p:sp>
      <p:sp>
        <p:nvSpPr>
          <p:cNvPr id="62492" name="Oval 23"/>
          <p:cNvSpPr>
            <a:spLocks noChangeArrowheads="1"/>
          </p:cNvSpPr>
          <p:nvPr/>
        </p:nvSpPr>
        <p:spPr bwMode="auto">
          <a:xfrm>
            <a:off x="2300288" y="4414838"/>
            <a:ext cx="685800" cy="533400"/>
          </a:xfrm>
          <a:prstGeom prst="ellipse">
            <a:avLst/>
          </a:prstGeom>
          <a:solidFill>
            <a:srgbClr val="CCFF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学校</a:t>
            </a:r>
          </a:p>
        </p:txBody>
      </p:sp>
      <p:sp>
        <p:nvSpPr>
          <p:cNvPr id="62493" name="Oval 26"/>
          <p:cNvSpPr>
            <a:spLocks noChangeArrowheads="1"/>
          </p:cNvSpPr>
          <p:nvPr/>
        </p:nvSpPr>
        <p:spPr bwMode="auto">
          <a:xfrm>
            <a:off x="3595688" y="4414838"/>
            <a:ext cx="685800" cy="533400"/>
          </a:xfrm>
          <a:prstGeom prst="ellipse">
            <a:avLst/>
          </a:prstGeom>
          <a:solidFill>
            <a:srgbClr val="CCFF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企業</a:t>
            </a:r>
          </a:p>
        </p:txBody>
      </p:sp>
      <p:sp>
        <p:nvSpPr>
          <p:cNvPr id="62494" name="Oval 29"/>
          <p:cNvSpPr>
            <a:spLocks noChangeArrowheads="1"/>
          </p:cNvSpPr>
          <p:nvPr/>
        </p:nvSpPr>
        <p:spPr bwMode="auto">
          <a:xfrm>
            <a:off x="4891088" y="4413250"/>
            <a:ext cx="685800" cy="533400"/>
          </a:xfrm>
          <a:prstGeom prst="ellipse">
            <a:avLst/>
          </a:prstGeom>
          <a:solidFill>
            <a:srgbClr val="CCFF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国家</a:t>
            </a:r>
          </a:p>
        </p:txBody>
      </p:sp>
      <p:sp>
        <p:nvSpPr>
          <p:cNvPr id="62495" name="Oval 32"/>
          <p:cNvSpPr>
            <a:spLocks noChangeArrowheads="1"/>
          </p:cNvSpPr>
          <p:nvPr/>
        </p:nvSpPr>
        <p:spPr bwMode="auto">
          <a:xfrm>
            <a:off x="6110288" y="4413250"/>
            <a:ext cx="685800" cy="533400"/>
          </a:xfrm>
          <a:prstGeom prst="ellipse">
            <a:avLst/>
          </a:prstGeom>
          <a:solidFill>
            <a:srgbClr val="CCFF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世界</a:t>
            </a:r>
          </a:p>
        </p:txBody>
      </p:sp>
      <p:sp>
        <p:nvSpPr>
          <p:cNvPr id="62496" name="Oval 33"/>
          <p:cNvSpPr>
            <a:spLocks noChangeArrowheads="1"/>
          </p:cNvSpPr>
          <p:nvPr/>
        </p:nvSpPr>
        <p:spPr bwMode="auto">
          <a:xfrm>
            <a:off x="6746875" y="3833813"/>
            <a:ext cx="1039813"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1400">
                <a:latin typeface="ＭＳ Ｐゴシック" pitchFamily="34" charset="-128"/>
              </a:rPr>
              <a:t>世界統一</a:t>
            </a:r>
          </a:p>
          <a:p>
            <a:pPr algn="ctr" latinLnBrk="0"/>
            <a:r>
              <a:rPr lang="ja-JP" altLang="en-US" sz="1400">
                <a:latin typeface="ＭＳ Ｐゴシック" pitchFamily="34" charset="-128"/>
              </a:rPr>
              <a:t>平和理念</a:t>
            </a:r>
          </a:p>
        </p:txBody>
      </p:sp>
      <p:sp>
        <p:nvSpPr>
          <p:cNvPr id="62497" name="Oval 36"/>
          <p:cNvSpPr>
            <a:spLocks noChangeArrowheads="1"/>
          </p:cNvSpPr>
          <p:nvPr/>
        </p:nvSpPr>
        <p:spPr bwMode="auto">
          <a:xfrm>
            <a:off x="3062288" y="3881438"/>
            <a:ext cx="866775"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1400">
                <a:latin typeface="ＭＳ Ｐゴシック" pitchFamily="34" charset="-128"/>
              </a:rPr>
              <a:t>教育理念</a:t>
            </a:r>
          </a:p>
        </p:txBody>
      </p:sp>
      <p:sp>
        <p:nvSpPr>
          <p:cNvPr id="62498" name="Oval 37"/>
          <p:cNvSpPr>
            <a:spLocks noChangeArrowheads="1"/>
          </p:cNvSpPr>
          <p:nvPr/>
        </p:nvSpPr>
        <p:spPr bwMode="auto">
          <a:xfrm>
            <a:off x="4357688" y="3875088"/>
            <a:ext cx="866775"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1400">
                <a:latin typeface="ＭＳ Ｐゴシック" pitchFamily="34" charset="-128"/>
              </a:rPr>
              <a:t>企業倫理</a:t>
            </a:r>
          </a:p>
        </p:txBody>
      </p:sp>
      <p:sp>
        <p:nvSpPr>
          <p:cNvPr id="62499" name="Oval 38"/>
          <p:cNvSpPr>
            <a:spLocks noChangeArrowheads="1"/>
          </p:cNvSpPr>
          <p:nvPr/>
        </p:nvSpPr>
        <p:spPr bwMode="auto">
          <a:xfrm>
            <a:off x="5618163" y="3875088"/>
            <a:ext cx="866775"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1400">
                <a:latin typeface="ＭＳ Ｐゴシック" pitchFamily="34" charset="-128"/>
              </a:rPr>
              <a:t>指導理念</a:t>
            </a:r>
          </a:p>
        </p:txBody>
      </p:sp>
      <p:sp>
        <p:nvSpPr>
          <p:cNvPr id="62500" name="Oval 39"/>
          <p:cNvSpPr>
            <a:spLocks noChangeArrowheads="1"/>
          </p:cNvSpPr>
          <p:nvPr/>
        </p:nvSpPr>
        <p:spPr bwMode="auto">
          <a:xfrm>
            <a:off x="1766888" y="4943475"/>
            <a:ext cx="830262" cy="533400"/>
          </a:xfrm>
          <a:prstGeom prst="ellipse">
            <a:avLst/>
          </a:prstGeom>
          <a:solidFill>
            <a:srgbClr val="FF3399"/>
          </a:solidFill>
          <a:ln w="9525">
            <a:solidFill>
              <a:schemeClr val="bg2"/>
            </a:solidFill>
            <a:round/>
            <a:headEnd/>
            <a:tailEnd/>
          </a:ln>
        </p:spPr>
        <p:txBody>
          <a:bodyPr wrap="none" anchor="ctr"/>
          <a:lstStyle/>
          <a:p>
            <a:pPr algn="ctr" latinLnBrk="0"/>
            <a:r>
              <a:rPr lang="ja-JP" altLang="en-US" sz="1500">
                <a:latin typeface="ＭＳ Ｐゴシック" pitchFamily="34" charset="-128"/>
              </a:rPr>
              <a:t>父母</a:t>
            </a:r>
          </a:p>
          <a:p>
            <a:pPr algn="ctr" latinLnBrk="0"/>
            <a:r>
              <a:rPr lang="ja-JP" altLang="en-US" sz="1500">
                <a:latin typeface="ＭＳ Ｐゴシック" pitchFamily="34" charset="-128"/>
              </a:rPr>
              <a:t>子女</a:t>
            </a:r>
          </a:p>
        </p:txBody>
      </p:sp>
      <p:sp>
        <p:nvSpPr>
          <p:cNvPr id="62501" name="Oval 40"/>
          <p:cNvSpPr>
            <a:spLocks noChangeArrowheads="1"/>
          </p:cNvSpPr>
          <p:nvPr/>
        </p:nvSpPr>
        <p:spPr bwMode="auto">
          <a:xfrm>
            <a:off x="3081338" y="4949825"/>
            <a:ext cx="830262" cy="533400"/>
          </a:xfrm>
          <a:prstGeom prst="ellipse">
            <a:avLst/>
          </a:prstGeom>
          <a:solidFill>
            <a:srgbClr val="FF3399"/>
          </a:solidFill>
          <a:ln w="9525">
            <a:solidFill>
              <a:schemeClr val="bg2"/>
            </a:solidFill>
            <a:round/>
            <a:headEnd/>
            <a:tailEnd/>
          </a:ln>
        </p:spPr>
        <p:txBody>
          <a:bodyPr wrap="none" anchor="ctr"/>
          <a:lstStyle/>
          <a:p>
            <a:pPr algn="ctr" latinLnBrk="0"/>
            <a:r>
              <a:rPr lang="ja-JP" altLang="en-US" sz="1500">
                <a:latin typeface="ＭＳ Ｐゴシック" pitchFamily="34" charset="-128"/>
              </a:rPr>
              <a:t>先生</a:t>
            </a:r>
          </a:p>
          <a:p>
            <a:pPr algn="ctr" latinLnBrk="0"/>
            <a:r>
              <a:rPr lang="ja-JP" altLang="en-US" sz="1500">
                <a:latin typeface="ＭＳ Ｐゴシック" pitchFamily="34" charset="-128"/>
              </a:rPr>
              <a:t>生徒</a:t>
            </a:r>
          </a:p>
        </p:txBody>
      </p:sp>
      <p:sp>
        <p:nvSpPr>
          <p:cNvPr id="62502" name="Oval 41"/>
          <p:cNvSpPr>
            <a:spLocks noChangeArrowheads="1"/>
          </p:cNvSpPr>
          <p:nvPr/>
        </p:nvSpPr>
        <p:spPr bwMode="auto">
          <a:xfrm>
            <a:off x="4357688" y="4948238"/>
            <a:ext cx="830262" cy="533400"/>
          </a:xfrm>
          <a:prstGeom prst="ellipse">
            <a:avLst/>
          </a:prstGeom>
          <a:solidFill>
            <a:srgbClr val="FF3399"/>
          </a:solidFill>
          <a:ln w="9525">
            <a:solidFill>
              <a:schemeClr val="bg2"/>
            </a:solidFill>
            <a:round/>
            <a:headEnd/>
            <a:tailEnd/>
          </a:ln>
        </p:spPr>
        <p:txBody>
          <a:bodyPr wrap="none" anchor="ctr"/>
          <a:lstStyle/>
          <a:p>
            <a:pPr algn="ctr" latinLnBrk="0"/>
            <a:r>
              <a:rPr lang="ja-JP" altLang="en-US" sz="1500">
                <a:latin typeface="ＭＳ Ｐゴシック" pitchFamily="34" charset="-128"/>
              </a:rPr>
              <a:t>労・使</a:t>
            </a:r>
          </a:p>
        </p:txBody>
      </p:sp>
      <p:sp>
        <p:nvSpPr>
          <p:cNvPr id="62503" name="Oval 42"/>
          <p:cNvSpPr>
            <a:spLocks noChangeArrowheads="1"/>
          </p:cNvSpPr>
          <p:nvPr/>
        </p:nvSpPr>
        <p:spPr bwMode="auto">
          <a:xfrm>
            <a:off x="5653088" y="4948238"/>
            <a:ext cx="830262" cy="533400"/>
          </a:xfrm>
          <a:prstGeom prst="ellipse">
            <a:avLst/>
          </a:prstGeom>
          <a:solidFill>
            <a:srgbClr val="FF3399"/>
          </a:solidFill>
          <a:ln w="9525">
            <a:solidFill>
              <a:schemeClr val="bg2"/>
            </a:solidFill>
            <a:round/>
            <a:headEnd/>
            <a:tailEnd/>
          </a:ln>
        </p:spPr>
        <p:txBody>
          <a:bodyPr wrap="none" anchor="ctr"/>
          <a:lstStyle/>
          <a:p>
            <a:pPr algn="ctr" latinLnBrk="0"/>
            <a:r>
              <a:rPr lang="ja-JP" altLang="en-US" sz="1500">
                <a:latin typeface="ＭＳ Ｐゴシック" pitchFamily="34" charset="-128"/>
              </a:rPr>
              <a:t>指導者</a:t>
            </a:r>
          </a:p>
          <a:p>
            <a:pPr algn="ctr" latinLnBrk="0"/>
            <a:r>
              <a:rPr lang="ja-JP" altLang="en-US" sz="1500">
                <a:latin typeface="ＭＳ Ｐゴシック" pitchFamily="34" charset="-128"/>
              </a:rPr>
              <a:t>国民</a:t>
            </a:r>
          </a:p>
        </p:txBody>
      </p:sp>
      <p:sp>
        <p:nvSpPr>
          <p:cNvPr id="62504" name="Oval 43"/>
          <p:cNvSpPr>
            <a:spLocks noChangeArrowheads="1"/>
          </p:cNvSpPr>
          <p:nvPr/>
        </p:nvSpPr>
        <p:spPr bwMode="auto">
          <a:xfrm>
            <a:off x="6789738" y="4916488"/>
            <a:ext cx="996950" cy="609600"/>
          </a:xfrm>
          <a:prstGeom prst="ellipse">
            <a:avLst/>
          </a:prstGeom>
          <a:solidFill>
            <a:srgbClr val="FF3399"/>
          </a:solidFill>
          <a:ln w="9525">
            <a:solidFill>
              <a:schemeClr val="bg2"/>
            </a:solidFill>
            <a:round/>
            <a:headEnd/>
            <a:tailEnd/>
          </a:ln>
        </p:spPr>
        <p:txBody>
          <a:bodyPr wrap="none" anchor="ctr"/>
          <a:lstStyle/>
          <a:p>
            <a:pPr algn="ctr" latinLnBrk="0"/>
            <a:r>
              <a:rPr lang="ja-JP" altLang="en-US" sz="1500">
                <a:latin typeface="ＭＳ Ｐゴシック" pitchFamily="34" charset="-128"/>
              </a:rPr>
              <a:t>人類</a:t>
            </a:r>
          </a:p>
          <a:p>
            <a:pPr algn="ctr" latinLnBrk="0"/>
            <a:r>
              <a:rPr lang="ja-JP" altLang="en-US" sz="1500">
                <a:latin typeface="ＭＳ Ｐゴシック" pitchFamily="34" charset="-128"/>
              </a:rPr>
              <a:t>国家</a:t>
            </a:r>
          </a:p>
        </p:txBody>
      </p:sp>
      <p:sp>
        <p:nvSpPr>
          <p:cNvPr id="62505" name="Text Box 44"/>
          <p:cNvSpPr txBox="1">
            <a:spLocks noChangeArrowheads="1"/>
          </p:cNvSpPr>
          <p:nvPr/>
        </p:nvSpPr>
        <p:spPr bwMode="auto">
          <a:xfrm>
            <a:off x="1709738" y="344170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（性相）</a:t>
            </a:r>
          </a:p>
        </p:txBody>
      </p:sp>
      <p:sp>
        <p:nvSpPr>
          <p:cNvPr id="62506" name="Text Box 45"/>
          <p:cNvSpPr txBox="1">
            <a:spLocks noChangeArrowheads="1"/>
          </p:cNvSpPr>
          <p:nvPr/>
        </p:nvSpPr>
        <p:spPr bwMode="auto">
          <a:xfrm>
            <a:off x="2928938" y="344170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（性相）</a:t>
            </a:r>
          </a:p>
        </p:txBody>
      </p:sp>
      <p:sp>
        <p:nvSpPr>
          <p:cNvPr id="62507" name="Text Box 46"/>
          <p:cNvSpPr txBox="1">
            <a:spLocks noChangeArrowheads="1"/>
          </p:cNvSpPr>
          <p:nvPr/>
        </p:nvSpPr>
        <p:spPr bwMode="auto">
          <a:xfrm>
            <a:off x="4300538" y="344170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（性相）</a:t>
            </a:r>
          </a:p>
        </p:txBody>
      </p:sp>
      <p:sp>
        <p:nvSpPr>
          <p:cNvPr id="62508" name="Text Box 47"/>
          <p:cNvSpPr txBox="1">
            <a:spLocks noChangeArrowheads="1"/>
          </p:cNvSpPr>
          <p:nvPr/>
        </p:nvSpPr>
        <p:spPr bwMode="auto">
          <a:xfrm>
            <a:off x="5530850" y="346710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（性相）</a:t>
            </a:r>
          </a:p>
        </p:txBody>
      </p:sp>
      <p:sp>
        <p:nvSpPr>
          <p:cNvPr id="62509" name="Text Box 48"/>
          <p:cNvSpPr txBox="1">
            <a:spLocks noChangeArrowheads="1"/>
          </p:cNvSpPr>
          <p:nvPr/>
        </p:nvSpPr>
        <p:spPr bwMode="auto">
          <a:xfrm>
            <a:off x="6764338" y="3429000"/>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（性相）</a:t>
            </a:r>
          </a:p>
        </p:txBody>
      </p:sp>
      <p:sp>
        <p:nvSpPr>
          <p:cNvPr id="62510" name="Text Box 49"/>
          <p:cNvSpPr txBox="1">
            <a:spLocks noChangeArrowheads="1"/>
          </p:cNvSpPr>
          <p:nvPr/>
        </p:nvSpPr>
        <p:spPr bwMode="auto">
          <a:xfrm>
            <a:off x="971550" y="5949950"/>
            <a:ext cx="649605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必ず</a:t>
            </a:r>
            <a:r>
              <a:rPr lang="ja-JP" altLang="en-US" sz="2000">
                <a:solidFill>
                  <a:srgbClr val="0000FF"/>
                </a:solidFill>
                <a:latin typeface="ＭＳ Ｐゴシック" pitchFamily="34" charset="-128"/>
              </a:rPr>
              <a:t>性相的</a:t>
            </a:r>
            <a:r>
              <a:rPr lang="ja-JP" altLang="en-US" sz="2000">
                <a:solidFill>
                  <a:schemeClr val="bg2"/>
                </a:solidFill>
                <a:latin typeface="ＭＳ Ｐゴシック" pitchFamily="34" charset="-128"/>
              </a:rPr>
              <a:t>価値観が確立されなければならない</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価値観統一       絶対善 （心情の生活 ＝ 為に生きる生活）</a:t>
            </a:r>
          </a:p>
        </p:txBody>
      </p:sp>
      <p:sp>
        <p:nvSpPr>
          <p:cNvPr id="62511" name="AutoShape 50"/>
          <p:cNvSpPr>
            <a:spLocks noChangeArrowheads="1"/>
          </p:cNvSpPr>
          <p:nvPr/>
        </p:nvSpPr>
        <p:spPr bwMode="auto">
          <a:xfrm>
            <a:off x="5076825" y="1557338"/>
            <a:ext cx="3429000" cy="70485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人間を</a:t>
            </a:r>
            <a:r>
              <a:rPr lang="ja-JP" altLang="en-US" sz="2000">
                <a:solidFill>
                  <a:srgbClr val="CC0000"/>
                </a:solidFill>
                <a:latin typeface="ＭＳ Ｐゴシック" pitchFamily="34" charset="-128"/>
              </a:rPr>
              <a:t>見本に</a:t>
            </a:r>
            <a:r>
              <a:rPr lang="ja-JP" altLang="en-US" sz="2000">
                <a:solidFill>
                  <a:schemeClr val="bg2"/>
                </a:solidFill>
                <a:latin typeface="ＭＳ Ｐゴシック" pitchFamily="34" charset="-128"/>
              </a:rPr>
              <a:t>森羅万象を創造</a:t>
            </a:r>
          </a:p>
        </p:txBody>
      </p:sp>
      <p:sp>
        <p:nvSpPr>
          <p:cNvPr id="62512" name="AutoShape 51"/>
          <p:cNvSpPr>
            <a:spLocks noChangeArrowheads="1"/>
          </p:cNvSpPr>
          <p:nvPr/>
        </p:nvSpPr>
        <p:spPr bwMode="auto">
          <a:xfrm>
            <a:off x="2484438" y="6381750"/>
            <a:ext cx="228600" cy="152400"/>
          </a:xfrm>
          <a:prstGeom prst="rightArrow">
            <a:avLst>
              <a:gd name="adj1" fmla="val 50000"/>
              <a:gd name="adj2" fmla="val 37500"/>
            </a:avLst>
          </a:prstGeom>
          <a:noFill/>
          <a:ln w="9525">
            <a:solidFill>
              <a:schemeClr val="bg2"/>
            </a:solidFill>
            <a:miter lim="800000"/>
            <a:headEnd/>
            <a:tailEnd/>
          </a:ln>
        </p:spPr>
        <p:txBody>
          <a:bodyPr wrap="none" anchor="ctr"/>
          <a:lstStyle/>
          <a:p>
            <a:pPr latinLnBrk="0"/>
            <a:endParaRPr lang="ja-JP" altLang="en-US"/>
          </a:p>
        </p:txBody>
      </p:sp>
      <p:sp>
        <p:nvSpPr>
          <p:cNvPr id="62513" name="Oval 6"/>
          <p:cNvSpPr>
            <a:spLocks noChangeArrowheads="1"/>
          </p:cNvSpPr>
          <p:nvPr/>
        </p:nvSpPr>
        <p:spPr bwMode="auto">
          <a:xfrm>
            <a:off x="1003300" y="1711325"/>
            <a:ext cx="488950" cy="4572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62514" name="Oval 11"/>
          <p:cNvSpPr>
            <a:spLocks noChangeArrowheads="1"/>
          </p:cNvSpPr>
          <p:nvPr/>
        </p:nvSpPr>
        <p:spPr bwMode="auto">
          <a:xfrm>
            <a:off x="2987675" y="1700213"/>
            <a:ext cx="488950" cy="457200"/>
          </a:xfrm>
          <a:prstGeom prst="ellipse">
            <a:avLst/>
          </a:prstGeom>
          <a:solidFill>
            <a:srgbClr val="66FF99"/>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人</a:t>
            </a:r>
          </a:p>
        </p:txBody>
      </p:sp>
      <p:sp>
        <p:nvSpPr>
          <p:cNvPr id="62515" name="Text Box 15"/>
          <p:cNvSpPr txBox="1">
            <a:spLocks noChangeArrowheads="1"/>
          </p:cNvSpPr>
          <p:nvPr/>
        </p:nvSpPr>
        <p:spPr bwMode="auto">
          <a:xfrm>
            <a:off x="2268538" y="2060575"/>
            <a:ext cx="1004887"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（原理）</a:t>
            </a:r>
          </a:p>
        </p:txBody>
      </p:sp>
      <p:sp>
        <p:nvSpPr>
          <p:cNvPr id="62516" name="Text Box 44"/>
          <p:cNvSpPr txBox="1">
            <a:spLocks noChangeArrowheads="1"/>
          </p:cNvSpPr>
          <p:nvPr/>
        </p:nvSpPr>
        <p:spPr bwMode="auto">
          <a:xfrm>
            <a:off x="1692275" y="551656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（形状）</a:t>
            </a:r>
          </a:p>
        </p:txBody>
      </p:sp>
      <p:sp>
        <p:nvSpPr>
          <p:cNvPr id="62517" name="Text Box 44"/>
          <p:cNvSpPr txBox="1">
            <a:spLocks noChangeArrowheads="1"/>
          </p:cNvSpPr>
          <p:nvPr/>
        </p:nvSpPr>
        <p:spPr bwMode="auto">
          <a:xfrm>
            <a:off x="2987675" y="551656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（形状）</a:t>
            </a:r>
          </a:p>
        </p:txBody>
      </p:sp>
      <p:sp>
        <p:nvSpPr>
          <p:cNvPr id="62518" name="Text Box 44"/>
          <p:cNvSpPr txBox="1">
            <a:spLocks noChangeArrowheads="1"/>
          </p:cNvSpPr>
          <p:nvPr/>
        </p:nvSpPr>
        <p:spPr bwMode="auto">
          <a:xfrm>
            <a:off x="4284663" y="551656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（形状）</a:t>
            </a:r>
          </a:p>
        </p:txBody>
      </p:sp>
      <p:sp>
        <p:nvSpPr>
          <p:cNvPr id="62519" name="Text Box 44"/>
          <p:cNvSpPr txBox="1">
            <a:spLocks noChangeArrowheads="1"/>
          </p:cNvSpPr>
          <p:nvPr/>
        </p:nvSpPr>
        <p:spPr bwMode="auto">
          <a:xfrm>
            <a:off x="5580063" y="551656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（形状）</a:t>
            </a:r>
          </a:p>
        </p:txBody>
      </p:sp>
      <p:sp>
        <p:nvSpPr>
          <p:cNvPr id="62520" name="Text Box 44"/>
          <p:cNvSpPr txBox="1">
            <a:spLocks noChangeArrowheads="1"/>
          </p:cNvSpPr>
          <p:nvPr/>
        </p:nvSpPr>
        <p:spPr bwMode="auto">
          <a:xfrm>
            <a:off x="6877050" y="551656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（形状）</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2"/>
          <p:cNvSpPr txBox="1">
            <a:spLocks noChangeArrowheads="1"/>
          </p:cNvSpPr>
          <p:nvPr/>
        </p:nvSpPr>
        <p:spPr bwMode="auto">
          <a:xfrm>
            <a:off x="323850" y="549275"/>
            <a:ext cx="8012113"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（２）</a:t>
            </a:r>
            <a:r>
              <a:rPr lang="ko-KR" altLang="en-US" sz="2400" b="0">
                <a:solidFill>
                  <a:schemeClr val="bg2"/>
                </a:solidFill>
                <a:latin typeface="ＭＳ Ｐゴシック" pitchFamily="34" charset="-128"/>
              </a:rPr>
              <a:t>  </a:t>
            </a:r>
            <a:r>
              <a:rPr lang="ja-JP" altLang="en-US" sz="2400" b="0">
                <a:solidFill>
                  <a:schemeClr val="bg2"/>
                </a:solidFill>
                <a:latin typeface="ＭＳ Ｐゴシック" pitchFamily="34" charset="-128"/>
              </a:rPr>
              <a:t>性相と形状の属性としての </a:t>
            </a:r>
            <a:r>
              <a:rPr lang="ja-JP" altLang="en-US" sz="2400" b="0">
                <a:solidFill>
                  <a:srgbClr val="FF0000"/>
                </a:solidFill>
                <a:latin typeface="ＭＳ Ｐゴシック" pitchFamily="34" charset="-128"/>
              </a:rPr>
              <a:t>陽性・ 陰性</a:t>
            </a:r>
            <a:r>
              <a:rPr lang="ja-JP" altLang="en-US" sz="2400" b="0">
                <a:solidFill>
                  <a:schemeClr val="bg2"/>
                </a:solidFill>
                <a:latin typeface="ＭＳ Ｐゴシック" pitchFamily="34" charset="-128"/>
              </a:rPr>
              <a:t> と現実問題解決</a:t>
            </a:r>
          </a:p>
        </p:txBody>
      </p:sp>
      <p:sp>
        <p:nvSpPr>
          <p:cNvPr id="63490" name="Text Box 3"/>
          <p:cNvSpPr txBox="1">
            <a:spLocks noChangeArrowheads="1"/>
          </p:cNvSpPr>
          <p:nvPr/>
        </p:nvSpPr>
        <p:spPr bwMode="auto">
          <a:xfrm>
            <a:off x="1285875" y="2552700"/>
            <a:ext cx="569913" cy="554038"/>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先</a:t>
            </a:r>
          </a:p>
        </p:txBody>
      </p:sp>
      <p:sp>
        <p:nvSpPr>
          <p:cNvPr id="63491" name="Text Box 4"/>
          <p:cNvSpPr txBox="1">
            <a:spLocks noChangeArrowheads="1"/>
          </p:cNvSpPr>
          <p:nvPr/>
        </p:nvSpPr>
        <p:spPr bwMode="auto">
          <a:xfrm>
            <a:off x="1304925" y="4660900"/>
            <a:ext cx="569913" cy="552450"/>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後</a:t>
            </a:r>
          </a:p>
        </p:txBody>
      </p:sp>
      <p:sp>
        <p:nvSpPr>
          <p:cNvPr id="63492" name="Text Box 5"/>
          <p:cNvSpPr txBox="1">
            <a:spLocks noChangeArrowheads="1"/>
          </p:cNvSpPr>
          <p:nvPr/>
        </p:nvSpPr>
        <p:spPr bwMode="auto">
          <a:xfrm>
            <a:off x="6099175" y="1390650"/>
            <a:ext cx="1049338" cy="830263"/>
          </a:xfrm>
          <a:prstGeom prst="rect">
            <a:avLst/>
          </a:prstGeom>
          <a:noFill/>
          <a:ln w="9525">
            <a:noFill/>
            <a:miter lim="800000"/>
            <a:headEnd/>
            <a:tailEnd/>
          </a:ln>
        </p:spPr>
        <p:txBody>
          <a:bodyPr wrap="none" anchor="ctr">
            <a:spAutoFit/>
          </a:bodyPr>
          <a:lstStyle/>
          <a:p>
            <a:pPr algn="ctr" latinLnBrk="0"/>
            <a:r>
              <a:rPr lang="ja-JP" altLang="en-US" sz="2400" b="0">
                <a:solidFill>
                  <a:schemeClr val="bg2"/>
                </a:solidFill>
                <a:latin typeface="ＭＳ Ｐゴシック" pitchFamily="34" charset="-128"/>
              </a:rPr>
              <a:t>人間</a:t>
            </a:r>
            <a:endParaRPr lang="en-US" altLang="ja-JP" sz="2400" b="0">
              <a:solidFill>
                <a:schemeClr val="bg2"/>
              </a:solidFill>
              <a:latin typeface="ＭＳ Ｐゴシック" pitchFamily="34" charset="-128"/>
            </a:endParaRPr>
          </a:p>
          <a:p>
            <a:pPr algn="ctr" latinLnBrk="0"/>
            <a:r>
              <a:rPr lang="en-US" altLang="ja-JP" sz="2400" b="0">
                <a:solidFill>
                  <a:schemeClr val="bg2"/>
                </a:solidFill>
                <a:latin typeface="ＭＳ Ｐゴシック" pitchFamily="34" charset="-128"/>
              </a:rPr>
              <a:t>(</a:t>
            </a:r>
            <a:r>
              <a:rPr lang="ja-JP" altLang="en-US" sz="2400" b="0">
                <a:solidFill>
                  <a:schemeClr val="bg2"/>
                </a:solidFill>
                <a:latin typeface="ＭＳ Ｐゴシック" pitchFamily="34" charset="-128"/>
              </a:rPr>
              <a:t>子女）</a:t>
            </a:r>
          </a:p>
        </p:txBody>
      </p:sp>
      <p:sp>
        <p:nvSpPr>
          <p:cNvPr id="67590" name="Rectangle 6"/>
          <p:cNvSpPr>
            <a:spLocks noChangeArrowheads="1"/>
          </p:cNvSpPr>
          <p:nvPr/>
        </p:nvSpPr>
        <p:spPr bwMode="auto">
          <a:xfrm>
            <a:off x="2209800" y="2286000"/>
            <a:ext cx="2209800" cy="1066800"/>
          </a:xfrm>
          <a:prstGeom prst="rect">
            <a:avLst/>
          </a:prstGeom>
          <a:solidFill>
            <a:schemeClr val="tx2"/>
          </a:solidFill>
          <a:ln w="9525">
            <a:solidFill>
              <a:schemeClr val="bg2"/>
            </a:solidFill>
            <a:miter lim="800000"/>
            <a:headEnd/>
            <a:tailEnd/>
          </a:ln>
          <a:effectLst>
            <a:outerShdw dist="107763" dir="2700000" algn="ctr" rotWithShape="0">
              <a:schemeClr val="folHlink"/>
            </a:outerShdw>
          </a:effectLst>
        </p:spPr>
        <p:txBody>
          <a:bodyPr wrap="none" anchor="ctr"/>
          <a:lstStyle/>
          <a:p>
            <a:pPr algn="ctr" latinLnBrk="0">
              <a:defRPr/>
            </a:pPr>
            <a:r>
              <a:rPr lang="ja-JP" altLang="en-US" sz="2800" b="0" dirty="0">
                <a:solidFill>
                  <a:schemeClr val="bg2"/>
                </a:solidFill>
                <a:latin typeface="ＭＳ Ｐゴシック" pitchFamily="50" charset="-128"/>
                <a:ea typeface="ＭＳ Ｐゴシック" pitchFamily="50" charset="-128"/>
              </a:rPr>
              <a:t>性相と形状</a:t>
            </a:r>
          </a:p>
        </p:txBody>
      </p:sp>
      <p:sp>
        <p:nvSpPr>
          <p:cNvPr id="67591" name="Rectangle 7"/>
          <p:cNvSpPr>
            <a:spLocks noChangeArrowheads="1"/>
          </p:cNvSpPr>
          <p:nvPr/>
        </p:nvSpPr>
        <p:spPr bwMode="auto">
          <a:xfrm>
            <a:off x="2209800" y="4429125"/>
            <a:ext cx="2209800" cy="990600"/>
          </a:xfrm>
          <a:prstGeom prst="rect">
            <a:avLst/>
          </a:prstGeom>
          <a:solidFill>
            <a:srgbClr val="0000FF"/>
          </a:solidFill>
          <a:ln w="9525">
            <a:solidFill>
              <a:schemeClr val="bg2"/>
            </a:solidFill>
            <a:miter lim="800000"/>
            <a:headEnd/>
            <a:tailEnd/>
          </a:ln>
          <a:effectLst>
            <a:outerShdw dist="107763" dir="2700000" algn="ctr" rotWithShape="0">
              <a:schemeClr val="folHlink"/>
            </a:outerShdw>
          </a:effectLst>
        </p:spPr>
        <p:txBody>
          <a:bodyPr wrap="none" anchor="ctr"/>
          <a:lstStyle/>
          <a:p>
            <a:pPr algn="ctr" latinLnBrk="0">
              <a:defRPr/>
            </a:pPr>
            <a:r>
              <a:rPr lang="ja-JP" altLang="en-US" sz="2800" b="0">
                <a:latin typeface="ＭＳ Ｐゴシック" pitchFamily="50" charset="-128"/>
                <a:ea typeface="ＭＳ Ｐゴシック" pitchFamily="50" charset="-128"/>
              </a:rPr>
              <a:t>陽性と陰性</a:t>
            </a:r>
          </a:p>
        </p:txBody>
      </p:sp>
      <p:sp>
        <p:nvSpPr>
          <p:cNvPr id="67592" name="Rectangle 8"/>
          <p:cNvSpPr>
            <a:spLocks noChangeArrowheads="1"/>
          </p:cNvSpPr>
          <p:nvPr/>
        </p:nvSpPr>
        <p:spPr bwMode="auto">
          <a:xfrm>
            <a:off x="5257800" y="2286000"/>
            <a:ext cx="2743200" cy="1066800"/>
          </a:xfrm>
          <a:prstGeom prst="rect">
            <a:avLst/>
          </a:prstGeom>
          <a:solidFill>
            <a:schemeClr val="tx2"/>
          </a:solidFill>
          <a:ln w="9525">
            <a:solidFill>
              <a:schemeClr val="bg2"/>
            </a:solidFill>
            <a:miter lim="800000"/>
            <a:headEnd/>
            <a:tailEnd/>
          </a:ln>
          <a:effectLst>
            <a:outerShdw dist="107763" dir="2700000" algn="ctr" rotWithShape="0">
              <a:schemeClr val="folHlink"/>
            </a:outerShdw>
          </a:effectLst>
        </p:spPr>
        <p:txBody>
          <a:bodyPr wrap="none" anchor="ctr"/>
          <a:lstStyle/>
          <a:p>
            <a:pPr algn="ctr" latinLnBrk="0">
              <a:defRPr/>
            </a:pPr>
            <a:r>
              <a:rPr lang="ja-JP" altLang="en-US" sz="2800" b="0" dirty="0">
                <a:solidFill>
                  <a:schemeClr val="bg2"/>
                </a:solidFill>
                <a:latin typeface="ＭＳ Ｐゴシック" pitchFamily="50" charset="-128"/>
                <a:ea typeface="ＭＳ Ｐゴシック" pitchFamily="50" charset="-128"/>
              </a:rPr>
              <a:t>人格の完成</a:t>
            </a:r>
          </a:p>
          <a:p>
            <a:pPr algn="ctr" latinLnBrk="0">
              <a:defRPr/>
            </a:pPr>
            <a:r>
              <a:rPr lang="ko-KR" altLang="en-US" sz="2400" b="0" dirty="0">
                <a:solidFill>
                  <a:srgbClr val="0000FF"/>
                </a:solidFill>
                <a:latin typeface="ＭＳ Ｐゴシック" pitchFamily="50" charset="-128"/>
                <a:ea typeface="ＭＳ Ｐゴシック" pitchFamily="50" charset="-128"/>
              </a:rPr>
              <a:t>(</a:t>
            </a:r>
            <a:r>
              <a:rPr lang="ja-JP" altLang="en-US" sz="2400" b="0" dirty="0">
                <a:solidFill>
                  <a:srgbClr val="0000FF"/>
                </a:solidFill>
                <a:latin typeface="ＭＳ Ｐゴシック" pitchFamily="50" charset="-128"/>
                <a:ea typeface="ＭＳ Ｐゴシック" pitchFamily="50" charset="-128"/>
              </a:rPr>
              <a:t>個性完成、修身</a:t>
            </a:r>
            <a:r>
              <a:rPr lang="ko-KR" altLang="en-US" sz="2400" b="0" dirty="0">
                <a:solidFill>
                  <a:srgbClr val="0000FF"/>
                </a:solidFill>
                <a:latin typeface="ＭＳ Ｐゴシック" pitchFamily="50" charset="-128"/>
                <a:ea typeface="ＭＳ Ｐゴシック" pitchFamily="50" charset="-128"/>
              </a:rPr>
              <a:t>)</a:t>
            </a:r>
            <a:endParaRPr lang="en-US" altLang="ja-JP" sz="2400" b="0" dirty="0">
              <a:solidFill>
                <a:srgbClr val="0000FF"/>
              </a:solidFill>
              <a:latin typeface="ＭＳ Ｐゴシック" pitchFamily="50" charset="-128"/>
              <a:ea typeface="ＭＳ Ｐゴシック" pitchFamily="50" charset="-128"/>
            </a:endParaRPr>
          </a:p>
        </p:txBody>
      </p:sp>
      <p:sp>
        <p:nvSpPr>
          <p:cNvPr id="67593" name="Rectangle 9"/>
          <p:cNvSpPr>
            <a:spLocks noChangeArrowheads="1"/>
          </p:cNvSpPr>
          <p:nvPr/>
        </p:nvSpPr>
        <p:spPr bwMode="auto">
          <a:xfrm>
            <a:off x="5259388" y="4429125"/>
            <a:ext cx="2743200" cy="990600"/>
          </a:xfrm>
          <a:prstGeom prst="rect">
            <a:avLst/>
          </a:prstGeom>
          <a:solidFill>
            <a:srgbClr val="0000FF"/>
          </a:solidFill>
          <a:ln w="9525">
            <a:solidFill>
              <a:schemeClr val="bg2"/>
            </a:solidFill>
            <a:miter lim="800000"/>
            <a:headEnd/>
            <a:tailEnd/>
          </a:ln>
          <a:effectLst>
            <a:outerShdw dist="107763" dir="2700000" algn="ctr" rotWithShape="0">
              <a:schemeClr val="folHlink"/>
            </a:outerShdw>
          </a:effectLst>
        </p:spPr>
        <p:txBody>
          <a:bodyPr wrap="none" anchor="ctr"/>
          <a:lstStyle/>
          <a:p>
            <a:pPr algn="ctr" latinLnBrk="0">
              <a:defRPr/>
            </a:pPr>
            <a:r>
              <a:rPr lang="ja-JP" altLang="en-US" sz="2800" b="0" dirty="0">
                <a:latin typeface="ＭＳ Ｐゴシック" pitchFamily="50" charset="-128"/>
                <a:ea typeface="ＭＳ Ｐゴシック" pitchFamily="50" charset="-128"/>
              </a:rPr>
              <a:t>夫婦の結合</a:t>
            </a:r>
          </a:p>
          <a:p>
            <a:pPr algn="ctr" latinLnBrk="0">
              <a:defRPr/>
            </a:pPr>
            <a:r>
              <a:rPr lang="ko-KR" altLang="en-US" sz="2400" b="0" dirty="0">
                <a:latin typeface="ＭＳ Ｐゴシック" pitchFamily="50" charset="-128"/>
                <a:ea typeface="ＭＳ Ｐゴシック" pitchFamily="50" charset="-128"/>
              </a:rPr>
              <a:t>(</a:t>
            </a:r>
            <a:r>
              <a:rPr lang="ja-JP" altLang="en-US" sz="2400" b="0" dirty="0">
                <a:latin typeface="ＭＳ Ｐゴシック" pitchFamily="50" charset="-128"/>
                <a:ea typeface="ＭＳ Ｐゴシック" pitchFamily="50" charset="-128"/>
              </a:rPr>
              <a:t>家庭完成、斎家</a:t>
            </a:r>
            <a:r>
              <a:rPr lang="ko-KR" altLang="en-US" sz="2400" b="0" dirty="0">
                <a:latin typeface="ＭＳ Ｐゴシック" pitchFamily="50" charset="-128"/>
                <a:ea typeface="ＭＳ Ｐゴシック" pitchFamily="50" charset="-128"/>
              </a:rPr>
              <a:t>)</a:t>
            </a:r>
            <a:endParaRPr lang="en-US" altLang="ja-JP" sz="2400" b="0" dirty="0">
              <a:latin typeface="ＭＳ Ｐゴシック" pitchFamily="50" charset="-128"/>
              <a:ea typeface="ＭＳ Ｐゴシック" pitchFamily="50" charset="-128"/>
            </a:endParaRPr>
          </a:p>
        </p:txBody>
      </p:sp>
      <p:sp>
        <p:nvSpPr>
          <p:cNvPr id="63497" name="Text Box 10"/>
          <p:cNvSpPr txBox="1">
            <a:spLocks noChangeArrowheads="1"/>
          </p:cNvSpPr>
          <p:nvPr/>
        </p:nvSpPr>
        <p:spPr bwMode="auto">
          <a:xfrm>
            <a:off x="2746375" y="1390650"/>
            <a:ext cx="1108075" cy="830263"/>
          </a:xfrm>
          <a:prstGeom prst="rect">
            <a:avLst/>
          </a:prstGeom>
          <a:noFill/>
          <a:ln w="9525">
            <a:noFill/>
            <a:miter lim="800000"/>
            <a:headEnd/>
            <a:tailEnd/>
          </a:ln>
        </p:spPr>
        <p:txBody>
          <a:bodyPr wrap="none" anchor="ctr">
            <a:spAutoFit/>
          </a:bodyPr>
          <a:lstStyle/>
          <a:p>
            <a:pPr algn="ctr" latinLnBrk="0"/>
            <a:r>
              <a:rPr lang="ja-JP" altLang="en-US" sz="2400" b="0">
                <a:solidFill>
                  <a:schemeClr val="bg2"/>
                </a:solidFill>
                <a:latin typeface="ＭＳ Ｐゴシック" pitchFamily="34" charset="-128"/>
              </a:rPr>
              <a:t>神</a:t>
            </a:r>
          </a:p>
          <a:p>
            <a:pPr algn="ctr" latinLnBrk="0"/>
            <a:r>
              <a:rPr lang="ja-JP" altLang="en-US" sz="2400" b="0">
                <a:solidFill>
                  <a:schemeClr val="bg2"/>
                </a:solidFill>
                <a:latin typeface="ＭＳ Ｐゴシック" pitchFamily="34" charset="-128"/>
              </a:rPr>
              <a:t>（父母）</a:t>
            </a:r>
          </a:p>
        </p:txBody>
      </p:sp>
      <p:sp>
        <p:nvSpPr>
          <p:cNvPr id="59403" name="AutoShape 11"/>
          <p:cNvSpPr>
            <a:spLocks noChangeArrowheads="1"/>
          </p:cNvSpPr>
          <p:nvPr/>
        </p:nvSpPr>
        <p:spPr bwMode="auto">
          <a:xfrm>
            <a:off x="3119438" y="3581400"/>
            <a:ext cx="381000" cy="685800"/>
          </a:xfrm>
          <a:prstGeom prst="downArrow">
            <a:avLst>
              <a:gd name="adj1" fmla="val 50000"/>
              <a:gd name="adj2" fmla="val 4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59404" name="AutoShape 12"/>
          <p:cNvSpPr>
            <a:spLocks noChangeArrowheads="1"/>
          </p:cNvSpPr>
          <p:nvPr/>
        </p:nvSpPr>
        <p:spPr bwMode="auto">
          <a:xfrm>
            <a:off x="6438900" y="3581400"/>
            <a:ext cx="381000" cy="685800"/>
          </a:xfrm>
          <a:prstGeom prst="downArrow">
            <a:avLst>
              <a:gd name="adj1" fmla="val 50000"/>
              <a:gd name="adj2" fmla="val 4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11188" y="765175"/>
            <a:ext cx="4408487" cy="579438"/>
          </a:xfrm>
          <a:prstGeom prst="rect">
            <a:avLst/>
          </a:prstGeom>
          <a:noFill/>
          <a:ln w="9525">
            <a:noFill/>
            <a:miter lim="800000"/>
            <a:headEnd/>
            <a:tailEnd/>
          </a:ln>
          <a:effectLst/>
        </p:spPr>
        <p:txBody>
          <a:bodyPr wrap="none">
            <a:spAutoFit/>
          </a:bodyPr>
          <a:lstStyle/>
          <a:p>
            <a:pPr latinLnBrk="0">
              <a:defRPr/>
            </a:pPr>
            <a:r>
              <a:rPr lang="ja-JP" altLang="en-US">
                <a:solidFill>
                  <a:schemeClr val="bg2"/>
                </a:solidFill>
                <a:latin typeface="ＭＳ Ｐゴシック" pitchFamily="34" charset="-128"/>
              </a:rPr>
              <a:t>（３）</a:t>
            </a:r>
            <a:r>
              <a:rPr lang="ja-JP" altLang="en-US">
                <a:solidFill>
                  <a:schemeClr val="bg2"/>
                </a:solidFill>
                <a:effectLst>
                  <a:outerShdw blurRad="38100" dist="38100" dir="2700000" algn="tl">
                    <a:srgbClr val="FFFFFF"/>
                  </a:outerShdw>
                </a:effectLst>
                <a:latin typeface="ＭＳ Ｐゴシック" pitchFamily="34" charset="-128"/>
              </a:rPr>
              <a:t>　</a:t>
            </a:r>
            <a:r>
              <a:rPr lang="ja-JP" altLang="en-US">
                <a:solidFill>
                  <a:schemeClr val="bg2"/>
                </a:solidFill>
                <a:latin typeface="ＭＳ Ｐゴシック" pitchFamily="34" charset="-128"/>
              </a:rPr>
              <a:t>人間の最後の革命</a:t>
            </a:r>
          </a:p>
        </p:txBody>
      </p:sp>
      <p:sp>
        <p:nvSpPr>
          <p:cNvPr id="64514" name="Text Box 3"/>
          <p:cNvSpPr txBox="1">
            <a:spLocks noChangeArrowheads="1"/>
          </p:cNvSpPr>
          <p:nvPr/>
        </p:nvSpPr>
        <p:spPr bwMode="auto">
          <a:xfrm>
            <a:off x="971550" y="1557338"/>
            <a:ext cx="7397750" cy="4373562"/>
          </a:xfrm>
          <a:prstGeom prst="rect">
            <a:avLst/>
          </a:prstGeom>
          <a:noFill/>
          <a:ln w="9525">
            <a:noFill/>
            <a:miter lim="800000"/>
            <a:headEnd/>
            <a:tailEnd/>
          </a:ln>
        </p:spPr>
        <p:txBody>
          <a:bodyPr>
            <a:spAutoFit/>
          </a:bodyPr>
          <a:lstStyle/>
          <a:p>
            <a:pPr latinLnBrk="0">
              <a:lnSpc>
                <a:spcPct val="145000"/>
              </a:lnSpc>
            </a:pPr>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産業、政治、宗教、文化革命</a:t>
            </a:r>
          </a:p>
          <a:p>
            <a:pPr latinLnBrk="0">
              <a:lnSpc>
                <a:spcPct val="145000"/>
              </a:lnSpc>
              <a:spcBef>
                <a:spcPts val="600"/>
              </a:spcBef>
            </a:pPr>
            <a:r>
              <a:rPr lang="ja-JP" altLang="en-US" sz="1800">
                <a:solidFill>
                  <a:schemeClr val="bg2"/>
                </a:solidFill>
                <a:latin typeface="ＭＳ Ｐゴシック" pitchFamily="34" charset="-128"/>
              </a:rPr>
              <a:t>          問題解決</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、平和統一世界</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、幸福の世界</a:t>
            </a:r>
            <a:r>
              <a:rPr lang="en-US" altLang="ja-JP" sz="1800">
                <a:solidFill>
                  <a:schemeClr val="bg2"/>
                </a:solidFill>
                <a:latin typeface="ＭＳ Ｐゴシック" pitchFamily="34" charset="-128"/>
              </a:rPr>
              <a:t>×</a:t>
            </a:r>
          </a:p>
          <a:p>
            <a:pPr latinLnBrk="0">
              <a:lnSpc>
                <a:spcPct val="145000"/>
              </a:lnSpc>
              <a:spcBef>
                <a:spcPts val="1200"/>
              </a:spcBef>
            </a:pPr>
            <a:r>
              <a:rPr lang="en-US" altLang="ja-JP" sz="2000">
                <a:solidFill>
                  <a:schemeClr val="bg2"/>
                </a:solidFill>
                <a:latin typeface="ＭＳ Ｐゴシック" pitchFamily="34" charset="-128"/>
              </a:rPr>
              <a:t>② </a:t>
            </a:r>
            <a:r>
              <a:rPr lang="ja-JP" altLang="en-US" sz="2000">
                <a:solidFill>
                  <a:schemeClr val="bg2"/>
                </a:solidFill>
                <a:latin typeface="ＭＳ Ｐゴシック" pitchFamily="34" charset="-128"/>
              </a:rPr>
              <a:t>人間革命</a:t>
            </a:r>
          </a:p>
          <a:p>
            <a:pPr lvl="1" latinLnBrk="0">
              <a:lnSpc>
                <a:spcPct val="145000"/>
              </a:lnSpc>
              <a:spcBef>
                <a:spcPts val="600"/>
              </a:spcBef>
            </a:pPr>
            <a:r>
              <a:rPr lang="ja-JP" altLang="en-US" sz="1800">
                <a:solidFill>
                  <a:schemeClr val="bg2"/>
                </a:solidFill>
                <a:latin typeface="ＭＳ Ｐゴシック" pitchFamily="34" charset="-128"/>
              </a:rPr>
              <a:t>・ 過去革命　ー　「銃、刀」権力</a:t>
            </a:r>
          </a:p>
          <a:p>
            <a:pPr lvl="1" latinLnBrk="0">
              <a:lnSpc>
                <a:spcPct val="145000"/>
              </a:lnSpc>
              <a:spcBef>
                <a:spcPts val="600"/>
              </a:spcBef>
            </a:pPr>
            <a:r>
              <a:rPr lang="ja-JP" altLang="en-US" sz="1800">
                <a:solidFill>
                  <a:schemeClr val="bg2"/>
                </a:solidFill>
                <a:latin typeface="ＭＳ Ｐゴシック" pitchFamily="34" charset="-128"/>
              </a:rPr>
              <a:t>・ 人間革命を如何にするのか</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（真の教育）</a:t>
            </a:r>
          </a:p>
          <a:p>
            <a:pPr lvl="1" latinLnBrk="0">
              <a:lnSpc>
                <a:spcPct val="145000"/>
              </a:lnSpc>
              <a:spcBef>
                <a:spcPts val="600"/>
              </a:spcBef>
            </a:pPr>
            <a:r>
              <a:rPr lang="ja-JP" altLang="en-US" sz="1800">
                <a:solidFill>
                  <a:schemeClr val="bg2"/>
                </a:solidFill>
                <a:latin typeface="ＭＳ Ｐゴシック" pitchFamily="34" charset="-128"/>
              </a:rPr>
              <a:t>・ 人間革命を何をもってなすのか</a:t>
            </a:r>
            <a:r>
              <a:rPr lang="ko-KR" altLang="en-US" sz="1800">
                <a:solidFill>
                  <a:schemeClr val="bg2"/>
                </a:solidFill>
                <a:latin typeface="ＭＳ Ｐゴシック" pitchFamily="34" charset="-128"/>
              </a:rPr>
              <a:t>? </a:t>
            </a:r>
          </a:p>
          <a:p>
            <a:pPr lvl="1" latinLnBrk="0">
              <a:lnSpc>
                <a:spcPct val="145000"/>
              </a:lnSpc>
            </a:pP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（心情を源泉とした原理、真の愛）</a:t>
            </a:r>
          </a:p>
          <a:p>
            <a:pPr lvl="1" latinLnBrk="0">
              <a:lnSpc>
                <a:spcPct val="145000"/>
              </a:lnSpc>
              <a:spcBef>
                <a:spcPts val="600"/>
              </a:spcBef>
            </a:pPr>
            <a:r>
              <a:rPr lang="ja-JP" altLang="en-US" sz="1800">
                <a:solidFill>
                  <a:schemeClr val="bg2"/>
                </a:solidFill>
                <a:latin typeface="ＭＳ Ｐゴシック" pitchFamily="34" charset="-128"/>
              </a:rPr>
              <a:t>・ 人間革命</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a:t>
            </a:r>
            <a:r>
              <a:rPr lang="en-US" altLang="ko-KR" sz="1800">
                <a:solidFill>
                  <a:schemeClr val="bg2"/>
                </a:solidFill>
                <a:latin typeface="ＭＳ Ｐゴシック" pitchFamily="34" charset="-128"/>
              </a:rPr>
              <a:t> </a:t>
            </a:r>
            <a:r>
              <a:rPr lang="ja-JP" altLang="en-US" sz="1800">
                <a:solidFill>
                  <a:srgbClr val="CC0000"/>
                </a:solidFill>
                <a:latin typeface="ＭＳ Ｐゴシック" pitchFamily="34" charset="-128"/>
              </a:rPr>
              <a:t>心情革命</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真の愛</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真の人格</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en-US" sz="1800">
                <a:solidFill>
                  <a:srgbClr val="CC0000"/>
                </a:solidFill>
                <a:latin typeface="ＭＳ Ｐゴシック" pitchFamily="34" charset="-128"/>
              </a:rPr>
              <a:t>絶対性革命</a:t>
            </a:r>
          </a:p>
          <a:p>
            <a:pPr lvl="1" latinLnBrk="0">
              <a:lnSpc>
                <a:spcPct val="145000"/>
              </a:lnSpc>
              <a:spcBef>
                <a:spcPts val="600"/>
              </a:spcBef>
            </a:pP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ko-KR" altLang="ja-JP"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（根）   　 （花</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香り） 　　（実）　　　  （真の家庭）</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8"/>
          <p:cNvSpPr>
            <a:spLocks noChangeShapeType="1"/>
          </p:cNvSpPr>
          <p:nvPr/>
        </p:nvSpPr>
        <p:spPr bwMode="auto">
          <a:xfrm flipH="1">
            <a:off x="1290638" y="1571625"/>
            <a:ext cx="138112" cy="173038"/>
          </a:xfrm>
          <a:prstGeom prst="line">
            <a:avLst/>
          </a:prstGeom>
          <a:noFill/>
          <a:ln w="28575">
            <a:solidFill>
              <a:schemeClr val="bg2"/>
            </a:solidFill>
            <a:round/>
            <a:headEnd/>
            <a:tailEnd/>
          </a:ln>
        </p:spPr>
        <p:txBody>
          <a:bodyPr/>
          <a:lstStyle/>
          <a:p>
            <a:endParaRPr lang="ko-KR" altLang="en-US"/>
          </a:p>
        </p:txBody>
      </p:sp>
      <p:sp>
        <p:nvSpPr>
          <p:cNvPr id="65538" name="Line 9"/>
          <p:cNvSpPr>
            <a:spLocks noChangeShapeType="1"/>
          </p:cNvSpPr>
          <p:nvPr/>
        </p:nvSpPr>
        <p:spPr bwMode="auto">
          <a:xfrm>
            <a:off x="1290638" y="2201863"/>
            <a:ext cx="138112" cy="155575"/>
          </a:xfrm>
          <a:prstGeom prst="line">
            <a:avLst/>
          </a:prstGeom>
          <a:noFill/>
          <a:ln w="28575">
            <a:solidFill>
              <a:schemeClr val="bg2"/>
            </a:solidFill>
            <a:round/>
            <a:headEnd/>
            <a:tailEnd/>
          </a:ln>
        </p:spPr>
        <p:txBody>
          <a:bodyPr/>
          <a:lstStyle/>
          <a:p>
            <a:endParaRPr lang="ko-KR" altLang="en-US"/>
          </a:p>
        </p:txBody>
      </p:sp>
      <p:sp>
        <p:nvSpPr>
          <p:cNvPr id="65539" name="Oval 2"/>
          <p:cNvSpPr>
            <a:spLocks noChangeArrowheads="1"/>
          </p:cNvSpPr>
          <p:nvPr/>
        </p:nvSpPr>
        <p:spPr bwMode="auto">
          <a:xfrm>
            <a:off x="714375" y="4071938"/>
            <a:ext cx="487363" cy="1143000"/>
          </a:xfrm>
          <a:prstGeom prst="ellipse">
            <a:avLst/>
          </a:prstGeom>
          <a:solidFill>
            <a:srgbClr val="0000FF"/>
          </a:solidFill>
          <a:ln w="9525">
            <a:solidFill>
              <a:schemeClr val="bg2"/>
            </a:solidFill>
            <a:round/>
            <a:headEnd/>
            <a:tailEnd/>
          </a:ln>
        </p:spPr>
        <p:txBody>
          <a:bodyPr wrap="none" anchor="ctr"/>
          <a:lstStyle/>
          <a:p>
            <a:pPr latinLnBrk="0"/>
            <a:endParaRPr lang="ja-JP" altLang="en-US"/>
          </a:p>
        </p:txBody>
      </p:sp>
      <p:sp>
        <p:nvSpPr>
          <p:cNvPr id="65540" name="Rectangle 3"/>
          <p:cNvSpPr>
            <a:spLocks noChangeArrowheads="1"/>
          </p:cNvSpPr>
          <p:nvPr/>
        </p:nvSpPr>
        <p:spPr bwMode="auto">
          <a:xfrm>
            <a:off x="319088" y="142875"/>
            <a:ext cx="6324600" cy="609600"/>
          </a:xfrm>
          <a:prstGeom prst="rect">
            <a:avLst/>
          </a:prstGeom>
          <a:noFill/>
          <a:ln w="9525">
            <a:noFill/>
            <a:miter lim="800000"/>
            <a:headEnd/>
            <a:tailEnd/>
          </a:ln>
        </p:spPr>
        <p:txBody>
          <a:bodyPr anchor="ctr"/>
          <a:lstStyle/>
          <a:p>
            <a:pPr latinLnBrk="0"/>
            <a:r>
              <a:rPr lang="ja-JP" altLang="en-US" sz="3000">
                <a:solidFill>
                  <a:schemeClr val="bg2"/>
                </a:solidFill>
                <a:latin typeface="ＭＳ Ｐゴシック" pitchFamily="34" charset="-128"/>
              </a:rPr>
              <a:t>三．神と被造世界との関係</a:t>
            </a:r>
          </a:p>
        </p:txBody>
      </p:sp>
      <p:sp>
        <p:nvSpPr>
          <p:cNvPr id="65541" name="Oval 4"/>
          <p:cNvSpPr>
            <a:spLocks noChangeArrowheads="1"/>
          </p:cNvSpPr>
          <p:nvPr/>
        </p:nvSpPr>
        <p:spPr bwMode="auto">
          <a:xfrm>
            <a:off x="909638" y="906463"/>
            <a:ext cx="1830387" cy="2209800"/>
          </a:xfrm>
          <a:prstGeom prst="ellipse">
            <a:avLst/>
          </a:prstGeom>
          <a:noFill/>
          <a:ln w="19050">
            <a:solidFill>
              <a:schemeClr val="bg2"/>
            </a:solidFill>
            <a:round/>
            <a:headEnd/>
            <a:tailEnd/>
          </a:ln>
        </p:spPr>
        <p:txBody>
          <a:bodyPr wrap="none" anchor="ctr"/>
          <a:lstStyle/>
          <a:p>
            <a:pPr algn="ctr" latinLnBrk="0"/>
            <a:endParaRPr lang="ja-JP" altLang="ja-JP" sz="2000">
              <a:solidFill>
                <a:schemeClr val="bg2"/>
              </a:solidFill>
              <a:latin typeface="ＭＳ Ｐゴシック" pitchFamily="34" charset="-128"/>
            </a:endParaRPr>
          </a:p>
        </p:txBody>
      </p:sp>
      <p:sp>
        <p:nvSpPr>
          <p:cNvPr id="65542" name="Oval 5"/>
          <p:cNvSpPr>
            <a:spLocks noChangeArrowheads="1"/>
          </p:cNvSpPr>
          <p:nvPr/>
        </p:nvSpPr>
        <p:spPr bwMode="auto">
          <a:xfrm>
            <a:off x="966788" y="1706563"/>
            <a:ext cx="533400" cy="5334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65543" name="Text Box 6"/>
          <p:cNvSpPr txBox="1">
            <a:spLocks noChangeArrowheads="1"/>
          </p:cNvSpPr>
          <p:nvPr/>
        </p:nvSpPr>
        <p:spPr bwMode="auto">
          <a:xfrm>
            <a:off x="1358900" y="13636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性相</a:t>
            </a:r>
          </a:p>
        </p:txBody>
      </p:sp>
      <p:sp>
        <p:nvSpPr>
          <p:cNvPr id="65544" name="Text Box 7"/>
          <p:cNvSpPr txBox="1">
            <a:spLocks noChangeArrowheads="1"/>
          </p:cNvSpPr>
          <p:nvPr/>
        </p:nvSpPr>
        <p:spPr bwMode="auto">
          <a:xfrm>
            <a:off x="1371600" y="21383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形状</a:t>
            </a:r>
          </a:p>
        </p:txBody>
      </p:sp>
      <p:grpSp>
        <p:nvGrpSpPr>
          <p:cNvPr id="65545" name="Group 10"/>
          <p:cNvGrpSpPr>
            <a:grpSpLocks/>
          </p:cNvGrpSpPr>
          <p:nvPr/>
        </p:nvGrpSpPr>
        <p:grpSpPr bwMode="auto">
          <a:xfrm>
            <a:off x="1976438" y="1460500"/>
            <a:ext cx="238125" cy="293688"/>
            <a:chOff x="1488" y="1261"/>
            <a:chExt cx="51" cy="185"/>
          </a:xfrm>
        </p:grpSpPr>
        <p:sp>
          <p:nvSpPr>
            <p:cNvPr id="65666" name="Line 11"/>
            <p:cNvSpPr>
              <a:spLocks noChangeShapeType="1"/>
            </p:cNvSpPr>
            <p:nvPr/>
          </p:nvSpPr>
          <p:spPr bwMode="auto">
            <a:xfrm flipH="1">
              <a:off x="1488" y="1261"/>
              <a:ext cx="48" cy="96"/>
            </a:xfrm>
            <a:prstGeom prst="line">
              <a:avLst/>
            </a:prstGeom>
            <a:noFill/>
            <a:ln w="28575">
              <a:solidFill>
                <a:schemeClr val="bg2"/>
              </a:solidFill>
              <a:round/>
              <a:headEnd/>
              <a:tailEnd/>
            </a:ln>
          </p:spPr>
          <p:txBody>
            <a:bodyPr/>
            <a:lstStyle/>
            <a:p>
              <a:endParaRPr lang="ko-KR" altLang="en-US"/>
            </a:p>
          </p:txBody>
        </p:sp>
        <p:sp>
          <p:nvSpPr>
            <p:cNvPr id="65667" name="Line 12"/>
            <p:cNvSpPr>
              <a:spLocks noChangeShapeType="1"/>
            </p:cNvSpPr>
            <p:nvPr/>
          </p:nvSpPr>
          <p:spPr bwMode="auto">
            <a:xfrm>
              <a:off x="1488" y="1348"/>
              <a:ext cx="51" cy="98"/>
            </a:xfrm>
            <a:prstGeom prst="line">
              <a:avLst/>
            </a:prstGeom>
            <a:noFill/>
            <a:ln w="28575">
              <a:solidFill>
                <a:schemeClr val="bg2"/>
              </a:solidFill>
              <a:round/>
              <a:headEnd/>
              <a:tailEnd/>
            </a:ln>
          </p:spPr>
          <p:txBody>
            <a:bodyPr/>
            <a:lstStyle/>
            <a:p>
              <a:endParaRPr lang="ko-KR" altLang="en-US"/>
            </a:p>
          </p:txBody>
        </p:sp>
      </p:grpSp>
      <p:sp>
        <p:nvSpPr>
          <p:cNvPr id="65546" name="Oval 16"/>
          <p:cNvSpPr>
            <a:spLocks noChangeArrowheads="1"/>
          </p:cNvSpPr>
          <p:nvPr/>
        </p:nvSpPr>
        <p:spPr bwMode="auto">
          <a:xfrm>
            <a:off x="2135188" y="1265238"/>
            <a:ext cx="304800" cy="3048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547" name="Oval 19"/>
          <p:cNvSpPr>
            <a:spLocks noChangeArrowheads="1"/>
          </p:cNvSpPr>
          <p:nvPr/>
        </p:nvSpPr>
        <p:spPr bwMode="auto">
          <a:xfrm>
            <a:off x="2135188" y="1601788"/>
            <a:ext cx="304800" cy="3048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548" name="Text Box 21"/>
          <p:cNvSpPr txBox="1">
            <a:spLocks noChangeArrowheads="1"/>
          </p:cNvSpPr>
          <p:nvPr/>
        </p:nvSpPr>
        <p:spPr bwMode="auto">
          <a:xfrm>
            <a:off x="6756400" y="20701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性相</a:t>
            </a:r>
          </a:p>
        </p:txBody>
      </p:sp>
      <p:sp>
        <p:nvSpPr>
          <p:cNvPr id="65549" name="Text Box 22"/>
          <p:cNvSpPr txBox="1">
            <a:spLocks noChangeArrowheads="1"/>
          </p:cNvSpPr>
          <p:nvPr/>
        </p:nvSpPr>
        <p:spPr bwMode="auto">
          <a:xfrm>
            <a:off x="6767513" y="26511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形状</a:t>
            </a:r>
          </a:p>
        </p:txBody>
      </p:sp>
      <p:grpSp>
        <p:nvGrpSpPr>
          <p:cNvPr id="65550" name="Group 23"/>
          <p:cNvGrpSpPr>
            <a:grpSpLocks/>
          </p:cNvGrpSpPr>
          <p:nvPr/>
        </p:nvGrpSpPr>
        <p:grpSpPr bwMode="auto">
          <a:xfrm>
            <a:off x="7358063" y="2139950"/>
            <a:ext cx="358775" cy="285750"/>
            <a:chOff x="1492" y="1271"/>
            <a:chExt cx="63" cy="218"/>
          </a:xfrm>
        </p:grpSpPr>
        <p:sp>
          <p:nvSpPr>
            <p:cNvPr id="65664" name="Line 24"/>
            <p:cNvSpPr>
              <a:spLocks noChangeShapeType="1"/>
            </p:cNvSpPr>
            <p:nvPr/>
          </p:nvSpPr>
          <p:spPr bwMode="auto">
            <a:xfrm flipH="1">
              <a:off x="1492" y="1271"/>
              <a:ext cx="63" cy="109"/>
            </a:xfrm>
            <a:prstGeom prst="line">
              <a:avLst/>
            </a:prstGeom>
            <a:noFill/>
            <a:ln w="19050">
              <a:solidFill>
                <a:schemeClr val="bg2"/>
              </a:solidFill>
              <a:round/>
              <a:headEnd/>
              <a:tailEnd/>
            </a:ln>
          </p:spPr>
          <p:txBody>
            <a:bodyPr/>
            <a:lstStyle/>
            <a:p>
              <a:endParaRPr lang="ko-KR" altLang="en-US"/>
            </a:p>
          </p:txBody>
        </p:sp>
        <p:sp>
          <p:nvSpPr>
            <p:cNvPr id="65665" name="Line 25"/>
            <p:cNvSpPr>
              <a:spLocks noChangeShapeType="1"/>
            </p:cNvSpPr>
            <p:nvPr/>
          </p:nvSpPr>
          <p:spPr bwMode="auto">
            <a:xfrm>
              <a:off x="1492" y="1380"/>
              <a:ext cx="63" cy="109"/>
            </a:xfrm>
            <a:prstGeom prst="line">
              <a:avLst/>
            </a:prstGeom>
            <a:noFill/>
            <a:ln w="19050">
              <a:solidFill>
                <a:schemeClr val="bg2"/>
              </a:solidFill>
              <a:round/>
              <a:headEnd/>
              <a:tailEnd/>
            </a:ln>
          </p:spPr>
          <p:txBody>
            <a:bodyPr/>
            <a:lstStyle/>
            <a:p>
              <a:endParaRPr lang="ko-KR" altLang="en-US"/>
            </a:p>
          </p:txBody>
        </p:sp>
      </p:grpSp>
      <p:sp>
        <p:nvSpPr>
          <p:cNvPr id="65551" name="Oval 29"/>
          <p:cNvSpPr>
            <a:spLocks noChangeArrowheads="1"/>
          </p:cNvSpPr>
          <p:nvPr/>
        </p:nvSpPr>
        <p:spPr bwMode="auto">
          <a:xfrm>
            <a:off x="7564438" y="2005013"/>
            <a:ext cx="280987" cy="25241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552" name="Oval 32"/>
          <p:cNvSpPr>
            <a:spLocks noChangeArrowheads="1"/>
          </p:cNvSpPr>
          <p:nvPr/>
        </p:nvSpPr>
        <p:spPr bwMode="auto">
          <a:xfrm>
            <a:off x="7562850" y="2293938"/>
            <a:ext cx="282575" cy="250825"/>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553" name="Text Box 33"/>
          <p:cNvSpPr txBox="1">
            <a:spLocks noChangeArrowheads="1"/>
          </p:cNvSpPr>
          <p:nvPr/>
        </p:nvSpPr>
        <p:spPr bwMode="auto">
          <a:xfrm>
            <a:off x="5026025" y="12874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形象</a:t>
            </a:r>
          </a:p>
        </p:txBody>
      </p:sp>
      <p:sp>
        <p:nvSpPr>
          <p:cNvPr id="65554" name="Text Box 34"/>
          <p:cNvSpPr txBox="1">
            <a:spLocks noChangeArrowheads="1"/>
          </p:cNvSpPr>
          <p:nvPr/>
        </p:nvSpPr>
        <p:spPr bwMode="auto">
          <a:xfrm>
            <a:off x="5026025" y="23542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象徴</a:t>
            </a:r>
          </a:p>
        </p:txBody>
      </p:sp>
      <p:sp>
        <p:nvSpPr>
          <p:cNvPr id="65555" name="Text Box 35"/>
          <p:cNvSpPr txBox="1">
            <a:spLocks noChangeArrowheads="1"/>
          </p:cNvSpPr>
          <p:nvPr/>
        </p:nvSpPr>
        <p:spPr bwMode="auto">
          <a:xfrm>
            <a:off x="4949825" y="1581150"/>
            <a:ext cx="862013"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 （地図）</a:t>
            </a:r>
          </a:p>
        </p:txBody>
      </p:sp>
      <p:sp>
        <p:nvSpPr>
          <p:cNvPr id="65556" name="Text Box 36"/>
          <p:cNvSpPr txBox="1">
            <a:spLocks noChangeArrowheads="1"/>
          </p:cNvSpPr>
          <p:nvPr/>
        </p:nvSpPr>
        <p:spPr bwMode="auto">
          <a:xfrm>
            <a:off x="4994275" y="2659063"/>
            <a:ext cx="800100"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（国旗）</a:t>
            </a:r>
          </a:p>
        </p:txBody>
      </p:sp>
      <p:sp>
        <p:nvSpPr>
          <p:cNvPr id="65557" name="Text Box 39"/>
          <p:cNvSpPr txBox="1">
            <a:spLocks noChangeArrowheads="1"/>
          </p:cNvSpPr>
          <p:nvPr/>
        </p:nvSpPr>
        <p:spPr bwMode="auto">
          <a:xfrm>
            <a:off x="6778625" y="904875"/>
            <a:ext cx="4397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心</a:t>
            </a:r>
          </a:p>
        </p:txBody>
      </p:sp>
      <p:sp>
        <p:nvSpPr>
          <p:cNvPr id="65558" name="Text Box 40"/>
          <p:cNvSpPr txBox="1">
            <a:spLocks noChangeArrowheads="1"/>
          </p:cNvSpPr>
          <p:nvPr/>
        </p:nvSpPr>
        <p:spPr bwMode="auto">
          <a:xfrm>
            <a:off x="6789738" y="1503363"/>
            <a:ext cx="43973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体</a:t>
            </a:r>
          </a:p>
        </p:txBody>
      </p:sp>
      <p:grpSp>
        <p:nvGrpSpPr>
          <p:cNvPr id="65559" name="Group 41"/>
          <p:cNvGrpSpPr>
            <a:grpSpLocks/>
          </p:cNvGrpSpPr>
          <p:nvPr/>
        </p:nvGrpSpPr>
        <p:grpSpPr bwMode="auto">
          <a:xfrm>
            <a:off x="7143750" y="1000125"/>
            <a:ext cx="427038" cy="196850"/>
            <a:chOff x="1488" y="1275"/>
            <a:chExt cx="61" cy="151"/>
          </a:xfrm>
        </p:grpSpPr>
        <p:sp>
          <p:nvSpPr>
            <p:cNvPr id="65662" name="Line 42"/>
            <p:cNvSpPr>
              <a:spLocks noChangeShapeType="1"/>
            </p:cNvSpPr>
            <p:nvPr/>
          </p:nvSpPr>
          <p:spPr bwMode="auto">
            <a:xfrm flipH="1">
              <a:off x="1488" y="1275"/>
              <a:ext cx="61" cy="73"/>
            </a:xfrm>
            <a:prstGeom prst="line">
              <a:avLst/>
            </a:prstGeom>
            <a:noFill/>
            <a:ln w="19050">
              <a:solidFill>
                <a:schemeClr val="bg2"/>
              </a:solidFill>
              <a:round/>
              <a:headEnd/>
              <a:tailEnd/>
            </a:ln>
          </p:spPr>
          <p:txBody>
            <a:bodyPr/>
            <a:lstStyle/>
            <a:p>
              <a:endParaRPr lang="ko-KR" altLang="en-US"/>
            </a:p>
          </p:txBody>
        </p:sp>
        <p:sp>
          <p:nvSpPr>
            <p:cNvPr id="65663" name="Line 43"/>
            <p:cNvSpPr>
              <a:spLocks noChangeShapeType="1"/>
            </p:cNvSpPr>
            <p:nvPr/>
          </p:nvSpPr>
          <p:spPr bwMode="auto">
            <a:xfrm>
              <a:off x="1488" y="1352"/>
              <a:ext cx="61" cy="74"/>
            </a:xfrm>
            <a:prstGeom prst="line">
              <a:avLst/>
            </a:prstGeom>
            <a:noFill/>
            <a:ln w="19050">
              <a:solidFill>
                <a:schemeClr val="bg2"/>
              </a:solidFill>
              <a:round/>
              <a:headEnd/>
              <a:tailEnd/>
            </a:ln>
          </p:spPr>
          <p:txBody>
            <a:bodyPr/>
            <a:lstStyle/>
            <a:p>
              <a:endParaRPr lang="ko-KR" altLang="en-US"/>
            </a:p>
          </p:txBody>
        </p:sp>
      </p:grpSp>
      <p:sp>
        <p:nvSpPr>
          <p:cNvPr id="65560" name="Oval 47"/>
          <p:cNvSpPr>
            <a:spLocks noChangeArrowheads="1"/>
          </p:cNvSpPr>
          <p:nvPr/>
        </p:nvSpPr>
        <p:spPr bwMode="auto">
          <a:xfrm>
            <a:off x="7564438" y="830263"/>
            <a:ext cx="280987" cy="25241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561" name="Oval 48"/>
          <p:cNvSpPr>
            <a:spLocks noChangeArrowheads="1"/>
          </p:cNvSpPr>
          <p:nvPr/>
        </p:nvSpPr>
        <p:spPr bwMode="auto">
          <a:xfrm>
            <a:off x="7562850" y="1711325"/>
            <a:ext cx="282575" cy="252413"/>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562" name="Oval 49"/>
          <p:cNvSpPr>
            <a:spLocks noChangeArrowheads="1"/>
          </p:cNvSpPr>
          <p:nvPr/>
        </p:nvSpPr>
        <p:spPr bwMode="auto">
          <a:xfrm>
            <a:off x="7564438" y="1425575"/>
            <a:ext cx="282575" cy="25241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563" name="Oval 50"/>
          <p:cNvSpPr>
            <a:spLocks noChangeArrowheads="1"/>
          </p:cNvSpPr>
          <p:nvPr/>
        </p:nvSpPr>
        <p:spPr bwMode="auto">
          <a:xfrm>
            <a:off x="7562850" y="1109663"/>
            <a:ext cx="282575" cy="250825"/>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grpSp>
        <p:nvGrpSpPr>
          <p:cNvPr id="65564" name="Group 53"/>
          <p:cNvGrpSpPr>
            <a:grpSpLocks/>
          </p:cNvGrpSpPr>
          <p:nvPr/>
        </p:nvGrpSpPr>
        <p:grpSpPr bwMode="auto">
          <a:xfrm>
            <a:off x="6692900" y="1254125"/>
            <a:ext cx="152400" cy="457200"/>
            <a:chOff x="1488" y="1248"/>
            <a:chExt cx="51" cy="211"/>
          </a:xfrm>
        </p:grpSpPr>
        <p:sp>
          <p:nvSpPr>
            <p:cNvPr id="65660" name="Line 54"/>
            <p:cNvSpPr>
              <a:spLocks noChangeShapeType="1"/>
            </p:cNvSpPr>
            <p:nvPr/>
          </p:nvSpPr>
          <p:spPr bwMode="auto">
            <a:xfrm flipH="1">
              <a:off x="1488" y="1248"/>
              <a:ext cx="48" cy="96"/>
            </a:xfrm>
            <a:prstGeom prst="line">
              <a:avLst/>
            </a:prstGeom>
            <a:noFill/>
            <a:ln w="19050">
              <a:solidFill>
                <a:schemeClr val="bg2"/>
              </a:solidFill>
              <a:round/>
              <a:headEnd/>
              <a:tailEnd/>
            </a:ln>
          </p:spPr>
          <p:txBody>
            <a:bodyPr/>
            <a:lstStyle/>
            <a:p>
              <a:endParaRPr lang="ko-KR" altLang="en-US"/>
            </a:p>
          </p:txBody>
        </p:sp>
        <p:sp>
          <p:nvSpPr>
            <p:cNvPr id="65661" name="Line 55"/>
            <p:cNvSpPr>
              <a:spLocks noChangeShapeType="1"/>
            </p:cNvSpPr>
            <p:nvPr/>
          </p:nvSpPr>
          <p:spPr bwMode="auto">
            <a:xfrm>
              <a:off x="1488" y="1361"/>
              <a:ext cx="51" cy="98"/>
            </a:xfrm>
            <a:prstGeom prst="line">
              <a:avLst/>
            </a:prstGeom>
            <a:noFill/>
            <a:ln w="19050">
              <a:solidFill>
                <a:schemeClr val="bg2"/>
              </a:solidFill>
              <a:round/>
              <a:headEnd/>
              <a:tailEnd/>
            </a:ln>
          </p:spPr>
          <p:txBody>
            <a:bodyPr/>
            <a:lstStyle/>
            <a:p>
              <a:endParaRPr lang="ko-KR" altLang="en-US"/>
            </a:p>
          </p:txBody>
        </p:sp>
      </p:grpSp>
      <p:grpSp>
        <p:nvGrpSpPr>
          <p:cNvPr id="65565" name="Group 56"/>
          <p:cNvGrpSpPr>
            <a:grpSpLocks/>
          </p:cNvGrpSpPr>
          <p:nvPr/>
        </p:nvGrpSpPr>
        <p:grpSpPr bwMode="auto">
          <a:xfrm>
            <a:off x="6681788" y="2354263"/>
            <a:ext cx="152400" cy="457200"/>
            <a:chOff x="1488" y="1248"/>
            <a:chExt cx="51" cy="211"/>
          </a:xfrm>
        </p:grpSpPr>
        <p:sp>
          <p:nvSpPr>
            <p:cNvPr id="65658" name="Line 57"/>
            <p:cNvSpPr>
              <a:spLocks noChangeShapeType="1"/>
            </p:cNvSpPr>
            <p:nvPr/>
          </p:nvSpPr>
          <p:spPr bwMode="auto">
            <a:xfrm flipH="1">
              <a:off x="1488" y="1248"/>
              <a:ext cx="48" cy="96"/>
            </a:xfrm>
            <a:prstGeom prst="line">
              <a:avLst/>
            </a:prstGeom>
            <a:noFill/>
            <a:ln w="19050">
              <a:solidFill>
                <a:schemeClr val="bg2"/>
              </a:solidFill>
              <a:round/>
              <a:headEnd/>
              <a:tailEnd/>
            </a:ln>
          </p:spPr>
          <p:txBody>
            <a:bodyPr/>
            <a:lstStyle/>
            <a:p>
              <a:endParaRPr lang="ko-KR" altLang="en-US"/>
            </a:p>
          </p:txBody>
        </p:sp>
        <p:sp>
          <p:nvSpPr>
            <p:cNvPr id="65659" name="Line 58"/>
            <p:cNvSpPr>
              <a:spLocks noChangeShapeType="1"/>
            </p:cNvSpPr>
            <p:nvPr/>
          </p:nvSpPr>
          <p:spPr bwMode="auto">
            <a:xfrm>
              <a:off x="1488" y="1361"/>
              <a:ext cx="51" cy="98"/>
            </a:xfrm>
            <a:prstGeom prst="line">
              <a:avLst/>
            </a:prstGeom>
            <a:noFill/>
            <a:ln w="19050">
              <a:solidFill>
                <a:schemeClr val="bg2"/>
              </a:solidFill>
              <a:round/>
              <a:headEnd/>
              <a:tailEnd/>
            </a:ln>
          </p:spPr>
          <p:txBody>
            <a:bodyPr/>
            <a:lstStyle/>
            <a:p>
              <a:endParaRPr lang="ko-KR" altLang="en-US"/>
            </a:p>
          </p:txBody>
        </p:sp>
      </p:grpSp>
      <p:sp>
        <p:nvSpPr>
          <p:cNvPr id="65566" name="Text Box 59"/>
          <p:cNvSpPr txBox="1">
            <a:spLocks noChangeArrowheads="1"/>
          </p:cNvSpPr>
          <p:nvPr/>
        </p:nvSpPr>
        <p:spPr bwMode="auto">
          <a:xfrm>
            <a:off x="5568950" y="1203325"/>
            <a:ext cx="592138" cy="579438"/>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a:t>
            </a:r>
          </a:p>
        </p:txBody>
      </p:sp>
      <p:sp>
        <p:nvSpPr>
          <p:cNvPr id="65567" name="Text Box 60"/>
          <p:cNvSpPr txBox="1">
            <a:spLocks noChangeArrowheads="1"/>
          </p:cNvSpPr>
          <p:nvPr/>
        </p:nvSpPr>
        <p:spPr bwMode="auto">
          <a:xfrm>
            <a:off x="5568950" y="2278063"/>
            <a:ext cx="592138" cy="579437"/>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a:t>
            </a:r>
          </a:p>
        </p:txBody>
      </p:sp>
      <p:sp>
        <p:nvSpPr>
          <p:cNvPr id="61485" name="AutoShape 61"/>
          <p:cNvSpPr>
            <a:spLocks noChangeArrowheads="1"/>
          </p:cNvSpPr>
          <p:nvPr/>
        </p:nvSpPr>
        <p:spPr bwMode="auto">
          <a:xfrm>
            <a:off x="2863850" y="1811338"/>
            <a:ext cx="609600" cy="381000"/>
          </a:xfrm>
          <a:custGeom>
            <a:avLst/>
            <a:gdLst>
              <a:gd name="T0" fmla="*/ 2147483647 w 21600"/>
              <a:gd name="T1" fmla="*/ 0 h 21600"/>
              <a:gd name="T2" fmla="*/ 0 w 21600"/>
              <a:gd name="T3" fmla="*/ 1045462211 h 21600"/>
              <a:gd name="T4" fmla="*/ 2147483647 w 21600"/>
              <a:gd name="T5" fmla="*/ 2090924422 h 21600"/>
              <a:gd name="T6" fmla="*/ 2147483647 w 21600"/>
              <a:gd name="T7" fmla="*/ 104546221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65569" name="Text Box 62"/>
          <p:cNvSpPr txBox="1">
            <a:spLocks noChangeArrowheads="1"/>
          </p:cNvSpPr>
          <p:nvPr/>
        </p:nvSpPr>
        <p:spPr bwMode="auto">
          <a:xfrm>
            <a:off x="2738438" y="1363663"/>
            <a:ext cx="823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創・原</a:t>
            </a:r>
          </a:p>
        </p:txBody>
      </p:sp>
      <p:sp>
        <p:nvSpPr>
          <p:cNvPr id="65570" name="Text Box 63"/>
          <p:cNvSpPr txBox="1">
            <a:spLocks noChangeArrowheads="1"/>
          </p:cNvSpPr>
          <p:nvPr/>
        </p:nvSpPr>
        <p:spPr bwMode="auto">
          <a:xfrm>
            <a:off x="2627313" y="2198688"/>
            <a:ext cx="1073150" cy="517525"/>
          </a:xfrm>
          <a:prstGeom prst="rect">
            <a:avLst/>
          </a:prstGeom>
          <a:noFill/>
          <a:ln w="9525">
            <a:noFill/>
            <a:miter lim="800000"/>
            <a:headEnd/>
            <a:tailEnd/>
          </a:ln>
        </p:spPr>
        <p:txBody>
          <a:bodyPr wrap="none">
            <a:spAutoFit/>
          </a:bodyPr>
          <a:lstStyle/>
          <a:p>
            <a:pPr algn="ctr" latinLnBrk="0"/>
            <a:r>
              <a:rPr lang="ja-JP" altLang="en-US" sz="1400">
                <a:solidFill>
                  <a:schemeClr val="bg2"/>
                </a:solidFill>
                <a:latin typeface="ＭＳ Ｐゴシック" pitchFamily="34" charset="-128"/>
              </a:rPr>
              <a:t>展開された</a:t>
            </a:r>
            <a:endParaRPr lang="ko-KR" altLang="en-US" sz="1400">
              <a:solidFill>
                <a:schemeClr val="bg2"/>
              </a:solidFill>
              <a:latin typeface="ＭＳ Ｐゴシック" pitchFamily="34" charset="-128"/>
            </a:endParaRPr>
          </a:p>
          <a:p>
            <a:pPr algn="ctr" latinLnBrk="0"/>
            <a:r>
              <a:rPr lang="ja-JP" altLang="en-US" sz="1400">
                <a:solidFill>
                  <a:schemeClr val="bg2"/>
                </a:solidFill>
                <a:latin typeface="ＭＳ Ｐゴシック" pitchFamily="34" charset="-128"/>
              </a:rPr>
              <a:t>個性真理体</a:t>
            </a:r>
          </a:p>
        </p:txBody>
      </p:sp>
      <p:graphicFrame>
        <p:nvGraphicFramePr>
          <p:cNvPr id="69696" name="Group 64"/>
          <p:cNvGraphicFramePr>
            <a:graphicFrameLocks noGrp="1"/>
          </p:cNvGraphicFramePr>
          <p:nvPr/>
        </p:nvGraphicFramePr>
        <p:xfrm>
          <a:off x="1285875" y="3497263"/>
          <a:ext cx="3214688" cy="2286000"/>
        </p:xfrm>
        <a:graphic>
          <a:graphicData uri="http://schemas.openxmlformats.org/drawingml/2006/table">
            <a:tbl>
              <a:tblPr/>
              <a:tblGrid>
                <a:gridCol w="1579563"/>
                <a:gridCol w="1635125"/>
              </a:tblGrid>
              <a:tr h="307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tx2"/>
                          </a:solidFill>
                          <a:effectLst/>
                          <a:latin typeface="ＭＳ Ｐゴシック" pitchFamily="34" charset="-128"/>
                          <a:ea typeface="ＭＳ Ｐゴシック" pitchFamily="34" charset="-128"/>
                        </a:rPr>
                        <a:t>主体</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smtClean="0">
                          <a:ln>
                            <a:noFill/>
                          </a:ln>
                          <a:solidFill>
                            <a:schemeClr val="tx2"/>
                          </a:solidFill>
                          <a:effectLst/>
                          <a:latin typeface="ＭＳ Ｐゴシック" pitchFamily="34" charset="-128"/>
                          <a:ea typeface="ＭＳ Ｐゴシック" pitchFamily="34" charset="-128"/>
                        </a:rPr>
                        <a:t>対象</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3399"/>
                    </a:solid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原因</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結果</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内的</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外的</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縦的</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横的</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無形</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有形</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（男性格主体）</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（女性格対象）</a:t>
                      </a:r>
                    </a:p>
                  </a:txBody>
                  <a:tcPr marL="38100" marR="38100" marT="19050" marB="19050"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graphicFrame>
        <p:nvGraphicFramePr>
          <p:cNvPr id="86150" name="Group 134"/>
          <p:cNvGraphicFramePr>
            <a:graphicFrameLocks noGrp="1"/>
          </p:cNvGraphicFramePr>
          <p:nvPr/>
        </p:nvGraphicFramePr>
        <p:xfrm>
          <a:off x="4786313" y="3211513"/>
          <a:ext cx="3500437" cy="1428750"/>
        </p:xfrm>
        <a:graphic>
          <a:graphicData uri="http://schemas.openxmlformats.org/drawingml/2006/table">
            <a:tbl>
              <a:tblPr/>
              <a:tblGrid>
                <a:gridCol w="1758950"/>
                <a:gridCol w="1741487"/>
              </a:tblGrid>
              <a:tr h="233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2"/>
                          </a:solidFill>
                          <a:effectLst/>
                          <a:latin typeface="ＭＳ Ｐゴシック" pitchFamily="34" charset="-128"/>
                          <a:ea typeface="ＭＳ Ｐゴシック" pitchFamily="34" charset="-128"/>
                        </a:rPr>
                        <a:t>人間</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2"/>
                          </a:solidFill>
                          <a:effectLst/>
                          <a:latin typeface="ＭＳ Ｐゴシック" pitchFamily="34" charset="-128"/>
                          <a:ea typeface="ＭＳ Ｐゴシック" pitchFamily="34" charset="-128"/>
                        </a:rPr>
                        <a:t>万物</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3399"/>
                    </a:solidFill>
                  </a:tcPr>
                </a:tc>
              </a:tr>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声帯模写</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万物の声・音</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全て具備</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要素・素性・性質</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5</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臓</a:t>
                      </a:r>
                      <a:r>
                        <a:rPr kumimoji="1" lang="ko-KR"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6</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腑</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5</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大洋</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6</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大州</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肋骨（</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24</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個）</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12</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ヶ月、</a:t>
                      </a:r>
                      <a:r>
                        <a:rPr kumimoji="1" lang="en-US" altLang="ja-JP" sz="1600" b="1" i="0" u="none" strike="noStrike" cap="none" normalizeH="0" baseline="0" smtClean="0">
                          <a:ln>
                            <a:noFill/>
                          </a:ln>
                          <a:solidFill>
                            <a:schemeClr val="bg2"/>
                          </a:solidFill>
                          <a:effectLst/>
                          <a:latin typeface="ＭＳ Ｐゴシック" pitchFamily="34" charset="-128"/>
                          <a:ea typeface="ＭＳ Ｐゴシック" pitchFamily="34" charset="-128"/>
                        </a:rPr>
                        <a:t>24</a:t>
                      </a: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節気</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graphicFrame>
        <p:nvGraphicFramePr>
          <p:cNvPr id="65669" name="Group 133"/>
          <p:cNvGraphicFramePr>
            <a:graphicFrameLocks noGrp="1"/>
          </p:cNvGraphicFramePr>
          <p:nvPr/>
        </p:nvGraphicFramePr>
        <p:xfrm>
          <a:off x="4786313" y="4730750"/>
          <a:ext cx="3500437" cy="1695450"/>
        </p:xfrm>
        <a:graphic>
          <a:graphicData uri="http://schemas.openxmlformats.org/drawingml/2006/table">
            <a:tbl>
              <a:tblPr/>
              <a:tblGrid>
                <a:gridCol w="1758950"/>
                <a:gridCol w="1741487"/>
              </a:tblGrid>
              <a:tr h="271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毛根</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植物</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皮膚</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地表</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筋肉</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地層</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血管</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地下水</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85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骨格</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岩層</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骨髄</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bg2"/>
                          </a:solidFill>
                          <a:effectLst/>
                          <a:latin typeface="ＭＳ Ｐゴシック" pitchFamily="34" charset="-128"/>
                          <a:ea typeface="ＭＳ Ｐゴシック" pitchFamily="34" charset="-128"/>
                        </a:rPr>
                        <a:t>熔岩</a:t>
                      </a:r>
                    </a:p>
                  </a:txBody>
                  <a:tcPr marL="38100" marR="38100" marT="19050" marB="19050"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5637" name="Text Box 130"/>
          <p:cNvSpPr txBox="1">
            <a:spLocks noChangeArrowheads="1"/>
          </p:cNvSpPr>
          <p:nvPr/>
        </p:nvSpPr>
        <p:spPr bwMode="auto">
          <a:xfrm>
            <a:off x="692150" y="4287838"/>
            <a:ext cx="549275" cy="692150"/>
          </a:xfrm>
          <a:prstGeom prst="rect">
            <a:avLst/>
          </a:prstGeom>
          <a:noFill/>
          <a:ln w="9525">
            <a:noFill/>
            <a:miter lim="800000"/>
            <a:headEnd/>
            <a:tailEnd/>
          </a:ln>
        </p:spPr>
        <p:txBody>
          <a:bodyPr vert="eaVert" wrap="none">
            <a:spAutoFit/>
          </a:bodyPr>
          <a:lstStyle/>
          <a:p>
            <a:pPr latinLnBrk="0"/>
            <a:r>
              <a:rPr lang="ja-JP" altLang="en-US" sz="2400">
                <a:latin typeface="ＭＳ Ｐゴシック" pitchFamily="34" charset="-128"/>
              </a:rPr>
              <a:t>関係</a:t>
            </a:r>
          </a:p>
        </p:txBody>
      </p:sp>
      <p:sp>
        <p:nvSpPr>
          <p:cNvPr id="61555" name="AutoShape 131"/>
          <p:cNvSpPr>
            <a:spLocks noChangeArrowheads="1"/>
          </p:cNvSpPr>
          <p:nvPr/>
        </p:nvSpPr>
        <p:spPr bwMode="auto">
          <a:xfrm>
            <a:off x="1671638" y="3192463"/>
            <a:ext cx="304800" cy="228600"/>
          </a:xfrm>
          <a:prstGeom prst="up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61556" name="AutoShape 132"/>
          <p:cNvSpPr>
            <a:spLocks noChangeArrowheads="1"/>
          </p:cNvSpPr>
          <p:nvPr/>
        </p:nvSpPr>
        <p:spPr bwMode="auto">
          <a:xfrm>
            <a:off x="3957638" y="3192463"/>
            <a:ext cx="304800" cy="228600"/>
          </a:xfrm>
          <a:prstGeom prst="up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65640" name="Oval 37"/>
          <p:cNvSpPr>
            <a:spLocks noChangeArrowheads="1"/>
          </p:cNvSpPr>
          <p:nvPr/>
        </p:nvSpPr>
        <p:spPr bwMode="auto">
          <a:xfrm>
            <a:off x="6092825" y="1203325"/>
            <a:ext cx="609600"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人</a:t>
            </a:r>
          </a:p>
        </p:txBody>
      </p:sp>
      <p:sp>
        <p:nvSpPr>
          <p:cNvPr id="65641" name="Oval 38"/>
          <p:cNvSpPr>
            <a:spLocks noChangeArrowheads="1"/>
          </p:cNvSpPr>
          <p:nvPr/>
        </p:nvSpPr>
        <p:spPr bwMode="auto">
          <a:xfrm>
            <a:off x="6092825" y="2278063"/>
            <a:ext cx="609600" cy="533400"/>
          </a:xfrm>
          <a:prstGeom prst="ellipse">
            <a:avLst/>
          </a:prstGeom>
          <a:solidFill>
            <a:srgbClr val="00FF00"/>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万物</a:t>
            </a:r>
          </a:p>
        </p:txBody>
      </p:sp>
      <p:sp>
        <p:nvSpPr>
          <p:cNvPr id="65642" name="Oval 20"/>
          <p:cNvSpPr>
            <a:spLocks noChangeArrowheads="1"/>
          </p:cNvSpPr>
          <p:nvPr/>
        </p:nvSpPr>
        <p:spPr bwMode="auto">
          <a:xfrm>
            <a:off x="3578225" y="925513"/>
            <a:ext cx="1066800" cy="2152650"/>
          </a:xfrm>
          <a:prstGeom prst="ellipse">
            <a:avLst/>
          </a:prstGeom>
          <a:solidFill>
            <a:srgbClr val="003399"/>
          </a:solidFill>
          <a:ln w="19050">
            <a:solidFill>
              <a:schemeClr val="bg2"/>
            </a:solidFill>
            <a:round/>
            <a:headEnd/>
            <a:tailEnd/>
          </a:ln>
        </p:spPr>
        <p:txBody>
          <a:bodyPr wrap="none" anchor="ctr"/>
          <a:lstStyle/>
          <a:p>
            <a:pPr algn="ctr" latinLnBrk="0"/>
            <a:r>
              <a:rPr lang="ja-JP" altLang="en-US" sz="2000">
                <a:latin typeface="ＭＳ Ｐゴシック" pitchFamily="34" charset="-128"/>
              </a:rPr>
              <a:t>被・万</a:t>
            </a:r>
          </a:p>
        </p:txBody>
      </p:sp>
      <p:grpSp>
        <p:nvGrpSpPr>
          <p:cNvPr id="65643" name="Group 23"/>
          <p:cNvGrpSpPr>
            <a:grpSpLocks/>
          </p:cNvGrpSpPr>
          <p:nvPr/>
        </p:nvGrpSpPr>
        <p:grpSpPr bwMode="auto">
          <a:xfrm>
            <a:off x="7358063" y="2711450"/>
            <a:ext cx="357187" cy="285750"/>
            <a:chOff x="1492" y="1271"/>
            <a:chExt cx="63" cy="218"/>
          </a:xfrm>
        </p:grpSpPr>
        <p:sp>
          <p:nvSpPr>
            <p:cNvPr id="65656" name="Line 24"/>
            <p:cNvSpPr>
              <a:spLocks noChangeShapeType="1"/>
            </p:cNvSpPr>
            <p:nvPr/>
          </p:nvSpPr>
          <p:spPr bwMode="auto">
            <a:xfrm flipH="1">
              <a:off x="1492" y="1271"/>
              <a:ext cx="63" cy="109"/>
            </a:xfrm>
            <a:prstGeom prst="line">
              <a:avLst/>
            </a:prstGeom>
            <a:noFill/>
            <a:ln w="19050">
              <a:solidFill>
                <a:schemeClr val="bg2"/>
              </a:solidFill>
              <a:round/>
              <a:headEnd/>
              <a:tailEnd/>
            </a:ln>
          </p:spPr>
          <p:txBody>
            <a:bodyPr/>
            <a:lstStyle/>
            <a:p>
              <a:endParaRPr lang="ko-KR" altLang="en-US"/>
            </a:p>
          </p:txBody>
        </p:sp>
        <p:sp>
          <p:nvSpPr>
            <p:cNvPr id="65657" name="Line 25"/>
            <p:cNvSpPr>
              <a:spLocks noChangeShapeType="1"/>
            </p:cNvSpPr>
            <p:nvPr/>
          </p:nvSpPr>
          <p:spPr bwMode="auto">
            <a:xfrm>
              <a:off x="1492" y="1380"/>
              <a:ext cx="63" cy="109"/>
            </a:xfrm>
            <a:prstGeom prst="line">
              <a:avLst/>
            </a:prstGeom>
            <a:noFill/>
            <a:ln w="19050">
              <a:solidFill>
                <a:schemeClr val="bg2"/>
              </a:solidFill>
              <a:round/>
              <a:headEnd/>
              <a:tailEnd/>
            </a:ln>
          </p:spPr>
          <p:txBody>
            <a:bodyPr/>
            <a:lstStyle/>
            <a:p>
              <a:endParaRPr lang="ko-KR" altLang="en-US"/>
            </a:p>
          </p:txBody>
        </p:sp>
      </p:grpSp>
      <p:sp>
        <p:nvSpPr>
          <p:cNvPr id="65644" name="Oval 30"/>
          <p:cNvSpPr>
            <a:spLocks noChangeArrowheads="1"/>
          </p:cNvSpPr>
          <p:nvPr/>
        </p:nvSpPr>
        <p:spPr bwMode="auto">
          <a:xfrm>
            <a:off x="7562850" y="2879725"/>
            <a:ext cx="282575" cy="252413"/>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645" name="Oval 31"/>
          <p:cNvSpPr>
            <a:spLocks noChangeArrowheads="1"/>
          </p:cNvSpPr>
          <p:nvPr/>
        </p:nvSpPr>
        <p:spPr bwMode="auto">
          <a:xfrm>
            <a:off x="7562850" y="2586038"/>
            <a:ext cx="282575" cy="25241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82" name="右矢印 81"/>
          <p:cNvSpPr/>
          <p:nvPr/>
        </p:nvSpPr>
        <p:spPr bwMode="auto">
          <a:xfrm>
            <a:off x="4746406" y="2214554"/>
            <a:ext cx="357190" cy="285752"/>
          </a:xfrm>
          <a:prstGeom prst="rightArrow">
            <a:avLst/>
          </a:prstGeom>
          <a:solidFill>
            <a:schemeClr val="tx1">
              <a:lumMod val="65000"/>
            </a:schemeClr>
          </a:solidFill>
          <a:ln w="9525">
            <a:solidFill>
              <a:schemeClr val="bg2"/>
            </a:solidFill>
            <a:miter lim="800000"/>
            <a:headEnd/>
            <a:tailEnd/>
          </a:ln>
          <a:scene3d>
            <a:camera prst="orthographicFront">
              <a:rot lat="0" lon="0" rev="19800000"/>
            </a:camera>
            <a:lightRig rig="threePt" dir="t"/>
          </a:scene3d>
        </p:spPr>
        <p:txBody>
          <a:bodyPr wrap="none" anchor="ctr"/>
          <a:lstStyle/>
          <a:p>
            <a:pPr algn="ctr" latinLnBrk="0">
              <a:defRPr/>
            </a:pPr>
            <a:endParaRPr lang="ja-JP" altLang="en-US" b="0">
              <a:ea typeface="ＭＳ Ｐゴシック" pitchFamily="50" charset="-128"/>
            </a:endParaRPr>
          </a:p>
        </p:txBody>
      </p:sp>
      <p:sp>
        <p:nvSpPr>
          <p:cNvPr id="83" name="右矢印 82"/>
          <p:cNvSpPr/>
          <p:nvPr/>
        </p:nvSpPr>
        <p:spPr bwMode="auto">
          <a:xfrm>
            <a:off x="4746406" y="1500174"/>
            <a:ext cx="357190" cy="285752"/>
          </a:xfrm>
          <a:prstGeom prst="rightArrow">
            <a:avLst/>
          </a:prstGeom>
          <a:solidFill>
            <a:schemeClr val="tx1">
              <a:lumMod val="65000"/>
            </a:schemeClr>
          </a:solidFill>
          <a:ln w="9525">
            <a:solidFill>
              <a:schemeClr val="bg2"/>
            </a:solidFill>
            <a:miter lim="800000"/>
            <a:headEnd/>
            <a:tailEnd/>
          </a:ln>
          <a:scene3d>
            <a:camera prst="orthographicFront">
              <a:rot lat="0" lon="0" rev="1800000"/>
            </a:camera>
            <a:lightRig rig="threePt" dir="t"/>
          </a:scene3d>
        </p:spPr>
        <p:txBody>
          <a:bodyPr wrap="none" anchor="ctr"/>
          <a:lstStyle/>
          <a:p>
            <a:pPr algn="ctr" latinLnBrk="0">
              <a:defRPr/>
            </a:pPr>
            <a:endParaRPr lang="ja-JP" altLang="en-US" b="0">
              <a:ea typeface="ＭＳ Ｐゴシック" pitchFamily="50" charset="-128"/>
            </a:endParaRPr>
          </a:p>
        </p:txBody>
      </p:sp>
      <p:grpSp>
        <p:nvGrpSpPr>
          <p:cNvPr id="65648" name="Group 10"/>
          <p:cNvGrpSpPr>
            <a:grpSpLocks/>
          </p:cNvGrpSpPr>
          <p:nvPr/>
        </p:nvGrpSpPr>
        <p:grpSpPr bwMode="auto">
          <a:xfrm>
            <a:off x="1973263" y="2214563"/>
            <a:ext cx="238125" cy="293687"/>
            <a:chOff x="1488" y="1261"/>
            <a:chExt cx="51" cy="185"/>
          </a:xfrm>
        </p:grpSpPr>
        <p:sp>
          <p:nvSpPr>
            <p:cNvPr id="65654" name="Line 11"/>
            <p:cNvSpPr>
              <a:spLocks noChangeShapeType="1"/>
            </p:cNvSpPr>
            <p:nvPr/>
          </p:nvSpPr>
          <p:spPr bwMode="auto">
            <a:xfrm flipH="1">
              <a:off x="1488" y="1261"/>
              <a:ext cx="48" cy="96"/>
            </a:xfrm>
            <a:prstGeom prst="line">
              <a:avLst/>
            </a:prstGeom>
            <a:noFill/>
            <a:ln w="28575">
              <a:solidFill>
                <a:schemeClr val="bg2"/>
              </a:solidFill>
              <a:round/>
              <a:headEnd/>
              <a:tailEnd/>
            </a:ln>
          </p:spPr>
          <p:txBody>
            <a:bodyPr/>
            <a:lstStyle/>
            <a:p>
              <a:endParaRPr lang="ko-KR" altLang="en-US"/>
            </a:p>
          </p:txBody>
        </p:sp>
        <p:sp>
          <p:nvSpPr>
            <p:cNvPr id="65655" name="Line 12"/>
            <p:cNvSpPr>
              <a:spLocks noChangeShapeType="1"/>
            </p:cNvSpPr>
            <p:nvPr/>
          </p:nvSpPr>
          <p:spPr bwMode="auto">
            <a:xfrm>
              <a:off x="1488" y="1348"/>
              <a:ext cx="51" cy="98"/>
            </a:xfrm>
            <a:prstGeom prst="line">
              <a:avLst/>
            </a:prstGeom>
            <a:noFill/>
            <a:ln w="28575">
              <a:solidFill>
                <a:schemeClr val="bg2"/>
              </a:solidFill>
              <a:round/>
              <a:headEnd/>
              <a:tailEnd/>
            </a:ln>
          </p:spPr>
          <p:txBody>
            <a:bodyPr/>
            <a:lstStyle/>
            <a:p>
              <a:endParaRPr lang="ko-KR" altLang="en-US"/>
            </a:p>
          </p:txBody>
        </p:sp>
      </p:grpSp>
      <p:sp>
        <p:nvSpPr>
          <p:cNvPr id="65649" name="Oval 17"/>
          <p:cNvSpPr>
            <a:spLocks noChangeArrowheads="1"/>
          </p:cNvSpPr>
          <p:nvPr/>
        </p:nvSpPr>
        <p:spPr bwMode="auto">
          <a:xfrm>
            <a:off x="2135188" y="2373313"/>
            <a:ext cx="304800" cy="3048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5650" name="Oval 18"/>
          <p:cNvSpPr>
            <a:spLocks noChangeArrowheads="1"/>
          </p:cNvSpPr>
          <p:nvPr/>
        </p:nvSpPr>
        <p:spPr bwMode="auto">
          <a:xfrm>
            <a:off x="2135188" y="2030413"/>
            <a:ext cx="304800" cy="3048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grpSp>
        <p:nvGrpSpPr>
          <p:cNvPr id="65651" name="Group 41"/>
          <p:cNvGrpSpPr>
            <a:grpSpLocks/>
          </p:cNvGrpSpPr>
          <p:nvPr/>
        </p:nvGrpSpPr>
        <p:grpSpPr bwMode="auto">
          <a:xfrm>
            <a:off x="7143750" y="1601788"/>
            <a:ext cx="427038" cy="198437"/>
            <a:chOff x="1488" y="1275"/>
            <a:chExt cx="61" cy="151"/>
          </a:xfrm>
        </p:grpSpPr>
        <p:sp>
          <p:nvSpPr>
            <p:cNvPr id="65652" name="Line 42"/>
            <p:cNvSpPr>
              <a:spLocks noChangeShapeType="1"/>
            </p:cNvSpPr>
            <p:nvPr/>
          </p:nvSpPr>
          <p:spPr bwMode="auto">
            <a:xfrm flipH="1">
              <a:off x="1488" y="1275"/>
              <a:ext cx="61" cy="73"/>
            </a:xfrm>
            <a:prstGeom prst="line">
              <a:avLst/>
            </a:prstGeom>
            <a:noFill/>
            <a:ln w="19050">
              <a:solidFill>
                <a:schemeClr val="bg2"/>
              </a:solidFill>
              <a:round/>
              <a:headEnd/>
              <a:tailEnd/>
            </a:ln>
          </p:spPr>
          <p:txBody>
            <a:bodyPr/>
            <a:lstStyle/>
            <a:p>
              <a:endParaRPr lang="ko-KR" altLang="en-US"/>
            </a:p>
          </p:txBody>
        </p:sp>
        <p:sp>
          <p:nvSpPr>
            <p:cNvPr id="65653" name="Line 43"/>
            <p:cNvSpPr>
              <a:spLocks noChangeShapeType="1"/>
            </p:cNvSpPr>
            <p:nvPr/>
          </p:nvSpPr>
          <p:spPr bwMode="auto">
            <a:xfrm>
              <a:off x="1488" y="1352"/>
              <a:ext cx="61" cy="74"/>
            </a:xfrm>
            <a:prstGeom prst="line">
              <a:avLst/>
            </a:prstGeom>
            <a:noFill/>
            <a:ln w="19050">
              <a:solidFill>
                <a:schemeClr val="bg2"/>
              </a:solidFill>
              <a:round/>
              <a:headEnd/>
              <a:tailEnd/>
            </a:ln>
          </p:spPr>
          <p:txBody>
            <a:bodyPr/>
            <a:lstStyle/>
            <a:p>
              <a:endParaRPr lang="ko-KR" alt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Line 2"/>
          <p:cNvSpPr>
            <a:spLocks noChangeShapeType="1"/>
          </p:cNvSpPr>
          <p:nvPr/>
        </p:nvSpPr>
        <p:spPr bwMode="auto">
          <a:xfrm flipH="1">
            <a:off x="2497138" y="4897438"/>
            <a:ext cx="152400" cy="79375"/>
          </a:xfrm>
          <a:prstGeom prst="line">
            <a:avLst/>
          </a:prstGeom>
          <a:noFill/>
          <a:ln w="19050">
            <a:solidFill>
              <a:schemeClr val="bg2"/>
            </a:solidFill>
            <a:round/>
            <a:headEnd/>
            <a:tailEnd/>
          </a:ln>
        </p:spPr>
        <p:txBody>
          <a:bodyPr/>
          <a:lstStyle/>
          <a:p>
            <a:endParaRPr lang="ko-KR" altLang="en-US"/>
          </a:p>
        </p:txBody>
      </p:sp>
      <p:sp>
        <p:nvSpPr>
          <p:cNvPr id="66562" name="Line 3"/>
          <p:cNvSpPr>
            <a:spLocks noChangeShapeType="1"/>
          </p:cNvSpPr>
          <p:nvPr/>
        </p:nvSpPr>
        <p:spPr bwMode="auto">
          <a:xfrm>
            <a:off x="2420938" y="5126038"/>
            <a:ext cx="301625" cy="169862"/>
          </a:xfrm>
          <a:prstGeom prst="line">
            <a:avLst/>
          </a:prstGeom>
          <a:noFill/>
          <a:ln w="19050">
            <a:solidFill>
              <a:schemeClr val="bg2"/>
            </a:solidFill>
            <a:round/>
            <a:headEnd/>
            <a:tailEnd/>
          </a:ln>
        </p:spPr>
        <p:txBody>
          <a:bodyPr/>
          <a:lstStyle/>
          <a:p>
            <a:endParaRPr lang="ko-KR" altLang="en-US"/>
          </a:p>
        </p:txBody>
      </p:sp>
      <p:sp>
        <p:nvSpPr>
          <p:cNvPr id="66563" name="Line 4"/>
          <p:cNvSpPr>
            <a:spLocks noChangeShapeType="1"/>
          </p:cNvSpPr>
          <p:nvPr/>
        </p:nvSpPr>
        <p:spPr bwMode="auto">
          <a:xfrm flipH="1">
            <a:off x="2495550" y="5849938"/>
            <a:ext cx="265113" cy="106362"/>
          </a:xfrm>
          <a:prstGeom prst="line">
            <a:avLst/>
          </a:prstGeom>
          <a:noFill/>
          <a:ln w="19050">
            <a:solidFill>
              <a:schemeClr val="bg2"/>
            </a:solidFill>
            <a:round/>
            <a:headEnd/>
            <a:tailEnd/>
          </a:ln>
        </p:spPr>
        <p:txBody>
          <a:bodyPr/>
          <a:lstStyle/>
          <a:p>
            <a:endParaRPr lang="ko-KR" altLang="en-US"/>
          </a:p>
        </p:txBody>
      </p:sp>
      <p:sp>
        <p:nvSpPr>
          <p:cNvPr id="66564" name="Line 5"/>
          <p:cNvSpPr>
            <a:spLocks noChangeShapeType="1"/>
          </p:cNvSpPr>
          <p:nvPr/>
        </p:nvSpPr>
        <p:spPr bwMode="auto">
          <a:xfrm>
            <a:off x="2436813" y="6116638"/>
            <a:ext cx="285750" cy="142875"/>
          </a:xfrm>
          <a:prstGeom prst="line">
            <a:avLst/>
          </a:prstGeom>
          <a:noFill/>
          <a:ln w="19050">
            <a:solidFill>
              <a:schemeClr val="bg2"/>
            </a:solidFill>
            <a:round/>
            <a:headEnd/>
            <a:tailEnd/>
          </a:ln>
        </p:spPr>
        <p:txBody>
          <a:bodyPr/>
          <a:lstStyle/>
          <a:p>
            <a:endParaRPr lang="ko-KR" altLang="en-US"/>
          </a:p>
        </p:txBody>
      </p:sp>
      <p:sp>
        <p:nvSpPr>
          <p:cNvPr id="66565" name="Line 6"/>
          <p:cNvSpPr>
            <a:spLocks noChangeShapeType="1"/>
          </p:cNvSpPr>
          <p:nvPr/>
        </p:nvSpPr>
        <p:spPr bwMode="auto">
          <a:xfrm flipH="1">
            <a:off x="2413000" y="3630613"/>
            <a:ext cx="271463" cy="176212"/>
          </a:xfrm>
          <a:prstGeom prst="line">
            <a:avLst/>
          </a:prstGeom>
          <a:noFill/>
          <a:ln w="19050">
            <a:solidFill>
              <a:schemeClr val="bg2"/>
            </a:solidFill>
            <a:round/>
            <a:headEnd/>
            <a:tailEnd/>
          </a:ln>
        </p:spPr>
        <p:txBody>
          <a:bodyPr/>
          <a:lstStyle/>
          <a:p>
            <a:endParaRPr lang="ko-KR" altLang="en-US"/>
          </a:p>
        </p:txBody>
      </p:sp>
      <p:sp>
        <p:nvSpPr>
          <p:cNvPr id="66566" name="Line 7"/>
          <p:cNvSpPr>
            <a:spLocks noChangeShapeType="1"/>
          </p:cNvSpPr>
          <p:nvPr/>
        </p:nvSpPr>
        <p:spPr bwMode="auto">
          <a:xfrm>
            <a:off x="2420938" y="4119563"/>
            <a:ext cx="263525" cy="196850"/>
          </a:xfrm>
          <a:prstGeom prst="line">
            <a:avLst/>
          </a:prstGeom>
          <a:noFill/>
          <a:ln w="19050">
            <a:solidFill>
              <a:schemeClr val="bg2"/>
            </a:solidFill>
            <a:round/>
            <a:headEnd/>
            <a:tailEnd/>
          </a:ln>
        </p:spPr>
        <p:txBody>
          <a:bodyPr/>
          <a:lstStyle/>
          <a:p>
            <a:endParaRPr lang="ko-KR" altLang="en-US"/>
          </a:p>
        </p:txBody>
      </p:sp>
      <p:sp>
        <p:nvSpPr>
          <p:cNvPr id="66567" name="Text Box 8"/>
          <p:cNvSpPr txBox="1">
            <a:spLocks noChangeArrowheads="1"/>
          </p:cNvSpPr>
          <p:nvPr/>
        </p:nvSpPr>
        <p:spPr bwMode="auto">
          <a:xfrm>
            <a:off x="1262063" y="752475"/>
            <a:ext cx="903287"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易学</a:t>
            </a:r>
          </a:p>
        </p:txBody>
      </p:sp>
      <p:sp>
        <p:nvSpPr>
          <p:cNvPr id="66568" name="Text Box 9"/>
          <p:cNvSpPr txBox="1">
            <a:spLocks noChangeArrowheads="1"/>
          </p:cNvSpPr>
          <p:nvPr/>
        </p:nvSpPr>
        <p:spPr bwMode="auto">
          <a:xfrm>
            <a:off x="1255713" y="2779713"/>
            <a:ext cx="954087"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聖書</a:t>
            </a:r>
          </a:p>
        </p:txBody>
      </p:sp>
      <p:sp>
        <p:nvSpPr>
          <p:cNvPr id="66569" name="Oval 10"/>
          <p:cNvSpPr>
            <a:spLocks noChangeArrowheads="1"/>
          </p:cNvSpPr>
          <p:nvPr/>
        </p:nvSpPr>
        <p:spPr bwMode="auto">
          <a:xfrm>
            <a:off x="2043113" y="766763"/>
            <a:ext cx="45720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太</a:t>
            </a:r>
          </a:p>
        </p:txBody>
      </p:sp>
      <p:sp>
        <p:nvSpPr>
          <p:cNvPr id="66570" name="Oval 11"/>
          <p:cNvSpPr>
            <a:spLocks noChangeArrowheads="1"/>
          </p:cNvSpPr>
          <p:nvPr/>
        </p:nvSpPr>
        <p:spPr bwMode="auto">
          <a:xfrm>
            <a:off x="2039938" y="2792413"/>
            <a:ext cx="45720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66571" name="Text Box 12"/>
          <p:cNvSpPr txBox="1">
            <a:spLocks noChangeArrowheads="1"/>
          </p:cNvSpPr>
          <p:nvPr/>
        </p:nvSpPr>
        <p:spPr bwMode="auto">
          <a:xfrm>
            <a:off x="2844800" y="725488"/>
            <a:ext cx="383540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陰陽　　　　五行　　　　  万物</a:t>
            </a:r>
          </a:p>
        </p:txBody>
      </p:sp>
      <p:sp>
        <p:nvSpPr>
          <p:cNvPr id="66572" name="Text Box 13"/>
          <p:cNvSpPr txBox="1">
            <a:spLocks noChangeArrowheads="1"/>
          </p:cNvSpPr>
          <p:nvPr/>
        </p:nvSpPr>
        <p:spPr bwMode="auto">
          <a:xfrm>
            <a:off x="3444875" y="2757488"/>
            <a:ext cx="320357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　　　　　　　　　   　 万物</a:t>
            </a:r>
          </a:p>
        </p:txBody>
      </p:sp>
      <p:sp>
        <p:nvSpPr>
          <p:cNvPr id="66573" name="Text Box 14"/>
          <p:cNvSpPr txBox="1">
            <a:spLocks noChangeArrowheads="1"/>
          </p:cNvSpPr>
          <p:nvPr/>
        </p:nvSpPr>
        <p:spPr bwMode="auto">
          <a:xfrm>
            <a:off x="2500313" y="746125"/>
            <a:ext cx="381000"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a:t>
            </a:r>
          </a:p>
        </p:txBody>
      </p:sp>
      <p:sp>
        <p:nvSpPr>
          <p:cNvPr id="66574" name="Text Box 15"/>
          <p:cNvSpPr txBox="1">
            <a:spLocks noChangeArrowheads="1"/>
          </p:cNvSpPr>
          <p:nvPr/>
        </p:nvSpPr>
        <p:spPr bwMode="auto">
          <a:xfrm>
            <a:off x="2508250" y="2760663"/>
            <a:ext cx="381000"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a:t>
            </a:r>
          </a:p>
        </p:txBody>
      </p:sp>
      <p:sp>
        <p:nvSpPr>
          <p:cNvPr id="66575" name="Text Box 16"/>
          <p:cNvSpPr txBox="1">
            <a:spLocks noChangeArrowheads="1"/>
          </p:cNvSpPr>
          <p:nvPr/>
        </p:nvSpPr>
        <p:spPr bwMode="auto">
          <a:xfrm>
            <a:off x="2963863" y="1360488"/>
            <a:ext cx="490537"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道</a:t>
            </a:r>
          </a:p>
        </p:txBody>
      </p:sp>
      <p:sp>
        <p:nvSpPr>
          <p:cNvPr id="66576" name="Text Box 17"/>
          <p:cNvSpPr txBox="1">
            <a:spLocks noChangeArrowheads="1"/>
          </p:cNvSpPr>
          <p:nvPr/>
        </p:nvSpPr>
        <p:spPr bwMode="auto">
          <a:xfrm>
            <a:off x="3522663" y="2593975"/>
            <a:ext cx="1373187"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（ヨハネ</a:t>
            </a:r>
            <a:r>
              <a:rPr lang="ko-KR" altLang="en-US" sz="1800">
                <a:solidFill>
                  <a:schemeClr val="bg2"/>
                </a:solidFill>
                <a:latin typeface="ＭＳ Ｐゴシック" pitchFamily="34" charset="-128"/>
              </a:rPr>
              <a:t>1/1</a:t>
            </a:r>
            <a:r>
              <a:rPr lang="ja-JP" altLang="en-US" sz="1800">
                <a:solidFill>
                  <a:schemeClr val="bg2"/>
                </a:solidFill>
                <a:latin typeface="ＭＳ Ｐゴシック" pitchFamily="34" charset="-128"/>
              </a:rPr>
              <a:t>）</a:t>
            </a:r>
          </a:p>
        </p:txBody>
      </p:sp>
      <p:sp>
        <p:nvSpPr>
          <p:cNvPr id="66577" name="Text Box 18"/>
          <p:cNvSpPr txBox="1">
            <a:spLocks noChangeArrowheads="1"/>
          </p:cNvSpPr>
          <p:nvPr/>
        </p:nvSpPr>
        <p:spPr bwMode="auto">
          <a:xfrm>
            <a:off x="449263" y="55563"/>
            <a:ext cx="4964112"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創造原理から見た易学と聖書</a:t>
            </a:r>
          </a:p>
        </p:txBody>
      </p:sp>
      <p:sp>
        <p:nvSpPr>
          <p:cNvPr id="66578" name="Text Box 19"/>
          <p:cNvSpPr txBox="1">
            <a:spLocks noChangeArrowheads="1"/>
          </p:cNvSpPr>
          <p:nvPr/>
        </p:nvSpPr>
        <p:spPr bwMode="auto">
          <a:xfrm>
            <a:off x="3286125" y="1401763"/>
            <a:ext cx="37655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ea typeface="HG正楷書体-PRO"/>
                <a:cs typeface="HG正楷書体-PRO"/>
              </a:rPr>
              <a:t>（</a:t>
            </a:r>
            <a:r>
              <a:rPr lang="ja-JP" altLang="en-US" sz="2400">
                <a:solidFill>
                  <a:schemeClr val="bg2"/>
                </a:solidFill>
                <a:latin typeface="有澤太楷書"/>
                <a:ea typeface="한양해서" pitchFamily="18" charset="-127"/>
                <a:cs typeface="HG正楷書体-PRO"/>
              </a:rPr>
              <a:t>一陰一陽これ道と言う</a:t>
            </a:r>
            <a:r>
              <a:rPr lang="ja-JP" altLang="en-US" sz="2400">
                <a:solidFill>
                  <a:schemeClr val="bg2"/>
                </a:solidFill>
                <a:latin typeface="ＭＳ Ｐゴシック" pitchFamily="34" charset="-128"/>
                <a:ea typeface="HG正楷書体-PRO"/>
                <a:cs typeface="HG正楷書体-PRO"/>
              </a:rPr>
              <a:t>）</a:t>
            </a:r>
          </a:p>
        </p:txBody>
      </p:sp>
      <p:sp>
        <p:nvSpPr>
          <p:cNvPr id="66579" name="Text Box 20"/>
          <p:cNvSpPr txBox="1">
            <a:spLocks noChangeArrowheads="1"/>
          </p:cNvSpPr>
          <p:nvPr/>
        </p:nvSpPr>
        <p:spPr bwMode="auto">
          <a:xfrm>
            <a:off x="3530600" y="2036763"/>
            <a:ext cx="25717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ea typeface="HG正楷書体-PRO"/>
                <a:cs typeface="HG正楷書体-PRO"/>
              </a:rPr>
              <a:t>（</a:t>
            </a:r>
            <a:r>
              <a:rPr lang="ja-JP" altLang="en-US" sz="2400">
                <a:solidFill>
                  <a:schemeClr val="bg2"/>
                </a:solidFill>
                <a:latin typeface="有澤太楷書"/>
                <a:ea typeface="한양해서" pitchFamily="18" charset="-127"/>
                <a:cs typeface="HG正楷書体-PRO"/>
              </a:rPr>
              <a:t>道これ言なり</a:t>
            </a:r>
            <a:r>
              <a:rPr lang="ja-JP" altLang="en-US" sz="2400">
                <a:solidFill>
                  <a:schemeClr val="bg2"/>
                </a:solidFill>
                <a:latin typeface="ＭＳ Ｐゴシック" pitchFamily="34" charset="-128"/>
                <a:ea typeface="HG正楷書体-PRO"/>
                <a:cs typeface="HG正楷書体-PRO"/>
              </a:rPr>
              <a:t>）</a:t>
            </a:r>
          </a:p>
        </p:txBody>
      </p:sp>
      <p:sp>
        <p:nvSpPr>
          <p:cNvPr id="66580" name="Oval 23"/>
          <p:cNvSpPr>
            <a:spLocks noChangeArrowheads="1"/>
          </p:cNvSpPr>
          <p:nvPr/>
        </p:nvSpPr>
        <p:spPr bwMode="auto">
          <a:xfrm>
            <a:off x="2028825" y="4827588"/>
            <a:ext cx="48895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太</a:t>
            </a:r>
          </a:p>
        </p:txBody>
      </p:sp>
      <p:sp>
        <p:nvSpPr>
          <p:cNvPr id="66581" name="Oval 24"/>
          <p:cNvSpPr>
            <a:spLocks noChangeArrowheads="1"/>
          </p:cNvSpPr>
          <p:nvPr/>
        </p:nvSpPr>
        <p:spPr bwMode="auto">
          <a:xfrm>
            <a:off x="2670175" y="5656263"/>
            <a:ext cx="381000" cy="355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700">
                <a:solidFill>
                  <a:schemeClr val="bg2"/>
                </a:solidFill>
                <a:latin typeface="ＭＳ Ｐゴシック" pitchFamily="34" charset="-128"/>
              </a:rPr>
              <a:t>？</a:t>
            </a:r>
          </a:p>
        </p:txBody>
      </p:sp>
      <p:sp>
        <p:nvSpPr>
          <p:cNvPr id="66582" name="Oval 25"/>
          <p:cNvSpPr>
            <a:spLocks noChangeArrowheads="1"/>
          </p:cNvSpPr>
          <p:nvPr/>
        </p:nvSpPr>
        <p:spPr bwMode="auto">
          <a:xfrm>
            <a:off x="2670175" y="6089650"/>
            <a:ext cx="381000" cy="355600"/>
          </a:xfrm>
          <a:prstGeom prst="ellipse">
            <a:avLst/>
          </a:prstGeom>
          <a:solidFill>
            <a:srgbClr val="0000FF"/>
          </a:solidFill>
          <a:ln w="9525">
            <a:solidFill>
              <a:schemeClr val="bg2"/>
            </a:solidFill>
            <a:round/>
            <a:headEnd/>
            <a:tailEnd/>
          </a:ln>
        </p:spPr>
        <p:txBody>
          <a:bodyPr wrap="none" anchor="ctr"/>
          <a:lstStyle/>
          <a:p>
            <a:pPr algn="ctr" latinLnBrk="0"/>
            <a:r>
              <a:rPr lang="ja-JP" altLang="en-US" sz="1700">
                <a:latin typeface="ＭＳ Ｐゴシック" pitchFamily="34" charset="-128"/>
              </a:rPr>
              <a:t>？</a:t>
            </a:r>
          </a:p>
        </p:txBody>
      </p:sp>
      <p:sp>
        <p:nvSpPr>
          <p:cNvPr id="66583" name="Oval 26"/>
          <p:cNvSpPr>
            <a:spLocks noChangeArrowheads="1"/>
          </p:cNvSpPr>
          <p:nvPr/>
        </p:nvSpPr>
        <p:spPr bwMode="auto">
          <a:xfrm>
            <a:off x="2028825" y="5829300"/>
            <a:ext cx="48895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66584" name="Text Box 27"/>
          <p:cNvSpPr txBox="1">
            <a:spLocks noChangeArrowheads="1"/>
          </p:cNvSpPr>
          <p:nvPr/>
        </p:nvSpPr>
        <p:spPr bwMode="auto">
          <a:xfrm>
            <a:off x="1228725" y="4794250"/>
            <a:ext cx="890588"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易学</a:t>
            </a:r>
          </a:p>
        </p:txBody>
      </p:sp>
      <p:sp>
        <p:nvSpPr>
          <p:cNvPr id="66585" name="Text Box 28"/>
          <p:cNvSpPr txBox="1">
            <a:spLocks noChangeArrowheads="1"/>
          </p:cNvSpPr>
          <p:nvPr/>
        </p:nvSpPr>
        <p:spPr bwMode="auto">
          <a:xfrm>
            <a:off x="1249363" y="5816600"/>
            <a:ext cx="869950"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聖書</a:t>
            </a:r>
          </a:p>
        </p:txBody>
      </p:sp>
      <p:sp>
        <p:nvSpPr>
          <p:cNvPr id="66586" name="Text Box 29"/>
          <p:cNvSpPr txBox="1">
            <a:spLocks noChangeArrowheads="1"/>
          </p:cNvSpPr>
          <p:nvPr/>
        </p:nvSpPr>
        <p:spPr bwMode="auto">
          <a:xfrm>
            <a:off x="3930650" y="4711700"/>
            <a:ext cx="288925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人格的存在を説明できず</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（陰陽のみ言及）</a:t>
            </a:r>
          </a:p>
        </p:txBody>
      </p:sp>
      <p:sp>
        <p:nvSpPr>
          <p:cNvPr id="66587" name="Text Box 30"/>
          <p:cNvSpPr txBox="1">
            <a:spLocks noChangeArrowheads="1"/>
          </p:cNvSpPr>
          <p:nvPr/>
        </p:nvSpPr>
        <p:spPr bwMode="auto">
          <a:xfrm>
            <a:off x="3213100" y="5572125"/>
            <a:ext cx="490538"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a:t>
            </a:r>
          </a:p>
        </p:txBody>
      </p:sp>
      <p:sp>
        <p:nvSpPr>
          <p:cNvPr id="66588" name="Text Box 31"/>
          <p:cNvSpPr txBox="1">
            <a:spLocks noChangeArrowheads="1"/>
          </p:cNvSpPr>
          <p:nvPr/>
        </p:nvSpPr>
        <p:spPr bwMode="auto">
          <a:xfrm>
            <a:off x="3208338" y="5997575"/>
            <a:ext cx="490537"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a:t>
            </a:r>
          </a:p>
        </p:txBody>
      </p:sp>
      <p:sp>
        <p:nvSpPr>
          <p:cNvPr id="66589" name="Text Box 32"/>
          <p:cNvSpPr txBox="1">
            <a:spLocks noChangeArrowheads="1"/>
          </p:cNvSpPr>
          <p:nvPr/>
        </p:nvSpPr>
        <p:spPr bwMode="auto">
          <a:xfrm>
            <a:off x="3927475" y="5689600"/>
            <a:ext cx="29972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神＝父（人格的神は説明）</a:t>
            </a:r>
          </a:p>
          <a:p>
            <a:pPr latinLnBrk="0"/>
            <a:r>
              <a:rPr lang="ja-JP" altLang="en-US" sz="2000">
                <a:solidFill>
                  <a:schemeClr val="bg2"/>
                </a:solidFill>
                <a:latin typeface="ＭＳ Ｐゴシック" pitchFamily="34" charset="-128"/>
              </a:rPr>
              <a:t>しかし属性は説明できず</a:t>
            </a:r>
          </a:p>
        </p:txBody>
      </p:sp>
      <p:sp>
        <p:nvSpPr>
          <p:cNvPr id="62497" name="AutoShape 33"/>
          <p:cNvSpPr>
            <a:spLocks noChangeArrowheads="1"/>
          </p:cNvSpPr>
          <p:nvPr/>
        </p:nvSpPr>
        <p:spPr bwMode="auto">
          <a:xfrm>
            <a:off x="3149600" y="1770063"/>
            <a:ext cx="152400" cy="228600"/>
          </a:xfrm>
          <a:prstGeom prst="downArrow">
            <a:avLst>
              <a:gd name="adj1" fmla="val 50000"/>
              <a:gd name="adj2" fmla="val 375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62498" name="AutoShape 34"/>
          <p:cNvSpPr>
            <a:spLocks noChangeArrowheads="1"/>
          </p:cNvSpPr>
          <p:nvPr/>
        </p:nvSpPr>
        <p:spPr bwMode="auto">
          <a:xfrm>
            <a:off x="3149600" y="1182688"/>
            <a:ext cx="152400" cy="228600"/>
          </a:xfrm>
          <a:prstGeom prst="downArrow">
            <a:avLst>
              <a:gd name="adj1" fmla="val 50000"/>
              <a:gd name="adj2" fmla="val 3750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66592" name="Oval 37"/>
          <p:cNvSpPr>
            <a:spLocks noChangeArrowheads="1"/>
          </p:cNvSpPr>
          <p:nvPr/>
        </p:nvSpPr>
        <p:spPr bwMode="auto">
          <a:xfrm>
            <a:off x="2020888" y="3733800"/>
            <a:ext cx="488950" cy="457200"/>
          </a:xfrm>
          <a:prstGeom prst="ellipse">
            <a:avLst/>
          </a:prstGeom>
          <a:solidFill>
            <a:schemeClr val="tx2"/>
          </a:solid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grpSp>
        <p:nvGrpSpPr>
          <p:cNvPr id="66593" name="Group 38"/>
          <p:cNvGrpSpPr>
            <a:grpSpLocks/>
          </p:cNvGrpSpPr>
          <p:nvPr/>
        </p:nvGrpSpPr>
        <p:grpSpPr bwMode="auto">
          <a:xfrm>
            <a:off x="3000375" y="3494088"/>
            <a:ext cx="365125" cy="276225"/>
            <a:chOff x="1474" y="1248"/>
            <a:chExt cx="65" cy="211"/>
          </a:xfrm>
        </p:grpSpPr>
        <p:sp>
          <p:nvSpPr>
            <p:cNvPr id="66619" name="Line 39"/>
            <p:cNvSpPr>
              <a:spLocks noChangeShapeType="1"/>
            </p:cNvSpPr>
            <p:nvPr/>
          </p:nvSpPr>
          <p:spPr bwMode="auto">
            <a:xfrm flipH="1">
              <a:off x="1474" y="1248"/>
              <a:ext cx="62" cy="114"/>
            </a:xfrm>
            <a:prstGeom prst="line">
              <a:avLst/>
            </a:prstGeom>
            <a:noFill/>
            <a:ln w="19050">
              <a:solidFill>
                <a:schemeClr val="bg2"/>
              </a:solidFill>
              <a:round/>
              <a:headEnd/>
              <a:tailEnd/>
            </a:ln>
          </p:spPr>
          <p:txBody>
            <a:bodyPr/>
            <a:lstStyle/>
            <a:p>
              <a:endParaRPr lang="ko-KR" altLang="en-US"/>
            </a:p>
          </p:txBody>
        </p:sp>
        <p:sp>
          <p:nvSpPr>
            <p:cNvPr id="66620" name="Line 40"/>
            <p:cNvSpPr>
              <a:spLocks noChangeShapeType="1"/>
            </p:cNvSpPr>
            <p:nvPr/>
          </p:nvSpPr>
          <p:spPr bwMode="auto">
            <a:xfrm>
              <a:off x="1474" y="1362"/>
              <a:ext cx="65" cy="97"/>
            </a:xfrm>
            <a:prstGeom prst="line">
              <a:avLst/>
            </a:prstGeom>
            <a:noFill/>
            <a:ln w="19050">
              <a:solidFill>
                <a:schemeClr val="bg2"/>
              </a:solidFill>
              <a:round/>
              <a:headEnd/>
              <a:tailEnd/>
            </a:ln>
          </p:spPr>
          <p:txBody>
            <a:bodyPr/>
            <a:lstStyle/>
            <a:p>
              <a:endParaRPr lang="ko-KR" altLang="en-US"/>
            </a:p>
          </p:txBody>
        </p:sp>
      </p:grpSp>
      <p:sp>
        <p:nvSpPr>
          <p:cNvPr id="66594" name="Oval 41"/>
          <p:cNvSpPr>
            <a:spLocks noChangeArrowheads="1"/>
          </p:cNvSpPr>
          <p:nvPr/>
        </p:nvSpPr>
        <p:spPr bwMode="auto">
          <a:xfrm>
            <a:off x="3289300" y="3357563"/>
            <a:ext cx="280988" cy="25241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6595" name="Oval 42"/>
          <p:cNvSpPr>
            <a:spLocks noChangeArrowheads="1"/>
          </p:cNvSpPr>
          <p:nvPr/>
        </p:nvSpPr>
        <p:spPr bwMode="auto">
          <a:xfrm>
            <a:off x="3290888" y="3683000"/>
            <a:ext cx="282575" cy="250825"/>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grpSp>
        <p:nvGrpSpPr>
          <p:cNvPr id="66596" name="Group 43"/>
          <p:cNvGrpSpPr>
            <a:grpSpLocks/>
          </p:cNvGrpSpPr>
          <p:nvPr/>
        </p:nvGrpSpPr>
        <p:grpSpPr bwMode="auto">
          <a:xfrm>
            <a:off x="3073400" y="4197350"/>
            <a:ext cx="292100" cy="276225"/>
            <a:chOff x="1487" y="1248"/>
            <a:chExt cx="52" cy="211"/>
          </a:xfrm>
        </p:grpSpPr>
        <p:sp>
          <p:nvSpPr>
            <p:cNvPr id="66617" name="Line 44"/>
            <p:cNvSpPr>
              <a:spLocks noChangeShapeType="1"/>
            </p:cNvSpPr>
            <p:nvPr/>
          </p:nvSpPr>
          <p:spPr bwMode="auto">
            <a:xfrm flipH="1">
              <a:off x="1487" y="1248"/>
              <a:ext cx="49" cy="68"/>
            </a:xfrm>
            <a:prstGeom prst="line">
              <a:avLst/>
            </a:prstGeom>
            <a:noFill/>
            <a:ln w="19050">
              <a:solidFill>
                <a:schemeClr val="bg2"/>
              </a:solidFill>
              <a:round/>
              <a:headEnd/>
              <a:tailEnd/>
            </a:ln>
          </p:spPr>
          <p:txBody>
            <a:bodyPr/>
            <a:lstStyle/>
            <a:p>
              <a:endParaRPr lang="ko-KR" altLang="en-US"/>
            </a:p>
          </p:txBody>
        </p:sp>
        <p:sp>
          <p:nvSpPr>
            <p:cNvPr id="66618" name="Line 45"/>
            <p:cNvSpPr>
              <a:spLocks noChangeShapeType="1"/>
            </p:cNvSpPr>
            <p:nvPr/>
          </p:nvSpPr>
          <p:spPr bwMode="auto">
            <a:xfrm>
              <a:off x="1487" y="1371"/>
              <a:ext cx="52" cy="88"/>
            </a:xfrm>
            <a:prstGeom prst="line">
              <a:avLst/>
            </a:prstGeom>
            <a:noFill/>
            <a:ln w="19050">
              <a:solidFill>
                <a:schemeClr val="bg2"/>
              </a:solidFill>
              <a:round/>
              <a:headEnd/>
              <a:tailEnd/>
            </a:ln>
          </p:spPr>
          <p:txBody>
            <a:bodyPr/>
            <a:lstStyle/>
            <a:p>
              <a:endParaRPr lang="ko-KR" altLang="en-US"/>
            </a:p>
          </p:txBody>
        </p:sp>
      </p:grpSp>
      <p:sp>
        <p:nvSpPr>
          <p:cNvPr id="66597" name="Oval 46"/>
          <p:cNvSpPr>
            <a:spLocks noChangeArrowheads="1"/>
          </p:cNvSpPr>
          <p:nvPr/>
        </p:nvSpPr>
        <p:spPr bwMode="auto">
          <a:xfrm>
            <a:off x="3298825" y="4060825"/>
            <a:ext cx="280988" cy="25241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6598" name="Oval 47"/>
          <p:cNvSpPr>
            <a:spLocks noChangeArrowheads="1"/>
          </p:cNvSpPr>
          <p:nvPr/>
        </p:nvSpPr>
        <p:spPr bwMode="auto">
          <a:xfrm>
            <a:off x="3297238" y="4386263"/>
            <a:ext cx="282575" cy="250825"/>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6599" name="Text Box 48"/>
          <p:cNvSpPr txBox="1">
            <a:spLocks noChangeArrowheads="1"/>
          </p:cNvSpPr>
          <p:nvPr/>
        </p:nvSpPr>
        <p:spPr bwMode="auto">
          <a:xfrm>
            <a:off x="1228725" y="3700463"/>
            <a:ext cx="838200"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原理</a:t>
            </a:r>
          </a:p>
        </p:txBody>
      </p:sp>
      <p:sp>
        <p:nvSpPr>
          <p:cNvPr id="66600" name="Text Box 49"/>
          <p:cNvSpPr txBox="1">
            <a:spLocks noChangeArrowheads="1"/>
          </p:cNvSpPr>
          <p:nvPr/>
        </p:nvSpPr>
        <p:spPr bwMode="auto">
          <a:xfrm>
            <a:off x="3943350" y="3625850"/>
            <a:ext cx="4843463" cy="7016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易学と聖書の根本問題を原理で説明</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東西洋哲学の思想を統一できる</a:t>
            </a:r>
          </a:p>
        </p:txBody>
      </p:sp>
      <p:sp>
        <p:nvSpPr>
          <p:cNvPr id="66601" name="AutoShape 50"/>
          <p:cNvSpPr>
            <a:spLocks noChangeArrowheads="1"/>
          </p:cNvSpPr>
          <p:nvPr/>
        </p:nvSpPr>
        <p:spPr bwMode="auto">
          <a:xfrm>
            <a:off x="762000" y="714375"/>
            <a:ext cx="6238875" cy="2605088"/>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66602" name="Oval 51"/>
          <p:cNvSpPr>
            <a:spLocks noChangeArrowheads="1"/>
          </p:cNvSpPr>
          <p:nvPr/>
        </p:nvSpPr>
        <p:spPr bwMode="auto">
          <a:xfrm>
            <a:off x="2986088" y="2782888"/>
            <a:ext cx="488950" cy="457200"/>
          </a:xfrm>
          <a:prstGeom prst="ellipse">
            <a:avLst/>
          </a:prstGeom>
          <a:no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言</a:t>
            </a:r>
          </a:p>
        </p:txBody>
      </p:sp>
      <p:sp>
        <p:nvSpPr>
          <p:cNvPr id="66603" name="Oval 52"/>
          <p:cNvSpPr>
            <a:spLocks noChangeArrowheads="1"/>
          </p:cNvSpPr>
          <p:nvPr/>
        </p:nvSpPr>
        <p:spPr bwMode="auto">
          <a:xfrm>
            <a:off x="2976563" y="2020888"/>
            <a:ext cx="488950" cy="457200"/>
          </a:xfrm>
          <a:prstGeom prst="ellipse">
            <a:avLst/>
          </a:prstGeom>
          <a:noFill/>
          <a:ln w="2857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言</a:t>
            </a:r>
          </a:p>
        </p:txBody>
      </p:sp>
      <p:sp>
        <p:nvSpPr>
          <p:cNvPr id="66604" name="Text Box 53"/>
          <p:cNvSpPr txBox="1">
            <a:spLocks noChangeArrowheads="1"/>
          </p:cNvSpPr>
          <p:nvPr/>
        </p:nvSpPr>
        <p:spPr bwMode="auto">
          <a:xfrm>
            <a:off x="2965450" y="2432050"/>
            <a:ext cx="549275" cy="392113"/>
          </a:xfrm>
          <a:prstGeom prst="rect">
            <a:avLst/>
          </a:prstGeom>
          <a:noFill/>
          <a:ln w="9525">
            <a:noFill/>
            <a:miter lim="800000"/>
            <a:headEnd/>
            <a:tailEnd/>
          </a:ln>
        </p:spPr>
        <p:txBody>
          <a:bodyPr vert="eaVert" wrap="none">
            <a:spAutoFit/>
          </a:bodyPr>
          <a:lstStyle/>
          <a:p>
            <a:pPr latinLnBrk="0"/>
            <a:r>
              <a:rPr lang="ja-JP" altLang="en-US" sz="2400">
                <a:solidFill>
                  <a:schemeClr val="bg2"/>
                </a:solidFill>
                <a:latin typeface="ＭＳ Ｐゴシック" pitchFamily="34" charset="-128"/>
              </a:rPr>
              <a:t>＝</a:t>
            </a:r>
          </a:p>
        </p:txBody>
      </p:sp>
      <p:grpSp>
        <p:nvGrpSpPr>
          <p:cNvPr id="66605" name="Group 54"/>
          <p:cNvGrpSpPr>
            <a:grpSpLocks/>
          </p:cNvGrpSpPr>
          <p:nvPr/>
        </p:nvGrpSpPr>
        <p:grpSpPr bwMode="auto">
          <a:xfrm>
            <a:off x="3028950" y="5148263"/>
            <a:ext cx="336550" cy="276225"/>
            <a:chOff x="1488" y="1248"/>
            <a:chExt cx="51" cy="211"/>
          </a:xfrm>
        </p:grpSpPr>
        <p:sp>
          <p:nvSpPr>
            <p:cNvPr id="66615" name="Line 55"/>
            <p:cNvSpPr>
              <a:spLocks noChangeShapeType="1"/>
            </p:cNvSpPr>
            <p:nvPr/>
          </p:nvSpPr>
          <p:spPr bwMode="auto">
            <a:xfrm flipH="1">
              <a:off x="1488" y="1248"/>
              <a:ext cx="48" cy="96"/>
            </a:xfrm>
            <a:prstGeom prst="line">
              <a:avLst/>
            </a:prstGeom>
            <a:noFill/>
            <a:ln w="19050">
              <a:solidFill>
                <a:schemeClr val="bg2"/>
              </a:solidFill>
              <a:round/>
              <a:headEnd/>
              <a:tailEnd/>
            </a:ln>
          </p:spPr>
          <p:txBody>
            <a:bodyPr/>
            <a:lstStyle/>
            <a:p>
              <a:endParaRPr lang="ko-KR" altLang="en-US"/>
            </a:p>
          </p:txBody>
        </p:sp>
        <p:sp>
          <p:nvSpPr>
            <p:cNvPr id="66616" name="Line 56"/>
            <p:cNvSpPr>
              <a:spLocks noChangeShapeType="1"/>
            </p:cNvSpPr>
            <p:nvPr/>
          </p:nvSpPr>
          <p:spPr bwMode="auto">
            <a:xfrm>
              <a:off x="1488" y="1361"/>
              <a:ext cx="51" cy="98"/>
            </a:xfrm>
            <a:prstGeom prst="line">
              <a:avLst/>
            </a:prstGeom>
            <a:noFill/>
            <a:ln w="19050">
              <a:solidFill>
                <a:schemeClr val="bg2"/>
              </a:solidFill>
              <a:round/>
              <a:headEnd/>
              <a:tailEnd/>
            </a:ln>
          </p:spPr>
          <p:txBody>
            <a:bodyPr/>
            <a:lstStyle/>
            <a:p>
              <a:endParaRPr lang="ko-KR" altLang="en-US"/>
            </a:p>
          </p:txBody>
        </p:sp>
      </p:grpSp>
      <p:sp>
        <p:nvSpPr>
          <p:cNvPr id="66606" name="Oval 57"/>
          <p:cNvSpPr>
            <a:spLocks noChangeArrowheads="1"/>
          </p:cNvSpPr>
          <p:nvPr/>
        </p:nvSpPr>
        <p:spPr bwMode="auto">
          <a:xfrm>
            <a:off x="3305175" y="4979988"/>
            <a:ext cx="280988" cy="25241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6607" name="Oval 58"/>
          <p:cNvSpPr>
            <a:spLocks noChangeArrowheads="1"/>
          </p:cNvSpPr>
          <p:nvPr/>
        </p:nvSpPr>
        <p:spPr bwMode="auto">
          <a:xfrm>
            <a:off x="3306763" y="5305425"/>
            <a:ext cx="282575" cy="250825"/>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a:t>
            </a:r>
          </a:p>
        </p:txBody>
      </p:sp>
      <p:sp>
        <p:nvSpPr>
          <p:cNvPr id="62517" name="AutoShape 59"/>
          <p:cNvSpPr>
            <a:spLocks noChangeArrowheads="1"/>
          </p:cNvSpPr>
          <p:nvPr/>
        </p:nvSpPr>
        <p:spPr bwMode="auto">
          <a:xfrm>
            <a:off x="3643313" y="881063"/>
            <a:ext cx="561975" cy="234950"/>
          </a:xfrm>
          <a:prstGeom prst="rightArrow">
            <a:avLst>
              <a:gd name="adj1" fmla="val 50000"/>
              <a:gd name="adj2" fmla="val 75184"/>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2518" name="AutoShape 60"/>
          <p:cNvSpPr>
            <a:spLocks noChangeArrowheads="1"/>
          </p:cNvSpPr>
          <p:nvPr/>
        </p:nvSpPr>
        <p:spPr bwMode="auto">
          <a:xfrm>
            <a:off x="5116513" y="881063"/>
            <a:ext cx="649287" cy="215900"/>
          </a:xfrm>
          <a:prstGeom prst="rightArrow">
            <a:avLst>
              <a:gd name="adj1" fmla="val 50000"/>
              <a:gd name="adj2" fmla="val 75184"/>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2519" name="AutoShape 61"/>
          <p:cNvSpPr>
            <a:spLocks noChangeArrowheads="1"/>
          </p:cNvSpPr>
          <p:nvPr/>
        </p:nvSpPr>
        <p:spPr bwMode="auto">
          <a:xfrm>
            <a:off x="3651250" y="2897188"/>
            <a:ext cx="2089150" cy="215900"/>
          </a:xfrm>
          <a:prstGeom prst="rightArrow">
            <a:avLst>
              <a:gd name="adj1" fmla="val 50000"/>
              <a:gd name="adj2" fmla="val 241912"/>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6611" name="Oval 21"/>
          <p:cNvSpPr>
            <a:spLocks noChangeArrowheads="1"/>
          </p:cNvSpPr>
          <p:nvPr/>
        </p:nvSpPr>
        <p:spPr bwMode="auto">
          <a:xfrm>
            <a:off x="2638425" y="4643438"/>
            <a:ext cx="412750" cy="38576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700">
                <a:solidFill>
                  <a:schemeClr val="bg2"/>
                </a:solidFill>
                <a:latin typeface="ＭＳ Ｐゴシック" pitchFamily="34" charset="-128"/>
              </a:rPr>
              <a:t>？</a:t>
            </a:r>
          </a:p>
        </p:txBody>
      </p:sp>
      <p:sp>
        <p:nvSpPr>
          <p:cNvPr id="66612" name="Oval 22"/>
          <p:cNvSpPr>
            <a:spLocks noChangeArrowheads="1"/>
          </p:cNvSpPr>
          <p:nvPr/>
        </p:nvSpPr>
        <p:spPr bwMode="auto">
          <a:xfrm>
            <a:off x="2659063" y="5095875"/>
            <a:ext cx="381000" cy="355600"/>
          </a:xfrm>
          <a:prstGeom prst="ellipse">
            <a:avLst/>
          </a:prstGeom>
          <a:solidFill>
            <a:srgbClr val="0000FF"/>
          </a:solidFill>
          <a:ln w="9525">
            <a:solidFill>
              <a:schemeClr val="bg2"/>
            </a:solidFill>
            <a:round/>
            <a:headEnd/>
            <a:tailEnd/>
          </a:ln>
        </p:spPr>
        <p:txBody>
          <a:bodyPr wrap="none" anchor="ctr"/>
          <a:lstStyle/>
          <a:p>
            <a:pPr algn="ctr" latinLnBrk="0"/>
            <a:r>
              <a:rPr lang="ja-JP" altLang="en-US" sz="1700">
                <a:latin typeface="ＭＳ Ｐゴシック" pitchFamily="34" charset="-128"/>
              </a:rPr>
              <a:t>？</a:t>
            </a:r>
          </a:p>
        </p:txBody>
      </p:sp>
      <p:sp>
        <p:nvSpPr>
          <p:cNvPr id="66613" name="Oval 35"/>
          <p:cNvSpPr>
            <a:spLocks noChangeArrowheads="1"/>
          </p:cNvSpPr>
          <p:nvPr/>
        </p:nvSpPr>
        <p:spPr bwMode="auto">
          <a:xfrm>
            <a:off x="2551113" y="3435350"/>
            <a:ext cx="581025" cy="4572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700">
                <a:solidFill>
                  <a:schemeClr val="bg2"/>
                </a:solidFill>
                <a:latin typeface="ＭＳ Ｐゴシック" pitchFamily="34" charset="-128"/>
              </a:rPr>
              <a:t>性相</a:t>
            </a:r>
          </a:p>
        </p:txBody>
      </p:sp>
      <p:sp>
        <p:nvSpPr>
          <p:cNvPr id="66614" name="Oval 36"/>
          <p:cNvSpPr>
            <a:spLocks noChangeArrowheads="1"/>
          </p:cNvSpPr>
          <p:nvPr/>
        </p:nvSpPr>
        <p:spPr bwMode="auto">
          <a:xfrm>
            <a:off x="2560638" y="4032250"/>
            <a:ext cx="565150"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1700">
                <a:latin typeface="ＭＳ Ｐゴシック" pitchFamily="34" charset="-128"/>
              </a:rPr>
              <a:t>形状</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903288" y="1771650"/>
            <a:ext cx="5507037" cy="2771775"/>
          </a:xfrm>
          <a:prstGeom prst="rect">
            <a:avLst/>
          </a:prstGeom>
          <a:noFill/>
          <a:ln w="9525">
            <a:noFill/>
            <a:miter lim="800000"/>
            <a:headEnd/>
            <a:tailEnd/>
          </a:ln>
          <a:effectLst/>
        </p:spPr>
        <p:txBody>
          <a:bodyPr wrap="none">
            <a:spAutoFit/>
          </a:bodyPr>
          <a:lstStyle/>
          <a:p>
            <a:pPr latinLnBrk="0">
              <a:defRPr/>
            </a:pPr>
            <a:r>
              <a:rPr lang="ja-JP" altLang="en-US" sz="2200">
                <a:solidFill>
                  <a:schemeClr val="bg2"/>
                </a:solidFill>
                <a:latin typeface="ＭＳ Ｐゴシック" pitchFamily="34" charset="-128"/>
              </a:rPr>
              <a:t>西洋の本体論 ： 形相と質料</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　　　</a:t>
            </a:r>
            <a:r>
              <a:rPr lang="ja-JP" altLang="en-US" sz="2200">
                <a:solidFill>
                  <a:srgbClr val="D55000"/>
                </a:solidFill>
                <a:latin typeface="ＭＳ Ｐゴシック" pitchFamily="34" charset="-128"/>
              </a:rPr>
              <a:t>性相と形状</a:t>
            </a:r>
          </a:p>
          <a:p>
            <a:pPr latinLnBrk="0">
              <a:defRPr/>
            </a:pPr>
            <a:endParaRPr lang="ko-KR" altLang="en-US" sz="2200">
              <a:solidFill>
                <a:schemeClr val="tx2"/>
              </a:solidFill>
              <a:latin typeface="ＭＳ Ｐゴシック" pitchFamily="34" charset="-128"/>
            </a:endParaRPr>
          </a:p>
          <a:p>
            <a:pPr latinLnBrk="0">
              <a:defRPr/>
            </a:pPr>
            <a:r>
              <a:rPr lang="ja-JP" altLang="en-US" sz="2200">
                <a:solidFill>
                  <a:schemeClr val="bg2"/>
                </a:solidFill>
                <a:latin typeface="ＭＳ Ｐゴシック" pitchFamily="34" charset="-128"/>
              </a:rPr>
              <a:t>東洋の本体論 ： 陰</a:t>
            </a:r>
            <a:r>
              <a:rPr lang="ko-KR" altLang="en-US" sz="2200">
                <a:solidFill>
                  <a:schemeClr val="bg2"/>
                </a:solidFill>
                <a:latin typeface="ＭＳ Ｐゴシック" pitchFamily="34" charset="-128"/>
              </a:rPr>
              <a:t>、</a:t>
            </a:r>
            <a:r>
              <a:rPr lang="ja-JP" altLang="en-US" sz="2200">
                <a:solidFill>
                  <a:schemeClr val="bg2"/>
                </a:solidFill>
                <a:latin typeface="ＭＳ Ｐゴシック" pitchFamily="34" charset="-128"/>
              </a:rPr>
              <a:t>陽  　　      </a:t>
            </a:r>
            <a:r>
              <a:rPr lang="ja-JP" altLang="en-US" sz="2200">
                <a:latin typeface="ＭＳ Ｐゴシック" pitchFamily="34" charset="-128"/>
              </a:rPr>
              <a:t>  </a:t>
            </a:r>
            <a:r>
              <a:rPr lang="ja-JP" altLang="en-US" sz="2200">
                <a:solidFill>
                  <a:srgbClr val="D55000"/>
                </a:solidFill>
                <a:latin typeface="ＭＳ Ｐゴシック" pitchFamily="34" charset="-128"/>
              </a:rPr>
              <a:t>陽性と陰性</a:t>
            </a:r>
            <a:endParaRPr lang="ko-KR" altLang="en-US" sz="2200">
              <a:solidFill>
                <a:srgbClr val="D55000"/>
              </a:solidFill>
              <a:latin typeface="ＭＳ Ｐゴシック" pitchFamily="34" charset="-128"/>
            </a:endParaRPr>
          </a:p>
          <a:p>
            <a:pPr latinLnBrk="0">
              <a:defRPr/>
            </a:pPr>
            <a:endParaRPr lang="ja-JP" altLang="en-US" sz="2200">
              <a:latin typeface="ＭＳ Ｐゴシック" pitchFamily="34" charset="-128"/>
            </a:endParaRPr>
          </a:p>
          <a:p>
            <a:pPr latinLnBrk="0">
              <a:defRPr/>
            </a:pPr>
            <a:endParaRPr lang="ja-JP" altLang="en-US" sz="2200">
              <a:latin typeface="ＭＳ Ｐゴシック" pitchFamily="34" charset="-128"/>
            </a:endParaRPr>
          </a:p>
          <a:p>
            <a:pPr latinLnBrk="0">
              <a:defRPr/>
            </a:pPr>
            <a:r>
              <a:rPr lang="ja-JP" altLang="en-US" sz="2200">
                <a:solidFill>
                  <a:schemeClr val="bg2"/>
                </a:solidFill>
                <a:latin typeface="ＭＳ Ｐゴシック" pitchFamily="34" charset="-128"/>
              </a:rPr>
              <a:t>西洋文化</a:t>
            </a:r>
          </a:p>
          <a:p>
            <a:pPr latinLnBrk="0">
              <a:defRPr/>
            </a:pPr>
            <a:r>
              <a:rPr lang="ja-JP" altLang="en-US" sz="2200">
                <a:latin typeface="ＭＳ Ｐゴシック" pitchFamily="34" charset="-128"/>
              </a:rPr>
              <a:t>　　　　　　　    </a:t>
            </a:r>
            <a:r>
              <a:rPr lang="ja-JP" altLang="en-US" sz="2200">
                <a:solidFill>
                  <a:schemeClr val="bg2"/>
                </a:solidFill>
                <a:latin typeface="ＭＳ Ｐゴシック" pitchFamily="34" charset="-128"/>
              </a:rPr>
              <a:t>統一</a:t>
            </a:r>
            <a:r>
              <a:rPr lang="ja-JP" altLang="en-US" sz="2200">
                <a:latin typeface="ＭＳ Ｐゴシック" pitchFamily="34" charset="-128"/>
              </a:rPr>
              <a:t>         　</a:t>
            </a:r>
            <a:endParaRPr lang="ko-KR" altLang="en-US" sz="2200">
              <a:solidFill>
                <a:schemeClr val="bg2"/>
              </a:solidFill>
              <a:effectLst>
                <a:outerShdw blurRad="38100" dist="38100" dir="2700000" algn="tl">
                  <a:srgbClr val="FFFFFF"/>
                </a:outerShdw>
              </a:effectLst>
              <a:latin typeface="ＭＳ Ｐゴシック" pitchFamily="34" charset="-128"/>
            </a:endParaRPr>
          </a:p>
          <a:p>
            <a:pPr latinLnBrk="0">
              <a:defRPr/>
            </a:pPr>
            <a:r>
              <a:rPr lang="ja-JP" altLang="en-US" sz="2200">
                <a:solidFill>
                  <a:schemeClr val="bg2"/>
                </a:solidFill>
                <a:latin typeface="ＭＳ Ｐゴシック" pitchFamily="34" charset="-128"/>
              </a:rPr>
              <a:t>東洋文化</a:t>
            </a:r>
          </a:p>
        </p:txBody>
      </p:sp>
      <p:sp>
        <p:nvSpPr>
          <p:cNvPr id="67586" name="Text Box 3"/>
          <p:cNvSpPr txBox="1">
            <a:spLocks noChangeArrowheads="1"/>
          </p:cNvSpPr>
          <p:nvPr/>
        </p:nvSpPr>
        <p:spPr bwMode="auto">
          <a:xfrm>
            <a:off x="323850" y="549275"/>
            <a:ext cx="8434388" cy="579438"/>
          </a:xfrm>
          <a:prstGeom prst="rect">
            <a:avLst/>
          </a:prstGeom>
          <a:noFill/>
          <a:ln w="9525">
            <a:noFill/>
            <a:miter lim="800000"/>
            <a:headEnd/>
            <a:tailEnd/>
          </a:ln>
        </p:spPr>
        <p:txBody>
          <a:bodyPr>
            <a:spAutoFit/>
          </a:bodyPr>
          <a:lstStyle/>
          <a:p>
            <a:pPr latinLnBrk="0"/>
            <a:r>
              <a:rPr lang="ja-JP" altLang="en-US">
                <a:solidFill>
                  <a:schemeClr val="bg2"/>
                </a:solidFill>
                <a:latin typeface="ＭＳ Ｐゴシック" pitchFamily="34" charset="-128"/>
              </a:rPr>
              <a:t>東洋と西洋の本体論</a:t>
            </a:r>
          </a:p>
        </p:txBody>
      </p:sp>
      <p:sp>
        <p:nvSpPr>
          <p:cNvPr id="63492" name="AutoShape 4"/>
          <p:cNvSpPr>
            <a:spLocks noChangeArrowheads="1"/>
          </p:cNvSpPr>
          <p:nvPr/>
        </p:nvSpPr>
        <p:spPr bwMode="auto">
          <a:xfrm>
            <a:off x="4394200" y="1949450"/>
            <a:ext cx="457200" cy="152400"/>
          </a:xfrm>
          <a:prstGeom prst="rightArrow">
            <a:avLst>
              <a:gd name="adj1" fmla="val 50000"/>
              <a:gd name="adj2" fmla="val 75000"/>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3493" name="AutoShape 5"/>
          <p:cNvSpPr>
            <a:spLocks noChangeArrowheads="1"/>
          </p:cNvSpPr>
          <p:nvPr/>
        </p:nvSpPr>
        <p:spPr bwMode="auto">
          <a:xfrm>
            <a:off x="4394200" y="2598738"/>
            <a:ext cx="457200" cy="152400"/>
          </a:xfrm>
          <a:prstGeom prst="rightArrow">
            <a:avLst>
              <a:gd name="adj1" fmla="val 50000"/>
              <a:gd name="adj2" fmla="val 75000"/>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3494" name="AutoShape 6"/>
          <p:cNvSpPr>
            <a:spLocks noChangeArrowheads="1"/>
          </p:cNvSpPr>
          <p:nvPr/>
        </p:nvSpPr>
        <p:spPr bwMode="auto">
          <a:xfrm>
            <a:off x="3470275" y="3925888"/>
            <a:ext cx="457200" cy="152400"/>
          </a:xfrm>
          <a:prstGeom prst="rightArrow">
            <a:avLst>
              <a:gd name="adj1" fmla="val 50000"/>
              <a:gd name="adj2" fmla="val 75000"/>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7590" name="AutoShape 7"/>
          <p:cNvSpPr>
            <a:spLocks/>
          </p:cNvSpPr>
          <p:nvPr/>
        </p:nvSpPr>
        <p:spPr bwMode="auto">
          <a:xfrm>
            <a:off x="2179638" y="3598863"/>
            <a:ext cx="244475" cy="857250"/>
          </a:xfrm>
          <a:prstGeom prst="rightBrace">
            <a:avLst>
              <a:gd name="adj1" fmla="val 22857"/>
              <a:gd name="adj2" fmla="val 50000"/>
            </a:avLst>
          </a:prstGeom>
          <a:noFill/>
          <a:ln w="28575">
            <a:solidFill>
              <a:schemeClr val="bg2"/>
            </a:solidFill>
            <a:round/>
            <a:headEnd/>
            <a:tailEnd/>
          </a:ln>
        </p:spPr>
        <p:txBody>
          <a:bodyPr wrap="none" anchor="ctr"/>
          <a:lstStyle/>
          <a:p>
            <a:pPr latinLnBrk="0"/>
            <a:endParaRPr lang="ja-JP" altLang="en-US"/>
          </a:p>
        </p:txBody>
      </p:sp>
      <p:sp>
        <p:nvSpPr>
          <p:cNvPr id="67591" name="Text Box 8"/>
          <p:cNvSpPr txBox="1">
            <a:spLocks noChangeArrowheads="1"/>
          </p:cNvSpPr>
          <p:nvPr/>
        </p:nvSpPr>
        <p:spPr bwMode="auto">
          <a:xfrm>
            <a:off x="6608763" y="2036763"/>
            <a:ext cx="746125" cy="427037"/>
          </a:xfrm>
          <a:prstGeom prst="rect">
            <a:avLst/>
          </a:prstGeom>
          <a:noFill/>
          <a:ln w="9525">
            <a:noFill/>
            <a:miter lim="800000"/>
            <a:headEnd/>
            <a:tailEnd/>
          </a:ln>
        </p:spPr>
        <p:txBody>
          <a:bodyPr wrap="none">
            <a:spAutoFit/>
          </a:bodyPr>
          <a:lstStyle/>
          <a:p>
            <a:pPr latinLnBrk="0"/>
            <a:r>
              <a:rPr lang="ja-JP" altLang="en-US" sz="2200">
                <a:solidFill>
                  <a:srgbClr val="D55000"/>
                </a:solidFill>
                <a:latin typeface="ＭＳ Ｐゴシック" pitchFamily="34" charset="-128"/>
              </a:rPr>
              <a:t>統一</a:t>
            </a:r>
          </a:p>
        </p:txBody>
      </p:sp>
      <p:sp>
        <p:nvSpPr>
          <p:cNvPr id="67592" name="AutoShape 9"/>
          <p:cNvSpPr>
            <a:spLocks/>
          </p:cNvSpPr>
          <p:nvPr/>
        </p:nvSpPr>
        <p:spPr bwMode="auto">
          <a:xfrm>
            <a:off x="6394450" y="1884363"/>
            <a:ext cx="152400" cy="914400"/>
          </a:xfrm>
          <a:prstGeom prst="rightBrace">
            <a:avLst>
              <a:gd name="adj1" fmla="val 50000"/>
              <a:gd name="adj2" fmla="val 50000"/>
            </a:avLst>
          </a:prstGeom>
          <a:noFill/>
          <a:ln w="28575">
            <a:solidFill>
              <a:schemeClr val="bg2"/>
            </a:solidFill>
            <a:round/>
            <a:headEnd/>
            <a:tailEnd/>
          </a:ln>
        </p:spPr>
        <p:txBody>
          <a:bodyPr wrap="none" anchor="ctr"/>
          <a:lstStyle/>
          <a:p>
            <a:pPr latinLnBrk="0"/>
            <a:endParaRPr lang="ja-JP" altLang="en-US"/>
          </a:p>
        </p:txBody>
      </p:sp>
      <p:sp>
        <p:nvSpPr>
          <p:cNvPr id="71690" name="AutoShape 10"/>
          <p:cNvSpPr>
            <a:spLocks noChangeArrowheads="1"/>
          </p:cNvSpPr>
          <p:nvPr/>
        </p:nvSpPr>
        <p:spPr bwMode="auto">
          <a:xfrm>
            <a:off x="4256088" y="3527425"/>
            <a:ext cx="2066925" cy="990600"/>
          </a:xfrm>
          <a:prstGeom prst="roundRect">
            <a:avLst>
              <a:gd name="adj" fmla="val 16667"/>
            </a:avLst>
          </a:prstGeom>
          <a:solidFill>
            <a:schemeClr val="tx2"/>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sz="2600">
                <a:solidFill>
                  <a:schemeClr val="bg2"/>
                </a:solidFill>
                <a:latin typeface="ＭＳ Ｐゴシック" pitchFamily="34" charset="-128"/>
              </a:rPr>
              <a:t>統一文化</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2"/>
          <p:cNvSpPr txBox="1">
            <a:spLocks noChangeArrowheads="1"/>
          </p:cNvSpPr>
          <p:nvPr/>
        </p:nvSpPr>
        <p:spPr bwMode="auto">
          <a:xfrm>
            <a:off x="323850" y="957263"/>
            <a:ext cx="2230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１．万有原力</a:t>
            </a:r>
          </a:p>
        </p:txBody>
      </p:sp>
      <p:sp>
        <p:nvSpPr>
          <p:cNvPr id="68610" name="Text Box 3"/>
          <p:cNvSpPr txBox="1">
            <a:spLocks noChangeArrowheads="1"/>
          </p:cNvSpPr>
          <p:nvPr/>
        </p:nvSpPr>
        <p:spPr bwMode="auto">
          <a:xfrm>
            <a:off x="835025" y="1498600"/>
            <a:ext cx="21288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存在 → 力が必要</a:t>
            </a:r>
          </a:p>
        </p:txBody>
      </p:sp>
      <p:sp>
        <p:nvSpPr>
          <p:cNvPr id="68611" name="Text Box 4"/>
          <p:cNvSpPr txBox="1">
            <a:spLocks noChangeArrowheads="1"/>
          </p:cNvSpPr>
          <p:nvPr/>
        </p:nvSpPr>
        <p:spPr bwMode="auto">
          <a:xfrm>
            <a:off x="811213" y="2192338"/>
            <a:ext cx="1206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万有原力</a:t>
            </a:r>
          </a:p>
        </p:txBody>
      </p:sp>
      <p:sp>
        <p:nvSpPr>
          <p:cNvPr id="68612" name="Text Box 5"/>
          <p:cNvSpPr txBox="1">
            <a:spLocks noChangeArrowheads="1"/>
          </p:cNvSpPr>
          <p:nvPr/>
        </p:nvSpPr>
        <p:spPr bwMode="auto">
          <a:xfrm>
            <a:off x="317500" y="3082925"/>
            <a:ext cx="22304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２．授受作用</a:t>
            </a:r>
          </a:p>
        </p:txBody>
      </p:sp>
      <p:sp>
        <p:nvSpPr>
          <p:cNvPr id="68613" name="Text Box 20"/>
          <p:cNvSpPr txBox="1">
            <a:spLocks noChangeArrowheads="1"/>
          </p:cNvSpPr>
          <p:nvPr/>
        </p:nvSpPr>
        <p:spPr bwMode="auto">
          <a:xfrm>
            <a:off x="2078038" y="1990725"/>
            <a:ext cx="6584950" cy="793750"/>
          </a:xfrm>
          <a:prstGeom prst="rect">
            <a:avLst/>
          </a:prstGeom>
          <a:noFill/>
          <a:ln w="9525">
            <a:noFill/>
            <a:miter lim="800000"/>
            <a:headEnd/>
            <a:tailEnd/>
          </a:ln>
        </p:spPr>
        <p:txBody>
          <a:bodyPr>
            <a:spAutoFit/>
          </a:bodyPr>
          <a:lstStyle/>
          <a:p>
            <a:pPr latinLnBrk="0"/>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神が存在するための根本の力</a:t>
            </a:r>
            <a:endParaRPr lang="ko-KR" altLang="en-US" sz="1800">
              <a:solidFill>
                <a:schemeClr val="bg2"/>
              </a:solidFill>
              <a:latin typeface="ＭＳ Ｐゴシック" pitchFamily="34" charset="-128"/>
            </a:endParaRPr>
          </a:p>
          <a:p>
            <a:pPr latinLnBrk="0">
              <a:spcBef>
                <a:spcPts val="1200"/>
              </a:spcBef>
            </a:pPr>
            <a:r>
              <a:rPr lang="ja-JP" altLang="en-US" sz="1800">
                <a:solidFill>
                  <a:schemeClr val="bg2"/>
                </a:solidFill>
                <a:latin typeface="ＭＳ Ｐゴシック" pitchFamily="34" charset="-128"/>
              </a:rPr>
              <a:t>② 被造物が存在するためのすべての力を発生せしめる力の根本</a:t>
            </a:r>
          </a:p>
        </p:txBody>
      </p:sp>
      <p:sp>
        <p:nvSpPr>
          <p:cNvPr id="68614" name="AutoShape 21"/>
          <p:cNvSpPr>
            <a:spLocks/>
          </p:cNvSpPr>
          <p:nvPr/>
        </p:nvSpPr>
        <p:spPr bwMode="auto">
          <a:xfrm>
            <a:off x="1947863" y="2076450"/>
            <a:ext cx="196850" cy="682625"/>
          </a:xfrm>
          <a:prstGeom prst="leftBrace">
            <a:avLst>
              <a:gd name="adj1" fmla="val 35496"/>
              <a:gd name="adj2" fmla="val 50000"/>
            </a:avLst>
          </a:prstGeom>
          <a:noFill/>
          <a:ln w="19050">
            <a:solidFill>
              <a:schemeClr val="bg2"/>
            </a:solidFill>
            <a:round/>
            <a:headEnd/>
            <a:tailEnd/>
          </a:ln>
        </p:spPr>
        <p:txBody>
          <a:bodyPr wrap="none" anchor="ctr"/>
          <a:lstStyle/>
          <a:p>
            <a:pPr latinLnBrk="0"/>
            <a:endParaRPr lang="ja-JP" altLang="en-US"/>
          </a:p>
        </p:txBody>
      </p:sp>
      <p:sp>
        <p:nvSpPr>
          <p:cNvPr id="68615" name="Rectangle 24"/>
          <p:cNvSpPr>
            <a:spLocks noChangeArrowheads="1"/>
          </p:cNvSpPr>
          <p:nvPr/>
        </p:nvSpPr>
        <p:spPr bwMode="auto">
          <a:xfrm>
            <a:off x="0" y="160338"/>
            <a:ext cx="9144000" cy="641350"/>
          </a:xfrm>
          <a:prstGeom prst="rect">
            <a:avLst/>
          </a:prstGeom>
          <a:noFill/>
          <a:ln w="9525">
            <a:noFill/>
            <a:miter lim="800000"/>
            <a:headEnd/>
            <a:tailEnd/>
          </a:ln>
        </p:spPr>
        <p:txBody>
          <a:bodyPr>
            <a:spAutoFit/>
          </a:bodyPr>
          <a:lstStyle/>
          <a:p>
            <a:pPr algn="ctr" latinLnBrk="0"/>
            <a:r>
              <a:rPr lang="ja-JP" altLang="en-US" sz="3600" b="0">
                <a:solidFill>
                  <a:schemeClr val="bg2"/>
                </a:solidFill>
                <a:latin typeface="ＭＳ Ｐゴシック" pitchFamily="34" charset="-128"/>
              </a:rPr>
              <a:t>四、</a:t>
            </a:r>
            <a:r>
              <a:rPr lang="ko-KR" altLang="en-US" sz="3600" b="0">
                <a:solidFill>
                  <a:schemeClr val="bg2"/>
                </a:solidFill>
                <a:latin typeface="ＭＳ Ｐゴシック" pitchFamily="34" charset="-128"/>
              </a:rPr>
              <a:t> </a:t>
            </a:r>
            <a:r>
              <a:rPr lang="ja-JP" altLang="en-US" sz="3600" b="0">
                <a:solidFill>
                  <a:schemeClr val="bg2"/>
                </a:solidFill>
                <a:latin typeface="ＭＳ Ｐゴシック" pitchFamily="34" charset="-128"/>
              </a:rPr>
              <a:t>万有原力と授受作用および</a:t>
            </a:r>
            <a:r>
              <a:rPr lang="ko-KR" altLang="en-US" sz="3600" b="0">
                <a:solidFill>
                  <a:schemeClr val="bg2"/>
                </a:solidFill>
                <a:latin typeface="ＭＳ Ｐゴシック" pitchFamily="34" charset="-128"/>
              </a:rPr>
              <a:t>四位基台</a:t>
            </a:r>
            <a:endParaRPr lang="ja-JP" altLang="en-US" sz="3600" b="0">
              <a:solidFill>
                <a:schemeClr val="bg2"/>
              </a:solidFill>
              <a:latin typeface="ＭＳ Ｐゴシック" pitchFamily="34" charset="-128"/>
            </a:endParaRPr>
          </a:p>
        </p:txBody>
      </p:sp>
      <p:sp>
        <p:nvSpPr>
          <p:cNvPr id="68616" name="Rectangle 28"/>
          <p:cNvSpPr>
            <a:spLocks noChangeArrowheads="1"/>
          </p:cNvSpPr>
          <p:nvPr/>
        </p:nvSpPr>
        <p:spPr bwMode="auto">
          <a:xfrm>
            <a:off x="6854825" y="4541838"/>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rPr>
              <a:t>関係</a:t>
            </a:r>
          </a:p>
        </p:txBody>
      </p:sp>
      <p:sp>
        <p:nvSpPr>
          <p:cNvPr id="68617" name="AutoShape 29"/>
          <p:cNvSpPr>
            <a:spLocks/>
          </p:cNvSpPr>
          <p:nvPr/>
        </p:nvSpPr>
        <p:spPr bwMode="auto">
          <a:xfrm>
            <a:off x="6732588" y="3867150"/>
            <a:ext cx="142875" cy="1730375"/>
          </a:xfrm>
          <a:prstGeom prst="rightBrace">
            <a:avLst>
              <a:gd name="adj1" fmla="val 54276"/>
              <a:gd name="adj2" fmla="val 50000"/>
            </a:avLst>
          </a:prstGeom>
          <a:noFill/>
          <a:ln w="19050">
            <a:solidFill>
              <a:schemeClr val="bg2"/>
            </a:solidFill>
            <a:round/>
            <a:headEnd/>
            <a:tailEnd/>
          </a:ln>
        </p:spPr>
        <p:txBody>
          <a:bodyPr wrap="none" anchor="ctr"/>
          <a:lstStyle/>
          <a:p>
            <a:pPr latinLnBrk="0"/>
            <a:endParaRPr lang="ja-JP" altLang="en-US"/>
          </a:p>
        </p:txBody>
      </p:sp>
      <p:sp>
        <p:nvSpPr>
          <p:cNvPr id="68618" name="Text Box 17"/>
          <p:cNvSpPr txBox="1">
            <a:spLocks noChangeArrowheads="1"/>
          </p:cNvSpPr>
          <p:nvPr/>
        </p:nvSpPr>
        <p:spPr bwMode="auto">
          <a:xfrm>
            <a:off x="3314700" y="3797300"/>
            <a:ext cx="3022600"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万有原力</a:t>
            </a:r>
            <a:r>
              <a:rPr lang="ja-JP" altLang="en-US" sz="1800">
                <a:solidFill>
                  <a:srgbClr val="D55000"/>
                </a:solidFill>
                <a:latin typeface="ＭＳ Ｐゴシック" pitchFamily="34" charset="-128"/>
              </a:rPr>
              <a:t>（原因、主体、内的）</a:t>
            </a:r>
          </a:p>
        </p:txBody>
      </p:sp>
      <p:sp>
        <p:nvSpPr>
          <p:cNvPr id="68619" name="Text Box 16"/>
          <p:cNvSpPr txBox="1">
            <a:spLocks noChangeArrowheads="1"/>
          </p:cNvSpPr>
          <p:nvPr/>
        </p:nvSpPr>
        <p:spPr bwMode="auto">
          <a:xfrm>
            <a:off x="3327400" y="5297488"/>
            <a:ext cx="34829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授受作用の力</a:t>
            </a:r>
            <a:r>
              <a:rPr lang="ja-JP" altLang="en-US" sz="1800">
                <a:solidFill>
                  <a:srgbClr val="D55000"/>
                </a:solidFill>
                <a:latin typeface="ＭＳ Ｐゴシック" pitchFamily="34" charset="-128"/>
              </a:rPr>
              <a:t>（結果、対象、外的）</a:t>
            </a:r>
          </a:p>
        </p:txBody>
      </p:sp>
      <p:sp>
        <p:nvSpPr>
          <p:cNvPr id="68620" name="Text Box 19"/>
          <p:cNvSpPr txBox="1">
            <a:spLocks noChangeArrowheads="1"/>
          </p:cNvSpPr>
          <p:nvPr/>
        </p:nvSpPr>
        <p:spPr bwMode="auto">
          <a:xfrm>
            <a:off x="3327400" y="4565650"/>
            <a:ext cx="1104900" cy="366713"/>
          </a:xfrm>
          <a:prstGeom prst="rect">
            <a:avLst/>
          </a:prstGeom>
          <a:noFill/>
          <a:ln w="9525">
            <a:noFill/>
            <a:miter lim="800000"/>
            <a:headEnd/>
            <a:tailEnd/>
          </a:ln>
        </p:spPr>
        <p:txBody>
          <a:bodyPr wrap="none">
            <a:spAutoFit/>
          </a:bodyPr>
          <a:lstStyle/>
          <a:p>
            <a:pPr latinLnBrk="0"/>
            <a:r>
              <a:rPr lang="ja-JP" altLang="en-US" sz="1800">
                <a:solidFill>
                  <a:srgbClr val="D55000"/>
                </a:solidFill>
                <a:latin typeface="ＭＳ Ｐゴシック" pitchFamily="34" charset="-128"/>
              </a:rPr>
              <a:t>授受作用</a:t>
            </a:r>
          </a:p>
        </p:txBody>
      </p:sp>
      <p:sp>
        <p:nvSpPr>
          <p:cNvPr id="31" name="正方形/長方形 30"/>
          <p:cNvSpPr/>
          <p:nvPr/>
        </p:nvSpPr>
        <p:spPr bwMode="auto">
          <a:xfrm>
            <a:off x="1608179" y="4213646"/>
            <a:ext cx="1071570" cy="1071570"/>
          </a:xfrm>
          <a:prstGeom prst="rect">
            <a:avLst/>
          </a:prstGeom>
          <a:noFill/>
          <a:ln w="28575">
            <a:solidFill>
              <a:schemeClr val="bg2"/>
            </a:solidFill>
            <a:miter lim="800000"/>
            <a:headEnd/>
            <a:tailEnd/>
          </a:ln>
          <a:scene3d>
            <a:camera prst="orthographicFront">
              <a:rot lat="0" lon="0" rev="2700000"/>
            </a:camera>
            <a:lightRig rig="threePt" dir="t"/>
          </a:scene3d>
        </p:spPr>
        <p:txBody>
          <a:bodyPr wrap="none" anchor="ctr"/>
          <a:lstStyle/>
          <a:p>
            <a:pPr algn="ctr" latinLnBrk="0">
              <a:defRPr/>
            </a:pPr>
            <a:endParaRPr lang="ja-JP" altLang="en-US" b="0">
              <a:ea typeface="ＭＳ Ｐゴシック" pitchFamily="50" charset="-128"/>
            </a:endParaRPr>
          </a:p>
        </p:txBody>
      </p:sp>
      <p:sp>
        <p:nvSpPr>
          <p:cNvPr id="68622" name="Oval 10"/>
          <p:cNvSpPr>
            <a:spLocks noChangeArrowheads="1"/>
          </p:cNvSpPr>
          <p:nvPr/>
        </p:nvSpPr>
        <p:spPr bwMode="auto">
          <a:xfrm>
            <a:off x="2586038" y="4451350"/>
            <a:ext cx="641350" cy="585788"/>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対</a:t>
            </a:r>
          </a:p>
        </p:txBody>
      </p:sp>
      <p:sp>
        <p:nvSpPr>
          <p:cNvPr id="68623" name="Oval 9"/>
          <p:cNvSpPr>
            <a:spLocks noChangeArrowheads="1"/>
          </p:cNvSpPr>
          <p:nvPr/>
        </p:nvSpPr>
        <p:spPr bwMode="auto">
          <a:xfrm>
            <a:off x="1050925" y="4437063"/>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主</a:t>
            </a:r>
          </a:p>
        </p:txBody>
      </p:sp>
      <p:grpSp>
        <p:nvGrpSpPr>
          <p:cNvPr id="68624" name="Group 6"/>
          <p:cNvGrpSpPr>
            <a:grpSpLocks/>
          </p:cNvGrpSpPr>
          <p:nvPr/>
        </p:nvGrpSpPr>
        <p:grpSpPr bwMode="auto">
          <a:xfrm rot="5400000">
            <a:off x="2005806" y="4415632"/>
            <a:ext cx="269875" cy="649288"/>
            <a:chOff x="1296" y="2352"/>
            <a:chExt cx="576" cy="574"/>
          </a:xfrm>
        </p:grpSpPr>
        <p:sp>
          <p:nvSpPr>
            <p:cNvPr id="68632" name="Arc 7"/>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68633" name="Arc 8"/>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68625" name="Line 25"/>
          <p:cNvSpPr>
            <a:spLocks noChangeShapeType="1"/>
          </p:cNvSpPr>
          <p:nvPr/>
        </p:nvSpPr>
        <p:spPr bwMode="auto">
          <a:xfrm>
            <a:off x="2144713" y="5854700"/>
            <a:ext cx="0" cy="304800"/>
          </a:xfrm>
          <a:prstGeom prst="line">
            <a:avLst/>
          </a:prstGeom>
          <a:noFill/>
          <a:ln w="38100">
            <a:solidFill>
              <a:schemeClr val="bg2"/>
            </a:solidFill>
            <a:round/>
            <a:headEnd/>
            <a:tailEnd type="triangle" w="med" len="med"/>
          </a:ln>
        </p:spPr>
        <p:txBody>
          <a:bodyPr/>
          <a:lstStyle/>
          <a:p>
            <a:endParaRPr lang="ko-KR" altLang="en-US"/>
          </a:p>
        </p:txBody>
      </p:sp>
      <p:sp>
        <p:nvSpPr>
          <p:cNvPr id="68626" name="Line 26"/>
          <p:cNvSpPr>
            <a:spLocks noChangeShapeType="1"/>
          </p:cNvSpPr>
          <p:nvPr/>
        </p:nvSpPr>
        <p:spPr bwMode="auto">
          <a:xfrm flipH="1">
            <a:off x="1571625" y="5778500"/>
            <a:ext cx="285750" cy="357188"/>
          </a:xfrm>
          <a:prstGeom prst="line">
            <a:avLst/>
          </a:prstGeom>
          <a:noFill/>
          <a:ln w="38100">
            <a:solidFill>
              <a:schemeClr val="bg2"/>
            </a:solidFill>
            <a:round/>
            <a:headEnd/>
            <a:tailEnd type="triangle" w="med" len="med"/>
          </a:ln>
        </p:spPr>
        <p:txBody>
          <a:bodyPr/>
          <a:lstStyle/>
          <a:p>
            <a:endParaRPr lang="ko-KR" altLang="en-US"/>
          </a:p>
        </p:txBody>
      </p:sp>
      <p:sp>
        <p:nvSpPr>
          <p:cNvPr id="68627" name="Line 27"/>
          <p:cNvSpPr>
            <a:spLocks noChangeShapeType="1"/>
          </p:cNvSpPr>
          <p:nvPr/>
        </p:nvSpPr>
        <p:spPr bwMode="auto">
          <a:xfrm>
            <a:off x="2428875" y="5778500"/>
            <a:ext cx="279400" cy="312738"/>
          </a:xfrm>
          <a:prstGeom prst="line">
            <a:avLst/>
          </a:prstGeom>
          <a:noFill/>
          <a:ln w="38100">
            <a:solidFill>
              <a:schemeClr val="bg2"/>
            </a:solidFill>
            <a:round/>
            <a:headEnd/>
            <a:tailEnd type="triangle" w="med" len="med"/>
          </a:ln>
        </p:spPr>
        <p:txBody>
          <a:bodyPr/>
          <a:lstStyle/>
          <a:p>
            <a:endParaRPr lang="ko-KR" altLang="en-US"/>
          </a:p>
        </p:txBody>
      </p:sp>
      <p:sp>
        <p:nvSpPr>
          <p:cNvPr id="68628" name="Text Box 18"/>
          <p:cNvSpPr txBox="1">
            <a:spLocks noChangeArrowheads="1"/>
          </p:cNvSpPr>
          <p:nvPr/>
        </p:nvSpPr>
        <p:spPr bwMode="auto">
          <a:xfrm>
            <a:off x="1136650" y="6100763"/>
            <a:ext cx="20097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生存、 繁殖、 作用</a:t>
            </a:r>
          </a:p>
        </p:txBody>
      </p:sp>
      <p:cxnSp>
        <p:nvCxnSpPr>
          <p:cNvPr id="44" name="直線コネクタ 43"/>
          <p:cNvCxnSpPr/>
          <p:nvPr/>
        </p:nvCxnSpPr>
        <p:spPr>
          <a:xfrm rot="5400000">
            <a:off x="1288257" y="4714081"/>
            <a:ext cx="1714500" cy="158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8630" name="Oval 22"/>
          <p:cNvSpPr>
            <a:spLocks noChangeArrowheads="1"/>
          </p:cNvSpPr>
          <p:nvPr/>
        </p:nvSpPr>
        <p:spPr bwMode="auto">
          <a:xfrm>
            <a:off x="1727200" y="3665538"/>
            <a:ext cx="838200" cy="6477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万・原</a:t>
            </a:r>
          </a:p>
        </p:txBody>
      </p:sp>
      <p:sp>
        <p:nvSpPr>
          <p:cNvPr id="68631" name="Oval 23"/>
          <p:cNvSpPr>
            <a:spLocks noChangeArrowheads="1"/>
          </p:cNvSpPr>
          <p:nvPr/>
        </p:nvSpPr>
        <p:spPr bwMode="auto">
          <a:xfrm>
            <a:off x="1800225" y="5192713"/>
            <a:ext cx="688975" cy="617537"/>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力</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a:t>
            </a:r>
            <a:r>
              <a:rPr lang="ja-JP" altLang="en-US" b="0" spc="300" dirty="0">
                <a:ea typeface="ＭＳ Ｐゴシック" pitchFamily="50" charset="-128"/>
              </a:rPr>
              <a:t>２</a:t>
            </a:r>
            <a:r>
              <a:rPr lang="zh-TW" altLang="en-US" b="0" spc="300" dirty="0">
                <a:ea typeface="ＭＳ Ｐゴシック" pitchFamily="50" charset="-128"/>
              </a:rPr>
              <a:t>節</a:t>
            </a:r>
            <a:endParaRPr lang="ja-JP" altLang="en-US" b="0" spc="300" dirty="0">
              <a:ea typeface="ＭＳ Ｐゴシック" pitchFamily="50" charset="-128"/>
            </a:endParaRPr>
          </a:p>
        </p:txBody>
      </p:sp>
      <p:sp>
        <p:nvSpPr>
          <p:cNvPr id="20482" name="Rectangle 3"/>
          <p:cNvSpPr txBox="1">
            <a:spLocks noChangeArrowheads="1"/>
          </p:cNvSpPr>
          <p:nvPr/>
        </p:nvSpPr>
        <p:spPr bwMode="auto">
          <a:xfrm>
            <a:off x="179388" y="1555750"/>
            <a:ext cx="8820150" cy="3159125"/>
          </a:xfrm>
          <a:prstGeom prst="rect">
            <a:avLst/>
          </a:prstGeom>
          <a:noFill/>
          <a:ln w="9525">
            <a:noFill/>
            <a:miter lim="800000"/>
            <a:headEnd/>
            <a:tailEnd/>
          </a:ln>
        </p:spPr>
        <p:txBody>
          <a:bodyPr/>
          <a:lstStyle/>
          <a:p>
            <a:pPr latinLnBrk="0">
              <a:lnSpc>
                <a:spcPct val="130000"/>
              </a:lnSpc>
            </a:pPr>
            <a:endParaRPr lang="ja-JP" altLang="en-US" sz="2800" b="0">
              <a:solidFill>
                <a:schemeClr val="bg2"/>
              </a:solidFill>
              <a:latin typeface="ＭＳ Ｐゴシック" pitchFamily="34" charset="-128"/>
            </a:endParaRPr>
          </a:p>
        </p:txBody>
      </p:sp>
      <p:sp>
        <p:nvSpPr>
          <p:cNvPr id="20483" name="Rectangle 3"/>
          <p:cNvSpPr txBox="1">
            <a:spLocks noChangeArrowheads="1"/>
          </p:cNvSpPr>
          <p:nvPr/>
        </p:nvSpPr>
        <p:spPr bwMode="auto">
          <a:xfrm>
            <a:off x="179388" y="1357313"/>
            <a:ext cx="8820150" cy="4587875"/>
          </a:xfrm>
          <a:prstGeom prst="rect">
            <a:avLst/>
          </a:prstGeom>
          <a:noFill/>
          <a:ln w="9525">
            <a:noFill/>
            <a:miter lim="800000"/>
            <a:headEnd/>
            <a:tailEnd/>
          </a:ln>
        </p:spPr>
        <p:txBody>
          <a:bodyPr/>
          <a:lstStyle/>
          <a:p>
            <a:pPr latinLnBrk="0">
              <a:lnSpc>
                <a:spcPct val="130000"/>
              </a:lnSpc>
            </a:pPr>
            <a:endParaRPr lang="ja-JP" altLang="en-US" sz="2800" b="0">
              <a:solidFill>
                <a:schemeClr val="bg2"/>
              </a:solidFill>
              <a:latin typeface="ＭＳ Ｐゴシック" pitchFamily="34" charset="-128"/>
            </a:endParaRPr>
          </a:p>
        </p:txBody>
      </p:sp>
      <p:sp>
        <p:nvSpPr>
          <p:cNvPr id="8" name="Rectangle 3"/>
          <p:cNvSpPr txBox="1">
            <a:spLocks noChangeArrowheads="1"/>
          </p:cNvSpPr>
          <p:nvPr/>
        </p:nvSpPr>
        <p:spPr>
          <a:xfrm>
            <a:off x="428625" y="2071688"/>
            <a:ext cx="8501063" cy="4500562"/>
          </a:xfrm>
          <a:prstGeom prst="rect">
            <a:avLst/>
          </a:prstGeom>
          <a:noFill/>
        </p:spPr>
        <p:txBody>
          <a:bodyPr/>
          <a:lstStyle/>
          <a:p>
            <a:pPr latinLnBrk="0">
              <a:lnSpc>
                <a:spcPct val="150000"/>
              </a:lnSpc>
              <a:defRPr/>
            </a:pPr>
            <a:r>
              <a:rPr lang="ja-JP" altLang="en-US" sz="2500" b="0" dirty="0">
                <a:solidFill>
                  <a:schemeClr val="bg2"/>
                </a:solidFill>
                <a:latin typeface="ＭＳ Ｐゴシック" pitchFamily="50" charset="-128"/>
                <a:ea typeface="ＭＳ Ｐゴシック" pitchFamily="50" charset="-128"/>
              </a:rPr>
              <a:t>① 天一国主人、私たちの家庭は真の愛を中心として</a:t>
            </a:r>
            <a:r>
              <a:rPr lang="ko-KR" altLang="en-US" sz="2500" b="0" dirty="0">
                <a:solidFill>
                  <a:schemeClr val="bg2"/>
                </a:solidFill>
                <a:latin typeface="ＭＳ Ｐゴシック" pitchFamily="50" charset="-128"/>
                <a:ea typeface="ＭＳ Ｐゴシック" pitchFamily="50" charset="-128"/>
              </a:rPr>
              <a:t> </a:t>
            </a:r>
            <a:endParaRPr lang="ja-JP" altLang="en-US" sz="2500" b="0" dirty="0">
              <a:solidFill>
                <a:schemeClr val="bg2"/>
              </a:solidFill>
              <a:latin typeface="ＭＳ Ｐゴシック" pitchFamily="50" charset="-128"/>
              <a:ea typeface="ＭＳ Ｐゴシック" pitchFamily="50" charset="-128"/>
            </a:endParaRPr>
          </a:p>
          <a:p>
            <a:pPr latinLnBrk="0">
              <a:lnSpc>
                <a:spcPct val="150000"/>
              </a:lnSpc>
              <a:defRPr/>
            </a:pPr>
            <a:r>
              <a:rPr lang="ja-JP" altLang="en-US" sz="2500" b="0" dirty="0">
                <a:solidFill>
                  <a:schemeClr val="bg2"/>
                </a:solidFill>
                <a:latin typeface="ＭＳ Ｐゴシック" pitchFamily="50" charset="-128"/>
                <a:ea typeface="ＭＳ Ｐゴシック" pitchFamily="50" charset="-128"/>
              </a:rPr>
              <a:t>② 神様と真の父母様に侍り</a:t>
            </a:r>
            <a:endParaRPr lang="ko-KR" altLang="en-US" sz="2500" b="0" dirty="0">
              <a:solidFill>
                <a:schemeClr val="bg2"/>
              </a:solidFill>
              <a:latin typeface="ＭＳ Ｐゴシック" pitchFamily="50" charset="-128"/>
              <a:ea typeface="ＭＳ Ｐゴシック" pitchFamily="50" charset="-128"/>
            </a:endParaRPr>
          </a:p>
          <a:p>
            <a:pPr latinLnBrk="0">
              <a:lnSpc>
                <a:spcPct val="150000"/>
              </a:lnSpc>
              <a:defRPr/>
            </a:pPr>
            <a:r>
              <a:rPr lang="ja-JP" altLang="en-US" sz="2500" b="0" dirty="0">
                <a:solidFill>
                  <a:schemeClr val="bg2"/>
                </a:solidFill>
                <a:latin typeface="ＭＳ Ｐゴシック" pitchFamily="50" charset="-128"/>
                <a:ea typeface="ＭＳ Ｐゴシック" pitchFamily="50" charset="-128"/>
              </a:rPr>
              <a:t>③ 天宙の代表的家庭になり、中心的家庭となって</a:t>
            </a:r>
            <a:r>
              <a:rPr lang="ko-KR" altLang="en-US" sz="2500" b="0" dirty="0">
                <a:solidFill>
                  <a:schemeClr val="bg2"/>
                </a:solidFill>
                <a:latin typeface="ＭＳ Ｐゴシック" pitchFamily="50" charset="-128"/>
                <a:ea typeface="ＭＳ Ｐゴシック" pitchFamily="50" charset="-128"/>
              </a:rPr>
              <a:t> </a:t>
            </a:r>
          </a:p>
          <a:p>
            <a:pPr latinLnBrk="0">
              <a:lnSpc>
                <a:spcPct val="150000"/>
              </a:lnSpc>
              <a:defRPr/>
            </a:pPr>
            <a:r>
              <a:rPr lang="ja-JP" altLang="en-US" sz="2500" b="0" dirty="0">
                <a:solidFill>
                  <a:schemeClr val="bg2"/>
                </a:solidFill>
                <a:latin typeface="ＭＳ Ｐゴシック" pitchFamily="50" charset="-128"/>
                <a:ea typeface="ＭＳ Ｐゴシック" pitchFamily="50" charset="-128"/>
              </a:rPr>
              <a:t>④ 家庭では孝子、国家では忠臣、</a:t>
            </a:r>
          </a:p>
          <a:p>
            <a:pPr latinLnBrk="0">
              <a:lnSpc>
                <a:spcPct val="150000"/>
              </a:lnSpc>
              <a:defRPr/>
            </a:pPr>
            <a:r>
              <a:rPr lang="ja-JP" altLang="en-US" sz="2500" b="0" dirty="0">
                <a:solidFill>
                  <a:schemeClr val="bg2"/>
                </a:solidFill>
                <a:latin typeface="ＭＳ Ｐゴシック" pitchFamily="50" charset="-128"/>
                <a:ea typeface="ＭＳ Ｐゴシック" pitchFamily="50" charset="-128"/>
              </a:rPr>
              <a:t>⑤ 世界では聖人</a:t>
            </a:r>
            <a:r>
              <a:rPr lang="ja-JP" altLang="en-US" sz="2500" b="0" spc="-150" dirty="0">
                <a:solidFill>
                  <a:schemeClr val="bg2"/>
                </a:solidFill>
                <a:latin typeface="ＭＳ Ｐゴシック" pitchFamily="50" charset="-128"/>
                <a:ea typeface="ＭＳ Ｐゴシック" pitchFamily="50" charset="-128"/>
              </a:rPr>
              <a:t>、</a:t>
            </a:r>
            <a:r>
              <a:rPr lang="ja-JP" altLang="en-US" sz="2500" b="0" dirty="0">
                <a:solidFill>
                  <a:schemeClr val="bg2"/>
                </a:solidFill>
                <a:latin typeface="ＭＳ Ｐゴシック" pitchFamily="50" charset="-128"/>
                <a:ea typeface="ＭＳ Ｐゴシック" pitchFamily="50" charset="-128"/>
              </a:rPr>
              <a:t>天宙では聖子の家庭の道理を</a:t>
            </a:r>
            <a:endParaRPr lang="en-US" altLang="ja-JP" sz="2500" b="0" dirty="0">
              <a:solidFill>
                <a:schemeClr val="bg2"/>
              </a:solidFill>
              <a:latin typeface="ＭＳ Ｐゴシック" pitchFamily="50" charset="-128"/>
              <a:ea typeface="ＭＳ Ｐゴシック" pitchFamily="50" charset="-128"/>
            </a:endParaRPr>
          </a:p>
          <a:p>
            <a:pPr latinLnBrk="0">
              <a:defRPr/>
            </a:pPr>
            <a:r>
              <a:rPr lang="ja-JP" altLang="en-US" sz="2500" b="0" dirty="0">
                <a:solidFill>
                  <a:schemeClr val="bg2"/>
                </a:solidFill>
                <a:latin typeface="ＭＳ Ｐゴシック" pitchFamily="50" charset="-128"/>
                <a:ea typeface="ＭＳ Ｐゴシック" pitchFamily="50" charset="-128"/>
              </a:rPr>
              <a:t>　　完成することをお誓い致します</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a:spLocks noChangeArrowheads="1"/>
          </p:cNvSpPr>
          <p:nvPr/>
        </p:nvSpPr>
        <p:spPr bwMode="auto">
          <a:xfrm>
            <a:off x="357188" y="428625"/>
            <a:ext cx="6391275"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１） 全ての存在は相対的存在 （相応的存在）</a:t>
            </a:r>
          </a:p>
        </p:txBody>
      </p:sp>
      <p:sp>
        <p:nvSpPr>
          <p:cNvPr id="69634" name="Text Box 3"/>
          <p:cNvSpPr txBox="1">
            <a:spLocks noChangeArrowheads="1"/>
          </p:cNvSpPr>
          <p:nvPr/>
        </p:nvSpPr>
        <p:spPr bwMode="auto">
          <a:xfrm>
            <a:off x="1325563" y="990600"/>
            <a:ext cx="5580062" cy="777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なぜ相対的存在？： 授受作用をするため </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発展</a:t>
            </a:r>
          </a:p>
          <a:p>
            <a:pPr latinLnBrk="0">
              <a:spcBef>
                <a:spcPts val="600"/>
              </a:spcBef>
            </a:pPr>
            <a:r>
              <a:rPr lang="ja-JP" altLang="en-US" sz="2000">
                <a:solidFill>
                  <a:schemeClr val="bg2"/>
                </a:solidFill>
                <a:latin typeface="ＭＳ Ｐゴシック" pitchFamily="34" charset="-128"/>
              </a:rPr>
              <a:t>何を授け受けるか？： 愛と美   　 喜び</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幸福</a:t>
            </a:r>
          </a:p>
        </p:txBody>
      </p:sp>
      <p:grpSp>
        <p:nvGrpSpPr>
          <p:cNvPr id="69635" name="Group 4"/>
          <p:cNvGrpSpPr>
            <a:grpSpLocks/>
          </p:cNvGrpSpPr>
          <p:nvPr/>
        </p:nvGrpSpPr>
        <p:grpSpPr bwMode="auto">
          <a:xfrm rot="5400000">
            <a:off x="2382044" y="2077244"/>
            <a:ext cx="285750" cy="411162"/>
            <a:chOff x="1296" y="2352"/>
            <a:chExt cx="576" cy="574"/>
          </a:xfrm>
        </p:grpSpPr>
        <p:sp>
          <p:nvSpPr>
            <p:cNvPr id="69699" name="Arc 5"/>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69700" name="Arc 6"/>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69636" name="Oval 7"/>
          <p:cNvSpPr>
            <a:spLocks noChangeArrowheads="1"/>
          </p:cNvSpPr>
          <p:nvPr/>
        </p:nvSpPr>
        <p:spPr bwMode="auto">
          <a:xfrm>
            <a:off x="1714500" y="2039938"/>
            <a:ext cx="538163" cy="5175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主</a:t>
            </a:r>
          </a:p>
        </p:txBody>
      </p:sp>
      <p:sp>
        <p:nvSpPr>
          <p:cNvPr id="69637" name="Oval 8"/>
          <p:cNvSpPr>
            <a:spLocks noChangeArrowheads="1"/>
          </p:cNvSpPr>
          <p:nvPr/>
        </p:nvSpPr>
        <p:spPr bwMode="auto">
          <a:xfrm>
            <a:off x="2789238" y="2055813"/>
            <a:ext cx="568325" cy="517525"/>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対</a:t>
            </a:r>
          </a:p>
        </p:txBody>
      </p:sp>
      <p:graphicFrame>
        <p:nvGraphicFramePr>
          <p:cNvPr id="69702" name="Group 70"/>
          <p:cNvGraphicFramePr>
            <a:graphicFrameLocks noGrp="1"/>
          </p:cNvGraphicFramePr>
          <p:nvPr/>
        </p:nvGraphicFramePr>
        <p:xfrm>
          <a:off x="684213" y="2708275"/>
          <a:ext cx="2808287" cy="3475038"/>
        </p:xfrm>
        <a:graphic>
          <a:graphicData uri="http://schemas.openxmlformats.org/drawingml/2006/table">
            <a:tbl>
              <a:tblPr/>
              <a:tblGrid>
                <a:gridCol w="811212"/>
                <a:gridCol w="998538"/>
                <a:gridCol w="998537"/>
              </a:tblGrid>
              <a:tr h="39687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1" i="0" u="none" strike="noStrike" cap="none" normalizeH="0" baseline="0" smtClean="0">
                        <a:ln>
                          <a:noFill/>
                        </a:ln>
                        <a:solidFill>
                          <a:schemeClr val="tx1"/>
                        </a:solidFill>
                        <a:effectLst>
                          <a:outerShdw blurRad="38100" dist="38100" dir="2700000" algn="tl">
                            <a:srgbClr val="000000"/>
                          </a:outerShdw>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1" i="0" u="none" strike="noStrike" cap="none" normalizeH="0" baseline="0" smtClean="0">
                        <a:ln>
                          <a:noFill/>
                        </a:ln>
                        <a:solidFill>
                          <a:schemeClr val="tx1"/>
                        </a:solidFill>
                        <a:effectLst>
                          <a:outerShdw blurRad="38100" dist="38100" dir="2700000" algn="tl">
                            <a:srgbClr val="000000"/>
                          </a:outerShdw>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1" i="0" u="none" strike="noStrike" cap="none" normalizeH="0" baseline="0" smtClean="0">
                        <a:ln>
                          <a:noFill/>
                        </a:ln>
                        <a:solidFill>
                          <a:schemeClr val="tx1"/>
                        </a:solidFill>
                        <a:effectLst>
                          <a:outerShdw blurRad="38100" dist="38100" dir="2700000" algn="tl">
                            <a:srgbClr val="000000"/>
                          </a:outerShdw>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outerShdw blurRad="38100" dist="38100" dir="2700000" algn="tl">
                              <a:srgbClr val="000000"/>
                            </a:outerShdw>
                          </a:effectLst>
                          <a:latin typeface="ＭＳ Ｐゴシック" pitchFamily="34" charset="-128"/>
                          <a:ea typeface="ＭＳ Ｐゴシック" pitchFamily="34" charset="-128"/>
                        </a:rPr>
                        <a:t>人間</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父母</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子女</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65125">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夫</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妻</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489075">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上司</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雇用主</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政府</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弟子</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部下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雇用人</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国民</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outerShdw blurRad="38100" dist="38100" dir="2700000" algn="tl">
                              <a:srgbClr val="000000"/>
                            </a:outerShdw>
                          </a:effectLst>
                          <a:latin typeface="ＭＳ Ｐゴシック" pitchFamily="34" charset="-128"/>
                          <a:ea typeface="ＭＳ Ｐゴシック" pitchFamily="34" charset="-128"/>
                        </a:rPr>
                        <a:t>動物</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オス</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メス</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outerShdw blurRad="38100" dist="38100" dir="2700000" algn="tl">
                              <a:srgbClr val="000000"/>
                            </a:outerShdw>
                          </a:effectLst>
                          <a:latin typeface="ＭＳ Ｐゴシック" pitchFamily="34" charset="-128"/>
                          <a:ea typeface="ＭＳ Ｐゴシック" pitchFamily="34" charset="-128"/>
                        </a:rPr>
                        <a:t>植物</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オシベ</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メシベ</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tx1"/>
                          </a:solidFill>
                          <a:effectLst>
                            <a:outerShdw blurRad="38100" dist="38100" dir="2700000" algn="tl">
                              <a:srgbClr val="000000"/>
                            </a:outerShdw>
                          </a:effectLst>
                          <a:latin typeface="ＭＳ Ｐゴシック" pitchFamily="34" charset="-128"/>
                          <a:ea typeface="ＭＳ Ｐゴシック" pitchFamily="34" charset="-128"/>
                        </a:rPr>
                        <a:t>鉱物</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9666" name="Text Box 46"/>
          <p:cNvSpPr txBox="1">
            <a:spLocks noChangeArrowheads="1"/>
          </p:cNvSpPr>
          <p:nvPr/>
        </p:nvSpPr>
        <p:spPr bwMode="auto">
          <a:xfrm>
            <a:off x="3700463" y="2897188"/>
            <a:ext cx="9017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宇宙 ：</a:t>
            </a:r>
          </a:p>
        </p:txBody>
      </p:sp>
      <p:sp>
        <p:nvSpPr>
          <p:cNvPr id="69667" name="Text Box 47"/>
          <p:cNvSpPr txBox="1">
            <a:spLocks noChangeArrowheads="1"/>
          </p:cNvSpPr>
          <p:nvPr/>
        </p:nvSpPr>
        <p:spPr bwMode="auto">
          <a:xfrm>
            <a:off x="3692525" y="4202113"/>
            <a:ext cx="69532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蝶</a:t>
            </a:r>
          </a:p>
          <a:p>
            <a:pPr latinLnBrk="0"/>
            <a:r>
              <a:rPr lang="ja-JP" altLang="en-US" sz="2000">
                <a:solidFill>
                  <a:schemeClr val="bg2"/>
                </a:solidFill>
                <a:latin typeface="ＭＳ Ｐゴシック" pitchFamily="34" charset="-128"/>
              </a:rPr>
              <a:t>動物</a:t>
            </a:r>
          </a:p>
        </p:txBody>
      </p:sp>
      <p:sp>
        <p:nvSpPr>
          <p:cNvPr id="69668" name="Text Box 48"/>
          <p:cNvSpPr txBox="1">
            <a:spLocks noChangeArrowheads="1"/>
          </p:cNvSpPr>
          <p:nvPr/>
        </p:nvSpPr>
        <p:spPr bwMode="auto">
          <a:xfrm>
            <a:off x="4851400" y="4197350"/>
            <a:ext cx="69532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花</a:t>
            </a:r>
          </a:p>
          <a:p>
            <a:pPr latinLnBrk="0"/>
            <a:r>
              <a:rPr lang="ja-JP" altLang="en-US" sz="2000">
                <a:solidFill>
                  <a:schemeClr val="bg2"/>
                </a:solidFill>
                <a:latin typeface="ＭＳ Ｐゴシック" pitchFamily="34" charset="-128"/>
              </a:rPr>
              <a:t>植物</a:t>
            </a:r>
          </a:p>
        </p:txBody>
      </p:sp>
      <p:sp>
        <p:nvSpPr>
          <p:cNvPr id="69669" name="Text Box 49"/>
          <p:cNvSpPr txBox="1">
            <a:spLocks noChangeArrowheads="1"/>
          </p:cNvSpPr>
          <p:nvPr/>
        </p:nvSpPr>
        <p:spPr bwMode="auto">
          <a:xfrm>
            <a:off x="3692525" y="51149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動脈</a:t>
            </a:r>
          </a:p>
        </p:txBody>
      </p:sp>
      <p:sp>
        <p:nvSpPr>
          <p:cNvPr id="69670" name="Text Box 50"/>
          <p:cNvSpPr txBox="1">
            <a:spLocks noChangeArrowheads="1"/>
          </p:cNvSpPr>
          <p:nvPr/>
        </p:nvSpPr>
        <p:spPr bwMode="auto">
          <a:xfrm>
            <a:off x="4835525" y="51149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静脈</a:t>
            </a:r>
          </a:p>
        </p:txBody>
      </p:sp>
      <p:sp>
        <p:nvSpPr>
          <p:cNvPr id="69671" name="Text Box 51"/>
          <p:cNvSpPr txBox="1">
            <a:spLocks noChangeArrowheads="1"/>
          </p:cNvSpPr>
          <p:nvPr/>
        </p:nvSpPr>
        <p:spPr bwMode="auto">
          <a:xfrm>
            <a:off x="3692525" y="54530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導管</a:t>
            </a:r>
          </a:p>
        </p:txBody>
      </p:sp>
      <p:sp>
        <p:nvSpPr>
          <p:cNvPr id="69672" name="Text Box 52"/>
          <p:cNvSpPr txBox="1">
            <a:spLocks noChangeArrowheads="1"/>
          </p:cNvSpPr>
          <p:nvPr/>
        </p:nvSpPr>
        <p:spPr bwMode="auto">
          <a:xfrm>
            <a:off x="4835525" y="5453063"/>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篩管</a:t>
            </a:r>
          </a:p>
        </p:txBody>
      </p:sp>
      <p:sp>
        <p:nvSpPr>
          <p:cNvPr id="69673" name="Text Box 53"/>
          <p:cNvSpPr txBox="1">
            <a:spLocks noChangeArrowheads="1"/>
          </p:cNvSpPr>
          <p:nvPr/>
        </p:nvSpPr>
        <p:spPr bwMode="auto">
          <a:xfrm>
            <a:off x="5638800" y="4759325"/>
            <a:ext cx="835025"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聖書</a:t>
            </a:r>
          </a:p>
          <a:p>
            <a:pPr latinLnBrk="0"/>
            <a:r>
              <a:rPr lang="ja-JP" altLang="en-US" sz="1600">
                <a:solidFill>
                  <a:schemeClr val="bg2"/>
                </a:solidFill>
                <a:latin typeface="ＭＳ Ｐゴシック" pitchFamily="34" charset="-128"/>
              </a:rPr>
              <a:t>マタ</a:t>
            </a:r>
            <a:r>
              <a:rPr lang="ko-KR" altLang="en-US" sz="1600">
                <a:solidFill>
                  <a:schemeClr val="bg2"/>
                </a:solidFill>
                <a:latin typeface="ＭＳ Ｐゴシック" pitchFamily="34" charset="-128"/>
              </a:rPr>
              <a:t>7/2</a:t>
            </a:r>
            <a:endParaRPr lang="en-US" altLang="ja-JP" sz="1600">
              <a:solidFill>
                <a:schemeClr val="bg2"/>
              </a:solidFill>
              <a:latin typeface="ＭＳ Ｐゴシック" pitchFamily="34" charset="-128"/>
            </a:endParaRPr>
          </a:p>
        </p:txBody>
      </p:sp>
      <p:sp>
        <p:nvSpPr>
          <p:cNvPr id="69674" name="Text Box 54"/>
          <p:cNvSpPr txBox="1">
            <a:spLocks noChangeArrowheads="1"/>
          </p:cNvSpPr>
          <p:nvPr/>
        </p:nvSpPr>
        <p:spPr bwMode="auto">
          <a:xfrm>
            <a:off x="6488113" y="4627563"/>
            <a:ext cx="1108075" cy="82550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批判</a:t>
            </a:r>
          </a:p>
          <a:p>
            <a:pPr latinLnBrk="0"/>
            <a:r>
              <a:rPr lang="ja-JP" altLang="en-US" sz="1600">
                <a:solidFill>
                  <a:schemeClr val="bg2"/>
                </a:solidFill>
                <a:latin typeface="ＭＳ Ｐゴシック" pitchFamily="34" charset="-128"/>
              </a:rPr>
              <a:t>受けるなら</a:t>
            </a:r>
          </a:p>
          <a:p>
            <a:pPr latinLnBrk="0"/>
            <a:r>
              <a:rPr lang="ja-JP" altLang="en-US" sz="1600">
                <a:solidFill>
                  <a:schemeClr val="bg2"/>
                </a:solidFill>
                <a:latin typeface="ＭＳ Ｐゴシック" pitchFamily="34" charset="-128"/>
              </a:rPr>
              <a:t>是認</a:t>
            </a:r>
          </a:p>
        </p:txBody>
      </p:sp>
      <p:sp>
        <p:nvSpPr>
          <p:cNvPr id="69675" name="Line 55"/>
          <p:cNvSpPr>
            <a:spLocks noChangeShapeType="1"/>
          </p:cNvSpPr>
          <p:nvPr/>
        </p:nvSpPr>
        <p:spPr bwMode="auto">
          <a:xfrm>
            <a:off x="7566025" y="4765675"/>
            <a:ext cx="457200" cy="0"/>
          </a:xfrm>
          <a:prstGeom prst="line">
            <a:avLst/>
          </a:prstGeom>
          <a:noFill/>
          <a:ln w="12700">
            <a:solidFill>
              <a:schemeClr val="bg2"/>
            </a:solidFill>
            <a:round/>
            <a:headEnd/>
            <a:tailEnd type="triangle" w="med" len="med"/>
          </a:ln>
        </p:spPr>
        <p:txBody>
          <a:bodyPr/>
          <a:lstStyle/>
          <a:p>
            <a:endParaRPr lang="ko-KR" altLang="en-US"/>
          </a:p>
        </p:txBody>
      </p:sp>
      <p:sp>
        <p:nvSpPr>
          <p:cNvPr id="69676" name="Line 56"/>
          <p:cNvSpPr>
            <a:spLocks noChangeShapeType="1"/>
          </p:cNvSpPr>
          <p:nvPr/>
        </p:nvSpPr>
        <p:spPr bwMode="auto">
          <a:xfrm>
            <a:off x="7566025" y="4833938"/>
            <a:ext cx="457200" cy="0"/>
          </a:xfrm>
          <a:prstGeom prst="line">
            <a:avLst/>
          </a:prstGeom>
          <a:noFill/>
          <a:ln w="12700">
            <a:solidFill>
              <a:schemeClr val="bg2"/>
            </a:solidFill>
            <a:round/>
            <a:headEnd type="triangle" w="med" len="med"/>
            <a:tailEnd/>
          </a:ln>
        </p:spPr>
        <p:txBody>
          <a:bodyPr/>
          <a:lstStyle/>
          <a:p>
            <a:endParaRPr lang="ko-KR" altLang="en-US"/>
          </a:p>
        </p:txBody>
      </p:sp>
      <p:sp>
        <p:nvSpPr>
          <p:cNvPr id="69677" name="AutoShape 57"/>
          <p:cNvSpPr>
            <a:spLocks/>
          </p:cNvSpPr>
          <p:nvPr/>
        </p:nvSpPr>
        <p:spPr bwMode="auto">
          <a:xfrm>
            <a:off x="6488113" y="4684713"/>
            <a:ext cx="76200" cy="762000"/>
          </a:xfrm>
          <a:prstGeom prst="leftBracket">
            <a:avLst>
              <a:gd name="adj" fmla="val 83333"/>
            </a:avLst>
          </a:prstGeom>
          <a:noFill/>
          <a:ln w="19050">
            <a:solidFill>
              <a:schemeClr val="bg2"/>
            </a:solidFill>
            <a:round/>
            <a:headEnd/>
            <a:tailEnd/>
          </a:ln>
        </p:spPr>
        <p:txBody>
          <a:bodyPr wrap="none" anchor="ctr"/>
          <a:lstStyle/>
          <a:p>
            <a:pPr latinLnBrk="0"/>
            <a:endParaRPr lang="ja-JP" altLang="en-US"/>
          </a:p>
        </p:txBody>
      </p:sp>
      <p:grpSp>
        <p:nvGrpSpPr>
          <p:cNvPr id="69678" name="Group 58"/>
          <p:cNvGrpSpPr>
            <a:grpSpLocks/>
          </p:cNvGrpSpPr>
          <p:nvPr/>
        </p:nvGrpSpPr>
        <p:grpSpPr bwMode="auto">
          <a:xfrm rot="5400000">
            <a:off x="4496594" y="4348956"/>
            <a:ext cx="285750" cy="452438"/>
            <a:chOff x="1296" y="2352"/>
            <a:chExt cx="576" cy="574"/>
          </a:xfrm>
        </p:grpSpPr>
        <p:sp>
          <p:nvSpPr>
            <p:cNvPr id="69697" name="Arc 5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69698" name="Arc 6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grpSp>
        <p:nvGrpSpPr>
          <p:cNvPr id="69679" name="Group 61"/>
          <p:cNvGrpSpPr>
            <a:grpSpLocks/>
          </p:cNvGrpSpPr>
          <p:nvPr/>
        </p:nvGrpSpPr>
        <p:grpSpPr bwMode="auto">
          <a:xfrm rot="5400000">
            <a:off x="4509294" y="5274469"/>
            <a:ext cx="285750" cy="452438"/>
            <a:chOff x="1296" y="2352"/>
            <a:chExt cx="576" cy="574"/>
          </a:xfrm>
        </p:grpSpPr>
        <p:sp>
          <p:nvSpPr>
            <p:cNvPr id="69695" name="Arc 62"/>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69696" name="Arc 63"/>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sp>
        <p:nvSpPr>
          <p:cNvPr id="65594" name="AutoShape 64"/>
          <p:cNvSpPr>
            <a:spLocks noChangeArrowheads="1"/>
          </p:cNvSpPr>
          <p:nvPr/>
        </p:nvSpPr>
        <p:spPr bwMode="auto">
          <a:xfrm>
            <a:off x="4581525" y="1466850"/>
            <a:ext cx="304800" cy="228600"/>
          </a:xfrm>
          <a:prstGeom prst="rightArrow">
            <a:avLst>
              <a:gd name="adj1" fmla="val 50000"/>
              <a:gd name="adj2" fmla="val 33333"/>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9681" name="Oval 65"/>
          <p:cNvSpPr>
            <a:spLocks noChangeArrowheads="1"/>
          </p:cNvSpPr>
          <p:nvPr/>
        </p:nvSpPr>
        <p:spPr bwMode="auto">
          <a:xfrm>
            <a:off x="5799138" y="2708275"/>
            <a:ext cx="762000" cy="7620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200">
                <a:latin typeface="ＭＳ Ｐゴシック" pitchFamily="34" charset="-128"/>
              </a:rPr>
              <a:t>太陽</a:t>
            </a:r>
          </a:p>
        </p:txBody>
      </p:sp>
      <p:sp>
        <p:nvSpPr>
          <p:cNvPr id="69682" name="Oval 66"/>
          <p:cNvSpPr>
            <a:spLocks noChangeArrowheads="1"/>
          </p:cNvSpPr>
          <p:nvPr/>
        </p:nvSpPr>
        <p:spPr bwMode="auto">
          <a:xfrm rot="1342809">
            <a:off x="4821238" y="2513013"/>
            <a:ext cx="2743200" cy="1143000"/>
          </a:xfrm>
          <a:prstGeom prst="ellipse">
            <a:avLst/>
          </a:prstGeom>
          <a:noFill/>
          <a:ln w="28575">
            <a:solidFill>
              <a:schemeClr val="accent2"/>
            </a:solidFill>
            <a:round/>
            <a:headEnd/>
            <a:tailEnd/>
          </a:ln>
        </p:spPr>
        <p:txBody>
          <a:bodyPr wrap="none" anchor="ctr"/>
          <a:lstStyle/>
          <a:p>
            <a:pPr latinLnBrk="0"/>
            <a:endParaRPr lang="ja-JP" altLang="en-US"/>
          </a:p>
        </p:txBody>
      </p:sp>
      <p:sp>
        <p:nvSpPr>
          <p:cNvPr id="69683" name="Oval 67"/>
          <p:cNvSpPr>
            <a:spLocks noChangeArrowheads="1"/>
          </p:cNvSpPr>
          <p:nvPr/>
        </p:nvSpPr>
        <p:spPr bwMode="auto">
          <a:xfrm rot="-1402403">
            <a:off x="4821238" y="2473325"/>
            <a:ext cx="2743200" cy="1143000"/>
          </a:xfrm>
          <a:prstGeom prst="ellipse">
            <a:avLst/>
          </a:prstGeom>
          <a:noFill/>
          <a:ln w="28575">
            <a:solidFill>
              <a:schemeClr val="accent1"/>
            </a:solidFill>
            <a:round/>
            <a:headEnd/>
            <a:tailEnd/>
          </a:ln>
        </p:spPr>
        <p:txBody>
          <a:bodyPr wrap="none" anchor="ctr"/>
          <a:lstStyle/>
          <a:p>
            <a:pPr latinLnBrk="0"/>
            <a:endParaRPr lang="ja-JP" altLang="en-US"/>
          </a:p>
        </p:txBody>
      </p:sp>
      <p:sp>
        <p:nvSpPr>
          <p:cNvPr id="69684" name="Oval 68"/>
          <p:cNvSpPr>
            <a:spLocks noChangeArrowheads="1"/>
          </p:cNvSpPr>
          <p:nvPr/>
        </p:nvSpPr>
        <p:spPr bwMode="auto">
          <a:xfrm rot="-2597192">
            <a:off x="6600825" y="3257550"/>
            <a:ext cx="1447800" cy="762000"/>
          </a:xfrm>
          <a:prstGeom prst="ellipse">
            <a:avLst/>
          </a:prstGeom>
          <a:noFill/>
          <a:ln w="28575">
            <a:solidFill>
              <a:srgbClr val="FFC000"/>
            </a:solidFill>
            <a:round/>
            <a:headEnd/>
            <a:tailEnd/>
          </a:ln>
        </p:spPr>
        <p:txBody>
          <a:bodyPr wrap="none" anchor="ctr"/>
          <a:lstStyle/>
          <a:p>
            <a:pPr latinLnBrk="0"/>
            <a:endParaRPr lang="ja-JP" altLang="en-US">
              <a:solidFill>
                <a:srgbClr val="FFC000"/>
              </a:solidFill>
            </a:endParaRPr>
          </a:p>
        </p:txBody>
      </p:sp>
      <p:sp>
        <p:nvSpPr>
          <p:cNvPr id="69685" name="Oval 69"/>
          <p:cNvSpPr>
            <a:spLocks noChangeArrowheads="1"/>
          </p:cNvSpPr>
          <p:nvPr/>
        </p:nvSpPr>
        <p:spPr bwMode="auto">
          <a:xfrm>
            <a:off x="7054850" y="3382963"/>
            <a:ext cx="542925" cy="5175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地球</a:t>
            </a:r>
          </a:p>
        </p:txBody>
      </p:sp>
      <p:sp>
        <p:nvSpPr>
          <p:cNvPr id="69686" name="Oval 70"/>
          <p:cNvSpPr>
            <a:spLocks noChangeArrowheads="1"/>
          </p:cNvSpPr>
          <p:nvPr/>
        </p:nvSpPr>
        <p:spPr bwMode="auto">
          <a:xfrm>
            <a:off x="4735513" y="3425825"/>
            <a:ext cx="542925" cy="517525"/>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惑星</a:t>
            </a:r>
          </a:p>
        </p:txBody>
      </p:sp>
      <p:sp>
        <p:nvSpPr>
          <p:cNvPr id="69687" name="Oval 71"/>
          <p:cNvSpPr>
            <a:spLocks noChangeArrowheads="1"/>
          </p:cNvSpPr>
          <p:nvPr/>
        </p:nvSpPr>
        <p:spPr bwMode="auto">
          <a:xfrm>
            <a:off x="7618413" y="2992438"/>
            <a:ext cx="381000" cy="363537"/>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月</a:t>
            </a:r>
          </a:p>
        </p:txBody>
      </p:sp>
      <p:sp>
        <p:nvSpPr>
          <p:cNvPr id="69688" name="Line 72"/>
          <p:cNvSpPr>
            <a:spLocks noChangeShapeType="1"/>
          </p:cNvSpPr>
          <p:nvPr/>
        </p:nvSpPr>
        <p:spPr bwMode="auto">
          <a:xfrm>
            <a:off x="7572375" y="5008563"/>
            <a:ext cx="457200" cy="0"/>
          </a:xfrm>
          <a:prstGeom prst="line">
            <a:avLst/>
          </a:prstGeom>
          <a:noFill/>
          <a:ln w="12700">
            <a:solidFill>
              <a:schemeClr val="bg2"/>
            </a:solidFill>
            <a:round/>
            <a:headEnd/>
            <a:tailEnd type="triangle" w="med" len="med"/>
          </a:ln>
        </p:spPr>
        <p:txBody>
          <a:bodyPr/>
          <a:lstStyle/>
          <a:p>
            <a:endParaRPr lang="ko-KR" altLang="en-US"/>
          </a:p>
        </p:txBody>
      </p:sp>
      <p:sp>
        <p:nvSpPr>
          <p:cNvPr id="69689" name="Line 73"/>
          <p:cNvSpPr>
            <a:spLocks noChangeShapeType="1"/>
          </p:cNvSpPr>
          <p:nvPr/>
        </p:nvSpPr>
        <p:spPr bwMode="auto">
          <a:xfrm>
            <a:off x="7572375" y="5076825"/>
            <a:ext cx="457200" cy="0"/>
          </a:xfrm>
          <a:prstGeom prst="line">
            <a:avLst/>
          </a:prstGeom>
          <a:noFill/>
          <a:ln w="12700">
            <a:solidFill>
              <a:schemeClr val="bg2"/>
            </a:solidFill>
            <a:round/>
            <a:headEnd type="triangle" w="med" len="med"/>
            <a:tailEnd/>
          </a:ln>
        </p:spPr>
        <p:txBody>
          <a:bodyPr/>
          <a:lstStyle/>
          <a:p>
            <a:endParaRPr lang="ko-KR" altLang="en-US"/>
          </a:p>
        </p:txBody>
      </p:sp>
      <p:sp>
        <p:nvSpPr>
          <p:cNvPr id="69690" name="Line 74"/>
          <p:cNvSpPr>
            <a:spLocks noChangeShapeType="1"/>
          </p:cNvSpPr>
          <p:nvPr/>
        </p:nvSpPr>
        <p:spPr bwMode="auto">
          <a:xfrm>
            <a:off x="7572375" y="5265738"/>
            <a:ext cx="457200" cy="0"/>
          </a:xfrm>
          <a:prstGeom prst="line">
            <a:avLst/>
          </a:prstGeom>
          <a:noFill/>
          <a:ln w="12700">
            <a:solidFill>
              <a:schemeClr val="bg2"/>
            </a:solidFill>
            <a:round/>
            <a:headEnd/>
            <a:tailEnd type="triangle" w="med" len="med"/>
          </a:ln>
        </p:spPr>
        <p:txBody>
          <a:bodyPr/>
          <a:lstStyle/>
          <a:p>
            <a:endParaRPr lang="ko-KR" altLang="en-US"/>
          </a:p>
        </p:txBody>
      </p:sp>
      <p:sp>
        <p:nvSpPr>
          <p:cNvPr id="69691" name="Line 75"/>
          <p:cNvSpPr>
            <a:spLocks noChangeShapeType="1"/>
          </p:cNvSpPr>
          <p:nvPr/>
        </p:nvSpPr>
        <p:spPr bwMode="auto">
          <a:xfrm>
            <a:off x="7572375" y="5334000"/>
            <a:ext cx="457200" cy="0"/>
          </a:xfrm>
          <a:prstGeom prst="line">
            <a:avLst/>
          </a:prstGeom>
          <a:noFill/>
          <a:ln w="12700">
            <a:solidFill>
              <a:schemeClr val="bg2"/>
            </a:solidFill>
            <a:round/>
            <a:headEnd type="triangle" w="med" len="med"/>
            <a:tailEnd/>
          </a:ln>
        </p:spPr>
        <p:txBody>
          <a:bodyPr/>
          <a:lstStyle/>
          <a:p>
            <a:endParaRPr lang="ko-KR" altLang="en-US"/>
          </a:p>
        </p:txBody>
      </p:sp>
      <p:sp>
        <p:nvSpPr>
          <p:cNvPr id="65606" name="AutoShape 76"/>
          <p:cNvSpPr>
            <a:spLocks noChangeArrowheads="1"/>
          </p:cNvSpPr>
          <p:nvPr/>
        </p:nvSpPr>
        <p:spPr bwMode="auto">
          <a:xfrm>
            <a:off x="5562600" y="1466850"/>
            <a:ext cx="304800" cy="228600"/>
          </a:xfrm>
          <a:prstGeom prst="rightArrow">
            <a:avLst>
              <a:gd name="adj1" fmla="val 50000"/>
              <a:gd name="adj2" fmla="val 33333"/>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5607" name="AutoShape 77"/>
          <p:cNvSpPr>
            <a:spLocks noChangeArrowheads="1"/>
          </p:cNvSpPr>
          <p:nvPr/>
        </p:nvSpPr>
        <p:spPr bwMode="auto">
          <a:xfrm>
            <a:off x="5891213" y="1090613"/>
            <a:ext cx="304800" cy="228600"/>
          </a:xfrm>
          <a:prstGeom prst="rightArrow">
            <a:avLst>
              <a:gd name="adj1" fmla="val 50000"/>
              <a:gd name="adj2" fmla="val 33333"/>
            </a:avLst>
          </a:pr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a:p>
        </p:txBody>
      </p:sp>
      <p:sp>
        <p:nvSpPr>
          <p:cNvPr id="69694" name="Text Box 54"/>
          <p:cNvSpPr txBox="1">
            <a:spLocks noChangeArrowheads="1"/>
          </p:cNvSpPr>
          <p:nvPr/>
        </p:nvSpPr>
        <p:spPr bwMode="auto">
          <a:xfrm>
            <a:off x="8128000" y="4652963"/>
            <a:ext cx="755650" cy="82550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批判</a:t>
            </a:r>
          </a:p>
          <a:p>
            <a:pPr latinLnBrk="0"/>
            <a:r>
              <a:rPr lang="ja-JP" altLang="en-US" sz="1600">
                <a:solidFill>
                  <a:schemeClr val="bg2"/>
                </a:solidFill>
                <a:latin typeface="ＭＳ Ｐゴシック" pitchFamily="34" charset="-128"/>
              </a:rPr>
              <a:t>授けろ</a:t>
            </a:r>
          </a:p>
          <a:p>
            <a:pPr latinLnBrk="0"/>
            <a:r>
              <a:rPr lang="ja-JP" altLang="en-US" sz="1600">
                <a:solidFill>
                  <a:schemeClr val="bg2"/>
                </a:solidFill>
                <a:latin typeface="ＭＳ Ｐゴシック" pitchFamily="34" charset="-128"/>
              </a:rPr>
              <a:t>是認</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2"/>
          <p:cNvSpPr txBox="1">
            <a:spLocks noChangeArrowheads="1"/>
          </p:cNvSpPr>
          <p:nvPr/>
        </p:nvSpPr>
        <p:spPr bwMode="auto">
          <a:xfrm>
            <a:off x="428625" y="384175"/>
            <a:ext cx="4570413"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２） 授受作用から見た良心作用</a:t>
            </a:r>
          </a:p>
        </p:txBody>
      </p:sp>
      <p:sp>
        <p:nvSpPr>
          <p:cNvPr id="70658" name="Text Box 3"/>
          <p:cNvSpPr txBox="1">
            <a:spLocks noChangeArrowheads="1"/>
          </p:cNvSpPr>
          <p:nvPr/>
        </p:nvSpPr>
        <p:spPr bwMode="auto">
          <a:xfrm>
            <a:off x="762000" y="1427163"/>
            <a:ext cx="1206500" cy="396875"/>
          </a:xfrm>
          <a:prstGeom prst="rect">
            <a:avLst/>
          </a:prstGeom>
          <a:noFill/>
          <a:ln w="9525">
            <a:noFill/>
            <a:miter lim="800000"/>
            <a:headEnd/>
            <a:tailEnd/>
          </a:ln>
        </p:spPr>
        <p:txBody>
          <a:bodyPr wrap="none">
            <a:spAutoFit/>
          </a:bodyPr>
          <a:lstStyle/>
          <a:p>
            <a:pPr latinLnBrk="0"/>
            <a:r>
              <a:rPr lang="ja-JP" altLang="en-US" sz="2000">
                <a:solidFill>
                  <a:srgbClr val="CC0000"/>
                </a:solidFill>
                <a:latin typeface="ＭＳ Ｐゴシック" pitchFamily="34" charset="-128"/>
              </a:rPr>
              <a:t>良心の力</a:t>
            </a:r>
          </a:p>
        </p:txBody>
      </p:sp>
      <p:sp>
        <p:nvSpPr>
          <p:cNvPr id="70659" name="Text Box 4"/>
          <p:cNvSpPr txBox="1">
            <a:spLocks noChangeArrowheads="1"/>
          </p:cNvSpPr>
          <p:nvPr/>
        </p:nvSpPr>
        <p:spPr bwMode="auto">
          <a:xfrm>
            <a:off x="2127250" y="1162050"/>
            <a:ext cx="4071938" cy="10064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授受作用により生じる</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全ての人に作用しており、善へと導く</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本然の良心の主体は神</a:t>
            </a:r>
          </a:p>
        </p:txBody>
      </p:sp>
      <p:sp>
        <p:nvSpPr>
          <p:cNvPr id="70660" name="Text Box 5"/>
          <p:cNvSpPr txBox="1">
            <a:spLocks noChangeArrowheads="1"/>
          </p:cNvSpPr>
          <p:nvPr/>
        </p:nvSpPr>
        <p:spPr bwMode="auto">
          <a:xfrm>
            <a:off x="571500" y="2770188"/>
            <a:ext cx="3571875" cy="427037"/>
          </a:xfrm>
          <a:prstGeom prst="rect">
            <a:avLst/>
          </a:prstGeom>
          <a:noFill/>
          <a:ln w="9525">
            <a:noFill/>
            <a:miter lim="800000"/>
            <a:headEnd/>
            <a:tailEnd/>
          </a:ln>
        </p:spPr>
        <p:txBody>
          <a:bodyPr>
            <a:spAutoFit/>
          </a:bodyPr>
          <a:lstStyle/>
          <a:p>
            <a:pPr algn="ctr" latinLnBrk="0"/>
            <a:r>
              <a:rPr lang="ja-JP" altLang="en-US" sz="2200">
                <a:solidFill>
                  <a:srgbClr val="CC0000"/>
                </a:solidFill>
                <a:latin typeface="ＭＳ Ｐゴシック" pitchFamily="34" charset="-128"/>
              </a:rPr>
              <a:t>本然の人間の良心作用</a:t>
            </a:r>
          </a:p>
        </p:txBody>
      </p:sp>
      <p:sp>
        <p:nvSpPr>
          <p:cNvPr id="70661" name="Text Box 6"/>
          <p:cNvSpPr txBox="1">
            <a:spLocks noChangeArrowheads="1"/>
          </p:cNvSpPr>
          <p:nvPr/>
        </p:nvSpPr>
        <p:spPr bwMode="auto">
          <a:xfrm>
            <a:off x="4357688" y="2770188"/>
            <a:ext cx="4214812" cy="427037"/>
          </a:xfrm>
          <a:prstGeom prst="rect">
            <a:avLst/>
          </a:prstGeom>
          <a:noFill/>
          <a:ln w="9525">
            <a:noFill/>
            <a:miter lim="800000"/>
            <a:headEnd/>
            <a:tailEnd/>
          </a:ln>
        </p:spPr>
        <p:txBody>
          <a:bodyPr>
            <a:spAutoFit/>
          </a:bodyPr>
          <a:lstStyle/>
          <a:p>
            <a:pPr algn="ctr" latinLnBrk="0"/>
            <a:r>
              <a:rPr lang="ja-JP" altLang="en-US" sz="2200">
                <a:solidFill>
                  <a:srgbClr val="CC0000"/>
                </a:solidFill>
                <a:latin typeface="ＭＳ Ｐゴシック" pitchFamily="34" charset="-128"/>
              </a:rPr>
              <a:t>堕落人間の良心作用</a:t>
            </a:r>
          </a:p>
        </p:txBody>
      </p:sp>
      <p:sp>
        <p:nvSpPr>
          <p:cNvPr id="70662" name="Oval 7"/>
          <p:cNvSpPr>
            <a:spLocks noChangeArrowheads="1"/>
          </p:cNvSpPr>
          <p:nvPr/>
        </p:nvSpPr>
        <p:spPr bwMode="auto">
          <a:xfrm>
            <a:off x="898525" y="3476625"/>
            <a:ext cx="892175"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70663" name="Oval 8"/>
          <p:cNvSpPr>
            <a:spLocks noChangeArrowheads="1"/>
          </p:cNvSpPr>
          <p:nvPr/>
        </p:nvSpPr>
        <p:spPr bwMode="auto">
          <a:xfrm>
            <a:off x="1014413" y="4868863"/>
            <a:ext cx="655637" cy="415925"/>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本心</a:t>
            </a:r>
          </a:p>
        </p:txBody>
      </p:sp>
      <p:grpSp>
        <p:nvGrpSpPr>
          <p:cNvPr id="70664" name="Group 9"/>
          <p:cNvGrpSpPr>
            <a:grpSpLocks/>
          </p:cNvGrpSpPr>
          <p:nvPr/>
        </p:nvGrpSpPr>
        <p:grpSpPr bwMode="auto">
          <a:xfrm>
            <a:off x="1071563" y="3962400"/>
            <a:ext cx="500062" cy="857250"/>
            <a:chOff x="1296" y="2352"/>
            <a:chExt cx="576" cy="574"/>
          </a:xfrm>
        </p:grpSpPr>
        <p:sp>
          <p:nvSpPr>
            <p:cNvPr id="70687" name="Arc 10"/>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0688" name="Arc 11"/>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0665" name="Oval 12"/>
          <p:cNvSpPr>
            <a:spLocks noChangeArrowheads="1"/>
          </p:cNvSpPr>
          <p:nvPr/>
        </p:nvSpPr>
        <p:spPr bwMode="auto">
          <a:xfrm>
            <a:off x="2105025" y="4098925"/>
            <a:ext cx="604838" cy="415925"/>
          </a:xfrm>
          <a:prstGeom prst="ellipse">
            <a:avLst/>
          </a:prstGeom>
          <a:solidFill>
            <a:srgbClr val="66FF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真理</a:t>
            </a:r>
          </a:p>
        </p:txBody>
      </p:sp>
      <p:sp>
        <p:nvSpPr>
          <p:cNvPr id="70666" name="Oval 13"/>
          <p:cNvSpPr>
            <a:spLocks noChangeArrowheads="1"/>
          </p:cNvSpPr>
          <p:nvPr/>
        </p:nvSpPr>
        <p:spPr bwMode="auto">
          <a:xfrm>
            <a:off x="2087563" y="4856163"/>
            <a:ext cx="647700" cy="415925"/>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良心</a:t>
            </a:r>
          </a:p>
        </p:txBody>
      </p:sp>
      <p:grpSp>
        <p:nvGrpSpPr>
          <p:cNvPr id="70667" name="Group 14"/>
          <p:cNvGrpSpPr>
            <a:grpSpLocks/>
          </p:cNvGrpSpPr>
          <p:nvPr/>
        </p:nvGrpSpPr>
        <p:grpSpPr bwMode="auto">
          <a:xfrm>
            <a:off x="2274888" y="4551363"/>
            <a:ext cx="287337" cy="276225"/>
            <a:chOff x="1296" y="2352"/>
            <a:chExt cx="576" cy="574"/>
          </a:xfrm>
        </p:grpSpPr>
        <p:sp>
          <p:nvSpPr>
            <p:cNvPr id="70685" name="Arc 15"/>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0686" name="Arc 16"/>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0668" name="Oval 17"/>
          <p:cNvSpPr>
            <a:spLocks noChangeArrowheads="1"/>
          </p:cNvSpPr>
          <p:nvPr/>
        </p:nvSpPr>
        <p:spPr bwMode="auto">
          <a:xfrm>
            <a:off x="1965325" y="3476625"/>
            <a:ext cx="892175"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父</a:t>
            </a:r>
          </a:p>
        </p:txBody>
      </p:sp>
      <p:sp>
        <p:nvSpPr>
          <p:cNvPr id="70669" name="Text Box 18"/>
          <p:cNvSpPr txBox="1">
            <a:spLocks noChangeArrowheads="1"/>
          </p:cNvSpPr>
          <p:nvPr/>
        </p:nvSpPr>
        <p:spPr bwMode="auto">
          <a:xfrm rot="-5400000">
            <a:off x="2270125" y="3886200"/>
            <a:ext cx="263525"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p>
        </p:txBody>
      </p:sp>
      <p:sp>
        <p:nvSpPr>
          <p:cNvPr id="70670" name="Text Box 19"/>
          <p:cNvSpPr txBox="1">
            <a:spLocks noChangeArrowheads="1"/>
          </p:cNvSpPr>
          <p:nvPr/>
        </p:nvSpPr>
        <p:spPr bwMode="auto">
          <a:xfrm>
            <a:off x="2555875" y="4484688"/>
            <a:ext cx="1412875"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良心の力→善</a:t>
            </a:r>
          </a:p>
        </p:txBody>
      </p:sp>
      <p:sp>
        <p:nvSpPr>
          <p:cNvPr id="70671" name="Oval 20"/>
          <p:cNvSpPr>
            <a:spLocks noChangeArrowheads="1"/>
          </p:cNvSpPr>
          <p:nvPr/>
        </p:nvSpPr>
        <p:spPr bwMode="auto">
          <a:xfrm>
            <a:off x="4672013" y="4098925"/>
            <a:ext cx="604837" cy="415925"/>
          </a:xfrm>
          <a:prstGeom prst="ellipse">
            <a:avLst/>
          </a:prstGeom>
          <a:solidFill>
            <a:srgbClr val="66FF99"/>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真理</a:t>
            </a:r>
          </a:p>
        </p:txBody>
      </p:sp>
      <p:sp>
        <p:nvSpPr>
          <p:cNvPr id="70672" name="Oval 21"/>
          <p:cNvSpPr>
            <a:spLocks noChangeArrowheads="1"/>
          </p:cNvSpPr>
          <p:nvPr/>
        </p:nvSpPr>
        <p:spPr bwMode="auto">
          <a:xfrm>
            <a:off x="4646613" y="4889500"/>
            <a:ext cx="647700" cy="415925"/>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良心</a:t>
            </a:r>
          </a:p>
        </p:txBody>
      </p:sp>
      <p:grpSp>
        <p:nvGrpSpPr>
          <p:cNvPr id="70673" name="Group 22"/>
          <p:cNvGrpSpPr>
            <a:grpSpLocks/>
          </p:cNvGrpSpPr>
          <p:nvPr/>
        </p:nvGrpSpPr>
        <p:grpSpPr bwMode="auto">
          <a:xfrm rot="1932821">
            <a:off x="5089525" y="4584700"/>
            <a:ext cx="215900" cy="288925"/>
            <a:chOff x="1296" y="2352"/>
            <a:chExt cx="576" cy="574"/>
          </a:xfrm>
        </p:grpSpPr>
        <p:sp>
          <p:nvSpPr>
            <p:cNvPr id="70683" name="Arc 23"/>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0684" name="Arc 24"/>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0674" name="Oval 25"/>
          <p:cNvSpPr>
            <a:spLocks noChangeArrowheads="1"/>
          </p:cNvSpPr>
          <p:nvPr/>
        </p:nvSpPr>
        <p:spPr bwMode="auto">
          <a:xfrm>
            <a:off x="4532313" y="3476625"/>
            <a:ext cx="892175"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70675" name="Text Box 26"/>
          <p:cNvSpPr txBox="1">
            <a:spLocks noChangeArrowheads="1"/>
          </p:cNvSpPr>
          <p:nvPr/>
        </p:nvSpPr>
        <p:spPr bwMode="auto">
          <a:xfrm rot="-5400000">
            <a:off x="4770438" y="3835400"/>
            <a:ext cx="3810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a:t>
            </a:r>
          </a:p>
        </p:txBody>
      </p:sp>
      <p:sp>
        <p:nvSpPr>
          <p:cNvPr id="66581" name="Oval 27"/>
          <p:cNvSpPr>
            <a:spLocks noChangeArrowheads="1"/>
          </p:cNvSpPr>
          <p:nvPr/>
        </p:nvSpPr>
        <p:spPr bwMode="auto">
          <a:xfrm>
            <a:off x="5133975" y="4146550"/>
            <a:ext cx="601663" cy="457200"/>
          </a:xfrm>
          <a:prstGeom prst="ellipse">
            <a:avLst/>
          </a:prstGeom>
          <a:solidFill>
            <a:schemeClr val="tx1">
              <a:lumMod val="85000"/>
              <a:alpha val="70000"/>
            </a:schemeClr>
          </a:solidFill>
          <a:ln w="28575">
            <a:solidFill>
              <a:schemeClr val="accent1"/>
            </a:solidFill>
            <a:prstDash val="dash"/>
            <a:round/>
            <a:headEnd/>
            <a:tailEnd/>
          </a:ln>
        </p:spPr>
        <p:txBody>
          <a:bodyPr wrap="none" anchor="ctr"/>
          <a:lstStyle/>
          <a:p>
            <a:pPr latinLnBrk="0">
              <a:defRPr/>
            </a:pPr>
            <a:endParaRPr lang="ja-JP" altLang="en-US"/>
          </a:p>
        </p:txBody>
      </p:sp>
      <p:sp>
        <p:nvSpPr>
          <p:cNvPr id="70677" name="Text Box 28"/>
          <p:cNvSpPr txBox="1">
            <a:spLocks noChangeArrowheads="1"/>
          </p:cNvSpPr>
          <p:nvPr/>
        </p:nvSpPr>
        <p:spPr bwMode="auto">
          <a:xfrm>
            <a:off x="5784850" y="3917950"/>
            <a:ext cx="2457450" cy="641350"/>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堕落人間が真理だと</a:t>
            </a:r>
          </a:p>
          <a:p>
            <a:pPr latinLnBrk="0"/>
            <a:r>
              <a:rPr lang="ja-JP" altLang="en-US" sz="1800">
                <a:solidFill>
                  <a:schemeClr val="bg2"/>
                </a:solidFill>
                <a:latin typeface="ＭＳ Ｐゴシック" pitchFamily="34" charset="-128"/>
              </a:rPr>
              <a:t>間違って考えていること</a:t>
            </a:r>
          </a:p>
        </p:txBody>
      </p:sp>
      <p:sp>
        <p:nvSpPr>
          <p:cNvPr id="70678" name="Text Box 29"/>
          <p:cNvSpPr txBox="1">
            <a:spLocks noChangeArrowheads="1"/>
          </p:cNvSpPr>
          <p:nvPr/>
        </p:nvSpPr>
        <p:spPr bwMode="auto">
          <a:xfrm>
            <a:off x="5778500" y="4784725"/>
            <a:ext cx="26511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良心の力→間違った方向</a:t>
            </a:r>
          </a:p>
        </p:txBody>
      </p:sp>
      <p:sp>
        <p:nvSpPr>
          <p:cNvPr id="70679" name="Line 30"/>
          <p:cNvSpPr>
            <a:spLocks noChangeShapeType="1"/>
          </p:cNvSpPr>
          <p:nvPr/>
        </p:nvSpPr>
        <p:spPr bwMode="auto">
          <a:xfrm>
            <a:off x="5205413" y="4738688"/>
            <a:ext cx="638175" cy="228600"/>
          </a:xfrm>
          <a:prstGeom prst="line">
            <a:avLst/>
          </a:prstGeom>
          <a:noFill/>
          <a:ln w="28575">
            <a:solidFill>
              <a:schemeClr val="bg2"/>
            </a:solidFill>
            <a:round/>
            <a:headEnd/>
            <a:tailEnd type="triangle" w="med" len="med"/>
          </a:ln>
        </p:spPr>
        <p:txBody>
          <a:bodyPr/>
          <a:lstStyle/>
          <a:p>
            <a:endParaRPr lang="ko-KR" altLang="en-US"/>
          </a:p>
        </p:txBody>
      </p:sp>
      <p:sp>
        <p:nvSpPr>
          <p:cNvPr id="70680" name="AutoShape 31"/>
          <p:cNvSpPr>
            <a:spLocks/>
          </p:cNvSpPr>
          <p:nvPr/>
        </p:nvSpPr>
        <p:spPr bwMode="auto">
          <a:xfrm>
            <a:off x="1966913" y="1233488"/>
            <a:ext cx="142875" cy="857250"/>
          </a:xfrm>
          <a:prstGeom prst="leftBrace">
            <a:avLst>
              <a:gd name="adj1" fmla="val 27778"/>
              <a:gd name="adj2" fmla="val 50000"/>
            </a:avLst>
          </a:prstGeom>
          <a:noFill/>
          <a:ln w="28575">
            <a:solidFill>
              <a:schemeClr val="bg2"/>
            </a:solidFill>
            <a:round/>
            <a:headEnd/>
            <a:tailEnd/>
          </a:ln>
        </p:spPr>
        <p:txBody>
          <a:bodyPr wrap="none" anchor="ctr"/>
          <a:lstStyle/>
          <a:p>
            <a:pPr latinLnBrk="0"/>
            <a:endParaRPr lang="ja-JP" altLang="en-US"/>
          </a:p>
        </p:txBody>
      </p:sp>
      <p:sp>
        <p:nvSpPr>
          <p:cNvPr id="70681" name="AutoShape 32"/>
          <p:cNvSpPr>
            <a:spLocks noChangeArrowheads="1"/>
          </p:cNvSpPr>
          <p:nvPr/>
        </p:nvSpPr>
        <p:spPr bwMode="auto">
          <a:xfrm>
            <a:off x="571500" y="2714625"/>
            <a:ext cx="3571875" cy="281940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70682" name="AutoShape 33"/>
          <p:cNvSpPr>
            <a:spLocks noChangeArrowheads="1"/>
          </p:cNvSpPr>
          <p:nvPr/>
        </p:nvSpPr>
        <p:spPr bwMode="auto">
          <a:xfrm>
            <a:off x="4357688" y="2714625"/>
            <a:ext cx="4214812" cy="281940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コネクタ 58"/>
          <p:cNvCxnSpPr/>
          <p:nvPr/>
        </p:nvCxnSpPr>
        <p:spPr>
          <a:xfrm rot="5400000">
            <a:off x="1474787" y="3249613"/>
            <a:ext cx="1928813"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2706" name="Oval 22"/>
          <p:cNvSpPr>
            <a:spLocks noChangeArrowheads="1"/>
          </p:cNvSpPr>
          <p:nvPr/>
        </p:nvSpPr>
        <p:spPr bwMode="auto">
          <a:xfrm>
            <a:off x="2209800" y="2016125"/>
            <a:ext cx="457200" cy="4572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正</a:t>
            </a:r>
          </a:p>
        </p:txBody>
      </p:sp>
      <p:sp>
        <p:nvSpPr>
          <p:cNvPr id="72707" name="Oval 23"/>
          <p:cNvSpPr>
            <a:spLocks noChangeArrowheads="1"/>
          </p:cNvSpPr>
          <p:nvPr/>
        </p:nvSpPr>
        <p:spPr bwMode="auto">
          <a:xfrm>
            <a:off x="2209800" y="2940050"/>
            <a:ext cx="457200" cy="4572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反</a:t>
            </a:r>
          </a:p>
        </p:txBody>
      </p:sp>
      <p:sp>
        <p:nvSpPr>
          <p:cNvPr id="72708" name="Oval 24"/>
          <p:cNvSpPr>
            <a:spLocks noChangeArrowheads="1"/>
          </p:cNvSpPr>
          <p:nvPr/>
        </p:nvSpPr>
        <p:spPr bwMode="auto">
          <a:xfrm>
            <a:off x="2206625" y="3887788"/>
            <a:ext cx="457200" cy="4572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合</a:t>
            </a:r>
          </a:p>
        </p:txBody>
      </p:sp>
      <p:sp>
        <p:nvSpPr>
          <p:cNvPr id="72709" name="Line 2"/>
          <p:cNvSpPr>
            <a:spLocks noChangeShapeType="1"/>
          </p:cNvSpPr>
          <p:nvPr/>
        </p:nvSpPr>
        <p:spPr bwMode="auto">
          <a:xfrm>
            <a:off x="4554538" y="2482850"/>
            <a:ext cx="0" cy="1416050"/>
          </a:xfrm>
          <a:prstGeom prst="line">
            <a:avLst/>
          </a:prstGeom>
          <a:noFill/>
          <a:ln w="28575">
            <a:solidFill>
              <a:schemeClr val="bg2"/>
            </a:solidFill>
            <a:round/>
            <a:headEnd/>
            <a:tailEnd/>
          </a:ln>
        </p:spPr>
        <p:txBody>
          <a:bodyPr/>
          <a:lstStyle/>
          <a:p>
            <a:endParaRPr lang="ko-KR" altLang="en-US"/>
          </a:p>
        </p:txBody>
      </p:sp>
      <p:grpSp>
        <p:nvGrpSpPr>
          <p:cNvPr id="72710" name="Group 3"/>
          <p:cNvGrpSpPr>
            <a:grpSpLocks/>
          </p:cNvGrpSpPr>
          <p:nvPr/>
        </p:nvGrpSpPr>
        <p:grpSpPr bwMode="auto">
          <a:xfrm rot="5400000">
            <a:off x="4318001" y="2784475"/>
            <a:ext cx="500062" cy="788987"/>
            <a:chOff x="1138" y="2352"/>
            <a:chExt cx="921" cy="574"/>
          </a:xfrm>
        </p:grpSpPr>
        <p:sp>
          <p:nvSpPr>
            <p:cNvPr id="72743" name="Arc 4"/>
            <p:cNvSpPr>
              <a:spLocks/>
            </p:cNvSpPr>
            <p:nvPr/>
          </p:nvSpPr>
          <p:spPr bwMode="auto">
            <a:xfrm flipH="1">
              <a:off x="1138" y="2352"/>
              <a:ext cx="350"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2744" name="Arc 5"/>
            <p:cNvSpPr>
              <a:spLocks/>
            </p:cNvSpPr>
            <p:nvPr/>
          </p:nvSpPr>
          <p:spPr bwMode="auto">
            <a:xfrm flipV="1">
              <a:off x="1680" y="2352"/>
              <a:ext cx="379"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2711" name="Line 6"/>
          <p:cNvSpPr>
            <a:spLocks noChangeShapeType="1"/>
          </p:cNvSpPr>
          <p:nvPr/>
        </p:nvSpPr>
        <p:spPr bwMode="auto">
          <a:xfrm flipH="1">
            <a:off x="4643438" y="3214688"/>
            <a:ext cx="714375" cy="857250"/>
          </a:xfrm>
          <a:prstGeom prst="line">
            <a:avLst/>
          </a:prstGeom>
          <a:noFill/>
          <a:ln w="28575">
            <a:solidFill>
              <a:schemeClr val="bg2"/>
            </a:solidFill>
            <a:round/>
            <a:headEnd/>
            <a:tailEnd/>
          </a:ln>
        </p:spPr>
        <p:txBody>
          <a:bodyPr/>
          <a:lstStyle/>
          <a:p>
            <a:endParaRPr lang="ko-KR" altLang="en-US"/>
          </a:p>
        </p:txBody>
      </p:sp>
      <p:sp>
        <p:nvSpPr>
          <p:cNvPr id="72712" name="Line 7"/>
          <p:cNvSpPr>
            <a:spLocks noChangeShapeType="1"/>
          </p:cNvSpPr>
          <p:nvPr/>
        </p:nvSpPr>
        <p:spPr bwMode="auto">
          <a:xfrm flipH="1">
            <a:off x="3786188" y="2286000"/>
            <a:ext cx="714375" cy="857250"/>
          </a:xfrm>
          <a:prstGeom prst="line">
            <a:avLst/>
          </a:prstGeom>
          <a:noFill/>
          <a:ln w="28575">
            <a:solidFill>
              <a:schemeClr val="bg2"/>
            </a:solidFill>
            <a:round/>
            <a:headEnd/>
            <a:tailEnd/>
          </a:ln>
        </p:spPr>
        <p:txBody>
          <a:bodyPr/>
          <a:lstStyle/>
          <a:p>
            <a:endParaRPr lang="ko-KR" altLang="en-US"/>
          </a:p>
        </p:txBody>
      </p:sp>
      <p:sp>
        <p:nvSpPr>
          <p:cNvPr id="72713" name="Line 8"/>
          <p:cNvSpPr>
            <a:spLocks noChangeShapeType="1"/>
          </p:cNvSpPr>
          <p:nvPr/>
        </p:nvSpPr>
        <p:spPr bwMode="auto">
          <a:xfrm>
            <a:off x="3786188" y="3214688"/>
            <a:ext cx="714375" cy="857250"/>
          </a:xfrm>
          <a:prstGeom prst="line">
            <a:avLst/>
          </a:prstGeom>
          <a:noFill/>
          <a:ln w="28575">
            <a:solidFill>
              <a:schemeClr val="bg2"/>
            </a:solidFill>
            <a:round/>
            <a:headEnd/>
            <a:tailEnd/>
          </a:ln>
        </p:spPr>
        <p:txBody>
          <a:bodyPr/>
          <a:lstStyle/>
          <a:p>
            <a:endParaRPr lang="ko-KR" altLang="en-US"/>
          </a:p>
        </p:txBody>
      </p:sp>
      <p:sp>
        <p:nvSpPr>
          <p:cNvPr id="72714" name="Line 9"/>
          <p:cNvSpPr>
            <a:spLocks noChangeShapeType="1"/>
          </p:cNvSpPr>
          <p:nvPr/>
        </p:nvSpPr>
        <p:spPr bwMode="auto">
          <a:xfrm>
            <a:off x="4643438" y="2286000"/>
            <a:ext cx="714375" cy="857250"/>
          </a:xfrm>
          <a:prstGeom prst="line">
            <a:avLst/>
          </a:prstGeom>
          <a:noFill/>
          <a:ln w="28575">
            <a:solidFill>
              <a:schemeClr val="bg2"/>
            </a:solidFill>
            <a:round/>
            <a:headEnd/>
            <a:tailEnd/>
          </a:ln>
        </p:spPr>
        <p:txBody>
          <a:bodyPr/>
          <a:lstStyle/>
          <a:p>
            <a:endParaRPr lang="ko-KR" altLang="en-US"/>
          </a:p>
        </p:txBody>
      </p:sp>
      <p:sp>
        <p:nvSpPr>
          <p:cNvPr id="72715" name="Line 11"/>
          <p:cNvSpPr>
            <a:spLocks noChangeShapeType="1"/>
          </p:cNvSpPr>
          <p:nvPr/>
        </p:nvSpPr>
        <p:spPr bwMode="auto">
          <a:xfrm>
            <a:off x="6664325" y="2481263"/>
            <a:ext cx="0" cy="1447800"/>
          </a:xfrm>
          <a:prstGeom prst="line">
            <a:avLst/>
          </a:prstGeom>
          <a:noFill/>
          <a:ln w="28575">
            <a:solidFill>
              <a:schemeClr val="bg2"/>
            </a:solidFill>
            <a:round/>
            <a:headEnd/>
            <a:tailEnd/>
          </a:ln>
        </p:spPr>
        <p:txBody>
          <a:bodyPr/>
          <a:lstStyle/>
          <a:p>
            <a:endParaRPr lang="ko-KR" altLang="en-US"/>
          </a:p>
        </p:txBody>
      </p:sp>
      <p:sp>
        <p:nvSpPr>
          <p:cNvPr id="72716" name="Text Box 12"/>
          <p:cNvSpPr txBox="1">
            <a:spLocks noChangeArrowheads="1"/>
          </p:cNvSpPr>
          <p:nvPr/>
        </p:nvSpPr>
        <p:spPr bwMode="auto">
          <a:xfrm>
            <a:off x="450850" y="1588"/>
            <a:ext cx="74104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３．正分合作用と三対象目的および四位基台</a:t>
            </a:r>
          </a:p>
        </p:txBody>
      </p:sp>
      <p:sp>
        <p:nvSpPr>
          <p:cNvPr id="72717" name="Text Box 13"/>
          <p:cNvSpPr txBox="1">
            <a:spLocks noChangeArrowheads="1"/>
          </p:cNvSpPr>
          <p:nvPr/>
        </p:nvSpPr>
        <p:spPr bwMode="auto">
          <a:xfrm>
            <a:off x="571500" y="714375"/>
            <a:ext cx="200818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正分合作用</a:t>
            </a:r>
          </a:p>
        </p:txBody>
      </p:sp>
      <p:sp>
        <p:nvSpPr>
          <p:cNvPr id="72718" name="Text Box 14"/>
          <p:cNvSpPr txBox="1">
            <a:spLocks noChangeArrowheads="1"/>
          </p:cNvSpPr>
          <p:nvPr/>
        </p:nvSpPr>
        <p:spPr bwMode="auto">
          <a:xfrm>
            <a:off x="1179513" y="1109663"/>
            <a:ext cx="5067300"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神を正としそれより分立し</a:t>
            </a:r>
            <a:endParaRPr lang="en-US" altLang="ja-JP"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再び合性一体化する作用を正分合作用と言う</a:t>
            </a:r>
          </a:p>
        </p:txBody>
      </p:sp>
      <p:sp>
        <p:nvSpPr>
          <p:cNvPr id="72719" name="Oval 15"/>
          <p:cNvSpPr>
            <a:spLocks noChangeArrowheads="1"/>
          </p:cNvSpPr>
          <p:nvPr/>
        </p:nvSpPr>
        <p:spPr bwMode="auto">
          <a:xfrm>
            <a:off x="4235450" y="1939925"/>
            <a:ext cx="64135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a:p>
            <a:pPr algn="ctr" latinLnBrk="0"/>
            <a:r>
              <a:rPr lang="ja-JP" altLang="en-US" sz="1800">
                <a:solidFill>
                  <a:schemeClr val="bg2"/>
                </a:solidFill>
                <a:latin typeface="ＭＳ Ｐゴシック" pitchFamily="34" charset="-128"/>
              </a:rPr>
              <a:t>＋－</a:t>
            </a:r>
          </a:p>
        </p:txBody>
      </p:sp>
      <p:sp>
        <p:nvSpPr>
          <p:cNvPr id="72720" name="Oval 16"/>
          <p:cNvSpPr>
            <a:spLocks noChangeArrowheads="1"/>
          </p:cNvSpPr>
          <p:nvPr/>
        </p:nvSpPr>
        <p:spPr bwMode="auto">
          <a:xfrm>
            <a:off x="4238625" y="3803650"/>
            <a:ext cx="641350" cy="609600"/>
          </a:xfrm>
          <a:prstGeom prst="ellipse">
            <a:avLst/>
          </a:prstGeom>
          <a:solidFill>
            <a:srgbClr val="00CC00"/>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子女</a:t>
            </a:r>
          </a:p>
          <a:p>
            <a:pPr algn="ctr" latinLnBrk="0"/>
            <a:r>
              <a:rPr lang="ja-JP" altLang="en-US" sz="1800">
                <a:solidFill>
                  <a:schemeClr val="bg2"/>
                </a:solidFill>
                <a:latin typeface="ＭＳ Ｐゴシック" pitchFamily="34" charset="-128"/>
              </a:rPr>
              <a:t>＋－</a:t>
            </a:r>
          </a:p>
        </p:txBody>
      </p:sp>
      <p:sp>
        <p:nvSpPr>
          <p:cNvPr id="72721" name="Oval 17"/>
          <p:cNvSpPr>
            <a:spLocks noChangeArrowheads="1"/>
          </p:cNvSpPr>
          <p:nvPr/>
        </p:nvSpPr>
        <p:spPr bwMode="auto">
          <a:xfrm>
            <a:off x="3498850" y="2873375"/>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男</a:t>
            </a:r>
          </a:p>
          <a:p>
            <a:pPr algn="ctr" latinLnBrk="0"/>
            <a:r>
              <a:rPr lang="ja-JP" altLang="en-US" sz="1800">
                <a:solidFill>
                  <a:schemeClr val="bg2"/>
                </a:solidFill>
                <a:latin typeface="ＭＳ Ｐゴシック" pitchFamily="34" charset="-128"/>
              </a:rPr>
              <a:t>＋</a:t>
            </a:r>
          </a:p>
        </p:txBody>
      </p:sp>
      <p:sp>
        <p:nvSpPr>
          <p:cNvPr id="72722" name="Oval 18"/>
          <p:cNvSpPr>
            <a:spLocks noChangeArrowheads="1"/>
          </p:cNvSpPr>
          <p:nvPr/>
        </p:nvSpPr>
        <p:spPr bwMode="auto">
          <a:xfrm>
            <a:off x="5003800" y="2868613"/>
            <a:ext cx="64135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女</a:t>
            </a:r>
          </a:p>
          <a:p>
            <a:pPr algn="ctr" latinLnBrk="0"/>
            <a:r>
              <a:rPr lang="ja-JP" altLang="en-US" sz="1800">
                <a:solidFill>
                  <a:schemeClr val="bg2"/>
                </a:solidFill>
                <a:latin typeface="ＭＳ Ｐゴシック" pitchFamily="34" charset="-128"/>
              </a:rPr>
              <a:t>－</a:t>
            </a:r>
          </a:p>
        </p:txBody>
      </p:sp>
      <p:sp>
        <p:nvSpPr>
          <p:cNvPr id="72723" name="Oval 19"/>
          <p:cNvSpPr>
            <a:spLocks noChangeArrowheads="1"/>
          </p:cNvSpPr>
          <p:nvPr/>
        </p:nvSpPr>
        <p:spPr bwMode="auto">
          <a:xfrm>
            <a:off x="6440488" y="2016125"/>
            <a:ext cx="457200"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正</a:t>
            </a:r>
          </a:p>
        </p:txBody>
      </p:sp>
      <p:sp>
        <p:nvSpPr>
          <p:cNvPr id="72724" name="Oval 20"/>
          <p:cNvSpPr>
            <a:spLocks noChangeArrowheads="1"/>
          </p:cNvSpPr>
          <p:nvPr/>
        </p:nvSpPr>
        <p:spPr bwMode="auto">
          <a:xfrm>
            <a:off x="6440488" y="2940050"/>
            <a:ext cx="457200"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分</a:t>
            </a:r>
          </a:p>
        </p:txBody>
      </p:sp>
      <p:sp>
        <p:nvSpPr>
          <p:cNvPr id="72725" name="Oval 21"/>
          <p:cNvSpPr>
            <a:spLocks noChangeArrowheads="1"/>
          </p:cNvSpPr>
          <p:nvPr/>
        </p:nvSpPr>
        <p:spPr bwMode="auto">
          <a:xfrm>
            <a:off x="6440488" y="3887788"/>
            <a:ext cx="457200"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合</a:t>
            </a:r>
          </a:p>
        </p:txBody>
      </p:sp>
      <p:sp>
        <p:nvSpPr>
          <p:cNvPr id="72726" name="Line 25"/>
          <p:cNvSpPr>
            <a:spLocks noChangeShapeType="1"/>
          </p:cNvSpPr>
          <p:nvPr/>
        </p:nvSpPr>
        <p:spPr bwMode="auto">
          <a:xfrm flipH="1">
            <a:off x="2819400" y="2244725"/>
            <a:ext cx="1143000" cy="0"/>
          </a:xfrm>
          <a:prstGeom prst="line">
            <a:avLst/>
          </a:prstGeom>
          <a:noFill/>
          <a:ln w="28575" cap="rnd">
            <a:solidFill>
              <a:schemeClr val="hlink"/>
            </a:solidFill>
            <a:prstDash val="sysDot"/>
            <a:round/>
            <a:headEnd/>
            <a:tailEnd/>
          </a:ln>
        </p:spPr>
        <p:txBody>
          <a:bodyPr/>
          <a:lstStyle/>
          <a:p>
            <a:endParaRPr lang="ko-KR" altLang="en-US"/>
          </a:p>
        </p:txBody>
      </p:sp>
      <p:sp>
        <p:nvSpPr>
          <p:cNvPr id="72727" name="Line 26"/>
          <p:cNvSpPr>
            <a:spLocks noChangeShapeType="1"/>
          </p:cNvSpPr>
          <p:nvPr/>
        </p:nvSpPr>
        <p:spPr bwMode="auto">
          <a:xfrm flipH="1">
            <a:off x="2819400" y="3168650"/>
            <a:ext cx="609600" cy="0"/>
          </a:xfrm>
          <a:prstGeom prst="line">
            <a:avLst/>
          </a:prstGeom>
          <a:noFill/>
          <a:ln w="28575" cap="rnd">
            <a:solidFill>
              <a:schemeClr val="hlink"/>
            </a:solidFill>
            <a:prstDash val="sysDot"/>
            <a:round/>
            <a:headEnd/>
            <a:tailEnd/>
          </a:ln>
        </p:spPr>
        <p:txBody>
          <a:bodyPr/>
          <a:lstStyle/>
          <a:p>
            <a:endParaRPr lang="ko-KR" altLang="en-US"/>
          </a:p>
        </p:txBody>
      </p:sp>
      <p:sp>
        <p:nvSpPr>
          <p:cNvPr id="72728" name="Line 27"/>
          <p:cNvSpPr>
            <a:spLocks noChangeShapeType="1"/>
          </p:cNvSpPr>
          <p:nvPr/>
        </p:nvSpPr>
        <p:spPr bwMode="auto">
          <a:xfrm flipH="1">
            <a:off x="2819400" y="4116388"/>
            <a:ext cx="1143000" cy="0"/>
          </a:xfrm>
          <a:prstGeom prst="line">
            <a:avLst/>
          </a:prstGeom>
          <a:noFill/>
          <a:ln w="28575" cap="rnd">
            <a:solidFill>
              <a:schemeClr val="hlink"/>
            </a:solidFill>
            <a:prstDash val="sysDot"/>
            <a:round/>
            <a:headEnd/>
            <a:tailEnd/>
          </a:ln>
        </p:spPr>
        <p:txBody>
          <a:bodyPr/>
          <a:lstStyle/>
          <a:p>
            <a:endParaRPr lang="ko-KR" altLang="en-US"/>
          </a:p>
        </p:txBody>
      </p:sp>
      <p:sp>
        <p:nvSpPr>
          <p:cNvPr id="72729" name="Line 28"/>
          <p:cNvSpPr>
            <a:spLocks noChangeShapeType="1"/>
          </p:cNvSpPr>
          <p:nvPr/>
        </p:nvSpPr>
        <p:spPr bwMode="auto">
          <a:xfrm flipH="1">
            <a:off x="5181600" y="4116388"/>
            <a:ext cx="1143000" cy="0"/>
          </a:xfrm>
          <a:prstGeom prst="line">
            <a:avLst/>
          </a:prstGeom>
          <a:noFill/>
          <a:ln w="28575" cap="rnd">
            <a:solidFill>
              <a:schemeClr val="bg2"/>
            </a:solidFill>
            <a:prstDash val="sysDot"/>
            <a:round/>
            <a:headEnd/>
            <a:tailEnd/>
          </a:ln>
        </p:spPr>
        <p:txBody>
          <a:bodyPr/>
          <a:lstStyle/>
          <a:p>
            <a:endParaRPr lang="ko-KR" altLang="en-US"/>
          </a:p>
        </p:txBody>
      </p:sp>
      <p:sp>
        <p:nvSpPr>
          <p:cNvPr id="72730" name="Line 29"/>
          <p:cNvSpPr>
            <a:spLocks noChangeShapeType="1"/>
          </p:cNvSpPr>
          <p:nvPr/>
        </p:nvSpPr>
        <p:spPr bwMode="auto">
          <a:xfrm flipH="1">
            <a:off x="5715000" y="3168650"/>
            <a:ext cx="609600" cy="0"/>
          </a:xfrm>
          <a:prstGeom prst="line">
            <a:avLst/>
          </a:prstGeom>
          <a:noFill/>
          <a:ln w="28575" cap="rnd">
            <a:solidFill>
              <a:schemeClr val="bg2"/>
            </a:solidFill>
            <a:prstDash val="sysDot"/>
            <a:round/>
            <a:headEnd/>
            <a:tailEnd/>
          </a:ln>
        </p:spPr>
        <p:txBody>
          <a:bodyPr/>
          <a:lstStyle/>
          <a:p>
            <a:endParaRPr lang="ko-KR" altLang="en-US"/>
          </a:p>
        </p:txBody>
      </p:sp>
      <p:sp>
        <p:nvSpPr>
          <p:cNvPr id="72731" name="Line 30"/>
          <p:cNvSpPr>
            <a:spLocks noChangeShapeType="1"/>
          </p:cNvSpPr>
          <p:nvPr/>
        </p:nvSpPr>
        <p:spPr bwMode="auto">
          <a:xfrm flipH="1">
            <a:off x="5181600" y="2249488"/>
            <a:ext cx="1143000" cy="0"/>
          </a:xfrm>
          <a:prstGeom prst="line">
            <a:avLst/>
          </a:prstGeom>
          <a:noFill/>
          <a:ln w="28575" cap="rnd">
            <a:solidFill>
              <a:schemeClr val="bg2"/>
            </a:solidFill>
            <a:prstDash val="sysDot"/>
            <a:round/>
            <a:headEnd/>
            <a:tailEnd/>
          </a:ln>
        </p:spPr>
        <p:txBody>
          <a:bodyPr/>
          <a:lstStyle/>
          <a:p>
            <a:endParaRPr lang="ko-KR" altLang="en-US"/>
          </a:p>
        </p:txBody>
      </p:sp>
      <p:sp>
        <p:nvSpPr>
          <p:cNvPr id="72732" name="Text Box 31"/>
          <p:cNvSpPr txBox="1">
            <a:spLocks noChangeArrowheads="1"/>
          </p:cNvSpPr>
          <p:nvPr/>
        </p:nvSpPr>
        <p:spPr bwMode="auto">
          <a:xfrm>
            <a:off x="6978650" y="2051050"/>
            <a:ext cx="14636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「神の原理」</a:t>
            </a:r>
          </a:p>
        </p:txBody>
      </p:sp>
      <p:sp>
        <p:nvSpPr>
          <p:cNvPr id="72733" name="Text Box 32"/>
          <p:cNvSpPr txBox="1">
            <a:spLocks noChangeArrowheads="1"/>
          </p:cNvSpPr>
          <p:nvPr/>
        </p:nvSpPr>
        <p:spPr bwMode="auto">
          <a:xfrm>
            <a:off x="504825" y="2051050"/>
            <a:ext cx="16240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「サタン理論」</a:t>
            </a:r>
          </a:p>
        </p:txBody>
      </p:sp>
      <p:sp>
        <p:nvSpPr>
          <p:cNvPr id="72734" name="Text Box 33"/>
          <p:cNvSpPr txBox="1">
            <a:spLocks noChangeArrowheads="1"/>
          </p:cNvSpPr>
          <p:nvPr/>
        </p:nvSpPr>
        <p:spPr bwMode="auto">
          <a:xfrm>
            <a:off x="360363" y="2439988"/>
            <a:ext cx="1962150" cy="336550"/>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人間堕落より生じる</a:t>
            </a:r>
          </a:p>
        </p:txBody>
      </p:sp>
      <p:sp>
        <p:nvSpPr>
          <p:cNvPr id="72735" name="Text Box 34"/>
          <p:cNvSpPr txBox="1">
            <a:spLocks noChangeArrowheads="1"/>
          </p:cNvSpPr>
          <p:nvPr/>
        </p:nvSpPr>
        <p:spPr bwMode="auto">
          <a:xfrm>
            <a:off x="5915025" y="4495800"/>
            <a:ext cx="1309688" cy="427038"/>
          </a:xfrm>
          <a:prstGeom prst="rect">
            <a:avLst/>
          </a:prstGeom>
          <a:noFill/>
          <a:ln w="9525">
            <a:noFill/>
            <a:miter lim="800000"/>
            <a:headEnd/>
            <a:tailEnd/>
          </a:ln>
        </p:spPr>
        <p:txBody>
          <a:bodyPr wrap="none">
            <a:spAutoFit/>
          </a:bodyPr>
          <a:lstStyle/>
          <a:p>
            <a:pPr latinLnBrk="0"/>
            <a:r>
              <a:rPr lang="ja-JP" altLang="en-US" sz="2200">
                <a:solidFill>
                  <a:srgbClr val="CC0000"/>
                </a:solidFill>
                <a:latin typeface="ＭＳ Ｐゴシック" pitchFamily="34" charset="-128"/>
              </a:rPr>
              <a:t>「授受法」</a:t>
            </a:r>
          </a:p>
        </p:txBody>
      </p:sp>
      <p:sp>
        <p:nvSpPr>
          <p:cNvPr id="72736" name="Text Box 35"/>
          <p:cNvSpPr txBox="1">
            <a:spLocks noChangeArrowheads="1"/>
          </p:cNvSpPr>
          <p:nvPr/>
        </p:nvSpPr>
        <p:spPr bwMode="auto">
          <a:xfrm>
            <a:off x="5616575" y="4938713"/>
            <a:ext cx="2101850" cy="1412875"/>
          </a:xfrm>
          <a:prstGeom prst="rect">
            <a:avLst/>
          </a:prstGeom>
          <a:noFill/>
          <a:ln w="9525">
            <a:noFill/>
            <a:miter lim="800000"/>
            <a:headEnd/>
            <a:tailEnd/>
          </a:ln>
        </p:spPr>
        <p:txBody>
          <a:bodyPr>
            <a:spAutoFit/>
          </a:bodyPr>
          <a:lstStyle/>
          <a:p>
            <a:pPr algn="ctr" latinLnBrk="0">
              <a:lnSpc>
                <a:spcPct val="120000"/>
              </a:lnSpc>
            </a:pPr>
            <a:r>
              <a:rPr lang="ja-JP" altLang="en-US" sz="1800">
                <a:solidFill>
                  <a:schemeClr val="bg2"/>
                </a:solidFill>
                <a:latin typeface="ＭＳ Ｐゴシック" pitchFamily="34" charset="-128"/>
              </a:rPr>
              <a:t>授受作用</a:t>
            </a:r>
            <a:endParaRPr lang="en-US" altLang="ja-JP" sz="1800">
              <a:solidFill>
                <a:schemeClr val="bg2"/>
              </a:solidFill>
              <a:latin typeface="ＭＳ Ｐゴシック" pitchFamily="34" charset="-128"/>
            </a:endParaRPr>
          </a:p>
          <a:p>
            <a:pPr algn="ctr" latinLnBrk="0">
              <a:lnSpc>
                <a:spcPct val="120000"/>
              </a:lnSpc>
            </a:pPr>
            <a:r>
              <a:rPr lang="ja-JP" altLang="en-US" sz="1800">
                <a:solidFill>
                  <a:schemeClr val="bg2"/>
                </a:solidFill>
                <a:latin typeface="ＭＳ Ｐゴシック" pitchFamily="34" charset="-128"/>
              </a:rPr>
              <a:t>（愛）</a:t>
            </a:r>
            <a:endParaRPr lang="en-US" altLang="ja-JP" sz="1800">
              <a:solidFill>
                <a:schemeClr val="bg2"/>
              </a:solidFill>
              <a:latin typeface="ＭＳ Ｐゴシック" pitchFamily="34" charset="-128"/>
            </a:endParaRPr>
          </a:p>
          <a:p>
            <a:pPr algn="ctr" latinLnBrk="0">
              <a:lnSpc>
                <a:spcPct val="120000"/>
              </a:lnSpc>
            </a:pPr>
            <a:r>
              <a:rPr lang="ja-JP" altLang="en-US" sz="1800">
                <a:solidFill>
                  <a:schemeClr val="bg2"/>
                </a:solidFill>
                <a:latin typeface="ＭＳ Ｐゴシック" pitchFamily="34" charset="-128"/>
              </a:rPr>
              <a:t>授受法的唯一論</a:t>
            </a:r>
            <a:endParaRPr lang="en-US" altLang="ja-JP" sz="1800">
              <a:solidFill>
                <a:schemeClr val="bg2"/>
              </a:solidFill>
              <a:latin typeface="ＭＳ Ｐゴシック" pitchFamily="34" charset="-128"/>
            </a:endParaRPr>
          </a:p>
          <a:p>
            <a:pPr algn="ctr" latinLnBrk="0">
              <a:lnSpc>
                <a:spcPct val="120000"/>
              </a:lnSpc>
            </a:pPr>
            <a:r>
              <a:rPr lang="ja-JP" altLang="en-US" sz="1800">
                <a:solidFill>
                  <a:schemeClr val="bg2"/>
                </a:solidFill>
                <a:latin typeface="ＭＳ Ｐゴシック" pitchFamily="34" charset="-128"/>
              </a:rPr>
              <a:t>発展段階３段階</a:t>
            </a:r>
          </a:p>
        </p:txBody>
      </p:sp>
      <p:sp>
        <p:nvSpPr>
          <p:cNvPr id="72737" name="Text Box 39"/>
          <p:cNvSpPr txBox="1">
            <a:spLocks noChangeArrowheads="1"/>
          </p:cNvSpPr>
          <p:nvPr/>
        </p:nvSpPr>
        <p:spPr bwMode="auto">
          <a:xfrm>
            <a:off x="1682750" y="4505325"/>
            <a:ext cx="1309688" cy="427038"/>
          </a:xfrm>
          <a:prstGeom prst="rect">
            <a:avLst/>
          </a:prstGeom>
          <a:noFill/>
          <a:ln w="9525">
            <a:noFill/>
            <a:miter lim="800000"/>
            <a:headEnd/>
            <a:tailEnd/>
          </a:ln>
        </p:spPr>
        <p:txBody>
          <a:bodyPr wrap="none">
            <a:spAutoFit/>
          </a:bodyPr>
          <a:lstStyle/>
          <a:p>
            <a:pPr latinLnBrk="0"/>
            <a:r>
              <a:rPr lang="ja-JP" altLang="en-US" sz="2200">
                <a:solidFill>
                  <a:srgbClr val="CC0000"/>
                </a:solidFill>
                <a:latin typeface="ＭＳ Ｐゴシック" pitchFamily="34" charset="-128"/>
              </a:rPr>
              <a:t>「弁証法」</a:t>
            </a:r>
          </a:p>
        </p:txBody>
      </p:sp>
      <p:sp>
        <p:nvSpPr>
          <p:cNvPr id="72738" name="Text Box 40"/>
          <p:cNvSpPr txBox="1">
            <a:spLocks noChangeArrowheads="1"/>
          </p:cNvSpPr>
          <p:nvPr/>
        </p:nvSpPr>
        <p:spPr bwMode="auto">
          <a:xfrm>
            <a:off x="625475" y="4951413"/>
            <a:ext cx="3616325" cy="1465262"/>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対立闘争</a:t>
            </a:r>
            <a:endParaRPr lang="en-US" altLang="ja-JP"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（憎悪）</a:t>
            </a:r>
            <a:endParaRPr lang="en-US" altLang="ja-JP" sz="1800">
              <a:solidFill>
                <a:schemeClr val="bg2"/>
              </a:solidFill>
              <a:latin typeface="ＭＳ Ｐゴシック" pitchFamily="34" charset="-128"/>
            </a:endParaRPr>
          </a:p>
          <a:p>
            <a:pPr algn="ctr" latinLnBrk="0"/>
            <a:r>
              <a:rPr lang="ja-JP" altLang="en-US" sz="1800">
                <a:solidFill>
                  <a:schemeClr val="bg2"/>
                </a:solidFill>
                <a:latin typeface="ＭＳ Ｐゴシック" pitchFamily="34" charset="-128"/>
              </a:rPr>
              <a:t>弁証法的唯物論</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フォイエルバッハの唯物論</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ヘーゲルの弁証法</a:t>
            </a:r>
          </a:p>
        </p:txBody>
      </p:sp>
      <p:sp>
        <p:nvSpPr>
          <p:cNvPr id="72739" name="Oval 45"/>
          <p:cNvSpPr>
            <a:spLocks noChangeArrowheads="1"/>
          </p:cNvSpPr>
          <p:nvPr/>
        </p:nvSpPr>
        <p:spPr bwMode="auto">
          <a:xfrm>
            <a:off x="3563938" y="5949950"/>
            <a:ext cx="785812" cy="428625"/>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組合せ</a:t>
            </a:r>
          </a:p>
        </p:txBody>
      </p:sp>
      <p:sp>
        <p:nvSpPr>
          <p:cNvPr id="72740" name="AutoShape 46"/>
          <p:cNvSpPr>
            <a:spLocks/>
          </p:cNvSpPr>
          <p:nvPr/>
        </p:nvSpPr>
        <p:spPr bwMode="auto">
          <a:xfrm>
            <a:off x="3419475" y="5929313"/>
            <a:ext cx="73025" cy="400050"/>
          </a:xfrm>
          <a:prstGeom prst="rightBracket">
            <a:avLst>
              <a:gd name="adj" fmla="val 45652"/>
            </a:avLst>
          </a:prstGeom>
          <a:noFill/>
          <a:ln w="19050">
            <a:solidFill>
              <a:schemeClr val="bg2"/>
            </a:solidFill>
            <a:round/>
            <a:headEnd/>
            <a:tailEnd/>
          </a:ln>
        </p:spPr>
        <p:txBody>
          <a:bodyPr wrap="none" anchor="ctr"/>
          <a:lstStyle/>
          <a:p>
            <a:pPr latinLnBrk="0"/>
            <a:endParaRPr lang="ja-JP" altLang="en-US"/>
          </a:p>
        </p:txBody>
      </p:sp>
      <p:sp>
        <p:nvSpPr>
          <p:cNvPr id="72741" name="AutoShape 47"/>
          <p:cNvSpPr>
            <a:spLocks noChangeArrowheads="1"/>
          </p:cNvSpPr>
          <p:nvPr/>
        </p:nvSpPr>
        <p:spPr bwMode="auto">
          <a:xfrm>
            <a:off x="642938" y="4508500"/>
            <a:ext cx="3857625" cy="1992313"/>
          </a:xfrm>
          <a:prstGeom prst="roundRect">
            <a:avLst>
              <a:gd name="adj" fmla="val 16667"/>
            </a:avLst>
          </a:prstGeom>
          <a:noFill/>
          <a:ln w="19050">
            <a:solidFill>
              <a:schemeClr val="hlink"/>
            </a:solidFill>
            <a:round/>
            <a:headEnd/>
            <a:tailEnd/>
          </a:ln>
        </p:spPr>
        <p:txBody>
          <a:bodyPr wrap="none" anchor="ctr"/>
          <a:lstStyle/>
          <a:p>
            <a:pPr latinLnBrk="0"/>
            <a:endParaRPr lang="ja-JP" altLang="en-US"/>
          </a:p>
        </p:txBody>
      </p:sp>
      <p:sp>
        <p:nvSpPr>
          <p:cNvPr id="72742" name="AutoShape 48"/>
          <p:cNvSpPr>
            <a:spLocks noChangeArrowheads="1"/>
          </p:cNvSpPr>
          <p:nvPr/>
        </p:nvSpPr>
        <p:spPr bwMode="auto">
          <a:xfrm>
            <a:off x="4787900" y="4500563"/>
            <a:ext cx="3816350" cy="2000250"/>
          </a:xfrm>
          <a:prstGeom prst="roundRect">
            <a:avLst>
              <a:gd name="adj" fmla="val 16667"/>
            </a:avLst>
          </a:prstGeom>
          <a:noFill/>
          <a:ln w="19050">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714375" y="333375"/>
            <a:ext cx="2921000" cy="549275"/>
          </a:xfrm>
          <a:prstGeom prst="rect">
            <a:avLst/>
          </a:prstGeom>
          <a:noFill/>
          <a:ln w="9525">
            <a:noFill/>
            <a:miter lim="800000"/>
            <a:headEnd/>
            <a:tailEnd/>
          </a:ln>
        </p:spPr>
        <p:txBody>
          <a:bodyPr>
            <a:spAutoFit/>
          </a:bodyPr>
          <a:lstStyle/>
          <a:p>
            <a:pPr latinLnBrk="0"/>
            <a:r>
              <a:rPr lang="ja-JP" altLang="en-US" sz="3000">
                <a:solidFill>
                  <a:schemeClr val="bg2"/>
                </a:solidFill>
                <a:latin typeface="ＭＳ Ｐゴシック" pitchFamily="34" charset="-128"/>
              </a:rPr>
              <a:t>２） 三対象目的</a:t>
            </a:r>
          </a:p>
        </p:txBody>
      </p:sp>
      <p:sp>
        <p:nvSpPr>
          <p:cNvPr id="73730" name="Text Box 3"/>
          <p:cNvSpPr txBox="1">
            <a:spLocks noChangeArrowheads="1"/>
          </p:cNvSpPr>
          <p:nvPr/>
        </p:nvSpPr>
        <p:spPr bwMode="auto">
          <a:xfrm>
            <a:off x="927100" y="1000125"/>
            <a:ext cx="7083425" cy="895350"/>
          </a:xfrm>
          <a:prstGeom prst="rect">
            <a:avLst/>
          </a:prstGeom>
          <a:noFill/>
          <a:ln w="9525">
            <a:noFill/>
            <a:miter lim="800000"/>
            <a:headEnd/>
            <a:tailEnd/>
          </a:ln>
        </p:spPr>
        <p:txBody>
          <a:bodyPr>
            <a:spAutoFit/>
          </a:bodyPr>
          <a:lstStyle/>
          <a:p>
            <a:pPr latinLnBrk="0">
              <a:lnSpc>
                <a:spcPct val="120000"/>
              </a:lnSpc>
            </a:pPr>
            <a:r>
              <a:rPr lang="ja-JP" altLang="en-US" sz="2200">
                <a:solidFill>
                  <a:schemeClr val="bg2"/>
                </a:solidFill>
                <a:latin typeface="ＭＳ Ｐゴシック" pitchFamily="34" charset="-128"/>
              </a:rPr>
              <a:t>四者が各々主体の位置に立つとき、残りの三者は</a:t>
            </a:r>
            <a:endParaRPr lang="en-US" altLang="ja-JP" sz="2200">
              <a:solidFill>
                <a:schemeClr val="bg2"/>
              </a:solidFill>
              <a:latin typeface="ＭＳ Ｐゴシック" pitchFamily="34" charset="-128"/>
            </a:endParaRPr>
          </a:p>
          <a:p>
            <a:pPr latinLnBrk="0">
              <a:lnSpc>
                <a:spcPct val="120000"/>
              </a:lnSpc>
            </a:pPr>
            <a:r>
              <a:rPr lang="ja-JP" altLang="en-US" sz="2200">
                <a:solidFill>
                  <a:schemeClr val="bg2"/>
                </a:solidFill>
                <a:latin typeface="ＭＳ Ｐゴシック" pitchFamily="34" charset="-128"/>
              </a:rPr>
              <a:t>三対象の位置に立つ</a:t>
            </a:r>
          </a:p>
        </p:txBody>
      </p:sp>
      <p:sp>
        <p:nvSpPr>
          <p:cNvPr id="73731" name="Text Box 4"/>
          <p:cNvSpPr txBox="1">
            <a:spLocks noChangeArrowheads="1"/>
          </p:cNvSpPr>
          <p:nvPr/>
        </p:nvSpPr>
        <p:spPr bwMode="auto">
          <a:xfrm>
            <a:off x="1277938" y="4414838"/>
            <a:ext cx="6308725" cy="1616075"/>
          </a:xfrm>
          <a:prstGeom prst="rect">
            <a:avLst/>
          </a:prstGeom>
          <a:noFill/>
          <a:ln w="9525">
            <a:noFill/>
            <a:miter lim="800000"/>
            <a:headEnd/>
            <a:tailEnd/>
          </a:ln>
        </p:spPr>
        <p:txBody>
          <a:bodyPr wrap="none">
            <a:spAutoFit/>
          </a:bodyPr>
          <a:lstStyle/>
          <a:p>
            <a:pPr latinLnBrk="0">
              <a:lnSpc>
                <a:spcPct val="150000"/>
              </a:lnSpc>
              <a:spcBef>
                <a:spcPts val="600"/>
              </a:spcBef>
            </a:pPr>
            <a:r>
              <a:rPr lang="en-US" altLang="ja-JP" sz="2000">
                <a:solidFill>
                  <a:schemeClr val="bg2"/>
                </a:solidFill>
                <a:latin typeface="ＭＳ Ｐゴシック" pitchFamily="34" charset="-128"/>
              </a:rPr>
              <a:t>①</a:t>
            </a:r>
            <a:r>
              <a:rPr lang="ja-JP" altLang="en-US" sz="2000">
                <a:solidFill>
                  <a:schemeClr val="bg2"/>
                </a:solidFill>
                <a:latin typeface="ＭＳ Ｐゴシック" pitchFamily="34" charset="-128"/>
              </a:rPr>
              <a:t> 四者が授受作用をすれば</a:t>
            </a:r>
            <a:r>
              <a:rPr lang="ja-JP" altLang="en-US" sz="2000">
                <a:solidFill>
                  <a:srgbClr val="CC0000"/>
                </a:solidFill>
                <a:latin typeface="ＭＳ Ｐゴシック" pitchFamily="34" charset="-128"/>
              </a:rPr>
              <a:t>三対象目的</a:t>
            </a:r>
            <a:r>
              <a:rPr lang="ja-JP" altLang="en-US" sz="2000">
                <a:solidFill>
                  <a:schemeClr val="bg2"/>
                </a:solidFill>
                <a:latin typeface="ＭＳ Ｐゴシック" pitchFamily="34" charset="-128"/>
              </a:rPr>
              <a:t>が完成</a:t>
            </a:r>
          </a:p>
          <a:p>
            <a:pPr latinLnBrk="0">
              <a:lnSpc>
                <a:spcPct val="150000"/>
              </a:lnSpc>
              <a:spcBef>
                <a:spcPts val="600"/>
              </a:spcBef>
            </a:pPr>
            <a:r>
              <a:rPr lang="ja-JP" altLang="en-US" sz="2000">
                <a:solidFill>
                  <a:schemeClr val="bg2"/>
                </a:solidFill>
                <a:latin typeface="ＭＳ Ｐゴシック" pitchFamily="34" charset="-128"/>
              </a:rPr>
              <a:t>② あらゆる</a:t>
            </a:r>
            <a:r>
              <a:rPr lang="ja-JP" altLang="en-US" sz="2000">
                <a:solidFill>
                  <a:srgbClr val="CC0000"/>
                </a:solidFill>
                <a:latin typeface="ＭＳ Ｐゴシック" pitchFamily="34" charset="-128"/>
              </a:rPr>
              <a:t>存在の中心は神</a:t>
            </a:r>
            <a:r>
              <a:rPr lang="ja-JP" altLang="en-US" sz="2000">
                <a:solidFill>
                  <a:schemeClr val="bg2"/>
                </a:solidFill>
                <a:latin typeface="ＭＳ Ｐゴシック" pitchFamily="34" charset="-128"/>
              </a:rPr>
              <a:t>である</a:t>
            </a:r>
            <a:endParaRPr lang="ko-KR" altLang="en-US" sz="2000">
              <a:solidFill>
                <a:schemeClr val="bg2"/>
              </a:solidFill>
              <a:latin typeface="ＭＳ Ｐゴシック" pitchFamily="34" charset="-128"/>
            </a:endParaRPr>
          </a:p>
          <a:p>
            <a:pPr latinLnBrk="0">
              <a:lnSpc>
                <a:spcPct val="150000"/>
              </a:lnSpc>
              <a:spcBef>
                <a:spcPts val="600"/>
              </a:spcBef>
            </a:pPr>
            <a:r>
              <a:rPr lang="ja-JP" altLang="en-US" sz="2000">
                <a:solidFill>
                  <a:schemeClr val="bg2"/>
                </a:solidFill>
                <a:latin typeface="ＭＳ Ｐゴシック" pitchFamily="34" charset="-128"/>
              </a:rPr>
              <a:t>③ あらゆる</a:t>
            </a:r>
            <a:r>
              <a:rPr lang="ja-JP" altLang="en-US" sz="2000">
                <a:solidFill>
                  <a:srgbClr val="CC0000"/>
                </a:solidFill>
                <a:latin typeface="ＭＳ Ｐゴシック" pitchFamily="34" charset="-128"/>
              </a:rPr>
              <a:t>動機は神</a:t>
            </a:r>
            <a:r>
              <a:rPr lang="ja-JP" altLang="en-US" sz="2000">
                <a:solidFill>
                  <a:schemeClr val="bg2"/>
                </a:solidFill>
                <a:latin typeface="ＭＳ Ｐゴシック" pitchFamily="34" charset="-128"/>
              </a:rPr>
              <a:t>から自己が動機になってはいけない</a:t>
            </a:r>
          </a:p>
        </p:txBody>
      </p:sp>
      <p:sp>
        <p:nvSpPr>
          <p:cNvPr id="73732" name="Oval 5"/>
          <p:cNvSpPr>
            <a:spLocks noChangeArrowheads="1"/>
          </p:cNvSpPr>
          <p:nvPr/>
        </p:nvSpPr>
        <p:spPr bwMode="auto">
          <a:xfrm>
            <a:off x="3494088" y="2747963"/>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主</a:t>
            </a:r>
          </a:p>
        </p:txBody>
      </p:sp>
      <p:sp>
        <p:nvSpPr>
          <p:cNvPr id="73733" name="Oval 6"/>
          <p:cNvSpPr>
            <a:spLocks noChangeArrowheads="1"/>
          </p:cNvSpPr>
          <p:nvPr/>
        </p:nvSpPr>
        <p:spPr bwMode="auto">
          <a:xfrm>
            <a:off x="5214938" y="2763838"/>
            <a:ext cx="641350" cy="585787"/>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対</a:t>
            </a:r>
          </a:p>
        </p:txBody>
      </p:sp>
      <p:sp>
        <p:nvSpPr>
          <p:cNvPr id="73734" name="Line 7"/>
          <p:cNvSpPr>
            <a:spLocks noChangeShapeType="1"/>
          </p:cNvSpPr>
          <p:nvPr/>
        </p:nvSpPr>
        <p:spPr bwMode="auto">
          <a:xfrm flipH="1">
            <a:off x="4941888" y="3357563"/>
            <a:ext cx="381000" cy="373062"/>
          </a:xfrm>
          <a:prstGeom prst="line">
            <a:avLst/>
          </a:prstGeom>
          <a:noFill/>
          <a:ln w="28575">
            <a:solidFill>
              <a:schemeClr val="bg2"/>
            </a:solidFill>
            <a:round/>
            <a:headEnd type="triangle" w="med" len="med"/>
            <a:tailEnd/>
          </a:ln>
        </p:spPr>
        <p:txBody>
          <a:bodyPr/>
          <a:lstStyle/>
          <a:p>
            <a:endParaRPr lang="ko-KR" altLang="en-US"/>
          </a:p>
        </p:txBody>
      </p:sp>
      <p:sp>
        <p:nvSpPr>
          <p:cNvPr id="73735" name="Line 8"/>
          <p:cNvSpPr>
            <a:spLocks noChangeShapeType="1"/>
          </p:cNvSpPr>
          <p:nvPr/>
        </p:nvSpPr>
        <p:spPr bwMode="auto">
          <a:xfrm flipH="1">
            <a:off x="4027488" y="2366963"/>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3736" name="Line 9"/>
          <p:cNvSpPr>
            <a:spLocks noChangeShapeType="1"/>
          </p:cNvSpPr>
          <p:nvPr/>
        </p:nvSpPr>
        <p:spPr bwMode="auto">
          <a:xfrm>
            <a:off x="4027488" y="3357563"/>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3737" name="Line 10"/>
          <p:cNvSpPr>
            <a:spLocks noChangeShapeType="1"/>
          </p:cNvSpPr>
          <p:nvPr/>
        </p:nvSpPr>
        <p:spPr bwMode="auto">
          <a:xfrm>
            <a:off x="4941888" y="2366963"/>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3738" name="Line 11"/>
          <p:cNvSpPr>
            <a:spLocks noChangeShapeType="1"/>
          </p:cNvSpPr>
          <p:nvPr/>
        </p:nvSpPr>
        <p:spPr bwMode="auto">
          <a:xfrm>
            <a:off x="4619625" y="2443163"/>
            <a:ext cx="0" cy="1211262"/>
          </a:xfrm>
          <a:prstGeom prst="line">
            <a:avLst/>
          </a:prstGeom>
          <a:noFill/>
          <a:ln w="28575">
            <a:solidFill>
              <a:schemeClr val="bg2"/>
            </a:solidFill>
            <a:round/>
            <a:headEnd type="triangle" w="med" len="med"/>
            <a:tailEnd/>
          </a:ln>
        </p:spPr>
        <p:txBody>
          <a:bodyPr/>
          <a:lstStyle/>
          <a:p>
            <a:endParaRPr lang="ko-KR" altLang="en-US"/>
          </a:p>
        </p:txBody>
      </p:sp>
      <p:sp>
        <p:nvSpPr>
          <p:cNvPr id="73739" name="Oval 12"/>
          <p:cNvSpPr>
            <a:spLocks noChangeArrowheads="1"/>
          </p:cNvSpPr>
          <p:nvPr/>
        </p:nvSpPr>
        <p:spPr bwMode="auto">
          <a:xfrm>
            <a:off x="4332288" y="1795463"/>
            <a:ext cx="685800" cy="6477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73740" name="Oval 13"/>
          <p:cNvSpPr>
            <a:spLocks noChangeArrowheads="1"/>
          </p:cNvSpPr>
          <p:nvPr/>
        </p:nvSpPr>
        <p:spPr bwMode="auto">
          <a:xfrm>
            <a:off x="4329113" y="3654425"/>
            <a:ext cx="688975" cy="617538"/>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合</a:t>
            </a:r>
          </a:p>
        </p:txBody>
      </p:sp>
      <p:sp>
        <p:nvSpPr>
          <p:cNvPr id="73741" name="Line 14"/>
          <p:cNvSpPr>
            <a:spLocks noChangeShapeType="1"/>
          </p:cNvSpPr>
          <p:nvPr/>
        </p:nvSpPr>
        <p:spPr bwMode="auto">
          <a:xfrm>
            <a:off x="4865688" y="2443163"/>
            <a:ext cx="381000" cy="373062"/>
          </a:xfrm>
          <a:prstGeom prst="line">
            <a:avLst/>
          </a:prstGeom>
          <a:noFill/>
          <a:ln w="28575">
            <a:solidFill>
              <a:schemeClr val="bg2"/>
            </a:solidFill>
            <a:round/>
            <a:headEnd/>
            <a:tailEnd type="triangle" w="med" len="med"/>
          </a:ln>
        </p:spPr>
        <p:txBody>
          <a:bodyPr/>
          <a:lstStyle/>
          <a:p>
            <a:endParaRPr lang="ko-KR" altLang="en-US"/>
          </a:p>
        </p:txBody>
      </p:sp>
      <p:sp>
        <p:nvSpPr>
          <p:cNvPr id="73742" name="Line 15"/>
          <p:cNvSpPr>
            <a:spLocks noChangeShapeType="1"/>
          </p:cNvSpPr>
          <p:nvPr/>
        </p:nvSpPr>
        <p:spPr bwMode="auto">
          <a:xfrm>
            <a:off x="4103688" y="3281363"/>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3743" name="Line 16"/>
          <p:cNvSpPr>
            <a:spLocks noChangeShapeType="1"/>
          </p:cNvSpPr>
          <p:nvPr/>
        </p:nvSpPr>
        <p:spPr bwMode="auto">
          <a:xfrm flipH="1">
            <a:off x="4865688" y="3281363"/>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3744" name="Line 17"/>
          <p:cNvSpPr>
            <a:spLocks noChangeShapeType="1"/>
          </p:cNvSpPr>
          <p:nvPr/>
        </p:nvSpPr>
        <p:spPr bwMode="auto">
          <a:xfrm flipH="1">
            <a:off x="4103688" y="2443163"/>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3745" name="Line 18"/>
          <p:cNvSpPr>
            <a:spLocks noChangeShapeType="1"/>
          </p:cNvSpPr>
          <p:nvPr/>
        </p:nvSpPr>
        <p:spPr bwMode="auto">
          <a:xfrm>
            <a:off x="4730750" y="2443163"/>
            <a:ext cx="0" cy="1211262"/>
          </a:xfrm>
          <a:prstGeom prst="line">
            <a:avLst/>
          </a:prstGeom>
          <a:noFill/>
          <a:ln w="28575">
            <a:solidFill>
              <a:schemeClr val="bg2"/>
            </a:solidFill>
            <a:round/>
            <a:headEnd/>
            <a:tailEnd type="triangle" w="med" len="med"/>
          </a:ln>
        </p:spPr>
        <p:txBody>
          <a:bodyPr/>
          <a:lstStyle/>
          <a:p>
            <a:endParaRPr lang="ko-KR" altLang="en-US"/>
          </a:p>
        </p:txBody>
      </p:sp>
      <p:sp>
        <p:nvSpPr>
          <p:cNvPr id="73746" name="Line 19"/>
          <p:cNvSpPr>
            <a:spLocks noChangeShapeType="1"/>
          </p:cNvSpPr>
          <p:nvPr/>
        </p:nvSpPr>
        <p:spPr bwMode="auto">
          <a:xfrm>
            <a:off x="4219575" y="2976563"/>
            <a:ext cx="914400" cy="0"/>
          </a:xfrm>
          <a:prstGeom prst="line">
            <a:avLst/>
          </a:prstGeom>
          <a:noFill/>
          <a:ln w="28575">
            <a:solidFill>
              <a:schemeClr val="bg2"/>
            </a:solidFill>
            <a:round/>
            <a:headEnd/>
            <a:tailEnd type="triangle" w="med" len="med"/>
          </a:ln>
        </p:spPr>
        <p:txBody>
          <a:bodyPr/>
          <a:lstStyle/>
          <a:p>
            <a:endParaRPr lang="ko-KR" altLang="en-US"/>
          </a:p>
        </p:txBody>
      </p:sp>
      <p:sp>
        <p:nvSpPr>
          <p:cNvPr id="73747" name="Line 20"/>
          <p:cNvSpPr>
            <a:spLocks noChangeShapeType="1"/>
          </p:cNvSpPr>
          <p:nvPr/>
        </p:nvSpPr>
        <p:spPr bwMode="auto">
          <a:xfrm flipH="1">
            <a:off x="4206875" y="3128963"/>
            <a:ext cx="914400" cy="0"/>
          </a:xfrm>
          <a:prstGeom prst="line">
            <a:avLst/>
          </a:prstGeom>
          <a:noFill/>
          <a:ln w="28575">
            <a:solidFill>
              <a:schemeClr val="bg2"/>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2"/>
          <p:cNvSpPr txBox="1">
            <a:spLocks noChangeArrowheads="1"/>
          </p:cNvSpPr>
          <p:nvPr/>
        </p:nvSpPr>
        <p:spPr bwMode="auto">
          <a:xfrm>
            <a:off x="428625" y="428625"/>
            <a:ext cx="228600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 四位基台</a:t>
            </a:r>
          </a:p>
        </p:txBody>
      </p:sp>
      <p:sp>
        <p:nvSpPr>
          <p:cNvPr id="74754" name="Text Box 3"/>
          <p:cNvSpPr txBox="1">
            <a:spLocks noChangeArrowheads="1"/>
          </p:cNvSpPr>
          <p:nvPr/>
        </p:nvSpPr>
        <p:spPr bwMode="auto">
          <a:xfrm>
            <a:off x="4356100" y="2420938"/>
            <a:ext cx="3328988" cy="3538537"/>
          </a:xfrm>
          <a:prstGeom prst="rect">
            <a:avLst/>
          </a:prstGeom>
          <a:noFill/>
          <a:ln w="9525">
            <a:noFill/>
            <a:miter lim="800000"/>
            <a:headEnd/>
            <a:tailEnd/>
          </a:ln>
        </p:spPr>
        <p:txBody>
          <a:bodyPr wrap="none">
            <a:spAutoFit/>
          </a:bodyPr>
          <a:lstStyle/>
          <a:p>
            <a:pPr latinLnBrk="0">
              <a:lnSpc>
                <a:spcPct val="140000"/>
              </a:lnSpc>
              <a:spcBef>
                <a:spcPts val="600"/>
              </a:spcBef>
            </a:pPr>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神の創造目的の完成基台</a:t>
            </a:r>
          </a:p>
          <a:p>
            <a:pPr latinLnBrk="0">
              <a:lnSpc>
                <a:spcPct val="140000"/>
              </a:lnSpc>
              <a:spcBef>
                <a:spcPts val="600"/>
              </a:spcBef>
            </a:pPr>
            <a:r>
              <a:rPr lang="ja-JP" altLang="en-US" sz="2000">
                <a:solidFill>
                  <a:schemeClr val="bg2"/>
                </a:solidFill>
                <a:latin typeface="ＭＳ Ｐゴシック" pitchFamily="34" charset="-128"/>
              </a:rPr>
              <a:t>② 存在基台</a:t>
            </a:r>
          </a:p>
          <a:p>
            <a:pPr latinLnBrk="0">
              <a:lnSpc>
                <a:spcPct val="140000"/>
              </a:lnSpc>
              <a:spcBef>
                <a:spcPts val="600"/>
              </a:spcBef>
            </a:pPr>
            <a:r>
              <a:rPr lang="ja-JP" altLang="en-US" sz="2000">
                <a:solidFill>
                  <a:schemeClr val="bg2"/>
                </a:solidFill>
                <a:latin typeface="ＭＳ Ｐゴシック" pitchFamily="34" charset="-128"/>
              </a:rPr>
              <a:t>③ 愛の根本基台</a:t>
            </a:r>
          </a:p>
          <a:p>
            <a:pPr latinLnBrk="0">
              <a:lnSpc>
                <a:spcPct val="140000"/>
              </a:lnSpc>
              <a:spcBef>
                <a:spcPts val="600"/>
              </a:spcBef>
            </a:pPr>
            <a:r>
              <a:rPr lang="ja-JP" altLang="en-US" sz="2000">
                <a:solidFill>
                  <a:schemeClr val="bg2"/>
                </a:solidFill>
                <a:latin typeface="ＭＳ Ｐゴシック" pitchFamily="34" charset="-128"/>
              </a:rPr>
              <a:t>④ 善の根本基台</a:t>
            </a:r>
          </a:p>
          <a:p>
            <a:pPr latinLnBrk="0">
              <a:lnSpc>
                <a:spcPct val="140000"/>
              </a:lnSpc>
              <a:spcBef>
                <a:spcPts val="600"/>
              </a:spcBef>
            </a:pPr>
            <a:r>
              <a:rPr lang="ja-JP" altLang="en-US" sz="2000">
                <a:solidFill>
                  <a:schemeClr val="bg2"/>
                </a:solidFill>
                <a:latin typeface="ＭＳ Ｐゴシック" pitchFamily="34" charset="-128"/>
              </a:rPr>
              <a:t>⑤ 力の根本基台</a:t>
            </a:r>
          </a:p>
          <a:p>
            <a:pPr latinLnBrk="0">
              <a:lnSpc>
                <a:spcPct val="140000"/>
              </a:lnSpc>
              <a:spcBef>
                <a:spcPts val="600"/>
              </a:spcBef>
            </a:pPr>
            <a:r>
              <a:rPr lang="ja-JP" altLang="en-US" sz="2000">
                <a:solidFill>
                  <a:schemeClr val="bg2"/>
                </a:solidFill>
                <a:latin typeface="ＭＳ Ｐゴシック" pitchFamily="34" charset="-128"/>
              </a:rPr>
              <a:t>⑥ 三段階 根本基台</a:t>
            </a:r>
          </a:p>
          <a:p>
            <a:pPr latinLnBrk="0">
              <a:lnSpc>
                <a:spcPct val="140000"/>
              </a:lnSpc>
              <a:spcBef>
                <a:spcPts val="600"/>
              </a:spcBef>
            </a:pPr>
            <a:r>
              <a:rPr lang="ja-JP" altLang="en-US" sz="2000">
                <a:solidFill>
                  <a:schemeClr val="bg2"/>
                </a:solidFill>
                <a:latin typeface="ＭＳ Ｐゴシック" pitchFamily="34" charset="-128"/>
              </a:rPr>
              <a:t>⑦ ４、３、１２数の根本基台</a:t>
            </a:r>
          </a:p>
        </p:txBody>
      </p:sp>
      <p:sp>
        <p:nvSpPr>
          <p:cNvPr id="74755" name="Text Box 18"/>
          <p:cNvSpPr txBox="1">
            <a:spLocks noChangeArrowheads="1"/>
          </p:cNvSpPr>
          <p:nvPr/>
        </p:nvSpPr>
        <p:spPr bwMode="auto">
          <a:xfrm>
            <a:off x="642938" y="1000125"/>
            <a:ext cx="8250237" cy="946150"/>
          </a:xfrm>
          <a:prstGeom prst="rect">
            <a:avLst/>
          </a:prstGeom>
          <a:noFill/>
          <a:ln w="9525">
            <a:noFill/>
            <a:miter lim="800000"/>
            <a:headEnd/>
            <a:tailEnd/>
          </a:ln>
        </p:spPr>
        <p:txBody>
          <a:bodyPr>
            <a:spAutoFit/>
          </a:bodyPr>
          <a:lstStyle/>
          <a:p>
            <a:pPr latinLnBrk="0"/>
            <a:r>
              <a:rPr lang="ja-JP" altLang="en-US" sz="2800">
                <a:solidFill>
                  <a:schemeClr val="bg2"/>
                </a:solidFill>
                <a:latin typeface="ＭＳ Ｐゴシック" pitchFamily="34" charset="-128"/>
              </a:rPr>
              <a:t>（１） 四者が授受作用して</a:t>
            </a:r>
          </a:p>
          <a:p>
            <a:pPr latinLnBrk="0"/>
            <a:r>
              <a:rPr lang="ja-JP" altLang="en-US" sz="2800">
                <a:solidFill>
                  <a:schemeClr val="bg2"/>
                </a:solidFill>
                <a:latin typeface="ＭＳ Ｐゴシック" pitchFamily="34" charset="-128"/>
              </a:rPr>
              <a:t>　　　三対象目的が完成されれば四位基台がなされる</a:t>
            </a:r>
            <a:endParaRPr lang="ko-KR" altLang="en-US" sz="2800">
              <a:solidFill>
                <a:schemeClr val="bg2"/>
              </a:solidFill>
              <a:latin typeface="ＭＳ Ｐゴシック" pitchFamily="34" charset="-128"/>
            </a:endParaRPr>
          </a:p>
        </p:txBody>
      </p:sp>
      <p:sp>
        <p:nvSpPr>
          <p:cNvPr id="74756" name="Oval 5"/>
          <p:cNvSpPr>
            <a:spLocks noChangeArrowheads="1"/>
          </p:cNvSpPr>
          <p:nvPr/>
        </p:nvSpPr>
        <p:spPr bwMode="auto">
          <a:xfrm>
            <a:off x="1138238" y="3405188"/>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主</a:t>
            </a:r>
          </a:p>
        </p:txBody>
      </p:sp>
      <p:sp>
        <p:nvSpPr>
          <p:cNvPr id="74757" name="Oval 6"/>
          <p:cNvSpPr>
            <a:spLocks noChangeArrowheads="1"/>
          </p:cNvSpPr>
          <p:nvPr/>
        </p:nvSpPr>
        <p:spPr bwMode="auto">
          <a:xfrm>
            <a:off x="2859088" y="3421063"/>
            <a:ext cx="641350" cy="585787"/>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対</a:t>
            </a:r>
          </a:p>
        </p:txBody>
      </p:sp>
      <p:sp>
        <p:nvSpPr>
          <p:cNvPr id="74758" name="Line 11"/>
          <p:cNvSpPr>
            <a:spLocks noChangeShapeType="1"/>
          </p:cNvSpPr>
          <p:nvPr/>
        </p:nvSpPr>
        <p:spPr bwMode="auto">
          <a:xfrm>
            <a:off x="2263775" y="3100388"/>
            <a:ext cx="0" cy="1211262"/>
          </a:xfrm>
          <a:prstGeom prst="line">
            <a:avLst/>
          </a:prstGeom>
          <a:noFill/>
          <a:ln w="28575">
            <a:solidFill>
              <a:schemeClr val="bg2"/>
            </a:solidFill>
            <a:round/>
            <a:headEnd type="triangle" w="med" len="med"/>
            <a:tailEnd/>
          </a:ln>
        </p:spPr>
        <p:txBody>
          <a:bodyPr/>
          <a:lstStyle/>
          <a:p>
            <a:endParaRPr lang="ko-KR" altLang="en-US"/>
          </a:p>
        </p:txBody>
      </p:sp>
      <p:sp>
        <p:nvSpPr>
          <p:cNvPr id="74759" name="Oval 12"/>
          <p:cNvSpPr>
            <a:spLocks noChangeArrowheads="1"/>
          </p:cNvSpPr>
          <p:nvPr/>
        </p:nvSpPr>
        <p:spPr bwMode="auto">
          <a:xfrm>
            <a:off x="1976438" y="2452688"/>
            <a:ext cx="685800" cy="6477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74760" name="Oval 13"/>
          <p:cNvSpPr>
            <a:spLocks noChangeArrowheads="1"/>
          </p:cNvSpPr>
          <p:nvPr/>
        </p:nvSpPr>
        <p:spPr bwMode="auto">
          <a:xfrm>
            <a:off x="1973263" y="4311650"/>
            <a:ext cx="688975" cy="617538"/>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合</a:t>
            </a:r>
          </a:p>
        </p:txBody>
      </p:sp>
      <p:sp>
        <p:nvSpPr>
          <p:cNvPr id="74761" name="Line 18"/>
          <p:cNvSpPr>
            <a:spLocks noChangeShapeType="1"/>
          </p:cNvSpPr>
          <p:nvPr/>
        </p:nvSpPr>
        <p:spPr bwMode="auto">
          <a:xfrm>
            <a:off x="2374900" y="3100388"/>
            <a:ext cx="0" cy="1211262"/>
          </a:xfrm>
          <a:prstGeom prst="line">
            <a:avLst/>
          </a:prstGeom>
          <a:noFill/>
          <a:ln w="28575">
            <a:solidFill>
              <a:schemeClr val="bg2"/>
            </a:solidFill>
            <a:round/>
            <a:headEnd/>
            <a:tailEnd type="triangle" w="med" len="med"/>
          </a:ln>
        </p:spPr>
        <p:txBody>
          <a:bodyPr/>
          <a:lstStyle/>
          <a:p>
            <a:endParaRPr lang="ko-KR" altLang="en-US"/>
          </a:p>
        </p:txBody>
      </p:sp>
      <p:sp>
        <p:nvSpPr>
          <p:cNvPr id="74762" name="Line 19"/>
          <p:cNvSpPr>
            <a:spLocks noChangeShapeType="1"/>
          </p:cNvSpPr>
          <p:nvPr/>
        </p:nvSpPr>
        <p:spPr bwMode="auto">
          <a:xfrm>
            <a:off x="1863725" y="3633788"/>
            <a:ext cx="914400" cy="0"/>
          </a:xfrm>
          <a:prstGeom prst="line">
            <a:avLst/>
          </a:prstGeom>
          <a:noFill/>
          <a:ln w="28575">
            <a:solidFill>
              <a:schemeClr val="bg2"/>
            </a:solidFill>
            <a:round/>
            <a:headEnd/>
            <a:tailEnd type="triangle" w="med" len="med"/>
          </a:ln>
        </p:spPr>
        <p:txBody>
          <a:bodyPr/>
          <a:lstStyle/>
          <a:p>
            <a:endParaRPr lang="ko-KR" altLang="en-US"/>
          </a:p>
        </p:txBody>
      </p:sp>
      <p:sp>
        <p:nvSpPr>
          <p:cNvPr id="74763" name="Line 20"/>
          <p:cNvSpPr>
            <a:spLocks noChangeShapeType="1"/>
          </p:cNvSpPr>
          <p:nvPr/>
        </p:nvSpPr>
        <p:spPr bwMode="auto">
          <a:xfrm flipH="1">
            <a:off x="1851025" y="3786188"/>
            <a:ext cx="914400" cy="0"/>
          </a:xfrm>
          <a:prstGeom prst="line">
            <a:avLst/>
          </a:prstGeom>
          <a:noFill/>
          <a:ln w="28575">
            <a:solidFill>
              <a:schemeClr val="bg2"/>
            </a:solidFill>
            <a:round/>
            <a:headEnd/>
            <a:tailEnd type="triangle" w="med" len="med"/>
          </a:ln>
        </p:spPr>
        <p:txBody>
          <a:bodyPr/>
          <a:lstStyle/>
          <a:p>
            <a:endParaRPr lang="ko-KR" altLang="en-US"/>
          </a:p>
        </p:txBody>
      </p:sp>
      <p:sp>
        <p:nvSpPr>
          <p:cNvPr id="74764" name="Line 7"/>
          <p:cNvSpPr>
            <a:spLocks noChangeShapeType="1"/>
          </p:cNvSpPr>
          <p:nvPr/>
        </p:nvSpPr>
        <p:spPr bwMode="auto">
          <a:xfrm flipH="1">
            <a:off x="2657475" y="4046538"/>
            <a:ext cx="381000" cy="373062"/>
          </a:xfrm>
          <a:prstGeom prst="line">
            <a:avLst/>
          </a:prstGeom>
          <a:noFill/>
          <a:ln w="28575">
            <a:solidFill>
              <a:schemeClr val="bg2"/>
            </a:solidFill>
            <a:round/>
            <a:headEnd type="triangle" w="med" len="med"/>
            <a:tailEnd/>
          </a:ln>
        </p:spPr>
        <p:txBody>
          <a:bodyPr/>
          <a:lstStyle/>
          <a:p>
            <a:endParaRPr lang="ko-KR" altLang="en-US"/>
          </a:p>
        </p:txBody>
      </p:sp>
      <p:sp>
        <p:nvSpPr>
          <p:cNvPr id="74765" name="Line 8"/>
          <p:cNvSpPr>
            <a:spLocks noChangeShapeType="1"/>
          </p:cNvSpPr>
          <p:nvPr/>
        </p:nvSpPr>
        <p:spPr bwMode="auto">
          <a:xfrm flipH="1">
            <a:off x="1674813" y="3048000"/>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4766" name="Line 9"/>
          <p:cNvSpPr>
            <a:spLocks noChangeShapeType="1"/>
          </p:cNvSpPr>
          <p:nvPr/>
        </p:nvSpPr>
        <p:spPr bwMode="auto">
          <a:xfrm>
            <a:off x="1665288" y="4027488"/>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4767" name="Line 10"/>
          <p:cNvSpPr>
            <a:spLocks noChangeShapeType="1"/>
          </p:cNvSpPr>
          <p:nvPr/>
        </p:nvSpPr>
        <p:spPr bwMode="auto">
          <a:xfrm>
            <a:off x="2589213" y="3048000"/>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4768" name="Line 14"/>
          <p:cNvSpPr>
            <a:spLocks noChangeShapeType="1"/>
          </p:cNvSpPr>
          <p:nvPr/>
        </p:nvSpPr>
        <p:spPr bwMode="auto">
          <a:xfrm>
            <a:off x="2513013" y="3124200"/>
            <a:ext cx="381000" cy="373063"/>
          </a:xfrm>
          <a:prstGeom prst="line">
            <a:avLst/>
          </a:prstGeom>
          <a:noFill/>
          <a:ln w="28575">
            <a:solidFill>
              <a:schemeClr val="bg2"/>
            </a:solidFill>
            <a:round/>
            <a:headEnd/>
            <a:tailEnd type="triangle" w="med" len="med"/>
          </a:ln>
        </p:spPr>
        <p:txBody>
          <a:bodyPr/>
          <a:lstStyle/>
          <a:p>
            <a:endParaRPr lang="ko-KR" altLang="en-US"/>
          </a:p>
        </p:txBody>
      </p:sp>
      <p:sp>
        <p:nvSpPr>
          <p:cNvPr id="74769" name="Line 15"/>
          <p:cNvSpPr>
            <a:spLocks noChangeShapeType="1"/>
          </p:cNvSpPr>
          <p:nvPr/>
        </p:nvSpPr>
        <p:spPr bwMode="auto">
          <a:xfrm>
            <a:off x="1741488" y="3951288"/>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4770" name="Line 16"/>
          <p:cNvSpPr>
            <a:spLocks noChangeShapeType="1"/>
          </p:cNvSpPr>
          <p:nvPr/>
        </p:nvSpPr>
        <p:spPr bwMode="auto">
          <a:xfrm flipH="1">
            <a:off x="2581275" y="3970338"/>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4771" name="Line 17"/>
          <p:cNvSpPr>
            <a:spLocks noChangeShapeType="1"/>
          </p:cNvSpPr>
          <p:nvPr/>
        </p:nvSpPr>
        <p:spPr bwMode="auto">
          <a:xfrm flipH="1">
            <a:off x="1751013" y="3124200"/>
            <a:ext cx="381000" cy="381000"/>
          </a:xfrm>
          <a:prstGeom prst="line">
            <a:avLst/>
          </a:prstGeom>
          <a:noFill/>
          <a:ln w="28575">
            <a:solidFill>
              <a:schemeClr val="bg2"/>
            </a:solidFill>
            <a:round/>
            <a:headEnd type="triangle" w="med" len="med"/>
            <a:tailEnd/>
          </a:ln>
        </p:spPr>
        <p:txBody>
          <a:bodyPr/>
          <a:lstStyle/>
          <a:p>
            <a:endParaRPr lang="ko-KR"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p:cNvSpPr txBox="1">
            <a:spLocks noChangeArrowheads="1"/>
          </p:cNvSpPr>
          <p:nvPr/>
        </p:nvSpPr>
        <p:spPr bwMode="auto">
          <a:xfrm>
            <a:off x="533400" y="574675"/>
            <a:ext cx="8102600" cy="1555750"/>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（２）　四位基台の種類</a:t>
            </a:r>
          </a:p>
          <a:p>
            <a:pPr latinLnBrk="0"/>
            <a:endParaRPr lang="ja-JP" altLang="en-US">
              <a:solidFill>
                <a:schemeClr val="bg2"/>
              </a:solidFill>
              <a:latin typeface="ＭＳ Ｐゴシック" pitchFamily="34" charset="-128"/>
            </a:endParaRPr>
          </a:p>
          <a:p>
            <a:pPr latinLnBrk="0"/>
            <a:endParaRPr lang="en-US" altLang="ja-JP" sz="1800" b="0">
              <a:solidFill>
                <a:schemeClr val="bg2"/>
              </a:solidFill>
              <a:latin typeface="ＭＳ Ｐゴシック" pitchFamily="34" charset="-128"/>
            </a:endParaRPr>
          </a:p>
          <a:p>
            <a:pPr latinLnBrk="0"/>
            <a:r>
              <a:rPr lang="ja-JP" altLang="en-US" sz="1800" b="0">
                <a:solidFill>
                  <a:schemeClr val="bg2"/>
                </a:solidFill>
                <a:latin typeface="ＭＳ Ｐゴシック" pitchFamily="34" charset="-128"/>
              </a:rPr>
              <a:t>　</a:t>
            </a:r>
            <a:r>
              <a:rPr lang="ja-JP" altLang="en-US" sz="1800">
                <a:solidFill>
                  <a:schemeClr val="bg2"/>
                </a:solidFill>
                <a:latin typeface="ＭＳ Ｐゴシック" pitchFamily="34" charset="-128"/>
              </a:rPr>
              <a:t>① 個体的四位基台　　        　 ② 家庭的四位基台　　       　③ 主管的四位基台</a:t>
            </a:r>
          </a:p>
        </p:txBody>
      </p:sp>
      <p:sp>
        <p:nvSpPr>
          <p:cNvPr id="75778" name="Oval 3"/>
          <p:cNvSpPr>
            <a:spLocks noChangeArrowheads="1"/>
          </p:cNvSpPr>
          <p:nvPr/>
        </p:nvSpPr>
        <p:spPr bwMode="auto">
          <a:xfrm>
            <a:off x="603250" y="3190875"/>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心</a:t>
            </a:r>
          </a:p>
        </p:txBody>
      </p:sp>
      <p:sp>
        <p:nvSpPr>
          <p:cNvPr id="75779" name="Oval 4"/>
          <p:cNvSpPr>
            <a:spLocks noChangeArrowheads="1"/>
          </p:cNvSpPr>
          <p:nvPr/>
        </p:nvSpPr>
        <p:spPr bwMode="auto">
          <a:xfrm>
            <a:off x="2324100" y="3206750"/>
            <a:ext cx="641350" cy="585788"/>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体</a:t>
            </a:r>
          </a:p>
        </p:txBody>
      </p:sp>
      <p:sp>
        <p:nvSpPr>
          <p:cNvPr id="75780" name="Line 9"/>
          <p:cNvSpPr>
            <a:spLocks noChangeShapeType="1"/>
          </p:cNvSpPr>
          <p:nvPr/>
        </p:nvSpPr>
        <p:spPr bwMode="auto">
          <a:xfrm>
            <a:off x="1728788" y="2886075"/>
            <a:ext cx="0" cy="1211263"/>
          </a:xfrm>
          <a:prstGeom prst="line">
            <a:avLst/>
          </a:prstGeom>
          <a:noFill/>
          <a:ln w="28575">
            <a:solidFill>
              <a:schemeClr val="bg2"/>
            </a:solidFill>
            <a:round/>
            <a:headEnd type="triangle" w="med" len="med"/>
            <a:tailEnd/>
          </a:ln>
        </p:spPr>
        <p:txBody>
          <a:bodyPr/>
          <a:lstStyle/>
          <a:p>
            <a:endParaRPr lang="ko-KR" altLang="en-US"/>
          </a:p>
        </p:txBody>
      </p:sp>
      <p:sp>
        <p:nvSpPr>
          <p:cNvPr id="75781" name="Oval 10"/>
          <p:cNvSpPr>
            <a:spLocks noChangeArrowheads="1"/>
          </p:cNvSpPr>
          <p:nvPr/>
        </p:nvSpPr>
        <p:spPr bwMode="auto">
          <a:xfrm>
            <a:off x="1441450" y="2238375"/>
            <a:ext cx="685800" cy="6477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75782" name="Oval 11"/>
          <p:cNvSpPr>
            <a:spLocks noChangeArrowheads="1"/>
          </p:cNvSpPr>
          <p:nvPr/>
        </p:nvSpPr>
        <p:spPr bwMode="auto">
          <a:xfrm>
            <a:off x="1438275" y="4097338"/>
            <a:ext cx="688975" cy="617537"/>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人</a:t>
            </a:r>
          </a:p>
        </p:txBody>
      </p:sp>
      <p:sp>
        <p:nvSpPr>
          <p:cNvPr id="75783" name="Line 16"/>
          <p:cNvSpPr>
            <a:spLocks noChangeShapeType="1"/>
          </p:cNvSpPr>
          <p:nvPr/>
        </p:nvSpPr>
        <p:spPr bwMode="auto">
          <a:xfrm>
            <a:off x="1839913" y="2886075"/>
            <a:ext cx="0" cy="1211263"/>
          </a:xfrm>
          <a:prstGeom prst="line">
            <a:avLst/>
          </a:prstGeom>
          <a:noFill/>
          <a:ln w="28575">
            <a:solidFill>
              <a:schemeClr val="bg2"/>
            </a:solidFill>
            <a:round/>
            <a:headEnd/>
            <a:tailEnd type="triangle" w="med" len="med"/>
          </a:ln>
        </p:spPr>
        <p:txBody>
          <a:bodyPr/>
          <a:lstStyle/>
          <a:p>
            <a:endParaRPr lang="ko-KR" altLang="en-US"/>
          </a:p>
        </p:txBody>
      </p:sp>
      <p:sp>
        <p:nvSpPr>
          <p:cNvPr id="75784" name="Line 17"/>
          <p:cNvSpPr>
            <a:spLocks noChangeShapeType="1"/>
          </p:cNvSpPr>
          <p:nvPr/>
        </p:nvSpPr>
        <p:spPr bwMode="auto">
          <a:xfrm>
            <a:off x="1344613" y="3419475"/>
            <a:ext cx="914400" cy="0"/>
          </a:xfrm>
          <a:prstGeom prst="line">
            <a:avLst/>
          </a:prstGeom>
          <a:noFill/>
          <a:ln w="28575">
            <a:solidFill>
              <a:schemeClr val="bg2"/>
            </a:solidFill>
            <a:round/>
            <a:headEnd/>
            <a:tailEnd type="triangle" w="med" len="med"/>
          </a:ln>
        </p:spPr>
        <p:txBody>
          <a:bodyPr/>
          <a:lstStyle/>
          <a:p>
            <a:endParaRPr lang="ko-KR" altLang="en-US"/>
          </a:p>
        </p:txBody>
      </p:sp>
      <p:sp>
        <p:nvSpPr>
          <p:cNvPr id="75785" name="Line 18"/>
          <p:cNvSpPr>
            <a:spLocks noChangeShapeType="1"/>
          </p:cNvSpPr>
          <p:nvPr/>
        </p:nvSpPr>
        <p:spPr bwMode="auto">
          <a:xfrm flipH="1">
            <a:off x="1327150" y="3571875"/>
            <a:ext cx="914400" cy="0"/>
          </a:xfrm>
          <a:prstGeom prst="line">
            <a:avLst/>
          </a:prstGeom>
          <a:noFill/>
          <a:ln w="28575">
            <a:solidFill>
              <a:schemeClr val="bg2"/>
            </a:solidFill>
            <a:round/>
            <a:headEnd/>
            <a:tailEnd type="triangle" w="med" len="med"/>
          </a:ln>
        </p:spPr>
        <p:txBody>
          <a:bodyPr/>
          <a:lstStyle/>
          <a:p>
            <a:endParaRPr lang="ko-KR" altLang="en-US"/>
          </a:p>
        </p:txBody>
      </p:sp>
      <p:sp>
        <p:nvSpPr>
          <p:cNvPr id="75786" name="Oval 19"/>
          <p:cNvSpPr>
            <a:spLocks noChangeArrowheads="1"/>
          </p:cNvSpPr>
          <p:nvPr/>
        </p:nvSpPr>
        <p:spPr bwMode="auto">
          <a:xfrm>
            <a:off x="3498850" y="3190875"/>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男</a:t>
            </a:r>
          </a:p>
        </p:txBody>
      </p:sp>
      <p:sp>
        <p:nvSpPr>
          <p:cNvPr id="75787" name="Oval 20"/>
          <p:cNvSpPr>
            <a:spLocks noChangeArrowheads="1"/>
          </p:cNvSpPr>
          <p:nvPr/>
        </p:nvSpPr>
        <p:spPr bwMode="auto">
          <a:xfrm>
            <a:off x="5219700" y="3206750"/>
            <a:ext cx="641350" cy="585788"/>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女</a:t>
            </a:r>
          </a:p>
        </p:txBody>
      </p:sp>
      <p:sp>
        <p:nvSpPr>
          <p:cNvPr id="75788" name="Line 25"/>
          <p:cNvSpPr>
            <a:spLocks noChangeShapeType="1"/>
          </p:cNvSpPr>
          <p:nvPr/>
        </p:nvSpPr>
        <p:spPr bwMode="auto">
          <a:xfrm>
            <a:off x="4624388" y="2886075"/>
            <a:ext cx="0" cy="1211263"/>
          </a:xfrm>
          <a:prstGeom prst="line">
            <a:avLst/>
          </a:prstGeom>
          <a:noFill/>
          <a:ln w="28575">
            <a:solidFill>
              <a:schemeClr val="bg2"/>
            </a:solidFill>
            <a:round/>
            <a:headEnd type="triangle" w="med" len="med"/>
            <a:tailEnd/>
          </a:ln>
        </p:spPr>
        <p:txBody>
          <a:bodyPr/>
          <a:lstStyle/>
          <a:p>
            <a:endParaRPr lang="ko-KR" altLang="en-US"/>
          </a:p>
        </p:txBody>
      </p:sp>
      <p:sp>
        <p:nvSpPr>
          <p:cNvPr id="75789" name="Oval 26"/>
          <p:cNvSpPr>
            <a:spLocks noChangeArrowheads="1"/>
          </p:cNvSpPr>
          <p:nvPr/>
        </p:nvSpPr>
        <p:spPr bwMode="auto">
          <a:xfrm>
            <a:off x="4337050" y="2238375"/>
            <a:ext cx="685800" cy="6477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71707" name="Oval 27"/>
          <p:cNvSpPr>
            <a:spLocks noChangeArrowheads="1"/>
          </p:cNvSpPr>
          <p:nvPr/>
        </p:nvSpPr>
        <p:spPr bwMode="auto">
          <a:xfrm>
            <a:off x="4333875" y="4097338"/>
            <a:ext cx="688975" cy="617537"/>
          </a:xfrm>
          <a:prstGeom prst="ellipse">
            <a:avLst/>
          </a:prstGeom>
          <a:solidFill>
            <a:srgbClr val="0000FF"/>
          </a:solidFill>
          <a:ln w="9525">
            <a:solidFill>
              <a:schemeClr val="bg2"/>
            </a:solidFill>
            <a:round/>
            <a:headEnd/>
            <a:tailEnd/>
          </a:ln>
        </p:spPr>
        <p:txBody>
          <a:bodyPr wrap="none" anchor="ctr"/>
          <a:lstStyle/>
          <a:p>
            <a:pPr algn="ctr" latinLnBrk="0">
              <a:defRPr/>
            </a:pPr>
            <a:r>
              <a:rPr lang="ja-JP" altLang="en-US" sz="2400" b="0" spc="-150">
                <a:latin typeface="ＭＳ Ｐゴシック" pitchFamily="50" charset="-128"/>
                <a:ea typeface="ＭＳ Ｐゴシック" pitchFamily="50" charset="-128"/>
              </a:rPr>
              <a:t>子女</a:t>
            </a:r>
          </a:p>
        </p:txBody>
      </p:sp>
      <p:sp>
        <p:nvSpPr>
          <p:cNvPr id="75791" name="Line 32"/>
          <p:cNvSpPr>
            <a:spLocks noChangeShapeType="1"/>
          </p:cNvSpPr>
          <p:nvPr/>
        </p:nvSpPr>
        <p:spPr bwMode="auto">
          <a:xfrm>
            <a:off x="4735513" y="2886075"/>
            <a:ext cx="0" cy="1211263"/>
          </a:xfrm>
          <a:prstGeom prst="line">
            <a:avLst/>
          </a:prstGeom>
          <a:noFill/>
          <a:ln w="28575">
            <a:solidFill>
              <a:schemeClr val="bg2"/>
            </a:solidFill>
            <a:round/>
            <a:headEnd/>
            <a:tailEnd type="triangle" w="med" len="med"/>
          </a:ln>
        </p:spPr>
        <p:txBody>
          <a:bodyPr/>
          <a:lstStyle/>
          <a:p>
            <a:endParaRPr lang="ko-KR" altLang="en-US"/>
          </a:p>
        </p:txBody>
      </p:sp>
      <p:sp>
        <p:nvSpPr>
          <p:cNvPr id="75792" name="Line 33"/>
          <p:cNvSpPr>
            <a:spLocks noChangeShapeType="1"/>
          </p:cNvSpPr>
          <p:nvPr/>
        </p:nvSpPr>
        <p:spPr bwMode="auto">
          <a:xfrm>
            <a:off x="4235450" y="3419475"/>
            <a:ext cx="914400" cy="0"/>
          </a:xfrm>
          <a:prstGeom prst="line">
            <a:avLst/>
          </a:prstGeom>
          <a:noFill/>
          <a:ln w="28575">
            <a:solidFill>
              <a:schemeClr val="bg2"/>
            </a:solidFill>
            <a:round/>
            <a:headEnd/>
            <a:tailEnd type="triangle" w="med" len="med"/>
          </a:ln>
        </p:spPr>
        <p:txBody>
          <a:bodyPr/>
          <a:lstStyle/>
          <a:p>
            <a:endParaRPr lang="ko-KR" altLang="en-US"/>
          </a:p>
        </p:txBody>
      </p:sp>
      <p:sp>
        <p:nvSpPr>
          <p:cNvPr id="75793" name="Line 34"/>
          <p:cNvSpPr>
            <a:spLocks noChangeShapeType="1"/>
          </p:cNvSpPr>
          <p:nvPr/>
        </p:nvSpPr>
        <p:spPr bwMode="auto">
          <a:xfrm flipH="1">
            <a:off x="4222750" y="3571875"/>
            <a:ext cx="914400" cy="0"/>
          </a:xfrm>
          <a:prstGeom prst="line">
            <a:avLst/>
          </a:prstGeom>
          <a:noFill/>
          <a:ln w="28575">
            <a:solidFill>
              <a:schemeClr val="bg2"/>
            </a:solidFill>
            <a:round/>
            <a:headEnd/>
            <a:tailEnd type="triangle" w="med" len="med"/>
          </a:ln>
        </p:spPr>
        <p:txBody>
          <a:bodyPr/>
          <a:lstStyle/>
          <a:p>
            <a:endParaRPr lang="ko-KR" altLang="en-US"/>
          </a:p>
        </p:txBody>
      </p:sp>
      <p:sp>
        <p:nvSpPr>
          <p:cNvPr id="75794" name="Oval 35"/>
          <p:cNvSpPr>
            <a:spLocks noChangeArrowheads="1"/>
          </p:cNvSpPr>
          <p:nvPr/>
        </p:nvSpPr>
        <p:spPr bwMode="auto">
          <a:xfrm>
            <a:off x="6242050" y="3152775"/>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人</a:t>
            </a:r>
          </a:p>
        </p:txBody>
      </p:sp>
      <p:sp>
        <p:nvSpPr>
          <p:cNvPr id="75795" name="Oval 36"/>
          <p:cNvSpPr>
            <a:spLocks noChangeArrowheads="1"/>
          </p:cNvSpPr>
          <p:nvPr/>
        </p:nvSpPr>
        <p:spPr bwMode="auto">
          <a:xfrm>
            <a:off x="7962900" y="3168650"/>
            <a:ext cx="641350" cy="585788"/>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万</a:t>
            </a:r>
          </a:p>
        </p:txBody>
      </p:sp>
      <p:sp>
        <p:nvSpPr>
          <p:cNvPr id="75796" name="Line 41"/>
          <p:cNvSpPr>
            <a:spLocks noChangeShapeType="1"/>
          </p:cNvSpPr>
          <p:nvPr/>
        </p:nvSpPr>
        <p:spPr bwMode="auto">
          <a:xfrm>
            <a:off x="7366000" y="2847975"/>
            <a:ext cx="0" cy="1211263"/>
          </a:xfrm>
          <a:prstGeom prst="line">
            <a:avLst/>
          </a:prstGeom>
          <a:noFill/>
          <a:ln w="28575">
            <a:solidFill>
              <a:schemeClr val="bg2"/>
            </a:solidFill>
            <a:round/>
            <a:headEnd type="triangle" w="med" len="med"/>
            <a:tailEnd/>
          </a:ln>
        </p:spPr>
        <p:txBody>
          <a:bodyPr/>
          <a:lstStyle/>
          <a:p>
            <a:endParaRPr lang="ko-KR" altLang="en-US"/>
          </a:p>
        </p:txBody>
      </p:sp>
      <p:sp>
        <p:nvSpPr>
          <p:cNvPr id="75797" name="Oval 42"/>
          <p:cNvSpPr>
            <a:spLocks noChangeArrowheads="1"/>
          </p:cNvSpPr>
          <p:nvPr/>
        </p:nvSpPr>
        <p:spPr bwMode="auto">
          <a:xfrm>
            <a:off x="7080250" y="2200275"/>
            <a:ext cx="685800" cy="6477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71723" name="Oval 43"/>
          <p:cNvSpPr>
            <a:spLocks noChangeArrowheads="1"/>
          </p:cNvSpPr>
          <p:nvPr/>
        </p:nvSpPr>
        <p:spPr bwMode="auto">
          <a:xfrm>
            <a:off x="7077075" y="4059238"/>
            <a:ext cx="688975" cy="617537"/>
          </a:xfrm>
          <a:prstGeom prst="ellipse">
            <a:avLst/>
          </a:prstGeom>
          <a:solidFill>
            <a:srgbClr val="0000FF"/>
          </a:solidFill>
          <a:ln w="9525">
            <a:solidFill>
              <a:schemeClr val="bg2"/>
            </a:solidFill>
            <a:round/>
            <a:headEnd/>
            <a:tailEnd/>
          </a:ln>
        </p:spPr>
        <p:txBody>
          <a:bodyPr wrap="none" anchor="ctr"/>
          <a:lstStyle/>
          <a:p>
            <a:pPr algn="ctr" latinLnBrk="0">
              <a:defRPr/>
            </a:pPr>
            <a:r>
              <a:rPr lang="ja-JP" altLang="en-US" sz="2400" b="0" spc="-150" dirty="0">
                <a:latin typeface="ＭＳ Ｐゴシック" pitchFamily="50" charset="-128"/>
                <a:ea typeface="ＭＳ Ｐゴシック" pitchFamily="50" charset="-128"/>
              </a:rPr>
              <a:t>理想</a:t>
            </a:r>
          </a:p>
        </p:txBody>
      </p:sp>
      <p:sp>
        <p:nvSpPr>
          <p:cNvPr id="75799" name="Line 48"/>
          <p:cNvSpPr>
            <a:spLocks noChangeShapeType="1"/>
          </p:cNvSpPr>
          <p:nvPr/>
        </p:nvSpPr>
        <p:spPr bwMode="auto">
          <a:xfrm>
            <a:off x="7478713" y="2847975"/>
            <a:ext cx="0" cy="1211263"/>
          </a:xfrm>
          <a:prstGeom prst="line">
            <a:avLst/>
          </a:prstGeom>
          <a:noFill/>
          <a:ln w="28575">
            <a:solidFill>
              <a:schemeClr val="bg2"/>
            </a:solidFill>
            <a:round/>
            <a:headEnd/>
            <a:tailEnd type="triangle" w="med" len="med"/>
          </a:ln>
        </p:spPr>
        <p:txBody>
          <a:bodyPr/>
          <a:lstStyle/>
          <a:p>
            <a:endParaRPr lang="ko-KR" altLang="en-US"/>
          </a:p>
        </p:txBody>
      </p:sp>
      <p:sp>
        <p:nvSpPr>
          <p:cNvPr id="75800" name="Line 49"/>
          <p:cNvSpPr>
            <a:spLocks noChangeShapeType="1"/>
          </p:cNvSpPr>
          <p:nvPr/>
        </p:nvSpPr>
        <p:spPr bwMode="auto">
          <a:xfrm>
            <a:off x="6983413" y="3381375"/>
            <a:ext cx="914400" cy="0"/>
          </a:xfrm>
          <a:prstGeom prst="line">
            <a:avLst/>
          </a:prstGeom>
          <a:noFill/>
          <a:ln w="28575">
            <a:solidFill>
              <a:schemeClr val="bg2"/>
            </a:solidFill>
            <a:round/>
            <a:headEnd/>
            <a:tailEnd type="triangle" w="med" len="med"/>
          </a:ln>
        </p:spPr>
        <p:txBody>
          <a:bodyPr/>
          <a:lstStyle/>
          <a:p>
            <a:endParaRPr lang="ko-KR" altLang="en-US"/>
          </a:p>
        </p:txBody>
      </p:sp>
      <p:sp>
        <p:nvSpPr>
          <p:cNvPr id="75801" name="Line 50"/>
          <p:cNvSpPr>
            <a:spLocks noChangeShapeType="1"/>
          </p:cNvSpPr>
          <p:nvPr/>
        </p:nvSpPr>
        <p:spPr bwMode="auto">
          <a:xfrm flipH="1">
            <a:off x="6965950" y="3533775"/>
            <a:ext cx="914400" cy="0"/>
          </a:xfrm>
          <a:prstGeom prst="line">
            <a:avLst/>
          </a:prstGeom>
          <a:noFill/>
          <a:ln w="28575">
            <a:solidFill>
              <a:schemeClr val="bg2"/>
            </a:solidFill>
            <a:round/>
            <a:headEnd/>
            <a:tailEnd type="triangle" w="med" len="med"/>
          </a:ln>
        </p:spPr>
        <p:txBody>
          <a:bodyPr/>
          <a:lstStyle/>
          <a:p>
            <a:endParaRPr lang="ko-KR" altLang="en-US"/>
          </a:p>
        </p:txBody>
      </p:sp>
      <p:sp>
        <p:nvSpPr>
          <p:cNvPr id="75802" name="テキスト ボックス 50"/>
          <p:cNvSpPr txBox="1">
            <a:spLocks noChangeArrowheads="1"/>
          </p:cNvSpPr>
          <p:nvPr/>
        </p:nvSpPr>
        <p:spPr bwMode="auto">
          <a:xfrm>
            <a:off x="1000125" y="4926013"/>
            <a:ext cx="1571625" cy="915987"/>
          </a:xfrm>
          <a:prstGeom prst="rect">
            <a:avLst/>
          </a:prstGeom>
          <a:noFill/>
          <a:ln w="9525">
            <a:noFill/>
            <a:miter lim="800000"/>
            <a:headEnd/>
            <a:tailEnd/>
          </a:ln>
        </p:spPr>
        <p:txBody>
          <a:bodyPr>
            <a:spAutoFit/>
          </a:bodyPr>
          <a:lstStyle/>
          <a:p>
            <a:pPr algn="ctr" latinLnBrk="0"/>
            <a:r>
              <a:rPr lang="ja-JP" altLang="en-US" sz="1800">
                <a:solidFill>
                  <a:schemeClr val="bg2"/>
                </a:solidFill>
              </a:rPr>
              <a:t>個性完成</a:t>
            </a:r>
            <a:endParaRPr lang="en-US" altLang="ja-JP" sz="1800">
              <a:solidFill>
                <a:schemeClr val="bg2"/>
              </a:solidFill>
            </a:endParaRPr>
          </a:p>
          <a:p>
            <a:pPr algn="ctr" latinLnBrk="0"/>
            <a:r>
              <a:rPr lang="ja-JP" altLang="en-US" sz="1800">
                <a:solidFill>
                  <a:schemeClr val="bg2"/>
                </a:solidFill>
              </a:rPr>
              <a:t>（人格完成）</a:t>
            </a:r>
          </a:p>
          <a:p>
            <a:pPr algn="ctr" latinLnBrk="0"/>
            <a:r>
              <a:rPr lang="ja-JP" altLang="en-US" sz="1800">
                <a:solidFill>
                  <a:srgbClr val="CC0000"/>
                </a:solidFill>
              </a:rPr>
              <a:t>心情・絶対性</a:t>
            </a:r>
          </a:p>
        </p:txBody>
      </p:sp>
      <p:sp>
        <p:nvSpPr>
          <p:cNvPr id="75803" name="テキスト ボックス 51"/>
          <p:cNvSpPr txBox="1">
            <a:spLocks noChangeArrowheads="1"/>
          </p:cNvSpPr>
          <p:nvPr/>
        </p:nvSpPr>
        <p:spPr bwMode="auto">
          <a:xfrm>
            <a:off x="3902075" y="4929188"/>
            <a:ext cx="1571625" cy="641350"/>
          </a:xfrm>
          <a:prstGeom prst="rect">
            <a:avLst/>
          </a:prstGeom>
          <a:noFill/>
          <a:ln w="9525">
            <a:noFill/>
            <a:miter lim="800000"/>
            <a:headEnd/>
            <a:tailEnd/>
          </a:ln>
        </p:spPr>
        <p:txBody>
          <a:bodyPr>
            <a:spAutoFit/>
          </a:bodyPr>
          <a:lstStyle/>
          <a:p>
            <a:pPr algn="ctr" latinLnBrk="0"/>
            <a:r>
              <a:rPr lang="ja-JP" altLang="en-US" sz="1800">
                <a:solidFill>
                  <a:schemeClr val="bg2"/>
                </a:solidFill>
              </a:rPr>
              <a:t>家庭完成</a:t>
            </a:r>
            <a:endParaRPr lang="en-US" altLang="ja-JP" sz="1800">
              <a:solidFill>
                <a:schemeClr val="bg2"/>
              </a:solidFill>
            </a:endParaRPr>
          </a:p>
          <a:p>
            <a:pPr algn="ctr" latinLnBrk="0"/>
            <a:r>
              <a:rPr lang="ja-JP" altLang="en-US" sz="1800">
                <a:solidFill>
                  <a:schemeClr val="bg2"/>
                </a:solidFill>
              </a:rPr>
              <a:t>（理想家庭）</a:t>
            </a:r>
          </a:p>
        </p:txBody>
      </p:sp>
      <p:sp>
        <p:nvSpPr>
          <p:cNvPr id="75804" name="テキスト ボックス 52"/>
          <p:cNvSpPr txBox="1">
            <a:spLocks noChangeArrowheads="1"/>
          </p:cNvSpPr>
          <p:nvPr/>
        </p:nvSpPr>
        <p:spPr bwMode="auto">
          <a:xfrm>
            <a:off x="6643688" y="4929188"/>
            <a:ext cx="1571625" cy="641350"/>
          </a:xfrm>
          <a:prstGeom prst="rect">
            <a:avLst/>
          </a:prstGeom>
          <a:noFill/>
          <a:ln w="9525">
            <a:noFill/>
            <a:miter lim="800000"/>
            <a:headEnd/>
            <a:tailEnd/>
          </a:ln>
        </p:spPr>
        <p:txBody>
          <a:bodyPr>
            <a:spAutoFit/>
          </a:bodyPr>
          <a:lstStyle/>
          <a:p>
            <a:pPr algn="ctr" latinLnBrk="0"/>
            <a:r>
              <a:rPr lang="ja-JP" altLang="en-US" sz="1800">
                <a:solidFill>
                  <a:schemeClr val="bg2"/>
                </a:solidFill>
              </a:rPr>
              <a:t>主管性完成</a:t>
            </a:r>
            <a:endParaRPr lang="en-US" altLang="ja-JP" sz="1800">
              <a:solidFill>
                <a:schemeClr val="bg2"/>
              </a:solidFill>
            </a:endParaRPr>
          </a:p>
          <a:p>
            <a:pPr algn="ctr" latinLnBrk="0"/>
            <a:r>
              <a:rPr lang="ja-JP" altLang="en-US" sz="1800">
                <a:solidFill>
                  <a:schemeClr val="bg2"/>
                </a:solidFill>
              </a:rPr>
              <a:t>（理想世界）</a:t>
            </a:r>
          </a:p>
        </p:txBody>
      </p:sp>
      <p:sp>
        <p:nvSpPr>
          <p:cNvPr id="75805" name="Line 7"/>
          <p:cNvSpPr>
            <a:spLocks noChangeShapeType="1"/>
          </p:cNvSpPr>
          <p:nvPr/>
        </p:nvSpPr>
        <p:spPr bwMode="auto">
          <a:xfrm flipH="1">
            <a:off x="2125663" y="3833813"/>
            <a:ext cx="381000" cy="373062"/>
          </a:xfrm>
          <a:prstGeom prst="line">
            <a:avLst/>
          </a:prstGeom>
          <a:noFill/>
          <a:ln w="28575">
            <a:solidFill>
              <a:schemeClr val="bg2"/>
            </a:solidFill>
            <a:round/>
            <a:headEnd type="triangle" w="med" len="med"/>
            <a:tailEnd/>
          </a:ln>
        </p:spPr>
        <p:txBody>
          <a:bodyPr/>
          <a:lstStyle/>
          <a:p>
            <a:endParaRPr lang="ko-KR" altLang="en-US"/>
          </a:p>
        </p:txBody>
      </p:sp>
      <p:sp>
        <p:nvSpPr>
          <p:cNvPr id="75806" name="Line 8"/>
          <p:cNvSpPr>
            <a:spLocks noChangeShapeType="1"/>
          </p:cNvSpPr>
          <p:nvPr/>
        </p:nvSpPr>
        <p:spPr bwMode="auto">
          <a:xfrm flipH="1">
            <a:off x="1143000" y="2835275"/>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07" name="Line 9"/>
          <p:cNvSpPr>
            <a:spLocks noChangeShapeType="1"/>
          </p:cNvSpPr>
          <p:nvPr/>
        </p:nvSpPr>
        <p:spPr bwMode="auto">
          <a:xfrm>
            <a:off x="1122363" y="3806825"/>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08" name="Line 10"/>
          <p:cNvSpPr>
            <a:spLocks noChangeShapeType="1"/>
          </p:cNvSpPr>
          <p:nvPr/>
        </p:nvSpPr>
        <p:spPr bwMode="auto">
          <a:xfrm>
            <a:off x="2057400" y="2835275"/>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09" name="Line 14"/>
          <p:cNvSpPr>
            <a:spLocks noChangeShapeType="1"/>
          </p:cNvSpPr>
          <p:nvPr/>
        </p:nvSpPr>
        <p:spPr bwMode="auto">
          <a:xfrm>
            <a:off x="1981200" y="2911475"/>
            <a:ext cx="381000" cy="373063"/>
          </a:xfrm>
          <a:prstGeom prst="line">
            <a:avLst/>
          </a:prstGeom>
          <a:noFill/>
          <a:ln w="28575">
            <a:solidFill>
              <a:schemeClr val="bg2"/>
            </a:solidFill>
            <a:round/>
            <a:headEnd/>
            <a:tailEnd type="triangle" w="med" len="med"/>
          </a:ln>
        </p:spPr>
        <p:txBody>
          <a:bodyPr/>
          <a:lstStyle/>
          <a:p>
            <a:endParaRPr lang="ko-KR" altLang="en-US"/>
          </a:p>
        </p:txBody>
      </p:sp>
      <p:sp>
        <p:nvSpPr>
          <p:cNvPr id="75810" name="Line 15"/>
          <p:cNvSpPr>
            <a:spLocks noChangeShapeType="1"/>
          </p:cNvSpPr>
          <p:nvPr/>
        </p:nvSpPr>
        <p:spPr bwMode="auto">
          <a:xfrm>
            <a:off x="1179513" y="3721100"/>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11" name="Line 16"/>
          <p:cNvSpPr>
            <a:spLocks noChangeShapeType="1"/>
          </p:cNvSpPr>
          <p:nvPr/>
        </p:nvSpPr>
        <p:spPr bwMode="auto">
          <a:xfrm flipH="1">
            <a:off x="2039938" y="3768725"/>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12" name="Line 17"/>
          <p:cNvSpPr>
            <a:spLocks noChangeShapeType="1"/>
          </p:cNvSpPr>
          <p:nvPr/>
        </p:nvSpPr>
        <p:spPr bwMode="auto">
          <a:xfrm flipH="1">
            <a:off x="1219200" y="2911475"/>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13" name="Line 7"/>
          <p:cNvSpPr>
            <a:spLocks noChangeShapeType="1"/>
          </p:cNvSpPr>
          <p:nvPr/>
        </p:nvSpPr>
        <p:spPr bwMode="auto">
          <a:xfrm flipH="1">
            <a:off x="5032375" y="3846513"/>
            <a:ext cx="381000" cy="373062"/>
          </a:xfrm>
          <a:prstGeom prst="line">
            <a:avLst/>
          </a:prstGeom>
          <a:noFill/>
          <a:ln w="28575">
            <a:solidFill>
              <a:schemeClr val="bg2"/>
            </a:solidFill>
            <a:round/>
            <a:headEnd type="triangle" w="med" len="med"/>
            <a:tailEnd/>
          </a:ln>
        </p:spPr>
        <p:txBody>
          <a:bodyPr/>
          <a:lstStyle/>
          <a:p>
            <a:endParaRPr lang="ko-KR" altLang="en-US"/>
          </a:p>
        </p:txBody>
      </p:sp>
      <p:sp>
        <p:nvSpPr>
          <p:cNvPr id="75814" name="Line 8"/>
          <p:cNvSpPr>
            <a:spLocks noChangeShapeType="1"/>
          </p:cNvSpPr>
          <p:nvPr/>
        </p:nvSpPr>
        <p:spPr bwMode="auto">
          <a:xfrm flipH="1">
            <a:off x="4049713" y="2847975"/>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15" name="Line 9"/>
          <p:cNvSpPr>
            <a:spLocks noChangeShapeType="1"/>
          </p:cNvSpPr>
          <p:nvPr/>
        </p:nvSpPr>
        <p:spPr bwMode="auto">
          <a:xfrm>
            <a:off x="4030663" y="3817938"/>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16" name="Line 10"/>
          <p:cNvSpPr>
            <a:spLocks noChangeShapeType="1"/>
          </p:cNvSpPr>
          <p:nvPr/>
        </p:nvSpPr>
        <p:spPr bwMode="auto">
          <a:xfrm>
            <a:off x="4964113" y="2847975"/>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17" name="Line 14"/>
          <p:cNvSpPr>
            <a:spLocks noChangeShapeType="1"/>
          </p:cNvSpPr>
          <p:nvPr/>
        </p:nvSpPr>
        <p:spPr bwMode="auto">
          <a:xfrm>
            <a:off x="4887913" y="2924175"/>
            <a:ext cx="381000" cy="373063"/>
          </a:xfrm>
          <a:prstGeom prst="line">
            <a:avLst/>
          </a:prstGeom>
          <a:noFill/>
          <a:ln w="28575">
            <a:solidFill>
              <a:schemeClr val="bg2"/>
            </a:solidFill>
            <a:round/>
            <a:headEnd/>
            <a:tailEnd type="triangle" w="med" len="med"/>
          </a:ln>
        </p:spPr>
        <p:txBody>
          <a:bodyPr/>
          <a:lstStyle/>
          <a:p>
            <a:endParaRPr lang="ko-KR" altLang="en-US"/>
          </a:p>
        </p:txBody>
      </p:sp>
      <p:sp>
        <p:nvSpPr>
          <p:cNvPr id="75818" name="Line 15"/>
          <p:cNvSpPr>
            <a:spLocks noChangeShapeType="1"/>
          </p:cNvSpPr>
          <p:nvPr/>
        </p:nvSpPr>
        <p:spPr bwMode="auto">
          <a:xfrm>
            <a:off x="4086225" y="3732213"/>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19" name="Line 16"/>
          <p:cNvSpPr>
            <a:spLocks noChangeShapeType="1"/>
          </p:cNvSpPr>
          <p:nvPr/>
        </p:nvSpPr>
        <p:spPr bwMode="auto">
          <a:xfrm flipH="1">
            <a:off x="4946650" y="3779838"/>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20" name="Line 17"/>
          <p:cNvSpPr>
            <a:spLocks noChangeShapeType="1"/>
          </p:cNvSpPr>
          <p:nvPr/>
        </p:nvSpPr>
        <p:spPr bwMode="auto">
          <a:xfrm flipH="1">
            <a:off x="4125913" y="2924175"/>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21" name="Line 7"/>
          <p:cNvSpPr>
            <a:spLocks noChangeShapeType="1"/>
          </p:cNvSpPr>
          <p:nvPr/>
        </p:nvSpPr>
        <p:spPr bwMode="auto">
          <a:xfrm flipH="1">
            <a:off x="7758113" y="3811588"/>
            <a:ext cx="381000" cy="373062"/>
          </a:xfrm>
          <a:prstGeom prst="line">
            <a:avLst/>
          </a:prstGeom>
          <a:noFill/>
          <a:ln w="28575">
            <a:solidFill>
              <a:schemeClr val="bg2"/>
            </a:solidFill>
            <a:round/>
            <a:headEnd type="triangle" w="med" len="med"/>
            <a:tailEnd/>
          </a:ln>
        </p:spPr>
        <p:txBody>
          <a:bodyPr/>
          <a:lstStyle/>
          <a:p>
            <a:endParaRPr lang="ko-KR" altLang="en-US"/>
          </a:p>
        </p:txBody>
      </p:sp>
      <p:sp>
        <p:nvSpPr>
          <p:cNvPr id="75822" name="Line 8"/>
          <p:cNvSpPr>
            <a:spLocks noChangeShapeType="1"/>
          </p:cNvSpPr>
          <p:nvPr/>
        </p:nvSpPr>
        <p:spPr bwMode="auto">
          <a:xfrm flipH="1">
            <a:off x="6775450" y="2813050"/>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23" name="Line 9"/>
          <p:cNvSpPr>
            <a:spLocks noChangeShapeType="1"/>
          </p:cNvSpPr>
          <p:nvPr/>
        </p:nvSpPr>
        <p:spPr bwMode="auto">
          <a:xfrm>
            <a:off x="6754813" y="3784600"/>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24" name="Line 10"/>
          <p:cNvSpPr>
            <a:spLocks noChangeShapeType="1"/>
          </p:cNvSpPr>
          <p:nvPr/>
        </p:nvSpPr>
        <p:spPr bwMode="auto">
          <a:xfrm>
            <a:off x="7689850" y="2813050"/>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25" name="Line 14"/>
          <p:cNvSpPr>
            <a:spLocks noChangeShapeType="1"/>
          </p:cNvSpPr>
          <p:nvPr/>
        </p:nvSpPr>
        <p:spPr bwMode="auto">
          <a:xfrm>
            <a:off x="7613650" y="2889250"/>
            <a:ext cx="381000" cy="373063"/>
          </a:xfrm>
          <a:prstGeom prst="line">
            <a:avLst/>
          </a:prstGeom>
          <a:noFill/>
          <a:ln w="28575">
            <a:solidFill>
              <a:schemeClr val="bg2"/>
            </a:solidFill>
            <a:round/>
            <a:headEnd/>
            <a:tailEnd type="triangle" w="med" len="med"/>
          </a:ln>
        </p:spPr>
        <p:txBody>
          <a:bodyPr/>
          <a:lstStyle/>
          <a:p>
            <a:endParaRPr lang="ko-KR" altLang="en-US"/>
          </a:p>
        </p:txBody>
      </p:sp>
      <p:sp>
        <p:nvSpPr>
          <p:cNvPr id="75826" name="Line 15"/>
          <p:cNvSpPr>
            <a:spLocks noChangeShapeType="1"/>
          </p:cNvSpPr>
          <p:nvPr/>
        </p:nvSpPr>
        <p:spPr bwMode="auto">
          <a:xfrm>
            <a:off x="6811963" y="3697288"/>
            <a:ext cx="381000" cy="381000"/>
          </a:xfrm>
          <a:prstGeom prst="line">
            <a:avLst/>
          </a:prstGeom>
          <a:noFill/>
          <a:ln w="28575">
            <a:solidFill>
              <a:schemeClr val="bg2"/>
            </a:solidFill>
            <a:round/>
            <a:headEnd type="triangle" w="med" len="med"/>
            <a:tailEnd/>
          </a:ln>
        </p:spPr>
        <p:txBody>
          <a:bodyPr/>
          <a:lstStyle/>
          <a:p>
            <a:endParaRPr lang="ko-KR" altLang="en-US"/>
          </a:p>
        </p:txBody>
      </p:sp>
      <p:sp>
        <p:nvSpPr>
          <p:cNvPr id="75827" name="Line 16"/>
          <p:cNvSpPr>
            <a:spLocks noChangeShapeType="1"/>
          </p:cNvSpPr>
          <p:nvPr/>
        </p:nvSpPr>
        <p:spPr bwMode="auto">
          <a:xfrm flipH="1">
            <a:off x="7670800" y="3744913"/>
            <a:ext cx="381000" cy="381000"/>
          </a:xfrm>
          <a:prstGeom prst="line">
            <a:avLst/>
          </a:prstGeom>
          <a:noFill/>
          <a:ln w="28575">
            <a:solidFill>
              <a:schemeClr val="bg2"/>
            </a:solidFill>
            <a:round/>
            <a:headEnd/>
            <a:tailEnd type="triangle" w="med" len="med"/>
          </a:ln>
        </p:spPr>
        <p:txBody>
          <a:bodyPr/>
          <a:lstStyle/>
          <a:p>
            <a:endParaRPr lang="ko-KR" altLang="en-US"/>
          </a:p>
        </p:txBody>
      </p:sp>
      <p:sp>
        <p:nvSpPr>
          <p:cNvPr id="75828" name="Line 17"/>
          <p:cNvSpPr>
            <a:spLocks noChangeShapeType="1"/>
          </p:cNvSpPr>
          <p:nvPr/>
        </p:nvSpPr>
        <p:spPr bwMode="auto">
          <a:xfrm flipH="1">
            <a:off x="6851650" y="2889250"/>
            <a:ext cx="381000" cy="381000"/>
          </a:xfrm>
          <a:prstGeom prst="line">
            <a:avLst/>
          </a:prstGeom>
          <a:noFill/>
          <a:ln w="28575">
            <a:solidFill>
              <a:schemeClr val="bg2"/>
            </a:solidFill>
            <a:round/>
            <a:headEnd type="triangle" w="med" len="med"/>
            <a:tailEnd/>
          </a:ln>
        </p:spPr>
        <p:txBody>
          <a:bodyPr/>
          <a:lstStyle/>
          <a:p>
            <a:endParaRPr lang="ko-KR"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2"/>
          <p:cNvSpPr txBox="1">
            <a:spLocks noChangeArrowheads="1"/>
          </p:cNvSpPr>
          <p:nvPr/>
        </p:nvSpPr>
        <p:spPr bwMode="auto">
          <a:xfrm>
            <a:off x="428625" y="214313"/>
            <a:ext cx="4111625" cy="2566987"/>
          </a:xfrm>
          <a:prstGeom prst="rect">
            <a:avLst/>
          </a:prstGeom>
          <a:noFill/>
          <a:ln w="9525">
            <a:noFill/>
            <a:miter lim="800000"/>
            <a:headEnd/>
            <a:tailEnd/>
          </a:ln>
        </p:spPr>
        <p:txBody>
          <a:bodyPr wrap="none">
            <a:spAutoFit/>
          </a:bodyPr>
          <a:lstStyle/>
          <a:p>
            <a:pPr latinLnBrk="0">
              <a:lnSpc>
                <a:spcPct val="140000"/>
              </a:lnSpc>
            </a:pPr>
            <a:r>
              <a:rPr lang="ja-JP" altLang="en-US" sz="2800">
                <a:solidFill>
                  <a:schemeClr val="bg2"/>
                </a:solidFill>
                <a:latin typeface="ＭＳ Ｐゴシック" pitchFamily="34" charset="-128"/>
              </a:rPr>
              <a:t>（３） 四位基台の存在様相</a:t>
            </a:r>
          </a:p>
          <a:p>
            <a:pPr latinLnBrk="0">
              <a:lnSpc>
                <a:spcPct val="140000"/>
              </a:lnSpc>
            </a:pPr>
            <a:endParaRPr lang="en-US" altLang="ko-KR" sz="2000" b="0">
              <a:solidFill>
                <a:schemeClr val="bg2"/>
              </a:solidFill>
              <a:latin typeface="ＭＳ Ｐゴシック" pitchFamily="34" charset="-128"/>
            </a:endParaRPr>
          </a:p>
          <a:p>
            <a:pPr latinLnBrk="0">
              <a:lnSpc>
                <a:spcPct val="140000"/>
              </a:lnSpc>
            </a:pPr>
            <a:endParaRPr lang="en-US" altLang="ko-KR" sz="2000" b="0">
              <a:solidFill>
                <a:schemeClr val="bg2"/>
              </a:solidFill>
              <a:latin typeface="ＭＳ Ｐゴシック" pitchFamily="34" charset="-128"/>
            </a:endParaRPr>
          </a:p>
          <a:p>
            <a:pPr lvl="1" latinLnBrk="0">
              <a:lnSpc>
                <a:spcPct val="140000"/>
              </a:lnSpc>
            </a:pPr>
            <a:r>
              <a:rPr lang="ja-JP" altLang="en-US" sz="2000" b="0">
                <a:solidFill>
                  <a:schemeClr val="bg2"/>
                </a:solidFill>
                <a:latin typeface="ＭＳ Ｐゴシック" pitchFamily="34" charset="-128"/>
              </a:rPr>
              <a:t>  </a:t>
            </a:r>
            <a:r>
              <a:rPr lang="en-US" altLang="ja-JP" sz="2000" b="0">
                <a:solidFill>
                  <a:schemeClr val="bg2"/>
                </a:solidFill>
                <a:latin typeface="ＭＳ Ｐゴシック" pitchFamily="34" charset="-128"/>
              </a:rPr>
              <a:t>     </a:t>
            </a:r>
            <a:r>
              <a:rPr lang="ja-JP" altLang="en-US" sz="2400">
                <a:solidFill>
                  <a:schemeClr val="bg2"/>
                </a:solidFill>
                <a:latin typeface="ＭＳ Ｐゴシック" pitchFamily="34" charset="-128"/>
              </a:rPr>
              <a:t>円形運動</a:t>
            </a:r>
          </a:p>
          <a:p>
            <a:pPr lvl="1" latinLnBrk="0">
              <a:lnSpc>
                <a:spcPct val="140000"/>
              </a:lnSpc>
            </a:pPr>
            <a:r>
              <a:rPr lang="ja-JP" altLang="en-US" sz="2400">
                <a:solidFill>
                  <a:schemeClr val="bg2"/>
                </a:solidFill>
                <a:latin typeface="ＭＳ Ｐゴシック" pitchFamily="34" charset="-128"/>
              </a:rPr>
              <a:t>      球形運動</a:t>
            </a:r>
          </a:p>
        </p:txBody>
      </p:sp>
      <p:sp>
        <p:nvSpPr>
          <p:cNvPr id="76802" name="Oval 3"/>
          <p:cNvSpPr>
            <a:spLocks noChangeArrowheads="1"/>
          </p:cNvSpPr>
          <p:nvPr/>
        </p:nvSpPr>
        <p:spPr bwMode="auto">
          <a:xfrm rot="2750089">
            <a:off x="4313238" y="1617663"/>
            <a:ext cx="577850" cy="1962150"/>
          </a:xfrm>
          <a:prstGeom prst="ellipse">
            <a:avLst/>
          </a:prstGeom>
          <a:noFill/>
          <a:ln w="28575">
            <a:solidFill>
              <a:srgbClr val="FF66CC"/>
            </a:solidFill>
            <a:prstDash val="dash"/>
            <a:round/>
            <a:headEnd/>
            <a:tailEnd/>
          </a:ln>
        </p:spPr>
        <p:txBody>
          <a:bodyPr wrap="none" anchor="ctr"/>
          <a:lstStyle/>
          <a:p>
            <a:pPr latinLnBrk="0"/>
            <a:endParaRPr lang="ja-JP" altLang="en-US" b="0"/>
          </a:p>
        </p:txBody>
      </p:sp>
      <p:sp>
        <p:nvSpPr>
          <p:cNvPr id="76803" name="Line 4"/>
          <p:cNvSpPr>
            <a:spLocks noChangeShapeType="1"/>
          </p:cNvSpPr>
          <p:nvPr/>
        </p:nvSpPr>
        <p:spPr bwMode="auto">
          <a:xfrm>
            <a:off x="3810000" y="2562225"/>
            <a:ext cx="1447800" cy="0"/>
          </a:xfrm>
          <a:prstGeom prst="line">
            <a:avLst/>
          </a:prstGeom>
          <a:noFill/>
          <a:ln w="28575">
            <a:solidFill>
              <a:schemeClr val="bg2"/>
            </a:solidFill>
            <a:round/>
            <a:headEnd/>
            <a:tailEnd/>
          </a:ln>
        </p:spPr>
        <p:txBody>
          <a:bodyPr/>
          <a:lstStyle/>
          <a:p>
            <a:endParaRPr lang="ko-KR" altLang="en-US"/>
          </a:p>
        </p:txBody>
      </p:sp>
      <p:sp>
        <p:nvSpPr>
          <p:cNvPr id="76804" name="Line 5"/>
          <p:cNvSpPr>
            <a:spLocks noChangeShapeType="1"/>
          </p:cNvSpPr>
          <p:nvPr/>
        </p:nvSpPr>
        <p:spPr bwMode="auto">
          <a:xfrm flipH="1">
            <a:off x="3919538" y="1919288"/>
            <a:ext cx="1357312" cy="1285875"/>
          </a:xfrm>
          <a:prstGeom prst="line">
            <a:avLst/>
          </a:prstGeom>
          <a:noFill/>
          <a:ln w="28575">
            <a:solidFill>
              <a:schemeClr val="bg2"/>
            </a:solidFill>
            <a:round/>
            <a:headEnd/>
            <a:tailEnd/>
          </a:ln>
        </p:spPr>
        <p:txBody>
          <a:bodyPr/>
          <a:lstStyle/>
          <a:p>
            <a:endParaRPr lang="ko-KR" altLang="en-US"/>
          </a:p>
        </p:txBody>
      </p:sp>
      <p:sp>
        <p:nvSpPr>
          <p:cNvPr id="76805" name="Line 6"/>
          <p:cNvSpPr>
            <a:spLocks noChangeShapeType="1"/>
          </p:cNvSpPr>
          <p:nvPr/>
        </p:nvSpPr>
        <p:spPr bwMode="auto">
          <a:xfrm flipH="1">
            <a:off x="4573588" y="1828800"/>
            <a:ext cx="0" cy="1447800"/>
          </a:xfrm>
          <a:prstGeom prst="line">
            <a:avLst/>
          </a:prstGeom>
          <a:noFill/>
          <a:ln w="28575">
            <a:solidFill>
              <a:schemeClr val="bg2"/>
            </a:solidFill>
            <a:round/>
            <a:headEnd/>
            <a:tailEnd/>
          </a:ln>
        </p:spPr>
        <p:txBody>
          <a:bodyPr/>
          <a:lstStyle/>
          <a:p>
            <a:endParaRPr lang="ko-KR" altLang="en-US"/>
          </a:p>
        </p:txBody>
      </p:sp>
      <p:sp>
        <p:nvSpPr>
          <p:cNvPr id="76806" name="Oval 7"/>
          <p:cNvSpPr>
            <a:spLocks noChangeArrowheads="1"/>
          </p:cNvSpPr>
          <p:nvPr/>
        </p:nvSpPr>
        <p:spPr bwMode="auto">
          <a:xfrm rot="5400000">
            <a:off x="4273550" y="1587500"/>
            <a:ext cx="577850" cy="1962150"/>
          </a:xfrm>
          <a:prstGeom prst="ellipse">
            <a:avLst/>
          </a:prstGeom>
          <a:noFill/>
          <a:ln w="28575">
            <a:solidFill>
              <a:schemeClr val="accent2"/>
            </a:solidFill>
            <a:round/>
            <a:headEnd/>
            <a:tailEnd/>
          </a:ln>
        </p:spPr>
        <p:txBody>
          <a:bodyPr wrap="none" anchor="ctr"/>
          <a:lstStyle/>
          <a:p>
            <a:pPr latinLnBrk="0"/>
            <a:endParaRPr lang="ja-JP" altLang="en-US" b="0"/>
          </a:p>
        </p:txBody>
      </p:sp>
      <p:sp>
        <p:nvSpPr>
          <p:cNvPr id="76807" name="Oval 8"/>
          <p:cNvSpPr>
            <a:spLocks noChangeArrowheads="1"/>
          </p:cNvSpPr>
          <p:nvPr/>
        </p:nvSpPr>
        <p:spPr bwMode="auto">
          <a:xfrm>
            <a:off x="4244975" y="1620838"/>
            <a:ext cx="652463" cy="1914525"/>
          </a:xfrm>
          <a:prstGeom prst="ellipse">
            <a:avLst/>
          </a:prstGeom>
          <a:noFill/>
          <a:ln w="19050">
            <a:solidFill>
              <a:srgbClr val="FFC000"/>
            </a:solidFill>
            <a:round/>
            <a:headEnd/>
            <a:tailEnd/>
          </a:ln>
        </p:spPr>
        <p:txBody>
          <a:bodyPr wrap="none" anchor="ctr"/>
          <a:lstStyle/>
          <a:p>
            <a:pPr latinLnBrk="0"/>
            <a:endParaRPr lang="ja-JP" altLang="en-US" b="0">
              <a:solidFill>
                <a:srgbClr val="FFC000"/>
              </a:solidFill>
            </a:endParaRPr>
          </a:p>
        </p:txBody>
      </p:sp>
      <p:sp>
        <p:nvSpPr>
          <p:cNvPr id="76808" name="Oval 9"/>
          <p:cNvSpPr>
            <a:spLocks noChangeArrowheads="1"/>
          </p:cNvSpPr>
          <p:nvPr/>
        </p:nvSpPr>
        <p:spPr bwMode="auto">
          <a:xfrm>
            <a:off x="4343400" y="1447800"/>
            <a:ext cx="457200"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上</a:t>
            </a:r>
          </a:p>
        </p:txBody>
      </p:sp>
      <p:sp>
        <p:nvSpPr>
          <p:cNvPr id="76809" name="Oval 10"/>
          <p:cNvSpPr>
            <a:spLocks noChangeArrowheads="1"/>
          </p:cNvSpPr>
          <p:nvPr/>
        </p:nvSpPr>
        <p:spPr bwMode="auto">
          <a:xfrm>
            <a:off x="4343400" y="3276600"/>
            <a:ext cx="457200"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下</a:t>
            </a:r>
          </a:p>
        </p:txBody>
      </p:sp>
      <p:sp>
        <p:nvSpPr>
          <p:cNvPr id="76810" name="Oval 11"/>
          <p:cNvSpPr>
            <a:spLocks noChangeArrowheads="1"/>
          </p:cNvSpPr>
          <p:nvPr/>
        </p:nvSpPr>
        <p:spPr bwMode="auto">
          <a:xfrm>
            <a:off x="3352800" y="2362200"/>
            <a:ext cx="457200" cy="4159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右</a:t>
            </a:r>
          </a:p>
        </p:txBody>
      </p:sp>
      <p:sp>
        <p:nvSpPr>
          <p:cNvPr id="76811" name="Oval 12"/>
          <p:cNvSpPr>
            <a:spLocks noChangeArrowheads="1"/>
          </p:cNvSpPr>
          <p:nvPr/>
        </p:nvSpPr>
        <p:spPr bwMode="auto">
          <a:xfrm>
            <a:off x="5257800" y="2362200"/>
            <a:ext cx="457200" cy="4159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左</a:t>
            </a:r>
          </a:p>
        </p:txBody>
      </p:sp>
      <p:sp>
        <p:nvSpPr>
          <p:cNvPr id="76812" name="Oval 13"/>
          <p:cNvSpPr>
            <a:spLocks noChangeArrowheads="1"/>
          </p:cNvSpPr>
          <p:nvPr/>
        </p:nvSpPr>
        <p:spPr bwMode="auto">
          <a:xfrm>
            <a:off x="3683000" y="2997200"/>
            <a:ext cx="457200" cy="415925"/>
          </a:xfrm>
          <a:prstGeom prst="ellipse">
            <a:avLst/>
          </a:prstGeom>
          <a:solidFill>
            <a:srgbClr val="FF66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後</a:t>
            </a:r>
          </a:p>
        </p:txBody>
      </p:sp>
      <p:sp>
        <p:nvSpPr>
          <p:cNvPr id="76813" name="Oval 14"/>
          <p:cNvSpPr>
            <a:spLocks noChangeArrowheads="1"/>
          </p:cNvSpPr>
          <p:nvPr/>
        </p:nvSpPr>
        <p:spPr bwMode="auto">
          <a:xfrm>
            <a:off x="5076825" y="1700213"/>
            <a:ext cx="457200" cy="415925"/>
          </a:xfrm>
          <a:prstGeom prst="ellipse">
            <a:avLst/>
          </a:prstGeom>
          <a:solidFill>
            <a:srgbClr val="FF66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前</a:t>
            </a:r>
          </a:p>
        </p:txBody>
      </p:sp>
      <p:sp>
        <p:nvSpPr>
          <p:cNvPr id="76814" name="AutoShape 15"/>
          <p:cNvSpPr>
            <a:spLocks noChangeArrowheads="1"/>
          </p:cNvSpPr>
          <p:nvPr/>
        </p:nvSpPr>
        <p:spPr bwMode="auto">
          <a:xfrm>
            <a:off x="1285875" y="4429125"/>
            <a:ext cx="6858000" cy="1493838"/>
          </a:xfrm>
          <a:prstGeom prst="roundRect">
            <a:avLst>
              <a:gd name="adj" fmla="val 16667"/>
            </a:avLst>
          </a:prstGeom>
          <a:noFill/>
          <a:ln w="9525">
            <a:solidFill>
              <a:schemeClr val="bg2"/>
            </a:solidFill>
            <a:round/>
            <a:headEnd/>
            <a:tailEnd/>
          </a:ln>
        </p:spPr>
        <p:txBody>
          <a:bodyPr wrap="none" anchor="ctr"/>
          <a:lstStyle/>
          <a:p>
            <a:pPr algn="ctr" latinLnBrk="0">
              <a:lnSpc>
                <a:spcPct val="130000"/>
              </a:lnSpc>
            </a:pPr>
            <a:r>
              <a:rPr lang="ja-JP" altLang="en-US" sz="2000">
                <a:solidFill>
                  <a:schemeClr val="bg2"/>
                </a:solidFill>
                <a:latin typeface="ＭＳ Ｐゴシック" pitchFamily="34" charset="-128"/>
              </a:rPr>
              <a:t>絶対価値の基準 ： 神</a:t>
            </a:r>
            <a:endParaRPr lang="ko-KR" altLang="en-US" sz="2000">
              <a:solidFill>
                <a:schemeClr val="bg2"/>
              </a:solidFill>
              <a:latin typeface="ＭＳ Ｐゴシック" pitchFamily="34" charset="-128"/>
            </a:endParaRPr>
          </a:p>
          <a:p>
            <a:pPr algn="ctr" latinLnBrk="0">
              <a:lnSpc>
                <a:spcPct val="130000"/>
              </a:lnSpc>
            </a:pPr>
            <a:r>
              <a:rPr lang="ja-JP" altLang="en-US" sz="2000">
                <a:solidFill>
                  <a:schemeClr val="bg2"/>
                </a:solidFill>
                <a:latin typeface="ＭＳ Ｐゴシック" pitchFamily="34" charset="-128"/>
              </a:rPr>
              <a:t>絶対価値 ： 真の愛、真の生命、真の血統、絶対性</a:t>
            </a:r>
          </a:p>
          <a:p>
            <a:pPr algn="ctr" latinLnBrk="0">
              <a:lnSpc>
                <a:spcPct val="130000"/>
              </a:lnSpc>
            </a:pPr>
            <a:r>
              <a:rPr lang="ja-JP" altLang="en-US" sz="2000">
                <a:solidFill>
                  <a:schemeClr val="bg2"/>
                </a:solidFill>
                <a:latin typeface="ＭＳ Ｐゴシック" pitchFamily="34" charset="-128"/>
              </a:rPr>
              <a:t>真の愛の特権 ： 同位権、同居権、同参権 ⇒ 相続権</a:t>
            </a:r>
          </a:p>
        </p:txBody>
      </p:sp>
      <p:sp>
        <p:nvSpPr>
          <p:cNvPr id="76815" name="円/楕円 15"/>
          <p:cNvSpPr>
            <a:spLocks noChangeArrowheads="1"/>
          </p:cNvSpPr>
          <p:nvPr/>
        </p:nvSpPr>
        <p:spPr bwMode="auto">
          <a:xfrm>
            <a:off x="4500563" y="2500313"/>
            <a:ext cx="142875" cy="142875"/>
          </a:xfrm>
          <a:prstGeom prst="ellipse">
            <a:avLst/>
          </a:prstGeom>
          <a:solidFill>
            <a:schemeClr val="bg2"/>
          </a:solidFill>
          <a:ln w="9525">
            <a:solidFill>
              <a:schemeClr val="bg2"/>
            </a:solidFill>
            <a:miter lim="800000"/>
            <a:headEnd/>
            <a:tailEnd/>
          </a:ln>
        </p:spPr>
        <p:txBody>
          <a:bodyPr wrap="none" anchor="ctr"/>
          <a:lstStyle/>
          <a:p>
            <a:pPr algn="ctr" latinLnBrk="0"/>
            <a:endParaRPr lang="ja-JP" altLang="en-US" b="0"/>
          </a:p>
        </p:txBody>
      </p:sp>
      <p:sp>
        <p:nvSpPr>
          <p:cNvPr id="76816" name="Text Box 2"/>
          <p:cNvSpPr txBox="1">
            <a:spLocks noChangeArrowheads="1"/>
          </p:cNvSpPr>
          <p:nvPr/>
        </p:nvSpPr>
        <p:spPr bwMode="auto">
          <a:xfrm>
            <a:off x="6156325" y="1628775"/>
            <a:ext cx="1944688" cy="519113"/>
          </a:xfrm>
          <a:prstGeom prst="rect">
            <a:avLst/>
          </a:prstGeom>
          <a:noFill/>
          <a:ln w="9525">
            <a:noFill/>
            <a:miter lim="800000"/>
            <a:headEnd/>
            <a:tailEnd/>
          </a:ln>
        </p:spPr>
        <p:txBody>
          <a:bodyPr>
            <a:spAutoFit/>
          </a:bodyPr>
          <a:lstStyle/>
          <a:p>
            <a:pPr latinLnBrk="0">
              <a:lnSpc>
                <a:spcPct val="140000"/>
              </a:lnSpc>
            </a:pPr>
            <a:endParaRPr lang="ja-JP" altLang="en-US" sz="2000" b="0">
              <a:solidFill>
                <a:schemeClr val="bg2"/>
              </a:solidFill>
              <a:latin typeface="ＭＳ Ｐゴシック" pitchFamily="34" charset="-128"/>
            </a:endParaRPr>
          </a:p>
        </p:txBody>
      </p:sp>
      <p:sp>
        <p:nvSpPr>
          <p:cNvPr id="76817" name="Text Box 2"/>
          <p:cNvSpPr txBox="1">
            <a:spLocks noChangeArrowheads="1"/>
          </p:cNvSpPr>
          <p:nvPr/>
        </p:nvSpPr>
        <p:spPr bwMode="auto">
          <a:xfrm>
            <a:off x="6300788" y="1700213"/>
            <a:ext cx="2239962" cy="1625600"/>
          </a:xfrm>
          <a:prstGeom prst="rect">
            <a:avLst/>
          </a:prstGeom>
          <a:noFill/>
          <a:ln w="9525">
            <a:noFill/>
            <a:miter lim="800000"/>
            <a:headEnd/>
            <a:tailEnd/>
          </a:ln>
        </p:spPr>
        <p:txBody>
          <a:bodyPr>
            <a:spAutoFit/>
          </a:bodyPr>
          <a:lstStyle/>
          <a:p>
            <a:pPr latinLnBrk="0">
              <a:lnSpc>
                <a:spcPct val="140000"/>
              </a:lnSpc>
            </a:pPr>
            <a:r>
              <a:rPr lang="ja-JP" altLang="en-US" sz="2400">
                <a:solidFill>
                  <a:schemeClr val="bg2"/>
                </a:solidFill>
                <a:latin typeface="ＭＳ Ｐゴシック" pitchFamily="34" charset="-128"/>
              </a:rPr>
              <a:t>点・線</a:t>
            </a:r>
          </a:p>
          <a:p>
            <a:pPr latinLnBrk="0">
              <a:lnSpc>
                <a:spcPct val="140000"/>
              </a:lnSpc>
            </a:pPr>
            <a:r>
              <a:rPr lang="ja-JP" altLang="en-US" sz="2400">
                <a:solidFill>
                  <a:schemeClr val="bg2"/>
                </a:solidFill>
                <a:latin typeface="ＭＳ Ｐゴシック" pitchFamily="34" charset="-128"/>
              </a:rPr>
              <a:t>線・角</a:t>
            </a:r>
          </a:p>
          <a:p>
            <a:pPr latinLnBrk="0">
              <a:lnSpc>
                <a:spcPct val="140000"/>
              </a:lnSpc>
            </a:pPr>
            <a:r>
              <a:rPr lang="ja-JP" altLang="en-US" sz="2400">
                <a:solidFill>
                  <a:schemeClr val="bg2"/>
                </a:solidFill>
                <a:latin typeface="ＭＳ Ｐゴシック" pitchFamily="34" charset="-128"/>
              </a:rPr>
              <a:t>中心（核）・円形</a:t>
            </a:r>
            <a:endParaRPr lang="ja-JP" altLang="en-US" sz="2400" b="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357188" y="357188"/>
            <a:ext cx="7770812"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（４）すべての存在が二性性相になっている理由</a:t>
            </a:r>
          </a:p>
        </p:txBody>
      </p:sp>
      <p:sp>
        <p:nvSpPr>
          <p:cNvPr id="77826" name="Text Box 3"/>
          <p:cNvSpPr txBox="1">
            <a:spLocks noChangeArrowheads="1"/>
          </p:cNvSpPr>
          <p:nvPr/>
        </p:nvSpPr>
        <p:spPr bwMode="auto">
          <a:xfrm>
            <a:off x="642938" y="2143125"/>
            <a:ext cx="4521200" cy="2611438"/>
          </a:xfrm>
          <a:prstGeom prst="rect">
            <a:avLst/>
          </a:prstGeom>
          <a:noFill/>
          <a:ln w="9525">
            <a:noFill/>
            <a:miter lim="800000"/>
            <a:headEnd/>
            <a:tailEnd/>
          </a:ln>
        </p:spPr>
        <p:txBody>
          <a:bodyPr wrap="none">
            <a:spAutoFit/>
          </a:bodyPr>
          <a:lstStyle/>
          <a:p>
            <a:pPr latinLnBrk="0">
              <a:lnSpc>
                <a:spcPct val="115000"/>
              </a:lnSpc>
            </a:pPr>
            <a:r>
              <a:rPr lang="ja-JP" altLang="en-US" sz="2000">
                <a:solidFill>
                  <a:schemeClr val="bg2"/>
                </a:solidFill>
                <a:latin typeface="ＭＳ Ｐゴシック" pitchFamily="34" charset="-128"/>
              </a:rPr>
              <a:t>１）存在するために</a:t>
            </a:r>
            <a:endParaRPr lang="ko-KR" altLang="ja-JP" sz="2000">
              <a:solidFill>
                <a:schemeClr val="bg2"/>
              </a:solidFill>
              <a:latin typeface="ＭＳ Ｐゴシック" pitchFamily="34" charset="-128"/>
            </a:endParaRPr>
          </a:p>
          <a:p>
            <a:pPr lvl="1" latinLnBrk="0">
              <a:lnSpc>
                <a:spcPct val="150000"/>
              </a:lnSpc>
              <a:spcBef>
                <a:spcPts val="600"/>
              </a:spcBef>
            </a:pPr>
            <a:r>
              <a:rPr lang="ja-JP" altLang="en-US" sz="1800">
                <a:solidFill>
                  <a:schemeClr val="bg2"/>
                </a:solidFill>
                <a:latin typeface="ＭＳ Ｐゴシック" pitchFamily="34" charset="-128"/>
              </a:rPr>
              <a:t>① 存在するために力が必要</a:t>
            </a:r>
            <a:r>
              <a:rPr lang="en-US" altLang="ko-KR" sz="1800">
                <a:solidFill>
                  <a:schemeClr val="bg2"/>
                </a:solidFill>
                <a:latin typeface="ＭＳ Ｐゴシック" pitchFamily="34" charset="-128"/>
              </a:rPr>
              <a:t> </a:t>
            </a:r>
            <a:endParaRPr lang="ja-JP" altLang="en-US" sz="1800">
              <a:solidFill>
                <a:schemeClr val="bg2"/>
              </a:solidFill>
              <a:latin typeface="ＭＳ Ｐゴシック" pitchFamily="34" charset="-128"/>
            </a:endParaRPr>
          </a:p>
          <a:p>
            <a:pPr lvl="1" latinLnBrk="0">
              <a:lnSpc>
                <a:spcPct val="150000"/>
              </a:lnSpc>
              <a:spcBef>
                <a:spcPts val="600"/>
              </a:spcBef>
            </a:pPr>
            <a:r>
              <a:rPr lang="ja-JP" altLang="en-US" sz="1800">
                <a:solidFill>
                  <a:schemeClr val="bg2"/>
                </a:solidFill>
                <a:latin typeface="ＭＳ Ｐゴシック" pitchFamily="34" charset="-128"/>
              </a:rPr>
              <a:t>②</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力は授受作用から</a:t>
            </a:r>
            <a:endParaRPr lang="en-US" altLang="ko-KR" sz="1800">
              <a:solidFill>
                <a:schemeClr val="bg2"/>
              </a:solidFill>
              <a:latin typeface="ＭＳ Ｐゴシック" pitchFamily="34" charset="-128"/>
            </a:endParaRPr>
          </a:p>
          <a:p>
            <a:pPr lvl="1" latinLnBrk="0">
              <a:lnSpc>
                <a:spcPct val="150000"/>
              </a:lnSpc>
              <a:spcBef>
                <a:spcPts val="600"/>
              </a:spcBef>
            </a:pPr>
            <a:r>
              <a:rPr lang="ja-JP" altLang="en-US" sz="1800">
                <a:solidFill>
                  <a:schemeClr val="bg2"/>
                </a:solidFill>
                <a:latin typeface="ＭＳ Ｐゴシック" pitchFamily="34" charset="-128"/>
              </a:rPr>
              <a:t>③ 授受作用をなすためには相対が必要</a:t>
            </a:r>
            <a:endParaRPr lang="en-US" altLang="ko-KR" sz="1800">
              <a:solidFill>
                <a:schemeClr val="bg2"/>
              </a:solidFill>
              <a:latin typeface="ＭＳ Ｐゴシック" pitchFamily="34" charset="-128"/>
            </a:endParaRPr>
          </a:p>
          <a:p>
            <a:pPr latinLnBrk="0">
              <a:lnSpc>
                <a:spcPct val="115000"/>
              </a:lnSpc>
            </a:pPr>
            <a:endParaRPr lang="en-US" altLang="ko-KR" sz="2000">
              <a:solidFill>
                <a:schemeClr val="bg2"/>
              </a:solidFill>
              <a:latin typeface="ＭＳ Ｐゴシック" pitchFamily="34" charset="-128"/>
            </a:endParaRPr>
          </a:p>
          <a:p>
            <a:pPr latinLnBrk="0">
              <a:lnSpc>
                <a:spcPct val="115000"/>
              </a:lnSpc>
            </a:pPr>
            <a:r>
              <a:rPr lang="ja-JP" altLang="en-US" sz="2000">
                <a:solidFill>
                  <a:schemeClr val="bg2"/>
                </a:solidFill>
                <a:latin typeface="ＭＳ Ｐゴシック" pitchFamily="34" charset="-128"/>
              </a:rPr>
              <a:t>２）永遠性を持つために</a:t>
            </a:r>
            <a:endParaRPr lang="ko-KR" altLang="en-US" sz="2000">
              <a:solidFill>
                <a:schemeClr val="bg2"/>
              </a:solidFill>
              <a:latin typeface="ＭＳ Ｐゴシック" pitchFamily="34" charset="-128"/>
            </a:endParaRPr>
          </a:p>
        </p:txBody>
      </p:sp>
      <p:sp>
        <p:nvSpPr>
          <p:cNvPr id="77827" name="Line 11"/>
          <p:cNvSpPr>
            <a:spLocks noChangeShapeType="1"/>
          </p:cNvSpPr>
          <p:nvPr/>
        </p:nvSpPr>
        <p:spPr bwMode="auto">
          <a:xfrm flipH="1">
            <a:off x="6038850" y="2647950"/>
            <a:ext cx="388938" cy="411163"/>
          </a:xfrm>
          <a:prstGeom prst="line">
            <a:avLst/>
          </a:prstGeom>
          <a:noFill/>
          <a:ln w="28575">
            <a:solidFill>
              <a:schemeClr val="bg2"/>
            </a:solidFill>
            <a:round/>
            <a:headEnd/>
            <a:tailEnd/>
          </a:ln>
        </p:spPr>
        <p:txBody>
          <a:bodyPr/>
          <a:lstStyle/>
          <a:p>
            <a:endParaRPr lang="ko-KR" altLang="en-US"/>
          </a:p>
        </p:txBody>
      </p:sp>
      <p:sp>
        <p:nvSpPr>
          <p:cNvPr id="77828" name="Line 12"/>
          <p:cNvSpPr>
            <a:spLocks noChangeShapeType="1"/>
          </p:cNvSpPr>
          <p:nvPr/>
        </p:nvSpPr>
        <p:spPr bwMode="auto">
          <a:xfrm flipH="1">
            <a:off x="5276850" y="1871663"/>
            <a:ext cx="304800" cy="349250"/>
          </a:xfrm>
          <a:prstGeom prst="line">
            <a:avLst/>
          </a:prstGeom>
          <a:noFill/>
          <a:ln w="28575">
            <a:solidFill>
              <a:schemeClr val="bg2"/>
            </a:solidFill>
            <a:round/>
            <a:headEnd/>
            <a:tailEnd/>
          </a:ln>
        </p:spPr>
        <p:txBody>
          <a:bodyPr/>
          <a:lstStyle/>
          <a:p>
            <a:endParaRPr lang="ko-KR" altLang="en-US"/>
          </a:p>
        </p:txBody>
      </p:sp>
      <p:sp>
        <p:nvSpPr>
          <p:cNvPr id="77829" name="Line 13"/>
          <p:cNvSpPr>
            <a:spLocks noChangeShapeType="1"/>
          </p:cNvSpPr>
          <p:nvPr/>
        </p:nvSpPr>
        <p:spPr bwMode="auto">
          <a:xfrm>
            <a:off x="5276850" y="2678113"/>
            <a:ext cx="381000" cy="381000"/>
          </a:xfrm>
          <a:prstGeom prst="line">
            <a:avLst/>
          </a:prstGeom>
          <a:noFill/>
          <a:ln w="28575">
            <a:solidFill>
              <a:schemeClr val="bg2"/>
            </a:solidFill>
            <a:round/>
            <a:headEnd/>
            <a:tailEnd/>
          </a:ln>
        </p:spPr>
        <p:txBody>
          <a:bodyPr/>
          <a:lstStyle/>
          <a:p>
            <a:endParaRPr lang="ko-KR" altLang="en-US"/>
          </a:p>
        </p:txBody>
      </p:sp>
      <p:sp>
        <p:nvSpPr>
          <p:cNvPr id="77830" name="Line 14"/>
          <p:cNvSpPr>
            <a:spLocks noChangeShapeType="1"/>
          </p:cNvSpPr>
          <p:nvPr/>
        </p:nvSpPr>
        <p:spPr bwMode="auto">
          <a:xfrm>
            <a:off x="5962650" y="1785938"/>
            <a:ext cx="500063" cy="571500"/>
          </a:xfrm>
          <a:prstGeom prst="line">
            <a:avLst/>
          </a:prstGeom>
          <a:noFill/>
          <a:ln w="28575">
            <a:solidFill>
              <a:schemeClr val="bg2"/>
            </a:solidFill>
            <a:round/>
            <a:headEnd/>
            <a:tailEnd/>
          </a:ln>
        </p:spPr>
        <p:txBody>
          <a:bodyPr/>
          <a:lstStyle/>
          <a:p>
            <a:endParaRPr lang="ko-KR" altLang="en-US"/>
          </a:p>
        </p:txBody>
      </p:sp>
      <p:grpSp>
        <p:nvGrpSpPr>
          <p:cNvPr id="77831" name="Group 6"/>
          <p:cNvGrpSpPr>
            <a:grpSpLocks/>
          </p:cNvGrpSpPr>
          <p:nvPr/>
        </p:nvGrpSpPr>
        <p:grpSpPr bwMode="auto">
          <a:xfrm rot="5400000">
            <a:off x="5679281" y="2118519"/>
            <a:ext cx="269875" cy="649288"/>
            <a:chOff x="1296" y="2352"/>
            <a:chExt cx="576" cy="574"/>
          </a:xfrm>
        </p:grpSpPr>
        <p:sp>
          <p:nvSpPr>
            <p:cNvPr id="77837" name="Arc 7"/>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7838" name="Arc 8"/>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7832" name="Oval 9"/>
          <p:cNvSpPr>
            <a:spLocks noChangeArrowheads="1"/>
          </p:cNvSpPr>
          <p:nvPr/>
        </p:nvSpPr>
        <p:spPr bwMode="auto">
          <a:xfrm>
            <a:off x="4819650" y="2144713"/>
            <a:ext cx="64135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主</a:t>
            </a:r>
          </a:p>
        </p:txBody>
      </p:sp>
      <p:sp>
        <p:nvSpPr>
          <p:cNvPr id="77833" name="Oval 10"/>
          <p:cNvSpPr>
            <a:spLocks noChangeArrowheads="1"/>
          </p:cNvSpPr>
          <p:nvPr/>
        </p:nvSpPr>
        <p:spPr bwMode="auto">
          <a:xfrm>
            <a:off x="6159500" y="2168525"/>
            <a:ext cx="641350" cy="585788"/>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対</a:t>
            </a:r>
          </a:p>
        </p:txBody>
      </p:sp>
      <p:sp>
        <p:nvSpPr>
          <p:cNvPr id="77834" name="Line 15"/>
          <p:cNvSpPr>
            <a:spLocks noChangeShapeType="1"/>
          </p:cNvSpPr>
          <p:nvPr/>
        </p:nvSpPr>
        <p:spPr bwMode="auto">
          <a:xfrm>
            <a:off x="5846763" y="1951038"/>
            <a:ext cx="0" cy="990600"/>
          </a:xfrm>
          <a:prstGeom prst="line">
            <a:avLst/>
          </a:prstGeom>
          <a:noFill/>
          <a:ln w="28575">
            <a:solidFill>
              <a:schemeClr val="bg2"/>
            </a:solidFill>
            <a:round/>
            <a:headEnd/>
            <a:tailEnd/>
          </a:ln>
        </p:spPr>
        <p:txBody>
          <a:bodyPr/>
          <a:lstStyle/>
          <a:p>
            <a:endParaRPr lang="ko-KR" altLang="en-US"/>
          </a:p>
        </p:txBody>
      </p:sp>
      <p:sp>
        <p:nvSpPr>
          <p:cNvPr id="77835" name="Oval 22"/>
          <p:cNvSpPr>
            <a:spLocks noChangeArrowheads="1"/>
          </p:cNvSpPr>
          <p:nvPr/>
        </p:nvSpPr>
        <p:spPr bwMode="auto">
          <a:xfrm>
            <a:off x="5429250" y="1357313"/>
            <a:ext cx="838200" cy="6477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万・原</a:t>
            </a:r>
          </a:p>
        </p:txBody>
      </p:sp>
      <p:sp>
        <p:nvSpPr>
          <p:cNvPr id="77836" name="Oval 23"/>
          <p:cNvSpPr>
            <a:spLocks noChangeArrowheads="1"/>
          </p:cNvSpPr>
          <p:nvPr/>
        </p:nvSpPr>
        <p:spPr bwMode="auto">
          <a:xfrm>
            <a:off x="5502275" y="2862263"/>
            <a:ext cx="688975" cy="617537"/>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力</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2"/>
          <p:cNvSpPr txBox="1">
            <a:spLocks noChangeArrowheads="1"/>
          </p:cNvSpPr>
          <p:nvPr/>
        </p:nvSpPr>
        <p:spPr bwMode="auto">
          <a:xfrm>
            <a:off x="0" y="115888"/>
            <a:ext cx="9144000" cy="701675"/>
          </a:xfrm>
          <a:prstGeom prst="rect">
            <a:avLst/>
          </a:prstGeom>
          <a:noFill/>
          <a:ln w="9525">
            <a:noFill/>
            <a:miter lim="800000"/>
            <a:headEnd/>
            <a:tailEnd/>
          </a:ln>
        </p:spPr>
        <p:txBody>
          <a:bodyPr>
            <a:spAutoFit/>
          </a:bodyPr>
          <a:lstStyle/>
          <a:p>
            <a:pPr latinLnBrk="0"/>
            <a:r>
              <a:rPr lang="ja-JP" altLang="en-US" sz="4000" b="0">
                <a:solidFill>
                  <a:schemeClr val="bg2"/>
                </a:solidFill>
                <a:latin typeface="ＭＳ Ｐゴシック" pitchFamily="34" charset="-128"/>
              </a:rPr>
              <a:t>　五、創造目的</a:t>
            </a:r>
          </a:p>
        </p:txBody>
      </p:sp>
      <p:sp>
        <p:nvSpPr>
          <p:cNvPr id="78850" name="Text Box 3"/>
          <p:cNvSpPr txBox="1">
            <a:spLocks noChangeArrowheads="1"/>
          </p:cNvSpPr>
          <p:nvPr/>
        </p:nvSpPr>
        <p:spPr bwMode="auto">
          <a:xfrm>
            <a:off x="214313" y="1000125"/>
            <a:ext cx="3908425"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　１．創造の動機と目的</a:t>
            </a:r>
          </a:p>
        </p:txBody>
      </p:sp>
      <p:sp>
        <p:nvSpPr>
          <p:cNvPr id="78851" name="Text Box 4"/>
          <p:cNvSpPr txBox="1">
            <a:spLocks noChangeArrowheads="1"/>
          </p:cNvSpPr>
          <p:nvPr/>
        </p:nvSpPr>
        <p:spPr bwMode="auto">
          <a:xfrm>
            <a:off x="452438" y="1687513"/>
            <a:ext cx="21494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創造の動機</a:t>
            </a:r>
          </a:p>
        </p:txBody>
      </p:sp>
      <p:sp>
        <p:nvSpPr>
          <p:cNvPr id="78852" name="Text Box 5"/>
          <p:cNvSpPr txBox="1">
            <a:spLocks noChangeArrowheads="1"/>
          </p:cNvSpPr>
          <p:nvPr/>
        </p:nvSpPr>
        <p:spPr bwMode="auto">
          <a:xfrm>
            <a:off x="4622800" y="1689100"/>
            <a:ext cx="186848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創造目的</a:t>
            </a:r>
          </a:p>
        </p:txBody>
      </p:sp>
      <p:sp>
        <p:nvSpPr>
          <p:cNvPr id="78853" name="Oval 6"/>
          <p:cNvSpPr>
            <a:spLocks noChangeArrowheads="1"/>
          </p:cNvSpPr>
          <p:nvPr/>
        </p:nvSpPr>
        <p:spPr bwMode="auto">
          <a:xfrm>
            <a:off x="1222375" y="2622550"/>
            <a:ext cx="685800" cy="6985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心情</a:t>
            </a:r>
          </a:p>
        </p:txBody>
      </p:sp>
      <p:sp>
        <p:nvSpPr>
          <p:cNvPr id="78854" name="Oval 7"/>
          <p:cNvSpPr>
            <a:spLocks noChangeArrowheads="1"/>
          </p:cNvSpPr>
          <p:nvPr/>
        </p:nvSpPr>
        <p:spPr bwMode="auto">
          <a:xfrm>
            <a:off x="1195388" y="3905250"/>
            <a:ext cx="685800" cy="6985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対象</a:t>
            </a:r>
          </a:p>
        </p:txBody>
      </p:sp>
      <p:grpSp>
        <p:nvGrpSpPr>
          <p:cNvPr id="78855" name="Group 8"/>
          <p:cNvGrpSpPr>
            <a:grpSpLocks/>
          </p:cNvGrpSpPr>
          <p:nvPr/>
        </p:nvGrpSpPr>
        <p:grpSpPr bwMode="auto">
          <a:xfrm>
            <a:off x="1441450" y="3384550"/>
            <a:ext cx="225425" cy="466725"/>
            <a:chOff x="1296" y="2352"/>
            <a:chExt cx="576" cy="574"/>
          </a:xfrm>
        </p:grpSpPr>
        <p:sp>
          <p:nvSpPr>
            <p:cNvPr id="78873" name="Arc 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8874" name="Arc 1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85001" name="AutoShape 11"/>
          <p:cNvSpPr>
            <a:spLocks noChangeArrowheads="1"/>
          </p:cNvSpPr>
          <p:nvPr/>
        </p:nvSpPr>
        <p:spPr bwMode="auto">
          <a:xfrm rot="5400000" flipH="1">
            <a:off x="5013325" y="3513138"/>
            <a:ext cx="469900" cy="190500"/>
          </a:xfrm>
          <a:custGeom>
            <a:avLst/>
            <a:gdLst>
              <a:gd name="T0" fmla="*/ 2147483647 w 21600"/>
              <a:gd name="T1" fmla="*/ 0 h 21600"/>
              <a:gd name="T2" fmla="*/ 0 w 21600"/>
              <a:gd name="T3" fmla="*/ 65341388 h 21600"/>
              <a:gd name="T4" fmla="*/ 2147483647 w 21600"/>
              <a:gd name="T5" fmla="*/ 130682776 h 21600"/>
              <a:gd name="T6" fmla="*/ 2147483647 w 21600"/>
              <a:gd name="T7" fmla="*/ 653413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lumMod val="65000"/>
            </a:schemeClr>
          </a:solidFill>
          <a:ln w="9525">
            <a:solidFill>
              <a:schemeClr val="bg2"/>
            </a:solidFill>
            <a:miter lim="800000"/>
            <a:headEnd/>
            <a:tailEnd/>
          </a:ln>
        </p:spPr>
        <p:txBody>
          <a:bodyPr wrap="none" anchor="ctr"/>
          <a:lstStyle/>
          <a:p>
            <a:pPr latinLnBrk="0">
              <a:defRPr/>
            </a:pPr>
            <a:endParaRPr lang="ja-JP" altLang="en-US" b="0">
              <a:ea typeface="ＭＳ Ｐゴシック" pitchFamily="50" charset="-128"/>
            </a:endParaRPr>
          </a:p>
        </p:txBody>
      </p:sp>
      <p:sp>
        <p:nvSpPr>
          <p:cNvPr id="78857" name="Text Box 12"/>
          <p:cNvSpPr txBox="1">
            <a:spLocks noChangeArrowheads="1"/>
          </p:cNvSpPr>
          <p:nvPr/>
        </p:nvSpPr>
        <p:spPr bwMode="auto">
          <a:xfrm>
            <a:off x="5840413" y="3513138"/>
            <a:ext cx="3303587" cy="1463675"/>
          </a:xfrm>
          <a:prstGeom prst="rect">
            <a:avLst/>
          </a:prstGeom>
          <a:noFill/>
          <a:ln w="9525">
            <a:noFill/>
            <a:miter lim="800000"/>
            <a:headEnd/>
            <a:tailEnd/>
          </a:ln>
        </p:spPr>
        <p:txBody>
          <a:bodyPr>
            <a:spAutoFit/>
          </a:bodyPr>
          <a:lstStyle/>
          <a:p>
            <a:pPr latinLnBrk="0">
              <a:lnSpc>
                <a:spcPct val="125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似た対象 （創</a:t>
            </a:r>
            <a:r>
              <a:rPr lang="ko-KR" altLang="en-US" sz="1800">
                <a:solidFill>
                  <a:schemeClr val="bg2"/>
                </a:solidFill>
                <a:latin typeface="ＭＳ Ｐゴシック" pitchFamily="34" charset="-128"/>
              </a:rPr>
              <a:t>1/27</a:t>
            </a:r>
            <a:r>
              <a:rPr lang="ja-JP" altLang="en-US" sz="1800">
                <a:solidFill>
                  <a:schemeClr val="bg2"/>
                </a:solidFill>
                <a:latin typeface="ＭＳ Ｐゴシック" pitchFamily="34" charset="-128"/>
              </a:rPr>
              <a:t>）</a:t>
            </a:r>
          </a:p>
          <a:p>
            <a:pPr latinLnBrk="0">
              <a:lnSpc>
                <a:spcPct val="125000"/>
              </a:lnSpc>
            </a:pPr>
            <a:r>
              <a:rPr lang="ja-JP" altLang="en-US" sz="1800">
                <a:solidFill>
                  <a:schemeClr val="bg2"/>
                </a:solidFill>
                <a:latin typeface="ＭＳ Ｐゴシック" pitchFamily="34" charset="-128"/>
              </a:rPr>
              <a:t>② 善の対象 （ヨハネ</a:t>
            </a:r>
            <a:r>
              <a:rPr lang="ko-KR" altLang="en-US" sz="1800">
                <a:solidFill>
                  <a:schemeClr val="bg2"/>
                </a:solidFill>
                <a:latin typeface="ＭＳ Ｐゴシック" pitchFamily="34" charset="-128"/>
              </a:rPr>
              <a:t>14/20</a:t>
            </a:r>
            <a:r>
              <a:rPr lang="ja-JP" altLang="en-US" sz="1800">
                <a:solidFill>
                  <a:schemeClr val="bg2"/>
                </a:solidFill>
                <a:latin typeface="ＭＳ Ｐゴシック" pitchFamily="34" charset="-128"/>
              </a:rPr>
              <a:t>）</a:t>
            </a:r>
          </a:p>
          <a:p>
            <a:pPr latinLnBrk="0">
              <a:lnSpc>
                <a:spcPct val="125000"/>
              </a:lnSpc>
            </a:pPr>
            <a:r>
              <a:rPr lang="ja-JP" altLang="en-US" sz="1800">
                <a:solidFill>
                  <a:schemeClr val="bg2"/>
                </a:solidFill>
                <a:latin typeface="ＭＳ Ｐゴシック" pitchFamily="34" charset="-128"/>
              </a:rPr>
              <a:t>③ 完全なる対象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マタイ</a:t>
            </a:r>
            <a:r>
              <a:rPr lang="en-US" altLang="ko-KR" sz="1800">
                <a:solidFill>
                  <a:schemeClr val="bg2"/>
                </a:solidFill>
                <a:latin typeface="ＭＳ Ｐゴシック" pitchFamily="34" charset="-128"/>
              </a:rPr>
              <a:t>5/48)</a:t>
            </a:r>
            <a:endParaRPr lang="en-US" altLang="ja-JP" sz="1800">
              <a:solidFill>
                <a:schemeClr val="bg2"/>
              </a:solidFill>
              <a:latin typeface="ＭＳ Ｐゴシック" pitchFamily="34" charset="-128"/>
            </a:endParaRPr>
          </a:p>
          <a:p>
            <a:pPr latinLnBrk="0">
              <a:lnSpc>
                <a:spcPct val="125000"/>
              </a:lnSpc>
            </a:pPr>
            <a:r>
              <a:rPr lang="en-US" altLang="ja-JP" sz="1800">
                <a:solidFill>
                  <a:schemeClr val="bg2"/>
                </a:solidFill>
                <a:latin typeface="ＭＳ Ｐゴシック" pitchFamily="34" charset="-128"/>
              </a:rPr>
              <a:t>④ </a:t>
            </a:r>
            <a:r>
              <a:rPr lang="ja-JP" altLang="en-US" sz="1800">
                <a:solidFill>
                  <a:schemeClr val="bg2"/>
                </a:solidFill>
                <a:latin typeface="ＭＳ Ｐゴシック" pitchFamily="34" charset="-128"/>
              </a:rPr>
              <a:t>心情の対象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創</a:t>
            </a:r>
            <a:r>
              <a:rPr lang="en-US" altLang="ko-KR" sz="1800">
                <a:solidFill>
                  <a:schemeClr val="bg2"/>
                </a:solidFill>
                <a:latin typeface="ＭＳ Ｐゴシック" pitchFamily="34" charset="-128"/>
              </a:rPr>
              <a:t>1/28)</a:t>
            </a:r>
            <a:endParaRPr lang="en-US" altLang="ja-JP" sz="1800">
              <a:solidFill>
                <a:schemeClr val="bg2"/>
              </a:solidFill>
              <a:latin typeface="ＭＳ Ｐゴシック" pitchFamily="34" charset="-128"/>
            </a:endParaRPr>
          </a:p>
        </p:txBody>
      </p:sp>
      <p:sp>
        <p:nvSpPr>
          <p:cNvPr id="78858" name="Oval 13"/>
          <p:cNvSpPr>
            <a:spLocks noChangeArrowheads="1"/>
          </p:cNvSpPr>
          <p:nvPr/>
        </p:nvSpPr>
        <p:spPr bwMode="auto">
          <a:xfrm>
            <a:off x="4914900" y="2624138"/>
            <a:ext cx="685800" cy="685800"/>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喜び</a:t>
            </a:r>
          </a:p>
        </p:txBody>
      </p:sp>
      <p:sp>
        <p:nvSpPr>
          <p:cNvPr id="78859" name="Oval 14"/>
          <p:cNvSpPr>
            <a:spLocks noChangeArrowheads="1"/>
          </p:cNvSpPr>
          <p:nvPr/>
        </p:nvSpPr>
        <p:spPr bwMode="auto">
          <a:xfrm>
            <a:off x="4906963" y="3919538"/>
            <a:ext cx="685800" cy="6858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対象</a:t>
            </a:r>
          </a:p>
        </p:txBody>
      </p:sp>
      <p:sp>
        <p:nvSpPr>
          <p:cNvPr id="78860" name="Text Box 15"/>
          <p:cNvSpPr txBox="1">
            <a:spLocks noChangeArrowheads="1"/>
          </p:cNvSpPr>
          <p:nvPr/>
        </p:nvSpPr>
        <p:spPr bwMode="auto">
          <a:xfrm>
            <a:off x="525463" y="6003925"/>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（瞬間）</a:t>
            </a:r>
          </a:p>
        </p:txBody>
      </p:sp>
      <p:sp>
        <p:nvSpPr>
          <p:cNvPr id="78861" name="Text Box 16"/>
          <p:cNvSpPr txBox="1">
            <a:spLocks noChangeArrowheads="1"/>
          </p:cNvSpPr>
          <p:nvPr/>
        </p:nvSpPr>
        <p:spPr bwMode="auto">
          <a:xfrm>
            <a:off x="1604963" y="6003925"/>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（永遠）</a:t>
            </a:r>
          </a:p>
        </p:txBody>
      </p:sp>
      <p:sp>
        <p:nvSpPr>
          <p:cNvPr id="78862" name="Text Box 17"/>
          <p:cNvSpPr txBox="1">
            <a:spLocks noChangeArrowheads="1"/>
          </p:cNvSpPr>
          <p:nvPr/>
        </p:nvSpPr>
        <p:spPr bwMode="auto">
          <a:xfrm>
            <a:off x="723900" y="3429000"/>
            <a:ext cx="6842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喜び</a:t>
            </a:r>
          </a:p>
        </p:txBody>
      </p:sp>
      <p:sp>
        <p:nvSpPr>
          <p:cNvPr id="78863" name="Text Box 18"/>
          <p:cNvSpPr txBox="1">
            <a:spLocks noChangeArrowheads="1"/>
          </p:cNvSpPr>
          <p:nvPr/>
        </p:nvSpPr>
        <p:spPr bwMode="auto">
          <a:xfrm>
            <a:off x="1714500" y="3429000"/>
            <a:ext cx="4397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愛</a:t>
            </a:r>
          </a:p>
        </p:txBody>
      </p:sp>
      <p:sp>
        <p:nvSpPr>
          <p:cNvPr id="78864" name="Text Box 19"/>
          <p:cNvSpPr txBox="1">
            <a:spLocks noChangeArrowheads="1"/>
          </p:cNvSpPr>
          <p:nvPr/>
        </p:nvSpPr>
        <p:spPr bwMode="auto">
          <a:xfrm>
            <a:off x="2181225" y="3614738"/>
            <a:ext cx="2595563" cy="1465262"/>
          </a:xfrm>
          <a:prstGeom prst="rect">
            <a:avLst/>
          </a:prstGeom>
          <a:noFill/>
          <a:ln w="9525">
            <a:noFill/>
            <a:miter lim="800000"/>
            <a:headEnd/>
            <a:tailEnd/>
          </a:ln>
        </p:spPr>
        <p:txBody>
          <a:bodyPr>
            <a:spAutoFit/>
          </a:bodyPr>
          <a:lstStyle/>
          <a:p>
            <a:pPr latinLnBrk="0"/>
            <a:r>
              <a:rPr lang="ja-JP" altLang="en-US" sz="1800">
                <a:solidFill>
                  <a:srgbClr val="D55000"/>
                </a:solidFill>
                <a:latin typeface="ＭＳ Ｐゴシック" pitchFamily="34" charset="-128"/>
              </a:rPr>
              <a:t>心情の衝動心</a:t>
            </a:r>
          </a:p>
          <a:p>
            <a:pPr latinLnBrk="0"/>
            <a:r>
              <a:rPr lang="ja-JP" altLang="en-US" sz="1800">
                <a:solidFill>
                  <a:schemeClr val="bg2"/>
                </a:solidFill>
                <a:latin typeface="ＭＳ Ｐゴシック" pitchFamily="34" charset="-128"/>
              </a:rPr>
              <a:t>対象を愛して</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喜ぼうとする</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抑制することのできない</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情の衝動心</a:t>
            </a:r>
          </a:p>
        </p:txBody>
      </p:sp>
      <p:sp>
        <p:nvSpPr>
          <p:cNvPr id="78865" name="AutoShape 20"/>
          <p:cNvSpPr>
            <a:spLocks noChangeArrowheads="1"/>
          </p:cNvSpPr>
          <p:nvPr/>
        </p:nvSpPr>
        <p:spPr bwMode="auto">
          <a:xfrm>
            <a:off x="2143125" y="3571875"/>
            <a:ext cx="2522538" cy="1544638"/>
          </a:xfrm>
          <a:prstGeom prst="roundRect">
            <a:avLst>
              <a:gd name="adj" fmla="val 16667"/>
            </a:avLst>
          </a:prstGeom>
          <a:noFill/>
          <a:ln w="9525">
            <a:solidFill>
              <a:schemeClr val="bg2"/>
            </a:solidFill>
            <a:round/>
            <a:headEnd/>
            <a:tailEnd/>
          </a:ln>
        </p:spPr>
        <p:txBody>
          <a:bodyPr wrap="none" anchor="ctr"/>
          <a:lstStyle/>
          <a:p>
            <a:pPr latinLnBrk="0"/>
            <a:endParaRPr lang="ja-JP" altLang="en-US" b="0"/>
          </a:p>
        </p:txBody>
      </p:sp>
      <p:sp>
        <p:nvSpPr>
          <p:cNvPr id="78866" name="Rectangle 21"/>
          <p:cNvSpPr>
            <a:spLocks noChangeArrowheads="1"/>
          </p:cNvSpPr>
          <p:nvPr/>
        </p:nvSpPr>
        <p:spPr bwMode="auto">
          <a:xfrm>
            <a:off x="2206625" y="2416175"/>
            <a:ext cx="2579688" cy="915988"/>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〇 神の本質的属性</a:t>
            </a:r>
          </a:p>
          <a:p>
            <a:pPr latinLnBrk="0"/>
            <a:r>
              <a:rPr lang="ja-JP" altLang="en-US" sz="1800">
                <a:solidFill>
                  <a:schemeClr val="bg2"/>
                </a:solidFill>
                <a:latin typeface="ＭＳ Ｐゴシック" pitchFamily="34" charset="-128"/>
              </a:rPr>
              <a:t>〇 真の愛の根（根本）</a:t>
            </a:r>
          </a:p>
          <a:p>
            <a:pPr latinLnBrk="0"/>
            <a:r>
              <a:rPr lang="ja-JP" altLang="en-US" sz="1800">
                <a:solidFill>
                  <a:schemeClr val="bg2"/>
                </a:solidFill>
                <a:latin typeface="ＭＳ Ｐゴシック" pitchFamily="34" charset="-128"/>
              </a:rPr>
              <a:t>〇 人格の核</a:t>
            </a:r>
          </a:p>
        </p:txBody>
      </p:sp>
      <p:sp>
        <p:nvSpPr>
          <p:cNvPr id="85012" name="AutoShape 22"/>
          <p:cNvSpPr>
            <a:spLocks noChangeArrowheads="1"/>
          </p:cNvSpPr>
          <p:nvPr/>
        </p:nvSpPr>
        <p:spPr bwMode="auto">
          <a:xfrm rot="1848524">
            <a:off x="1033463" y="4608513"/>
            <a:ext cx="220662" cy="719137"/>
          </a:xfrm>
          <a:prstGeom prst="downArrow">
            <a:avLst>
              <a:gd name="adj1" fmla="val 50000"/>
              <a:gd name="adj2" fmla="val 81475"/>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85013" name="AutoShape 23"/>
          <p:cNvSpPr>
            <a:spLocks noChangeArrowheads="1"/>
          </p:cNvSpPr>
          <p:nvPr/>
        </p:nvSpPr>
        <p:spPr bwMode="auto">
          <a:xfrm rot="-1680489">
            <a:off x="1758950" y="4610100"/>
            <a:ext cx="220663" cy="719138"/>
          </a:xfrm>
          <a:prstGeom prst="downArrow">
            <a:avLst>
              <a:gd name="adj1" fmla="val 50000"/>
              <a:gd name="adj2" fmla="val 81475"/>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78869" name="AutoShape 24"/>
          <p:cNvSpPr>
            <a:spLocks noChangeArrowheads="1"/>
          </p:cNvSpPr>
          <p:nvPr/>
        </p:nvSpPr>
        <p:spPr bwMode="auto">
          <a:xfrm>
            <a:off x="533400" y="5326063"/>
            <a:ext cx="865188" cy="574675"/>
          </a:xfrm>
          <a:prstGeom prst="roundRect">
            <a:avLst>
              <a:gd name="adj" fmla="val 16667"/>
            </a:avLst>
          </a:prstGeom>
          <a:noFill/>
          <a:ln w="38100" cap="rnd">
            <a:solidFill>
              <a:schemeClr val="bg2"/>
            </a:solidFill>
            <a:prstDash val="sysDot"/>
            <a:round/>
            <a:headEnd/>
            <a:tailEnd/>
          </a:ln>
        </p:spPr>
        <p:txBody>
          <a:bodyPr wrap="none" anchor="ctr"/>
          <a:lstStyle/>
          <a:p>
            <a:pPr algn="ctr" latinLnBrk="0"/>
            <a:r>
              <a:rPr lang="ja-JP" altLang="en-US" sz="2400" b="0">
                <a:solidFill>
                  <a:schemeClr val="bg2"/>
                </a:solidFill>
              </a:rPr>
              <a:t>無形</a:t>
            </a:r>
          </a:p>
        </p:txBody>
      </p:sp>
      <p:sp>
        <p:nvSpPr>
          <p:cNvPr id="78870" name="AutoShape 25"/>
          <p:cNvSpPr>
            <a:spLocks noChangeArrowheads="1"/>
          </p:cNvSpPr>
          <p:nvPr/>
        </p:nvSpPr>
        <p:spPr bwMode="auto">
          <a:xfrm>
            <a:off x="1595438" y="5326063"/>
            <a:ext cx="865187" cy="574675"/>
          </a:xfrm>
          <a:prstGeom prst="roundRect">
            <a:avLst>
              <a:gd name="adj" fmla="val 16667"/>
            </a:avLst>
          </a:prstGeom>
          <a:solidFill>
            <a:srgbClr val="00FF00"/>
          </a:solidFill>
          <a:ln w="9525">
            <a:solidFill>
              <a:schemeClr val="bg2"/>
            </a:solidFill>
            <a:round/>
            <a:headEnd/>
            <a:tailEnd/>
          </a:ln>
        </p:spPr>
        <p:txBody>
          <a:bodyPr wrap="none" anchor="ctr"/>
          <a:lstStyle/>
          <a:p>
            <a:pPr algn="ctr" latinLnBrk="0"/>
            <a:r>
              <a:rPr lang="ja-JP" altLang="en-US" sz="2400" b="0">
                <a:solidFill>
                  <a:schemeClr val="bg2"/>
                </a:solidFill>
              </a:rPr>
              <a:t>実体</a:t>
            </a:r>
          </a:p>
        </p:txBody>
      </p:sp>
      <p:sp>
        <p:nvSpPr>
          <p:cNvPr id="78871" name="AutoShape 26"/>
          <p:cNvSpPr>
            <a:spLocks/>
          </p:cNvSpPr>
          <p:nvPr/>
        </p:nvSpPr>
        <p:spPr bwMode="auto">
          <a:xfrm>
            <a:off x="2046288" y="2520950"/>
            <a:ext cx="217487" cy="719138"/>
          </a:xfrm>
          <a:prstGeom prst="leftBrace">
            <a:avLst>
              <a:gd name="adj1" fmla="val 27555"/>
              <a:gd name="adj2" fmla="val 50000"/>
            </a:avLst>
          </a:prstGeom>
          <a:noFill/>
          <a:ln w="28575">
            <a:solidFill>
              <a:schemeClr val="bg2"/>
            </a:solidFill>
            <a:round/>
            <a:headEnd/>
            <a:tailEnd/>
          </a:ln>
        </p:spPr>
        <p:txBody>
          <a:bodyPr wrap="none" anchor="ctr"/>
          <a:lstStyle/>
          <a:p>
            <a:pPr latinLnBrk="0"/>
            <a:endParaRPr lang="ja-JP" altLang="en-US" b="0"/>
          </a:p>
        </p:txBody>
      </p:sp>
      <p:sp>
        <p:nvSpPr>
          <p:cNvPr id="78872" name="AutoShape 27"/>
          <p:cNvSpPr>
            <a:spLocks/>
          </p:cNvSpPr>
          <p:nvPr/>
        </p:nvSpPr>
        <p:spPr bwMode="auto">
          <a:xfrm>
            <a:off x="5653088" y="3679825"/>
            <a:ext cx="188912" cy="1176338"/>
          </a:xfrm>
          <a:prstGeom prst="leftBrace">
            <a:avLst>
              <a:gd name="adj1" fmla="val 51891"/>
              <a:gd name="adj2" fmla="val 50000"/>
            </a:avLst>
          </a:prstGeom>
          <a:noFill/>
          <a:ln w="28575">
            <a:solidFill>
              <a:schemeClr val="bg2"/>
            </a:solidFill>
            <a:round/>
            <a:headEnd/>
            <a:tailEnd/>
          </a:ln>
        </p:spPr>
        <p:txBody>
          <a:bodyPr wrap="none" anchor="ctr"/>
          <a:lstStyle/>
          <a:p>
            <a:pPr latinLnBrk="0"/>
            <a:endParaRPr lang="ja-JP" altLang="en-US" b="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2"/>
          <p:cNvGrpSpPr>
            <a:grpSpLocks/>
          </p:cNvGrpSpPr>
          <p:nvPr/>
        </p:nvGrpSpPr>
        <p:grpSpPr bwMode="auto">
          <a:xfrm rot="5400000">
            <a:off x="1593850" y="2665413"/>
            <a:ext cx="228600" cy="381000"/>
            <a:chOff x="1296" y="2352"/>
            <a:chExt cx="576" cy="574"/>
          </a:xfrm>
        </p:grpSpPr>
        <p:sp>
          <p:nvSpPr>
            <p:cNvPr id="79946" name="Arc 3"/>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9947" name="Arc 4"/>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9874" name="Line 5"/>
          <p:cNvSpPr>
            <a:spLocks noChangeShapeType="1"/>
          </p:cNvSpPr>
          <p:nvPr/>
        </p:nvSpPr>
        <p:spPr bwMode="auto">
          <a:xfrm flipH="1">
            <a:off x="1868488" y="3060700"/>
            <a:ext cx="196850" cy="233363"/>
          </a:xfrm>
          <a:prstGeom prst="line">
            <a:avLst/>
          </a:prstGeom>
          <a:noFill/>
          <a:ln w="28575">
            <a:solidFill>
              <a:schemeClr val="bg2"/>
            </a:solidFill>
            <a:round/>
            <a:headEnd/>
            <a:tailEnd/>
          </a:ln>
        </p:spPr>
        <p:txBody>
          <a:bodyPr/>
          <a:lstStyle/>
          <a:p>
            <a:endParaRPr lang="ko-KR" altLang="en-US"/>
          </a:p>
        </p:txBody>
      </p:sp>
      <p:sp>
        <p:nvSpPr>
          <p:cNvPr id="79875" name="Line 6"/>
          <p:cNvSpPr>
            <a:spLocks noChangeShapeType="1"/>
          </p:cNvSpPr>
          <p:nvPr/>
        </p:nvSpPr>
        <p:spPr bwMode="auto">
          <a:xfrm flipH="1">
            <a:off x="1303338" y="2513013"/>
            <a:ext cx="238125" cy="242887"/>
          </a:xfrm>
          <a:prstGeom prst="line">
            <a:avLst/>
          </a:prstGeom>
          <a:noFill/>
          <a:ln w="28575">
            <a:solidFill>
              <a:schemeClr val="bg2"/>
            </a:solidFill>
            <a:round/>
            <a:headEnd/>
            <a:tailEnd/>
          </a:ln>
        </p:spPr>
        <p:txBody>
          <a:bodyPr/>
          <a:lstStyle/>
          <a:p>
            <a:endParaRPr lang="ko-KR" altLang="en-US"/>
          </a:p>
        </p:txBody>
      </p:sp>
      <p:sp>
        <p:nvSpPr>
          <p:cNvPr id="79876" name="Line 7"/>
          <p:cNvSpPr>
            <a:spLocks noChangeShapeType="1"/>
          </p:cNvSpPr>
          <p:nvPr/>
        </p:nvSpPr>
        <p:spPr bwMode="auto">
          <a:xfrm>
            <a:off x="1303338" y="3060700"/>
            <a:ext cx="236537" cy="255588"/>
          </a:xfrm>
          <a:prstGeom prst="line">
            <a:avLst/>
          </a:prstGeom>
          <a:noFill/>
          <a:ln w="28575">
            <a:solidFill>
              <a:schemeClr val="bg2"/>
            </a:solidFill>
            <a:round/>
            <a:headEnd/>
            <a:tailEnd/>
          </a:ln>
        </p:spPr>
        <p:txBody>
          <a:bodyPr/>
          <a:lstStyle/>
          <a:p>
            <a:endParaRPr lang="ko-KR" altLang="en-US"/>
          </a:p>
        </p:txBody>
      </p:sp>
      <p:sp>
        <p:nvSpPr>
          <p:cNvPr id="79877" name="Line 8"/>
          <p:cNvSpPr>
            <a:spLocks noChangeShapeType="1"/>
          </p:cNvSpPr>
          <p:nvPr/>
        </p:nvSpPr>
        <p:spPr bwMode="auto">
          <a:xfrm>
            <a:off x="1844675" y="2492375"/>
            <a:ext cx="220663" cy="263525"/>
          </a:xfrm>
          <a:prstGeom prst="line">
            <a:avLst/>
          </a:prstGeom>
          <a:noFill/>
          <a:ln w="28575">
            <a:solidFill>
              <a:schemeClr val="bg2"/>
            </a:solidFill>
            <a:round/>
            <a:headEnd/>
            <a:tailEnd/>
          </a:ln>
        </p:spPr>
        <p:txBody>
          <a:bodyPr/>
          <a:lstStyle/>
          <a:p>
            <a:endParaRPr lang="ko-KR" altLang="en-US"/>
          </a:p>
        </p:txBody>
      </p:sp>
      <p:sp>
        <p:nvSpPr>
          <p:cNvPr id="79878" name="Line 9"/>
          <p:cNvSpPr>
            <a:spLocks noChangeShapeType="1"/>
          </p:cNvSpPr>
          <p:nvPr/>
        </p:nvSpPr>
        <p:spPr bwMode="auto">
          <a:xfrm>
            <a:off x="1692275" y="2554288"/>
            <a:ext cx="0" cy="685800"/>
          </a:xfrm>
          <a:prstGeom prst="line">
            <a:avLst/>
          </a:prstGeom>
          <a:noFill/>
          <a:ln w="28575">
            <a:solidFill>
              <a:schemeClr val="bg2"/>
            </a:solidFill>
            <a:round/>
            <a:headEnd/>
            <a:tailEnd/>
          </a:ln>
        </p:spPr>
        <p:txBody>
          <a:bodyPr/>
          <a:lstStyle/>
          <a:p>
            <a:endParaRPr lang="ko-KR" altLang="en-US"/>
          </a:p>
        </p:txBody>
      </p:sp>
      <p:grpSp>
        <p:nvGrpSpPr>
          <p:cNvPr id="79879" name="Group 10"/>
          <p:cNvGrpSpPr>
            <a:grpSpLocks/>
          </p:cNvGrpSpPr>
          <p:nvPr/>
        </p:nvGrpSpPr>
        <p:grpSpPr bwMode="auto">
          <a:xfrm rot="5400000">
            <a:off x="4370388" y="2684463"/>
            <a:ext cx="228600" cy="381000"/>
            <a:chOff x="1296" y="2352"/>
            <a:chExt cx="576" cy="574"/>
          </a:xfrm>
        </p:grpSpPr>
        <p:sp>
          <p:nvSpPr>
            <p:cNvPr id="79944" name="Arc 11"/>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9945" name="Arc 12"/>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9880" name="Line 13"/>
          <p:cNvSpPr>
            <a:spLocks noChangeShapeType="1"/>
          </p:cNvSpPr>
          <p:nvPr/>
        </p:nvSpPr>
        <p:spPr bwMode="auto">
          <a:xfrm flipH="1">
            <a:off x="4575175" y="2952750"/>
            <a:ext cx="357188" cy="428625"/>
          </a:xfrm>
          <a:prstGeom prst="line">
            <a:avLst/>
          </a:prstGeom>
          <a:noFill/>
          <a:ln w="28575">
            <a:solidFill>
              <a:schemeClr val="bg2"/>
            </a:solidFill>
            <a:round/>
            <a:headEnd/>
            <a:tailEnd/>
          </a:ln>
        </p:spPr>
        <p:txBody>
          <a:bodyPr/>
          <a:lstStyle/>
          <a:p>
            <a:endParaRPr lang="ko-KR" altLang="en-US"/>
          </a:p>
        </p:txBody>
      </p:sp>
      <p:sp>
        <p:nvSpPr>
          <p:cNvPr id="79881" name="Line 14"/>
          <p:cNvSpPr>
            <a:spLocks noChangeShapeType="1"/>
          </p:cNvSpPr>
          <p:nvPr/>
        </p:nvSpPr>
        <p:spPr bwMode="auto">
          <a:xfrm flipH="1">
            <a:off x="4122738" y="2532063"/>
            <a:ext cx="184150" cy="215900"/>
          </a:xfrm>
          <a:prstGeom prst="line">
            <a:avLst/>
          </a:prstGeom>
          <a:noFill/>
          <a:ln w="28575">
            <a:solidFill>
              <a:schemeClr val="bg2"/>
            </a:solidFill>
            <a:round/>
            <a:headEnd/>
            <a:tailEnd/>
          </a:ln>
        </p:spPr>
        <p:txBody>
          <a:bodyPr/>
          <a:lstStyle/>
          <a:p>
            <a:endParaRPr lang="ko-KR" altLang="en-US"/>
          </a:p>
        </p:txBody>
      </p:sp>
      <p:sp>
        <p:nvSpPr>
          <p:cNvPr id="79882" name="Line 15"/>
          <p:cNvSpPr>
            <a:spLocks noChangeShapeType="1"/>
          </p:cNvSpPr>
          <p:nvPr/>
        </p:nvSpPr>
        <p:spPr bwMode="auto">
          <a:xfrm>
            <a:off x="4046538" y="3052763"/>
            <a:ext cx="258762" cy="282575"/>
          </a:xfrm>
          <a:prstGeom prst="line">
            <a:avLst/>
          </a:prstGeom>
          <a:noFill/>
          <a:ln w="28575">
            <a:solidFill>
              <a:schemeClr val="bg2"/>
            </a:solidFill>
            <a:round/>
            <a:headEnd/>
            <a:tailEnd/>
          </a:ln>
        </p:spPr>
        <p:txBody>
          <a:bodyPr/>
          <a:lstStyle/>
          <a:p>
            <a:endParaRPr lang="ko-KR" altLang="en-US"/>
          </a:p>
        </p:txBody>
      </p:sp>
      <p:sp>
        <p:nvSpPr>
          <p:cNvPr id="79883" name="Line 16"/>
          <p:cNvSpPr>
            <a:spLocks noChangeShapeType="1"/>
          </p:cNvSpPr>
          <p:nvPr/>
        </p:nvSpPr>
        <p:spPr bwMode="auto">
          <a:xfrm>
            <a:off x="4610100" y="2511425"/>
            <a:ext cx="274638" cy="312738"/>
          </a:xfrm>
          <a:prstGeom prst="line">
            <a:avLst/>
          </a:prstGeom>
          <a:noFill/>
          <a:ln w="28575">
            <a:solidFill>
              <a:schemeClr val="bg2"/>
            </a:solidFill>
            <a:round/>
            <a:headEnd/>
            <a:tailEnd/>
          </a:ln>
        </p:spPr>
        <p:txBody>
          <a:bodyPr/>
          <a:lstStyle/>
          <a:p>
            <a:endParaRPr lang="ko-KR" altLang="en-US"/>
          </a:p>
        </p:txBody>
      </p:sp>
      <p:sp>
        <p:nvSpPr>
          <p:cNvPr id="79884" name="Line 17"/>
          <p:cNvSpPr>
            <a:spLocks noChangeShapeType="1"/>
          </p:cNvSpPr>
          <p:nvPr/>
        </p:nvSpPr>
        <p:spPr bwMode="auto">
          <a:xfrm>
            <a:off x="4457700" y="2573338"/>
            <a:ext cx="0" cy="685800"/>
          </a:xfrm>
          <a:prstGeom prst="line">
            <a:avLst/>
          </a:prstGeom>
          <a:noFill/>
          <a:ln w="28575">
            <a:solidFill>
              <a:schemeClr val="bg2"/>
            </a:solidFill>
            <a:round/>
            <a:headEnd/>
            <a:tailEnd/>
          </a:ln>
        </p:spPr>
        <p:txBody>
          <a:bodyPr/>
          <a:lstStyle/>
          <a:p>
            <a:endParaRPr lang="ko-KR" altLang="en-US"/>
          </a:p>
        </p:txBody>
      </p:sp>
      <p:grpSp>
        <p:nvGrpSpPr>
          <p:cNvPr id="79885" name="Group 18"/>
          <p:cNvGrpSpPr>
            <a:grpSpLocks/>
          </p:cNvGrpSpPr>
          <p:nvPr/>
        </p:nvGrpSpPr>
        <p:grpSpPr bwMode="auto">
          <a:xfrm rot="5400000">
            <a:off x="7029450" y="2689225"/>
            <a:ext cx="228600" cy="381000"/>
            <a:chOff x="1296" y="2352"/>
            <a:chExt cx="576" cy="574"/>
          </a:xfrm>
        </p:grpSpPr>
        <p:sp>
          <p:nvSpPr>
            <p:cNvPr id="79942" name="Arc 1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79943" name="Arc 2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79886" name="Line 21"/>
          <p:cNvSpPr>
            <a:spLocks noChangeShapeType="1"/>
          </p:cNvSpPr>
          <p:nvPr/>
        </p:nvSpPr>
        <p:spPr bwMode="auto">
          <a:xfrm flipH="1">
            <a:off x="7313613" y="3052763"/>
            <a:ext cx="161925" cy="239712"/>
          </a:xfrm>
          <a:prstGeom prst="line">
            <a:avLst/>
          </a:prstGeom>
          <a:noFill/>
          <a:ln w="28575">
            <a:solidFill>
              <a:schemeClr val="bg2"/>
            </a:solidFill>
            <a:round/>
            <a:headEnd/>
            <a:tailEnd/>
          </a:ln>
        </p:spPr>
        <p:txBody>
          <a:bodyPr/>
          <a:lstStyle/>
          <a:p>
            <a:endParaRPr lang="ko-KR" altLang="en-US"/>
          </a:p>
        </p:txBody>
      </p:sp>
      <p:sp>
        <p:nvSpPr>
          <p:cNvPr id="79887" name="Line 22"/>
          <p:cNvSpPr>
            <a:spLocks noChangeShapeType="1"/>
          </p:cNvSpPr>
          <p:nvPr/>
        </p:nvSpPr>
        <p:spPr bwMode="auto">
          <a:xfrm flipH="1">
            <a:off x="6789738" y="2536825"/>
            <a:ext cx="196850" cy="211138"/>
          </a:xfrm>
          <a:prstGeom prst="line">
            <a:avLst/>
          </a:prstGeom>
          <a:noFill/>
          <a:ln w="28575">
            <a:solidFill>
              <a:schemeClr val="bg2"/>
            </a:solidFill>
            <a:round/>
            <a:headEnd/>
            <a:tailEnd/>
          </a:ln>
        </p:spPr>
        <p:txBody>
          <a:bodyPr/>
          <a:lstStyle/>
          <a:p>
            <a:endParaRPr lang="ko-KR" altLang="en-US"/>
          </a:p>
        </p:txBody>
      </p:sp>
      <p:sp>
        <p:nvSpPr>
          <p:cNvPr id="79888" name="Line 23"/>
          <p:cNvSpPr>
            <a:spLocks noChangeShapeType="1"/>
          </p:cNvSpPr>
          <p:nvPr/>
        </p:nvSpPr>
        <p:spPr bwMode="auto">
          <a:xfrm>
            <a:off x="6789738" y="3052763"/>
            <a:ext cx="195262" cy="261937"/>
          </a:xfrm>
          <a:prstGeom prst="line">
            <a:avLst/>
          </a:prstGeom>
          <a:noFill/>
          <a:ln w="28575">
            <a:solidFill>
              <a:schemeClr val="bg2"/>
            </a:solidFill>
            <a:round/>
            <a:headEnd/>
            <a:tailEnd/>
          </a:ln>
        </p:spPr>
        <p:txBody>
          <a:bodyPr/>
          <a:lstStyle/>
          <a:p>
            <a:endParaRPr lang="ko-KR" altLang="en-US"/>
          </a:p>
        </p:txBody>
      </p:sp>
      <p:sp>
        <p:nvSpPr>
          <p:cNvPr id="79889" name="Line 24"/>
          <p:cNvSpPr>
            <a:spLocks noChangeShapeType="1"/>
          </p:cNvSpPr>
          <p:nvPr/>
        </p:nvSpPr>
        <p:spPr bwMode="auto">
          <a:xfrm>
            <a:off x="7289800" y="2524125"/>
            <a:ext cx="257175" cy="290513"/>
          </a:xfrm>
          <a:prstGeom prst="line">
            <a:avLst/>
          </a:prstGeom>
          <a:noFill/>
          <a:ln w="28575">
            <a:solidFill>
              <a:schemeClr val="bg2"/>
            </a:solidFill>
            <a:round/>
            <a:headEnd/>
            <a:tailEnd/>
          </a:ln>
        </p:spPr>
        <p:txBody>
          <a:bodyPr/>
          <a:lstStyle/>
          <a:p>
            <a:endParaRPr lang="ko-KR" altLang="en-US"/>
          </a:p>
        </p:txBody>
      </p:sp>
      <p:sp>
        <p:nvSpPr>
          <p:cNvPr id="79890" name="Line 25"/>
          <p:cNvSpPr>
            <a:spLocks noChangeShapeType="1"/>
          </p:cNvSpPr>
          <p:nvPr/>
        </p:nvSpPr>
        <p:spPr bwMode="auto">
          <a:xfrm>
            <a:off x="7137400" y="2578100"/>
            <a:ext cx="0" cy="685800"/>
          </a:xfrm>
          <a:prstGeom prst="line">
            <a:avLst/>
          </a:prstGeom>
          <a:noFill/>
          <a:ln w="28575">
            <a:solidFill>
              <a:schemeClr val="bg2"/>
            </a:solidFill>
            <a:round/>
            <a:headEnd/>
            <a:tailEnd/>
          </a:ln>
        </p:spPr>
        <p:txBody>
          <a:bodyPr/>
          <a:lstStyle/>
          <a:p>
            <a:endParaRPr lang="ko-KR" altLang="en-US"/>
          </a:p>
        </p:txBody>
      </p:sp>
      <p:sp>
        <p:nvSpPr>
          <p:cNvPr id="79891" name="Text Box 26"/>
          <p:cNvSpPr txBox="1">
            <a:spLocks noChangeArrowheads="1"/>
          </p:cNvSpPr>
          <p:nvPr/>
        </p:nvSpPr>
        <p:spPr bwMode="auto">
          <a:xfrm>
            <a:off x="193675" y="68263"/>
            <a:ext cx="5238750"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２．神の喜びのための善の対象</a:t>
            </a:r>
          </a:p>
        </p:txBody>
      </p:sp>
      <p:sp>
        <p:nvSpPr>
          <p:cNvPr id="79892" name="Text Box 27"/>
          <p:cNvSpPr txBox="1">
            <a:spLocks noChangeArrowheads="1"/>
          </p:cNvSpPr>
          <p:nvPr/>
        </p:nvSpPr>
        <p:spPr bwMode="auto">
          <a:xfrm>
            <a:off x="292100" y="638175"/>
            <a:ext cx="3444875"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神の運行 ＝ 四位基台</a:t>
            </a:r>
          </a:p>
        </p:txBody>
      </p:sp>
      <p:sp>
        <p:nvSpPr>
          <p:cNvPr id="79893" name="Text Box 28"/>
          <p:cNvSpPr txBox="1">
            <a:spLocks noChangeArrowheads="1"/>
          </p:cNvSpPr>
          <p:nvPr/>
        </p:nvSpPr>
        <p:spPr bwMode="auto">
          <a:xfrm>
            <a:off x="3700463" y="785813"/>
            <a:ext cx="1273175" cy="581025"/>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創</a:t>
            </a:r>
            <a:r>
              <a:rPr lang="ko-KR" altLang="en-US" sz="1600">
                <a:solidFill>
                  <a:schemeClr val="bg2"/>
                </a:solidFill>
                <a:latin typeface="ＭＳ Ｐゴシック" pitchFamily="34" charset="-128"/>
              </a:rPr>
              <a:t>1/28</a:t>
            </a:r>
          </a:p>
          <a:p>
            <a:pPr latinLnBrk="0"/>
            <a:r>
              <a:rPr lang="ja-JP" altLang="en-US" sz="1600">
                <a:solidFill>
                  <a:schemeClr val="bg2"/>
                </a:solidFill>
                <a:latin typeface="ＭＳ Ｐゴシック" pitchFamily="34" charset="-128"/>
              </a:rPr>
              <a:t> （三大祝福）</a:t>
            </a:r>
          </a:p>
        </p:txBody>
      </p:sp>
      <p:sp>
        <p:nvSpPr>
          <p:cNvPr id="79894" name="AutoShape 29"/>
          <p:cNvSpPr>
            <a:spLocks/>
          </p:cNvSpPr>
          <p:nvPr/>
        </p:nvSpPr>
        <p:spPr bwMode="auto">
          <a:xfrm>
            <a:off x="3643313" y="795338"/>
            <a:ext cx="71437" cy="519112"/>
          </a:xfrm>
          <a:prstGeom prst="rightBracket">
            <a:avLst>
              <a:gd name="adj" fmla="val 41716"/>
            </a:avLst>
          </a:prstGeom>
          <a:noFill/>
          <a:ln w="28575">
            <a:solidFill>
              <a:schemeClr val="bg2"/>
            </a:solidFill>
            <a:round/>
            <a:headEnd/>
            <a:tailEnd/>
          </a:ln>
        </p:spPr>
        <p:txBody>
          <a:bodyPr wrap="none" anchor="ctr"/>
          <a:lstStyle/>
          <a:p>
            <a:pPr latinLnBrk="0"/>
            <a:endParaRPr lang="ja-JP" altLang="en-US"/>
          </a:p>
        </p:txBody>
      </p:sp>
      <p:sp>
        <p:nvSpPr>
          <p:cNvPr id="79895" name="Oval 30"/>
          <p:cNvSpPr>
            <a:spLocks noChangeArrowheads="1"/>
          </p:cNvSpPr>
          <p:nvPr/>
        </p:nvSpPr>
        <p:spPr bwMode="auto">
          <a:xfrm>
            <a:off x="1465263" y="2146300"/>
            <a:ext cx="457200"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79896" name="Oval 31"/>
          <p:cNvSpPr>
            <a:spLocks noChangeArrowheads="1"/>
          </p:cNvSpPr>
          <p:nvPr/>
        </p:nvSpPr>
        <p:spPr bwMode="auto">
          <a:xfrm>
            <a:off x="998538" y="2660650"/>
            <a:ext cx="457200" cy="4159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心</a:t>
            </a:r>
          </a:p>
        </p:txBody>
      </p:sp>
      <p:sp>
        <p:nvSpPr>
          <p:cNvPr id="79897" name="Oval 32"/>
          <p:cNvSpPr>
            <a:spLocks noChangeArrowheads="1"/>
          </p:cNvSpPr>
          <p:nvPr/>
        </p:nvSpPr>
        <p:spPr bwMode="auto">
          <a:xfrm>
            <a:off x="1954213" y="2673350"/>
            <a:ext cx="457200" cy="415925"/>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体</a:t>
            </a:r>
          </a:p>
        </p:txBody>
      </p:sp>
      <p:sp>
        <p:nvSpPr>
          <p:cNvPr id="79898" name="Oval 33"/>
          <p:cNvSpPr>
            <a:spLocks noChangeArrowheads="1"/>
          </p:cNvSpPr>
          <p:nvPr/>
        </p:nvSpPr>
        <p:spPr bwMode="auto">
          <a:xfrm>
            <a:off x="4221163" y="2165350"/>
            <a:ext cx="457200"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79899" name="Oval 34"/>
          <p:cNvSpPr>
            <a:spLocks noChangeArrowheads="1"/>
          </p:cNvSpPr>
          <p:nvPr/>
        </p:nvSpPr>
        <p:spPr bwMode="auto">
          <a:xfrm>
            <a:off x="3778250" y="2679700"/>
            <a:ext cx="457200" cy="4159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男</a:t>
            </a:r>
          </a:p>
        </p:txBody>
      </p:sp>
      <p:sp>
        <p:nvSpPr>
          <p:cNvPr id="79900" name="Oval 35"/>
          <p:cNvSpPr>
            <a:spLocks noChangeArrowheads="1"/>
          </p:cNvSpPr>
          <p:nvPr/>
        </p:nvSpPr>
        <p:spPr bwMode="auto">
          <a:xfrm>
            <a:off x="4729163" y="2682875"/>
            <a:ext cx="457200" cy="415925"/>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女</a:t>
            </a:r>
          </a:p>
        </p:txBody>
      </p:sp>
      <p:grpSp>
        <p:nvGrpSpPr>
          <p:cNvPr id="79901" name="Group 36"/>
          <p:cNvGrpSpPr>
            <a:grpSpLocks/>
          </p:cNvGrpSpPr>
          <p:nvPr/>
        </p:nvGrpSpPr>
        <p:grpSpPr bwMode="auto">
          <a:xfrm>
            <a:off x="1082675" y="3389313"/>
            <a:ext cx="1206500" cy="1060450"/>
            <a:chOff x="624" y="3168"/>
            <a:chExt cx="760" cy="586"/>
          </a:xfrm>
        </p:grpSpPr>
        <p:sp>
          <p:nvSpPr>
            <p:cNvPr id="79936" name="Line 37"/>
            <p:cNvSpPr>
              <a:spLocks noChangeShapeType="1"/>
            </p:cNvSpPr>
            <p:nvPr/>
          </p:nvSpPr>
          <p:spPr bwMode="auto">
            <a:xfrm flipH="1">
              <a:off x="624" y="3168"/>
              <a:ext cx="240" cy="576"/>
            </a:xfrm>
            <a:prstGeom prst="line">
              <a:avLst/>
            </a:prstGeom>
            <a:noFill/>
            <a:ln w="28575">
              <a:solidFill>
                <a:schemeClr val="bg2"/>
              </a:solidFill>
              <a:round/>
              <a:headEnd/>
              <a:tailEnd/>
            </a:ln>
          </p:spPr>
          <p:txBody>
            <a:bodyPr/>
            <a:lstStyle/>
            <a:p>
              <a:endParaRPr lang="ko-KR" altLang="en-US"/>
            </a:p>
          </p:txBody>
        </p:sp>
        <p:sp>
          <p:nvSpPr>
            <p:cNvPr id="79937" name="Line 38"/>
            <p:cNvSpPr>
              <a:spLocks noChangeShapeType="1"/>
            </p:cNvSpPr>
            <p:nvPr/>
          </p:nvSpPr>
          <p:spPr bwMode="auto">
            <a:xfrm>
              <a:off x="1144" y="3178"/>
              <a:ext cx="240" cy="576"/>
            </a:xfrm>
            <a:prstGeom prst="line">
              <a:avLst/>
            </a:prstGeom>
            <a:noFill/>
            <a:ln w="28575">
              <a:solidFill>
                <a:schemeClr val="bg2"/>
              </a:solidFill>
              <a:round/>
              <a:headEnd/>
              <a:tailEnd/>
            </a:ln>
          </p:spPr>
          <p:txBody>
            <a:bodyPr/>
            <a:lstStyle/>
            <a:p>
              <a:endParaRPr lang="ko-KR" altLang="en-US"/>
            </a:p>
          </p:txBody>
        </p:sp>
        <p:sp>
          <p:nvSpPr>
            <p:cNvPr id="79938" name="Line 39"/>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79939" name="Line 40"/>
            <p:cNvSpPr>
              <a:spLocks noChangeShapeType="1"/>
            </p:cNvSpPr>
            <p:nvPr/>
          </p:nvSpPr>
          <p:spPr bwMode="auto">
            <a:xfrm>
              <a:off x="776" y="3360"/>
              <a:ext cx="432" cy="0"/>
            </a:xfrm>
            <a:prstGeom prst="line">
              <a:avLst/>
            </a:prstGeom>
            <a:noFill/>
            <a:ln w="28575">
              <a:solidFill>
                <a:schemeClr val="bg2"/>
              </a:solidFill>
              <a:round/>
              <a:headEnd/>
              <a:tailEnd/>
            </a:ln>
          </p:spPr>
          <p:txBody>
            <a:bodyPr/>
            <a:lstStyle/>
            <a:p>
              <a:endParaRPr lang="ko-KR" altLang="en-US"/>
            </a:p>
          </p:txBody>
        </p:sp>
        <p:sp>
          <p:nvSpPr>
            <p:cNvPr id="79940" name="Line 41"/>
            <p:cNvSpPr>
              <a:spLocks noChangeShapeType="1"/>
            </p:cNvSpPr>
            <p:nvPr/>
          </p:nvSpPr>
          <p:spPr bwMode="auto">
            <a:xfrm>
              <a:off x="768" y="3408"/>
              <a:ext cx="471" cy="0"/>
            </a:xfrm>
            <a:prstGeom prst="line">
              <a:avLst/>
            </a:prstGeom>
            <a:noFill/>
            <a:ln w="28575">
              <a:solidFill>
                <a:schemeClr val="bg2"/>
              </a:solidFill>
              <a:round/>
              <a:headEnd/>
              <a:tailEnd/>
            </a:ln>
          </p:spPr>
          <p:txBody>
            <a:bodyPr/>
            <a:lstStyle/>
            <a:p>
              <a:endParaRPr lang="ko-KR" altLang="en-US"/>
            </a:p>
          </p:txBody>
        </p:sp>
        <p:sp>
          <p:nvSpPr>
            <p:cNvPr id="79941" name="Line 42"/>
            <p:cNvSpPr>
              <a:spLocks noChangeShapeType="1"/>
            </p:cNvSpPr>
            <p:nvPr/>
          </p:nvSpPr>
          <p:spPr bwMode="auto">
            <a:xfrm>
              <a:off x="1008" y="3264"/>
              <a:ext cx="0" cy="240"/>
            </a:xfrm>
            <a:prstGeom prst="line">
              <a:avLst/>
            </a:prstGeom>
            <a:noFill/>
            <a:ln w="28575">
              <a:solidFill>
                <a:schemeClr val="bg2"/>
              </a:solidFill>
              <a:round/>
              <a:headEnd/>
              <a:tailEnd type="triangle" w="med" len="med"/>
            </a:ln>
          </p:spPr>
          <p:txBody>
            <a:bodyPr/>
            <a:lstStyle/>
            <a:p>
              <a:endParaRPr lang="ko-KR" altLang="en-US"/>
            </a:p>
          </p:txBody>
        </p:sp>
      </p:grpSp>
      <p:grpSp>
        <p:nvGrpSpPr>
          <p:cNvPr id="79902" name="Group 43"/>
          <p:cNvGrpSpPr>
            <a:grpSpLocks/>
          </p:cNvGrpSpPr>
          <p:nvPr/>
        </p:nvGrpSpPr>
        <p:grpSpPr bwMode="auto">
          <a:xfrm>
            <a:off x="3854450" y="3452813"/>
            <a:ext cx="1206500" cy="1001712"/>
            <a:chOff x="624" y="3168"/>
            <a:chExt cx="760" cy="586"/>
          </a:xfrm>
        </p:grpSpPr>
        <p:sp>
          <p:nvSpPr>
            <p:cNvPr id="79930" name="Line 44"/>
            <p:cNvSpPr>
              <a:spLocks noChangeShapeType="1"/>
            </p:cNvSpPr>
            <p:nvPr/>
          </p:nvSpPr>
          <p:spPr bwMode="auto">
            <a:xfrm flipH="1">
              <a:off x="624" y="3168"/>
              <a:ext cx="240" cy="576"/>
            </a:xfrm>
            <a:prstGeom prst="line">
              <a:avLst/>
            </a:prstGeom>
            <a:noFill/>
            <a:ln w="28575">
              <a:solidFill>
                <a:schemeClr val="bg2"/>
              </a:solidFill>
              <a:round/>
              <a:headEnd/>
              <a:tailEnd/>
            </a:ln>
          </p:spPr>
          <p:txBody>
            <a:bodyPr/>
            <a:lstStyle/>
            <a:p>
              <a:endParaRPr lang="ko-KR" altLang="en-US"/>
            </a:p>
          </p:txBody>
        </p:sp>
        <p:sp>
          <p:nvSpPr>
            <p:cNvPr id="79931" name="Line 45"/>
            <p:cNvSpPr>
              <a:spLocks noChangeShapeType="1"/>
            </p:cNvSpPr>
            <p:nvPr/>
          </p:nvSpPr>
          <p:spPr bwMode="auto">
            <a:xfrm>
              <a:off x="1144" y="3178"/>
              <a:ext cx="240" cy="576"/>
            </a:xfrm>
            <a:prstGeom prst="line">
              <a:avLst/>
            </a:prstGeom>
            <a:noFill/>
            <a:ln w="28575">
              <a:solidFill>
                <a:schemeClr val="bg2"/>
              </a:solidFill>
              <a:round/>
              <a:headEnd/>
              <a:tailEnd/>
            </a:ln>
          </p:spPr>
          <p:txBody>
            <a:bodyPr/>
            <a:lstStyle/>
            <a:p>
              <a:endParaRPr lang="ko-KR" altLang="en-US"/>
            </a:p>
          </p:txBody>
        </p:sp>
        <p:sp>
          <p:nvSpPr>
            <p:cNvPr id="79932" name="Line 46"/>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79933" name="Line 47"/>
            <p:cNvSpPr>
              <a:spLocks noChangeShapeType="1"/>
            </p:cNvSpPr>
            <p:nvPr/>
          </p:nvSpPr>
          <p:spPr bwMode="auto">
            <a:xfrm>
              <a:off x="776" y="3360"/>
              <a:ext cx="432" cy="0"/>
            </a:xfrm>
            <a:prstGeom prst="line">
              <a:avLst/>
            </a:prstGeom>
            <a:noFill/>
            <a:ln w="28575">
              <a:solidFill>
                <a:schemeClr val="bg2"/>
              </a:solidFill>
              <a:round/>
              <a:headEnd/>
              <a:tailEnd/>
            </a:ln>
          </p:spPr>
          <p:txBody>
            <a:bodyPr/>
            <a:lstStyle/>
            <a:p>
              <a:endParaRPr lang="ko-KR" altLang="en-US"/>
            </a:p>
          </p:txBody>
        </p:sp>
        <p:sp>
          <p:nvSpPr>
            <p:cNvPr id="79934" name="Line 48"/>
            <p:cNvSpPr>
              <a:spLocks noChangeShapeType="1"/>
            </p:cNvSpPr>
            <p:nvPr/>
          </p:nvSpPr>
          <p:spPr bwMode="auto">
            <a:xfrm>
              <a:off x="768" y="3408"/>
              <a:ext cx="471" cy="0"/>
            </a:xfrm>
            <a:prstGeom prst="line">
              <a:avLst/>
            </a:prstGeom>
            <a:noFill/>
            <a:ln w="28575">
              <a:solidFill>
                <a:schemeClr val="bg2"/>
              </a:solidFill>
              <a:round/>
              <a:headEnd/>
              <a:tailEnd/>
            </a:ln>
          </p:spPr>
          <p:txBody>
            <a:bodyPr/>
            <a:lstStyle/>
            <a:p>
              <a:endParaRPr lang="ko-KR" altLang="en-US"/>
            </a:p>
          </p:txBody>
        </p:sp>
        <p:sp>
          <p:nvSpPr>
            <p:cNvPr id="79935" name="Line 49"/>
            <p:cNvSpPr>
              <a:spLocks noChangeShapeType="1"/>
            </p:cNvSpPr>
            <p:nvPr/>
          </p:nvSpPr>
          <p:spPr bwMode="auto">
            <a:xfrm>
              <a:off x="1008" y="3264"/>
              <a:ext cx="0" cy="240"/>
            </a:xfrm>
            <a:prstGeom prst="line">
              <a:avLst/>
            </a:prstGeom>
            <a:noFill/>
            <a:ln w="28575">
              <a:solidFill>
                <a:schemeClr val="bg2"/>
              </a:solidFill>
              <a:round/>
              <a:headEnd/>
              <a:tailEnd type="triangle" w="med" len="med"/>
            </a:ln>
          </p:spPr>
          <p:txBody>
            <a:bodyPr/>
            <a:lstStyle/>
            <a:p>
              <a:endParaRPr lang="ko-KR" altLang="en-US"/>
            </a:p>
          </p:txBody>
        </p:sp>
      </p:grpSp>
      <p:sp>
        <p:nvSpPr>
          <p:cNvPr id="79903" name="Text Box 50"/>
          <p:cNvSpPr txBox="1">
            <a:spLocks noChangeArrowheads="1"/>
          </p:cNvSpPr>
          <p:nvPr/>
        </p:nvSpPr>
        <p:spPr bwMode="auto">
          <a:xfrm>
            <a:off x="900113" y="4019550"/>
            <a:ext cx="1944687" cy="64135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　　　神性</a:t>
            </a:r>
          </a:p>
          <a:p>
            <a:pPr latinLnBrk="0"/>
            <a:r>
              <a:rPr lang="ja-JP" altLang="en-US" sz="1800">
                <a:solidFill>
                  <a:schemeClr val="bg2"/>
                </a:solidFill>
                <a:latin typeface="ＭＳ Ｐゴシック" pitchFamily="34" charset="-128"/>
              </a:rPr>
              <a:t>心情　絶対性</a:t>
            </a:r>
          </a:p>
        </p:txBody>
      </p:sp>
      <p:sp>
        <p:nvSpPr>
          <p:cNvPr id="79904" name="Text Box 51"/>
          <p:cNvSpPr txBox="1">
            <a:spLocks noChangeArrowheads="1"/>
          </p:cNvSpPr>
          <p:nvPr/>
        </p:nvSpPr>
        <p:spPr bwMode="auto">
          <a:xfrm>
            <a:off x="4167188" y="4108450"/>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善民</a:t>
            </a:r>
          </a:p>
        </p:txBody>
      </p:sp>
      <p:sp>
        <p:nvSpPr>
          <p:cNvPr id="79905" name="Oval 52"/>
          <p:cNvSpPr>
            <a:spLocks noChangeArrowheads="1"/>
          </p:cNvSpPr>
          <p:nvPr/>
        </p:nvSpPr>
        <p:spPr bwMode="auto">
          <a:xfrm>
            <a:off x="6910388" y="2170113"/>
            <a:ext cx="457200" cy="415925"/>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79906" name="Oval 53"/>
          <p:cNvSpPr>
            <a:spLocks noChangeArrowheads="1"/>
          </p:cNvSpPr>
          <p:nvPr/>
        </p:nvSpPr>
        <p:spPr bwMode="auto">
          <a:xfrm>
            <a:off x="6445250" y="2684463"/>
            <a:ext cx="457200" cy="4159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a:t>
            </a:r>
          </a:p>
        </p:txBody>
      </p:sp>
      <p:sp>
        <p:nvSpPr>
          <p:cNvPr id="79907" name="Oval 54"/>
          <p:cNvSpPr>
            <a:spLocks noChangeArrowheads="1"/>
          </p:cNvSpPr>
          <p:nvPr/>
        </p:nvSpPr>
        <p:spPr bwMode="auto">
          <a:xfrm>
            <a:off x="7362825" y="2687638"/>
            <a:ext cx="457200" cy="415925"/>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万</a:t>
            </a:r>
          </a:p>
        </p:txBody>
      </p:sp>
      <p:grpSp>
        <p:nvGrpSpPr>
          <p:cNvPr id="79908" name="Group 55"/>
          <p:cNvGrpSpPr>
            <a:grpSpLocks/>
          </p:cNvGrpSpPr>
          <p:nvPr/>
        </p:nvGrpSpPr>
        <p:grpSpPr bwMode="auto">
          <a:xfrm>
            <a:off x="6546850" y="3452813"/>
            <a:ext cx="1206500" cy="1008062"/>
            <a:chOff x="624" y="3168"/>
            <a:chExt cx="760" cy="586"/>
          </a:xfrm>
        </p:grpSpPr>
        <p:sp>
          <p:nvSpPr>
            <p:cNvPr id="79924" name="Line 56"/>
            <p:cNvSpPr>
              <a:spLocks noChangeShapeType="1"/>
            </p:cNvSpPr>
            <p:nvPr/>
          </p:nvSpPr>
          <p:spPr bwMode="auto">
            <a:xfrm flipH="1">
              <a:off x="624" y="3168"/>
              <a:ext cx="240" cy="576"/>
            </a:xfrm>
            <a:prstGeom prst="line">
              <a:avLst/>
            </a:prstGeom>
            <a:noFill/>
            <a:ln w="28575">
              <a:solidFill>
                <a:schemeClr val="bg2"/>
              </a:solidFill>
              <a:round/>
              <a:headEnd/>
              <a:tailEnd/>
            </a:ln>
          </p:spPr>
          <p:txBody>
            <a:bodyPr/>
            <a:lstStyle/>
            <a:p>
              <a:endParaRPr lang="ko-KR" altLang="en-US"/>
            </a:p>
          </p:txBody>
        </p:sp>
        <p:sp>
          <p:nvSpPr>
            <p:cNvPr id="79925" name="Line 57"/>
            <p:cNvSpPr>
              <a:spLocks noChangeShapeType="1"/>
            </p:cNvSpPr>
            <p:nvPr/>
          </p:nvSpPr>
          <p:spPr bwMode="auto">
            <a:xfrm>
              <a:off x="1144" y="3178"/>
              <a:ext cx="240" cy="576"/>
            </a:xfrm>
            <a:prstGeom prst="line">
              <a:avLst/>
            </a:prstGeom>
            <a:noFill/>
            <a:ln w="28575">
              <a:solidFill>
                <a:schemeClr val="bg2"/>
              </a:solidFill>
              <a:round/>
              <a:headEnd/>
              <a:tailEnd/>
            </a:ln>
          </p:spPr>
          <p:txBody>
            <a:bodyPr/>
            <a:lstStyle/>
            <a:p>
              <a:endParaRPr lang="ko-KR" altLang="en-US"/>
            </a:p>
          </p:txBody>
        </p:sp>
        <p:sp>
          <p:nvSpPr>
            <p:cNvPr id="79926" name="Line 58"/>
            <p:cNvSpPr>
              <a:spLocks noChangeShapeType="1"/>
            </p:cNvSpPr>
            <p:nvPr/>
          </p:nvSpPr>
          <p:spPr bwMode="auto">
            <a:xfrm>
              <a:off x="816" y="3312"/>
              <a:ext cx="384" cy="0"/>
            </a:xfrm>
            <a:prstGeom prst="line">
              <a:avLst/>
            </a:prstGeom>
            <a:noFill/>
            <a:ln w="28575">
              <a:solidFill>
                <a:schemeClr val="bg2"/>
              </a:solidFill>
              <a:round/>
              <a:headEnd/>
              <a:tailEnd/>
            </a:ln>
          </p:spPr>
          <p:txBody>
            <a:bodyPr/>
            <a:lstStyle/>
            <a:p>
              <a:endParaRPr lang="ko-KR" altLang="en-US"/>
            </a:p>
          </p:txBody>
        </p:sp>
        <p:sp>
          <p:nvSpPr>
            <p:cNvPr id="79927" name="Line 59"/>
            <p:cNvSpPr>
              <a:spLocks noChangeShapeType="1"/>
            </p:cNvSpPr>
            <p:nvPr/>
          </p:nvSpPr>
          <p:spPr bwMode="auto">
            <a:xfrm>
              <a:off x="776" y="3360"/>
              <a:ext cx="432" cy="0"/>
            </a:xfrm>
            <a:prstGeom prst="line">
              <a:avLst/>
            </a:prstGeom>
            <a:noFill/>
            <a:ln w="28575">
              <a:solidFill>
                <a:schemeClr val="bg2"/>
              </a:solidFill>
              <a:round/>
              <a:headEnd/>
              <a:tailEnd/>
            </a:ln>
          </p:spPr>
          <p:txBody>
            <a:bodyPr/>
            <a:lstStyle/>
            <a:p>
              <a:endParaRPr lang="ko-KR" altLang="en-US"/>
            </a:p>
          </p:txBody>
        </p:sp>
        <p:sp>
          <p:nvSpPr>
            <p:cNvPr id="79928" name="Line 60"/>
            <p:cNvSpPr>
              <a:spLocks noChangeShapeType="1"/>
            </p:cNvSpPr>
            <p:nvPr/>
          </p:nvSpPr>
          <p:spPr bwMode="auto">
            <a:xfrm>
              <a:off x="768" y="3408"/>
              <a:ext cx="471" cy="0"/>
            </a:xfrm>
            <a:prstGeom prst="line">
              <a:avLst/>
            </a:prstGeom>
            <a:noFill/>
            <a:ln w="28575">
              <a:solidFill>
                <a:schemeClr val="bg2"/>
              </a:solidFill>
              <a:round/>
              <a:headEnd/>
              <a:tailEnd/>
            </a:ln>
          </p:spPr>
          <p:txBody>
            <a:bodyPr/>
            <a:lstStyle/>
            <a:p>
              <a:endParaRPr lang="ko-KR" altLang="en-US"/>
            </a:p>
          </p:txBody>
        </p:sp>
        <p:sp>
          <p:nvSpPr>
            <p:cNvPr id="79929" name="Line 61"/>
            <p:cNvSpPr>
              <a:spLocks noChangeShapeType="1"/>
            </p:cNvSpPr>
            <p:nvPr/>
          </p:nvSpPr>
          <p:spPr bwMode="auto">
            <a:xfrm>
              <a:off x="1008" y="3264"/>
              <a:ext cx="0" cy="240"/>
            </a:xfrm>
            <a:prstGeom prst="line">
              <a:avLst/>
            </a:prstGeom>
            <a:noFill/>
            <a:ln w="28575">
              <a:solidFill>
                <a:schemeClr val="bg2"/>
              </a:solidFill>
              <a:round/>
              <a:headEnd/>
              <a:tailEnd type="triangle" w="med" len="med"/>
            </a:ln>
          </p:spPr>
          <p:txBody>
            <a:bodyPr/>
            <a:lstStyle/>
            <a:p>
              <a:endParaRPr lang="ko-KR" altLang="en-US"/>
            </a:p>
          </p:txBody>
        </p:sp>
      </p:grpSp>
      <p:sp>
        <p:nvSpPr>
          <p:cNvPr id="79909" name="Text Box 62"/>
          <p:cNvSpPr txBox="1">
            <a:spLocks noChangeArrowheads="1"/>
          </p:cNvSpPr>
          <p:nvPr/>
        </p:nvSpPr>
        <p:spPr bwMode="auto">
          <a:xfrm>
            <a:off x="6824663" y="4108450"/>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世界</a:t>
            </a:r>
          </a:p>
        </p:txBody>
      </p:sp>
      <p:sp>
        <p:nvSpPr>
          <p:cNvPr id="79910" name="Text Box 63"/>
          <p:cNvSpPr txBox="1">
            <a:spLocks noChangeArrowheads="1"/>
          </p:cNvSpPr>
          <p:nvPr/>
        </p:nvSpPr>
        <p:spPr bwMode="auto">
          <a:xfrm>
            <a:off x="2055813" y="3121025"/>
            <a:ext cx="1992312" cy="73025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神人一体（ヨハネ</a:t>
            </a:r>
            <a:r>
              <a:rPr lang="ko-KR" altLang="en-US" sz="1400">
                <a:solidFill>
                  <a:schemeClr val="bg2"/>
                </a:solidFill>
                <a:latin typeface="ＭＳ Ｐゴシック" pitchFamily="34" charset="-128"/>
              </a:rPr>
              <a:t>14/20</a:t>
            </a:r>
            <a:r>
              <a:rPr lang="ja-JP" altLang="en-US" sz="1400">
                <a:solidFill>
                  <a:schemeClr val="bg2"/>
                </a:solidFill>
                <a:latin typeface="ＭＳ Ｐゴシック" pitchFamily="34" charset="-128"/>
              </a:rPr>
              <a:t>）</a:t>
            </a:r>
          </a:p>
          <a:p>
            <a:pPr latinLnBrk="0"/>
            <a:r>
              <a:rPr lang="ja-JP" altLang="en-US" sz="1400">
                <a:solidFill>
                  <a:schemeClr val="bg2"/>
                </a:solidFill>
                <a:latin typeface="ＭＳ Ｐゴシック" pitchFamily="34" charset="-128"/>
              </a:rPr>
              <a:t>神殿　</a:t>
            </a:r>
            <a:r>
              <a:rPr lang="en-US" altLang="ja-JP" sz="1400">
                <a:solidFill>
                  <a:schemeClr val="bg2"/>
                </a:solidFill>
                <a:latin typeface="ＭＳ Ｐゴシック" pitchFamily="34" charset="-128"/>
              </a:rPr>
              <a:t>(</a:t>
            </a:r>
            <a:r>
              <a:rPr lang="ja-JP" altLang="en-US" sz="1400">
                <a:solidFill>
                  <a:schemeClr val="bg2"/>
                </a:solidFill>
                <a:latin typeface="ＭＳ Ｐゴシック" pitchFamily="34" charset="-128"/>
              </a:rPr>
              <a:t>コリント</a:t>
            </a:r>
            <a:r>
              <a:rPr lang="en-US" altLang="ja-JP" sz="1400">
                <a:solidFill>
                  <a:schemeClr val="bg2"/>
                </a:solidFill>
                <a:latin typeface="ＭＳ Ｐゴシック" pitchFamily="34" charset="-128"/>
              </a:rPr>
              <a:t>Ⅰ</a:t>
            </a:r>
            <a:r>
              <a:rPr lang="ja-JP" altLang="en-US" sz="1400">
                <a:solidFill>
                  <a:schemeClr val="bg2"/>
                </a:solidFill>
                <a:latin typeface="ＭＳ Ｐゴシック" pitchFamily="34" charset="-128"/>
              </a:rPr>
              <a:t>　</a:t>
            </a:r>
            <a:r>
              <a:rPr lang="en-US" altLang="ko-KR" sz="1400">
                <a:solidFill>
                  <a:schemeClr val="bg2"/>
                </a:solidFill>
                <a:latin typeface="ＭＳ Ｐゴシック" pitchFamily="34" charset="-128"/>
              </a:rPr>
              <a:t>3/16</a:t>
            </a:r>
            <a:r>
              <a:rPr lang="en-US" altLang="ja-JP" sz="1400">
                <a:solidFill>
                  <a:schemeClr val="bg2"/>
                </a:solidFill>
                <a:latin typeface="ＭＳ Ｐゴシック" pitchFamily="34" charset="-128"/>
              </a:rPr>
              <a:t>)</a:t>
            </a:r>
          </a:p>
          <a:p>
            <a:pPr latinLnBrk="0"/>
            <a:r>
              <a:rPr lang="ja-JP" altLang="en-US" sz="1400">
                <a:solidFill>
                  <a:schemeClr val="bg2"/>
                </a:solidFill>
                <a:latin typeface="ＭＳ Ｐゴシック" pitchFamily="34" charset="-128"/>
              </a:rPr>
              <a:t>完全　</a:t>
            </a:r>
            <a:r>
              <a:rPr lang="en-US" altLang="ja-JP" sz="1400">
                <a:solidFill>
                  <a:schemeClr val="bg2"/>
                </a:solidFill>
                <a:latin typeface="ＭＳ Ｐゴシック" pitchFamily="34" charset="-128"/>
              </a:rPr>
              <a:t>(</a:t>
            </a:r>
            <a:r>
              <a:rPr lang="ja-JP" altLang="en-US" sz="1400">
                <a:solidFill>
                  <a:schemeClr val="bg2"/>
                </a:solidFill>
                <a:latin typeface="ＭＳ Ｐゴシック" pitchFamily="34" charset="-128"/>
              </a:rPr>
              <a:t>マタイ</a:t>
            </a:r>
            <a:r>
              <a:rPr lang="en-US" altLang="ko-KR" sz="1400">
                <a:solidFill>
                  <a:schemeClr val="bg2"/>
                </a:solidFill>
                <a:latin typeface="ＭＳ Ｐゴシック" pitchFamily="34" charset="-128"/>
              </a:rPr>
              <a:t>5/48</a:t>
            </a:r>
            <a:r>
              <a:rPr lang="en-US" altLang="ja-JP" sz="1400">
                <a:solidFill>
                  <a:schemeClr val="bg2"/>
                </a:solidFill>
                <a:latin typeface="ＭＳ Ｐゴシック" pitchFamily="34" charset="-128"/>
              </a:rPr>
              <a:t>)</a:t>
            </a:r>
          </a:p>
        </p:txBody>
      </p:sp>
      <p:sp>
        <p:nvSpPr>
          <p:cNvPr id="79911" name="Text Box 64"/>
          <p:cNvSpPr txBox="1">
            <a:spLocks noChangeArrowheads="1"/>
          </p:cNvSpPr>
          <p:nvPr/>
        </p:nvSpPr>
        <p:spPr bwMode="auto">
          <a:xfrm>
            <a:off x="573088" y="1452563"/>
            <a:ext cx="2233612" cy="641350"/>
          </a:xfrm>
          <a:prstGeom prst="rect">
            <a:avLst/>
          </a:prstGeom>
          <a:noFill/>
          <a:ln w="9525">
            <a:noFill/>
            <a:miter lim="800000"/>
            <a:headEnd/>
            <a:tailEnd/>
          </a:ln>
        </p:spPr>
        <p:txBody>
          <a:bodyPr wrap="none">
            <a:spAutoFit/>
          </a:bodyPr>
          <a:lstStyle/>
          <a:p>
            <a:pPr algn="ctr" latinLnBrk="0"/>
            <a:r>
              <a:rPr lang="ja-JP" altLang="en-US" sz="2000">
                <a:solidFill>
                  <a:srgbClr val="CC0000"/>
                </a:solidFill>
                <a:latin typeface="ＭＳ Ｐゴシック" pitchFamily="34" charset="-128"/>
              </a:rPr>
              <a:t>第一祝福（生育）</a:t>
            </a:r>
          </a:p>
          <a:p>
            <a:pPr algn="ctr" latinLnBrk="0"/>
            <a:r>
              <a:rPr lang="ja-JP" altLang="en-US" sz="1600">
                <a:solidFill>
                  <a:schemeClr val="bg2"/>
                </a:solidFill>
                <a:latin typeface="ＭＳ Ｐゴシック" pitchFamily="34" charset="-128"/>
              </a:rPr>
              <a:t>（個性完成＝人格完成）</a:t>
            </a:r>
          </a:p>
        </p:txBody>
      </p:sp>
      <p:sp>
        <p:nvSpPr>
          <p:cNvPr id="79912" name="Text Box 65"/>
          <p:cNvSpPr txBox="1">
            <a:spLocks noChangeArrowheads="1"/>
          </p:cNvSpPr>
          <p:nvPr/>
        </p:nvSpPr>
        <p:spPr bwMode="auto">
          <a:xfrm>
            <a:off x="3348038" y="1452563"/>
            <a:ext cx="2233612" cy="641350"/>
          </a:xfrm>
          <a:prstGeom prst="rect">
            <a:avLst/>
          </a:prstGeom>
          <a:noFill/>
          <a:ln w="9525">
            <a:noFill/>
            <a:miter lim="800000"/>
            <a:headEnd/>
            <a:tailEnd/>
          </a:ln>
        </p:spPr>
        <p:txBody>
          <a:bodyPr wrap="none">
            <a:spAutoFit/>
          </a:bodyPr>
          <a:lstStyle/>
          <a:p>
            <a:pPr algn="ctr" latinLnBrk="0"/>
            <a:r>
              <a:rPr lang="ja-JP" altLang="en-US" sz="2000">
                <a:solidFill>
                  <a:srgbClr val="CC0000"/>
                </a:solidFill>
                <a:latin typeface="ＭＳ Ｐゴシック" pitchFamily="34" charset="-128"/>
              </a:rPr>
              <a:t>第二祝福（繁殖）</a:t>
            </a:r>
          </a:p>
          <a:p>
            <a:pPr algn="ctr" latinLnBrk="0"/>
            <a:r>
              <a:rPr lang="ja-JP" altLang="en-US" sz="1600">
                <a:solidFill>
                  <a:schemeClr val="bg2"/>
                </a:solidFill>
                <a:latin typeface="ＭＳ Ｐゴシック" pitchFamily="34" charset="-128"/>
              </a:rPr>
              <a:t>（家庭完成＝理想家庭）</a:t>
            </a:r>
          </a:p>
        </p:txBody>
      </p:sp>
      <p:sp>
        <p:nvSpPr>
          <p:cNvPr id="79913" name="Text Box 66"/>
          <p:cNvSpPr txBox="1">
            <a:spLocks noChangeArrowheads="1"/>
          </p:cNvSpPr>
          <p:nvPr/>
        </p:nvSpPr>
        <p:spPr bwMode="auto">
          <a:xfrm>
            <a:off x="5888038" y="1452563"/>
            <a:ext cx="2486025" cy="641350"/>
          </a:xfrm>
          <a:prstGeom prst="rect">
            <a:avLst/>
          </a:prstGeom>
          <a:noFill/>
          <a:ln w="9525">
            <a:noFill/>
            <a:miter lim="800000"/>
            <a:headEnd/>
            <a:tailEnd/>
          </a:ln>
        </p:spPr>
        <p:txBody>
          <a:bodyPr wrap="none">
            <a:spAutoFit/>
          </a:bodyPr>
          <a:lstStyle/>
          <a:p>
            <a:pPr algn="ctr" latinLnBrk="0"/>
            <a:r>
              <a:rPr lang="ja-JP" altLang="en-US" sz="2000">
                <a:solidFill>
                  <a:srgbClr val="CC0000"/>
                </a:solidFill>
                <a:latin typeface="ＭＳ Ｐゴシック" pitchFamily="34" charset="-128"/>
              </a:rPr>
              <a:t>第三祝福（万物主管）</a:t>
            </a:r>
          </a:p>
          <a:p>
            <a:pPr algn="ctr" latinLnBrk="0"/>
            <a:r>
              <a:rPr lang="ja-JP" altLang="en-US" sz="1600">
                <a:solidFill>
                  <a:schemeClr val="bg2"/>
                </a:solidFill>
                <a:latin typeface="ＭＳ Ｐゴシック" pitchFamily="34" charset="-128"/>
              </a:rPr>
              <a:t>（主管性完成＝理想世界）</a:t>
            </a:r>
          </a:p>
        </p:txBody>
      </p:sp>
      <p:sp>
        <p:nvSpPr>
          <p:cNvPr id="79914" name="Text Box 67"/>
          <p:cNvSpPr txBox="1">
            <a:spLocks noChangeArrowheads="1"/>
          </p:cNvSpPr>
          <p:nvPr/>
        </p:nvSpPr>
        <p:spPr bwMode="auto">
          <a:xfrm>
            <a:off x="179388" y="5734050"/>
            <a:ext cx="8464550" cy="808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三大祝福中の祝福 ＝ 祝福結婚（     の真の愛、生命、血統相続）</a:t>
            </a:r>
            <a:endParaRPr lang="en-US" altLang="ja-JP" sz="2200">
              <a:solidFill>
                <a:schemeClr val="bg2"/>
              </a:solidFill>
              <a:latin typeface="ＭＳ Ｐゴシック" pitchFamily="34" charset="-128"/>
            </a:endParaRPr>
          </a:p>
          <a:p>
            <a:pPr latinLnBrk="0">
              <a:spcBef>
                <a:spcPts val="600"/>
              </a:spcBef>
            </a:pPr>
            <a:r>
              <a:rPr lang="en-US" altLang="ja-JP" sz="2000" b="0">
                <a:solidFill>
                  <a:schemeClr val="bg2"/>
                </a:solidFill>
                <a:latin typeface="ＭＳ Ｐゴシック" pitchFamily="34" charset="-128"/>
              </a:rPr>
              <a:t>            </a:t>
            </a:r>
            <a:r>
              <a:rPr lang="ja-JP" altLang="en-US" sz="2000">
                <a:solidFill>
                  <a:srgbClr val="CC0000"/>
                </a:solidFill>
                <a:latin typeface="ＭＳ Ｐゴシック" pitchFamily="34" charset="-128"/>
              </a:rPr>
              <a:t>絶対性</a:t>
            </a:r>
            <a:r>
              <a:rPr lang="ja-JP" altLang="en-US" sz="2000" b="0">
                <a:solidFill>
                  <a:schemeClr val="bg2"/>
                </a:solidFill>
                <a:latin typeface="ＭＳ Ｐゴシック" pitchFamily="34" charset="-128"/>
              </a:rPr>
              <a:t>　　　　　</a:t>
            </a:r>
            <a:r>
              <a:rPr lang="ja-JP" altLang="en-US" sz="2000">
                <a:solidFill>
                  <a:srgbClr val="CC0000"/>
                </a:solidFill>
                <a:latin typeface="ＭＳ Ｐゴシック" pitchFamily="34" charset="-128"/>
              </a:rPr>
              <a:t>責任分担解放圏完成</a:t>
            </a:r>
          </a:p>
        </p:txBody>
      </p:sp>
      <p:sp>
        <p:nvSpPr>
          <p:cNvPr id="79915" name="AutoShape 68"/>
          <p:cNvSpPr>
            <a:spLocks noChangeArrowheads="1"/>
          </p:cNvSpPr>
          <p:nvPr/>
        </p:nvSpPr>
        <p:spPr bwMode="auto">
          <a:xfrm>
            <a:off x="998538" y="4652963"/>
            <a:ext cx="1371600" cy="914400"/>
          </a:xfrm>
          <a:prstGeom prst="flowChartAlternateProcess">
            <a:avLst/>
          </a:prstGeom>
          <a:noFill/>
          <a:ln w="9525">
            <a:solidFill>
              <a:schemeClr val="bg2"/>
            </a:solidFill>
            <a:miter lim="800000"/>
            <a:headEnd/>
            <a:tailEnd/>
          </a:ln>
        </p:spPr>
        <p:txBody>
          <a:bodyPr wrap="none" anchor="ctr"/>
          <a:lstStyle/>
          <a:p>
            <a:pPr algn="ctr" latinLnBrk="0"/>
            <a:r>
              <a:rPr lang="ja-JP" altLang="en-US" sz="1800">
                <a:solidFill>
                  <a:schemeClr val="bg2"/>
                </a:solidFill>
                <a:latin typeface="ＭＳ Ｐゴシック" pitchFamily="34" charset="-128"/>
              </a:rPr>
              <a:t>天国人</a:t>
            </a:r>
          </a:p>
          <a:p>
            <a:pPr algn="ctr" latinLnBrk="0"/>
            <a:r>
              <a:rPr lang="ja-JP" altLang="en-US" sz="1800">
                <a:solidFill>
                  <a:schemeClr val="bg2"/>
                </a:solidFill>
                <a:latin typeface="ＭＳ Ｐゴシック" pitchFamily="34" charset="-128"/>
              </a:rPr>
              <a:t>（心情教育）</a:t>
            </a:r>
          </a:p>
        </p:txBody>
      </p:sp>
      <p:sp>
        <p:nvSpPr>
          <p:cNvPr id="79916" name="AutoShape 69"/>
          <p:cNvSpPr>
            <a:spLocks noChangeArrowheads="1"/>
          </p:cNvSpPr>
          <p:nvPr/>
        </p:nvSpPr>
        <p:spPr bwMode="auto">
          <a:xfrm>
            <a:off x="3817938" y="4652963"/>
            <a:ext cx="1371600" cy="914400"/>
          </a:xfrm>
          <a:prstGeom prst="flowChartAlternateProcess">
            <a:avLst/>
          </a:prstGeom>
          <a:noFill/>
          <a:ln w="9525">
            <a:solidFill>
              <a:schemeClr val="bg2"/>
            </a:solidFill>
            <a:miter lim="800000"/>
            <a:headEnd/>
            <a:tailEnd/>
          </a:ln>
        </p:spPr>
        <p:txBody>
          <a:bodyPr wrap="none" anchor="ctr"/>
          <a:lstStyle/>
          <a:p>
            <a:pPr algn="ctr" latinLnBrk="0"/>
            <a:r>
              <a:rPr lang="ja-JP" altLang="en-US" sz="1800">
                <a:solidFill>
                  <a:schemeClr val="bg2"/>
                </a:solidFill>
                <a:latin typeface="ＭＳ Ｐゴシック" pitchFamily="34" charset="-128"/>
              </a:rPr>
              <a:t>善の世界</a:t>
            </a:r>
          </a:p>
          <a:p>
            <a:pPr algn="ctr" latinLnBrk="0"/>
            <a:r>
              <a:rPr lang="ja-JP" altLang="en-US" sz="1800">
                <a:solidFill>
                  <a:schemeClr val="bg2"/>
                </a:solidFill>
                <a:latin typeface="ＭＳ Ｐゴシック" pitchFamily="34" charset="-128"/>
              </a:rPr>
              <a:t>天国生活</a:t>
            </a:r>
          </a:p>
          <a:p>
            <a:pPr algn="ctr" latinLnBrk="0"/>
            <a:r>
              <a:rPr lang="ja-JP" altLang="en-US" sz="1800">
                <a:solidFill>
                  <a:schemeClr val="bg2"/>
                </a:solidFill>
                <a:latin typeface="ＭＳ Ｐゴシック" pitchFamily="34" charset="-128"/>
              </a:rPr>
              <a:t>（規範教育）</a:t>
            </a:r>
          </a:p>
        </p:txBody>
      </p:sp>
      <p:sp>
        <p:nvSpPr>
          <p:cNvPr id="79917" name="AutoShape 70"/>
          <p:cNvSpPr>
            <a:spLocks noChangeArrowheads="1"/>
          </p:cNvSpPr>
          <p:nvPr/>
        </p:nvSpPr>
        <p:spPr bwMode="auto">
          <a:xfrm>
            <a:off x="5951538" y="4652963"/>
            <a:ext cx="2590800" cy="914400"/>
          </a:xfrm>
          <a:prstGeom prst="flowChartAlternateProcess">
            <a:avLst/>
          </a:prstGeom>
          <a:noFill/>
          <a:ln w="9525">
            <a:solidFill>
              <a:schemeClr val="bg2"/>
            </a:solidFill>
            <a:miter lim="800000"/>
            <a:headEnd/>
            <a:tailEnd/>
          </a:ln>
        </p:spPr>
        <p:txBody>
          <a:bodyPr wrap="none" anchor="ctr"/>
          <a:lstStyle/>
          <a:p>
            <a:pPr algn="ctr" latinLnBrk="0"/>
            <a:r>
              <a:rPr lang="ja-JP" altLang="en-US" sz="1800">
                <a:solidFill>
                  <a:schemeClr val="bg2"/>
                </a:solidFill>
                <a:latin typeface="ＭＳ Ｐゴシック" pitchFamily="34" charset="-128"/>
              </a:rPr>
              <a:t>地上天上天国</a:t>
            </a:r>
          </a:p>
          <a:p>
            <a:pPr algn="ctr" latinLnBrk="0"/>
            <a:r>
              <a:rPr lang="ja-JP" altLang="en-US" sz="1800">
                <a:solidFill>
                  <a:schemeClr val="bg2"/>
                </a:solidFill>
                <a:latin typeface="ＭＳ Ｐゴシック" pitchFamily="34" charset="-128"/>
              </a:rPr>
              <a:t>天一国</a:t>
            </a:r>
          </a:p>
          <a:p>
            <a:pPr algn="ctr" latinLnBrk="0"/>
            <a:r>
              <a:rPr lang="ja-JP" altLang="en-US" sz="1800">
                <a:solidFill>
                  <a:schemeClr val="bg2"/>
                </a:solidFill>
                <a:latin typeface="ＭＳ Ｐゴシック" pitchFamily="34" charset="-128"/>
              </a:rPr>
              <a:t>（技術、知識、体育教育）</a:t>
            </a:r>
          </a:p>
        </p:txBody>
      </p:sp>
      <p:sp>
        <p:nvSpPr>
          <p:cNvPr id="79918" name="Oval 71"/>
          <p:cNvSpPr>
            <a:spLocks noChangeArrowheads="1"/>
          </p:cNvSpPr>
          <p:nvPr/>
        </p:nvSpPr>
        <p:spPr bwMode="auto">
          <a:xfrm>
            <a:off x="1466850" y="3178175"/>
            <a:ext cx="457200" cy="415925"/>
          </a:xfrm>
          <a:prstGeom prst="ellipse">
            <a:avLst/>
          </a:prstGeom>
          <a:solidFill>
            <a:srgbClr val="33CC33"/>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人</a:t>
            </a:r>
          </a:p>
        </p:txBody>
      </p:sp>
      <p:sp>
        <p:nvSpPr>
          <p:cNvPr id="79919" name="Oval 72"/>
          <p:cNvSpPr>
            <a:spLocks noChangeArrowheads="1"/>
          </p:cNvSpPr>
          <p:nvPr/>
        </p:nvSpPr>
        <p:spPr bwMode="auto">
          <a:xfrm>
            <a:off x="4232275" y="3205163"/>
            <a:ext cx="457200" cy="415925"/>
          </a:xfrm>
          <a:prstGeom prst="ellipse">
            <a:avLst/>
          </a:prstGeom>
          <a:solidFill>
            <a:srgbClr val="33CC33"/>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子女</a:t>
            </a:r>
          </a:p>
        </p:txBody>
      </p:sp>
      <p:sp>
        <p:nvSpPr>
          <p:cNvPr id="79920" name="Oval 73"/>
          <p:cNvSpPr>
            <a:spLocks noChangeArrowheads="1"/>
          </p:cNvSpPr>
          <p:nvPr/>
        </p:nvSpPr>
        <p:spPr bwMode="auto">
          <a:xfrm>
            <a:off x="6911975" y="3205163"/>
            <a:ext cx="457200" cy="415925"/>
          </a:xfrm>
          <a:prstGeom prst="ellipse">
            <a:avLst/>
          </a:prstGeom>
          <a:solidFill>
            <a:srgbClr val="33CC33"/>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理想</a:t>
            </a:r>
          </a:p>
        </p:txBody>
      </p:sp>
      <p:sp>
        <p:nvSpPr>
          <p:cNvPr id="79921" name="Oval 74"/>
          <p:cNvSpPr>
            <a:spLocks noChangeArrowheads="1"/>
          </p:cNvSpPr>
          <p:nvPr/>
        </p:nvSpPr>
        <p:spPr bwMode="auto">
          <a:xfrm>
            <a:off x="4814888" y="5768975"/>
            <a:ext cx="381000" cy="360363"/>
          </a:xfrm>
          <a:prstGeom prst="ellipse">
            <a:avLst/>
          </a:prstGeom>
          <a:noFill/>
          <a:ln w="19050">
            <a:solidFill>
              <a:schemeClr val="bg2"/>
            </a:solidFill>
            <a:round/>
            <a:headEnd/>
            <a:tailEnd/>
          </a:ln>
        </p:spPr>
        <p:txBody>
          <a:bodyPr wrap="none" anchor="ctr"/>
          <a:lstStyle/>
          <a:p>
            <a:pPr algn="ctr" latinLnBrk="0"/>
            <a:r>
              <a:rPr lang="ja-JP" altLang="en-US" sz="2200" b="0">
                <a:solidFill>
                  <a:schemeClr val="bg2"/>
                </a:solidFill>
                <a:latin typeface="ＭＳ Ｐゴシック" pitchFamily="34" charset="-128"/>
              </a:rPr>
              <a:t>神</a:t>
            </a:r>
          </a:p>
        </p:txBody>
      </p:sp>
      <p:sp>
        <p:nvSpPr>
          <p:cNvPr id="79922" name="正方形/長方形 74"/>
          <p:cNvSpPr>
            <a:spLocks noChangeArrowheads="1"/>
          </p:cNvSpPr>
          <p:nvPr/>
        </p:nvSpPr>
        <p:spPr bwMode="auto">
          <a:xfrm>
            <a:off x="828675" y="998538"/>
            <a:ext cx="28733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神の喜び</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 四位基台</a:t>
            </a:r>
            <a:endParaRPr lang="ja-JP" altLang="en-US" sz="2200"/>
          </a:p>
        </p:txBody>
      </p:sp>
      <p:cxnSp>
        <p:nvCxnSpPr>
          <p:cNvPr id="77" name="直線矢印コネクタ 76"/>
          <p:cNvCxnSpPr/>
          <p:nvPr/>
        </p:nvCxnSpPr>
        <p:spPr>
          <a:xfrm>
            <a:off x="2051050" y="6381750"/>
            <a:ext cx="500063" cy="1588"/>
          </a:xfrm>
          <a:prstGeom prst="straightConnector1">
            <a:avLst/>
          </a:prstGeom>
          <a:ln w="1905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a:t>
            </a:r>
            <a:r>
              <a:rPr lang="ja-JP" altLang="en-US" b="0" spc="300" dirty="0">
                <a:ea typeface="ＭＳ Ｐゴシック" pitchFamily="50" charset="-128"/>
              </a:rPr>
              <a:t>３</a:t>
            </a:r>
            <a:r>
              <a:rPr lang="zh-TW" altLang="en-US" b="0" spc="300" dirty="0">
                <a:ea typeface="ＭＳ Ｐゴシック" pitchFamily="50" charset="-128"/>
              </a:rPr>
              <a:t>節</a:t>
            </a:r>
            <a:endParaRPr lang="ja-JP" altLang="en-US" b="0" spc="300" dirty="0">
              <a:ea typeface="ＭＳ Ｐゴシック" pitchFamily="50" charset="-128"/>
            </a:endParaRPr>
          </a:p>
        </p:txBody>
      </p:sp>
      <p:sp>
        <p:nvSpPr>
          <p:cNvPr id="21506" name="Rectangle 3"/>
          <p:cNvSpPr txBox="1">
            <a:spLocks noChangeArrowheads="1"/>
          </p:cNvSpPr>
          <p:nvPr/>
        </p:nvSpPr>
        <p:spPr bwMode="auto">
          <a:xfrm>
            <a:off x="428625" y="2428875"/>
            <a:ext cx="8607425" cy="3929063"/>
          </a:xfrm>
          <a:prstGeom prst="rect">
            <a:avLst/>
          </a:prstGeom>
          <a:noFill/>
          <a:ln w="9525">
            <a:noFill/>
            <a:miter lim="800000"/>
            <a:headEnd/>
            <a:tailEnd/>
          </a:ln>
        </p:spPr>
        <p:txBody>
          <a:bodyPr/>
          <a:lstStyle/>
          <a:p>
            <a:pPr latinLnBrk="0">
              <a:lnSpc>
                <a:spcPct val="150000"/>
              </a:lnSpc>
            </a:pPr>
            <a:r>
              <a:rPr lang="ja-JP" altLang="en-US" sz="2500" b="0">
                <a:solidFill>
                  <a:schemeClr val="bg2"/>
                </a:solidFill>
                <a:latin typeface="ＭＳ Ｐゴシック" pitchFamily="34" charset="-128"/>
              </a:rPr>
              <a:t>① 天一国主人、私たちの家庭は真の愛を中心として</a:t>
            </a:r>
            <a:r>
              <a:rPr lang="ko-KR" altLang="en-US" sz="2500" b="0">
                <a:solidFill>
                  <a:schemeClr val="bg2"/>
                </a:solidFill>
                <a:latin typeface="ＭＳ Ｐゴシック" pitchFamily="34" charset="-128"/>
              </a:rPr>
              <a:t> </a:t>
            </a:r>
            <a:endParaRPr lang="ja-JP"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② 四大心情圏と</a:t>
            </a:r>
            <a:endParaRPr lang="ko-KR"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③ 三大王権と</a:t>
            </a:r>
          </a:p>
          <a:p>
            <a:pPr latinLnBrk="0">
              <a:lnSpc>
                <a:spcPct val="150000"/>
              </a:lnSpc>
            </a:pPr>
            <a:r>
              <a:rPr lang="ja-JP" altLang="en-US" sz="2500" b="0">
                <a:solidFill>
                  <a:schemeClr val="bg2"/>
                </a:solidFill>
                <a:latin typeface="ＭＳ Ｐゴシック" pitchFamily="34" charset="-128"/>
              </a:rPr>
              <a:t>④ 皇族圏を完成することをお誓い致します</a:t>
            </a:r>
            <a:endParaRPr lang="ko-KR" altLang="en-US" sz="2500" b="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2"/>
          <p:cNvSpPr txBox="1">
            <a:spLocks noChangeArrowheads="1"/>
          </p:cNvSpPr>
          <p:nvPr/>
        </p:nvSpPr>
        <p:spPr bwMode="auto">
          <a:xfrm>
            <a:off x="350838" y="388938"/>
            <a:ext cx="2349500" cy="549275"/>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（３）二重目的</a:t>
            </a:r>
          </a:p>
        </p:txBody>
      </p:sp>
      <p:sp>
        <p:nvSpPr>
          <p:cNvPr id="80898" name="Text Box 4"/>
          <p:cNvSpPr txBox="1">
            <a:spLocks noChangeArrowheads="1"/>
          </p:cNvSpPr>
          <p:nvPr/>
        </p:nvSpPr>
        <p:spPr bwMode="auto">
          <a:xfrm>
            <a:off x="2514600" y="1341438"/>
            <a:ext cx="41513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性相的部門 </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性相的目的（全体）</a:t>
            </a:r>
          </a:p>
        </p:txBody>
      </p:sp>
      <p:sp>
        <p:nvSpPr>
          <p:cNvPr id="80899" name="Text Box 5"/>
          <p:cNvSpPr txBox="1">
            <a:spLocks noChangeArrowheads="1"/>
          </p:cNvSpPr>
          <p:nvPr/>
        </p:nvSpPr>
        <p:spPr bwMode="auto">
          <a:xfrm>
            <a:off x="2530475" y="2108200"/>
            <a:ext cx="4151313"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形状的部門 </a:t>
            </a:r>
            <a:r>
              <a:rPr lang="en-US" altLang="ja-JP" sz="2200">
                <a:solidFill>
                  <a:schemeClr val="bg2"/>
                </a:solidFill>
                <a:latin typeface="ＭＳ Ｐゴシック" pitchFamily="34" charset="-128"/>
              </a:rPr>
              <a:t>– </a:t>
            </a:r>
            <a:r>
              <a:rPr lang="ja-JP" altLang="en-US" sz="2200">
                <a:solidFill>
                  <a:schemeClr val="bg2"/>
                </a:solidFill>
                <a:latin typeface="ＭＳ Ｐゴシック" pitchFamily="34" charset="-128"/>
              </a:rPr>
              <a:t>形状的目的（個体）</a:t>
            </a:r>
          </a:p>
        </p:txBody>
      </p:sp>
      <p:sp>
        <p:nvSpPr>
          <p:cNvPr id="80900" name="Oval 6"/>
          <p:cNvSpPr>
            <a:spLocks noChangeArrowheads="1"/>
          </p:cNvSpPr>
          <p:nvPr/>
        </p:nvSpPr>
        <p:spPr bwMode="auto">
          <a:xfrm>
            <a:off x="6659563" y="1989138"/>
            <a:ext cx="838200" cy="609600"/>
          </a:xfrm>
          <a:prstGeom prst="ellipse">
            <a:avLst/>
          </a:prstGeom>
          <a:solidFill>
            <a:srgbClr val="00B050"/>
          </a:solidFill>
          <a:ln w="9525">
            <a:solidFill>
              <a:schemeClr val="bg2"/>
            </a:solidFill>
            <a:round/>
            <a:headEnd/>
            <a:tailEnd/>
          </a:ln>
        </p:spPr>
        <p:txBody>
          <a:bodyPr wrap="none" anchor="ctr"/>
          <a:lstStyle/>
          <a:p>
            <a:pPr algn="ctr" latinLnBrk="0"/>
            <a:r>
              <a:rPr lang="ja-JP" altLang="en-US" sz="2400" b="0">
                <a:latin typeface="ＭＳ Ｐゴシック" pitchFamily="34" charset="-128"/>
              </a:rPr>
              <a:t>私的</a:t>
            </a:r>
          </a:p>
        </p:txBody>
      </p:sp>
      <p:sp>
        <p:nvSpPr>
          <p:cNvPr id="80901" name="Oval 7"/>
          <p:cNvSpPr>
            <a:spLocks noChangeArrowheads="1"/>
          </p:cNvSpPr>
          <p:nvPr/>
        </p:nvSpPr>
        <p:spPr bwMode="auto">
          <a:xfrm>
            <a:off x="6659563" y="1196975"/>
            <a:ext cx="8382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公的</a:t>
            </a:r>
          </a:p>
        </p:txBody>
      </p:sp>
      <p:sp>
        <p:nvSpPr>
          <p:cNvPr id="80902" name="Line 8"/>
          <p:cNvSpPr>
            <a:spLocks noChangeShapeType="1"/>
          </p:cNvSpPr>
          <p:nvPr/>
        </p:nvSpPr>
        <p:spPr bwMode="auto">
          <a:xfrm flipH="1">
            <a:off x="2286000" y="1549400"/>
            <a:ext cx="285750" cy="384175"/>
          </a:xfrm>
          <a:prstGeom prst="line">
            <a:avLst/>
          </a:prstGeom>
          <a:noFill/>
          <a:ln w="28575">
            <a:solidFill>
              <a:schemeClr val="bg2"/>
            </a:solidFill>
            <a:round/>
            <a:headEnd/>
            <a:tailEnd/>
          </a:ln>
        </p:spPr>
        <p:txBody>
          <a:bodyPr/>
          <a:lstStyle/>
          <a:p>
            <a:endParaRPr lang="ko-KR" altLang="en-US"/>
          </a:p>
        </p:txBody>
      </p:sp>
      <p:sp>
        <p:nvSpPr>
          <p:cNvPr id="80903" name="Line 9"/>
          <p:cNvSpPr>
            <a:spLocks noChangeShapeType="1"/>
          </p:cNvSpPr>
          <p:nvPr/>
        </p:nvSpPr>
        <p:spPr bwMode="auto">
          <a:xfrm>
            <a:off x="2286000" y="1933575"/>
            <a:ext cx="285750" cy="401638"/>
          </a:xfrm>
          <a:prstGeom prst="line">
            <a:avLst/>
          </a:prstGeom>
          <a:noFill/>
          <a:ln w="28575">
            <a:solidFill>
              <a:schemeClr val="bg2"/>
            </a:solidFill>
            <a:round/>
            <a:headEnd/>
            <a:tailEnd/>
          </a:ln>
        </p:spPr>
        <p:txBody>
          <a:bodyPr/>
          <a:lstStyle/>
          <a:p>
            <a:endParaRPr lang="ko-KR" altLang="en-US"/>
          </a:p>
        </p:txBody>
      </p:sp>
      <p:sp>
        <p:nvSpPr>
          <p:cNvPr id="80904" name="Text Box 10"/>
          <p:cNvSpPr txBox="1">
            <a:spLocks noChangeArrowheads="1"/>
          </p:cNvSpPr>
          <p:nvPr/>
        </p:nvSpPr>
        <p:spPr bwMode="auto">
          <a:xfrm>
            <a:off x="928688" y="3143250"/>
            <a:ext cx="205898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「連体、有機体」</a:t>
            </a:r>
          </a:p>
        </p:txBody>
      </p:sp>
      <p:sp>
        <p:nvSpPr>
          <p:cNvPr id="80905" name="Oval 12"/>
          <p:cNvSpPr>
            <a:spLocks noChangeArrowheads="1"/>
          </p:cNvSpPr>
          <p:nvPr/>
        </p:nvSpPr>
        <p:spPr bwMode="auto">
          <a:xfrm>
            <a:off x="1981200" y="41910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素</a:t>
            </a:r>
          </a:p>
        </p:txBody>
      </p:sp>
      <p:sp>
        <p:nvSpPr>
          <p:cNvPr id="80906" name="Oval 13"/>
          <p:cNvSpPr>
            <a:spLocks noChangeArrowheads="1"/>
          </p:cNvSpPr>
          <p:nvPr/>
        </p:nvSpPr>
        <p:spPr bwMode="auto">
          <a:xfrm>
            <a:off x="2971800" y="41910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原</a:t>
            </a:r>
          </a:p>
        </p:txBody>
      </p:sp>
      <p:sp>
        <p:nvSpPr>
          <p:cNvPr id="80907" name="Oval 14"/>
          <p:cNvSpPr>
            <a:spLocks noChangeArrowheads="1"/>
          </p:cNvSpPr>
          <p:nvPr/>
        </p:nvSpPr>
        <p:spPr bwMode="auto">
          <a:xfrm>
            <a:off x="3962400" y="41910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分</a:t>
            </a:r>
          </a:p>
        </p:txBody>
      </p:sp>
      <p:sp>
        <p:nvSpPr>
          <p:cNvPr id="80908" name="Oval 15"/>
          <p:cNvSpPr>
            <a:spLocks noChangeArrowheads="1"/>
          </p:cNvSpPr>
          <p:nvPr/>
        </p:nvSpPr>
        <p:spPr bwMode="auto">
          <a:xfrm>
            <a:off x="4876800" y="41910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植</a:t>
            </a:r>
          </a:p>
        </p:txBody>
      </p:sp>
      <p:sp>
        <p:nvSpPr>
          <p:cNvPr id="80909" name="Oval 16"/>
          <p:cNvSpPr>
            <a:spLocks noChangeArrowheads="1"/>
          </p:cNvSpPr>
          <p:nvPr/>
        </p:nvSpPr>
        <p:spPr bwMode="auto">
          <a:xfrm>
            <a:off x="5867400" y="41910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動</a:t>
            </a:r>
          </a:p>
        </p:txBody>
      </p:sp>
      <p:sp>
        <p:nvSpPr>
          <p:cNvPr id="80910" name="Oval 17"/>
          <p:cNvSpPr>
            <a:spLocks noChangeArrowheads="1"/>
          </p:cNvSpPr>
          <p:nvPr/>
        </p:nvSpPr>
        <p:spPr bwMode="auto">
          <a:xfrm>
            <a:off x="6858000" y="41910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人</a:t>
            </a:r>
          </a:p>
        </p:txBody>
      </p:sp>
      <p:sp>
        <p:nvSpPr>
          <p:cNvPr id="80911" name="Oval 20"/>
          <p:cNvSpPr>
            <a:spLocks noChangeArrowheads="1"/>
          </p:cNvSpPr>
          <p:nvPr/>
        </p:nvSpPr>
        <p:spPr bwMode="auto">
          <a:xfrm>
            <a:off x="1905000" y="4914900"/>
            <a:ext cx="660400" cy="533400"/>
          </a:xfrm>
          <a:prstGeom prst="ellipse">
            <a:avLst/>
          </a:prstGeom>
          <a:solidFill>
            <a:srgbClr val="00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家庭</a:t>
            </a:r>
          </a:p>
        </p:txBody>
      </p:sp>
      <p:sp>
        <p:nvSpPr>
          <p:cNvPr id="80912" name="Oval 21"/>
          <p:cNvSpPr>
            <a:spLocks noChangeArrowheads="1"/>
          </p:cNvSpPr>
          <p:nvPr/>
        </p:nvSpPr>
        <p:spPr bwMode="auto">
          <a:xfrm>
            <a:off x="2971800" y="4914900"/>
            <a:ext cx="660400" cy="533400"/>
          </a:xfrm>
          <a:prstGeom prst="ellipse">
            <a:avLst/>
          </a:prstGeom>
          <a:solidFill>
            <a:srgbClr val="00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氏族</a:t>
            </a:r>
          </a:p>
        </p:txBody>
      </p:sp>
      <p:sp>
        <p:nvSpPr>
          <p:cNvPr id="80913" name="Oval 22"/>
          <p:cNvSpPr>
            <a:spLocks noChangeArrowheads="1"/>
          </p:cNvSpPr>
          <p:nvPr/>
        </p:nvSpPr>
        <p:spPr bwMode="auto">
          <a:xfrm>
            <a:off x="3962400" y="4914900"/>
            <a:ext cx="660400" cy="533400"/>
          </a:xfrm>
          <a:prstGeom prst="ellipse">
            <a:avLst/>
          </a:prstGeom>
          <a:solidFill>
            <a:srgbClr val="00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民族</a:t>
            </a:r>
          </a:p>
        </p:txBody>
      </p:sp>
      <p:sp>
        <p:nvSpPr>
          <p:cNvPr id="80914" name="Oval 23"/>
          <p:cNvSpPr>
            <a:spLocks noChangeArrowheads="1"/>
          </p:cNvSpPr>
          <p:nvPr/>
        </p:nvSpPr>
        <p:spPr bwMode="auto">
          <a:xfrm>
            <a:off x="4876800" y="4914900"/>
            <a:ext cx="660400" cy="533400"/>
          </a:xfrm>
          <a:prstGeom prst="ellipse">
            <a:avLst/>
          </a:prstGeom>
          <a:solidFill>
            <a:srgbClr val="00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国家</a:t>
            </a:r>
          </a:p>
        </p:txBody>
      </p:sp>
      <p:sp>
        <p:nvSpPr>
          <p:cNvPr id="80915" name="Oval 24"/>
          <p:cNvSpPr>
            <a:spLocks noChangeArrowheads="1"/>
          </p:cNvSpPr>
          <p:nvPr/>
        </p:nvSpPr>
        <p:spPr bwMode="auto">
          <a:xfrm>
            <a:off x="5867400" y="4914900"/>
            <a:ext cx="660400" cy="533400"/>
          </a:xfrm>
          <a:prstGeom prst="ellipse">
            <a:avLst/>
          </a:prstGeom>
          <a:solidFill>
            <a:srgbClr val="00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世界</a:t>
            </a:r>
          </a:p>
        </p:txBody>
      </p:sp>
      <p:sp>
        <p:nvSpPr>
          <p:cNvPr id="80916" name="Oval 25"/>
          <p:cNvSpPr>
            <a:spLocks noChangeArrowheads="1"/>
          </p:cNvSpPr>
          <p:nvPr/>
        </p:nvSpPr>
        <p:spPr bwMode="auto">
          <a:xfrm>
            <a:off x="6858000" y="4914900"/>
            <a:ext cx="660400" cy="533400"/>
          </a:xfrm>
          <a:prstGeom prst="ellipse">
            <a:avLst/>
          </a:prstGeom>
          <a:solidFill>
            <a:srgbClr val="00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天宙</a:t>
            </a:r>
          </a:p>
        </p:txBody>
      </p:sp>
      <p:sp>
        <p:nvSpPr>
          <p:cNvPr id="80917" name="Line 27"/>
          <p:cNvSpPr>
            <a:spLocks noChangeShapeType="1"/>
          </p:cNvSpPr>
          <p:nvPr/>
        </p:nvSpPr>
        <p:spPr bwMode="auto">
          <a:xfrm>
            <a:off x="1600200" y="4495800"/>
            <a:ext cx="381000" cy="0"/>
          </a:xfrm>
          <a:prstGeom prst="line">
            <a:avLst/>
          </a:prstGeom>
          <a:noFill/>
          <a:ln w="28575">
            <a:solidFill>
              <a:schemeClr val="bg2"/>
            </a:solidFill>
            <a:round/>
            <a:headEnd/>
            <a:tailEnd type="triangle" w="med" len="med"/>
          </a:ln>
        </p:spPr>
        <p:txBody>
          <a:bodyPr/>
          <a:lstStyle/>
          <a:p>
            <a:endParaRPr lang="ko-KR" altLang="en-US"/>
          </a:p>
        </p:txBody>
      </p:sp>
      <p:sp>
        <p:nvSpPr>
          <p:cNvPr id="80918" name="Line 28"/>
          <p:cNvSpPr>
            <a:spLocks noChangeShapeType="1"/>
          </p:cNvSpPr>
          <p:nvPr/>
        </p:nvSpPr>
        <p:spPr bwMode="auto">
          <a:xfrm>
            <a:off x="2667000" y="44958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19" name="Line 29"/>
          <p:cNvSpPr>
            <a:spLocks noChangeShapeType="1"/>
          </p:cNvSpPr>
          <p:nvPr/>
        </p:nvSpPr>
        <p:spPr bwMode="auto">
          <a:xfrm>
            <a:off x="3657600" y="44958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20" name="Line 30"/>
          <p:cNvSpPr>
            <a:spLocks noChangeShapeType="1"/>
          </p:cNvSpPr>
          <p:nvPr/>
        </p:nvSpPr>
        <p:spPr bwMode="auto">
          <a:xfrm>
            <a:off x="4572000" y="4495800"/>
            <a:ext cx="304800" cy="0"/>
          </a:xfrm>
          <a:prstGeom prst="line">
            <a:avLst/>
          </a:prstGeom>
          <a:noFill/>
          <a:ln w="28575">
            <a:solidFill>
              <a:schemeClr val="bg2"/>
            </a:solidFill>
            <a:round/>
            <a:headEnd/>
            <a:tailEnd type="triangle" w="med" len="med"/>
          </a:ln>
        </p:spPr>
        <p:txBody>
          <a:bodyPr/>
          <a:lstStyle/>
          <a:p>
            <a:endParaRPr lang="ko-KR" altLang="en-US"/>
          </a:p>
        </p:txBody>
      </p:sp>
      <p:sp>
        <p:nvSpPr>
          <p:cNvPr id="80921" name="Line 31"/>
          <p:cNvSpPr>
            <a:spLocks noChangeShapeType="1"/>
          </p:cNvSpPr>
          <p:nvPr/>
        </p:nvSpPr>
        <p:spPr bwMode="auto">
          <a:xfrm>
            <a:off x="5562600" y="44958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22" name="Line 32"/>
          <p:cNvSpPr>
            <a:spLocks noChangeShapeType="1"/>
          </p:cNvSpPr>
          <p:nvPr/>
        </p:nvSpPr>
        <p:spPr bwMode="auto">
          <a:xfrm>
            <a:off x="6477000" y="4495800"/>
            <a:ext cx="304800" cy="0"/>
          </a:xfrm>
          <a:prstGeom prst="line">
            <a:avLst/>
          </a:prstGeom>
          <a:noFill/>
          <a:ln w="28575">
            <a:solidFill>
              <a:schemeClr val="bg2"/>
            </a:solidFill>
            <a:round/>
            <a:headEnd/>
            <a:tailEnd type="triangle" w="med" len="med"/>
          </a:ln>
        </p:spPr>
        <p:txBody>
          <a:bodyPr/>
          <a:lstStyle/>
          <a:p>
            <a:endParaRPr lang="ko-KR" altLang="en-US"/>
          </a:p>
        </p:txBody>
      </p:sp>
      <p:sp>
        <p:nvSpPr>
          <p:cNvPr id="80923" name="Line 33"/>
          <p:cNvSpPr>
            <a:spLocks noChangeShapeType="1"/>
          </p:cNvSpPr>
          <p:nvPr/>
        </p:nvSpPr>
        <p:spPr bwMode="auto">
          <a:xfrm>
            <a:off x="7543800" y="4495800"/>
            <a:ext cx="304800" cy="0"/>
          </a:xfrm>
          <a:prstGeom prst="line">
            <a:avLst/>
          </a:prstGeom>
          <a:noFill/>
          <a:ln w="28575">
            <a:solidFill>
              <a:schemeClr val="bg2"/>
            </a:solidFill>
            <a:round/>
            <a:headEnd/>
            <a:tailEnd type="triangle" w="med" len="med"/>
          </a:ln>
        </p:spPr>
        <p:txBody>
          <a:bodyPr/>
          <a:lstStyle/>
          <a:p>
            <a:endParaRPr lang="ko-KR" altLang="en-US"/>
          </a:p>
        </p:txBody>
      </p:sp>
      <p:sp>
        <p:nvSpPr>
          <p:cNvPr id="80924" name="Line 34"/>
          <p:cNvSpPr>
            <a:spLocks noChangeShapeType="1"/>
          </p:cNvSpPr>
          <p:nvPr/>
        </p:nvSpPr>
        <p:spPr bwMode="auto">
          <a:xfrm>
            <a:off x="1676400" y="51816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25" name="Line 35"/>
          <p:cNvSpPr>
            <a:spLocks noChangeShapeType="1"/>
          </p:cNvSpPr>
          <p:nvPr/>
        </p:nvSpPr>
        <p:spPr bwMode="auto">
          <a:xfrm>
            <a:off x="2667000" y="51816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26" name="Line 36"/>
          <p:cNvSpPr>
            <a:spLocks noChangeShapeType="1"/>
          </p:cNvSpPr>
          <p:nvPr/>
        </p:nvSpPr>
        <p:spPr bwMode="auto">
          <a:xfrm>
            <a:off x="3657600" y="51816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27" name="Line 37"/>
          <p:cNvSpPr>
            <a:spLocks noChangeShapeType="1"/>
          </p:cNvSpPr>
          <p:nvPr/>
        </p:nvSpPr>
        <p:spPr bwMode="auto">
          <a:xfrm>
            <a:off x="4648200" y="51816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28" name="Line 38"/>
          <p:cNvSpPr>
            <a:spLocks noChangeShapeType="1"/>
          </p:cNvSpPr>
          <p:nvPr/>
        </p:nvSpPr>
        <p:spPr bwMode="auto">
          <a:xfrm>
            <a:off x="5562600" y="5181600"/>
            <a:ext cx="304800" cy="0"/>
          </a:xfrm>
          <a:prstGeom prst="line">
            <a:avLst/>
          </a:prstGeom>
          <a:noFill/>
          <a:ln w="28575">
            <a:solidFill>
              <a:schemeClr val="bg2"/>
            </a:solidFill>
            <a:round/>
            <a:headEnd/>
            <a:tailEnd type="triangle" w="med" len="med"/>
          </a:ln>
        </p:spPr>
        <p:txBody>
          <a:bodyPr/>
          <a:lstStyle/>
          <a:p>
            <a:endParaRPr lang="ko-KR" altLang="en-US"/>
          </a:p>
        </p:txBody>
      </p:sp>
      <p:sp>
        <p:nvSpPr>
          <p:cNvPr id="80929" name="Line 39"/>
          <p:cNvSpPr>
            <a:spLocks noChangeShapeType="1"/>
          </p:cNvSpPr>
          <p:nvPr/>
        </p:nvSpPr>
        <p:spPr bwMode="auto">
          <a:xfrm>
            <a:off x="6553200" y="51816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30" name="Line 40"/>
          <p:cNvSpPr>
            <a:spLocks noChangeShapeType="1"/>
          </p:cNvSpPr>
          <p:nvPr/>
        </p:nvSpPr>
        <p:spPr bwMode="auto">
          <a:xfrm>
            <a:off x="7573963" y="5181600"/>
            <a:ext cx="228600" cy="0"/>
          </a:xfrm>
          <a:prstGeom prst="line">
            <a:avLst/>
          </a:prstGeom>
          <a:noFill/>
          <a:ln w="28575">
            <a:solidFill>
              <a:schemeClr val="bg2"/>
            </a:solidFill>
            <a:round/>
            <a:headEnd/>
            <a:tailEnd type="triangle" w="med" len="med"/>
          </a:ln>
        </p:spPr>
        <p:txBody>
          <a:bodyPr/>
          <a:lstStyle/>
          <a:p>
            <a:endParaRPr lang="ko-KR" altLang="en-US"/>
          </a:p>
        </p:txBody>
      </p:sp>
      <p:sp>
        <p:nvSpPr>
          <p:cNvPr id="80931" name="Freeform 41"/>
          <p:cNvSpPr>
            <a:spLocks/>
          </p:cNvSpPr>
          <p:nvPr/>
        </p:nvSpPr>
        <p:spPr bwMode="auto">
          <a:xfrm>
            <a:off x="1371600" y="3722688"/>
            <a:ext cx="6781800" cy="457200"/>
          </a:xfrm>
          <a:custGeom>
            <a:avLst/>
            <a:gdLst>
              <a:gd name="T0" fmla="*/ 2147483647 w 4176"/>
              <a:gd name="T1" fmla="*/ 2147483647 h 144"/>
              <a:gd name="T2" fmla="*/ 2147483647 w 4176"/>
              <a:gd name="T3" fmla="*/ 0 h 144"/>
              <a:gd name="T4" fmla="*/ 0 w 4176"/>
              <a:gd name="T5" fmla="*/ 2147483647 h 144"/>
              <a:gd name="T6" fmla="*/ 0 60000 65536"/>
              <a:gd name="T7" fmla="*/ 0 60000 65536"/>
              <a:gd name="T8" fmla="*/ 0 60000 65536"/>
              <a:gd name="T9" fmla="*/ 0 w 4176"/>
              <a:gd name="T10" fmla="*/ 0 h 144"/>
              <a:gd name="T11" fmla="*/ 4176 w 4176"/>
              <a:gd name="T12" fmla="*/ 144 h 144"/>
            </a:gdLst>
            <a:ahLst/>
            <a:cxnLst>
              <a:cxn ang="T6">
                <a:pos x="T0" y="T1"/>
              </a:cxn>
              <a:cxn ang="T7">
                <a:pos x="T2" y="T3"/>
              </a:cxn>
              <a:cxn ang="T8">
                <a:pos x="T4" y="T5"/>
              </a:cxn>
            </a:cxnLst>
            <a:rect l="T9" t="T10" r="T11" b="T12"/>
            <a:pathLst>
              <a:path w="4176" h="144">
                <a:moveTo>
                  <a:pt x="4176" y="144"/>
                </a:moveTo>
                <a:cubicBezTo>
                  <a:pt x="3396" y="72"/>
                  <a:pt x="2616" y="0"/>
                  <a:pt x="1920" y="0"/>
                </a:cubicBezTo>
                <a:cubicBezTo>
                  <a:pt x="1224" y="0"/>
                  <a:pt x="336" y="112"/>
                  <a:pt x="0" y="144"/>
                </a:cubicBezTo>
              </a:path>
            </a:pathLst>
          </a:custGeom>
          <a:noFill/>
          <a:ln w="28575">
            <a:solidFill>
              <a:schemeClr val="accent1"/>
            </a:solidFill>
            <a:round/>
            <a:headEnd/>
            <a:tailEnd type="triangle" w="med" len="med"/>
          </a:ln>
        </p:spPr>
        <p:txBody>
          <a:bodyPr/>
          <a:lstStyle/>
          <a:p>
            <a:endParaRPr lang="ko-KR" altLang="en-US"/>
          </a:p>
        </p:txBody>
      </p:sp>
      <p:sp>
        <p:nvSpPr>
          <p:cNvPr id="80932" name="Freeform 42"/>
          <p:cNvSpPr>
            <a:spLocks/>
          </p:cNvSpPr>
          <p:nvPr/>
        </p:nvSpPr>
        <p:spPr bwMode="auto">
          <a:xfrm flipV="1">
            <a:off x="1357313" y="5464175"/>
            <a:ext cx="6872287" cy="533400"/>
          </a:xfrm>
          <a:custGeom>
            <a:avLst/>
            <a:gdLst>
              <a:gd name="T0" fmla="*/ 2147483647 w 4176"/>
              <a:gd name="T1" fmla="*/ 2147483647 h 144"/>
              <a:gd name="T2" fmla="*/ 2147483647 w 4176"/>
              <a:gd name="T3" fmla="*/ 0 h 144"/>
              <a:gd name="T4" fmla="*/ 0 w 4176"/>
              <a:gd name="T5" fmla="*/ 2147483647 h 144"/>
              <a:gd name="T6" fmla="*/ 0 60000 65536"/>
              <a:gd name="T7" fmla="*/ 0 60000 65536"/>
              <a:gd name="T8" fmla="*/ 0 60000 65536"/>
              <a:gd name="T9" fmla="*/ 0 w 4176"/>
              <a:gd name="T10" fmla="*/ 0 h 144"/>
              <a:gd name="T11" fmla="*/ 4176 w 4176"/>
              <a:gd name="T12" fmla="*/ 144 h 144"/>
            </a:gdLst>
            <a:ahLst/>
            <a:cxnLst>
              <a:cxn ang="T6">
                <a:pos x="T0" y="T1"/>
              </a:cxn>
              <a:cxn ang="T7">
                <a:pos x="T2" y="T3"/>
              </a:cxn>
              <a:cxn ang="T8">
                <a:pos x="T4" y="T5"/>
              </a:cxn>
            </a:cxnLst>
            <a:rect l="T9" t="T10" r="T11" b="T12"/>
            <a:pathLst>
              <a:path w="4176" h="144">
                <a:moveTo>
                  <a:pt x="4176" y="144"/>
                </a:moveTo>
                <a:cubicBezTo>
                  <a:pt x="3396" y="72"/>
                  <a:pt x="2616" y="0"/>
                  <a:pt x="1920" y="0"/>
                </a:cubicBezTo>
                <a:cubicBezTo>
                  <a:pt x="1224" y="0"/>
                  <a:pt x="336" y="112"/>
                  <a:pt x="0" y="144"/>
                </a:cubicBezTo>
              </a:path>
            </a:pathLst>
          </a:custGeom>
          <a:noFill/>
          <a:ln w="28575">
            <a:solidFill>
              <a:schemeClr val="accent1"/>
            </a:solidFill>
            <a:round/>
            <a:headEnd/>
            <a:tailEnd type="triangle" w="med" len="med"/>
          </a:ln>
        </p:spPr>
        <p:txBody>
          <a:bodyPr/>
          <a:lstStyle/>
          <a:p>
            <a:endParaRPr lang="ko-KR" altLang="en-US"/>
          </a:p>
        </p:txBody>
      </p:sp>
      <p:sp>
        <p:nvSpPr>
          <p:cNvPr id="80933" name="Oval 11"/>
          <p:cNvSpPr>
            <a:spLocks noChangeArrowheads="1"/>
          </p:cNvSpPr>
          <p:nvPr/>
        </p:nvSpPr>
        <p:spPr bwMode="auto">
          <a:xfrm>
            <a:off x="990600" y="41910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力</a:t>
            </a:r>
          </a:p>
        </p:txBody>
      </p:sp>
      <p:sp>
        <p:nvSpPr>
          <p:cNvPr id="80934" name="Oval 18"/>
          <p:cNvSpPr>
            <a:spLocks noChangeArrowheads="1"/>
          </p:cNvSpPr>
          <p:nvPr/>
        </p:nvSpPr>
        <p:spPr bwMode="auto">
          <a:xfrm>
            <a:off x="7848600" y="4191000"/>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80935" name="Oval 19"/>
          <p:cNvSpPr>
            <a:spLocks noChangeArrowheads="1"/>
          </p:cNvSpPr>
          <p:nvPr/>
        </p:nvSpPr>
        <p:spPr bwMode="auto">
          <a:xfrm>
            <a:off x="941388" y="4902200"/>
            <a:ext cx="660400" cy="533400"/>
          </a:xfrm>
          <a:prstGeom prst="ellipse">
            <a:avLst/>
          </a:prstGeom>
          <a:solidFill>
            <a:srgbClr val="009900"/>
          </a:solidFill>
          <a:ln w="9525">
            <a:solidFill>
              <a:schemeClr val="bg2"/>
            </a:solidFill>
            <a:round/>
            <a:headEnd/>
            <a:tailEnd/>
          </a:ln>
        </p:spPr>
        <p:txBody>
          <a:bodyPr wrap="none" anchor="ctr"/>
          <a:lstStyle/>
          <a:p>
            <a:pPr algn="ctr" latinLnBrk="0"/>
            <a:r>
              <a:rPr lang="ja-JP" altLang="en-US" sz="2000">
                <a:latin typeface="ＭＳ Ｐゴシック" pitchFamily="34" charset="-128"/>
              </a:rPr>
              <a:t>個人</a:t>
            </a:r>
          </a:p>
        </p:txBody>
      </p:sp>
      <p:sp>
        <p:nvSpPr>
          <p:cNvPr id="80936" name="Oval 26"/>
          <p:cNvSpPr>
            <a:spLocks noChangeArrowheads="1"/>
          </p:cNvSpPr>
          <p:nvPr/>
        </p:nvSpPr>
        <p:spPr bwMode="auto">
          <a:xfrm>
            <a:off x="7848600" y="4867275"/>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80937" name="Oval 3"/>
          <p:cNvSpPr>
            <a:spLocks noChangeArrowheads="1"/>
          </p:cNvSpPr>
          <p:nvPr/>
        </p:nvSpPr>
        <p:spPr bwMode="auto">
          <a:xfrm>
            <a:off x="1447800" y="1574800"/>
            <a:ext cx="838200" cy="685800"/>
          </a:xfrm>
          <a:prstGeom prst="ellipse">
            <a:avLst/>
          </a:prstGeom>
          <a:solidFill>
            <a:srgbClr val="CCFF99"/>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存在</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3"/>
          <p:cNvSpPr txBox="1">
            <a:spLocks noChangeArrowheads="1"/>
          </p:cNvSpPr>
          <p:nvPr/>
        </p:nvSpPr>
        <p:spPr bwMode="auto">
          <a:xfrm>
            <a:off x="250825" y="260350"/>
            <a:ext cx="4845050" cy="579438"/>
          </a:xfrm>
          <a:prstGeom prst="rect">
            <a:avLst/>
          </a:prstGeom>
          <a:noFill/>
          <a:ln w="9525">
            <a:noFill/>
            <a:miter lim="800000"/>
            <a:headEnd/>
            <a:tailEnd/>
          </a:ln>
        </p:spPr>
        <p:txBody>
          <a:bodyPr wrap="none">
            <a:spAutoFit/>
          </a:bodyPr>
          <a:lstStyle/>
          <a:p>
            <a:pPr latinLnBrk="0"/>
            <a:r>
              <a:rPr lang="ja-JP" altLang="en-US">
                <a:solidFill>
                  <a:schemeClr val="bg2"/>
                </a:solidFill>
                <a:latin typeface="ＭＳ Ｐゴシック" pitchFamily="34" charset="-128"/>
              </a:rPr>
              <a:t>３． 四大心情圏と三大王権</a:t>
            </a:r>
          </a:p>
        </p:txBody>
      </p:sp>
      <p:sp>
        <p:nvSpPr>
          <p:cNvPr id="81922" name="Text Box 16"/>
          <p:cNvSpPr txBox="1">
            <a:spLocks noChangeArrowheads="1"/>
          </p:cNvSpPr>
          <p:nvPr/>
        </p:nvSpPr>
        <p:spPr bwMode="auto">
          <a:xfrm>
            <a:off x="1619250" y="4941888"/>
            <a:ext cx="1098550" cy="457200"/>
          </a:xfrm>
          <a:prstGeom prst="rect">
            <a:avLst/>
          </a:prstGeom>
          <a:noFill/>
          <a:ln w="9525">
            <a:noFill/>
            <a:miter lim="800000"/>
            <a:headEnd/>
            <a:tailEnd/>
          </a:ln>
        </p:spPr>
        <p:txBody>
          <a:bodyPr wrap="none">
            <a:spAutoFit/>
          </a:bodyPr>
          <a:lstStyle/>
          <a:p>
            <a:pPr latinLnBrk="0"/>
            <a:r>
              <a:rPr lang="ja-JP" altLang="en-US" sz="2400" b="0">
                <a:solidFill>
                  <a:schemeClr val="bg2"/>
                </a:solidFill>
                <a:latin typeface="ＭＳ Ｐゴシック" pitchFamily="34" charset="-128"/>
              </a:rPr>
              <a:t>（子女）</a:t>
            </a:r>
          </a:p>
        </p:txBody>
      </p:sp>
      <p:sp>
        <p:nvSpPr>
          <p:cNvPr id="81923" name="Text Box 17"/>
          <p:cNvSpPr txBox="1">
            <a:spLocks noChangeArrowheads="1"/>
          </p:cNvSpPr>
          <p:nvPr/>
        </p:nvSpPr>
        <p:spPr bwMode="auto">
          <a:xfrm>
            <a:off x="4138613" y="3016250"/>
            <a:ext cx="2257425" cy="366713"/>
          </a:xfrm>
          <a:prstGeom prst="rect">
            <a:avLst/>
          </a:prstGeom>
          <a:noFill/>
          <a:ln w="9525">
            <a:noFill/>
            <a:miter lim="800000"/>
            <a:headEnd/>
            <a:tailEnd/>
          </a:ln>
        </p:spPr>
        <p:txBody>
          <a:bodyPr wrap="none">
            <a:spAutoFit/>
          </a:bodyPr>
          <a:lstStyle/>
          <a:p>
            <a:pPr latinLnBrk="0"/>
            <a:r>
              <a:rPr lang="ja-JP" altLang="en-US" sz="1800">
                <a:solidFill>
                  <a:srgbClr val="CC0000"/>
                </a:solidFill>
                <a:latin typeface="ＭＳ Ｐゴシック" pitchFamily="34" charset="-128"/>
              </a:rPr>
              <a:t>父母（現在）人類代表</a:t>
            </a:r>
          </a:p>
        </p:txBody>
      </p:sp>
      <p:sp>
        <p:nvSpPr>
          <p:cNvPr id="81924" name="Text Box 18"/>
          <p:cNvSpPr txBox="1">
            <a:spLocks noChangeArrowheads="1"/>
          </p:cNvSpPr>
          <p:nvPr/>
        </p:nvSpPr>
        <p:spPr bwMode="auto">
          <a:xfrm>
            <a:off x="2779713" y="1595438"/>
            <a:ext cx="3529012" cy="366712"/>
          </a:xfrm>
          <a:prstGeom prst="rect">
            <a:avLst/>
          </a:prstGeom>
          <a:noFill/>
          <a:ln w="9525">
            <a:noFill/>
            <a:miter lim="800000"/>
            <a:headEnd/>
            <a:tailEnd/>
          </a:ln>
        </p:spPr>
        <p:txBody>
          <a:bodyPr wrap="none">
            <a:spAutoFit/>
          </a:bodyPr>
          <a:lstStyle/>
          <a:p>
            <a:pPr latinLnBrk="0"/>
            <a:r>
              <a:rPr lang="ja-JP" altLang="en-US" sz="1800">
                <a:solidFill>
                  <a:srgbClr val="CC0000"/>
                </a:solidFill>
                <a:latin typeface="ＭＳ Ｐゴシック" pitchFamily="34" charset="-128"/>
              </a:rPr>
              <a:t>祖父母（過去）　　　を代表した立場</a:t>
            </a:r>
          </a:p>
        </p:txBody>
      </p:sp>
      <p:sp>
        <p:nvSpPr>
          <p:cNvPr id="81925" name="Text Box 19"/>
          <p:cNvSpPr txBox="1">
            <a:spLocks noChangeArrowheads="1"/>
          </p:cNvSpPr>
          <p:nvPr/>
        </p:nvSpPr>
        <p:spPr bwMode="auto">
          <a:xfrm>
            <a:off x="4030663" y="4411663"/>
            <a:ext cx="2257425" cy="366712"/>
          </a:xfrm>
          <a:prstGeom prst="rect">
            <a:avLst/>
          </a:prstGeom>
          <a:noFill/>
          <a:ln w="9525">
            <a:noFill/>
            <a:miter lim="800000"/>
            <a:headEnd/>
            <a:tailEnd/>
          </a:ln>
        </p:spPr>
        <p:txBody>
          <a:bodyPr wrap="none">
            <a:spAutoFit/>
          </a:bodyPr>
          <a:lstStyle/>
          <a:p>
            <a:pPr latinLnBrk="0"/>
            <a:r>
              <a:rPr lang="ja-JP" altLang="en-US" sz="1800">
                <a:solidFill>
                  <a:srgbClr val="CC0000"/>
                </a:solidFill>
                <a:latin typeface="ＭＳ Ｐゴシック" pitchFamily="34" charset="-128"/>
              </a:rPr>
              <a:t>子女（未来）未来の王</a:t>
            </a:r>
          </a:p>
        </p:txBody>
      </p:sp>
      <p:sp>
        <p:nvSpPr>
          <p:cNvPr id="92180" name="Line 20"/>
          <p:cNvSpPr>
            <a:spLocks noChangeShapeType="1"/>
          </p:cNvSpPr>
          <p:nvPr/>
        </p:nvSpPr>
        <p:spPr bwMode="auto">
          <a:xfrm>
            <a:off x="6591300" y="1739900"/>
            <a:ext cx="0" cy="2933700"/>
          </a:xfrm>
          <a:prstGeom prst="line">
            <a:avLst/>
          </a:prstGeom>
          <a:noFill/>
          <a:ln w="19050">
            <a:solidFill>
              <a:schemeClr val="accent5">
                <a:lumMod val="50000"/>
              </a:schemeClr>
            </a:solidFill>
            <a:round/>
            <a:headEnd/>
            <a:tailEnd/>
          </a:ln>
        </p:spPr>
        <p:txBody>
          <a:bodyPr/>
          <a:lstStyle/>
          <a:p>
            <a:pPr latinLnBrk="0">
              <a:defRPr/>
            </a:pPr>
            <a:endParaRPr lang="ja-JP" altLang="en-US" b="0">
              <a:solidFill>
                <a:schemeClr val="accent5">
                  <a:lumMod val="50000"/>
                </a:schemeClr>
              </a:solidFill>
              <a:ea typeface="ＭＳ Ｐゴシック" pitchFamily="50" charset="-128"/>
            </a:endParaRPr>
          </a:p>
        </p:txBody>
      </p:sp>
      <p:sp>
        <p:nvSpPr>
          <p:cNvPr id="81927" name="Line 21"/>
          <p:cNvSpPr>
            <a:spLocks noChangeShapeType="1"/>
          </p:cNvSpPr>
          <p:nvPr/>
        </p:nvSpPr>
        <p:spPr bwMode="auto">
          <a:xfrm>
            <a:off x="7251700" y="2536825"/>
            <a:ext cx="152400" cy="0"/>
          </a:xfrm>
          <a:prstGeom prst="line">
            <a:avLst/>
          </a:prstGeom>
          <a:noFill/>
          <a:ln w="28575">
            <a:noFill/>
            <a:round/>
            <a:headEnd/>
            <a:tailEnd/>
          </a:ln>
        </p:spPr>
        <p:txBody>
          <a:bodyPr/>
          <a:lstStyle/>
          <a:p>
            <a:endParaRPr lang="ko-KR" altLang="en-US"/>
          </a:p>
        </p:txBody>
      </p:sp>
      <p:sp>
        <p:nvSpPr>
          <p:cNvPr id="81928" name="Line 22"/>
          <p:cNvSpPr>
            <a:spLocks noChangeShapeType="1"/>
          </p:cNvSpPr>
          <p:nvPr/>
        </p:nvSpPr>
        <p:spPr bwMode="auto">
          <a:xfrm>
            <a:off x="6729413" y="4119563"/>
            <a:ext cx="1066800" cy="0"/>
          </a:xfrm>
          <a:prstGeom prst="line">
            <a:avLst/>
          </a:prstGeom>
          <a:noFill/>
          <a:ln w="28575">
            <a:noFill/>
            <a:round/>
            <a:headEnd/>
            <a:tailEnd/>
          </a:ln>
        </p:spPr>
        <p:txBody>
          <a:bodyPr/>
          <a:lstStyle/>
          <a:p>
            <a:endParaRPr lang="ko-KR" altLang="en-US"/>
          </a:p>
        </p:txBody>
      </p:sp>
      <p:sp>
        <p:nvSpPr>
          <p:cNvPr id="92183" name="Line 23"/>
          <p:cNvSpPr>
            <a:spLocks noChangeShapeType="1"/>
          </p:cNvSpPr>
          <p:nvPr/>
        </p:nvSpPr>
        <p:spPr bwMode="auto">
          <a:xfrm>
            <a:off x="6286500" y="4673600"/>
            <a:ext cx="304800" cy="0"/>
          </a:xfrm>
          <a:prstGeom prst="line">
            <a:avLst/>
          </a:prstGeom>
          <a:noFill/>
          <a:ln w="19050">
            <a:solidFill>
              <a:schemeClr val="accent5">
                <a:lumMod val="50000"/>
              </a:schemeClr>
            </a:solidFill>
            <a:round/>
            <a:headEnd/>
            <a:tailEnd/>
          </a:ln>
        </p:spPr>
        <p:txBody>
          <a:bodyPr/>
          <a:lstStyle/>
          <a:p>
            <a:pPr latinLnBrk="0">
              <a:defRPr/>
            </a:pPr>
            <a:endParaRPr lang="ja-JP" altLang="en-US" b="0">
              <a:solidFill>
                <a:schemeClr val="accent5">
                  <a:lumMod val="50000"/>
                </a:schemeClr>
              </a:solidFill>
              <a:ea typeface="ＭＳ Ｐゴシック" pitchFamily="50" charset="-128"/>
            </a:endParaRPr>
          </a:p>
        </p:txBody>
      </p:sp>
      <p:sp>
        <p:nvSpPr>
          <p:cNvPr id="81930" name="Text Box 24"/>
          <p:cNvSpPr txBox="1">
            <a:spLocks noChangeArrowheads="1"/>
          </p:cNvSpPr>
          <p:nvPr/>
        </p:nvSpPr>
        <p:spPr bwMode="auto">
          <a:xfrm>
            <a:off x="6992938" y="2214563"/>
            <a:ext cx="1206500" cy="701675"/>
          </a:xfrm>
          <a:prstGeom prst="rect">
            <a:avLst/>
          </a:prstGeom>
          <a:noFill/>
          <a:ln w="9525">
            <a:noFill/>
            <a:miter lim="800000"/>
            <a:headEnd/>
            <a:tailEnd/>
          </a:ln>
        </p:spPr>
        <p:txBody>
          <a:bodyPr wrap="none">
            <a:spAutoFit/>
          </a:bodyPr>
          <a:lstStyle/>
          <a:p>
            <a:pPr algn="ctr" latinLnBrk="0"/>
            <a:r>
              <a:rPr lang="ja-JP" altLang="en-US" sz="2000">
                <a:solidFill>
                  <a:srgbClr val="D55000"/>
                </a:solidFill>
                <a:latin typeface="ＭＳ Ｐゴシック" pitchFamily="34" charset="-128"/>
              </a:rPr>
              <a:t>三大王権</a:t>
            </a:r>
          </a:p>
          <a:p>
            <a:pPr algn="ctr" latinLnBrk="0"/>
            <a:r>
              <a:rPr lang="ja-JP" altLang="en-US" sz="2000">
                <a:solidFill>
                  <a:srgbClr val="D55000"/>
                </a:solidFill>
                <a:latin typeface="ＭＳ Ｐゴシック" pitchFamily="34" charset="-128"/>
              </a:rPr>
              <a:t>（家庭）</a:t>
            </a:r>
          </a:p>
        </p:txBody>
      </p:sp>
      <p:sp>
        <p:nvSpPr>
          <p:cNvPr id="81931" name="Text Box 25"/>
          <p:cNvSpPr txBox="1">
            <a:spLocks noChangeArrowheads="1"/>
          </p:cNvSpPr>
          <p:nvPr/>
        </p:nvSpPr>
        <p:spPr bwMode="auto">
          <a:xfrm>
            <a:off x="7140575" y="3214688"/>
            <a:ext cx="10271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皇族圏</a:t>
            </a:r>
          </a:p>
        </p:txBody>
      </p:sp>
      <p:sp>
        <p:nvSpPr>
          <p:cNvPr id="81932" name="Text Box 26"/>
          <p:cNvSpPr txBox="1">
            <a:spLocks noChangeArrowheads="1"/>
          </p:cNvSpPr>
          <p:nvPr/>
        </p:nvSpPr>
        <p:spPr bwMode="auto">
          <a:xfrm>
            <a:off x="6643688" y="3654425"/>
            <a:ext cx="1941512"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人類は　　 の子女</a:t>
            </a:r>
          </a:p>
        </p:txBody>
      </p:sp>
      <p:sp>
        <p:nvSpPr>
          <p:cNvPr id="92188" name="Line 28"/>
          <p:cNvSpPr>
            <a:spLocks noChangeShapeType="1"/>
          </p:cNvSpPr>
          <p:nvPr/>
        </p:nvSpPr>
        <p:spPr bwMode="auto">
          <a:xfrm>
            <a:off x="6362700" y="3187700"/>
            <a:ext cx="228600" cy="0"/>
          </a:xfrm>
          <a:prstGeom prst="line">
            <a:avLst/>
          </a:prstGeom>
          <a:noFill/>
          <a:ln w="19050">
            <a:solidFill>
              <a:schemeClr val="accent5">
                <a:lumMod val="50000"/>
              </a:schemeClr>
            </a:solidFill>
            <a:round/>
            <a:headEnd/>
            <a:tailEnd/>
          </a:ln>
        </p:spPr>
        <p:txBody>
          <a:bodyPr/>
          <a:lstStyle/>
          <a:p>
            <a:pPr latinLnBrk="0">
              <a:defRPr/>
            </a:pPr>
            <a:endParaRPr lang="ja-JP" altLang="en-US" b="0">
              <a:solidFill>
                <a:schemeClr val="accent5">
                  <a:lumMod val="50000"/>
                </a:schemeClr>
              </a:solidFill>
              <a:ea typeface="ＭＳ Ｐゴシック" pitchFamily="50" charset="-128"/>
            </a:endParaRPr>
          </a:p>
        </p:txBody>
      </p:sp>
      <p:sp>
        <p:nvSpPr>
          <p:cNvPr id="92189" name="Line 29"/>
          <p:cNvSpPr>
            <a:spLocks noChangeShapeType="1"/>
          </p:cNvSpPr>
          <p:nvPr/>
        </p:nvSpPr>
        <p:spPr bwMode="auto">
          <a:xfrm>
            <a:off x="6438900" y="1739900"/>
            <a:ext cx="152400" cy="0"/>
          </a:xfrm>
          <a:prstGeom prst="line">
            <a:avLst/>
          </a:prstGeom>
          <a:noFill/>
          <a:ln w="19050">
            <a:solidFill>
              <a:schemeClr val="accent5">
                <a:lumMod val="50000"/>
              </a:schemeClr>
            </a:solidFill>
            <a:round/>
            <a:headEnd/>
            <a:tailEnd/>
          </a:ln>
        </p:spPr>
        <p:txBody>
          <a:bodyPr/>
          <a:lstStyle/>
          <a:p>
            <a:pPr latinLnBrk="0">
              <a:defRPr/>
            </a:pPr>
            <a:endParaRPr lang="ja-JP" altLang="en-US" b="0">
              <a:solidFill>
                <a:schemeClr val="accent5">
                  <a:lumMod val="50000"/>
                </a:schemeClr>
              </a:solidFill>
              <a:ea typeface="ＭＳ Ｐゴシック" pitchFamily="50" charset="-128"/>
            </a:endParaRPr>
          </a:p>
        </p:txBody>
      </p:sp>
      <p:sp>
        <p:nvSpPr>
          <p:cNvPr id="92190" name="Oval 30"/>
          <p:cNvSpPr>
            <a:spLocks noChangeArrowheads="1"/>
          </p:cNvSpPr>
          <p:nvPr/>
        </p:nvSpPr>
        <p:spPr bwMode="auto">
          <a:xfrm>
            <a:off x="4324350" y="1628775"/>
            <a:ext cx="328613" cy="328613"/>
          </a:xfrm>
          <a:prstGeom prst="ellipse">
            <a:avLst/>
          </a:prstGeom>
          <a:noFill/>
          <a:ln w="12700">
            <a:solidFill>
              <a:schemeClr val="accent5">
                <a:lumMod val="50000"/>
              </a:schemeClr>
            </a:solidFill>
            <a:round/>
            <a:headEnd/>
            <a:tailEnd/>
          </a:ln>
        </p:spPr>
        <p:txBody>
          <a:bodyPr wrap="none" anchor="ctr"/>
          <a:lstStyle/>
          <a:p>
            <a:pPr algn="ctr" latinLnBrk="0">
              <a:defRPr/>
            </a:pPr>
            <a:r>
              <a:rPr lang="ja-JP" altLang="en-US" sz="1800">
                <a:solidFill>
                  <a:srgbClr val="D55000"/>
                </a:solidFill>
                <a:latin typeface="ＭＳ Ｐゴシック" pitchFamily="34" charset="-128"/>
              </a:rPr>
              <a:t>神</a:t>
            </a:r>
          </a:p>
        </p:txBody>
      </p:sp>
      <p:sp>
        <p:nvSpPr>
          <p:cNvPr id="81936" name="Oval 32"/>
          <p:cNvSpPr>
            <a:spLocks noChangeArrowheads="1"/>
          </p:cNvSpPr>
          <p:nvPr/>
        </p:nvSpPr>
        <p:spPr bwMode="auto">
          <a:xfrm>
            <a:off x="7446963" y="3700463"/>
            <a:ext cx="304800" cy="30480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81937" name="AutoShape 33"/>
          <p:cNvSpPr>
            <a:spLocks noChangeArrowheads="1"/>
          </p:cNvSpPr>
          <p:nvPr/>
        </p:nvSpPr>
        <p:spPr bwMode="auto">
          <a:xfrm>
            <a:off x="6715125" y="2222500"/>
            <a:ext cx="1857375" cy="1928813"/>
          </a:xfrm>
          <a:prstGeom prst="roundRect">
            <a:avLst>
              <a:gd name="adj" fmla="val 16667"/>
            </a:avLst>
          </a:prstGeom>
          <a:noFill/>
          <a:ln w="9525">
            <a:solidFill>
              <a:schemeClr val="bg2"/>
            </a:solidFill>
            <a:round/>
            <a:headEnd/>
            <a:tailEnd/>
          </a:ln>
        </p:spPr>
        <p:txBody>
          <a:bodyPr wrap="none" anchor="ctr"/>
          <a:lstStyle/>
          <a:p>
            <a:pPr latinLnBrk="0"/>
            <a:endParaRPr lang="ja-JP" altLang="en-US" b="0"/>
          </a:p>
        </p:txBody>
      </p:sp>
      <p:sp>
        <p:nvSpPr>
          <p:cNvPr id="81938" name="Rectangle 39"/>
          <p:cNvSpPr>
            <a:spLocks noChangeArrowheads="1"/>
          </p:cNvSpPr>
          <p:nvPr/>
        </p:nvSpPr>
        <p:spPr bwMode="auto">
          <a:xfrm>
            <a:off x="2574925" y="4289425"/>
            <a:ext cx="1209675"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子女の心情</a:t>
            </a:r>
          </a:p>
        </p:txBody>
      </p:sp>
      <p:sp>
        <p:nvSpPr>
          <p:cNvPr id="81939" name="Rectangle 40"/>
          <p:cNvSpPr>
            <a:spLocks noChangeArrowheads="1"/>
          </p:cNvSpPr>
          <p:nvPr/>
        </p:nvSpPr>
        <p:spPr bwMode="auto">
          <a:xfrm>
            <a:off x="2840038" y="4013200"/>
            <a:ext cx="1208087"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兄弟の心情</a:t>
            </a:r>
          </a:p>
        </p:txBody>
      </p:sp>
      <p:sp>
        <p:nvSpPr>
          <p:cNvPr id="81940" name="Rectangle 41"/>
          <p:cNvSpPr>
            <a:spLocks noChangeArrowheads="1"/>
          </p:cNvSpPr>
          <p:nvPr/>
        </p:nvSpPr>
        <p:spPr bwMode="auto">
          <a:xfrm>
            <a:off x="3106738" y="3740150"/>
            <a:ext cx="1208087"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夫婦の心情</a:t>
            </a:r>
          </a:p>
        </p:txBody>
      </p:sp>
      <p:sp>
        <p:nvSpPr>
          <p:cNvPr id="81941" name="Rectangle 42"/>
          <p:cNvSpPr>
            <a:spLocks noChangeArrowheads="1"/>
          </p:cNvSpPr>
          <p:nvPr/>
        </p:nvSpPr>
        <p:spPr bwMode="auto">
          <a:xfrm>
            <a:off x="3382963" y="3486150"/>
            <a:ext cx="1209675" cy="338138"/>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父母の心情</a:t>
            </a:r>
          </a:p>
        </p:txBody>
      </p:sp>
      <p:sp>
        <p:nvSpPr>
          <p:cNvPr id="47" name="下矢印 46"/>
          <p:cNvSpPr/>
          <p:nvPr/>
        </p:nvSpPr>
        <p:spPr bwMode="auto">
          <a:xfrm>
            <a:off x="7542213" y="2989263"/>
            <a:ext cx="214312" cy="285750"/>
          </a:xfrm>
          <a:prstGeom prst="downArrow">
            <a:avLst/>
          </a:prstGeom>
          <a:solidFill>
            <a:schemeClr val="tx1">
              <a:lumMod val="65000"/>
            </a:schemeClr>
          </a:solidFill>
          <a:ln w="9525">
            <a:solidFill>
              <a:schemeClr val="bg2"/>
            </a:solidFill>
            <a:miter lim="800000"/>
            <a:headEnd/>
            <a:tailEnd/>
          </a:ln>
        </p:spPr>
        <p:txBody>
          <a:bodyPr wrap="none" anchor="ctr"/>
          <a:lstStyle/>
          <a:p>
            <a:pPr algn="ctr" latinLnBrk="0">
              <a:defRPr/>
            </a:pPr>
            <a:endParaRPr lang="ja-JP" altLang="en-US" b="0">
              <a:ea typeface="ＭＳ Ｐゴシック" pitchFamily="50" charset="-128"/>
            </a:endParaRPr>
          </a:p>
        </p:txBody>
      </p:sp>
      <p:sp>
        <p:nvSpPr>
          <p:cNvPr id="81943" name="Oval 4"/>
          <p:cNvSpPr>
            <a:spLocks noChangeArrowheads="1"/>
          </p:cNvSpPr>
          <p:nvPr/>
        </p:nvSpPr>
        <p:spPr bwMode="auto">
          <a:xfrm>
            <a:off x="1843088" y="2857500"/>
            <a:ext cx="739775" cy="688975"/>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b="0">
                <a:latin typeface="ＭＳ Ｐゴシック" pitchFamily="34" charset="-128"/>
              </a:rPr>
              <a:t>夫婦</a:t>
            </a:r>
          </a:p>
        </p:txBody>
      </p:sp>
      <p:sp>
        <p:nvSpPr>
          <p:cNvPr id="81944" name="Oval 5"/>
          <p:cNvSpPr>
            <a:spLocks noChangeArrowheads="1"/>
          </p:cNvSpPr>
          <p:nvPr/>
        </p:nvSpPr>
        <p:spPr bwMode="auto">
          <a:xfrm>
            <a:off x="1728788" y="4268788"/>
            <a:ext cx="958850" cy="685800"/>
          </a:xfrm>
          <a:prstGeom prst="ellipse">
            <a:avLst/>
          </a:prstGeom>
          <a:solidFill>
            <a:srgbClr val="00FF00"/>
          </a:solidFill>
          <a:ln w="9525">
            <a:solidFill>
              <a:schemeClr val="bg2"/>
            </a:solidFill>
            <a:round/>
            <a:headEnd/>
            <a:tailEnd/>
          </a:ln>
        </p:spPr>
        <p:txBody>
          <a:bodyPr wrap="none" anchor="ctr"/>
          <a:lstStyle/>
          <a:p>
            <a:pPr algn="ctr" latinLnBrk="0"/>
            <a:endParaRPr lang="ja-JP" altLang="ja-JP" sz="2400" b="0">
              <a:solidFill>
                <a:schemeClr val="bg2"/>
              </a:solidFill>
              <a:latin typeface="ＭＳ Ｐゴシック" pitchFamily="34" charset="-128"/>
            </a:endParaRPr>
          </a:p>
        </p:txBody>
      </p:sp>
      <p:sp>
        <p:nvSpPr>
          <p:cNvPr id="81945" name="Oval 6"/>
          <p:cNvSpPr>
            <a:spLocks noChangeArrowheads="1"/>
          </p:cNvSpPr>
          <p:nvPr/>
        </p:nvSpPr>
        <p:spPr bwMode="auto">
          <a:xfrm>
            <a:off x="3157538" y="2881313"/>
            <a:ext cx="914400" cy="647700"/>
          </a:xfrm>
          <a:prstGeom prst="ellipse">
            <a:avLst/>
          </a:prstGeom>
          <a:solidFill>
            <a:srgbClr val="FF99FF"/>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　　女</a:t>
            </a:r>
          </a:p>
        </p:txBody>
      </p:sp>
      <p:sp>
        <p:nvSpPr>
          <p:cNvPr id="81946" name="Line 13"/>
          <p:cNvSpPr>
            <a:spLocks noChangeShapeType="1"/>
          </p:cNvSpPr>
          <p:nvPr/>
        </p:nvSpPr>
        <p:spPr bwMode="auto">
          <a:xfrm flipH="1" flipV="1">
            <a:off x="2125663" y="3657600"/>
            <a:ext cx="4762" cy="495300"/>
          </a:xfrm>
          <a:prstGeom prst="line">
            <a:avLst/>
          </a:prstGeom>
          <a:noFill/>
          <a:ln w="28575">
            <a:solidFill>
              <a:schemeClr val="bg2"/>
            </a:solidFill>
            <a:round/>
            <a:headEnd/>
            <a:tailEnd type="triangle" w="med" len="med"/>
          </a:ln>
        </p:spPr>
        <p:txBody>
          <a:bodyPr/>
          <a:lstStyle/>
          <a:p>
            <a:endParaRPr lang="ko-KR" altLang="en-US"/>
          </a:p>
        </p:txBody>
      </p:sp>
      <p:sp>
        <p:nvSpPr>
          <p:cNvPr id="81947" name="Line 15"/>
          <p:cNvSpPr>
            <a:spLocks noChangeShapeType="1"/>
          </p:cNvSpPr>
          <p:nvPr/>
        </p:nvSpPr>
        <p:spPr bwMode="auto">
          <a:xfrm flipV="1">
            <a:off x="2282825" y="3657600"/>
            <a:ext cx="0" cy="495300"/>
          </a:xfrm>
          <a:prstGeom prst="line">
            <a:avLst/>
          </a:prstGeom>
          <a:noFill/>
          <a:ln w="28575">
            <a:solidFill>
              <a:schemeClr val="bg2"/>
            </a:solidFill>
            <a:round/>
            <a:headEnd/>
            <a:tailEnd type="triangle" w="med" len="med"/>
          </a:ln>
        </p:spPr>
        <p:txBody>
          <a:bodyPr/>
          <a:lstStyle/>
          <a:p>
            <a:endParaRPr lang="ko-KR" altLang="en-US"/>
          </a:p>
        </p:txBody>
      </p:sp>
      <p:sp>
        <p:nvSpPr>
          <p:cNvPr id="81948" name="Oval 44"/>
          <p:cNvSpPr>
            <a:spLocks noChangeArrowheads="1"/>
          </p:cNvSpPr>
          <p:nvPr/>
        </p:nvSpPr>
        <p:spPr bwMode="auto">
          <a:xfrm>
            <a:off x="3233738" y="3011488"/>
            <a:ext cx="381000" cy="381000"/>
          </a:xfrm>
          <a:prstGeom prst="ellipse">
            <a:avLst/>
          </a:prstGeom>
          <a:no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完</a:t>
            </a:r>
          </a:p>
        </p:txBody>
      </p:sp>
      <p:sp>
        <p:nvSpPr>
          <p:cNvPr id="81949" name="Oval 45"/>
          <p:cNvSpPr>
            <a:spLocks noChangeArrowheads="1"/>
          </p:cNvSpPr>
          <p:nvPr/>
        </p:nvSpPr>
        <p:spPr bwMode="auto">
          <a:xfrm>
            <a:off x="1781175" y="4427538"/>
            <a:ext cx="381000" cy="381000"/>
          </a:xfrm>
          <a:prstGeom prst="ellipse">
            <a:avLst/>
          </a:prstGeom>
          <a:no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ア</a:t>
            </a:r>
          </a:p>
        </p:txBody>
      </p:sp>
      <p:sp>
        <p:nvSpPr>
          <p:cNvPr id="81950" name="Oval 46"/>
          <p:cNvSpPr>
            <a:spLocks noChangeArrowheads="1"/>
          </p:cNvSpPr>
          <p:nvPr/>
        </p:nvSpPr>
        <p:spPr bwMode="auto">
          <a:xfrm>
            <a:off x="2238375" y="4427538"/>
            <a:ext cx="381000" cy="381000"/>
          </a:xfrm>
          <a:prstGeom prst="ellipse">
            <a:avLst/>
          </a:prstGeom>
          <a:no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エ</a:t>
            </a:r>
          </a:p>
        </p:txBody>
      </p:sp>
      <p:sp>
        <p:nvSpPr>
          <p:cNvPr id="107" name="Oval 6"/>
          <p:cNvSpPr>
            <a:spLocks noChangeArrowheads="1"/>
          </p:cNvSpPr>
          <p:nvPr/>
        </p:nvSpPr>
        <p:spPr bwMode="auto">
          <a:xfrm>
            <a:off x="339725" y="2889250"/>
            <a:ext cx="914400" cy="647700"/>
          </a:xfrm>
          <a:prstGeom prst="ellipse">
            <a:avLst/>
          </a:prstGeom>
          <a:solidFill>
            <a:schemeClr val="accent2">
              <a:lumMod val="60000"/>
              <a:lumOff val="40000"/>
            </a:schemeClr>
          </a:solidFill>
          <a:ln w="9525">
            <a:solidFill>
              <a:schemeClr val="bg2"/>
            </a:solidFill>
            <a:round/>
            <a:headEnd/>
            <a:tailEnd/>
          </a:ln>
        </p:spPr>
        <p:txBody>
          <a:bodyPr wrap="none" anchor="ctr"/>
          <a:lstStyle/>
          <a:p>
            <a:pPr algn="ctr" latinLnBrk="0">
              <a:defRPr/>
            </a:pPr>
            <a:r>
              <a:rPr lang="ja-JP" altLang="en-US" sz="2400" b="0" dirty="0">
                <a:solidFill>
                  <a:schemeClr val="bg2"/>
                </a:solidFill>
                <a:latin typeface="ＭＳ Ｐゴシック" pitchFamily="50" charset="-128"/>
                <a:ea typeface="ＭＳ Ｐゴシック" pitchFamily="50" charset="-128"/>
              </a:rPr>
              <a:t>　　男</a:t>
            </a:r>
          </a:p>
        </p:txBody>
      </p:sp>
      <p:sp>
        <p:nvSpPr>
          <p:cNvPr id="81952" name="Oval 44"/>
          <p:cNvSpPr>
            <a:spLocks noChangeArrowheads="1"/>
          </p:cNvSpPr>
          <p:nvPr/>
        </p:nvSpPr>
        <p:spPr bwMode="auto">
          <a:xfrm>
            <a:off x="427038" y="3014663"/>
            <a:ext cx="381000" cy="381000"/>
          </a:xfrm>
          <a:prstGeom prst="ellipse">
            <a:avLst/>
          </a:prstGeom>
          <a:no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完</a:t>
            </a:r>
          </a:p>
        </p:txBody>
      </p:sp>
      <p:cxnSp>
        <p:nvCxnSpPr>
          <p:cNvPr id="114" name="直線矢印コネクタ 113"/>
          <p:cNvCxnSpPr/>
          <p:nvPr/>
        </p:nvCxnSpPr>
        <p:spPr>
          <a:xfrm rot="5400000">
            <a:off x="1063625" y="1722438"/>
            <a:ext cx="1214437" cy="1214438"/>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1304704" y="3214686"/>
            <a:ext cx="500066" cy="1588"/>
          </a:xfrm>
          <a:prstGeom prst="straightConnector1">
            <a:avLst/>
          </a:prstGeom>
          <a:ln w="28575">
            <a:solidFill>
              <a:schemeClr val="bg2"/>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629035" y="3214686"/>
            <a:ext cx="500066" cy="1588"/>
          </a:xfrm>
          <a:prstGeom prst="straightConnector1">
            <a:avLst/>
          </a:prstGeom>
          <a:ln w="28575">
            <a:solidFill>
              <a:schemeClr val="bg2"/>
            </a:solidFill>
            <a:headEnd type="triangle"/>
            <a:tailEnd type="non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flipH="1" flipV="1">
            <a:off x="2566988" y="3551238"/>
            <a:ext cx="785812" cy="78581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1957" name="二等辺三角形 50"/>
          <p:cNvSpPr>
            <a:spLocks noChangeArrowheads="1"/>
          </p:cNvSpPr>
          <p:nvPr/>
        </p:nvSpPr>
        <p:spPr bwMode="auto">
          <a:xfrm rot="2700000">
            <a:off x="3328988" y="3506788"/>
            <a:ext cx="71437" cy="71437"/>
          </a:xfrm>
          <a:prstGeom prst="triangle">
            <a:avLst>
              <a:gd name="adj" fmla="val 50000"/>
            </a:avLst>
          </a:prstGeom>
          <a:solidFill>
            <a:schemeClr val="bg2"/>
          </a:solidFill>
          <a:ln w="9525">
            <a:solidFill>
              <a:schemeClr val="bg2"/>
            </a:solidFill>
            <a:miter lim="800000"/>
            <a:headEnd/>
            <a:tailEnd/>
          </a:ln>
        </p:spPr>
        <p:txBody>
          <a:bodyPr wrap="none" anchor="ctr"/>
          <a:lstStyle/>
          <a:p>
            <a:pPr algn="ctr" latinLnBrk="0"/>
            <a:endParaRPr lang="ja-JP" altLang="en-US" b="0"/>
          </a:p>
        </p:txBody>
      </p:sp>
      <p:sp>
        <p:nvSpPr>
          <p:cNvPr id="81958" name="二等辺三角形 51"/>
          <p:cNvSpPr>
            <a:spLocks noChangeArrowheads="1"/>
          </p:cNvSpPr>
          <p:nvPr/>
        </p:nvSpPr>
        <p:spPr bwMode="auto">
          <a:xfrm rot="2700000">
            <a:off x="3046413" y="3789363"/>
            <a:ext cx="71437" cy="71437"/>
          </a:xfrm>
          <a:prstGeom prst="triangle">
            <a:avLst>
              <a:gd name="adj" fmla="val 50000"/>
            </a:avLst>
          </a:prstGeom>
          <a:solidFill>
            <a:schemeClr val="bg2"/>
          </a:solidFill>
          <a:ln w="9525">
            <a:solidFill>
              <a:schemeClr val="bg2"/>
            </a:solidFill>
            <a:miter lim="800000"/>
            <a:headEnd/>
            <a:tailEnd/>
          </a:ln>
        </p:spPr>
        <p:txBody>
          <a:bodyPr wrap="none" anchor="ctr"/>
          <a:lstStyle/>
          <a:p>
            <a:pPr algn="ctr" latinLnBrk="0"/>
            <a:endParaRPr lang="ja-JP" altLang="en-US" b="0"/>
          </a:p>
        </p:txBody>
      </p:sp>
      <p:sp>
        <p:nvSpPr>
          <p:cNvPr id="81959" name="二等辺三角形 52"/>
          <p:cNvSpPr>
            <a:spLocks noChangeArrowheads="1"/>
          </p:cNvSpPr>
          <p:nvPr/>
        </p:nvSpPr>
        <p:spPr bwMode="auto">
          <a:xfrm rot="2700000">
            <a:off x="2805113" y="4030663"/>
            <a:ext cx="71437" cy="71437"/>
          </a:xfrm>
          <a:prstGeom prst="triangle">
            <a:avLst>
              <a:gd name="adj" fmla="val 50000"/>
            </a:avLst>
          </a:prstGeom>
          <a:solidFill>
            <a:schemeClr val="bg2"/>
          </a:solidFill>
          <a:ln w="9525">
            <a:solidFill>
              <a:schemeClr val="bg2"/>
            </a:solidFill>
            <a:miter lim="800000"/>
            <a:headEnd/>
            <a:tailEnd/>
          </a:ln>
        </p:spPr>
        <p:txBody>
          <a:bodyPr wrap="none" anchor="ctr"/>
          <a:lstStyle/>
          <a:p>
            <a:pPr algn="ctr" latinLnBrk="0"/>
            <a:endParaRPr lang="ja-JP" altLang="en-US" b="0"/>
          </a:p>
        </p:txBody>
      </p:sp>
      <p:cxnSp>
        <p:nvCxnSpPr>
          <p:cNvPr id="57" name="直線コネクタ 56"/>
          <p:cNvCxnSpPr/>
          <p:nvPr/>
        </p:nvCxnSpPr>
        <p:spPr>
          <a:xfrm rot="10800000">
            <a:off x="2135188" y="1785938"/>
            <a:ext cx="1214437" cy="1143000"/>
          </a:xfrm>
          <a:prstGeom prst="line">
            <a:avLst/>
          </a:prstGeom>
          <a:ln w="28575">
            <a:solidFill>
              <a:schemeClr val="bg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1961" name="Oval 10"/>
          <p:cNvSpPr>
            <a:spLocks noChangeArrowheads="1"/>
          </p:cNvSpPr>
          <p:nvPr/>
        </p:nvSpPr>
        <p:spPr bwMode="auto">
          <a:xfrm>
            <a:off x="1717675" y="1436688"/>
            <a:ext cx="990600" cy="7239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a:p>
            <a:pPr algn="ctr" latinLnBrk="0"/>
            <a:r>
              <a:rPr lang="ja-JP" altLang="en-US" sz="2400" b="0">
                <a:solidFill>
                  <a:schemeClr val="bg2"/>
                </a:solidFill>
                <a:latin typeface="ＭＳ Ｐゴシック" pitchFamily="34" charset="-128"/>
              </a:rPr>
              <a:t>＋－</a:t>
            </a:r>
          </a:p>
        </p:txBody>
      </p:sp>
      <p:cxnSp>
        <p:nvCxnSpPr>
          <p:cNvPr id="67" name="直線コネクタ 66"/>
          <p:cNvCxnSpPr/>
          <p:nvPr/>
        </p:nvCxnSpPr>
        <p:spPr>
          <a:xfrm>
            <a:off x="1000125" y="3540125"/>
            <a:ext cx="857250" cy="78581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1963" name="二等辺三角形 68"/>
          <p:cNvSpPr>
            <a:spLocks noChangeArrowheads="1"/>
          </p:cNvSpPr>
          <p:nvPr/>
        </p:nvSpPr>
        <p:spPr bwMode="auto">
          <a:xfrm rot="-2700000">
            <a:off x="974725" y="3511550"/>
            <a:ext cx="71438" cy="71438"/>
          </a:xfrm>
          <a:prstGeom prst="triangle">
            <a:avLst>
              <a:gd name="adj" fmla="val 50000"/>
            </a:avLst>
          </a:prstGeom>
          <a:solidFill>
            <a:schemeClr val="bg2"/>
          </a:solidFill>
          <a:ln w="9525">
            <a:solidFill>
              <a:schemeClr val="bg2"/>
            </a:solidFill>
            <a:miter lim="800000"/>
            <a:headEnd/>
            <a:tailEnd/>
          </a:ln>
        </p:spPr>
        <p:txBody>
          <a:bodyPr wrap="none" anchor="ctr"/>
          <a:lstStyle/>
          <a:p>
            <a:pPr algn="ctr" latinLnBrk="0"/>
            <a:endParaRPr lang="ja-JP" altLang="en-US" b="0"/>
          </a:p>
        </p:txBody>
      </p:sp>
      <p:sp>
        <p:nvSpPr>
          <p:cNvPr id="81964" name="二等辺三角形 70"/>
          <p:cNvSpPr>
            <a:spLocks noChangeArrowheads="1"/>
          </p:cNvSpPr>
          <p:nvPr/>
        </p:nvSpPr>
        <p:spPr bwMode="auto">
          <a:xfrm rot="-2700000">
            <a:off x="1281113" y="3792538"/>
            <a:ext cx="71437" cy="71437"/>
          </a:xfrm>
          <a:prstGeom prst="triangle">
            <a:avLst>
              <a:gd name="adj" fmla="val 50000"/>
            </a:avLst>
          </a:prstGeom>
          <a:solidFill>
            <a:schemeClr val="bg2"/>
          </a:solidFill>
          <a:ln w="9525">
            <a:solidFill>
              <a:schemeClr val="bg2"/>
            </a:solidFill>
            <a:miter lim="800000"/>
            <a:headEnd/>
            <a:tailEnd/>
          </a:ln>
        </p:spPr>
        <p:txBody>
          <a:bodyPr wrap="none" anchor="ctr"/>
          <a:lstStyle/>
          <a:p>
            <a:pPr algn="ctr" latinLnBrk="0"/>
            <a:endParaRPr lang="ja-JP" altLang="en-US" b="0"/>
          </a:p>
        </p:txBody>
      </p:sp>
      <p:sp>
        <p:nvSpPr>
          <p:cNvPr id="81965" name="二等辺三角形 71"/>
          <p:cNvSpPr>
            <a:spLocks noChangeArrowheads="1"/>
          </p:cNvSpPr>
          <p:nvPr/>
        </p:nvSpPr>
        <p:spPr bwMode="auto">
          <a:xfrm rot="-2700000">
            <a:off x="1543050" y="4030663"/>
            <a:ext cx="71438" cy="71437"/>
          </a:xfrm>
          <a:prstGeom prst="triangle">
            <a:avLst>
              <a:gd name="adj" fmla="val 50000"/>
            </a:avLst>
          </a:prstGeom>
          <a:solidFill>
            <a:schemeClr val="bg2"/>
          </a:solidFill>
          <a:ln w="9525">
            <a:solidFill>
              <a:schemeClr val="bg2"/>
            </a:solidFill>
            <a:miter lim="800000"/>
            <a:headEnd/>
            <a:tailEnd/>
          </a:ln>
        </p:spPr>
        <p:txBody>
          <a:bodyPr wrap="none" anchor="ctr"/>
          <a:lstStyle/>
          <a:p>
            <a:pPr algn="ctr" latinLnBrk="0"/>
            <a:endParaRPr lang="ja-JP" altLang="en-US" b="0"/>
          </a:p>
        </p:txBody>
      </p:sp>
      <p:cxnSp>
        <p:nvCxnSpPr>
          <p:cNvPr id="54" name="直線矢印コネクタ 53"/>
          <p:cNvCxnSpPr/>
          <p:nvPr/>
        </p:nvCxnSpPr>
        <p:spPr>
          <a:xfrm rot="5400000">
            <a:off x="2036762" y="2509838"/>
            <a:ext cx="500063" cy="1588"/>
          </a:xfrm>
          <a:prstGeom prst="straightConnector1">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rot="5400000">
            <a:off x="1876425" y="2509838"/>
            <a:ext cx="500063" cy="1587"/>
          </a:xfrm>
          <a:prstGeom prst="straightConnector1">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正方形/長方形 40"/>
          <p:cNvSpPr>
            <a:spLocks noChangeArrowheads="1"/>
          </p:cNvSpPr>
          <p:nvPr/>
        </p:nvSpPr>
        <p:spPr bwMode="auto">
          <a:xfrm>
            <a:off x="928688" y="3101975"/>
            <a:ext cx="4857750" cy="1190625"/>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アダム・エバの結婚 ：</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a:t>
            </a:r>
            <a:endParaRPr lang="en-US" altLang="ja-JP" sz="1800">
              <a:solidFill>
                <a:schemeClr val="bg2"/>
              </a:solidFill>
              <a:latin typeface="ＭＳ Ｐゴシック" pitchFamily="34" charset="-128"/>
            </a:endParaRPr>
          </a:p>
          <a:p>
            <a:pPr latinLnBrk="0"/>
            <a:endParaRPr lang="ja-JP" altLang="en-US" sz="1800"/>
          </a:p>
        </p:txBody>
      </p:sp>
      <p:sp>
        <p:nvSpPr>
          <p:cNvPr id="83970" name="Text Box 2"/>
          <p:cNvSpPr txBox="1">
            <a:spLocks noChangeArrowheads="1"/>
          </p:cNvSpPr>
          <p:nvPr/>
        </p:nvSpPr>
        <p:spPr bwMode="auto">
          <a:xfrm>
            <a:off x="228600" y="22225"/>
            <a:ext cx="4462463" cy="579438"/>
          </a:xfrm>
          <a:prstGeom prst="rect">
            <a:avLst/>
          </a:prstGeom>
          <a:noFill/>
          <a:ln w="9525">
            <a:noFill/>
            <a:miter lim="800000"/>
            <a:headEnd/>
            <a:tailEnd/>
          </a:ln>
        </p:spPr>
        <p:txBody>
          <a:bodyPr wrap="none">
            <a:spAutoFit/>
          </a:bodyPr>
          <a:lstStyle/>
          <a:p>
            <a:pPr latinLnBrk="0"/>
            <a:r>
              <a:rPr lang="ja-JP" altLang="en-US" b="0">
                <a:solidFill>
                  <a:schemeClr val="bg2"/>
                </a:solidFill>
                <a:latin typeface="ＭＳ Ｐゴシック" pitchFamily="34" charset="-128"/>
              </a:rPr>
              <a:t>４．結婚はなぜするのか</a:t>
            </a:r>
            <a:r>
              <a:rPr lang="ko-KR" altLang="en-US" b="0">
                <a:solidFill>
                  <a:schemeClr val="bg2"/>
                </a:solidFill>
                <a:latin typeface="ＭＳ Ｐゴシック" pitchFamily="34" charset="-128"/>
              </a:rPr>
              <a:t>?</a:t>
            </a:r>
            <a:endParaRPr lang="en-US" altLang="ja-JP" b="0">
              <a:solidFill>
                <a:schemeClr val="bg2"/>
              </a:solidFill>
              <a:latin typeface="ＭＳ Ｐゴシック" pitchFamily="34" charset="-128"/>
            </a:endParaRPr>
          </a:p>
        </p:txBody>
      </p:sp>
      <p:sp>
        <p:nvSpPr>
          <p:cNvPr id="83971" name="Text Box 3"/>
          <p:cNvSpPr txBox="1">
            <a:spLocks noChangeArrowheads="1"/>
          </p:cNvSpPr>
          <p:nvPr/>
        </p:nvSpPr>
        <p:spPr bwMode="auto">
          <a:xfrm>
            <a:off x="381000" y="785813"/>
            <a:ext cx="4284663"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a:t>
            </a:r>
            <a:r>
              <a:rPr lang="ja-JP" altLang="en-US" sz="2000">
                <a:solidFill>
                  <a:srgbClr val="D55000"/>
                </a:solidFill>
                <a:latin typeface="ＭＳ Ｐゴシック" pitchFamily="34" charset="-128"/>
              </a:rPr>
              <a:t>完全になるため</a:t>
            </a:r>
            <a:r>
              <a:rPr lang="ja-JP" altLang="en-US" sz="1800">
                <a:solidFill>
                  <a:srgbClr val="000000"/>
                </a:solidFill>
                <a:latin typeface="ＭＳ Ｐゴシック" pitchFamily="34" charset="-128"/>
              </a:rPr>
              <a:t>（結婚する前は半分）</a:t>
            </a:r>
            <a:endParaRPr lang="ja-JP" altLang="en-US" sz="1800"/>
          </a:p>
          <a:p>
            <a:pPr latinLnBrk="0"/>
            <a:endParaRPr lang="ja-JP" altLang="en-US" sz="2000">
              <a:solidFill>
                <a:srgbClr val="D55000"/>
              </a:solidFill>
              <a:latin typeface="ＭＳ Ｐゴシック" pitchFamily="34" charset="-128"/>
            </a:endParaRPr>
          </a:p>
        </p:txBody>
      </p:sp>
      <p:sp>
        <p:nvSpPr>
          <p:cNvPr id="83972" name="Text Box 4"/>
          <p:cNvSpPr txBox="1">
            <a:spLocks noChangeArrowheads="1"/>
          </p:cNvSpPr>
          <p:nvPr/>
        </p:nvSpPr>
        <p:spPr bwMode="auto">
          <a:xfrm>
            <a:off x="762000" y="1154113"/>
            <a:ext cx="5984875" cy="1298575"/>
          </a:xfrm>
          <a:prstGeom prst="rect">
            <a:avLst/>
          </a:prstGeom>
          <a:noFill/>
          <a:ln w="9525">
            <a:noFill/>
            <a:miter lim="800000"/>
            <a:headEnd/>
            <a:tailEnd/>
          </a:ln>
        </p:spPr>
        <p:txBody>
          <a:bodyPr wrap="none">
            <a:spAutoFit/>
          </a:bodyPr>
          <a:lstStyle/>
          <a:p>
            <a:pPr latinLnBrk="0">
              <a:lnSpc>
                <a:spcPct val="11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完全な神様に似るために</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② 神の真の愛を占領する為に</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③ 愛の完成</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自己完成</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を成す</a:t>
            </a:r>
            <a:endParaRPr lang="en-US" altLang="ja-JP"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④ 従って、生殖器の主人は相対者（愛は相対を通して完成）</a:t>
            </a:r>
          </a:p>
        </p:txBody>
      </p:sp>
      <p:sp>
        <p:nvSpPr>
          <p:cNvPr id="83973" name="Text Box 5"/>
          <p:cNvSpPr txBox="1">
            <a:spLocks noChangeArrowheads="1"/>
          </p:cNvSpPr>
          <p:nvPr/>
        </p:nvSpPr>
        <p:spPr bwMode="auto">
          <a:xfrm>
            <a:off x="381000" y="2671763"/>
            <a:ext cx="49418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 </a:t>
            </a:r>
            <a:r>
              <a:rPr lang="ja-JP" altLang="en-US" sz="2000">
                <a:solidFill>
                  <a:srgbClr val="D55000"/>
                </a:solidFill>
                <a:latin typeface="ＭＳ Ｐゴシック" pitchFamily="34" charset="-128"/>
              </a:rPr>
              <a:t>神を完成させ、愛の解放圏完成のために</a:t>
            </a:r>
          </a:p>
        </p:txBody>
      </p:sp>
      <p:sp>
        <p:nvSpPr>
          <p:cNvPr id="83974" name="Text Box 6"/>
          <p:cNvSpPr txBox="1">
            <a:spLocks noChangeArrowheads="1"/>
          </p:cNvSpPr>
          <p:nvPr/>
        </p:nvSpPr>
        <p:spPr bwMode="auto">
          <a:xfrm>
            <a:off x="3259138" y="3067050"/>
            <a:ext cx="4464050" cy="1298575"/>
          </a:xfrm>
          <a:prstGeom prst="rect">
            <a:avLst/>
          </a:prstGeom>
          <a:noFill/>
          <a:ln w="9525">
            <a:noFill/>
            <a:miter lim="800000"/>
            <a:headEnd/>
            <a:tailEnd/>
          </a:ln>
        </p:spPr>
        <p:txBody>
          <a:bodyPr>
            <a:spAutoFit/>
          </a:bodyPr>
          <a:lstStyle/>
          <a:p>
            <a:pPr latinLnBrk="0">
              <a:lnSpc>
                <a:spcPct val="110000"/>
              </a:lnSpc>
            </a:pPr>
            <a:r>
              <a:rPr lang="ja-JP" altLang="en-US" sz="1800">
                <a:solidFill>
                  <a:schemeClr val="bg2"/>
                </a:solidFill>
                <a:latin typeface="ＭＳ Ｐゴシック" pitchFamily="34" charset="-128"/>
              </a:rPr>
              <a:t>神様の結婚</a:t>
            </a:r>
          </a:p>
          <a:p>
            <a:pPr latinLnBrk="0">
              <a:lnSpc>
                <a:spcPct val="110000"/>
              </a:lnSpc>
            </a:pPr>
            <a:r>
              <a:rPr lang="ja-JP" altLang="en-US" sz="1800">
                <a:solidFill>
                  <a:schemeClr val="bg2"/>
                </a:solidFill>
                <a:latin typeface="ＭＳ Ｐゴシック" pitchFamily="34" charset="-128"/>
              </a:rPr>
              <a:t>神様の実体顕現</a:t>
            </a:r>
          </a:p>
          <a:p>
            <a:pPr latinLnBrk="0">
              <a:lnSpc>
                <a:spcPct val="110000"/>
              </a:lnSpc>
            </a:pPr>
            <a:r>
              <a:rPr lang="ja-JP" altLang="en-US" sz="1800">
                <a:solidFill>
                  <a:schemeClr val="bg2"/>
                </a:solidFill>
                <a:latin typeface="ＭＳ Ｐゴシック" pitchFamily="34" charset="-128"/>
              </a:rPr>
              <a:t>神様の初愛</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神様の愛と人間の愛</a:t>
            </a:r>
            <a:r>
              <a:rPr lang="ko-KR"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一致点 ： 生殖器</a:t>
            </a:r>
          </a:p>
        </p:txBody>
      </p:sp>
      <p:sp>
        <p:nvSpPr>
          <p:cNvPr id="83975" name="Text Box 9"/>
          <p:cNvSpPr txBox="1">
            <a:spLocks noChangeArrowheads="1"/>
          </p:cNvSpPr>
          <p:nvPr/>
        </p:nvSpPr>
        <p:spPr bwMode="auto">
          <a:xfrm>
            <a:off x="395288" y="5010150"/>
            <a:ext cx="2936875" cy="701675"/>
          </a:xfrm>
          <a:prstGeom prst="rect">
            <a:avLst/>
          </a:prstGeom>
          <a:noFill/>
          <a:ln w="9525">
            <a:noFill/>
            <a:miter lim="800000"/>
            <a:headEnd/>
            <a:tailEnd/>
          </a:ln>
        </p:spPr>
        <p:txBody>
          <a:bodyPr wrap="none">
            <a:spAutoFit/>
          </a:bodyPr>
          <a:lstStyle/>
          <a:p>
            <a:pPr latinLnBrk="0"/>
            <a:endParaRPr lang="en-US" altLang="ja-JP" sz="2000" b="0">
              <a:solidFill>
                <a:schemeClr val="bg2"/>
              </a:solidFill>
              <a:latin typeface="ＭＳ Ｐゴシック" pitchFamily="34" charset="-128"/>
            </a:endParaRPr>
          </a:p>
          <a:p>
            <a:pPr latinLnBrk="0"/>
            <a:r>
              <a:rPr lang="ja-JP" altLang="en-US" sz="2000" b="0">
                <a:solidFill>
                  <a:schemeClr val="bg2"/>
                </a:solidFill>
                <a:latin typeface="ＭＳ Ｐゴシック" pitchFamily="34" charset="-128"/>
              </a:rPr>
              <a:t>　</a:t>
            </a:r>
            <a:r>
              <a:rPr lang="ja-JP" altLang="en-US" sz="2000">
                <a:solidFill>
                  <a:schemeClr val="bg2"/>
                </a:solidFill>
                <a:latin typeface="ＭＳ Ｐゴシック" pitchFamily="34" charset="-128"/>
              </a:rPr>
              <a:t>結論 ： 人間の創造目的</a:t>
            </a:r>
          </a:p>
        </p:txBody>
      </p:sp>
      <p:sp>
        <p:nvSpPr>
          <p:cNvPr id="83976" name="Text Box 22"/>
          <p:cNvSpPr txBox="1">
            <a:spLocks noChangeArrowheads="1"/>
          </p:cNvSpPr>
          <p:nvPr/>
        </p:nvSpPr>
        <p:spPr bwMode="auto">
          <a:xfrm>
            <a:off x="395288" y="4410075"/>
            <a:ext cx="6916737"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３</a:t>
            </a:r>
            <a:r>
              <a:rPr lang="ja-JP" altLang="en-US" sz="2000">
                <a:solidFill>
                  <a:schemeClr val="bg2"/>
                </a:solidFill>
                <a:latin typeface="ＭＳ Ｐゴシック" pitchFamily="34" charset="-128"/>
              </a:rPr>
              <a:t>） </a:t>
            </a:r>
            <a:r>
              <a:rPr lang="ja-JP" altLang="en-US" sz="2000">
                <a:solidFill>
                  <a:srgbClr val="D55000"/>
                </a:solidFill>
                <a:latin typeface="ＭＳ Ｐゴシック" pitchFamily="34" charset="-128"/>
              </a:rPr>
              <a:t>神の真の愛、真の生命、真の血統を繁殖するために（永遠）</a:t>
            </a:r>
          </a:p>
        </p:txBody>
      </p:sp>
      <p:sp>
        <p:nvSpPr>
          <p:cNvPr id="83977" name="AutoShape 23"/>
          <p:cNvSpPr>
            <a:spLocks/>
          </p:cNvSpPr>
          <p:nvPr/>
        </p:nvSpPr>
        <p:spPr bwMode="auto">
          <a:xfrm>
            <a:off x="3203575" y="3860800"/>
            <a:ext cx="76200" cy="381000"/>
          </a:xfrm>
          <a:prstGeom prst="leftBracket">
            <a:avLst>
              <a:gd name="adj" fmla="val 41667"/>
            </a:avLst>
          </a:prstGeom>
          <a:noFill/>
          <a:ln w="19050">
            <a:solidFill>
              <a:schemeClr val="bg2"/>
            </a:solidFill>
            <a:round/>
            <a:headEnd/>
            <a:tailEnd/>
          </a:ln>
        </p:spPr>
        <p:txBody>
          <a:bodyPr wrap="none" anchor="ctr"/>
          <a:lstStyle/>
          <a:p>
            <a:pPr latinLnBrk="0"/>
            <a:endParaRPr lang="ja-JP" altLang="en-US" b="0">
              <a:solidFill>
                <a:schemeClr val="bg2"/>
              </a:solidFill>
            </a:endParaRPr>
          </a:p>
        </p:txBody>
      </p:sp>
      <p:sp>
        <p:nvSpPr>
          <p:cNvPr id="83978" name="AutoShape 24"/>
          <p:cNvSpPr>
            <a:spLocks/>
          </p:cNvSpPr>
          <p:nvPr/>
        </p:nvSpPr>
        <p:spPr bwMode="auto">
          <a:xfrm>
            <a:off x="3203575" y="3213100"/>
            <a:ext cx="76200" cy="381000"/>
          </a:xfrm>
          <a:prstGeom prst="leftBracket">
            <a:avLst>
              <a:gd name="adj" fmla="val 41667"/>
            </a:avLst>
          </a:prstGeom>
          <a:noFill/>
          <a:ln w="19050">
            <a:solidFill>
              <a:schemeClr val="bg2"/>
            </a:solidFill>
            <a:round/>
            <a:headEnd/>
            <a:tailEnd/>
          </a:ln>
        </p:spPr>
        <p:txBody>
          <a:bodyPr wrap="none" anchor="ctr"/>
          <a:lstStyle/>
          <a:p>
            <a:pPr latinLnBrk="0"/>
            <a:endParaRPr lang="ja-JP" altLang="en-US" b="0">
              <a:solidFill>
                <a:schemeClr val="bg2"/>
              </a:solidFill>
            </a:endParaRPr>
          </a:p>
        </p:txBody>
      </p:sp>
      <p:sp>
        <p:nvSpPr>
          <p:cNvPr id="83979" name="テキスト ボックス 42"/>
          <p:cNvSpPr txBox="1">
            <a:spLocks noChangeArrowheads="1"/>
          </p:cNvSpPr>
          <p:nvPr/>
        </p:nvSpPr>
        <p:spPr bwMode="auto">
          <a:xfrm>
            <a:off x="2343150" y="3576638"/>
            <a:ext cx="8286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初愛</a:t>
            </a:r>
            <a:r>
              <a:rPr lang="ja-JP" altLang="en-US" sz="1800" b="0">
                <a:solidFill>
                  <a:schemeClr val="bg2"/>
                </a:solidFill>
                <a:latin typeface="ＭＳ Ｐゴシック" pitchFamily="34" charset="-128"/>
              </a:rPr>
              <a:t> ：</a:t>
            </a:r>
            <a:endParaRPr lang="ja-JP" altLang="en-US" sz="1800" b="0"/>
          </a:p>
        </p:txBody>
      </p:sp>
      <p:cxnSp>
        <p:nvCxnSpPr>
          <p:cNvPr id="45" name="直線コネクタ 44"/>
          <p:cNvCxnSpPr/>
          <p:nvPr/>
        </p:nvCxnSpPr>
        <p:spPr>
          <a:xfrm rot="5400000">
            <a:off x="2428082" y="3432969"/>
            <a:ext cx="285750" cy="158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499519" y="3432969"/>
            <a:ext cx="28575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3982" name="テキスト ボックス 46"/>
          <p:cNvSpPr txBox="1">
            <a:spLocks noChangeArrowheads="1"/>
          </p:cNvSpPr>
          <p:nvPr/>
        </p:nvSpPr>
        <p:spPr bwMode="auto">
          <a:xfrm>
            <a:off x="3429000" y="5081588"/>
            <a:ext cx="4786313" cy="915987"/>
          </a:xfrm>
          <a:prstGeom prst="rect">
            <a:avLst/>
          </a:prstGeom>
          <a:noFill/>
          <a:ln w="9525">
            <a:noFill/>
            <a:miter lim="800000"/>
            <a:headEnd/>
            <a:tailEnd/>
          </a:ln>
        </p:spPr>
        <p:txBody>
          <a:bodyPr>
            <a:spAutoFit/>
          </a:bodyPr>
          <a:lstStyle/>
          <a:p>
            <a:pPr latinLnBrk="0"/>
            <a:r>
              <a:rPr lang="ja-JP" altLang="en-US" sz="1800">
                <a:solidFill>
                  <a:schemeClr val="bg2"/>
                </a:solidFill>
              </a:rPr>
              <a:t>神様の体（体を使うために）</a:t>
            </a:r>
            <a:endParaRPr lang="en-US" altLang="ja-JP" sz="1800">
              <a:solidFill>
                <a:schemeClr val="bg2"/>
              </a:solidFill>
            </a:endParaRPr>
          </a:p>
          <a:p>
            <a:pPr latinLnBrk="0"/>
            <a:r>
              <a:rPr lang="ja-JP" altLang="en-US" sz="1800">
                <a:solidFill>
                  <a:schemeClr val="bg2"/>
                </a:solidFill>
              </a:rPr>
              <a:t>愛の対象（実体で愛するために）</a:t>
            </a:r>
            <a:endParaRPr lang="en-US" altLang="ja-JP" sz="1800">
              <a:solidFill>
                <a:schemeClr val="bg2"/>
              </a:solidFill>
            </a:endParaRPr>
          </a:p>
          <a:p>
            <a:pPr latinLnBrk="0"/>
            <a:r>
              <a:rPr lang="ja-JP" altLang="en-US" sz="1800">
                <a:solidFill>
                  <a:schemeClr val="bg2"/>
                </a:solidFill>
              </a:rPr>
              <a:t>神様の子女繁殖（子女繁殖のために）</a:t>
            </a:r>
          </a:p>
        </p:txBody>
      </p:sp>
      <p:sp>
        <p:nvSpPr>
          <p:cNvPr id="48" name="左中かっこ 47"/>
          <p:cNvSpPr/>
          <p:nvPr/>
        </p:nvSpPr>
        <p:spPr>
          <a:xfrm>
            <a:off x="3340100" y="5153025"/>
            <a:ext cx="142875" cy="785813"/>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395288" y="333375"/>
            <a:ext cx="7772400" cy="574675"/>
          </a:xfrm>
        </p:spPr>
        <p:txBody>
          <a:bodyPr/>
          <a:lstStyle/>
          <a:p>
            <a:pPr algn="l"/>
            <a:r>
              <a:rPr lang="ja-JP" altLang="en-US" sz="3600" b="1" smtClean="0">
                <a:solidFill>
                  <a:schemeClr val="bg2"/>
                </a:solidFill>
              </a:rPr>
              <a:t>４）原理的結婚観</a:t>
            </a:r>
          </a:p>
        </p:txBody>
      </p:sp>
      <p:sp>
        <p:nvSpPr>
          <p:cNvPr id="84994" name="Rectangle 3"/>
          <p:cNvSpPr>
            <a:spLocks noGrp="1" noChangeArrowheads="1"/>
          </p:cNvSpPr>
          <p:nvPr>
            <p:ph type="body" idx="1"/>
          </p:nvPr>
        </p:nvSpPr>
        <p:spPr>
          <a:xfrm>
            <a:off x="684213" y="1341438"/>
            <a:ext cx="8208962" cy="4114800"/>
          </a:xfrm>
        </p:spPr>
        <p:txBody>
          <a:bodyPr/>
          <a:lstStyle/>
          <a:p>
            <a:pPr>
              <a:lnSpc>
                <a:spcPct val="90000"/>
              </a:lnSpc>
              <a:buFontTx/>
              <a:buNone/>
            </a:pPr>
            <a:r>
              <a:rPr lang="ja-JP" altLang="en-US" sz="2400" smtClean="0">
                <a:solidFill>
                  <a:schemeClr val="bg2"/>
                </a:solidFill>
              </a:rPr>
              <a:t>・相手の為の結婚</a:t>
            </a:r>
          </a:p>
          <a:p>
            <a:pPr>
              <a:lnSpc>
                <a:spcPct val="90000"/>
              </a:lnSpc>
              <a:buFontTx/>
              <a:buNone/>
            </a:pPr>
            <a:endParaRPr lang="ja-JP" altLang="en-US" sz="2400" smtClean="0">
              <a:solidFill>
                <a:schemeClr val="bg2"/>
              </a:solidFill>
            </a:endParaRPr>
          </a:p>
          <a:p>
            <a:pPr>
              <a:lnSpc>
                <a:spcPct val="130000"/>
              </a:lnSpc>
              <a:buFontTx/>
              <a:buNone/>
            </a:pPr>
            <a:r>
              <a:rPr lang="ja-JP" altLang="en-US" sz="2400" smtClean="0">
                <a:solidFill>
                  <a:schemeClr val="bg2"/>
                </a:solidFill>
              </a:rPr>
              <a:t>なぜなら？</a:t>
            </a:r>
          </a:p>
          <a:p>
            <a:pPr>
              <a:lnSpc>
                <a:spcPct val="130000"/>
              </a:lnSpc>
              <a:buFontTx/>
              <a:buNone/>
            </a:pPr>
            <a:r>
              <a:rPr lang="ja-JP" altLang="en-US" sz="2400" smtClean="0">
                <a:solidFill>
                  <a:schemeClr val="bg2"/>
                </a:solidFill>
              </a:rPr>
              <a:t>人間は為に生じ、生まれ、成長し、為に結婚し、</a:t>
            </a:r>
          </a:p>
          <a:p>
            <a:pPr>
              <a:lnSpc>
                <a:spcPct val="130000"/>
              </a:lnSpc>
              <a:buFontTx/>
              <a:buNone/>
            </a:pPr>
            <a:r>
              <a:rPr lang="ja-JP" altLang="en-US" sz="2400" smtClean="0">
                <a:solidFill>
                  <a:schemeClr val="bg2"/>
                </a:solidFill>
              </a:rPr>
              <a:t>為に生きて、お互いを完成させ、</a:t>
            </a:r>
          </a:p>
          <a:p>
            <a:pPr>
              <a:lnSpc>
                <a:spcPct val="130000"/>
              </a:lnSpc>
              <a:buFontTx/>
              <a:buNone/>
            </a:pPr>
            <a:r>
              <a:rPr lang="ja-JP" altLang="en-US" sz="2400" smtClean="0">
                <a:solidFill>
                  <a:schemeClr val="bg2"/>
                </a:solidFill>
              </a:rPr>
              <a:t>為に生きる世界に行くことが人生の道である。</a:t>
            </a:r>
          </a:p>
          <a:p>
            <a:pPr>
              <a:lnSpc>
                <a:spcPct val="130000"/>
              </a:lnSpc>
              <a:buFontTx/>
              <a:buNone/>
            </a:pPr>
            <a:r>
              <a:rPr lang="ja-JP" altLang="en-US" sz="2400" smtClean="0">
                <a:solidFill>
                  <a:schemeClr val="bg2"/>
                </a:solidFill>
              </a:rPr>
              <a:t>為に生きる世界が理想世界であり、天国である。</a:t>
            </a:r>
          </a:p>
          <a:p>
            <a:pPr>
              <a:lnSpc>
                <a:spcPct val="130000"/>
              </a:lnSpc>
              <a:buFontTx/>
              <a:buNone/>
            </a:pPr>
            <a:r>
              <a:rPr lang="ja-JP" altLang="en-US" sz="2400" smtClean="0">
                <a:solidFill>
                  <a:schemeClr val="bg2"/>
                </a:solidFill>
              </a:rPr>
              <a:t>したがって、天国の基準単位は家庭である。</a:t>
            </a:r>
          </a:p>
          <a:p>
            <a:pPr>
              <a:lnSpc>
                <a:spcPct val="90000"/>
              </a:lnSpc>
              <a:buFontTx/>
              <a:buNone/>
            </a:pPr>
            <a:endParaRPr lang="ja-JP" altLang="en-US" sz="2400" smtClean="0">
              <a:solidFill>
                <a:schemeClr val="bg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228600" y="201613"/>
            <a:ext cx="3906838" cy="549275"/>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　５）</a:t>
            </a:r>
            <a:r>
              <a:rPr lang="ja-JP" altLang="en-US" sz="3000">
                <a:solidFill>
                  <a:schemeClr val="bg2"/>
                </a:solidFill>
                <a:latin typeface="ＭＳ Ｐゴシック" pitchFamily="34" charset="-128"/>
              </a:rPr>
              <a:t>真の家庭理想完成</a:t>
            </a:r>
          </a:p>
        </p:txBody>
      </p:sp>
      <p:sp>
        <p:nvSpPr>
          <p:cNvPr id="86018" name="Text Box 3"/>
          <p:cNvSpPr txBox="1">
            <a:spLocks noChangeArrowheads="1"/>
          </p:cNvSpPr>
          <p:nvPr/>
        </p:nvSpPr>
        <p:spPr bwMode="auto">
          <a:xfrm>
            <a:off x="3795713" y="1911350"/>
            <a:ext cx="5419725" cy="3417888"/>
          </a:xfrm>
          <a:prstGeom prst="rect">
            <a:avLst/>
          </a:prstGeom>
          <a:noFill/>
          <a:ln w="9525">
            <a:noFill/>
            <a:miter lim="800000"/>
            <a:headEnd/>
            <a:tailEnd/>
          </a:ln>
        </p:spPr>
        <p:txBody>
          <a:bodyPr>
            <a:spAutoFit/>
          </a:bodyPr>
          <a:lstStyle/>
          <a:p>
            <a:pPr latinLnBrk="0">
              <a:spcBef>
                <a:spcPts val="600"/>
              </a:spcBef>
            </a:pPr>
            <a:r>
              <a:rPr lang="en-US" altLang="ja-JP" sz="1800">
                <a:solidFill>
                  <a:schemeClr val="bg2"/>
                </a:solidFill>
                <a:latin typeface="ＭＳ Ｐゴシック" pitchFamily="34" charset="-128"/>
              </a:rPr>
              <a:t>①</a:t>
            </a:r>
            <a:r>
              <a:rPr lang="ja-JP" altLang="en-US" sz="1800">
                <a:solidFill>
                  <a:schemeClr val="bg2"/>
                </a:solidFill>
                <a:latin typeface="ＭＳ Ｐゴシック" pitchFamily="34" charset="-128"/>
              </a:rPr>
              <a:t> 主体となる夫は主体であられる神と一つとなり</a:t>
            </a:r>
            <a:r>
              <a:rPr lang="ko-KR" altLang="en-US" sz="1800">
                <a:solidFill>
                  <a:schemeClr val="bg2"/>
                </a:solidFill>
                <a:latin typeface="ＭＳ Ｐゴシック" pitchFamily="34" charset="-128"/>
              </a:rPr>
              <a:t> </a:t>
            </a:r>
          </a:p>
          <a:p>
            <a:pPr latinLnBrk="0"/>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妻を完成させる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② 対象となる妻は主体となる夫と一つとなり</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夫を完成させる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③ 夫と妻は息子娘として生まれ父母に侍り</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成長 完成する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④ よって夫は母に侍るように妻に侍り</a:t>
            </a:r>
            <a:endParaRPr lang="ko-KR" altLang="en-US" sz="1800">
              <a:solidFill>
                <a:schemeClr val="bg2"/>
              </a:solidFill>
              <a:latin typeface="ＭＳ Ｐゴシック" pitchFamily="34" charset="-128"/>
            </a:endParaRPr>
          </a:p>
          <a:p>
            <a:pPr latinLnBrk="0"/>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妻は父に侍るように夫に侍り生活しながら</a:t>
            </a:r>
          </a:p>
          <a:p>
            <a:pPr latinLnBrk="0"/>
            <a:r>
              <a:rPr lang="ja-JP" altLang="en-US" sz="1800">
                <a:solidFill>
                  <a:schemeClr val="bg2"/>
                </a:solidFill>
                <a:latin typeface="ＭＳ Ｐゴシック" pitchFamily="34" charset="-128"/>
              </a:rPr>
              <a:t>     互いを完成させる</a:t>
            </a:r>
            <a:endParaRPr lang="en-US" altLang="ko-KR"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⑤ そうして完全なる神に似た真の夫婦となり</a:t>
            </a:r>
            <a:endParaRPr lang="ko-KR"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完全なる真の</a:t>
            </a:r>
            <a:r>
              <a:rPr lang="ko-KR" altLang="en-US" sz="1800">
                <a:solidFill>
                  <a:schemeClr val="bg2"/>
                </a:solidFill>
                <a:latin typeface="ＭＳ Ｐゴシック" pitchFamily="34" charset="-128"/>
              </a:rPr>
              <a:t>父母</a:t>
            </a:r>
            <a:r>
              <a:rPr lang="ja-JP" altLang="en-US" sz="1800">
                <a:solidFill>
                  <a:schemeClr val="bg2"/>
                </a:solidFill>
                <a:latin typeface="ＭＳ Ｐゴシック" pitchFamily="34" charset="-128"/>
              </a:rPr>
              <a:t>となる</a:t>
            </a:r>
          </a:p>
        </p:txBody>
      </p:sp>
      <p:sp>
        <p:nvSpPr>
          <p:cNvPr id="86019" name="Text Box 4"/>
          <p:cNvSpPr txBox="1">
            <a:spLocks noChangeArrowheads="1"/>
          </p:cNvSpPr>
          <p:nvPr/>
        </p:nvSpPr>
        <p:spPr bwMode="auto">
          <a:xfrm>
            <a:off x="533400" y="990600"/>
            <a:ext cx="496093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夫婦理想の完成（父母理想の完成）</a:t>
            </a:r>
          </a:p>
        </p:txBody>
      </p:sp>
      <p:sp>
        <p:nvSpPr>
          <p:cNvPr id="86020" name="Oval 5"/>
          <p:cNvSpPr>
            <a:spLocks noChangeArrowheads="1"/>
          </p:cNvSpPr>
          <p:nvPr/>
        </p:nvSpPr>
        <p:spPr bwMode="auto">
          <a:xfrm>
            <a:off x="2957513" y="3429000"/>
            <a:ext cx="838200" cy="3810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妻</a:t>
            </a:r>
          </a:p>
        </p:txBody>
      </p:sp>
      <p:sp>
        <p:nvSpPr>
          <p:cNvPr id="86021" name="Oval 6"/>
          <p:cNvSpPr>
            <a:spLocks noChangeArrowheads="1"/>
          </p:cNvSpPr>
          <p:nvPr/>
        </p:nvSpPr>
        <p:spPr bwMode="auto">
          <a:xfrm>
            <a:off x="1738313" y="2133600"/>
            <a:ext cx="8382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86022" name="Oval 7"/>
          <p:cNvSpPr>
            <a:spLocks noChangeArrowheads="1"/>
          </p:cNvSpPr>
          <p:nvPr/>
        </p:nvSpPr>
        <p:spPr bwMode="auto">
          <a:xfrm>
            <a:off x="450850" y="2133600"/>
            <a:ext cx="8382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86023" name="Oval 8"/>
          <p:cNvSpPr>
            <a:spLocks noChangeArrowheads="1"/>
          </p:cNvSpPr>
          <p:nvPr/>
        </p:nvSpPr>
        <p:spPr bwMode="auto">
          <a:xfrm>
            <a:off x="1738313" y="3429000"/>
            <a:ext cx="8382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夫</a:t>
            </a:r>
          </a:p>
        </p:txBody>
      </p:sp>
      <p:sp>
        <p:nvSpPr>
          <p:cNvPr id="86024" name="Oval 9"/>
          <p:cNvSpPr>
            <a:spLocks noChangeArrowheads="1"/>
          </p:cNvSpPr>
          <p:nvPr/>
        </p:nvSpPr>
        <p:spPr bwMode="auto">
          <a:xfrm>
            <a:off x="447675" y="3429000"/>
            <a:ext cx="8382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人間</a:t>
            </a:r>
          </a:p>
        </p:txBody>
      </p:sp>
      <p:sp>
        <p:nvSpPr>
          <p:cNvPr id="86025" name="Line 10"/>
          <p:cNvSpPr>
            <a:spLocks noChangeShapeType="1"/>
          </p:cNvSpPr>
          <p:nvPr/>
        </p:nvSpPr>
        <p:spPr bwMode="auto">
          <a:xfrm flipV="1">
            <a:off x="798513" y="2617788"/>
            <a:ext cx="0" cy="685800"/>
          </a:xfrm>
          <a:prstGeom prst="line">
            <a:avLst/>
          </a:prstGeom>
          <a:noFill/>
          <a:ln w="28575">
            <a:solidFill>
              <a:schemeClr val="bg2"/>
            </a:solidFill>
            <a:round/>
            <a:headEnd/>
            <a:tailEnd type="triangle" w="med" len="med"/>
          </a:ln>
        </p:spPr>
        <p:txBody>
          <a:bodyPr/>
          <a:lstStyle/>
          <a:p>
            <a:endParaRPr lang="ko-KR" altLang="en-US"/>
          </a:p>
        </p:txBody>
      </p:sp>
      <p:sp>
        <p:nvSpPr>
          <p:cNvPr id="86026" name="Line 11"/>
          <p:cNvSpPr>
            <a:spLocks noChangeShapeType="1"/>
          </p:cNvSpPr>
          <p:nvPr/>
        </p:nvSpPr>
        <p:spPr bwMode="auto">
          <a:xfrm flipV="1">
            <a:off x="2085975" y="2617788"/>
            <a:ext cx="0" cy="685800"/>
          </a:xfrm>
          <a:prstGeom prst="line">
            <a:avLst/>
          </a:prstGeom>
          <a:noFill/>
          <a:ln w="28575">
            <a:solidFill>
              <a:schemeClr val="bg2"/>
            </a:solidFill>
            <a:round/>
            <a:headEnd/>
            <a:tailEnd type="triangle" w="med" len="med"/>
          </a:ln>
        </p:spPr>
        <p:txBody>
          <a:bodyPr/>
          <a:lstStyle/>
          <a:p>
            <a:endParaRPr lang="ko-KR" altLang="en-US"/>
          </a:p>
        </p:txBody>
      </p:sp>
      <p:sp>
        <p:nvSpPr>
          <p:cNvPr id="86027" name="Line 12"/>
          <p:cNvSpPr>
            <a:spLocks noChangeShapeType="1"/>
          </p:cNvSpPr>
          <p:nvPr/>
        </p:nvSpPr>
        <p:spPr bwMode="auto">
          <a:xfrm>
            <a:off x="950913" y="2636838"/>
            <a:ext cx="0" cy="685800"/>
          </a:xfrm>
          <a:prstGeom prst="line">
            <a:avLst/>
          </a:prstGeom>
          <a:noFill/>
          <a:ln w="28575">
            <a:solidFill>
              <a:schemeClr val="bg2"/>
            </a:solidFill>
            <a:round/>
            <a:headEnd/>
            <a:tailEnd type="triangle" w="med" len="med"/>
          </a:ln>
        </p:spPr>
        <p:txBody>
          <a:bodyPr/>
          <a:lstStyle/>
          <a:p>
            <a:endParaRPr lang="ko-KR" altLang="en-US"/>
          </a:p>
        </p:txBody>
      </p:sp>
      <p:sp>
        <p:nvSpPr>
          <p:cNvPr id="86028" name="Line 13"/>
          <p:cNvSpPr>
            <a:spLocks noChangeShapeType="1"/>
          </p:cNvSpPr>
          <p:nvPr/>
        </p:nvSpPr>
        <p:spPr bwMode="auto">
          <a:xfrm>
            <a:off x="2238375" y="2636838"/>
            <a:ext cx="0" cy="685800"/>
          </a:xfrm>
          <a:prstGeom prst="line">
            <a:avLst/>
          </a:prstGeom>
          <a:noFill/>
          <a:ln w="28575">
            <a:solidFill>
              <a:schemeClr val="bg2"/>
            </a:solidFill>
            <a:round/>
            <a:headEnd/>
            <a:tailEnd type="triangle" w="med" len="med"/>
          </a:ln>
        </p:spPr>
        <p:txBody>
          <a:bodyPr/>
          <a:lstStyle/>
          <a:p>
            <a:endParaRPr lang="ko-KR" altLang="en-US"/>
          </a:p>
        </p:txBody>
      </p:sp>
      <p:sp>
        <p:nvSpPr>
          <p:cNvPr id="86029" name="Line 14"/>
          <p:cNvSpPr>
            <a:spLocks noChangeShapeType="1"/>
          </p:cNvSpPr>
          <p:nvPr/>
        </p:nvSpPr>
        <p:spPr bwMode="auto">
          <a:xfrm>
            <a:off x="2581275" y="3540125"/>
            <a:ext cx="381000" cy="0"/>
          </a:xfrm>
          <a:prstGeom prst="line">
            <a:avLst/>
          </a:prstGeom>
          <a:noFill/>
          <a:ln w="28575">
            <a:solidFill>
              <a:schemeClr val="bg2"/>
            </a:solidFill>
            <a:round/>
            <a:headEnd/>
            <a:tailEnd type="triangle" w="med" len="med"/>
          </a:ln>
        </p:spPr>
        <p:txBody>
          <a:bodyPr/>
          <a:lstStyle/>
          <a:p>
            <a:endParaRPr lang="ko-KR" altLang="en-US"/>
          </a:p>
        </p:txBody>
      </p:sp>
      <p:sp>
        <p:nvSpPr>
          <p:cNvPr id="86030" name="Line 15"/>
          <p:cNvSpPr>
            <a:spLocks noChangeShapeType="1"/>
          </p:cNvSpPr>
          <p:nvPr/>
        </p:nvSpPr>
        <p:spPr bwMode="auto">
          <a:xfrm flipH="1">
            <a:off x="2562225" y="3692525"/>
            <a:ext cx="381000" cy="0"/>
          </a:xfrm>
          <a:prstGeom prst="line">
            <a:avLst/>
          </a:prstGeom>
          <a:noFill/>
          <a:ln w="28575">
            <a:solidFill>
              <a:schemeClr val="bg2"/>
            </a:solidFill>
            <a:round/>
            <a:headEnd/>
            <a:tailEnd type="triangle" w="med" len="med"/>
          </a:ln>
        </p:spPr>
        <p:txBody>
          <a:bodyPr/>
          <a:lstStyle/>
          <a:p>
            <a:endParaRPr lang="ko-KR" altLang="en-US"/>
          </a:p>
        </p:txBody>
      </p:sp>
      <p:sp>
        <p:nvSpPr>
          <p:cNvPr id="86031" name="Text Box 16"/>
          <p:cNvSpPr txBox="1">
            <a:spLocks noChangeArrowheads="1"/>
          </p:cNvSpPr>
          <p:nvPr/>
        </p:nvSpPr>
        <p:spPr bwMode="auto">
          <a:xfrm>
            <a:off x="968375" y="2452688"/>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主体</a:t>
            </a:r>
          </a:p>
        </p:txBody>
      </p:sp>
      <p:sp>
        <p:nvSpPr>
          <p:cNvPr id="86032" name="Text Box 17"/>
          <p:cNvSpPr txBox="1">
            <a:spLocks noChangeArrowheads="1"/>
          </p:cNvSpPr>
          <p:nvPr/>
        </p:nvSpPr>
        <p:spPr bwMode="auto">
          <a:xfrm>
            <a:off x="2246313" y="2438400"/>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主体</a:t>
            </a:r>
          </a:p>
        </p:txBody>
      </p:sp>
      <p:sp>
        <p:nvSpPr>
          <p:cNvPr id="86033" name="Text Box 18"/>
          <p:cNvSpPr txBox="1">
            <a:spLocks noChangeArrowheads="1"/>
          </p:cNvSpPr>
          <p:nvPr/>
        </p:nvSpPr>
        <p:spPr bwMode="auto">
          <a:xfrm>
            <a:off x="539750" y="3860800"/>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対象</a:t>
            </a:r>
          </a:p>
        </p:txBody>
      </p:sp>
      <p:sp>
        <p:nvSpPr>
          <p:cNvPr id="86034" name="Text Box 20"/>
          <p:cNvSpPr txBox="1">
            <a:spLocks noChangeArrowheads="1"/>
          </p:cNvSpPr>
          <p:nvPr/>
        </p:nvSpPr>
        <p:spPr bwMode="auto">
          <a:xfrm>
            <a:off x="1836738" y="3733800"/>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主体</a:t>
            </a:r>
          </a:p>
        </p:txBody>
      </p:sp>
      <p:sp>
        <p:nvSpPr>
          <p:cNvPr id="86035" name="Text Box 21"/>
          <p:cNvSpPr txBox="1">
            <a:spLocks noChangeArrowheads="1"/>
          </p:cNvSpPr>
          <p:nvPr/>
        </p:nvSpPr>
        <p:spPr bwMode="auto">
          <a:xfrm>
            <a:off x="1790700" y="4845050"/>
            <a:ext cx="1852613" cy="366713"/>
          </a:xfrm>
          <a:prstGeom prst="rect">
            <a:avLst/>
          </a:prstGeom>
          <a:noFill/>
          <a:ln w="9525">
            <a:noFill/>
            <a:miter lim="800000"/>
            <a:headEnd/>
            <a:tailEnd/>
          </a:ln>
        </p:spPr>
        <p:txBody>
          <a:bodyPr wrap="none">
            <a:spAutoFit/>
          </a:bodyPr>
          <a:lstStyle/>
          <a:p>
            <a:pPr latinLnBrk="0"/>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息子</a:t>
            </a:r>
            <a:r>
              <a:rPr lang="en-US" altLang="ja-JP" sz="1800">
                <a:solidFill>
                  <a:schemeClr val="bg2"/>
                </a:solidFill>
                <a:latin typeface="ＭＳ Ｐゴシック" pitchFamily="34" charset="-128"/>
              </a:rPr>
              <a:t>)</a:t>
            </a:r>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娘</a:t>
            </a:r>
            <a:r>
              <a:rPr lang="en-US" altLang="ja-JP" sz="1800">
                <a:solidFill>
                  <a:schemeClr val="bg2"/>
                </a:solidFill>
                <a:latin typeface="ＭＳ Ｐゴシック" pitchFamily="34" charset="-128"/>
              </a:rPr>
              <a:t>)</a:t>
            </a:r>
          </a:p>
        </p:txBody>
      </p:sp>
      <p:sp>
        <p:nvSpPr>
          <p:cNvPr id="86036" name="Line 22"/>
          <p:cNvSpPr>
            <a:spLocks noChangeShapeType="1"/>
          </p:cNvSpPr>
          <p:nvPr/>
        </p:nvSpPr>
        <p:spPr bwMode="auto">
          <a:xfrm flipV="1">
            <a:off x="2151063" y="4114800"/>
            <a:ext cx="0" cy="762000"/>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86037" name="Line 23"/>
          <p:cNvSpPr>
            <a:spLocks noChangeShapeType="1"/>
          </p:cNvSpPr>
          <p:nvPr/>
        </p:nvSpPr>
        <p:spPr bwMode="auto">
          <a:xfrm flipV="1">
            <a:off x="3375025" y="4114800"/>
            <a:ext cx="0" cy="762000"/>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86038" name="Text Box 19"/>
          <p:cNvSpPr txBox="1">
            <a:spLocks noChangeArrowheads="1"/>
          </p:cNvSpPr>
          <p:nvPr/>
        </p:nvSpPr>
        <p:spPr bwMode="auto">
          <a:xfrm>
            <a:off x="3059113" y="3789363"/>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対象</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3"/>
          <p:cNvSpPr txBox="1">
            <a:spLocks noChangeArrowheads="1"/>
          </p:cNvSpPr>
          <p:nvPr/>
        </p:nvSpPr>
        <p:spPr bwMode="auto">
          <a:xfrm>
            <a:off x="533400" y="252413"/>
            <a:ext cx="49609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兄弟理想の完成（子女理想の完成）</a:t>
            </a:r>
          </a:p>
        </p:txBody>
      </p:sp>
      <p:sp>
        <p:nvSpPr>
          <p:cNvPr id="87042" name="Oval 5"/>
          <p:cNvSpPr>
            <a:spLocks noChangeArrowheads="1"/>
          </p:cNvSpPr>
          <p:nvPr/>
        </p:nvSpPr>
        <p:spPr bwMode="auto">
          <a:xfrm>
            <a:off x="3662363" y="2295525"/>
            <a:ext cx="8382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弟･妹</a:t>
            </a:r>
          </a:p>
        </p:txBody>
      </p:sp>
      <p:sp>
        <p:nvSpPr>
          <p:cNvPr id="87043" name="Oval 6"/>
          <p:cNvSpPr>
            <a:spLocks noChangeArrowheads="1"/>
          </p:cNvSpPr>
          <p:nvPr/>
        </p:nvSpPr>
        <p:spPr bwMode="auto">
          <a:xfrm>
            <a:off x="2443163" y="1000125"/>
            <a:ext cx="8382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父母</a:t>
            </a:r>
          </a:p>
        </p:txBody>
      </p:sp>
      <p:sp>
        <p:nvSpPr>
          <p:cNvPr id="87044" name="Oval 7"/>
          <p:cNvSpPr>
            <a:spLocks noChangeArrowheads="1"/>
          </p:cNvSpPr>
          <p:nvPr/>
        </p:nvSpPr>
        <p:spPr bwMode="auto">
          <a:xfrm>
            <a:off x="1074738" y="1000125"/>
            <a:ext cx="838200" cy="3810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父母</a:t>
            </a:r>
          </a:p>
        </p:txBody>
      </p:sp>
      <p:sp>
        <p:nvSpPr>
          <p:cNvPr id="87045" name="Oval 8"/>
          <p:cNvSpPr>
            <a:spLocks noChangeArrowheads="1"/>
          </p:cNvSpPr>
          <p:nvPr/>
        </p:nvSpPr>
        <p:spPr bwMode="auto">
          <a:xfrm>
            <a:off x="2443163" y="2295525"/>
            <a:ext cx="838200" cy="3810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兄</a:t>
            </a:r>
          </a:p>
        </p:txBody>
      </p:sp>
      <p:sp>
        <p:nvSpPr>
          <p:cNvPr id="87046" name="Oval 9"/>
          <p:cNvSpPr>
            <a:spLocks noChangeArrowheads="1"/>
          </p:cNvSpPr>
          <p:nvPr/>
        </p:nvSpPr>
        <p:spPr bwMode="auto">
          <a:xfrm>
            <a:off x="1071563" y="2295525"/>
            <a:ext cx="838200" cy="381000"/>
          </a:xfrm>
          <a:prstGeom prst="ellipse">
            <a:avLst/>
          </a:prstGeom>
          <a:solidFill>
            <a:srgbClr val="00CC00"/>
          </a:solidFill>
          <a:ln w="9525">
            <a:solidFill>
              <a:schemeClr val="bg2"/>
            </a:solidFill>
            <a:round/>
            <a:headEnd/>
            <a:tailEnd/>
          </a:ln>
        </p:spPr>
        <p:txBody>
          <a:bodyPr wrap="none" anchor="ctr"/>
          <a:lstStyle/>
          <a:p>
            <a:pPr algn="ctr" latinLnBrk="0"/>
            <a:r>
              <a:rPr lang="ja-JP" altLang="en-US" sz="2000">
                <a:latin typeface="ＭＳ Ｐゴシック" pitchFamily="34" charset="-128"/>
              </a:rPr>
              <a:t>子女</a:t>
            </a:r>
          </a:p>
        </p:txBody>
      </p:sp>
      <p:sp>
        <p:nvSpPr>
          <p:cNvPr id="87047" name="Line 10"/>
          <p:cNvSpPr>
            <a:spLocks noChangeShapeType="1"/>
          </p:cNvSpPr>
          <p:nvPr/>
        </p:nvSpPr>
        <p:spPr bwMode="auto">
          <a:xfrm flipV="1">
            <a:off x="1422400" y="1493838"/>
            <a:ext cx="0" cy="685800"/>
          </a:xfrm>
          <a:prstGeom prst="line">
            <a:avLst/>
          </a:prstGeom>
          <a:noFill/>
          <a:ln w="28575">
            <a:solidFill>
              <a:schemeClr val="bg2"/>
            </a:solidFill>
            <a:round/>
            <a:headEnd/>
            <a:tailEnd type="triangle" w="med" len="med"/>
          </a:ln>
        </p:spPr>
        <p:txBody>
          <a:bodyPr/>
          <a:lstStyle/>
          <a:p>
            <a:endParaRPr lang="ko-KR" altLang="en-US"/>
          </a:p>
        </p:txBody>
      </p:sp>
      <p:sp>
        <p:nvSpPr>
          <p:cNvPr id="87048" name="Line 11"/>
          <p:cNvSpPr>
            <a:spLocks noChangeShapeType="1"/>
          </p:cNvSpPr>
          <p:nvPr/>
        </p:nvSpPr>
        <p:spPr bwMode="auto">
          <a:xfrm flipV="1">
            <a:off x="2790825" y="1493838"/>
            <a:ext cx="0" cy="685800"/>
          </a:xfrm>
          <a:prstGeom prst="line">
            <a:avLst/>
          </a:prstGeom>
          <a:noFill/>
          <a:ln w="28575">
            <a:solidFill>
              <a:schemeClr val="bg2"/>
            </a:solidFill>
            <a:round/>
            <a:headEnd/>
            <a:tailEnd type="triangle" w="med" len="med"/>
          </a:ln>
        </p:spPr>
        <p:txBody>
          <a:bodyPr/>
          <a:lstStyle/>
          <a:p>
            <a:endParaRPr lang="ko-KR" altLang="en-US"/>
          </a:p>
        </p:txBody>
      </p:sp>
      <p:sp>
        <p:nvSpPr>
          <p:cNvPr id="87049" name="Line 12"/>
          <p:cNvSpPr>
            <a:spLocks noChangeShapeType="1"/>
          </p:cNvSpPr>
          <p:nvPr/>
        </p:nvSpPr>
        <p:spPr bwMode="auto">
          <a:xfrm>
            <a:off x="1574800" y="1511300"/>
            <a:ext cx="0" cy="685800"/>
          </a:xfrm>
          <a:prstGeom prst="line">
            <a:avLst/>
          </a:prstGeom>
          <a:noFill/>
          <a:ln w="28575">
            <a:solidFill>
              <a:schemeClr val="bg2"/>
            </a:solidFill>
            <a:round/>
            <a:headEnd/>
            <a:tailEnd type="triangle" w="med" len="med"/>
          </a:ln>
        </p:spPr>
        <p:txBody>
          <a:bodyPr/>
          <a:lstStyle/>
          <a:p>
            <a:endParaRPr lang="ko-KR" altLang="en-US"/>
          </a:p>
        </p:txBody>
      </p:sp>
      <p:sp>
        <p:nvSpPr>
          <p:cNvPr id="87050" name="Line 13"/>
          <p:cNvSpPr>
            <a:spLocks noChangeShapeType="1"/>
          </p:cNvSpPr>
          <p:nvPr/>
        </p:nvSpPr>
        <p:spPr bwMode="auto">
          <a:xfrm>
            <a:off x="2943225" y="1511300"/>
            <a:ext cx="0" cy="685800"/>
          </a:xfrm>
          <a:prstGeom prst="line">
            <a:avLst/>
          </a:prstGeom>
          <a:noFill/>
          <a:ln w="28575">
            <a:solidFill>
              <a:schemeClr val="bg2"/>
            </a:solidFill>
            <a:round/>
            <a:headEnd/>
            <a:tailEnd type="triangle" w="med" len="med"/>
          </a:ln>
        </p:spPr>
        <p:txBody>
          <a:bodyPr/>
          <a:lstStyle/>
          <a:p>
            <a:endParaRPr lang="ko-KR" altLang="en-US"/>
          </a:p>
        </p:txBody>
      </p:sp>
      <p:sp>
        <p:nvSpPr>
          <p:cNvPr id="87051" name="Line 14"/>
          <p:cNvSpPr>
            <a:spLocks noChangeShapeType="1"/>
          </p:cNvSpPr>
          <p:nvPr/>
        </p:nvSpPr>
        <p:spPr bwMode="auto">
          <a:xfrm>
            <a:off x="3286125" y="2406650"/>
            <a:ext cx="381000" cy="0"/>
          </a:xfrm>
          <a:prstGeom prst="line">
            <a:avLst/>
          </a:prstGeom>
          <a:noFill/>
          <a:ln w="28575">
            <a:solidFill>
              <a:schemeClr val="bg2"/>
            </a:solidFill>
            <a:round/>
            <a:headEnd/>
            <a:tailEnd type="triangle" w="med" len="med"/>
          </a:ln>
        </p:spPr>
        <p:txBody>
          <a:bodyPr/>
          <a:lstStyle/>
          <a:p>
            <a:endParaRPr lang="ko-KR" altLang="en-US"/>
          </a:p>
        </p:txBody>
      </p:sp>
      <p:sp>
        <p:nvSpPr>
          <p:cNvPr id="87052" name="Line 15"/>
          <p:cNvSpPr>
            <a:spLocks noChangeShapeType="1"/>
          </p:cNvSpPr>
          <p:nvPr/>
        </p:nvSpPr>
        <p:spPr bwMode="auto">
          <a:xfrm flipH="1">
            <a:off x="3267075" y="2559050"/>
            <a:ext cx="381000" cy="0"/>
          </a:xfrm>
          <a:prstGeom prst="line">
            <a:avLst/>
          </a:prstGeom>
          <a:noFill/>
          <a:ln w="28575">
            <a:solidFill>
              <a:schemeClr val="bg2"/>
            </a:solidFill>
            <a:round/>
            <a:headEnd/>
            <a:tailEnd type="triangle" w="med" len="med"/>
          </a:ln>
        </p:spPr>
        <p:txBody>
          <a:bodyPr/>
          <a:lstStyle/>
          <a:p>
            <a:endParaRPr lang="ko-KR" altLang="en-US"/>
          </a:p>
        </p:txBody>
      </p:sp>
      <p:sp>
        <p:nvSpPr>
          <p:cNvPr id="87053" name="Text Box 16"/>
          <p:cNvSpPr txBox="1">
            <a:spLocks noChangeArrowheads="1"/>
          </p:cNvSpPr>
          <p:nvPr/>
        </p:nvSpPr>
        <p:spPr bwMode="auto">
          <a:xfrm>
            <a:off x="1592263" y="1319213"/>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主体</a:t>
            </a:r>
          </a:p>
        </p:txBody>
      </p:sp>
      <p:sp>
        <p:nvSpPr>
          <p:cNvPr id="87054" name="Text Box 17"/>
          <p:cNvSpPr txBox="1">
            <a:spLocks noChangeArrowheads="1"/>
          </p:cNvSpPr>
          <p:nvPr/>
        </p:nvSpPr>
        <p:spPr bwMode="auto">
          <a:xfrm>
            <a:off x="3128963" y="1304925"/>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主体</a:t>
            </a:r>
          </a:p>
        </p:txBody>
      </p:sp>
      <p:sp>
        <p:nvSpPr>
          <p:cNvPr id="87055" name="Text Box 18"/>
          <p:cNvSpPr txBox="1">
            <a:spLocks noChangeArrowheads="1"/>
          </p:cNvSpPr>
          <p:nvPr/>
        </p:nvSpPr>
        <p:spPr bwMode="auto">
          <a:xfrm>
            <a:off x="1412875" y="2592388"/>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対象</a:t>
            </a:r>
          </a:p>
        </p:txBody>
      </p:sp>
      <p:sp>
        <p:nvSpPr>
          <p:cNvPr id="87056" name="Text Box 20"/>
          <p:cNvSpPr txBox="1">
            <a:spLocks noChangeArrowheads="1"/>
          </p:cNvSpPr>
          <p:nvPr/>
        </p:nvSpPr>
        <p:spPr bwMode="auto">
          <a:xfrm>
            <a:off x="2541588" y="2600325"/>
            <a:ext cx="6445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主体</a:t>
            </a:r>
          </a:p>
        </p:txBody>
      </p:sp>
      <p:sp>
        <p:nvSpPr>
          <p:cNvPr id="87057" name="Text Box 19"/>
          <p:cNvSpPr txBox="1">
            <a:spLocks noChangeArrowheads="1"/>
          </p:cNvSpPr>
          <p:nvPr/>
        </p:nvSpPr>
        <p:spPr bwMode="auto">
          <a:xfrm>
            <a:off x="3763963" y="2592388"/>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対象</a:t>
            </a:r>
          </a:p>
        </p:txBody>
      </p:sp>
      <p:sp>
        <p:nvSpPr>
          <p:cNvPr id="87058" name="Text Box 3"/>
          <p:cNvSpPr txBox="1">
            <a:spLocks noChangeArrowheads="1"/>
          </p:cNvSpPr>
          <p:nvPr/>
        </p:nvSpPr>
        <p:spPr bwMode="auto">
          <a:xfrm>
            <a:off x="785813" y="3376613"/>
            <a:ext cx="7786687" cy="2319337"/>
          </a:xfrm>
          <a:prstGeom prst="rect">
            <a:avLst/>
          </a:prstGeom>
          <a:noFill/>
          <a:ln w="9525">
            <a:noFill/>
            <a:miter lim="800000"/>
            <a:headEnd/>
            <a:tailEnd/>
          </a:ln>
        </p:spPr>
        <p:txBody>
          <a:bodyPr>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主体である</a:t>
            </a:r>
            <a:r>
              <a:rPr lang="ko-KR" altLang="en-US" sz="1800">
                <a:solidFill>
                  <a:schemeClr val="bg2"/>
                </a:solidFill>
                <a:latin typeface="ＭＳ Ｐゴシック" pitchFamily="34" charset="-128"/>
              </a:rPr>
              <a:t>兄</a:t>
            </a:r>
            <a:r>
              <a:rPr lang="ja-JP" altLang="en-US" sz="1800">
                <a:solidFill>
                  <a:schemeClr val="bg2"/>
                </a:solidFill>
                <a:latin typeface="ＭＳ Ｐゴシック" pitchFamily="34" charset="-128"/>
              </a:rPr>
              <a:t>は主体であられる父母と一つとなり弟・妹を完成させる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② 対象である弟・妹は主体である兄と一つとなり兄を完成させる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③ 兄と弟・妹は父母様の分身として生まれる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④ したがって兄は父母に侍るように弟・妹に侍り</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弟・妹は父母に侍るように</a:t>
            </a:r>
            <a:r>
              <a:rPr lang="ko-KR" altLang="en-US" sz="1800">
                <a:solidFill>
                  <a:schemeClr val="bg2"/>
                </a:solidFill>
                <a:latin typeface="ＭＳ Ｐゴシック" pitchFamily="34" charset="-128"/>
              </a:rPr>
              <a:t>兄</a:t>
            </a:r>
            <a:r>
              <a:rPr lang="ja-JP" altLang="en-US" sz="1800">
                <a:solidFill>
                  <a:schemeClr val="bg2"/>
                </a:solidFill>
                <a:latin typeface="ＭＳ Ｐゴシック" pitchFamily="34" charset="-128"/>
              </a:rPr>
              <a:t>に侍り </a:t>
            </a:r>
            <a:endParaRPr lang="ko-KR" altLang="en-US"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生活しながら、互いを完成させる</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⑤ そうして父母に似た真の子女となり真の兄弟となる</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533400" y="438150"/>
            <a:ext cx="404018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（３） 真の夫婦は変更できない</a:t>
            </a:r>
          </a:p>
        </p:txBody>
      </p:sp>
      <p:sp>
        <p:nvSpPr>
          <p:cNvPr id="88066" name="Oval 3"/>
          <p:cNvSpPr>
            <a:spLocks noChangeArrowheads="1"/>
          </p:cNvSpPr>
          <p:nvPr/>
        </p:nvSpPr>
        <p:spPr bwMode="auto">
          <a:xfrm>
            <a:off x="2211388" y="4495800"/>
            <a:ext cx="2590800" cy="990600"/>
          </a:xfrm>
          <a:prstGeom prst="ellipse">
            <a:avLst/>
          </a:prstGeom>
          <a:solidFill>
            <a:srgbClr val="0000FF"/>
          </a:solidFill>
          <a:ln w="9525">
            <a:solidFill>
              <a:schemeClr val="bg2"/>
            </a:solidFill>
            <a:round/>
            <a:headEnd/>
            <a:tailEnd/>
          </a:ln>
        </p:spPr>
        <p:txBody>
          <a:bodyPr wrap="none" anchor="ctr"/>
          <a:lstStyle/>
          <a:p>
            <a:pPr algn="ctr" latinLnBrk="0"/>
            <a:r>
              <a:rPr lang="ja-JP" altLang="en-US" sz="4000" b="0">
                <a:latin typeface="ＭＳ Ｐゴシック" pitchFamily="34" charset="-128"/>
              </a:rPr>
              <a:t>子女</a:t>
            </a:r>
          </a:p>
        </p:txBody>
      </p:sp>
      <p:sp>
        <p:nvSpPr>
          <p:cNvPr id="88067" name="Oval 4"/>
          <p:cNvSpPr>
            <a:spLocks noChangeArrowheads="1"/>
          </p:cNvSpPr>
          <p:nvPr/>
        </p:nvSpPr>
        <p:spPr bwMode="auto">
          <a:xfrm>
            <a:off x="2211388" y="2895600"/>
            <a:ext cx="2590800" cy="990600"/>
          </a:xfrm>
          <a:prstGeom prst="ellipse">
            <a:avLst/>
          </a:prstGeom>
          <a:solidFill>
            <a:srgbClr val="FF99FF"/>
          </a:solidFill>
          <a:ln w="9525">
            <a:solidFill>
              <a:schemeClr val="bg2"/>
            </a:solidFill>
            <a:round/>
            <a:headEnd/>
            <a:tailEnd/>
          </a:ln>
        </p:spPr>
        <p:txBody>
          <a:bodyPr wrap="none" anchor="ctr"/>
          <a:lstStyle/>
          <a:p>
            <a:pPr algn="ctr" latinLnBrk="0"/>
            <a:r>
              <a:rPr lang="ja-JP" altLang="en-US" sz="4000" b="0">
                <a:solidFill>
                  <a:schemeClr val="bg2"/>
                </a:solidFill>
                <a:latin typeface="ＭＳ Ｐゴシック" pitchFamily="34" charset="-128"/>
              </a:rPr>
              <a:t>夫婦</a:t>
            </a:r>
          </a:p>
        </p:txBody>
      </p:sp>
      <p:sp>
        <p:nvSpPr>
          <p:cNvPr id="88068" name="Oval 5"/>
          <p:cNvSpPr>
            <a:spLocks noChangeArrowheads="1"/>
          </p:cNvSpPr>
          <p:nvPr/>
        </p:nvSpPr>
        <p:spPr bwMode="auto">
          <a:xfrm>
            <a:off x="2201863" y="1219200"/>
            <a:ext cx="2590800" cy="990600"/>
          </a:xfrm>
          <a:prstGeom prst="ellipse">
            <a:avLst/>
          </a:prstGeom>
          <a:solidFill>
            <a:srgbClr val="CCFF99"/>
          </a:solidFill>
          <a:ln w="9525">
            <a:solidFill>
              <a:schemeClr val="bg2"/>
            </a:solidFill>
            <a:round/>
            <a:headEnd/>
            <a:tailEnd/>
          </a:ln>
        </p:spPr>
        <p:txBody>
          <a:bodyPr wrap="none" anchor="ctr"/>
          <a:lstStyle/>
          <a:p>
            <a:pPr algn="ctr" latinLnBrk="0"/>
            <a:r>
              <a:rPr lang="ja-JP" altLang="en-US" sz="4000" b="0">
                <a:solidFill>
                  <a:schemeClr val="bg2"/>
                </a:solidFill>
                <a:latin typeface="ＭＳ Ｐゴシック" pitchFamily="34" charset="-128"/>
              </a:rPr>
              <a:t>父母</a:t>
            </a:r>
          </a:p>
        </p:txBody>
      </p:sp>
      <p:sp>
        <p:nvSpPr>
          <p:cNvPr id="95238" name="AutoShape 6"/>
          <p:cNvSpPr>
            <a:spLocks noChangeArrowheads="1"/>
          </p:cNvSpPr>
          <p:nvPr/>
        </p:nvSpPr>
        <p:spPr bwMode="auto">
          <a:xfrm>
            <a:off x="3316288" y="3962400"/>
            <a:ext cx="381000" cy="381000"/>
          </a:xfrm>
          <a:prstGeom prst="up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95239" name="AutoShape 7"/>
          <p:cNvSpPr>
            <a:spLocks noChangeArrowheads="1"/>
          </p:cNvSpPr>
          <p:nvPr/>
        </p:nvSpPr>
        <p:spPr bwMode="auto">
          <a:xfrm>
            <a:off x="3316288" y="2362200"/>
            <a:ext cx="381000" cy="381000"/>
          </a:xfrm>
          <a:prstGeom prst="upArrow">
            <a:avLst>
              <a:gd name="adj1" fmla="val 50000"/>
              <a:gd name="adj2" fmla="val 250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b="0">
              <a:ea typeface="ＭＳ Ｐゴシック" pitchFamily="50" charset="-128"/>
            </a:endParaRPr>
          </a:p>
        </p:txBody>
      </p:sp>
      <p:sp>
        <p:nvSpPr>
          <p:cNvPr id="88071" name="Text Box 8"/>
          <p:cNvSpPr txBox="1">
            <a:spLocks noChangeArrowheads="1"/>
          </p:cNvSpPr>
          <p:nvPr/>
        </p:nvSpPr>
        <p:spPr bwMode="auto">
          <a:xfrm>
            <a:off x="5205413" y="1425575"/>
            <a:ext cx="1338262" cy="554038"/>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不変更</a:t>
            </a:r>
          </a:p>
        </p:txBody>
      </p:sp>
      <p:sp>
        <p:nvSpPr>
          <p:cNvPr id="88072" name="Text Box 9"/>
          <p:cNvSpPr txBox="1">
            <a:spLocks noChangeArrowheads="1"/>
          </p:cNvSpPr>
          <p:nvPr/>
        </p:nvSpPr>
        <p:spPr bwMode="auto">
          <a:xfrm>
            <a:off x="5297488" y="4681538"/>
            <a:ext cx="1338262" cy="554037"/>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不変更</a:t>
            </a:r>
          </a:p>
        </p:txBody>
      </p:sp>
      <p:sp>
        <p:nvSpPr>
          <p:cNvPr id="95242" name="Text Box 10"/>
          <p:cNvSpPr txBox="1">
            <a:spLocks noChangeArrowheads="1"/>
          </p:cNvSpPr>
          <p:nvPr/>
        </p:nvSpPr>
        <p:spPr bwMode="auto">
          <a:xfrm>
            <a:off x="5181600" y="3162300"/>
            <a:ext cx="1487488" cy="554038"/>
          </a:xfrm>
          <a:prstGeom prst="rect">
            <a:avLst/>
          </a:prstGeom>
          <a:noFill/>
          <a:ln w="9525">
            <a:noFill/>
            <a:miter lim="800000"/>
            <a:headEnd/>
            <a:tailEnd/>
          </a:ln>
        </p:spPr>
        <p:txBody>
          <a:bodyPr wrap="none">
            <a:spAutoFit/>
          </a:bodyPr>
          <a:lstStyle/>
          <a:p>
            <a:pPr latinLnBrk="0">
              <a:defRPr/>
            </a:pPr>
            <a:r>
              <a:rPr lang="ja-JP" altLang="en-US" sz="3000" b="0" dirty="0">
                <a:solidFill>
                  <a:schemeClr val="accent5">
                    <a:lumMod val="50000"/>
                  </a:schemeClr>
                </a:solidFill>
                <a:latin typeface="ＭＳ Ｐゴシック" pitchFamily="50" charset="-128"/>
                <a:ea typeface="ＭＳ Ｐゴシック" pitchFamily="50" charset="-128"/>
              </a:rPr>
              <a:t>（　 </a:t>
            </a:r>
            <a:r>
              <a:rPr lang="en-US" altLang="ja-JP" sz="3000" b="0" dirty="0">
                <a:solidFill>
                  <a:schemeClr val="accent5">
                    <a:lumMod val="50000"/>
                  </a:schemeClr>
                </a:solidFill>
                <a:latin typeface="ＭＳ Ｐゴシック" pitchFamily="50" charset="-128"/>
                <a:ea typeface="ＭＳ Ｐゴシック" pitchFamily="50" charset="-128"/>
              </a:rPr>
              <a:t>?</a:t>
            </a:r>
            <a:r>
              <a:rPr lang="ja-JP" altLang="en-US" sz="3000" b="0" dirty="0">
                <a:solidFill>
                  <a:schemeClr val="accent5">
                    <a:lumMod val="50000"/>
                  </a:schemeClr>
                </a:solidFill>
                <a:latin typeface="ＭＳ Ｐゴシック" pitchFamily="50" charset="-128"/>
                <a:ea typeface="ＭＳ Ｐゴシック" pitchFamily="50" charset="-128"/>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39"/>
          <p:cNvSpPr txBox="1">
            <a:spLocks noChangeArrowheads="1"/>
          </p:cNvSpPr>
          <p:nvPr/>
        </p:nvSpPr>
        <p:spPr bwMode="auto">
          <a:xfrm>
            <a:off x="4264025" y="4524375"/>
            <a:ext cx="3679825" cy="517525"/>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（家庭連合）（天一国）　（天地天宙父母安息圏）</a:t>
            </a:r>
          </a:p>
          <a:p>
            <a:pPr latinLnBrk="0"/>
            <a:endParaRPr lang="ja-JP" altLang="en-US" sz="1400">
              <a:solidFill>
                <a:schemeClr val="bg2"/>
              </a:solidFill>
              <a:latin typeface="ＭＳ Ｐゴシック" pitchFamily="34" charset="-128"/>
            </a:endParaRPr>
          </a:p>
        </p:txBody>
      </p:sp>
      <p:sp>
        <p:nvSpPr>
          <p:cNvPr id="89090" name="Text Box 2"/>
          <p:cNvSpPr txBox="1">
            <a:spLocks noChangeArrowheads="1"/>
          </p:cNvSpPr>
          <p:nvPr/>
        </p:nvSpPr>
        <p:spPr bwMode="auto">
          <a:xfrm>
            <a:off x="179388" y="115888"/>
            <a:ext cx="3741737" cy="519112"/>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６）</a:t>
            </a:r>
            <a:r>
              <a:rPr lang="ja-JP" altLang="en-US" sz="2800">
                <a:solidFill>
                  <a:schemeClr val="bg2"/>
                </a:solidFill>
                <a:latin typeface="ＭＳ Ｐゴシック" pitchFamily="34" charset="-128"/>
              </a:rPr>
              <a:t>真の父母と成約時代</a:t>
            </a:r>
          </a:p>
        </p:txBody>
      </p:sp>
      <p:sp>
        <p:nvSpPr>
          <p:cNvPr id="89091" name="Text Box 3"/>
          <p:cNvSpPr txBox="1">
            <a:spLocks noChangeArrowheads="1"/>
          </p:cNvSpPr>
          <p:nvPr/>
        </p:nvSpPr>
        <p:spPr bwMode="auto">
          <a:xfrm>
            <a:off x="185738" y="812800"/>
            <a:ext cx="22272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 神の創造理想</a:t>
            </a:r>
          </a:p>
        </p:txBody>
      </p:sp>
      <p:sp>
        <p:nvSpPr>
          <p:cNvPr id="89092" name="Oval 4"/>
          <p:cNvSpPr>
            <a:spLocks noChangeArrowheads="1"/>
          </p:cNvSpPr>
          <p:nvPr/>
        </p:nvSpPr>
        <p:spPr bwMode="auto">
          <a:xfrm>
            <a:off x="395288" y="2384425"/>
            <a:ext cx="457200" cy="442913"/>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ア</a:t>
            </a:r>
          </a:p>
        </p:txBody>
      </p:sp>
      <p:sp>
        <p:nvSpPr>
          <p:cNvPr id="89093" name="Oval 5"/>
          <p:cNvSpPr>
            <a:spLocks noChangeArrowheads="1"/>
          </p:cNvSpPr>
          <p:nvPr/>
        </p:nvSpPr>
        <p:spPr bwMode="auto">
          <a:xfrm>
            <a:off x="852488" y="2384425"/>
            <a:ext cx="457200" cy="442913"/>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エ</a:t>
            </a:r>
          </a:p>
        </p:txBody>
      </p:sp>
      <p:sp>
        <p:nvSpPr>
          <p:cNvPr id="89094" name="Text Box 6"/>
          <p:cNvSpPr txBox="1">
            <a:spLocks noChangeArrowheads="1"/>
          </p:cNvSpPr>
          <p:nvPr/>
        </p:nvSpPr>
        <p:spPr bwMode="auto">
          <a:xfrm>
            <a:off x="411163" y="2827338"/>
            <a:ext cx="895350" cy="517525"/>
          </a:xfrm>
          <a:prstGeom prst="rect">
            <a:avLst/>
          </a:prstGeom>
          <a:noFill/>
          <a:ln w="9525">
            <a:noFill/>
            <a:miter lim="800000"/>
            <a:headEnd/>
            <a:tailEnd/>
          </a:ln>
        </p:spPr>
        <p:txBody>
          <a:bodyPr wrap="none">
            <a:spAutoFit/>
          </a:bodyPr>
          <a:lstStyle/>
          <a:p>
            <a:pPr algn="ctr" latinLnBrk="0"/>
            <a:r>
              <a:rPr lang="ja-JP" altLang="en-US" sz="1400">
                <a:solidFill>
                  <a:schemeClr val="bg2"/>
                </a:solidFill>
                <a:latin typeface="ＭＳ Ｐゴシック" pitchFamily="34" charset="-128"/>
              </a:rPr>
              <a:t>創</a:t>
            </a:r>
            <a:r>
              <a:rPr lang="ko-KR" altLang="en-US" sz="1400">
                <a:solidFill>
                  <a:schemeClr val="bg2"/>
                </a:solidFill>
                <a:latin typeface="ＭＳ Ｐゴシック" pitchFamily="34" charset="-128"/>
              </a:rPr>
              <a:t>1/28</a:t>
            </a:r>
          </a:p>
          <a:p>
            <a:pPr algn="ctr" latinLnBrk="0"/>
            <a:r>
              <a:rPr lang="ja-JP" altLang="en-US" sz="1400">
                <a:solidFill>
                  <a:schemeClr val="bg2"/>
                </a:solidFill>
                <a:latin typeface="ＭＳ Ｐゴシック" pitchFamily="34" charset="-128"/>
              </a:rPr>
              <a:t>三大祝福</a:t>
            </a:r>
          </a:p>
        </p:txBody>
      </p:sp>
      <p:sp>
        <p:nvSpPr>
          <p:cNvPr id="89095" name="Text Box 7"/>
          <p:cNvSpPr txBox="1">
            <a:spLocks noChangeArrowheads="1"/>
          </p:cNvSpPr>
          <p:nvPr/>
        </p:nvSpPr>
        <p:spPr bwMode="auto">
          <a:xfrm>
            <a:off x="1555750" y="2603500"/>
            <a:ext cx="1720850" cy="82550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生育：個性完成</a:t>
            </a:r>
          </a:p>
          <a:p>
            <a:pPr latinLnBrk="0"/>
            <a:r>
              <a:rPr lang="ja-JP" altLang="en-US" sz="1600">
                <a:solidFill>
                  <a:schemeClr val="bg2"/>
                </a:solidFill>
                <a:latin typeface="ＭＳ Ｐゴシック" pitchFamily="34" charset="-128"/>
              </a:rPr>
              <a:t>繁殖：家庭完成</a:t>
            </a:r>
          </a:p>
          <a:p>
            <a:pPr latinLnBrk="0"/>
            <a:r>
              <a:rPr lang="ja-JP" altLang="en-US" sz="1600">
                <a:solidFill>
                  <a:schemeClr val="bg2"/>
                </a:solidFill>
                <a:latin typeface="ＭＳ Ｐゴシック" pitchFamily="34" charset="-128"/>
              </a:rPr>
              <a:t>主管：主管性完成</a:t>
            </a:r>
          </a:p>
        </p:txBody>
      </p:sp>
      <p:sp>
        <p:nvSpPr>
          <p:cNvPr id="89096" name="Text Box 9"/>
          <p:cNvSpPr txBox="1">
            <a:spLocks noChangeArrowheads="1"/>
          </p:cNvSpPr>
          <p:nvPr/>
        </p:nvSpPr>
        <p:spPr bwMode="auto">
          <a:xfrm>
            <a:off x="1100138" y="4216400"/>
            <a:ext cx="53975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旧約</a:t>
            </a:r>
          </a:p>
        </p:txBody>
      </p:sp>
      <p:sp>
        <p:nvSpPr>
          <p:cNvPr id="89097" name="Text Box 10"/>
          <p:cNvSpPr txBox="1">
            <a:spLocks noChangeArrowheads="1"/>
          </p:cNvSpPr>
          <p:nvPr/>
        </p:nvSpPr>
        <p:spPr bwMode="auto">
          <a:xfrm>
            <a:off x="2144713" y="4216400"/>
            <a:ext cx="53975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新約</a:t>
            </a:r>
          </a:p>
        </p:txBody>
      </p:sp>
      <p:sp>
        <p:nvSpPr>
          <p:cNvPr id="89098" name="Text Box 11"/>
          <p:cNvSpPr txBox="1">
            <a:spLocks noChangeArrowheads="1"/>
          </p:cNvSpPr>
          <p:nvPr/>
        </p:nvSpPr>
        <p:spPr bwMode="auto">
          <a:xfrm>
            <a:off x="947738" y="4524375"/>
            <a:ext cx="1049337"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（ユダヤ教）</a:t>
            </a:r>
          </a:p>
        </p:txBody>
      </p:sp>
      <p:sp>
        <p:nvSpPr>
          <p:cNvPr id="89099" name="Text Box 12"/>
          <p:cNvSpPr txBox="1">
            <a:spLocks noChangeArrowheads="1"/>
          </p:cNvSpPr>
          <p:nvPr/>
        </p:nvSpPr>
        <p:spPr bwMode="auto">
          <a:xfrm>
            <a:off x="1922463" y="4524375"/>
            <a:ext cx="1120775"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（キリスト教）</a:t>
            </a:r>
          </a:p>
        </p:txBody>
      </p:sp>
      <p:sp>
        <p:nvSpPr>
          <p:cNvPr id="89100" name="Text Box 13"/>
          <p:cNvSpPr txBox="1">
            <a:spLocks noChangeArrowheads="1"/>
          </p:cNvSpPr>
          <p:nvPr/>
        </p:nvSpPr>
        <p:spPr bwMode="auto">
          <a:xfrm>
            <a:off x="3025775" y="4524375"/>
            <a:ext cx="895350" cy="474663"/>
          </a:xfrm>
          <a:prstGeom prst="rect">
            <a:avLst/>
          </a:prstGeom>
          <a:noFill/>
          <a:ln w="9525">
            <a:noFill/>
            <a:miter lim="800000"/>
            <a:headEnd/>
            <a:tailEnd/>
          </a:ln>
        </p:spPr>
        <p:txBody>
          <a:bodyPr wrap="none">
            <a:spAutoFit/>
          </a:bodyPr>
          <a:lstStyle/>
          <a:p>
            <a:pPr algn="ctr" latinLnBrk="0"/>
            <a:r>
              <a:rPr lang="ja-JP" altLang="en-US" sz="1400">
                <a:solidFill>
                  <a:schemeClr val="bg2"/>
                </a:solidFill>
                <a:latin typeface="ＭＳ Ｐゴシック" pitchFamily="34" charset="-128"/>
              </a:rPr>
              <a:t>（統一教）</a:t>
            </a:r>
          </a:p>
          <a:p>
            <a:pPr algn="ctr" latinLnBrk="0">
              <a:lnSpc>
                <a:spcPct val="80000"/>
              </a:lnSpc>
            </a:pPr>
            <a:r>
              <a:rPr lang="ja-JP" altLang="en-US" sz="1400">
                <a:solidFill>
                  <a:schemeClr val="bg2"/>
                </a:solidFill>
                <a:latin typeface="ＭＳ Ｐゴシック" pitchFamily="34" charset="-128"/>
              </a:rPr>
              <a:t>（４０年）</a:t>
            </a:r>
          </a:p>
        </p:txBody>
      </p:sp>
      <p:sp>
        <p:nvSpPr>
          <p:cNvPr id="89101" name="Text Box 14"/>
          <p:cNvSpPr txBox="1">
            <a:spLocks noChangeArrowheads="1"/>
          </p:cNvSpPr>
          <p:nvPr/>
        </p:nvSpPr>
        <p:spPr bwMode="auto">
          <a:xfrm>
            <a:off x="900113" y="5734050"/>
            <a:ext cx="3659187" cy="825500"/>
          </a:xfrm>
          <a:prstGeom prst="rect">
            <a:avLst/>
          </a:prstGeom>
          <a:noFill/>
          <a:ln w="9525">
            <a:noFill/>
            <a:miter lim="800000"/>
            <a:headEnd/>
            <a:tailEnd/>
          </a:ln>
        </p:spPr>
        <p:txBody>
          <a:bodyPr>
            <a:spAutoFit/>
          </a:bodyPr>
          <a:lstStyle/>
          <a:p>
            <a:pPr latinLnBrk="0"/>
            <a:r>
              <a:rPr lang="ja-JP" altLang="en-US" sz="1600">
                <a:solidFill>
                  <a:schemeClr val="bg2"/>
                </a:solidFill>
              </a:rPr>
              <a:t>世界基督教統一神霊協会（教会）</a:t>
            </a:r>
            <a:endParaRPr lang="ja-JP"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世界平和統一家庭連合（家庭）</a:t>
            </a:r>
          </a:p>
          <a:p>
            <a:pPr latinLnBrk="0"/>
            <a:r>
              <a:rPr lang="ja-JP" altLang="en-US" sz="1600">
                <a:solidFill>
                  <a:schemeClr val="bg2"/>
                </a:solidFill>
              </a:rPr>
              <a:t>天宙平和統一家庭堂（天一国）</a:t>
            </a:r>
          </a:p>
        </p:txBody>
      </p:sp>
      <p:sp>
        <p:nvSpPr>
          <p:cNvPr id="89102" name="Oval 15"/>
          <p:cNvSpPr>
            <a:spLocks noChangeArrowheads="1"/>
          </p:cNvSpPr>
          <p:nvPr/>
        </p:nvSpPr>
        <p:spPr bwMode="auto">
          <a:xfrm>
            <a:off x="179388" y="5876925"/>
            <a:ext cx="609600" cy="5334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蕩減</a:t>
            </a:r>
          </a:p>
        </p:txBody>
      </p:sp>
      <p:sp>
        <p:nvSpPr>
          <p:cNvPr id="89103" name="Text Box 17"/>
          <p:cNvSpPr txBox="1">
            <a:spLocks noChangeArrowheads="1"/>
          </p:cNvSpPr>
          <p:nvPr/>
        </p:nvSpPr>
        <p:spPr bwMode="auto">
          <a:xfrm>
            <a:off x="5076825" y="6021388"/>
            <a:ext cx="1327150" cy="338137"/>
          </a:xfrm>
          <a:prstGeom prst="rect">
            <a:avLst/>
          </a:prstGeom>
          <a:noFill/>
          <a:ln w="9525">
            <a:noFill/>
            <a:miter lim="800000"/>
            <a:headEnd/>
            <a:tailEnd/>
          </a:ln>
        </p:spPr>
        <p:txBody>
          <a:bodyPr>
            <a:spAutoFit/>
          </a:bodyPr>
          <a:lstStyle/>
          <a:p>
            <a:pPr latinLnBrk="0"/>
            <a:r>
              <a:rPr lang="ja-JP" altLang="en-US" sz="1600">
                <a:solidFill>
                  <a:schemeClr val="bg2"/>
                </a:solidFill>
                <a:latin typeface="ＭＳ Ｐゴシック" pitchFamily="34" charset="-128"/>
              </a:rPr>
              <a:t>氏族メシヤ</a:t>
            </a:r>
          </a:p>
        </p:txBody>
      </p:sp>
      <p:sp>
        <p:nvSpPr>
          <p:cNvPr id="89104" name="Line 19"/>
          <p:cNvSpPr>
            <a:spLocks noChangeShapeType="1"/>
          </p:cNvSpPr>
          <p:nvPr/>
        </p:nvSpPr>
        <p:spPr bwMode="auto">
          <a:xfrm>
            <a:off x="1023938" y="4519613"/>
            <a:ext cx="6629400" cy="1587"/>
          </a:xfrm>
          <a:prstGeom prst="line">
            <a:avLst/>
          </a:prstGeom>
          <a:noFill/>
          <a:ln w="28575">
            <a:solidFill>
              <a:schemeClr val="bg2"/>
            </a:solidFill>
            <a:round/>
            <a:headEnd/>
            <a:tailEnd/>
          </a:ln>
        </p:spPr>
        <p:txBody>
          <a:bodyPr/>
          <a:lstStyle/>
          <a:p>
            <a:endParaRPr lang="ko-KR" altLang="en-US"/>
          </a:p>
        </p:txBody>
      </p:sp>
      <p:sp>
        <p:nvSpPr>
          <p:cNvPr id="89105" name="Line 20"/>
          <p:cNvSpPr>
            <a:spLocks noChangeShapeType="1"/>
          </p:cNvSpPr>
          <p:nvPr/>
        </p:nvSpPr>
        <p:spPr bwMode="auto">
          <a:xfrm>
            <a:off x="1023938" y="4368800"/>
            <a:ext cx="0" cy="304800"/>
          </a:xfrm>
          <a:prstGeom prst="line">
            <a:avLst/>
          </a:prstGeom>
          <a:noFill/>
          <a:ln w="28575">
            <a:solidFill>
              <a:schemeClr val="bg2"/>
            </a:solidFill>
            <a:round/>
            <a:headEnd/>
            <a:tailEnd/>
          </a:ln>
        </p:spPr>
        <p:txBody>
          <a:bodyPr/>
          <a:lstStyle/>
          <a:p>
            <a:endParaRPr lang="ko-KR" altLang="en-US"/>
          </a:p>
        </p:txBody>
      </p:sp>
      <p:sp>
        <p:nvSpPr>
          <p:cNvPr id="89106" name="Line 21"/>
          <p:cNvSpPr>
            <a:spLocks noChangeShapeType="1"/>
          </p:cNvSpPr>
          <p:nvPr/>
        </p:nvSpPr>
        <p:spPr bwMode="auto">
          <a:xfrm>
            <a:off x="1962150" y="4368800"/>
            <a:ext cx="0" cy="304800"/>
          </a:xfrm>
          <a:prstGeom prst="line">
            <a:avLst/>
          </a:prstGeom>
          <a:noFill/>
          <a:ln w="28575">
            <a:solidFill>
              <a:schemeClr val="bg2"/>
            </a:solidFill>
            <a:round/>
            <a:headEnd/>
            <a:tailEnd/>
          </a:ln>
        </p:spPr>
        <p:txBody>
          <a:bodyPr/>
          <a:lstStyle/>
          <a:p>
            <a:endParaRPr lang="ko-KR" altLang="en-US"/>
          </a:p>
        </p:txBody>
      </p:sp>
      <p:sp>
        <p:nvSpPr>
          <p:cNvPr id="89107" name="Line 22"/>
          <p:cNvSpPr>
            <a:spLocks noChangeShapeType="1"/>
          </p:cNvSpPr>
          <p:nvPr/>
        </p:nvSpPr>
        <p:spPr bwMode="auto">
          <a:xfrm>
            <a:off x="3114675" y="4368800"/>
            <a:ext cx="0" cy="304800"/>
          </a:xfrm>
          <a:prstGeom prst="line">
            <a:avLst/>
          </a:prstGeom>
          <a:noFill/>
          <a:ln w="28575">
            <a:solidFill>
              <a:schemeClr val="bg2"/>
            </a:solidFill>
            <a:round/>
            <a:headEnd/>
            <a:tailEnd/>
          </a:ln>
        </p:spPr>
        <p:txBody>
          <a:bodyPr/>
          <a:lstStyle/>
          <a:p>
            <a:endParaRPr lang="ko-KR" altLang="en-US"/>
          </a:p>
        </p:txBody>
      </p:sp>
      <p:sp>
        <p:nvSpPr>
          <p:cNvPr id="89108" name="Text Box 23"/>
          <p:cNvSpPr txBox="1">
            <a:spLocks noChangeArrowheads="1"/>
          </p:cNvSpPr>
          <p:nvPr/>
        </p:nvSpPr>
        <p:spPr bwMode="auto">
          <a:xfrm>
            <a:off x="239713" y="1484313"/>
            <a:ext cx="14636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「真の父母」</a:t>
            </a:r>
          </a:p>
        </p:txBody>
      </p:sp>
      <p:sp>
        <p:nvSpPr>
          <p:cNvPr id="89109" name="Line 24"/>
          <p:cNvSpPr>
            <a:spLocks noChangeShapeType="1"/>
          </p:cNvSpPr>
          <p:nvPr/>
        </p:nvSpPr>
        <p:spPr bwMode="auto">
          <a:xfrm flipV="1">
            <a:off x="619125" y="1844675"/>
            <a:ext cx="0" cy="525463"/>
          </a:xfrm>
          <a:prstGeom prst="line">
            <a:avLst/>
          </a:prstGeom>
          <a:noFill/>
          <a:ln w="28575">
            <a:solidFill>
              <a:schemeClr val="bg2"/>
            </a:solidFill>
            <a:round/>
            <a:headEnd/>
            <a:tailEnd type="triangle" w="med" len="med"/>
          </a:ln>
        </p:spPr>
        <p:txBody>
          <a:bodyPr/>
          <a:lstStyle/>
          <a:p>
            <a:endParaRPr lang="ko-KR" altLang="en-US"/>
          </a:p>
        </p:txBody>
      </p:sp>
      <p:sp>
        <p:nvSpPr>
          <p:cNvPr id="89110" name="Line 25"/>
          <p:cNvSpPr>
            <a:spLocks noChangeShapeType="1"/>
          </p:cNvSpPr>
          <p:nvPr/>
        </p:nvSpPr>
        <p:spPr bwMode="auto">
          <a:xfrm flipV="1">
            <a:off x="1081088" y="1844675"/>
            <a:ext cx="0" cy="525463"/>
          </a:xfrm>
          <a:prstGeom prst="line">
            <a:avLst/>
          </a:prstGeom>
          <a:noFill/>
          <a:ln w="28575">
            <a:solidFill>
              <a:schemeClr val="bg2"/>
            </a:solidFill>
            <a:round/>
            <a:headEnd/>
            <a:tailEnd type="triangle" w="med" len="med"/>
          </a:ln>
        </p:spPr>
        <p:txBody>
          <a:bodyPr/>
          <a:lstStyle/>
          <a:p>
            <a:endParaRPr lang="ko-KR" altLang="en-US"/>
          </a:p>
        </p:txBody>
      </p:sp>
      <p:sp>
        <p:nvSpPr>
          <p:cNvPr id="89111" name="Text Box 26"/>
          <p:cNvSpPr txBox="1">
            <a:spLocks noChangeArrowheads="1"/>
          </p:cNvSpPr>
          <p:nvPr/>
        </p:nvSpPr>
        <p:spPr bwMode="auto">
          <a:xfrm>
            <a:off x="3254375" y="2087563"/>
            <a:ext cx="1565275" cy="641350"/>
          </a:xfrm>
          <a:prstGeom prst="rect">
            <a:avLst/>
          </a:prstGeom>
          <a:noFill/>
          <a:ln w="9525">
            <a:noFill/>
            <a:miter lim="800000"/>
            <a:headEnd/>
            <a:tailEnd/>
          </a:ln>
        </p:spPr>
        <p:txBody>
          <a:bodyPr wrap="none">
            <a:spAutoFit/>
          </a:bodyPr>
          <a:lstStyle/>
          <a:p>
            <a:pPr algn="ctr" latinLnBrk="0"/>
            <a:r>
              <a:rPr lang="ja-JP" altLang="en-US" sz="1800">
                <a:solidFill>
                  <a:srgbClr val="D55000"/>
                </a:solidFill>
                <a:latin typeface="ＭＳ Ｐゴシック" pitchFamily="34" charset="-128"/>
              </a:rPr>
              <a:t>創造理想完成</a:t>
            </a:r>
          </a:p>
          <a:p>
            <a:pPr algn="ctr" latinLnBrk="0"/>
            <a:r>
              <a:rPr lang="ja-JP" altLang="en-US" sz="1800">
                <a:solidFill>
                  <a:schemeClr val="bg2"/>
                </a:solidFill>
                <a:latin typeface="ＭＳ Ｐゴシック" pitchFamily="34" charset="-128"/>
              </a:rPr>
              <a:t>「真の父母」</a:t>
            </a:r>
          </a:p>
        </p:txBody>
      </p:sp>
      <p:sp>
        <p:nvSpPr>
          <p:cNvPr id="89112" name="Line 27"/>
          <p:cNvSpPr>
            <a:spLocks noChangeShapeType="1"/>
          </p:cNvSpPr>
          <p:nvPr/>
        </p:nvSpPr>
        <p:spPr bwMode="auto">
          <a:xfrm>
            <a:off x="5143500" y="4368800"/>
            <a:ext cx="0" cy="304800"/>
          </a:xfrm>
          <a:prstGeom prst="line">
            <a:avLst/>
          </a:prstGeom>
          <a:noFill/>
          <a:ln w="28575">
            <a:solidFill>
              <a:schemeClr val="bg2"/>
            </a:solidFill>
            <a:round/>
            <a:headEnd/>
            <a:tailEnd/>
          </a:ln>
        </p:spPr>
        <p:txBody>
          <a:bodyPr/>
          <a:lstStyle/>
          <a:p>
            <a:endParaRPr lang="ko-KR" altLang="en-US"/>
          </a:p>
        </p:txBody>
      </p:sp>
      <p:sp>
        <p:nvSpPr>
          <p:cNvPr id="89113" name="Line 28"/>
          <p:cNvSpPr>
            <a:spLocks noChangeShapeType="1"/>
          </p:cNvSpPr>
          <p:nvPr/>
        </p:nvSpPr>
        <p:spPr bwMode="auto">
          <a:xfrm>
            <a:off x="4360863" y="4368800"/>
            <a:ext cx="0" cy="304800"/>
          </a:xfrm>
          <a:prstGeom prst="line">
            <a:avLst/>
          </a:prstGeom>
          <a:noFill/>
          <a:ln w="28575">
            <a:solidFill>
              <a:schemeClr val="bg2"/>
            </a:solidFill>
            <a:round/>
            <a:headEnd/>
            <a:tailEnd/>
          </a:ln>
        </p:spPr>
        <p:txBody>
          <a:bodyPr/>
          <a:lstStyle/>
          <a:p>
            <a:endParaRPr lang="ko-KR" altLang="en-US"/>
          </a:p>
        </p:txBody>
      </p:sp>
      <p:sp>
        <p:nvSpPr>
          <p:cNvPr id="89114" name="Text Box 29"/>
          <p:cNvSpPr txBox="1">
            <a:spLocks noChangeArrowheads="1"/>
          </p:cNvSpPr>
          <p:nvPr/>
        </p:nvSpPr>
        <p:spPr bwMode="auto">
          <a:xfrm>
            <a:off x="4397375" y="4000500"/>
            <a:ext cx="3386138" cy="517525"/>
          </a:xfrm>
          <a:prstGeom prst="rect">
            <a:avLst/>
          </a:prstGeom>
          <a:noFill/>
          <a:ln w="9525">
            <a:noFill/>
            <a:miter lim="800000"/>
            <a:headEnd/>
            <a:tailEnd/>
          </a:ln>
        </p:spPr>
        <p:txBody>
          <a:bodyPr>
            <a:spAutoFit/>
          </a:bodyPr>
          <a:lstStyle/>
          <a:p>
            <a:pPr latinLnBrk="0"/>
            <a:r>
              <a:rPr lang="ja-JP" altLang="en-US" sz="1400">
                <a:solidFill>
                  <a:schemeClr val="bg2"/>
                </a:solidFill>
                <a:latin typeface="ＭＳ Ｐゴシック" pitchFamily="34" charset="-128"/>
              </a:rPr>
              <a:t>完成</a:t>
            </a:r>
            <a:endParaRPr lang="en-US" altLang="ja-JP"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完結　　  　解放・釈放 （創造理想主管圏）</a:t>
            </a:r>
          </a:p>
        </p:txBody>
      </p:sp>
      <p:sp>
        <p:nvSpPr>
          <p:cNvPr id="91166" name="AutoShape 30"/>
          <p:cNvSpPr>
            <a:spLocks noChangeArrowheads="1"/>
          </p:cNvSpPr>
          <p:nvPr/>
        </p:nvSpPr>
        <p:spPr bwMode="auto">
          <a:xfrm>
            <a:off x="3954463" y="2789238"/>
            <a:ext cx="149225" cy="1276350"/>
          </a:xfrm>
          <a:prstGeom prst="upArrow">
            <a:avLst>
              <a:gd name="adj1" fmla="val 50000"/>
              <a:gd name="adj2" fmla="val 237500"/>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89116" name="AutoShape 31"/>
          <p:cNvSpPr>
            <a:spLocks/>
          </p:cNvSpPr>
          <p:nvPr/>
        </p:nvSpPr>
        <p:spPr bwMode="auto">
          <a:xfrm>
            <a:off x="1403350" y="2770188"/>
            <a:ext cx="206375" cy="576262"/>
          </a:xfrm>
          <a:prstGeom prst="leftBrace">
            <a:avLst>
              <a:gd name="adj1" fmla="val 23269"/>
              <a:gd name="adj2" fmla="val 50000"/>
            </a:avLst>
          </a:prstGeom>
          <a:noFill/>
          <a:ln w="19050">
            <a:solidFill>
              <a:schemeClr val="bg2"/>
            </a:solidFill>
            <a:round/>
            <a:headEnd/>
            <a:tailEnd/>
          </a:ln>
        </p:spPr>
        <p:txBody>
          <a:bodyPr wrap="none" anchor="ctr"/>
          <a:lstStyle/>
          <a:p>
            <a:pPr latinLnBrk="0"/>
            <a:endParaRPr lang="ja-JP" altLang="en-US"/>
          </a:p>
        </p:txBody>
      </p:sp>
      <p:sp>
        <p:nvSpPr>
          <p:cNvPr id="91169" name="AutoShape 33"/>
          <p:cNvSpPr>
            <a:spLocks noChangeArrowheads="1"/>
          </p:cNvSpPr>
          <p:nvPr/>
        </p:nvSpPr>
        <p:spPr bwMode="auto">
          <a:xfrm>
            <a:off x="636588" y="3429000"/>
            <a:ext cx="190500" cy="727075"/>
          </a:xfrm>
          <a:prstGeom prst="upArrow">
            <a:avLst>
              <a:gd name="adj1" fmla="val 50000"/>
              <a:gd name="adj2" fmla="val 37778"/>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89118" name="Oval 34"/>
          <p:cNvSpPr>
            <a:spLocks noChangeArrowheads="1"/>
          </p:cNvSpPr>
          <p:nvPr/>
        </p:nvSpPr>
        <p:spPr bwMode="auto">
          <a:xfrm>
            <a:off x="3924300" y="5876925"/>
            <a:ext cx="1143000"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祝福家庭</a:t>
            </a:r>
          </a:p>
        </p:txBody>
      </p:sp>
      <p:sp>
        <p:nvSpPr>
          <p:cNvPr id="89119" name="Text Box 35"/>
          <p:cNvSpPr txBox="1">
            <a:spLocks noChangeArrowheads="1"/>
          </p:cNvSpPr>
          <p:nvPr/>
        </p:nvSpPr>
        <p:spPr bwMode="auto">
          <a:xfrm>
            <a:off x="6300788" y="5734050"/>
            <a:ext cx="2438400" cy="82550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氏族祝福完了</a:t>
            </a:r>
          </a:p>
          <a:p>
            <a:pPr latinLnBrk="0"/>
            <a:r>
              <a:rPr lang="ja-JP" altLang="en-US" sz="1600">
                <a:solidFill>
                  <a:schemeClr val="bg2"/>
                </a:solidFill>
                <a:latin typeface="ＭＳ Ｐゴシック" pitchFamily="34" charset="-128"/>
              </a:rPr>
              <a:t>み言訓読家庭教会</a:t>
            </a:r>
          </a:p>
          <a:p>
            <a:pPr latinLnBrk="0"/>
            <a:r>
              <a:rPr lang="ja-JP" altLang="en-US" sz="1600">
                <a:solidFill>
                  <a:schemeClr val="bg2"/>
                </a:solidFill>
                <a:latin typeface="ＭＳ Ｐゴシック" pitchFamily="34" charset="-128"/>
              </a:rPr>
              <a:t>神様の祖国光復（天一国）</a:t>
            </a:r>
          </a:p>
        </p:txBody>
      </p:sp>
      <p:sp>
        <p:nvSpPr>
          <p:cNvPr id="89120" name="AutoShape 36"/>
          <p:cNvSpPr>
            <a:spLocks/>
          </p:cNvSpPr>
          <p:nvPr/>
        </p:nvSpPr>
        <p:spPr bwMode="auto">
          <a:xfrm>
            <a:off x="827088" y="5876925"/>
            <a:ext cx="101600" cy="609600"/>
          </a:xfrm>
          <a:prstGeom prst="leftBrace">
            <a:avLst>
              <a:gd name="adj1" fmla="val 49333"/>
              <a:gd name="adj2" fmla="val 50000"/>
            </a:avLst>
          </a:prstGeom>
          <a:noFill/>
          <a:ln w="28575">
            <a:solidFill>
              <a:schemeClr val="bg2"/>
            </a:solidFill>
            <a:round/>
            <a:headEnd/>
            <a:tailEnd/>
          </a:ln>
        </p:spPr>
        <p:txBody>
          <a:bodyPr wrap="none" anchor="ctr"/>
          <a:lstStyle/>
          <a:p>
            <a:pPr latinLnBrk="0"/>
            <a:endParaRPr lang="ja-JP" altLang="en-US"/>
          </a:p>
        </p:txBody>
      </p:sp>
      <p:sp>
        <p:nvSpPr>
          <p:cNvPr id="89121" name="AutoShape 37"/>
          <p:cNvSpPr>
            <a:spLocks/>
          </p:cNvSpPr>
          <p:nvPr/>
        </p:nvSpPr>
        <p:spPr bwMode="auto">
          <a:xfrm>
            <a:off x="6156325" y="5805488"/>
            <a:ext cx="142875" cy="647700"/>
          </a:xfrm>
          <a:prstGeom prst="leftBrace">
            <a:avLst>
              <a:gd name="adj1" fmla="val 37778"/>
              <a:gd name="adj2" fmla="val 50000"/>
            </a:avLst>
          </a:prstGeom>
          <a:noFill/>
          <a:ln w="28575">
            <a:solidFill>
              <a:schemeClr val="bg2"/>
            </a:solidFill>
            <a:round/>
            <a:headEnd/>
            <a:tailEnd/>
          </a:ln>
        </p:spPr>
        <p:txBody>
          <a:bodyPr wrap="none" anchor="ctr"/>
          <a:lstStyle/>
          <a:p>
            <a:pPr latinLnBrk="0"/>
            <a:endParaRPr lang="ja-JP" altLang="en-US"/>
          </a:p>
        </p:txBody>
      </p:sp>
      <p:sp>
        <p:nvSpPr>
          <p:cNvPr id="89122" name="Text Box 38"/>
          <p:cNvSpPr txBox="1">
            <a:spLocks noChangeArrowheads="1"/>
          </p:cNvSpPr>
          <p:nvPr/>
        </p:nvSpPr>
        <p:spPr bwMode="auto">
          <a:xfrm>
            <a:off x="3040063" y="4216400"/>
            <a:ext cx="89535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蕩減復帰</a:t>
            </a:r>
          </a:p>
        </p:txBody>
      </p:sp>
      <p:sp>
        <p:nvSpPr>
          <p:cNvPr id="89123" name="Text Box 40"/>
          <p:cNvSpPr txBox="1">
            <a:spLocks noChangeArrowheads="1"/>
          </p:cNvSpPr>
          <p:nvPr/>
        </p:nvSpPr>
        <p:spPr bwMode="auto">
          <a:xfrm>
            <a:off x="4824413" y="44450"/>
            <a:ext cx="4500562" cy="4159250"/>
          </a:xfrm>
          <a:prstGeom prst="rect">
            <a:avLst/>
          </a:prstGeom>
          <a:noFill/>
          <a:ln w="9525">
            <a:noFill/>
            <a:miter lim="800000"/>
            <a:headEnd/>
            <a:tailEnd/>
          </a:ln>
        </p:spPr>
        <p:txBody>
          <a:bodyPr>
            <a:spAutoFit/>
          </a:bodyPr>
          <a:lstStyle/>
          <a:p>
            <a:pPr latinLnBrk="0"/>
            <a:r>
              <a:rPr lang="ja-JP" altLang="en-US" sz="1400">
                <a:solidFill>
                  <a:srgbClr val="D55000"/>
                </a:solidFill>
              </a:rPr>
              <a:t>真の父母　御夫妻　最終一体完成完結完了</a:t>
            </a:r>
          </a:p>
          <a:p>
            <a:pPr latinLnBrk="0"/>
            <a:r>
              <a:rPr lang="ja-JP" altLang="en-US" sz="1400">
                <a:solidFill>
                  <a:srgbClr val="D55000"/>
                </a:solidFill>
              </a:rPr>
              <a:t>天地人真の父母定着実体み言宣布</a:t>
            </a:r>
          </a:p>
          <a:p>
            <a:pPr latinLnBrk="0"/>
            <a:r>
              <a:rPr lang="ja-JP" altLang="en-US" sz="1400">
                <a:solidFill>
                  <a:srgbClr val="D55000"/>
                </a:solidFill>
              </a:rPr>
              <a:t>万王の王 神様解放権戴冠式</a:t>
            </a:r>
            <a:endParaRPr lang="en-US" altLang="ja-JP" sz="1400">
              <a:solidFill>
                <a:srgbClr val="D55000"/>
              </a:solidFill>
            </a:endParaRPr>
          </a:p>
          <a:p>
            <a:pPr latinLnBrk="0"/>
            <a:r>
              <a:rPr lang="ja-JP" altLang="en-US" sz="1400">
                <a:solidFill>
                  <a:srgbClr val="D55000"/>
                </a:solidFill>
              </a:rPr>
              <a:t>天宙平和の王 天地人真の父母（天正宮入宮戴冠式）</a:t>
            </a:r>
          </a:p>
          <a:p>
            <a:pPr latinLnBrk="0"/>
            <a:r>
              <a:rPr lang="ja-JP" altLang="en-US" sz="1400">
                <a:solidFill>
                  <a:srgbClr val="D55000"/>
                </a:solidFill>
              </a:rPr>
              <a:t>祝福家庭王</a:t>
            </a:r>
            <a:endParaRPr lang="en-US" altLang="ja-JP" sz="1500">
              <a:solidFill>
                <a:schemeClr val="bg2"/>
              </a:solidFill>
              <a:latin typeface="ＭＳ Ｐゴシック" pitchFamily="34" charset="-128"/>
            </a:endParaRPr>
          </a:p>
          <a:p>
            <a:pPr latinLnBrk="0"/>
            <a:endParaRPr lang="ja-JP" altLang="en-US" sz="1600">
              <a:solidFill>
                <a:srgbClr val="D55000"/>
              </a:solidFill>
              <a:latin typeface="ＭＳ Ｐゴシック" pitchFamily="34" charset="-128"/>
            </a:endParaRPr>
          </a:p>
          <a:p>
            <a:pPr latinLnBrk="0"/>
            <a:endParaRPr lang="ja-JP" altLang="en-US" sz="1600">
              <a:solidFill>
                <a:srgbClr val="D55000"/>
              </a:solidFill>
              <a:latin typeface="ＭＳ Ｐゴシック" pitchFamily="34" charset="-128"/>
            </a:endParaRPr>
          </a:p>
          <a:p>
            <a:pPr latinLnBrk="0"/>
            <a:endParaRPr lang="ja-JP" altLang="en-US" sz="1400">
              <a:solidFill>
                <a:srgbClr val="D55000"/>
              </a:solidFill>
              <a:latin typeface="ＭＳ Ｐゴシック" pitchFamily="34" charset="-128"/>
            </a:endParaRPr>
          </a:p>
          <a:p>
            <a:pPr latinLnBrk="0"/>
            <a:endParaRPr lang="ja-JP" altLang="en-US" sz="1400">
              <a:solidFill>
                <a:srgbClr val="D55000"/>
              </a:solidFill>
              <a:latin typeface="ＭＳ Ｐゴシック" pitchFamily="34" charset="-128"/>
            </a:endParaRPr>
          </a:p>
          <a:p>
            <a:pPr latinLnBrk="0"/>
            <a:r>
              <a:rPr lang="ja-JP" altLang="en-US" sz="1400">
                <a:solidFill>
                  <a:srgbClr val="D55000"/>
                </a:solidFill>
                <a:latin typeface="ＭＳ Ｐゴシック" pitchFamily="34" charset="-128"/>
              </a:rPr>
              <a:t>天地真の父母</a:t>
            </a:r>
            <a:endParaRPr lang="en-US" altLang="ja-JP" sz="1500">
              <a:solidFill>
                <a:srgbClr val="D55000"/>
              </a:solidFill>
              <a:latin typeface="ＭＳ Ｐゴシック" pitchFamily="34" charset="-128"/>
            </a:endParaRPr>
          </a:p>
          <a:p>
            <a:pPr latinLnBrk="0"/>
            <a:endParaRPr lang="ja-JP" altLang="en-US" sz="1600">
              <a:solidFill>
                <a:srgbClr val="D55000"/>
              </a:solidFill>
              <a:latin typeface="ＭＳ Ｐゴシック" pitchFamily="34" charset="-128"/>
            </a:endParaRPr>
          </a:p>
          <a:p>
            <a:pPr latinLnBrk="0"/>
            <a:endParaRPr lang="ja-JP" altLang="en-US" sz="1600">
              <a:solidFill>
                <a:srgbClr val="D55000"/>
              </a:solidFill>
              <a:latin typeface="ＭＳ Ｐゴシック" pitchFamily="34" charset="-128"/>
            </a:endParaRPr>
          </a:p>
          <a:p>
            <a:pPr latinLnBrk="0"/>
            <a:endParaRPr lang="ja-JP" altLang="en-US" sz="1600">
              <a:solidFill>
                <a:srgbClr val="D55000"/>
              </a:solidFill>
              <a:latin typeface="ＭＳ Ｐゴシック" pitchFamily="34" charset="-128"/>
            </a:endParaRPr>
          </a:p>
          <a:p>
            <a:pPr latinLnBrk="0"/>
            <a:r>
              <a:rPr lang="ja-JP" altLang="en-US" sz="1400">
                <a:solidFill>
                  <a:srgbClr val="D55000"/>
                </a:solidFill>
                <a:latin typeface="ＭＳ Ｐゴシック" pitchFamily="34" charset="-128"/>
              </a:rPr>
              <a:t>真の父母</a:t>
            </a:r>
            <a:r>
              <a:rPr lang="ja-JP" altLang="en-US" sz="1600">
                <a:solidFill>
                  <a:srgbClr val="D55000"/>
                </a:solidFill>
                <a:latin typeface="ＭＳ Ｐゴシック" pitchFamily="34" charset="-128"/>
              </a:rPr>
              <a:t> </a:t>
            </a:r>
          </a:p>
          <a:p>
            <a:pPr latinLnBrk="0"/>
            <a:endParaRPr lang="en-US" altLang="ko-KR" sz="1500">
              <a:solidFill>
                <a:schemeClr val="bg2"/>
              </a:solidFill>
              <a:latin typeface="ＭＳ Ｐゴシック" pitchFamily="34" charset="-128"/>
            </a:endParaRPr>
          </a:p>
          <a:p>
            <a:pPr latinLnBrk="0"/>
            <a:endParaRPr lang="en-US" altLang="ja-JP" sz="1500">
              <a:solidFill>
                <a:schemeClr val="bg2"/>
              </a:solidFill>
              <a:latin typeface="ＭＳ Ｐゴシック" pitchFamily="34" charset="-128"/>
            </a:endParaRPr>
          </a:p>
          <a:p>
            <a:pPr latinLnBrk="0"/>
            <a:endParaRPr lang="en-US" altLang="ja-JP" sz="1500">
              <a:solidFill>
                <a:schemeClr val="bg2"/>
              </a:solidFill>
              <a:latin typeface="ＭＳ Ｐゴシック" pitchFamily="34" charset="-128"/>
            </a:endParaRPr>
          </a:p>
          <a:p>
            <a:pPr latinLnBrk="0"/>
            <a:r>
              <a:rPr lang="ja-JP" altLang="en-US" sz="1400">
                <a:solidFill>
                  <a:srgbClr val="D55000"/>
                </a:solidFill>
                <a:latin typeface="ＭＳ Ｐゴシック" pitchFamily="34" charset="-128"/>
              </a:rPr>
              <a:t>メシヤ</a:t>
            </a:r>
            <a:endParaRPr lang="ja-JP" altLang="en-US" sz="1400">
              <a:solidFill>
                <a:schemeClr val="bg2"/>
              </a:solidFill>
              <a:latin typeface="ＭＳ Ｐゴシック" pitchFamily="34" charset="-128"/>
            </a:endParaRPr>
          </a:p>
        </p:txBody>
      </p:sp>
      <p:sp>
        <p:nvSpPr>
          <p:cNvPr id="91178" name="AutoShape 42"/>
          <p:cNvSpPr>
            <a:spLocks noChangeArrowheads="1"/>
          </p:cNvSpPr>
          <p:nvPr/>
        </p:nvSpPr>
        <p:spPr bwMode="auto">
          <a:xfrm>
            <a:off x="5073650" y="2276475"/>
            <a:ext cx="146050" cy="719138"/>
          </a:xfrm>
          <a:prstGeom prst="upArrow">
            <a:avLst>
              <a:gd name="adj1" fmla="val 50000"/>
              <a:gd name="adj2" fmla="val 74725"/>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91179" name="AutoShape 43"/>
          <p:cNvSpPr>
            <a:spLocks noChangeArrowheads="1"/>
          </p:cNvSpPr>
          <p:nvPr/>
        </p:nvSpPr>
        <p:spPr bwMode="auto">
          <a:xfrm>
            <a:off x="5073650" y="1268413"/>
            <a:ext cx="144463" cy="647700"/>
          </a:xfrm>
          <a:prstGeom prst="upArrow">
            <a:avLst>
              <a:gd name="adj1" fmla="val 50000"/>
              <a:gd name="adj2" fmla="val 112088"/>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89126" name="Oval 8"/>
          <p:cNvSpPr>
            <a:spLocks noChangeArrowheads="1"/>
          </p:cNvSpPr>
          <p:nvPr/>
        </p:nvSpPr>
        <p:spPr bwMode="auto">
          <a:xfrm>
            <a:off x="401638" y="4294188"/>
            <a:ext cx="609600" cy="428625"/>
          </a:xfrm>
          <a:prstGeom prst="ellipse">
            <a:avLst/>
          </a:prstGeom>
          <a:solidFill>
            <a:srgbClr val="00FF00"/>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言約</a:t>
            </a:r>
          </a:p>
        </p:txBody>
      </p:sp>
      <p:sp>
        <p:nvSpPr>
          <p:cNvPr id="56" name="AutoShape 43"/>
          <p:cNvSpPr>
            <a:spLocks noChangeArrowheads="1"/>
          </p:cNvSpPr>
          <p:nvPr/>
        </p:nvSpPr>
        <p:spPr bwMode="auto">
          <a:xfrm>
            <a:off x="5073650" y="3284538"/>
            <a:ext cx="144463" cy="647700"/>
          </a:xfrm>
          <a:prstGeom prst="upArrow">
            <a:avLst>
              <a:gd name="adj1" fmla="val 50000"/>
              <a:gd name="adj2" fmla="val 112088"/>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89128" name="正方形/長方形 65"/>
          <p:cNvSpPr>
            <a:spLocks noChangeArrowheads="1"/>
          </p:cNvSpPr>
          <p:nvPr/>
        </p:nvSpPr>
        <p:spPr bwMode="auto">
          <a:xfrm>
            <a:off x="5219700" y="1125538"/>
            <a:ext cx="3786188" cy="885825"/>
          </a:xfrm>
          <a:prstGeom prst="rect">
            <a:avLst/>
          </a:prstGeom>
          <a:noFill/>
          <a:ln w="9525">
            <a:noFill/>
            <a:miter lim="800000"/>
            <a:headEnd/>
            <a:tailEnd/>
          </a:ln>
        </p:spPr>
        <p:txBody>
          <a:bodyPr>
            <a:spAutoFit/>
          </a:bodyPr>
          <a:lstStyle/>
          <a:p>
            <a:pPr latinLnBrk="0"/>
            <a:r>
              <a:rPr lang="ja-JP" altLang="en-US" sz="1300">
                <a:solidFill>
                  <a:schemeClr val="bg2"/>
                </a:solidFill>
              </a:rPr>
              <a:t>天宙平和の王　天地人真の父母様平和統一</a:t>
            </a:r>
          </a:p>
          <a:p>
            <a:pPr latinLnBrk="0"/>
            <a:r>
              <a:rPr lang="ja-JP" altLang="en-US" sz="1300">
                <a:solidFill>
                  <a:schemeClr val="bg2"/>
                </a:solidFill>
              </a:rPr>
              <a:t>　　　　　　　　　　　　　　　　祝福家庭王即位式 </a:t>
            </a:r>
          </a:p>
          <a:p>
            <a:pPr algn="dist" latinLnBrk="0"/>
            <a:r>
              <a:rPr lang="ja-JP" altLang="en-US" sz="1300">
                <a:solidFill>
                  <a:schemeClr val="bg2"/>
                </a:solidFill>
              </a:rPr>
              <a:t>天宙平和の王　天地真の父母</a:t>
            </a:r>
            <a:r>
              <a:rPr lang="ja-JP" altLang="en-US" sz="1300">
                <a:solidFill>
                  <a:srgbClr val="CC0000"/>
                </a:solidFill>
              </a:rPr>
              <a:t>天一国</a:t>
            </a:r>
            <a:r>
              <a:rPr lang="ja-JP" altLang="en-US" sz="1300">
                <a:solidFill>
                  <a:schemeClr val="bg2"/>
                </a:solidFill>
              </a:rPr>
              <a:t>開門</a:t>
            </a:r>
          </a:p>
          <a:p>
            <a:pPr algn="dist" latinLnBrk="0"/>
            <a:r>
              <a:rPr lang="ja-JP" altLang="en-US" sz="1300">
                <a:solidFill>
                  <a:schemeClr val="bg2"/>
                </a:solidFill>
              </a:rPr>
              <a:t>　　　　　　　　　　　　祝福聖婚式</a:t>
            </a:r>
          </a:p>
        </p:txBody>
      </p:sp>
      <p:sp>
        <p:nvSpPr>
          <p:cNvPr id="89129" name="正方形/長方形 66"/>
          <p:cNvSpPr>
            <a:spLocks noChangeArrowheads="1"/>
          </p:cNvSpPr>
          <p:nvPr/>
        </p:nvSpPr>
        <p:spPr bwMode="auto">
          <a:xfrm>
            <a:off x="5219700" y="1844675"/>
            <a:ext cx="3073400" cy="1155700"/>
          </a:xfrm>
          <a:prstGeom prst="rect">
            <a:avLst/>
          </a:prstGeom>
          <a:noFill/>
          <a:ln w="9525">
            <a:noFill/>
            <a:miter lim="800000"/>
            <a:headEnd/>
            <a:tailEnd/>
          </a:ln>
        </p:spPr>
        <p:txBody>
          <a:bodyPr>
            <a:spAutoFit/>
          </a:bodyPr>
          <a:lstStyle/>
          <a:p>
            <a:pPr latinLnBrk="0"/>
            <a:r>
              <a:rPr lang="ja-JP" altLang="en-US" sz="1400">
                <a:solidFill>
                  <a:schemeClr val="bg2"/>
                </a:solidFill>
              </a:rPr>
              <a:t>神様</a:t>
            </a:r>
            <a:r>
              <a:rPr lang="zh-TW" altLang="en-US" sz="1400">
                <a:solidFill>
                  <a:schemeClr val="bg2"/>
                </a:solidFill>
              </a:rPr>
              <a:t>王権樹立</a:t>
            </a:r>
            <a:endParaRPr lang="zh-TW" altLang="ja-JP" sz="1400">
              <a:solidFill>
                <a:schemeClr val="bg2"/>
              </a:solidFill>
            </a:endParaRPr>
          </a:p>
          <a:p>
            <a:pPr latinLnBrk="0"/>
            <a:endParaRPr lang="zh-TW" altLang="en-US" sz="1400">
              <a:solidFill>
                <a:schemeClr val="bg2"/>
              </a:solidFill>
            </a:endParaRPr>
          </a:p>
          <a:p>
            <a:pPr latinLnBrk="0"/>
            <a:endParaRPr lang="zh-TW" altLang="en-US" sz="1400">
              <a:solidFill>
                <a:schemeClr val="bg2"/>
              </a:solidFill>
            </a:endParaRPr>
          </a:p>
          <a:p>
            <a:pPr latinLnBrk="0"/>
            <a:r>
              <a:rPr lang="ja-JP" altLang="en-US" sz="1400">
                <a:solidFill>
                  <a:schemeClr val="bg2"/>
                </a:solidFill>
              </a:rPr>
              <a:t>天地父母天宙安息圏</a:t>
            </a:r>
          </a:p>
          <a:p>
            <a:pPr latinLnBrk="0"/>
            <a:r>
              <a:rPr lang="zh-TW" altLang="en-US" sz="1400">
                <a:solidFill>
                  <a:schemeClr val="bg2"/>
                </a:solidFill>
              </a:rPr>
              <a:t>天地人</a:t>
            </a:r>
            <a:r>
              <a:rPr lang="ja-JP" altLang="en-US" sz="1400">
                <a:solidFill>
                  <a:schemeClr val="bg2"/>
                </a:solidFill>
              </a:rPr>
              <a:t>真の</a:t>
            </a:r>
            <a:r>
              <a:rPr lang="zh-TW" altLang="en-US" sz="1400">
                <a:solidFill>
                  <a:schemeClr val="bg2"/>
                </a:solidFill>
              </a:rPr>
              <a:t>父母統一安着</a:t>
            </a:r>
            <a:endParaRPr lang="ja-JP" altLang="en-US" sz="1400">
              <a:solidFill>
                <a:schemeClr val="bg2"/>
              </a:solidFill>
            </a:endParaRPr>
          </a:p>
        </p:txBody>
      </p:sp>
      <p:sp>
        <p:nvSpPr>
          <p:cNvPr id="89130" name="正方形/長方形 67"/>
          <p:cNvSpPr>
            <a:spLocks noChangeArrowheads="1"/>
          </p:cNvSpPr>
          <p:nvPr/>
        </p:nvSpPr>
        <p:spPr bwMode="auto">
          <a:xfrm>
            <a:off x="5318125" y="3335338"/>
            <a:ext cx="3214688" cy="885825"/>
          </a:xfrm>
          <a:prstGeom prst="rect">
            <a:avLst/>
          </a:prstGeom>
          <a:noFill/>
          <a:ln w="9525">
            <a:noFill/>
            <a:miter lim="800000"/>
            <a:headEnd/>
            <a:tailEnd/>
          </a:ln>
        </p:spPr>
        <p:txBody>
          <a:bodyPr>
            <a:spAutoFit/>
          </a:bodyPr>
          <a:lstStyle/>
          <a:p>
            <a:pPr latinLnBrk="0"/>
            <a:r>
              <a:rPr lang="ja-JP" altLang="en-US" sz="1300">
                <a:solidFill>
                  <a:schemeClr val="bg2"/>
                </a:solidFill>
              </a:rPr>
              <a:t>祝福（真の愛、生命、血統、絶対性）</a:t>
            </a:r>
          </a:p>
          <a:p>
            <a:pPr latinLnBrk="0"/>
            <a:r>
              <a:rPr lang="ja-JP" altLang="en-US" sz="1300">
                <a:solidFill>
                  <a:schemeClr val="bg2"/>
                </a:solidFill>
              </a:rPr>
              <a:t>原理とみ言</a:t>
            </a:r>
          </a:p>
          <a:p>
            <a:pPr latinLnBrk="0"/>
            <a:endParaRPr lang="ja-JP" altLang="en-US" sz="1300">
              <a:solidFill>
                <a:schemeClr val="bg2"/>
              </a:solidFill>
            </a:endParaRPr>
          </a:p>
          <a:p>
            <a:pPr latinLnBrk="0"/>
            <a:r>
              <a:rPr lang="ja-JP" altLang="en-US" sz="1300">
                <a:solidFill>
                  <a:schemeClr val="bg2"/>
                </a:solidFill>
              </a:rPr>
              <a:t>真の愛（種）、原理</a:t>
            </a:r>
          </a:p>
        </p:txBody>
      </p:sp>
      <p:sp>
        <p:nvSpPr>
          <p:cNvPr id="89131" name="Oval 8"/>
          <p:cNvSpPr>
            <a:spLocks noChangeArrowheads="1"/>
          </p:cNvSpPr>
          <p:nvPr/>
        </p:nvSpPr>
        <p:spPr bwMode="auto">
          <a:xfrm>
            <a:off x="3754438" y="4302125"/>
            <a:ext cx="609600" cy="428625"/>
          </a:xfrm>
          <a:prstGeom prst="ellipse">
            <a:avLst/>
          </a:prstGeom>
          <a:solidFill>
            <a:srgbClr val="00FF00"/>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成約</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3"/>
          <p:cNvSpPr txBox="1">
            <a:spLocks noChangeArrowheads="1"/>
          </p:cNvSpPr>
          <p:nvPr/>
        </p:nvSpPr>
        <p:spPr bwMode="auto">
          <a:xfrm>
            <a:off x="522288" y="428625"/>
            <a:ext cx="50895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７） 天地父母天宙安息権は永遠の表題である</a:t>
            </a:r>
          </a:p>
        </p:txBody>
      </p:sp>
      <p:sp>
        <p:nvSpPr>
          <p:cNvPr id="90114" name="Text Box 3"/>
          <p:cNvSpPr txBox="1">
            <a:spLocks noChangeArrowheads="1"/>
          </p:cNvSpPr>
          <p:nvPr/>
        </p:nvSpPr>
        <p:spPr bwMode="auto">
          <a:xfrm>
            <a:off x="381000" y="2763838"/>
            <a:ext cx="55086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① 天地父母天宙安息権は</a:t>
            </a:r>
            <a:r>
              <a:rPr lang="ja-JP" altLang="en-US" sz="2000">
                <a:solidFill>
                  <a:srgbClr val="CC0000"/>
                </a:solidFill>
                <a:latin typeface="ＭＳ Ｐゴシック" pitchFamily="34" charset="-128"/>
              </a:rPr>
              <a:t>絶対性</a:t>
            </a:r>
            <a:r>
              <a:rPr lang="ja-JP" altLang="en-US" sz="2000">
                <a:solidFill>
                  <a:schemeClr val="bg2"/>
                </a:solidFill>
                <a:latin typeface="ＭＳ Ｐゴシック" pitchFamily="34" charset="-128"/>
              </a:rPr>
              <a:t>の上で成される</a:t>
            </a:r>
            <a:endParaRPr lang="ja-JP" altLang="en-US" sz="2000">
              <a:solidFill>
                <a:srgbClr val="D55000"/>
              </a:solidFill>
              <a:latin typeface="ＭＳ Ｐゴシック" pitchFamily="34" charset="-128"/>
            </a:endParaRPr>
          </a:p>
        </p:txBody>
      </p:sp>
      <p:sp>
        <p:nvSpPr>
          <p:cNvPr id="90115" name="円/楕円 3"/>
          <p:cNvSpPr>
            <a:spLocks noChangeArrowheads="1"/>
          </p:cNvSpPr>
          <p:nvPr/>
        </p:nvSpPr>
        <p:spPr bwMode="auto">
          <a:xfrm>
            <a:off x="857250" y="1049338"/>
            <a:ext cx="714375" cy="357187"/>
          </a:xfrm>
          <a:prstGeom prst="ellipse">
            <a:avLst/>
          </a:prstGeom>
          <a:solidFill>
            <a:srgbClr val="FFFF00"/>
          </a:solidFill>
          <a:ln w="9525">
            <a:solidFill>
              <a:schemeClr val="bg2"/>
            </a:solidFill>
            <a:miter lim="800000"/>
            <a:headEnd/>
            <a:tailEnd/>
          </a:ln>
        </p:spPr>
        <p:txBody>
          <a:bodyPr wrap="none" anchor="ctr"/>
          <a:lstStyle/>
          <a:p>
            <a:pPr algn="ctr" latinLnBrk="0"/>
            <a:r>
              <a:rPr lang="ja-JP" altLang="en-US" sz="1800">
                <a:solidFill>
                  <a:schemeClr val="bg2"/>
                </a:solidFill>
              </a:rPr>
              <a:t>神様</a:t>
            </a:r>
          </a:p>
        </p:txBody>
      </p:sp>
      <p:grpSp>
        <p:nvGrpSpPr>
          <p:cNvPr id="90116" name="Group 8"/>
          <p:cNvGrpSpPr>
            <a:grpSpLocks/>
          </p:cNvGrpSpPr>
          <p:nvPr/>
        </p:nvGrpSpPr>
        <p:grpSpPr bwMode="auto">
          <a:xfrm>
            <a:off x="1108075" y="1443038"/>
            <a:ext cx="225425" cy="466725"/>
            <a:chOff x="1296" y="2352"/>
            <a:chExt cx="576" cy="574"/>
          </a:xfrm>
        </p:grpSpPr>
        <p:sp>
          <p:nvSpPr>
            <p:cNvPr id="90135" name="Arc 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90136" name="Arc 1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90117" name="Text Box 3"/>
          <p:cNvSpPr txBox="1">
            <a:spLocks noChangeArrowheads="1"/>
          </p:cNvSpPr>
          <p:nvPr/>
        </p:nvSpPr>
        <p:spPr bwMode="auto">
          <a:xfrm>
            <a:off x="1714500" y="1031875"/>
            <a:ext cx="225742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無形の真の父母（心）</a:t>
            </a:r>
          </a:p>
        </p:txBody>
      </p:sp>
      <p:sp>
        <p:nvSpPr>
          <p:cNvPr id="90118" name="Text Box 3"/>
          <p:cNvSpPr txBox="1">
            <a:spLocks noChangeArrowheads="1"/>
          </p:cNvSpPr>
          <p:nvPr/>
        </p:nvSpPr>
        <p:spPr bwMode="auto">
          <a:xfrm>
            <a:off x="1714500" y="1944688"/>
            <a:ext cx="22574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実体の真の父母（体）</a:t>
            </a:r>
          </a:p>
        </p:txBody>
      </p:sp>
      <p:sp>
        <p:nvSpPr>
          <p:cNvPr id="90119" name="Text Box 3"/>
          <p:cNvSpPr txBox="1">
            <a:spLocks noChangeArrowheads="1"/>
          </p:cNvSpPr>
          <p:nvPr/>
        </p:nvSpPr>
        <p:spPr bwMode="auto">
          <a:xfrm>
            <a:off x="4087813" y="1495425"/>
            <a:ext cx="3278187" cy="1330325"/>
          </a:xfrm>
          <a:prstGeom prst="rect">
            <a:avLst/>
          </a:prstGeom>
          <a:noFill/>
          <a:ln w="9525">
            <a:noFill/>
            <a:miter lim="800000"/>
            <a:headEnd/>
            <a:tailEnd/>
          </a:ln>
        </p:spPr>
        <p:txBody>
          <a:bodyPr wrap="none">
            <a:spAutoFit/>
          </a:bodyPr>
          <a:lstStyle/>
          <a:p>
            <a:pPr latinLnBrk="0">
              <a:lnSpc>
                <a:spcPct val="150000"/>
              </a:lnSpc>
            </a:pPr>
            <a:r>
              <a:rPr lang="ja-JP" altLang="en-US" sz="1800">
                <a:solidFill>
                  <a:schemeClr val="bg2"/>
                </a:solidFill>
                <a:latin typeface="ＭＳ Ｐゴシック" pitchFamily="34" charset="-128"/>
              </a:rPr>
              <a:t>天地人父母統一安着</a:t>
            </a:r>
            <a:endParaRPr lang="en-US" altLang="ja-JP" sz="1800">
              <a:solidFill>
                <a:schemeClr val="bg2"/>
              </a:solidFill>
              <a:latin typeface="ＭＳ Ｐゴシック" pitchFamily="34" charset="-128"/>
            </a:endParaRPr>
          </a:p>
          <a:p>
            <a:pPr latinLnBrk="0">
              <a:lnSpc>
                <a:spcPct val="150000"/>
              </a:lnSpc>
            </a:pPr>
            <a:r>
              <a:rPr lang="ja-JP" altLang="en-US" sz="1800">
                <a:solidFill>
                  <a:schemeClr val="bg2"/>
                </a:solidFill>
                <a:latin typeface="ＭＳ Ｐゴシック" pitchFamily="34" charset="-128"/>
              </a:rPr>
              <a:t>           生活圏</a:t>
            </a:r>
            <a:endParaRPr lang="en-US" altLang="ja-JP" sz="1800">
              <a:solidFill>
                <a:schemeClr val="bg2"/>
              </a:solidFill>
              <a:latin typeface="ＭＳ Ｐゴシック" pitchFamily="34" charset="-128"/>
            </a:endParaRPr>
          </a:p>
          <a:p>
            <a:pPr latinLnBrk="0">
              <a:lnSpc>
                <a:spcPct val="150000"/>
              </a:lnSpc>
            </a:pPr>
            <a:r>
              <a:rPr lang="ja-JP" altLang="en-US" sz="1800">
                <a:solidFill>
                  <a:schemeClr val="bg2"/>
                </a:solidFill>
                <a:latin typeface="ＭＳ Ｐゴシック" pitchFamily="34" charset="-128"/>
              </a:rPr>
              <a:t>天地父母天宙安息圏（</a:t>
            </a:r>
            <a:r>
              <a:rPr lang="en-US" altLang="ja-JP" sz="1800">
                <a:solidFill>
                  <a:schemeClr val="bg2"/>
                </a:solidFill>
                <a:latin typeface="ＭＳ Ｐゴシック" pitchFamily="34" charset="-128"/>
              </a:rPr>
              <a:t>1997.7.7</a:t>
            </a:r>
            <a:r>
              <a:rPr lang="ja-JP" altLang="en-US" sz="1800">
                <a:solidFill>
                  <a:schemeClr val="bg2"/>
                </a:solidFill>
                <a:latin typeface="ＭＳ Ｐゴシック" pitchFamily="34" charset="-128"/>
              </a:rPr>
              <a:t>）</a:t>
            </a:r>
          </a:p>
        </p:txBody>
      </p:sp>
      <p:sp>
        <p:nvSpPr>
          <p:cNvPr id="90120" name="下矢印 14"/>
          <p:cNvSpPr>
            <a:spLocks noChangeArrowheads="1"/>
          </p:cNvSpPr>
          <p:nvPr/>
        </p:nvSpPr>
        <p:spPr bwMode="auto">
          <a:xfrm>
            <a:off x="5106988" y="1897063"/>
            <a:ext cx="285750" cy="142875"/>
          </a:xfrm>
          <a:prstGeom prst="downArrow">
            <a:avLst>
              <a:gd name="adj1" fmla="val 50000"/>
              <a:gd name="adj2" fmla="val 50000"/>
            </a:avLst>
          </a:prstGeom>
          <a:solidFill>
            <a:schemeClr val="tx1"/>
          </a:solidFill>
          <a:ln w="9525">
            <a:solidFill>
              <a:schemeClr val="bg2"/>
            </a:solidFill>
            <a:miter lim="800000"/>
            <a:headEnd/>
            <a:tailEnd/>
          </a:ln>
        </p:spPr>
        <p:txBody>
          <a:bodyPr wrap="none" anchor="ctr"/>
          <a:lstStyle/>
          <a:p>
            <a:pPr algn="ctr" latinLnBrk="0"/>
            <a:endParaRPr lang="ja-JP" altLang="en-US"/>
          </a:p>
        </p:txBody>
      </p:sp>
      <p:sp>
        <p:nvSpPr>
          <p:cNvPr id="90121" name="下矢印 15"/>
          <p:cNvSpPr>
            <a:spLocks noChangeArrowheads="1"/>
          </p:cNvSpPr>
          <p:nvPr/>
        </p:nvSpPr>
        <p:spPr bwMode="auto">
          <a:xfrm>
            <a:off x="5106988" y="2317750"/>
            <a:ext cx="285750" cy="142875"/>
          </a:xfrm>
          <a:prstGeom prst="downArrow">
            <a:avLst>
              <a:gd name="adj1" fmla="val 50000"/>
              <a:gd name="adj2" fmla="val 50000"/>
            </a:avLst>
          </a:prstGeom>
          <a:solidFill>
            <a:schemeClr val="tx1"/>
          </a:solidFill>
          <a:ln w="9525">
            <a:solidFill>
              <a:schemeClr val="bg2"/>
            </a:solidFill>
            <a:miter lim="800000"/>
            <a:headEnd/>
            <a:tailEnd/>
          </a:ln>
        </p:spPr>
        <p:txBody>
          <a:bodyPr wrap="none" anchor="ctr"/>
          <a:lstStyle/>
          <a:p>
            <a:pPr algn="ctr" latinLnBrk="0"/>
            <a:endParaRPr lang="ja-JP" altLang="en-US"/>
          </a:p>
        </p:txBody>
      </p:sp>
      <p:sp>
        <p:nvSpPr>
          <p:cNvPr id="90122" name="Text Box 3"/>
          <p:cNvSpPr txBox="1">
            <a:spLocks noChangeArrowheads="1"/>
          </p:cNvSpPr>
          <p:nvPr/>
        </p:nvSpPr>
        <p:spPr bwMode="auto">
          <a:xfrm>
            <a:off x="6497638" y="1066800"/>
            <a:ext cx="644525" cy="1190625"/>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全体</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全般</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全権</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全能</a:t>
            </a:r>
          </a:p>
        </p:txBody>
      </p:sp>
      <p:sp>
        <p:nvSpPr>
          <p:cNvPr id="18" name="左中かっこ 17"/>
          <p:cNvSpPr/>
          <p:nvPr/>
        </p:nvSpPr>
        <p:spPr>
          <a:xfrm>
            <a:off x="6402388" y="1182688"/>
            <a:ext cx="142875" cy="1000125"/>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19" name="右中かっこ 18"/>
          <p:cNvSpPr/>
          <p:nvPr/>
        </p:nvSpPr>
        <p:spPr>
          <a:xfrm>
            <a:off x="3929063" y="1147763"/>
            <a:ext cx="142875" cy="1071562"/>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90125" name="Text Box 3"/>
          <p:cNvSpPr txBox="1">
            <a:spLocks noChangeArrowheads="1"/>
          </p:cNvSpPr>
          <p:nvPr/>
        </p:nvSpPr>
        <p:spPr bwMode="auto">
          <a:xfrm>
            <a:off x="384175" y="4143375"/>
            <a:ext cx="57356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② 真のお母様の卵子は真のお父様の風呂敷と同じ</a:t>
            </a:r>
            <a:endParaRPr lang="en-US" altLang="ja-JP" sz="2000">
              <a:solidFill>
                <a:schemeClr val="bg2"/>
              </a:solidFill>
              <a:latin typeface="ＭＳ Ｐゴシック" pitchFamily="34" charset="-128"/>
            </a:endParaRPr>
          </a:p>
        </p:txBody>
      </p:sp>
      <p:sp>
        <p:nvSpPr>
          <p:cNvPr id="90126" name="Text Box 3"/>
          <p:cNvSpPr txBox="1">
            <a:spLocks noChangeArrowheads="1"/>
          </p:cNvSpPr>
          <p:nvPr/>
        </p:nvSpPr>
        <p:spPr bwMode="auto">
          <a:xfrm>
            <a:off x="939800" y="3159125"/>
            <a:ext cx="5561013" cy="915988"/>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真のお父様　絶対性精子（真の愛の種）</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真のお母様　絶対性卵子（真の生命の体）</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真の夫婦　絶対性生殖器（真の血統権） 　　　勝利</a:t>
            </a:r>
            <a:endParaRPr lang="en-US" altLang="ja-JP" sz="1800">
              <a:solidFill>
                <a:schemeClr val="bg2"/>
              </a:solidFill>
              <a:latin typeface="ＭＳ Ｐゴシック" pitchFamily="34" charset="-128"/>
            </a:endParaRPr>
          </a:p>
        </p:txBody>
      </p:sp>
      <p:sp>
        <p:nvSpPr>
          <p:cNvPr id="90127" name="右矢印 22"/>
          <p:cNvSpPr>
            <a:spLocks noChangeArrowheads="1"/>
          </p:cNvSpPr>
          <p:nvPr/>
        </p:nvSpPr>
        <p:spPr bwMode="auto">
          <a:xfrm>
            <a:off x="4965700" y="3800475"/>
            <a:ext cx="285750" cy="222250"/>
          </a:xfrm>
          <a:prstGeom prst="rightArrow">
            <a:avLst>
              <a:gd name="adj1" fmla="val 50000"/>
              <a:gd name="adj2" fmla="val 50232"/>
            </a:avLst>
          </a:prstGeom>
          <a:solidFill>
            <a:schemeClr val="tx1"/>
          </a:solidFill>
          <a:ln w="9525">
            <a:solidFill>
              <a:schemeClr val="bg2"/>
            </a:solidFill>
            <a:miter lim="800000"/>
            <a:headEnd/>
            <a:tailEnd/>
          </a:ln>
        </p:spPr>
        <p:txBody>
          <a:bodyPr wrap="none" anchor="ctr"/>
          <a:lstStyle/>
          <a:p>
            <a:pPr algn="ctr" latinLnBrk="0"/>
            <a:endParaRPr lang="ja-JP" altLang="en-US"/>
          </a:p>
        </p:txBody>
      </p:sp>
      <p:sp>
        <p:nvSpPr>
          <p:cNvPr id="24" name="右中かっこ 23"/>
          <p:cNvSpPr/>
          <p:nvPr/>
        </p:nvSpPr>
        <p:spPr>
          <a:xfrm>
            <a:off x="5143500" y="3246438"/>
            <a:ext cx="71438" cy="500062"/>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90129" name="Text Box 3"/>
          <p:cNvSpPr txBox="1">
            <a:spLocks noChangeArrowheads="1"/>
          </p:cNvSpPr>
          <p:nvPr/>
        </p:nvSpPr>
        <p:spPr bwMode="auto">
          <a:xfrm>
            <a:off x="5214938" y="3287713"/>
            <a:ext cx="1143000" cy="36830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子宮</a:t>
            </a:r>
          </a:p>
        </p:txBody>
      </p:sp>
      <p:sp>
        <p:nvSpPr>
          <p:cNvPr id="90130" name="Text Box 3"/>
          <p:cNvSpPr txBox="1">
            <a:spLocks noChangeArrowheads="1"/>
          </p:cNvSpPr>
          <p:nvPr/>
        </p:nvSpPr>
        <p:spPr bwMode="auto">
          <a:xfrm>
            <a:off x="928688" y="4516438"/>
            <a:ext cx="8001000" cy="1465262"/>
          </a:xfrm>
          <a:prstGeom prst="rect">
            <a:avLst/>
          </a:prstGeom>
          <a:noFill/>
          <a:ln w="9525">
            <a:noFill/>
            <a:miter lim="800000"/>
            <a:headEnd/>
            <a:tailEnd/>
          </a:ln>
        </p:spPr>
        <p:txBody>
          <a:bodyPr>
            <a:spAutoFit/>
          </a:bodyPr>
          <a:lstStyle/>
          <a:p>
            <a:pPr latinLnBrk="0"/>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母は実体がない　だから今までは実体の母がいなかったので聖霊であった</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従って真のお母様は真のお父様の中から真のお父様によって再び生まれなければならない</a:t>
            </a:r>
            <a:endParaRPr lang="en-US" altLang="ja-JP"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真のお父様が真のお母様を実体で育てなければならない</a:t>
            </a:r>
            <a:r>
              <a:rPr lang="ja-JP" altLang="en-US" sz="1800">
                <a:solidFill>
                  <a:srgbClr val="0000FF"/>
                </a:solidFill>
                <a:latin typeface="ＭＳ Ｐゴシック" pitchFamily="34" charset="-128"/>
              </a:rPr>
              <a:t>（再創造）</a:t>
            </a:r>
            <a:endParaRPr lang="en-US" altLang="ja-JP" sz="1800">
              <a:solidFill>
                <a:srgbClr val="0000FF"/>
              </a:solidFill>
              <a:latin typeface="ＭＳ Ｐゴシック" pitchFamily="34" charset="-128"/>
            </a:endParaRPr>
          </a:p>
        </p:txBody>
      </p:sp>
      <p:sp>
        <p:nvSpPr>
          <p:cNvPr id="90131" name="Text Box 3"/>
          <p:cNvSpPr txBox="1">
            <a:spLocks noChangeArrowheads="1"/>
          </p:cNvSpPr>
          <p:nvPr/>
        </p:nvSpPr>
        <p:spPr bwMode="auto">
          <a:xfrm>
            <a:off x="357188" y="6000750"/>
            <a:ext cx="74183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③ </a:t>
            </a:r>
            <a:r>
              <a:rPr lang="ja-JP" altLang="en-US" sz="2000">
                <a:solidFill>
                  <a:srgbClr val="CC0000"/>
                </a:solidFill>
                <a:latin typeface="ＭＳ Ｐゴシック" pitchFamily="34" charset="-128"/>
              </a:rPr>
              <a:t>万王の王神様解放権戴冠式勝利</a:t>
            </a:r>
            <a:r>
              <a:rPr lang="ja-JP" altLang="en-US" sz="2000">
                <a:solidFill>
                  <a:schemeClr val="bg2"/>
                </a:solidFill>
                <a:latin typeface="ＭＳ Ｐゴシック" pitchFamily="34" charset="-128"/>
              </a:rPr>
              <a:t>（全体、全般、全権、全能時代）</a:t>
            </a:r>
            <a:endParaRPr lang="ja-JP" altLang="en-US" sz="2000">
              <a:solidFill>
                <a:srgbClr val="D55000"/>
              </a:solidFill>
              <a:latin typeface="ＭＳ Ｐゴシック" pitchFamily="34" charset="-128"/>
            </a:endParaRPr>
          </a:p>
        </p:txBody>
      </p:sp>
      <p:sp>
        <p:nvSpPr>
          <p:cNvPr id="90132" name="Oval 4"/>
          <p:cNvSpPr>
            <a:spLocks noChangeArrowheads="1"/>
          </p:cNvSpPr>
          <p:nvPr/>
        </p:nvSpPr>
        <p:spPr bwMode="auto">
          <a:xfrm>
            <a:off x="690563" y="1962150"/>
            <a:ext cx="1071562" cy="357188"/>
          </a:xfrm>
          <a:prstGeom prst="ellipse">
            <a:avLst/>
          </a:prstGeom>
          <a:solidFill>
            <a:srgbClr val="0000FF"/>
          </a:solidFill>
          <a:ln w="12700">
            <a:solidFill>
              <a:schemeClr val="bg2"/>
            </a:solidFill>
            <a:round/>
            <a:headEnd/>
            <a:tailEnd/>
          </a:ln>
        </p:spPr>
        <p:txBody>
          <a:bodyPr wrap="none" anchor="ctr"/>
          <a:lstStyle/>
          <a:p>
            <a:pPr algn="ctr" latinLnBrk="0"/>
            <a:r>
              <a:rPr lang="ja-JP" altLang="en-US" sz="1800">
                <a:latin typeface="ＭＳ Ｐゴシック" pitchFamily="34" charset="-128"/>
              </a:rPr>
              <a:t>真の父母</a:t>
            </a:r>
          </a:p>
        </p:txBody>
      </p:sp>
      <p:sp>
        <p:nvSpPr>
          <p:cNvPr id="33" name="左中かっこ 32"/>
          <p:cNvSpPr/>
          <p:nvPr/>
        </p:nvSpPr>
        <p:spPr>
          <a:xfrm>
            <a:off x="923925" y="3248025"/>
            <a:ext cx="71438" cy="785813"/>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a:p>
        </p:txBody>
      </p:sp>
      <p:sp>
        <p:nvSpPr>
          <p:cNvPr id="90134" name="正方形/長方形 33"/>
          <p:cNvSpPr>
            <a:spLocks noChangeArrowheads="1"/>
          </p:cNvSpPr>
          <p:nvPr/>
        </p:nvSpPr>
        <p:spPr bwMode="auto">
          <a:xfrm>
            <a:off x="809625" y="4448175"/>
            <a:ext cx="45720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 真のお母様は真のお父様の服と同じ</a:t>
            </a:r>
            <a:endParaRPr lang="ja-JP" altLang="en-US" sz="2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395288" y="188913"/>
            <a:ext cx="7772400" cy="503237"/>
          </a:xfrm>
        </p:spPr>
        <p:txBody>
          <a:bodyPr/>
          <a:lstStyle/>
          <a:p>
            <a:pPr algn="l"/>
            <a:r>
              <a:rPr lang="ja-JP" altLang="en-US" sz="3200" smtClean="0">
                <a:solidFill>
                  <a:schemeClr val="bg2"/>
                </a:solidFill>
              </a:rPr>
              <a:t>８）神様　解放権　完成</a:t>
            </a:r>
          </a:p>
        </p:txBody>
      </p:sp>
      <p:sp>
        <p:nvSpPr>
          <p:cNvPr id="91138" name="Rectangle 3"/>
          <p:cNvSpPr>
            <a:spLocks noGrp="1" noChangeArrowheads="1"/>
          </p:cNvSpPr>
          <p:nvPr>
            <p:ph type="body" idx="1"/>
          </p:nvPr>
        </p:nvSpPr>
        <p:spPr>
          <a:xfrm>
            <a:off x="322263" y="5372100"/>
            <a:ext cx="8642350" cy="1296988"/>
          </a:xfrm>
        </p:spPr>
        <p:txBody>
          <a:bodyPr/>
          <a:lstStyle/>
          <a:p>
            <a:pPr>
              <a:buFontTx/>
              <a:buNone/>
            </a:pPr>
            <a:r>
              <a:rPr lang="ja-JP" altLang="en-US" sz="2000" b="1" smtClean="0">
                <a:solidFill>
                  <a:srgbClr val="000000"/>
                </a:solidFill>
              </a:rPr>
              <a:t>神様　解放権　完成</a:t>
            </a:r>
          </a:p>
          <a:p>
            <a:pPr>
              <a:buFontTx/>
              <a:buNone/>
            </a:pPr>
            <a:r>
              <a:rPr lang="ja-JP" altLang="en-US" sz="2000" b="1" smtClean="0">
                <a:solidFill>
                  <a:srgbClr val="000000"/>
                </a:solidFill>
              </a:rPr>
              <a:t>真の父母様　御夫妻　最終一体　完成　完結　完了－全体　全般　全権　全能</a:t>
            </a:r>
          </a:p>
          <a:p>
            <a:pPr>
              <a:buFontTx/>
              <a:buNone/>
            </a:pPr>
            <a:r>
              <a:rPr lang="ja-JP" altLang="en-US" sz="2000" b="1" smtClean="0">
                <a:solidFill>
                  <a:srgbClr val="000000"/>
                </a:solidFill>
              </a:rPr>
              <a:t>　　　　　　　　自由　平等　平和　幸福　統一　－　太平聖代真の父母様　億万歳</a:t>
            </a:r>
          </a:p>
        </p:txBody>
      </p:sp>
      <p:sp>
        <p:nvSpPr>
          <p:cNvPr id="91139" name="Text Box 11"/>
          <p:cNvSpPr txBox="1">
            <a:spLocks noChangeArrowheads="1"/>
          </p:cNvSpPr>
          <p:nvPr/>
        </p:nvSpPr>
        <p:spPr bwMode="auto">
          <a:xfrm>
            <a:off x="2195513" y="836613"/>
            <a:ext cx="6192837" cy="13112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ja-JP" altLang="en-US" sz="2000">
                <a:solidFill>
                  <a:srgbClr val="000000"/>
                </a:solidFill>
              </a:rPr>
              <a:t>無形の真の父母（心） </a:t>
            </a:r>
          </a:p>
          <a:p>
            <a:pPr>
              <a:spcBef>
                <a:spcPct val="50000"/>
              </a:spcBef>
            </a:pPr>
            <a:r>
              <a:rPr lang="ja-JP" altLang="en-US" sz="2000">
                <a:solidFill>
                  <a:srgbClr val="000000"/>
                </a:solidFill>
              </a:rPr>
              <a:t>　　　　　　　　　　　　　　　天地父母統一安着（正午定着）</a:t>
            </a:r>
          </a:p>
          <a:p>
            <a:pPr>
              <a:spcBef>
                <a:spcPct val="50000"/>
              </a:spcBef>
            </a:pPr>
            <a:r>
              <a:rPr lang="ja-JP" altLang="en-US" sz="2000">
                <a:solidFill>
                  <a:srgbClr val="000000"/>
                </a:solidFill>
              </a:rPr>
              <a:t>実体　真の父母（体） </a:t>
            </a:r>
          </a:p>
        </p:txBody>
      </p:sp>
      <p:sp>
        <p:nvSpPr>
          <p:cNvPr id="91140" name="円/楕円 3"/>
          <p:cNvSpPr>
            <a:spLocks noChangeArrowheads="1"/>
          </p:cNvSpPr>
          <p:nvPr/>
        </p:nvSpPr>
        <p:spPr bwMode="auto">
          <a:xfrm>
            <a:off x="971550" y="836613"/>
            <a:ext cx="936625" cy="434975"/>
          </a:xfrm>
          <a:prstGeom prst="ellipse">
            <a:avLst/>
          </a:prstGeom>
          <a:solidFill>
            <a:srgbClr val="FFFF00"/>
          </a:solidFill>
          <a:ln w="9525">
            <a:solidFill>
              <a:schemeClr val="bg2"/>
            </a:solidFill>
            <a:miter lim="800000"/>
            <a:headEnd/>
            <a:tailEnd/>
          </a:ln>
        </p:spPr>
        <p:txBody>
          <a:bodyPr wrap="none" anchor="ctr"/>
          <a:lstStyle/>
          <a:p>
            <a:pPr algn="ctr" latinLnBrk="0"/>
            <a:r>
              <a:rPr lang="ja-JP" altLang="en-US" sz="1800">
                <a:solidFill>
                  <a:schemeClr val="bg2"/>
                </a:solidFill>
              </a:rPr>
              <a:t>神様</a:t>
            </a:r>
          </a:p>
        </p:txBody>
      </p:sp>
      <p:grpSp>
        <p:nvGrpSpPr>
          <p:cNvPr id="91141" name="Group 8"/>
          <p:cNvGrpSpPr>
            <a:grpSpLocks/>
          </p:cNvGrpSpPr>
          <p:nvPr/>
        </p:nvGrpSpPr>
        <p:grpSpPr bwMode="auto">
          <a:xfrm>
            <a:off x="1317625" y="1339850"/>
            <a:ext cx="230188" cy="330200"/>
            <a:chOff x="1296" y="2352"/>
            <a:chExt cx="576" cy="574"/>
          </a:xfrm>
        </p:grpSpPr>
        <p:sp>
          <p:nvSpPr>
            <p:cNvPr id="91158" name="Arc 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91159" name="Arc 1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91142" name="Oval 4"/>
          <p:cNvSpPr>
            <a:spLocks noChangeArrowheads="1"/>
          </p:cNvSpPr>
          <p:nvPr/>
        </p:nvSpPr>
        <p:spPr bwMode="auto">
          <a:xfrm>
            <a:off x="900113" y="1730375"/>
            <a:ext cx="1071562" cy="474663"/>
          </a:xfrm>
          <a:prstGeom prst="ellipse">
            <a:avLst/>
          </a:prstGeom>
          <a:solidFill>
            <a:srgbClr val="0000FF"/>
          </a:solidFill>
          <a:ln w="12700">
            <a:solidFill>
              <a:schemeClr val="bg2"/>
            </a:solidFill>
            <a:round/>
            <a:headEnd/>
            <a:tailEnd/>
          </a:ln>
        </p:spPr>
        <p:txBody>
          <a:bodyPr wrap="none" anchor="ctr"/>
          <a:lstStyle/>
          <a:p>
            <a:pPr algn="ctr" latinLnBrk="0"/>
            <a:r>
              <a:rPr lang="ja-JP" altLang="en-US" sz="1800">
                <a:latin typeface="ＭＳ Ｐゴシック" pitchFamily="34" charset="-128"/>
              </a:rPr>
              <a:t>真の父母</a:t>
            </a:r>
          </a:p>
        </p:txBody>
      </p:sp>
      <p:sp>
        <p:nvSpPr>
          <p:cNvPr id="91143" name="円/楕円 3"/>
          <p:cNvSpPr>
            <a:spLocks noChangeArrowheads="1"/>
          </p:cNvSpPr>
          <p:nvPr/>
        </p:nvSpPr>
        <p:spPr bwMode="auto">
          <a:xfrm>
            <a:off x="757238" y="2349500"/>
            <a:ext cx="1366837" cy="431800"/>
          </a:xfrm>
          <a:prstGeom prst="ellipse">
            <a:avLst/>
          </a:prstGeom>
          <a:solidFill>
            <a:srgbClr val="FFFF00"/>
          </a:solidFill>
          <a:ln w="9525">
            <a:solidFill>
              <a:schemeClr val="bg2"/>
            </a:solidFill>
            <a:miter lim="800000"/>
            <a:headEnd/>
            <a:tailEnd/>
          </a:ln>
        </p:spPr>
        <p:txBody>
          <a:bodyPr wrap="none" anchor="ctr"/>
          <a:lstStyle/>
          <a:p>
            <a:pPr algn="ctr" latinLnBrk="0"/>
            <a:r>
              <a:rPr lang="ja-JP" altLang="en-US" sz="1800">
                <a:solidFill>
                  <a:schemeClr val="bg2"/>
                </a:solidFill>
              </a:rPr>
              <a:t>真のお父様</a:t>
            </a:r>
          </a:p>
        </p:txBody>
      </p:sp>
      <p:grpSp>
        <p:nvGrpSpPr>
          <p:cNvPr id="91144" name="Group 8"/>
          <p:cNvGrpSpPr>
            <a:grpSpLocks/>
          </p:cNvGrpSpPr>
          <p:nvPr/>
        </p:nvGrpSpPr>
        <p:grpSpPr bwMode="auto">
          <a:xfrm>
            <a:off x="1317625" y="2852738"/>
            <a:ext cx="230188" cy="330200"/>
            <a:chOff x="1296" y="2352"/>
            <a:chExt cx="576" cy="574"/>
          </a:xfrm>
        </p:grpSpPr>
        <p:sp>
          <p:nvSpPr>
            <p:cNvPr id="91156" name="Arc 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91157" name="Arc 1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91145" name="Oval 4"/>
          <p:cNvSpPr>
            <a:spLocks noChangeArrowheads="1"/>
          </p:cNvSpPr>
          <p:nvPr/>
        </p:nvSpPr>
        <p:spPr bwMode="auto">
          <a:xfrm>
            <a:off x="755650" y="3243263"/>
            <a:ext cx="1368425" cy="474662"/>
          </a:xfrm>
          <a:prstGeom prst="ellipse">
            <a:avLst/>
          </a:prstGeom>
          <a:solidFill>
            <a:srgbClr val="0000FF"/>
          </a:solidFill>
          <a:ln w="12700">
            <a:solidFill>
              <a:schemeClr val="bg2"/>
            </a:solidFill>
            <a:round/>
            <a:headEnd/>
            <a:tailEnd/>
          </a:ln>
        </p:spPr>
        <p:txBody>
          <a:bodyPr wrap="none" anchor="ctr"/>
          <a:lstStyle/>
          <a:p>
            <a:pPr algn="ctr" latinLnBrk="0"/>
            <a:r>
              <a:rPr lang="ja-JP" altLang="en-US" sz="1800">
                <a:latin typeface="ＭＳ Ｐゴシック" pitchFamily="34" charset="-128"/>
              </a:rPr>
              <a:t>真のお母様</a:t>
            </a:r>
          </a:p>
        </p:txBody>
      </p:sp>
      <p:sp>
        <p:nvSpPr>
          <p:cNvPr id="91146" name="円/楕円 3"/>
          <p:cNvSpPr>
            <a:spLocks noChangeArrowheads="1"/>
          </p:cNvSpPr>
          <p:nvPr/>
        </p:nvSpPr>
        <p:spPr bwMode="auto">
          <a:xfrm>
            <a:off x="757238" y="3860800"/>
            <a:ext cx="1366837" cy="431800"/>
          </a:xfrm>
          <a:prstGeom prst="ellipse">
            <a:avLst/>
          </a:prstGeom>
          <a:solidFill>
            <a:srgbClr val="FFFF00"/>
          </a:solidFill>
          <a:ln w="9525">
            <a:solidFill>
              <a:schemeClr val="bg2"/>
            </a:solidFill>
            <a:miter lim="800000"/>
            <a:headEnd/>
            <a:tailEnd/>
          </a:ln>
        </p:spPr>
        <p:txBody>
          <a:bodyPr wrap="none" anchor="ctr"/>
          <a:lstStyle/>
          <a:p>
            <a:pPr algn="ctr" latinLnBrk="0"/>
            <a:r>
              <a:rPr lang="ja-JP" altLang="en-US" sz="1800">
                <a:solidFill>
                  <a:schemeClr val="bg2"/>
                </a:solidFill>
              </a:rPr>
              <a:t>真の父母</a:t>
            </a:r>
          </a:p>
        </p:txBody>
      </p:sp>
      <p:grpSp>
        <p:nvGrpSpPr>
          <p:cNvPr id="91147" name="Group 8"/>
          <p:cNvGrpSpPr>
            <a:grpSpLocks/>
          </p:cNvGrpSpPr>
          <p:nvPr/>
        </p:nvGrpSpPr>
        <p:grpSpPr bwMode="auto">
          <a:xfrm>
            <a:off x="1317625" y="4364038"/>
            <a:ext cx="230188" cy="330200"/>
            <a:chOff x="1296" y="2352"/>
            <a:chExt cx="576" cy="574"/>
          </a:xfrm>
        </p:grpSpPr>
        <p:sp>
          <p:nvSpPr>
            <p:cNvPr id="91154" name="Arc 9"/>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91155" name="Arc 10"/>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91148" name="Oval 4"/>
          <p:cNvSpPr>
            <a:spLocks noChangeArrowheads="1"/>
          </p:cNvSpPr>
          <p:nvPr/>
        </p:nvSpPr>
        <p:spPr bwMode="auto">
          <a:xfrm>
            <a:off x="755650" y="4754563"/>
            <a:ext cx="1368425" cy="474662"/>
          </a:xfrm>
          <a:prstGeom prst="ellipse">
            <a:avLst/>
          </a:prstGeom>
          <a:solidFill>
            <a:srgbClr val="0000FF"/>
          </a:solidFill>
          <a:ln w="12700">
            <a:solidFill>
              <a:schemeClr val="bg2"/>
            </a:solidFill>
            <a:round/>
            <a:headEnd/>
            <a:tailEnd/>
          </a:ln>
        </p:spPr>
        <p:txBody>
          <a:bodyPr wrap="none" anchor="ctr"/>
          <a:lstStyle/>
          <a:p>
            <a:pPr algn="ctr" latinLnBrk="0"/>
            <a:r>
              <a:rPr lang="ja-JP" altLang="en-US" sz="1800">
                <a:latin typeface="ＭＳ Ｐゴシック" pitchFamily="34" charset="-128"/>
              </a:rPr>
              <a:t>祝福家庭</a:t>
            </a:r>
          </a:p>
        </p:txBody>
      </p:sp>
      <p:sp>
        <p:nvSpPr>
          <p:cNvPr id="91149" name="Text Box 37"/>
          <p:cNvSpPr txBox="1">
            <a:spLocks noChangeArrowheads="1"/>
          </p:cNvSpPr>
          <p:nvPr/>
        </p:nvSpPr>
        <p:spPr bwMode="auto">
          <a:xfrm>
            <a:off x="2195513" y="2349500"/>
            <a:ext cx="6192837" cy="13112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ja-JP" altLang="en-US" sz="2000">
                <a:solidFill>
                  <a:srgbClr val="000000"/>
                </a:solidFill>
              </a:rPr>
              <a:t>（心） </a:t>
            </a:r>
          </a:p>
          <a:p>
            <a:pPr>
              <a:spcBef>
                <a:spcPct val="50000"/>
              </a:spcBef>
            </a:pPr>
            <a:r>
              <a:rPr lang="ja-JP" altLang="en-US" sz="2000">
                <a:solidFill>
                  <a:srgbClr val="000000"/>
                </a:solidFill>
              </a:rPr>
              <a:t>　　　　　天地人真の父母定着実体み言（正午定着）</a:t>
            </a:r>
          </a:p>
          <a:p>
            <a:pPr>
              <a:spcBef>
                <a:spcPct val="50000"/>
              </a:spcBef>
            </a:pPr>
            <a:r>
              <a:rPr lang="ja-JP" altLang="en-US" sz="2000">
                <a:solidFill>
                  <a:srgbClr val="000000"/>
                </a:solidFill>
              </a:rPr>
              <a:t>（体） </a:t>
            </a:r>
          </a:p>
        </p:txBody>
      </p:sp>
      <p:sp>
        <p:nvSpPr>
          <p:cNvPr id="91150" name="Text Box 38"/>
          <p:cNvSpPr txBox="1">
            <a:spLocks noChangeArrowheads="1"/>
          </p:cNvSpPr>
          <p:nvPr/>
        </p:nvSpPr>
        <p:spPr bwMode="auto">
          <a:xfrm>
            <a:off x="2195513" y="3917950"/>
            <a:ext cx="6192837" cy="13112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ja-JP" altLang="en-US" sz="2000">
                <a:solidFill>
                  <a:srgbClr val="000000"/>
                </a:solidFill>
              </a:rPr>
              <a:t>（心） </a:t>
            </a:r>
          </a:p>
          <a:p>
            <a:pPr>
              <a:spcBef>
                <a:spcPct val="50000"/>
              </a:spcBef>
            </a:pPr>
            <a:r>
              <a:rPr lang="ja-JP" altLang="en-US" sz="2000">
                <a:solidFill>
                  <a:srgbClr val="000000"/>
                </a:solidFill>
              </a:rPr>
              <a:t>　　　　　完全統一定着（正午定着）</a:t>
            </a:r>
          </a:p>
          <a:p>
            <a:pPr>
              <a:spcBef>
                <a:spcPct val="50000"/>
              </a:spcBef>
            </a:pPr>
            <a:r>
              <a:rPr lang="ja-JP" altLang="en-US" sz="2000">
                <a:solidFill>
                  <a:srgbClr val="000000"/>
                </a:solidFill>
              </a:rPr>
              <a:t>（体） </a:t>
            </a:r>
          </a:p>
        </p:txBody>
      </p:sp>
      <p:sp>
        <p:nvSpPr>
          <p:cNvPr id="19" name="右中かっこ 18"/>
          <p:cNvSpPr/>
          <p:nvPr/>
        </p:nvSpPr>
        <p:spPr>
          <a:xfrm>
            <a:off x="4645025" y="981075"/>
            <a:ext cx="142875" cy="1071563"/>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
        <p:nvSpPr>
          <p:cNvPr id="4" name="右中かっこ 18"/>
          <p:cNvSpPr/>
          <p:nvPr/>
        </p:nvSpPr>
        <p:spPr>
          <a:xfrm>
            <a:off x="2916238" y="2501900"/>
            <a:ext cx="142875" cy="1071563"/>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
        <p:nvSpPr>
          <p:cNvPr id="5" name="右中かっこ 18"/>
          <p:cNvSpPr/>
          <p:nvPr/>
        </p:nvSpPr>
        <p:spPr>
          <a:xfrm>
            <a:off x="2916238" y="4086225"/>
            <a:ext cx="142875" cy="1071563"/>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latinLnBrk="0">
              <a:defRPr/>
            </a:pPr>
            <a:endParaRPr lang="ja-JP" altLang="en-US"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a:t>
            </a:r>
            <a:r>
              <a:rPr lang="ja-JP" altLang="en-US" b="0" spc="300" dirty="0">
                <a:ea typeface="ＭＳ Ｐゴシック" pitchFamily="50" charset="-128"/>
              </a:rPr>
              <a:t>４</a:t>
            </a:r>
            <a:r>
              <a:rPr lang="zh-TW" altLang="en-US" b="0" spc="300" dirty="0">
                <a:ea typeface="ＭＳ Ｐゴシック" pitchFamily="50" charset="-128"/>
              </a:rPr>
              <a:t>節</a:t>
            </a:r>
            <a:endParaRPr lang="ja-JP" altLang="en-US" b="0" spc="300" dirty="0">
              <a:ea typeface="ＭＳ Ｐゴシック" pitchFamily="50" charset="-128"/>
            </a:endParaRPr>
          </a:p>
        </p:txBody>
      </p:sp>
      <p:sp>
        <p:nvSpPr>
          <p:cNvPr id="22530" name="Rectangle 3"/>
          <p:cNvSpPr txBox="1">
            <a:spLocks noChangeArrowheads="1"/>
          </p:cNvSpPr>
          <p:nvPr/>
        </p:nvSpPr>
        <p:spPr bwMode="auto">
          <a:xfrm>
            <a:off x="428625" y="2428875"/>
            <a:ext cx="8429625" cy="4286250"/>
          </a:xfrm>
          <a:prstGeom prst="rect">
            <a:avLst/>
          </a:prstGeom>
          <a:noFill/>
          <a:ln w="9525">
            <a:noFill/>
            <a:miter lim="800000"/>
            <a:headEnd/>
            <a:tailEnd/>
          </a:ln>
        </p:spPr>
        <p:txBody>
          <a:bodyPr/>
          <a:lstStyle/>
          <a:p>
            <a:pPr latinLnBrk="0">
              <a:lnSpc>
                <a:spcPct val="150000"/>
              </a:lnSpc>
            </a:pPr>
            <a:r>
              <a:rPr lang="ja-JP" altLang="en-US" sz="2500" b="0">
                <a:solidFill>
                  <a:schemeClr val="bg2"/>
                </a:solidFill>
                <a:latin typeface="ＭＳ Ｐゴシック" pitchFamily="34" charset="-128"/>
              </a:rPr>
              <a:t>① 天一国主人、私たちの家庭は真の愛を中心として</a:t>
            </a:r>
            <a:r>
              <a:rPr lang="ko-KR" altLang="en-US" sz="2500" b="0">
                <a:solidFill>
                  <a:schemeClr val="bg2"/>
                </a:solidFill>
                <a:latin typeface="ＭＳ Ｐゴシック" pitchFamily="34" charset="-128"/>
              </a:rPr>
              <a:t> </a:t>
            </a:r>
            <a:endParaRPr lang="ja-JP"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② 神様の創造理想である</a:t>
            </a:r>
          </a:p>
          <a:p>
            <a:pPr latinLnBrk="0">
              <a:lnSpc>
                <a:spcPct val="150000"/>
              </a:lnSpc>
            </a:pPr>
            <a:r>
              <a:rPr lang="ja-JP" altLang="en-US" sz="2500" b="0">
                <a:solidFill>
                  <a:schemeClr val="bg2"/>
                </a:solidFill>
                <a:latin typeface="ＭＳ Ｐゴシック" pitchFamily="34" charset="-128"/>
              </a:rPr>
              <a:t>③ 天宙大家族を形成し</a:t>
            </a:r>
            <a:endParaRPr lang="ko-KR"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④ 自由と平和と統一と幸福の世界を完成することを</a:t>
            </a:r>
            <a:endParaRPr lang="en-US" altLang="ja-JP" sz="2500" b="0">
              <a:solidFill>
                <a:schemeClr val="bg2"/>
              </a:solidFill>
              <a:latin typeface="ＭＳ Ｐゴシック" pitchFamily="34" charset="-128"/>
            </a:endParaRPr>
          </a:p>
          <a:p>
            <a:pPr latinLnBrk="0"/>
            <a:r>
              <a:rPr lang="ja-JP" altLang="en-US" sz="2500" b="0">
                <a:solidFill>
                  <a:schemeClr val="bg2"/>
                </a:solidFill>
                <a:latin typeface="ＭＳ Ｐゴシック" pitchFamily="34" charset="-128"/>
              </a:rPr>
              <a:t>　　お誓い致します</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0" y="44450"/>
            <a:ext cx="9144000" cy="641350"/>
          </a:xfrm>
          <a:prstGeom prst="rect">
            <a:avLst/>
          </a:prstGeom>
          <a:noFill/>
          <a:ln w="9525">
            <a:noFill/>
            <a:miter lim="800000"/>
            <a:headEnd/>
            <a:tailEnd/>
          </a:ln>
        </p:spPr>
        <p:txBody>
          <a:bodyPr>
            <a:spAutoFit/>
          </a:bodyPr>
          <a:lstStyle/>
          <a:p>
            <a:pPr algn="ctr" latinLnBrk="0"/>
            <a:r>
              <a:rPr lang="ja-JP" altLang="en-US" sz="3600">
                <a:solidFill>
                  <a:schemeClr val="bg2"/>
                </a:solidFill>
                <a:latin typeface="ＭＳ Ｐゴシック" pitchFamily="34" charset="-128"/>
              </a:rPr>
              <a:t>六、創造本然の価値決定とその価値の基準</a:t>
            </a:r>
          </a:p>
        </p:txBody>
      </p:sp>
      <p:sp>
        <p:nvSpPr>
          <p:cNvPr id="92162" name="Text Box 3"/>
          <p:cNvSpPr txBox="1">
            <a:spLocks noChangeArrowheads="1"/>
          </p:cNvSpPr>
          <p:nvPr/>
        </p:nvSpPr>
        <p:spPr bwMode="auto">
          <a:xfrm>
            <a:off x="385763" y="2897188"/>
            <a:ext cx="2613025"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２．価値の決定</a:t>
            </a:r>
          </a:p>
        </p:txBody>
      </p:sp>
      <p:sp>
        <p:nvSpPr>
          <p:cNvPr id="92163" name="Text Box 4"/>
          <p:cNvSpPr txBox="1">
            <a:spLocks noChangeArrowheads="1"/>
          </p:cNvSpPr>
          <p:nvPr/>
        </p:nvSpPr>
        <p:spPr bwMode="auto">
          <a:xfrm>
            <a:off x="381000" y="722313"/>
            <a:ext cx="2613025"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１．価値の定義</a:t>
            </a:r>
          </a:p>
        </p:txBody>
      </p:sp>
      <p:sp>
        <p:nvSpPr>
          <p:cNvPr id="92164" name="Oval 5"/>
          <p:cNvSpPr>
            <a:spLocks noChangeArrowheads="1"/>
          </p:cNvSpPr>
          <p:nvPr/>
        </p:nvSpPr>
        <p:spPr bwMode="auto">
          <a:xfrm>
            <a:off x="1314450" y="1620838"/>
            <a:ext cx="1295400" cy="533400"/>
          </a:xfrm>
          <a:prstGeom prst="ellipse">
            <a:avLst/>
          </a:prstGeom>
          <a:solidFill>
            <a:srgbClr val="000099"/>
          </a:solidFill>
          <a:ln w="9525">
            <a:solidFill>
              <a:schemeClr val="bg2"/>
            </a:solidFill>
            <a:round/>
            <a:headEnd/>
            <a:tailEnd/>
          </a:ln>
        </p:spPr>
        <p:txBody>
          <a:bodyPr wrap="none" anchor="ctr"/>
          <a:lstStyle/>
          <a:p>
            <a:pPr algn="ctr" latinLnBrk="0"/>
            <a:r>
              <a:rPr lang="ja-JP" altLang="en-US" sz="2400">
                <a:latin typeface="ＭＳ Ｐゴシック" pitchFamily="34" charset="-128"/>
              </a:rPr>
              <a:t>主体</a:t>
            </a:r>
          </a:p>
        </p:txBody>
      </p:sp>
      <p:sp>
        <p:nvSpPr>
          <p:cNvPr id="92165" name="Oval 6"/>
          <p:cNvSpPr>
            <a:spLocks noChangeArrowheads="1"/>
          </p:cNvSpPr>
          <p:nvPr/>
        </p:nvSpPr>
        <p:spPr bwMode="auto">
          <a:xfrm>
            <a:off x="3905250" y="1611313"/>
            <a:ext cx="1295400" cy="533400"/>
          </a:xfrm>
          <a:prstGeom prst="ellipse">
            <a:avLst/>
          </a:prstGeom>
          <a:solidFill>
            <a:srgbClr val="FF9966"/>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対象</a:t>
            </a:r>
          </a:p>
        </p:txBody>
      </p:sp>
      <p:sp>
        <p:nvSpPr>
          <p:cNvPr id="92166" name="Line 7"/>
          <p:cNvSpPr>
            <a:spLocks noChangeShapeType="1"/>
          </p:cNvSpPr>
          <p:nvPr/>
        </p:nvSpPr>
        <p:spPr bwMode="auto">
          <a:xfrm flipV="1">
            <a:off x="2686050" y="1760538"/>
            <a:ext cx="1143000" cy="0"/>
          </a:xfrm>
          <a:prstGeom prst="line">
            <a:avLst/>
          </a:prstGeom>
          <a:noFill/>
          <a:ln w="28575">
            <a:solidFill>
              <a:schemeClr val="bg2"/>
            </a:solidFill>
            <a:round/>
            <a:headEnd/>
            <a:tailEnd type="triangle" w="med" len="med"/>
          </a:ln>
        </p:spPr>
        <p:txBody>
          <a:bodyPr/>
          <a:lstStyle/>
          <a:p>
            <a:endParaRPr lang="ko-KR" altLang="en-US"/>
          </a:p>
        </p:txBody>
      </p:sp>
      <p:sp>
        <p:nvSpPr>
          <p:cNvPr id="92167" name="Line 8"/>
          <p:cNvSpPr>
            <a:spLocks noChangeShapeType="1"/>
          </p:cNvSpPr>
          <p:nvPr/>
        </p:nvSpPr>
        <p:spPr bwMode="auto">
          <a:xfrm flipH="1">
            <a:off x="2686050" y="1989138"/>
            <a:ext cx="1143000" cy="0"/>
          </a:xfrm>
          <a:prstGeom prst="line">
            <a:avLst/>
          </a:prstGeom>
          <a:noFill/>
          <a:ln w="28575">
            <a:solidFill>
              <a:schemeClr val="bg2"/>
            </a:solidFill>
            <a:round/>
            <a:headEnd/>
            <a:tailEnd type="triangle" w="med" len="med"/>
          </a:ln>
        </p:spPr>
        <p:txBody>
          <a:bodyPr/>
          <a:lstStyle/>
          <a:p>
            <a:endParaRPr lang="ko-KR" altLang="en-US"/>
          </a:p>
        </p:txBody>
      </p:sp>
      <p:sp>
        <p:nvSpPr>
          <p:cNvPr id="92168" name="Text Box 9"/>
          <p:cNvSpPr txBox="1">
            <a:spLocks noChangeArrowheads="1"/>
          </p:cNvSpPr>
          <p:nvPr/>
        </p:nvSpPr>
        <p:spPr bwMode="auto">
          <a:xfrm>
            <a:off x="2784475" y="1571625"/>
            <a:ext cx="184150" cy="457200"/>
          </a:xfrm>
          <a:prstGeom prst="rect">
            <a:avLst/>
          </a:prstGeom>
          <a:noFill/>
          <a:ln w="9525">
            <a:noFill/>
            <a:miter lim="800000"/>
            <a:headEnd/>
            <a:tailEnd/>
          </a:ln>
        </p:spPr>
        <p:txBody>
          <a:bodyPr>
            <a:spAutoFit/>
          </a:bodyPr>
          <a:lstStyle/>
          <a:p>
            <a:pPr latinLnBrk="0">
              <a:spcBef>
                <a:spcPct val="50000"/>
              </a:spcBef>
            </a:pPr>
            <a:endParaRPr lang="ja-JP" altLang="ja-JP" sz="2400">
              <a:latin typeface="ＭＳ Ｐゴシック" pitchFamily="34" charset="-128"/>
            </a:endParaRPr>
          </a:p>
        </p:txBody>
      </p:sp>
      <p:sp>
        <p:nvSpPr>
          <p:cNvPr id="92169" name="Text Box 10"/>
          <p:cNvSpPr txBox="1">
            <a:spLocks noChangeArrowheads="1"/>
          </p:cNvSpPr>
          <p:nvPr/>
        </p:nvSpPr>
        <p:spPr bwMode="auto">
          <a:xfrm>
            <a:off x="2822575" y="128587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欲求</a:t>
            </a:r>
          </a:p>
        </p:txBody>
      </p:sp>
      <p:sp>
        <p:nvSpPr>
          <p:cNvPr id="92170" name="Text Box 11"/>
          <p:cNvSpPr txBox="1">
            <a:spLocks noChangeArrowheads="1"/>
          </p:cNvSpPr>
          <p:nvPr/>
        </p:nvSpPr>
        <p:spPr bwMode="auto">
          <a:xfrm>
            <a:off x="2809875" y="2265363"/>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充足</a:t>
            </a:r>
          </a:p>
        </p:txBody>
      </p:sp>
      <p:sp>
        <p:nvSpPr>
          <p:cNvPr id="92171" name="Text Box 12"/>
          <p:cNvSpPr txBox="1">
            <a:spLocks noChangeArrowheads="1"/>
          </p:cNvSpPr>
          <p:nvPr/>
        </p:nvSpPr>
        <p:spPr bwMode="auto">
          <a:xfrm>
            <a:off x="3648075" y="2071688"/>
            <a:ext cx="796925" cy="822325"/>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内容</a:t>
            </a:r>
          </a:p>
          <a:p>
            <a:pPr latinLnBrk="0"/>
            <a:r>
              <a:rPr lang="ja-JP" altLang="en-US" sz="2400">
                <a:solidFill>
                  <a:schemeClr val="bg2"/>
                </a:solidFill>
                <a:latin typeface="ＭＳ Ｐゴシック" pitchFamily="34" charset="-128"/>
              </a:rPr>
              <a:t>性質</a:t>
            </a:r>
          </a:p>
        </p:txBody>
      </p:sp>
      <p:sp>
        <p:nvSpPr>
          <p:cNvPr id="92172" name="AutoShape 13"/>
          <p:cNvSpPr>
            <a:spLocks/>
          </p:cNvSpPr>
          <p:nvPr/>
        </p:nvSpPr>
        <p:spPr bwMode="auto">
          <a:xfrm>
            <a:off x="3573463" y="2189163"/>
            <a:ext cx="109537" cy="609600"/>
          </a:xfrm>
          <a:prstGeom prst="leftBrace">
            <a:avLst>
              <a:gd name="adj1" fmla="val 22235"/>
              <a:gd name="adj2" fmla="val 50000"/>
            </a:avLst>
          </a:prstGeom>
          <a:noFill/>
          <a:ln w="28575">
            <a:solidFill>
              <a:schemeClr val="bg2"/>
            </a:solidFill>
            <a:round/>
            <a:headEnd/>
            <a:tailEnd/>
          </a:ln>
        </p:spPr>
        <p:txBody>
          <a:bodyPr wrap="none" anchor="ctr"/>
          <a:lstStyle/>
          <a:p>
            <a:pPr latinLnBrk="0"/>
            <a:endParaRPr lang="ja-JP" altLang="en-US"/>
          </a:p>
        </p:txBody>
      </p:sp>
      <p:sp>
        <p:nvSpPr>
          <p:cNvPr id="92173" name="Text Box 14"/>
          <p:cNvSpPr txBox="1">
            <a:spLocks noChangeArrowheads="1"/>
          </p:cNvSpPr>
          <p:nvPr/>
        </p:nvSpPr>
        <p:spPr bwMode="auto">
          <a:xfrm>
            <a:off x="428625" y="3452813"/>
            <a:ext cx="37576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目的観から見た価値決定</a:t>
            </a:r>
          </a:p>
        </p:txBody>
      </p:sp>
      <p:sp>
        <p:nvSpPr>
          <p:cNvPr id="92174" name="Line 19"/>
          <p:cNvSpPr>
            <a:spLocks noChangeShapeType="1"/>
          </p:cNvSpPr>
          <p:nvPr/>
        </p:nvSpPr>
        <p:spPr bwMode="auto">
          <a:xfrm>
            <a:off x="1943100" y="5441950"/>
            <a:ext cx="928688" cy="785813"/>
          </a:xfrm>
          <a:prstGeom prst="line">
            <a:avLst/>
          </a:prstGeom>
          <a:noFill/>
          <a:ln w="28575">
            <a:solidFill>
              <a:schemeClr val="bg2"/>
            </a:solidFill>
            <a:round/>
            <a:headEnd/>
            <a:tailEnd/>
          </a:ln>
        </p:spPr>
        <p:txBody>
          <a:bodyPr/>
          <a:lstStyle/>
          <a:p>
            <a:endParaRPr lang="ko-KR" altLang="en-US"/>
          </a:p>
        </p:txBody>
      </p:sp>
      <p:sp>
        <p:nvSpPr>
          <p:cNvPr id="92175" name="Line 20"/>
          <p:cNvSpPr>
            <a:spLocks noChangeShapeType="1"/>
          </p:cNvSpPr>
          <p:nvPr/>
        </p:nvSpPr>
        <p:spPr bwMode="auto">
          <a:xfrm flipV="1">
            <a:off x="2943225" y="5441950"/>
            <a:ext cx="1000125" cy="857250"/>
          </a:xfrm>
          <a:prstGeom prst="line">
            <a:avLst/>
          </a:prstGeom>
          <a:noFill/>
          <a:ln w="28575">
            <a:solidFill>
              <a:schemeClr val="bg2"/>
            </a:solidFill>
            <a:round/>
            <a:headEnd/>
            <a:tailEnd/>
          </a:ln>
        </p:spPr>
        <p:txBody>
          <a:bodyPr/>
          <a:lstStyle/>
          <a:p>
            <a:endParaRPr lang="ko-KR" altLang="en-US"/>
          </a:p>
        </p:txBody>
      </p:sp>
      <p:sp>
        <p:nvSpPr>
          <p:cNvPr id="92176" name="Line 21"/>
          <p:cNvSpPr>
            <a:spLocks noChangeShapeType="1"/>
          </p:cNvSpPr>
          <p:nvPr/>
        </p:nvSpPr>
        <p:spPr bwMode="auto">
          <a:xfrm flipV="1">
            <a:off x="1943100" y="4584700"/>
            <a:ext cx="928688" cy="714375"/>
          </a:xfrm>
          <a:prstGeom prst="line">
            <a:avLst/>
          </a:prstGeom>
          <a:noFill/>
          <a:ln w="28575">
            <a:solidFill>
              <a:schemeClr val="bg2"/>
            </a:solidFill>
            <a:round/>
            <a:headEnd/>
            <a:tailEnd/>
          </a:ln>
        </p:spPr>
        <p:txBody>
          <a:bodyPr/>
          <a:lstStyle/>
          <a:p>
            <a:endParaRPr lang="ko-KR" altLang="en-US"/>
          </a:p>
        </p:txBody>
      </p:sp>
      <p:sp>
        <p:nvSpPr>
          <p:cNvPr id="92177" name="Line 22"/>
          <p:cNvSpPr>
            <a:spLocks noChangeShapeType="1"/>
          </p:cNvSpPr>
          <p:nvPr/>
        </p:nvSpPr>
        <p:spPr bwMode="auto">
          <a:xfrm>
            <a:off x="2943225" y="4584700"/>
            <a:ext cx="1000125" cy="785813"/>
          </a:xfrm>
          <a:prstGeom prst="line">
            <a:avLst/>
          </a:prstGeom>
          <a:noFill/>
          <a:ln w="28575">
            <a:solidFill>
              <a:schemeClr val="bg2"/>
            </a:solidFill>
            <a:round/>
            <a:headEnd/>
            <a:tailEnd/>
          </a:ln>
        </p:spPr>
        <p:txBody>
          <a:bodyPr/>
          <a:lstStyle/>
          <a:p>
            <a:endParaRPr lang="ko-KR" altLang="en-US"/>
          </a:p>
        </p:txBody>
      </p:sp>
      <p:sp>
        <p:nvSpPr>
          <p:cNvPr id="92178" name="Line 25"/>
          <p:cNvSpPr>
            <a:spLocks noChangeShapeType="1"/>
          </p:cNvSpPr>
          <p:nvPr/>
        </p:nvSpPr>
        <p:spPr bwMode="auto">
          <a:xfrm flipV="1">
            <a:off x="2862263" y="4814888"/>
            <a:ext cx="0" cy="1066800"/>
          </a:xfrm>
          <a:prstGeom prst="line">
            <a:avLst/>
          </a:prstGeom>
          <a:noFill/>
          <a:ln w="28575">
            <a:solidFill>
              <a:schemeClr val="bg2"/>
            </a:solidFill>
            <a:round/>
            <a:headEnd/>
            <a:tailEnd type="triangle" w="med" len="med"/>
          </a:ln>
        </p:spPr>
        <p:txBody>
          <a:bodyPr/>
          <a:lstStyle/>
          <a:p>
            <a:endParaRPr lang="ko-KR" altLang="en-US"/>
          </a:p>
        </p:txBody>
      </p:sp>
      <p:sp>
        <p:nvSpPr>
          <p:cNvPr id="92179" name="Line 26"/>
          <p:cNvSpPr>
            <a:spLocks noChangeShapeType="1"/>
          </p:cNvSpPr>
          <p:nvPr/>
        </p:nvSpPr>
        <p:spPr bwMode="auto">
          <a:xfrm>
            <a:off x="3014663" y="4838700"/>
            <a:ext cx="0" cy="1066800"/>
          </a:xfrm>
          <a:prstGeom prst="line">
            <a:avLst/>
          </a:prstGeom>
          <a:noFill/>
          <a:ln w="28575">
            <a:solidFill>
              <a:schemeClr val="bg2"/>
            </a:solidFill>
            <a:round/>
            <a:headEnd/>
            <a:tailEnd type="triangle" w="med" len="med"/>
          </a:ln>
        </p:spPr>
        <p:txBody>
          <a:bodyPr/>
          <a:lstStyle/>
          <a:p>
            <a:endParaRPr lang="ko-KR" altLang="en-US"/>
          </a:p>
        </p:txBody>
      </p:sp>
      <p:sp>
        <p:nvSpPr>
          <p:cNvPr id="92180" name="Text Box 27"/>
          <p:cNvSpPr txBox="1">
            <a:spLocks noChangeArrowheads="1"/>
          </p:cNvSpPr>
          <p:nvPr/>
        </p:nvSpPr>
        <p:spPr bwMode="auto">
          <a:xfrm>
            <a:off x="647700" y="4192588"/>
            <a:ext cx="49053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例</a:t>
            </a:r>
          </a:p>
        </p:txBody>
      </p:sp>
      <p:sp>
        <p:nvSpPr>
          <p:cNvPr id="92181" name="Text Box 28"/>
          <p:cNvSpPr txBox="1">
            <a:spLocks noChangeArrowheads="1"/>
          </p:cNvSpPr>
          <p:nvPr/>
        </p:nvSpPr>
        <p:spPr bwMode="auto">
          <a:xfrm>
            <a:off x="1196975" y="4017963"/>
            <a:ext cx="414338" cy="915987"/>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刃</a:t>
            </a:r>
          </a:p>
          <a:p>
            <a:pPr latinLnBrk="0"/>
            <a:r>
              <a:rPr lang="ja-JP" altLang="en-US" sz="1800">
                <a:solidFill>
                  <a:schemeClr val="bg2"/>
                </a:solidFill>
                <a:latin typeface="ＭＳ Ｐゴシック" pitchFamily="34" charset="-128"/>
              </a:rPr>
              <a:t>紙</a:t>
            </a:r>
          </a:p>
          <a:p>
            <a:pPr latinLnBrk="0"/>
            <a:r>
              <a:rPr lang="ja-JP" altLang="en-US" sz="1800">
                <a:solidFill>
                  <a:schemeClr val="bg2"/>
                </a:solidFill>
                <a:latin typeface="ＭＳ Ｐゴシック" pitchFamily="34" charset="-128"/>
              </a:rPr>
              <a:t>家</a:t>
            </a:r>
          </a:p>
        </p:txBody>
      </p:sp>
      <p:sp>
        <p:nvSpPr>
          <p:cNvPr id="92182" name="AutoShape 29"/>
          <p:cNvSpPr>
            <a:spLocks/>
          </p:cNvSpPr>
          <p:nvPr/>
        </p:nvSpPr>
        <p:spPr bwMode="auto">
          <a:xfrm>
            <a:off x="1073150" y="4171950"/>
            <a:ext cx="152400" cy="609600"/>
          </a:xfrm>
          <a:prstGeom prst="leftBrace">
            <a:avLst>
              <a:gd name="adj1" fmla="val 33333"/>
              <a:gd name="adj2" fmla="val 50000"/>
            </a:avLst>
          </a:prstGeom>
          <a:noFill/>
          <a:ln w="19050">
            <a:solidFill>
              <a:schemeClr val="bg2"/>
            </a:solidFill>
            <a:round/>
            <a:headEnd/>
            <a:tailEnd/>
          </a:ln>
        </p:spPr>
        <p:txBody>
          <a:bodyPr wrap="none" anchor="ctr"/>
          <a:lstStyle/>
          <a:p>
            <a:pPr latinLnBrk="0"/>
            <a:endParaRPr lang="ja-JP" altLang="en-US"/>
          </a:p>
        </p:txBody>
      </p:sp>
      <p:sp>
        <p:nvSpPr>
          <p:cNvPr id="92183" name="Line 30"/>
          <p:cNvSpPr>
            <a:spLocks noChangeShapeType="1"/>
          </p:cNvSpPr>
          <p:nvPr/>
        </p:nvSpPr>
        <p:spPr bwMode="auto">
          <a:xfrm>
            <a:off x="3060700" y="4586288"/>
            <a:ext cx="4168775" cy="9525"/>
          </a:xfrm>
          <a:prstGeom prst="line">
            <a:avLst/>
          </a:prstGeom>
          <a:noFill/>
          <a:ln w="28575" cap="rnd">
            <a:solidFill>
              <a:schemeClr val="bg2"/>
            </a:solidFill>
            <a:prstDash val="sysDot"/>
            <a:round/>
            <a:headEnd/>
            <a:tailEnd type="triangle" w="med" len="med"/>
          </a:ln>
        </p:spPr>
        <p:txBody>
          <a:bodyPr/>
          <a:lstStyle/>
          <a:p>
            <a:endParaRPr lang="ko-KR" altLang="en-US"/>
          </a:p>
        </p:txBody>
      </p:sp>
      <p:sp>
        <p:nvSpPr>
          <p:cNvPr id="92184" name="Text Box 31"/>
          <p:cNvSpPr txBox="1">
            <a:spLocks noChangeArrowheads="1"/>
          </p:cNvSpPr>
          <p:nvPr/>
        </p:nvSpPr>
        <p:spPr bwMode="auto">
          <a:xfrm>
            <a:off x="3657600" y="4694238"/>
            <a:ext cx="355123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家庭      国家      世界     天宙</a:t>
            </a:r>
          </a:p>
        </p:txBody>
      </p:sp>
      <p:sp>
        <p:nvSpPr>
          <p:cNvPr id="92185" name="Oval 32"/>
          <p:cNvSpPr>
            <a:spLocks noChangeArrowheads="1"/>
          </p:cNvSpPr>
          <p:nvPr/>
        </p:nvSpPr>
        <p:spPr bwMode="auto">
          <a:xfrm>
            <a:off x="3706813" y="4000500"/>
            <a:ext cx="609600" cy="398463"/>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孝子</a:t>
            </a:r>
          </a:p>
        </p:txBody>
      </p:sp>
      <p:sp>
        <p:nvSpPr>
          <p:cNvPr id="92186" name="Oval 33"/>
          <p:cNvSpPr>
            <a:spLocks noChangeArrowheads="1"/>
          </p:cNvSpPr>
          <p:nvPr/>
        </p:nvSpPr>
        <p:spPr bwMode="auto">
          <a:xfrm>
            <a:off x="4654550" y="4000500"/>
            <a:ext cx="609600" cy="398463"/>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忠臣</a:t>
            </a:r>
          </a:p>
        </p:txBody>
      </p:sp>
      <p:sp>
        <p:nvSpPr>
          <p:cNvPr id="92187" name="Oval 34"/>
          <p:cNvSpPr>
            <a:spLocks noChangeArrowheads="1"/>
          </p:cNvSpPr>
          <p:nvPr/>
        </p:nvSpPr>
        <p:spPr bwMode="auto">
          <a:xfrm>
            <a:off x="5648325" y="4000500"/>
            <a:ext cx="609600" cy="398463"/>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聖人</a:t>
            </a:r>
          </a:p>
        </p:txBody>
      </p:sp>
      <p:sp>
        <p:nvSpPr>
          <p:cNvPr id="92188" name="Oval 35"/>
          <p:cNvSpPr>
            <a:spLocks noChangeArrowheads="1"/>
          </p:cNvSpPr>
          <p:nvPr/>
        </p:nvSpPr>
        <p:spPr bwMode="auto">
          <a:xfrm>
            <a:off x="6543675" y="4000500"/>
            <a:ext cx="609600" cy="398463"/>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聖子</a:t>
            </a:r>
          </a:p>
        </p:txBody>
      </p:sp>
      <p:sp>
        <p:nvSpPr>
          <p:cNvPr id="97316" name="AutoShape 36"/>
          <p:cNvSpPr>
            <a:spLocks noChangeArrowheads="1"/>
          </p:cNvSpPr>
          <p:nvPr/>
        </p:nvSpPr>
        <p:spPr bwMode="auto">
          <a:xfrm>
            <a:off x="5838825" y="4448175"/>
            <a:ext cx="215900" cy="288925"/>
          </a:xfrm>
          <a:prstGeom prst="upArrow">
            <a:avLst>
              <a:gd name="adj1" fmla="val 50000"/>
              <a:gd name="adj2" fmla="val 33456"/>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97317" name="AutoShape 37"/>
          <p:cNvSpPr>
            <a:spLocks noChangeArrowheads="1"/>
          </p:cNvSpPr>
          <p:nvPr/>
        </p:nvSpPr>
        <p:spPr bwMode="auto">
          <a:xfrm>
            <a:off x="3897313" y="4448175"/>
            <a:ext cx="215900" cy="288925"/>
          </a:xfrm>
          <a:prstGeom prst="upArrow">
            <a:avLst>
              <a:gd name="adj1" fmla="val 50000"/>
              <a:gd name="adj2" fmla="val 33456"/>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97318" name="AutoShape 38"/>
          <p:cNvSpPr>
            <a:spLocks noChangeArrowheads="1"/>
          </p:cNvSpPr>
          <p:nvPr/>
        </p:nvSpPr>
        <p:spPr bwMode="auto">
          <a:xfrm>
            <a:off x="4832350" y="4448175"/>
            <a:ext cx="215900" cy="288925"/>
          </a:xfrm>
          <a:prstGeom prst="upArrow">
            <a:avLst>
              <a:gd name="adj1" fmla="val 50000"/>
              <a:gd name="adj2" fmla="val 33456"/>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97319" name="AutoShape 39"/>
          <p:cNvSpPr>
            <a:spLocks noChangeArrowheads="1"/>
          </p:cNvSpPr>
          <p:nvPr/>
        </p:nvSpPr>
        <p:spPr bwMode="auto">
          <a:xfrm>
            <a:off x="6740525" y="4448175"/>
            <a:ext cx="215900" cy="288925"/>
          </a:xfrm>
          <a:prstGeom prst="upArrow">
            <a:avLst>
              <a:gd name="adj1" fmla="val 50000"/>
              <a:gd name="adj2" fmla="val 33456"/>
            </a:avLst>
          </a:prstGeom>
          <a:solidFill>
            <a:schemeClr val="tx1">
              <a:lumMod val="6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92193" name="Rectangle 40"/>
          <p:cNvSpPr>
            <a:spLocks noChangeArrowheads="1"/>
          </p:cNvSpPr>
          <p:nvPr/>
        </p:nvSpPr>
        <p:spPr bwMode="auto">
          <a:xfrm>
            <a:off x="5121275" y="2274888"/>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価値</a:t>
            </a:r>
          </a:p>
        </p:txBody>
      </p:sp>
      <p:sp>
        <p:nvSpPr>
          <p:cNvPr id="97321" name="AutoShape 41"/>
          <p:cNvSpPr>
            <a:spLocks noChangeArrowheads="1"/>
          </p:cNvSpPr>
          <p:nvPr/>
        </p:nvSpPr>
        <p:spPr bwMode="auto">
          <a:xfrm>
            <a:off x="4473575" y="2389188"/>
            <a:ext cx="647700" cy="215900"/>
          </a:xfrm>
          <a:prstGeom prst="rightArrow">
            <a:avLst>
              <a:gd name="adj1" fmla="val 50000"/>
              <a:gd name="adj2" fmla="val 75000"/>
            </a:avLst>
          </a:prstGeom>
          <a:solidFill>
            <a:schemeClr val="tx1">
              <a:lumMod val="65000"/>
            </a:schemeClr>
          </a:solidFill>
          <a:ln w="12700">
            <a:solidFill>
              <a:schemeClr val="bg2"/>
            </a:solidFill>
            <a:miter lim="800000"/>
            <a:headEnd/>
            <a:tailEnd/>
          </a:ln>
        </p:spPr>
        <p:txBody>
          <a:bodyPr wrap="none" anchor="ctr"/>
          <a:lstStyle/>
          <a:p>
            <a:pPr latinLnBrk="0">
              <a:defRPr/>
            </a:pPr>
            <a:endParaRPr lang="ja-JP" altLang="en-US"/>
          </a:p>
        </p:txBody>
      </p:sp>
      <p:sp>
        <p:nvSpPr>
          <p:cNvPr id="92195" name="Oval 15"/>
          <p:cNvSpPr>
            <a:spLocks noChangeArrowheads="1"/>
          </p:cNvSpPr>
          <p:nvPr/>
        </p:nvSpPr>
        <p:spPr bwMode="auto">
          <a:xfrm>
            <a:off x="1538288" y="5129213"/>
            <a:ext cx="762000" cy="533400"/>
          </a:xfrm>
          <a:prstGeom prst="ellipse">
            <a:avLst/>
          </a:prstGeom>
          <a:solidFill>
            <a:srgbClr val="000099"/>
          </a:solidFill>
          <a:ln w="9525">
            <a:solidFill>
              <a:schemeClr val="bg2"/>
            </a:solidFill>
            <a:round/>
            <a:headEnd/>
            <a:tailEnd/>
          </a:ln>
        </p:spPr>
        <p:txBody>
          <a:bodyPr wrap="none" anchor="ctr"/>
          <a:lstStyle/>
          <a:p>
            <a:pPr algn="ctr" latinLnBrk="0"/>
            <a:r>
              <a:rPr lang="ja-JP" altLang="en-US" sz="2400">
                <a:latin typeface="ＭＳ Ｐゴシック" pitchFamily="34" charset="-128"/>
              </a:rPr>
              <a:t>主体</a:t>
            </a:r>
          </a:p>
        </p:txBody>
      </p:sp>
      <p:sp>
        <p:nvSpPr>
          <p:cNvPr id="92196" name="Oval 16"/>
          <p:cNvSpPr>
            <a:spLocks noChangeArrowheads="1"/>
          </p:cNvSpPr>
          <p:nvPr/>
        </p:nvSpPr>
        <p:spPr bwMode="auto">
          <a:xfrm>
            <a:off x="2290763" y="4291013"/>
            <a:ext cx="1295400" cy="5334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目的観</a:t>
            </a:r>
          </a:p>
        </p:txBody>
      </p:sp>
      <p:sp>
        <p:nvSpPr>
          <p:cNvPr id="92197" name="Oval 17"/>
          <p:cNvSpPr>
            <a:spLocks noChangeArrowheads="1"/>
          </p:cNvSpPr>
          <p:nvPr/>
        </p:nvSpPr>
        <p:spPr bwMode="auto">
          <a:xfrm>
            <a:off x="3509963" y="5129213"/>
            <a:ext cx="762000" cy="533400"/>
          </a:xfrm>
          <a:prstGeom prst="ellipse">
            <a:avLst/>
          </a:prstGeom>
          <a:solidFill>
            <a:srgbClr val="FF9966"/>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対象</a:t>
            </a:r>
          </a:p>
        </p:txBody>
      </p:sp>
      <p:sp>
        <p:nvSpPr>
          <p:cNvPr id="92198" name="Oval 18"/>
          <p:cNvSpPr>
            <a:spLocks noChangeArrowheads="1"/>
          </p:cNvSpPr>
          <p:nvPr/>
        </p:nvSpPr>
        <p:spPr bwMode="auto">
          <a:xfrm>
            <a:off x="2566988" y="5900738"/>
            <a:ext cx="762000" cy="533400"/>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latin typeface="ＭＳ Ｐゴシック" pitchFamily="34" charset="-128"/>
              </a:rPr>
              <a:t>合</a:t>
            </a:r>
          </a:p>
        </p:txBody>
      </p:sp>
      <p:sp>
        <p:nvSpPr>
          <p:cNvPr id="92199" name="テキスト ボックス 41"/>
          <p:cNvSpPr txBox="1">
            <a:spLocks noChangeArrowheads="1"/>
          </p:cNvSpPr>
          <p:nvPr/>
        </p:nvSpPr>
        <p:spPr bwMode="auto">
          <a:xfrm>
            <a:off x="7248525" y="4386263"/>
            <a:ext cx="1462088" cy="396875"/>
          </a:xfrm>
          <a:prstGeom prst="rect">
            <a:avLst/>
          </a:prstGeom>
          <a:noFill/>
          <a:ln w="9525">
            <a:noFill/>
            <a:miter lim="800000"/>
            <a:headEnd/>
            <a:tailEnd/>
          </a:ln>
        </p:spPr>
        <p:txBody>
          <a:bodyPr wrap="none">
            <a:spAutoFit/>
          </a:bodyPr>
          <a:lstStyle/>
          <a:p>
            <a:pPr latinLnBrk="0"/>
            <a:r>
              <a:rPr lang="ja-JP" altLang="en-US" sz="2000">
                <a:solidFill>
                  <a:srgbClr val="FF0000"/>
                </a:solidFill>
              </a:rPr>
              <a:t>家庭の道理</a:t>
            </a:r>
          </a:p>
        </p:txBody>
      </p:sp>
      <p:sp>
        <p:nvSpPr>
          <p:cNvPr id="92200" name="Line 7"/>
          <p:cNvSpPr>
            <a:spLocks noChangeShapeType="1"/>
          </p:cNvSpPr>
          <p:nvPr/>
        </p:nvSpPr>
        <p:spPr bwMode="auto">
          <a:xfrm flipV="1">
            <a:off x="2354263" y="5314950"/>
            <a:ext cx="1143000" cy="0"/>
          </a:xfrm>
          <a:prstGeom prst="line">
            <a:avLst/>
          </a:prstGeom>
          <a:noFill/>
          <a:ln w="28575">
            <a:solidFill>
              <a:schemeClr val="bg2"/>
            </a:solidFill>
            <a:round/>
            <a:headEnd/>
            <a:tailEnd type="triangle" w="med" len="med"/>
          </a:ln>
        </p:spPr>
        <p:txBody>
          <a:bodyPr/>
          <a:lstStyle/>
          <a:p>
            <a:endParaRPr lang="ko-KR" altLang="en-US"/>
          </a:p>
        </p:txBody>
      </p:sp>
      <p:sp>
        <p:nvSpPr>
          <p:cNvPr id="92201" name="Line 8"/>
          <p:cNvSpPr>
            <a:spLocks noChangeShapeType="1"/>
          </p:cNvSpPr>
          <p:nvPr/>
        </p:nvSpPr>
        <p:spPr bwMode="auto">
          <a:xfrm flipH="1">
            <a:off x="2332038" y="5478463"/>
            <a:ext cx="1143000" cy="0"/>
          </a:xfrm>
          <a:prstGeom prst="line">
            <a:avLst/>
          </a:prstGeom>
          <a:noFill/>
          <a:ln w="28575">
            <a:solidFill>
              <a:schemeClr val="bg2"/>
            </a:solidFill>
            <a:round/>
            <a:headEnd/>
            <a:tailEnd type="triangle" w="med" len="med"/>
          </a:ln>
        </p:spPr>
        <p:txBody>
          <a:bodyPr/>
          <a:lstStyle/>
          <a:p>
            <a:endParaRPr lang="ko-KR" altLang="en-US"/>
          </a:p>
        </p:txBody>
      </p:sp>
      <p:sp>
        <p:nvSpPr>
          <p:cNvPr id="92202" name="Text Box 31"/>
          <p:cNvSpPr txBox="1">
            <a:spLocks noChangeArrowheads="1"/>
          </p:cNvSpPr>
          <p:nvPr/>
        </p:nvSpPr>
        <p:spPr bwMode="auto">
          <a:xfrm>
            <a:off x="1609725" y="5624513"/>
            <a:ext cx="646113"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（心）</a:t>
            </a:r>
          </a:p>
        </p:txBody>
      </p:sp>
      <p:sp>
        <p:nvSpPr>
          <p:cNvPr id="92203" name="Text Box 31"/>
          <p:cNvSpPr txBox="1">
            <a:spLocks noChangeArrowheads="1"/>
          </p:cNvSpPr>
          <p:nvPr/>
        </p:nvSpPr>
        <p:spPr bwMode="auto">
          <a:xfrm>
            <a:off x="3587750" y="5621338"/>
            <a:ext cx="646113"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（体）</a:t>
            </a:r>
          </a:p>
        </p:txBody>
      </p:sp>
      <p:sp>
        <p:nvSpPr>
          <p:cNvPr id="92204" name="Text Box 31"/>
          <p:cNvSpPr txBox="1">
            <a:spLocks noChangeArrowheads="1"/>
          </p:cNvSpPr>
          <p:nvPr/>
        </p:nvSpPr>
        <p:spPr bwMode="auto">
          <a:xfrm>
            <a:off x="3211513" y="6143625"/>
            <a:ext cx="64611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（私）</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Line 17"/>
          <p:cNvSpPr>
            <a:spLocks noChangeShapeType="1"/>
          </p:cNvSpPr>
          <p:nvPr/>
        </p:nvSpPr>
        <p:spPr bwMode="auto">
          <a:xfrm flipH="1">
            <a:off x="1362075" y="4071938"/>
            <a:ext cx="500063" cy="428625"/>
          </a:xfrm>
          <a:prstGeom prst="line">
            <a:avLst/>
          </a:prstGeom>
          <a:noFill/>
          <a:ln w="28575">
            <a:solidFill>
              <a:schemeClr val="bg2"/>
            </a:solidFill>
            <a:round/>
            <a:headEnd/>
            <a:tailEnd/>
          </a:ln>
        </p:spPr>
        <p:txBody>
          <a:bodyPr/>
          <a:lstStyle/>
          <a:p>
            <a:endParaRPr lang="ko-KR" altLang="en-US"/>
          </a:p>
        </p:txBody>
      </p:sp>
      <p:sp>
        <p:nvSpPr>
          <p:cNvPr id="93186" name="Line 18"/>
          <p:cNvSpPr>
            <a:spLocks noChangeShapeType="1"/>
          </p:cNvSpPr>
          <p:nvPr/>
        </p:nvSpPr>
        <p:spPr bwMode="auto">
          <a:xfrm>
            <a:off x="2219325" y="4143375"/>
            <a:ext cx="412750" cy="388938"/>
          </a:xfrm>
          <a:prstGeom prst="line">
            <a:avLst/>
          </a:prstGeom>
          <a:noFill/>
          <a:ln w="28575">
            <a:solidFill>
              <a:schemeClr val="bg2"/>
            </a:solidFill>
            <a:round/>
            <a:headEnd/>
            <a:tailEnd/>
          </a:ln>
        </p:spPr>
        <p:txBody>
          <a:bodyPr/>
          <a:lstStyle/>
          <a:p>
            <a:endParaRPr lang="ko-KR" altLang="en-US"/>
          </a:p>
        </p:txBody>
      </p:sp>
      <p:sp>
        <p:nvSpPr>
          <p:cNvPr id="93187" name="Line 19"/>
          <p:cNvSpPr>
            <a:spLocks noChangeShapeType="1"/>
          </p:cNvSpPr>
          <p:nvPr/>
        </p:nvSpPr>
        <p:spPr bwMode="auto">
          <a:xfrm>
            <a:off x="1336675" y="4913313"/>
            <a:ext cx="457200" cy="457200"/>
          </a:xfrm>
          <a:prstGeom prst="line">
            <a:avLst/>
          </a:prstGeom>
          <a:noFill/>
          <a:ln w="28575">
            <a:solidFill>
              <a:schemeClr val="bg2"/>
            </a:solidFill>
            <a:round/>
            <a:headEnd/>
            <a:tailEnd/>
          </a:ln>
        </p:spPr>
        <p:txBody>
          <a:bodyPr/>
          <a:lstStyle/>
          <a:p>
            <a:endParaRPr lang="ko-KR" altLang="en-US"/>
          </a:p>
        </p:txBody>
      </p:sp>
      <p:sp>
        <p:nvSpPr>
          <p:cNvPr id="93188" name="Line 20"/>
          <p:cNvSpPr>
            <a:spLocks noChangeShapeType="1"/>
          </p:cNvSpPr>
          <p:nvPr/>
        </p:nvSpPr>
        <p:spPr bwMode="auto">
          <a:xfrm flipH="1">
            <a:off x="2251075" y="4929188"/>
            <a:ext cx="468313" cy="441325"/>
          </a:xfrm>
          <a:prstGeom prst="line">
            <a:avLst/>
          </a:prstGeom>
          <a:noFill/>
          <a:ln w="28575">
            <a:solidFill>
              <a:schemeClr val="bg2"/>
            </a:solidFill>
            <a:round/>
            <a:headEnd/>
            <a:tailEnd/>
          </a:ln>
        </p:spPr>
        <p:txBody>
          <a:bodyPr/>
          <a:lstStyle/>
          <a:p>
            <a:endParaRPr lang="ko-KR" altLang="en-US"/>
          </a:p>
        </p:txBody>
      </p:sp>
      <p:sp>
        <p:nvSpPr>
          <p:cNvPr id="93189" name="Text Box 2"/>
          <p:cNvSpPr txBox="1">
            <a:spLocks noChangeArrowheads="1"/>
          </p:cNvSpPr>
          <p:nvPr/>
        </p:nvSpPr>
        <p:spPr bwMode="auto">
          <a:xfrm>
            <a:off x="4003675" y="957263"/>
            <a:ext cx="4778375" cy="1655762"/>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rPr>
              <a:t>ある個性体の創造本然の価値は</a:t>
            </a:r>
            <a:r>
              <a:rPr lang="ko-KR" altLang="en-US" sz="1800">
                <a:solidFill>
                  <a:schemeClr val="bg2"/>
                </a:solidFill>
                <a:ea typeface="바탕" pitchFamily="18" charset="-127"/>
              </a:rPr>
              <a:t> </a:t>
            </a:r>
          </a:p>
          <a:p>
            <a:pPr latinLnBrk="0">
              <a:lnSpc>
                <a:spcPct val="114000"/>
              </a:lnSpc>
            </a:pPr>
            <a:r>
              <a:rPr lang="ja-JP" altLang="en-US" sz="1800">
                <a:solidFill>
                  <a:schemeClr val="bg2"/>
                </a:solidFill>
              </a:rPr>
              <a:t>その個性体が 　   の創造理想を中心として</a:t>
            </a:r>
            <a:r>
              <a:rPr lang="ko-KR" altLang="en-US" sz="1800">
                <a:solidFill>
                  <a:schemeClr val="bg2"/>
                </a:solidFill>
                <a:ea typeface="바탕" pitchFamily="18" charset="-127"/>
              </a:rPr>
              <a:t> </a:t>
            </a:r>
          </a:p>
          <a:p>
            <a:pPr latinLnBrk="0">
              <a:lnSpc>
                <a:spcPct val="114000"/>
              </a:lnSpc>
            </a:pPr>
            <a:r>
              <a:rPr lang="ja-JP" altLang="en-US" sz="1800">
                <a:solidFill>
                  <a:schemeClr val="bg2"/>
                </a:solidFill>
              </a:rPr>
              <a:t>ある対象として存在する目的と、</a:t>
            </a:r>
            <a:endParaRPr lang="ko-KR" altLang="en-US" sz="1800">
              <a:solidFill>
                <a:schemeClr val="bg2"/>
              </a:solidFill>
            </a:endParaRPr>
          </a:p>
          <a:p>
            <a:pPr latinLnBrk="0">
              <a:lnSpc>
                <a:spcPct val="114000"/>
              </a:lnSpc>
            </a:pPr>
            <a:r>
              <a:rPr lang="ja-JP" altLang="en-US" sz="1800">
                <a:solidFill>
                  <a:schemeClr val="bg2"/>
                </a:solidFill>
              </a:rPr>
              <a:t>それに対する人間主体の創造本然の</a:t>
            </a:r>
            <a:r>
              <a:rPr lang="ko-KR" altLang="en-US" sz="1800">
                <a:solidFill>
                  <a:schemeClr val="bg2"/>
                </a:solidFill>
                <a:ea typeface="바탕" pitchFamily="18" charset="-127"/>
              </a:rPr>
              <a:t> </a:t>
            </a:r>
          </a:p>
          <a:p>
            <a:pPr latinLnBrk="0">
              <a:lnSpc>
                <a:spcPct val="114000"/>
              </a:lnSpc>
            </a:pPr>
            <a:r>
              <a:rPr lang="ja-JP" altLang="en-US" sz="1800">
                <a:solidFill>
                  <a:schemeClr val="bg2"/>
                </a:solidFill>
              </a:rPr>
              <a:t>価値追求欲が</a:t>
            </a:r>
            <a:r>
              <a:rPr lang="ja-JP" altLang="en-US" sz="1800">
                <a:solidFill>
                  <a:schemeClr val="bg2"/>
                </a:solidFill>
                <a:latin typeface="바탕" pitchFamily="18" charset="-127"/>
              </a:rPr>
              <a:t>相対的関係</a:t>
            </a:r>
            <a:r>
              <a:rPr lang="ja-JP" altLang="en-US" sz="1800">
                <a:solidFill>
                  <a:schemeClr val="bg2"/>
                </a:solidFill>
              </a:rPr>
              <a:t>を結ぶことにより決定</a:t>
            </a:r>
            <a:endParaRPr lang="ko-KR" altLang="en-US" sz="1800">
              <a:solidFill>
                <a:schemeClr val="bg2"/>
              </a:solidFill>
              <a:ea typeface="바탕" pitchFamily="18" charset="-127"/>
            </a:endParaRPr>
          </a:p>
        </p:txBody>
      </p:sp>
      <p:sp>
        <p:nvSpPr>
          <p:cNvPr id="93190" name="Rectangle 6"/>
          <p:cNvSpPr>
            <a:spLocks noChangeArrowheads="1"/>
          </p:cNvSpPr>
          <p:nvPr/>
        </p:nvSpPr>
        <p:spPr bwMode="auto">
          <a:xfrm>
            <a:off x="962025" y="2932113"/>
            <a:ext cx="2133600" cy="354012"/>
          </a:xfrm>
          <a:prstGeom prst="rect">
            <a:avLst/>
          </a:prstGeom>
          <a:solidFill>
            <a:srgbClr val="0000FF"/>
          </a:solidFill>
          <a:ln w="9525">
            <a:solidFill>
              <a:schemeClr val="bg2"/>
            </a:solidFill>
            <a:miter lim="800000"/>
            <a:headEnd/>
            <a:tailEnd/>
          </a:ln>
        </p:spPr>
        <p:txBody>
          <a:bodyPr wrap="none" anchor="ctr"/>
          <a:lstStyle/>
          <a:p>
            <a:pPr algn="ctr" latinLnBrk="0"/>
            <a:r>
              <a:rPr lang="ja-JP" altLang="en-US" sz="2000"/>
              <a:t>創造本然の価値</a:t>
            </a:r>
          </a:p>
        </p:txBody>
      </p:sp>
      <p:sp>
        <p:nvSpPr>
          <p:cNvPr id="93191" name="Line 7"/>
          <p:cNvSpPr>
            <a:spLocks noChangeShapeType="1"/>
          </p:cNvSpPr>
          <p:nvPr/>
        </p:nvSpPr>
        <p:spPr bwMode="auto">
          <a:xfrm flipH="1">
            <a:off x="928688" y="1285875"/>
            <a:ext cx="1071562" cy="1000125"/>
          </a:xfrm>
          <a:prstGeom prst="line">
            <a:avLst/>
          </a:prstGeom>
          <a:noFill/>
          <a:ln w="28575">
            <a:solidFill>
              <a:schemeClr val="bg2"/>
            </a:solidFill>
            <a:round/>
            <a:headEnd/>
            <a:tailEnd/>
          </a:ln>
        </p:spPr>
        <p:txBody>
          <a:bodyPr/>
          <a:lstStyle/>
          <a:p>
            <a:endParaRPr lang="ko-KR" altLang="en-US"/>
          </a:p>
        </p:txBody>
      </p:sp>
      <p:sp>
        <p:nvSpPr>
          <p:cNvPr id="93192" name="Line 8"/>
          <p:cNvSpPr>
            <a:spLocks noChangeShapeType="1"/>
          </p:cNvSpPr>
          <p:nvPr/>
        </p:nvSpPr>
        <p:spPr bwMode="auto">
          <a:xfrm>
            <a:off x="2071688" y="1357313"/>
            <a:ext cx="1071562" cy="928687"/>
          </a:xfrm>
          <a:prstGeom prst="line">
            <a:avLst/>
          </a:prstGeom>
          <a:noFill/>
          <a:ln w="28575">
            <a:solidFill>
              <a:schemeClr val="bg2"/>
            </a:solidFill>
            <a:round/>
            <a:headEnd/>
            <a:tailEnd/>
          </a:ln>
        </p:spPr>
        <p:txBody>
          <a:bodyPr/>
          <a:lstStyle/>
          <a:p>
            <a:endParaRPr lang="ko-KR" altLang="en-US"/>
          </a:p>
        </p:txBody>
      </p:sp>
      <p:sp>
        <p:nvSpPr>
          <p:cNvPr id="93193" name="Line 9"/>
          <p:cNvSpPr>
            <a:spLocks noChangeShapeType="1"/>
          </p:cNvSpPr>
          <p:nvPr/>
        </p:nvSpPr>
        <p:spPr bwMode="auto">
          <a:xfrm>
            <a:off x="1646238" y="2247900"/>
            <a:ext cx="838200" cy="0"/>
          </a:xfrm>
          <a:prstGeom prst="line">
            <a:avLst/>
          </a:prstGeom>
          <a:noFill/>
          <a:ln w="38100">
            <a:solidFill>
              <a:schemeClr val="bg2"/>
            </a:solidFill>
            <a:round/>
            <a:headEnd/>
            <a:tailEnd type="triangle" w="med" len="med"/>
          </a:ln>
        </p:spPr>
        <p:txBody>
          <a:bodyPr/>
          <a:lstStyle/>
          <a:p>
            <a:endParaRPr lang="ko-KR" altLang="en-US"/>
          </a:p>
        </p:txBody>
      </p:sp>
      <p:sp>
        <p:nvSpPr>
          <p:cNvPr id="93194" name="Line 10"/>
          <p:cNvSpPr>
            <a:spLocks noChangeShapeType="1"/>
          </p:cNvSpPr>
          <p:nvPr/>
        </p:nvSpPr>
        <p:spPr bwMode="auto">
          <a:xfrm flipH="1">
            <a:off x="1631950" y="2400300"/>
            <a:ext cx="838200" cy="0"/>
          </a:xfrm>
          <a:prstGeom prst="line">
            <a:avLst/>
          </a:prstGeom>
          <a:noFill/>
          <a:ln w="38100">
            <a:solidFill>
              <a:schemeClr val="bg2"/>
            </a:solidFill>
            <a:round/>
            <a:headEnd/>
            <a:tailEnd type="triangle" w="med" len="med"/>
          </a:ln>
        </p:spPr>
        <p:txBody>
          <a:bodyPr/>
          <a:lstStyle/>
          <a:p>
            <a:endParaRPr lang="ko-KR" altLang="en-US"/>
          </a:p>
        </p:txBody>
      </p:sp>
      <p:sp>
        <p:nvSpPr>
          <p:cNvPr id="93195" name="Line 11"/>
          <p:cNvSpPr>
            <a:spLocks noChangeShapeType="1"/>
          </p:cNvSpPr>
          <p:nvPr/>
        </p:nvSpPr>
        <p:spPr bwMode="auto">
          <a:xfrm>
            <a:off x="2019300" y="1636713"/>
            <a:ext cx="0" cy="1143000"/>
          </a:xfrm>
          <a:prstGeom prst="line">
            <a:avLst/>
          </a:prstGeom>
          <a:noFill/>
          <a:ln w="28575">
            <a:solidFill>
              <a:schemeClr val="bg2"/>
            </a:solidFill>
            <a:prstDash val="sysDot"/>
            <a:round/>
            <a:headEnd/>
            <a:tailEnd type="triangle" w="med" len="med"/>
          </a:ln>
        </p:spPr>
        <p:txBody>
          <a:bodyPr/>
          <a:lstStyle/>
          <a:p>
            <a:endParaRPr lang="ko-KR" altLang="en-US"/>
          </a:p>
        </p:txBody>
      </p:sp>
      <p:sp>
        <p:nvSpPr>
          <p:cNvPr id="93196" name="Text Box 12"/>
          <p:cNvSpPr txBox="1">
            <a:spLocks noChangeArrowheads="1"/>
          </p:cNvSpPr>
          <p:nvPr/>
        </p:nvSpPr>
        <p:spPr bwMode="auto">
          <a:xfrm>
            <a:off x="4006850" y="3624263"/>
            <a:ext cx="3762375" cy="1968500"/>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したがって対象が創造本然の価値を</a:t>
            </a:r>
            <a:r>
              <a:rPr lang="ko-KR" altLang="en-US" sz="1800">
                <a:solidFill>
                  <a:schemeClr val="bg2"/>
                </a:solidFill>
                <a:latin typeface="ＭＳ Ｐゴシック" pitchFamily="34" charset="-128"/>
              </a:rPr>
              <a:t> </a:t>
            </a:r>
          </a:p>
          <a:p>
            <a:pPr latinLnBrk="0">
              <a:lnSpc>
                <a:spcPct val="114000"/>
              </a:lnSpc>
            </a:pPr>
            <a:r>
              <a:rPr lang="ja-JP" altLang="en-US" sz="1800">
                <a:solidFill>
                  <a:schemeClr val="bg2"/>
                </a:solidFill>
                <a:latin typeface="ＭＳ Ｐゴシック" pitchFamily="34" charset="-128"/>
              </a:rPr>
              <a:t>持つためには、</a:t>
            </a:r>
            <a:endParaRPr lang="ko-KR" altLang="en-US" sz="1800">
              <a:solidFill>
                <a:schemeClr val="bg2"/>
              </a:solidFill>
              <a:latin typeface="ＭＳ Ｐゴシック" pitchFamily="34" charset="-128"/>
            </a:endParaRPr>
          </a:p>
          <a:p>
            <a:pPr latinLnBrk="0">
              <a:lnSpc>
                <a:spcPct val="114000"/>
              </a:lnSpc>
            </a:pPr>
            <a:r>
              <a:rPr lang="ja-JP" altLang="en-US" sz="1800">
                <a:solidFill>
                  <a:schemeClr val="bg2"/>
                </a:solidFill>
                <a:latin typeface="ＭＳ Ｐゴシック" pitchFamily="34" charset="-128"/>
              </a:rPr>
              <a:t>それが人間主体との授受作用により</a:t>
            </a:r>
            <a:r>
              <a:rPr lang="ko-KR" altLang="en-US" sz="1800">
                <a:solidFill>
                  <a:schemeClr val="bg2"/>
                </a:solidFill>
                <a:latin typeface="ＭＳ Ｐゴシック" pitchFamily="34" charset="-128"/>
              </a:rPr>
              <a:t> </a:t>
            </a:r>
          </a:p>
          <a:p>
            <a:pPr latinLnBrk="0">
              <a:lnSpc>
                <a:spcPct val="114000"/>
              </a:lnSpc>
            </a:pPr>
            <a:r>
              <a:rPr lang="ja-JP" altLang="en-US" sz="1800">
                <a:solidFill>
                  <a:schemeClr val="bg2"/>
                </a:solidFill>
                <a:latin typeface="ＭＳ Ｐゴシック" pitchFamily="34" charset="-128"/>
              </a:rPr>
              <a:t>合性一体化することによって</a:t>
            </a:r>
            <a:r>
              <a:rPr lang="ko-KR" altLang="en-US" sz="1800">
                <a:solidFill>
                  <a:schemeClr val="bg2"/>
                </a:solidFill>
                <a:latin typeface="ＭＳ Ｐゴシック" pitchFamily="34" charset="-128"/>
              </a:rPr>
              <a:t>、</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の第三対象となり創造本然の</a:t>
            </a:r>
            <a:r>
              <a:rPr lang="ko-KR" altLang="en-US" sz="1800">
                <a:solidFill>
                  <a:schemeClr val="bg2"/>
                </a:solidFill>
                <a:latin typeface="ＭＳ Ｐゴシック" pitchFamily="34" charset="-128"/>
              </a:rPr>
              <a:t> </a:t>
            </a:r>
          </a:p>
          <a:p>
            <a:pPr latinLnBrk="0">
              <a:lnSpc>
                <a:spcPct val="114000"/>
              </a:lnSpc>
            </a:pPr>
            <a:r>
              <a:rPr lang="ja-JP" altLang="en-US" sz="1800">
                <a:solidFill>
                  <a:schemeClr val="bg2"/>
                </a:solidFill>
                <a:latin typeface="ＭＳ Ｐゴシック" pitchFamily="34" charset="-128"/>
              </a:rPr>
              <a:t>四位基台を成さねばならない</a:t>
            </a:r>
          </a:p>
        </p:txBody>
      </p:sp>
      <p:sp>
        <p:nvSpPr>
          <p:cNvPr id="93197" name="Oval 13"/>
          <p:cNvSpPr>
            <a:spLocks noChangeArrowheads="1"/>
          </p:cNvSpPr>
          <p:nvPr/>
        </p:nvSpPr>
        <p:spPr bwMode="auto">
          <a:xfrm>
            <a:off x="1717675" y="3617913"/>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rPr>
              <a:t>神</a:t>
            </a:r>
          </a:p>
        </p:txBody>
      </p:sp>
      <p:sp>
        <p:nvSpPr>
          <p:cNvPr id="93198" name="Oval 14"/>
          <p:cNvSpPr>
            <a:spLocks noChangeArrowheads="1"/>
          </p:cNvSpPr>
          <p:nvPr/>
        </p:nvSpPr>
        <p:spPr bwMode="auto">
          <a:xfrm>
            <a:off x="879475" y="4379913"/>
            <a:ext cx="60960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600">
                <a:solidFill>
                  <a:schemeClr val="bg2"/>
                </a:solidFill>
              </a:rPr>
              <a:t>人間</a:t>
            </a:r>
          </a:p>
          <a:p>
            <a:pPr algn="ctr" latinLnBrk="0"/>
            <a:r>
              <a:rPr lang="ja-JP" altLang="en-US" sz="1600">
                <a:solidFill>
                  <a:schemeClr val="bg2"/>
                </a:solidFill>
              </a:rPr>
              <a:t>主体</a:t>
            </a:r>
          </a:p>
        </p:txBody>
      </p:sp>
      <p:sp>
        <p:nvSpPr>
          <p:cNvPr id="93199" name="Oval 15"/>
          <p:cNvSpPr>
            <a:spLocks noChangeArrowheads="1"/>
          </p:cNvSpPr>
          <p:nvPr/>
        </p:nvSpPr>
        <p:spPr bwMode="auto">
          <a:xfrm>
            <a:off x="2555875" y="4379913"/>
            <a:ext cx="60960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rPr>
              <a:t>対象</a:t>
            </a:r>
          </a:p>
        </p:txBody>
      </p:sp>
      <p:sp>
        <p:nvSpPr>
          <p:cNvPr id="93200" name="Oval 16"/>
          <p:cNvSpPr>
            <a:spLocks noChangeArrowheads="1"/>
          </p:cNvSpPr>
          <p:nvPr/>
        </p:nvSpPr>
        <p:spPr bwMode="auto">
          <a:xfrm>
            <a:off x="1717675" y="5218113"/>
            <a:ext cx="609600" cy="609600"/>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t>合</a:t>
            </a:r>
          </a:p>
        </p:txBody>
      </p:sp>
      <p:sp>
        <p:nvSpPr>
          <p:cNvPr id="93201" name="Line 21"/>
          <p:cNvSpPr>
            <a:spLocks noChangeShapeType="1"/>
          </p:cNvSpPr>
          <p:nvPr/>
        </p:nvSpPr>
        <p:spPr bwMode="auto">
          <a:xfrm>
            <a:off x="1525588" y="4598988"/>
            <a:ext cx="990600" cy="0"/>
          </a:xfrm>
          <a:prstGeom prst="line">
            <a:avLst/>
          </a:prstGeom>
          <a:noFill/>
          <a:ln w="28575">
            <a:solidFill>
              <a:schemeClr val="bg2"/>
            </a:solidFill>
            <a:round/>
            <a:headEnd/>
            <a:tailEnd type="triangle" w="med" len="med"/>
          </a:ln>
        </p:spPr>
        <p:txBody>
          <a:bodyPr/>
          <a:lstStyle/>
          <a:p>
            <a:endParaRPr lang="ko-KR" altLang="en-US"/>
          </a:p>
        </p:txBody>
      </p:sp>
      <p:sp>
        <p:nvSpPr>
          <p:cNvPr id="93202" name="Line 22"/>
          <p:cNvSpPr>
            <a:spLocks noChangeShapeType="1"/>
          </p:cNvSpPr>
          <p:nvPr/>
        </p:nvSpPr>
        <p:spPr bwMode="auto">
          <a:xfrm flipH="1">
            <a:off x="1525588" y="4751388"/>
            <a:ext cx="990600" cy="0"/>
          </a:xfrm>
          <a:prstGeom prst="line">
            <a:avLst/>
          </a:prstGeom>
          <a:noFill/>
          <a:ln w="28575">
            <a:solidFill>
              <a:schemeClr val="bg2"/>
            </a:solidFill>
            <a:round/>
            <a:headEnd/>
            <a:tailEnd type="triangle" w="med" len="med"/>
          </a:ln>
        </p:spPr>
        <p:txBody>
          <a:bodyPr/>
          <a:lstStyle/>
          <a:p>
            <a:endParaRPr lang="ko-KR" altLang="en-US"/>
          </a:p>
        </p:txBody>
      </p:sp>
      <p:sp>
        <p:nvSpPr>
          <p:cNvPr id="93203" name="Line 23"/>
          <p:cNvSpPr>
            <a:spLocks noChangeShapeType="1"/>
          </p:cNvSpPr>
          <p:nvPr/>
        </p:nvSpPr>
        <p:spPr bwMode="auto">
          <a:xfrm flipV="1">
            <a:off x="1946275" y="4303713"/>
            <a:ext cx="0" cy="838200"/>
          </a:xfrm>
          <a:prstGeom prst="line">
            <a:avLst/>
          </a:prstGeom>
          <a:noFill/>
          <a:ln w="28575">
            <a:solidFill>
              <a:schemeClr val="bg2"/>
            </a:solidFill>
            <a:round/>
            <a:headEnd/>
            <a:tailEnd type="triangle" w="med" len="med"/>
          </a:ln>
        </p:spPr>
        <p:txBody>
          <a:bodyPr/>
          <a:lstStyle/>
          <a:p>
            <a:endParaRPr lang="ko-KR" altLang="en-US"/>
          </a:p>
        </p:txBody>
      </p:sp>
      <p:sp>
        <p:nvSpPr>
          <p:cNvPr id="93204" name="Line 24"/>
          <p:cNvSpPr>
            <a:spLocks noChangeShapeType="1"/>
          </p:cNvSpPr>
          <p:nvPr/>
        </p:nvSpPr>
        <p:spPr bwMode="auto">
          <a:xfrm>
            <a:off x="2098675" y="4303713"/>
            <a:ext cx="0" cy="838200"/>
          </a:xfrm>
          <a:prstGeom prst="line">
            <a:avLst/>
          </a:prstGeom>
          <a:noFill/>
          <a:ln w="28575">
            <a:solidFill>
              <a:schemeClr val="bg2"/>
            </a:solidFill>
            <a:round/>
            <a:headEnd/>
            <a:tailEnd type="triangle" w="med" len="med"/>
          </a:ln>
        </p:spPr>
        <p:txBody>
          <a:bodyPr/>
          <a:lstStyle/>
          <a:p>
            <a:endParaRPr lang="ko-KR" altLang="en-US"/>
          </a:p>
        </p:txBody>
      </p:sp>
      <p:sp>
        <p:nvSpPr>
          <p:cNvPr id="93205" name="Text Box 25"/>
          <p:cNvSpPr txBox="1">
            <a:spLocks noChangeArrowheads="1"/>
          </p:cNvSpPr>
          <p:nvPr/>
        </p:nvSpPr>
        <p:spPr bwMode="auto">
          <a:xfrm>
            <a:off x="2886075" y="5387975"/>
            <a:ext cx="1104900" cy="366713"/>
          </a:xfrm>
          <a:prstGeom prst="rect">
            <a:avLst/>
          </a:prstGeom>
          <a:noFill/>
          <a:ln w="9525">
            <a:noFill/>
            <a:miter lim="800000"/>
            <a:headEnd/>
            <a:tailEnd/>
          </a:ln>
        </p:spPr>
        <p:txBody>
          <a:bodyPr wrap="none">
            <a:spAutoFit/>
          </a:bodyPr>
          <a:lstStyle/>
          <a:p>
            <a:pPr latinLnBrk="0"/>
            <a:r>
              <a:rPr lang="ja-JP" altLang="en-US" sz="1800">
                <a:solidFill>
                  <a:schemeClr val="bg2"/>
                </a:solidFill>
              </a:rPr>
              <a:t>第三対象</a:t>
            </a:r>
          </a:p>
        </p:txBody>
      </p:sp>
      <p:sp>
        <p:nvSpPr>
          <p:cNvPr id="93206" name="Line 26"/>
          <p:cNvSpPr>
            <a:spLocks noChangeShapeType="1"/>
          </p:cNvSpPr>
          <p:nvPr/>
        </p:nvSpPr>
        <p:spPr bwMode="auto">
          <a:xfrm>
            <a:off x="2357438" y="5599113"/>
            <a:ext cx="558800" cy="0"/>
          </a:xfrm>
          <a:prstGeom prst="line">
            <a:avLst/>
          </a:prstGeom>
          <a:noFill/>
          <a:ln w="28575">
            <a:solidFill>
              <a:schemeClr val="bg2"/>
            </a:solidFill>
            <a:prstDash val="sysDot"/>
            <a:round/>
            <a:headEnd/>
            <a:tailEnd/>
          </a:ln>
        </p:spPr>
        <p:txBody>
          <a:bodyPr/>
          <a:lstStyle/>
          <a:p>
            <a:endParaRPr lang="ko-KR" altLang="en-US"/>
          </a:p>
        </p:txBody>
      </p:sp>
      <p:sp>
        <p:nvSpPr>
          <p:cNvPr id="93207" name="Oval 27"/>
          <p:cNvSpPr>
            <a:spLocks noChangeArrowheads="1"/>
          </p:cNvSpPr>
          <p:nvPr/>
        </p:nvSpPr>
        <p:spPr bwMode="auto">
          <a:xfrm>
            <a:off x="5494338" y="1304925"/>
            <a:ext cx="309562" cy="309563"/>
          </a:xfrm>
          <a:prstGeom prst="ellipse">
            <a:avLst/>
          </a:prstGeom>
          <a:noFill/>
          <a:ln w="9525">
            <a:solidFill>
              <a:schemeClr val="bg2"/>
            </a:solidFill>
            <a:round/>
            <a:headEnd/>
            <a:tailEnd/>
          </a:ln>
        </p:spPr>
        <p:txBody>
          <a:bodyPr wrap="none" anchor="ctr"/>
          <a:lstStyle/>
          <a:p>
            <a:pPr algn="ctr" latinLnBrk="0"/>
            <a:r>
              <a:rPr lang="ja-JP" altLang="en-US" sz="1800" b="0">
                <a:solidFill>
                  <a:schemeClr val="bg2"/>
                </a:solidFill>
              </a:rPr>
              <a:t>神</a:t>
            </a:r>
          </a:p>
        </p:txBody>
      </p:sp>
      <p:sp>
        <p:nvSpPr>
          <p:cNvPr id="93208" name="Oval 28"/>
          <p:cNvSpPr>
            <a:spLocks noChangeArrowheads="1"/>
          </p:cNvSpPr>
          <p:nvPr/>
        </p:nvSpPr>
        <p:spPr bwMode="auto">
          <a:xfrm>
            <a:off x="4062413" y="4929188"/>
            <a:ext cx="304800" cy="287337"/>
          </a:xfrm>
          <a:prstGeom prst="ellipse">
            <a:avLst/>
          </a:prstGeom>
          <a:noFill/>
          <a:ln w="9525">
            <a:solidFill>
              <a:schemeClr val="bg2"/>
            </a:solidFill>
            <a:round/>
            <a:headEnd/>
            <a:tailEnd/>
          </a:ln>
        </p:spPr>
        <p:txBody>
          <a:bodyPr wrap="none" anchor="ctr"/>
          <a:lstStyle/>
          <a:p>
            <a:pPr algn="ctr" latinLnBrk="0"/>
            <a:r>
              <a:rPr lang="ja-JP" altLang="en-US" sz="1800" b="0">
                <a:solidFill>
                  <a:schemeClr val="bg2"/>
                </a:solidFill>
              </a:rPr>
              <a:t>神</a:t>
            </a:r>
          </a:p>
        </p:txBody>
      </p:sp>
      <p:sp>
        <p:nvSpPr>
          <p:cNvPr id="93209" name="Rectangle 29"/>
          <p:cNvSpPr>
            <a:spLocks noChangeArrowheads="1"/>
          </p:cNvSpPr>
          <p:nvPr/>
        </p:nvSpPr>
        <p:spPr bwMode="auto">
          <a:xfrm>
            <a:off x="695325" y="5980113"/>
            <a:ext cx="2667000" cy="377825"/>
          </a:xfrm>
          <a:prstGeom prst="rect">
            <a:avLst/>
          </a:prstGeom>
          <a:solidFill>
            <a:srgbClr val="0000FF"/>
          </a:solidFill>
          <a:ln w="9525">
            <a:solidFill>
              <a:schemeClr val="bg2"/>
            </a:solidFill>
            <a:miter lim="800000"/>
            <a:headEnd/>
            <a:tailEnd/>
          </a:ln>
        </p:spPr>
        <p:txBody>
          <a:bodyPr wrap="none" anchor="ctr"/>
          <a:lstStyle/>
          <a:p>
            <a:pPr algn="ctr" latinLnBrk="0"/>
            <a:r>
              <a:rPr lang="ja-JP" altLang="en-US" sz="2000"/>
              <a:t>創造本然の四位基台</a:t>
            </a:r>
          </a:p>
        </p:txBody>
      </p:sp>
      <p:sp>
        <p:nvSpPr>
          <p:cNvPr id="93210" name="Text Box 30"/>
          <p:cNvSpPr txBox="1">
            <a:spLocks noChangeArrowheads="1"/>
          </p:cNvSpPr>
          <p:nvPr/>
        </p:nvSpPr>
        <p:spPr bwMode="auto">
          <a:xfrm>
            <a:off x="214313" y="214313"/>
            <a:ext cx="3257550"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（２） 創造本然の価値決定</a:t>
            </a:r>
            <a:endParaRPr lang="ja-JP" altLang="en-US" sz="2200">
              <a:solidFill>
                <a:schemeClr val="bg2"/>
              </a:solidFill>
              <a:ea typeface="바탕" pitchFamily="18" charset="-127"/>
            </a:endParaRPr>
          </a:p>
        </p:txBody>
      </p:sp>
      <p:sp>
        <p:nvSpPr>
          <p:cNvPr id="93211" name="Oval 3"/>
          <p:cNvSpPr>
            <a:spLocks noChangeArrowheads="1"/>
          </p:cNvSpPr>
          <p:nvPr/>
        </p:nvSpPr>
        <p:spPr bwMode="auto">
          <a:xfrm>
            <a:off x="1371600" y="950913"/>
            <a:ext cx="1295400" cy="6858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rPr>
              <a:t>神</a:t>
            </a:r>
          </a:p>
          <a:p>
            <a:pPr algn="ctr" latinLnBrk="0">
              <a:lnSpc>
                <a:spcPct val="80000"/>
              </a:lnSpc>
            </a:pPr>
            <a:r>
              <a:rPr lang="ja-JP" altLang="en-US" sz="1600">
                <a:solidFill>
                  <a:schemeClr val="bg2"/>
                </a:solidFill>
              </a:rPr>
              <a:t>創造理想</a:t>
            </a:r>
          </a:p>
        </p:txBody>
      </p:sp>
      <p:sp>
        <p:nvSpPr>
          <p:cNvPr id="93212" name="Oval 4"/>
          <p:cNvSpPr>
            <a:spLocks noChangeArrowheads="1"/>
          </p:cNvSpPr>
          <p:nvPr/>
        </p:nvSpPr>
        <p:spPr bwMode="auto">
          <a:xfrm>
            <a:off x="304800" y="1941513"/>
            <a:ext cx="1295400" cy="762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600">
                <a:solidFill>
                  <a:schemeClr val="bg2"/>
                </a:solidFill>
              </a:rPr>
              <a:t>人間主体</a:t>
            </a:r>
          </a:p>
          <a:p>
            <a:pPr algn="ctr" eaLnBrk="0" latinLnBrk="0" hangingPunct="0"/>
            <a:r>
              <a:rPr lang="ja-JP" altLang="en-US" sz="1600">
                <a:solidFill>
                  <a:schemeClr val="bg2"/>
                </a:solidFill>
              </a:rPr>
              <a:t>価値追求欲</a:t>
            </a:r>
          </a:p>
        </p:txBody>
      </p:sp>
      <p:sp>
        <p:nvSpPr>
          <p:cNvPr id="93213" name="Oval 5"/>
          <p:cNvSpPr>
            <a:spLocks noChangeArrowheads="1"/>
          </p:cNvSpPr>
          <p:nvPr/>
        </p:nvSpPr>
        <p:spPr bwMode="auto">
          <a:xfrm>
            <a:off x="2514600" y="1970088"/>
            <a:ext cx="1219200" cy="685800"/>
          </a:xfrm>
          <a:prstGeom prst="ellipse">
            <a:avLst/>
          </a:prstGeom>
          <a:solidFill>
            <a:srgbClr val="FFCCCC"/>
          </a:solidFill>
          <a:ln w="9525">
            <a:solidFill>
              <a:schemeClr val="bg2"/>
            </a:solidFill>
            <a:round/>
            <a:headEnd/>
            <a:tailEnd/>
          </a:ln>
        </p:spPr>
        <p:txBody>
          <a:bodyPr wrap="none" anchor="ctr"/>
          <a:lstStyle/>
          <a:p>
            <a:pPr algn="ctr" eaLnBrk="0" latinLnBrk="0" hangingPunct="0"/>
            <a:r>
              <a:rPr lang="ja-JP" altLang="en-US" sz="1600">
                <a:solidFill>
                  <a:schemeClr val="bg2"/>
                </a:solidFill>
              </a:rPr>
              <a:t>対象</a:t>
            </a:r>
            <a:endParaRPr lang="ja-JP" altLang="en-US" sz="1600">
              <a:solidFill>
                <a:schemeClr val="bg2"/>
              </a:solidFill>
              <a:latin typeface="바탕" pitchFamily="18" charset="-127"/>
            </a:endParaRPr>
          </a:p>
          <a:p>
            <a:pPr algn="ctr" eaLnBrk="0" latinLnBrk="0" hangingPunct="0"/>
            <a:r>
              <a:rPr lang="ja-JP" altLang="en-US" sz="1600">
                <a:solidFill>
                  <a:schemeClr val="bg2"/>
                </a:solidFill>
                <a:latin typeface="바탕" pitchFamily="18" charset="-127"/>
              </a:rPr>
              <a:t>存在目的</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1"/>
          <p:cNvSpPr>
            <a:spLocks noChangeArrowheads="1"/>
          </p:cNvSpPr>
          <p:nvPr/>
        </p:nvSpPr>
        <p:spPr bwMode="auto">
          <a:xfrm>
            <a:off x="539750" y="5780088"/>
            <a:ext cx="67754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（２） 従って創造本然の価値基準：神様 （真の父母）</a:t>
            </a:r>
          </a:p>
        </p:txBody>
      </p:sp>
      <p:sp>
        <p:nvSpPr>
          <p:cNvPr id="94210" name="Line 7"/>
          <p:cNvSpPr>
            <a:spLocks noChangeShapeType="1"/>
          </p:cNvSpPr>
          <p:nvPr/>
        </p:nvSpPr>
        <p:spPr bwMode="auto">
          <a:xfrm flipH="1">
            <a:off x="1285875" y="1214438"/>
            <a:ext cx="785813" cy="785812"/>
          </a:xfrm>
          <a:prstGeom prst="line">
            <a:avLst/>
          </a:prstGeom>
          <a:noFill/>
          <a:ln w="28575">
            <a:solidFill>
              <a:schemeClr val="bg2"/>
            </a:solidFill>
            <a:round/>
            <a:headEnd/>
            <a:tailEnd/>
          </a:ln>
        </p:spPr>
        <p:txBody>
          <a:bodyPr/>
          <a:lstStyle/>
          <a:p>
            <a:endParaRPr lang="ko-KR" altLang="en-US"/>
          </a:p>
        </p:txBody>
      </p:sp>
      <p:sp>
        <p:nvSpPr>
          <p:cNvPr id="94211" name="Line 8"/>
          <p:cNvSpPr>
            <a:spLocks noChangeShapeType="1"/>
          </p:cNvSpPr>
          <p:nvPr/>
        </p:nvSpPr>
        <p:spPr bwMode="auto">
          <a:xfrm>
            <a:off x="2286000" y="1357313"/>
            <a:ext cx="642938" cy="571500"/>
          </a:xfrm>
          <a:prstGeom prst="line">
            <a:avLst/>
          </a:prstGeom>
          <a:noFill/>
          <a:ln w="28575">
            <a:solidFill>
              <a:schemeClr val="bg2"/>
            </a:solidFill>
            <a:round/>
            <a:headEnd/>
            <a:tailEnd/>
          </a:ln>
        </p:spPr>
        <p:txBody>
          <a:bodyPr/>
          <a:lstStyle/>
          <a:p>
            <a:endParaRPr lang="ko-KR" altLang="en-US"/>
          </a:p>
        </p:txBody>
      </p:sp>
      <p:sp>
        <p:nvSpPr>
          <p:cNvPr id="94212" name="Line 9"/>
          <p:cNvSpPr>
            <a:spLocks noChangeShapeType="1"/>
          </p:cNvSpPr>
          <p:nvPr/>
        </p:nvSpPr>
        <p:spPr bwMode="auto">
          <a:xfrm>
            <a:off x="1285875" y="2071688"/>
            <a:ext cx="785813" cy="785812"/>
          </a:xfrm>
          <a:prstGeom prst="line">
            <a:avLst/>
          </a:prstGeom>
          <a:noFill/>
          <a:ln w="28575">
            <a:solidFill>
              <a:schemeClr val="bg2"/>
            </a:solidFill>
            <a:round/>
            <a:headEnd/>
            <a:tailEnd/>
          </a:ln>
        </p:spPr>
        <p:txBody>
          <a:bodyPr/>
          <a:lstStyle/>
          <a:p>
            <a:endParaRPr lang="ko-KR" altLang="en-US"/>
          </a:p>
        </p:txBody>
      </p:sp>
      <p:sp>
        <p:nvSpPr>
          <p:cNvPr id="94213" name="Line 10"/>
          <p:cNvSpPr>
            <a:spLocks noChangeShapeType="1"/>
          </p:cNvSpPr>
          <p:nvPr/>
        </p:nvSpPr>
        <p:spPr bwMode="auto">
          <a:xfrm flipH="1">
            <a:off x="2214563" y="2071688"/>
            <a:ext cx="714375" cy="714375"/>
          </a:xfrm>
          <a:prstGeom prst="line">
            <a:avLst/>
          </a:prstGeom>
          <a:noFill/>
          <a:ln w="28575">
            <a:solidFill>
              <a:schemeClr val="bg2"/>
            </a:solidFill>
            <a:round/>
            <a:headEnd/>
            <a:tailEnd/>
          </a:ln>
        </p:spPr>
        <p:txBody>
          <a:bodyPr/>
          <a:lstStyle/>
          <a:p>
            <a:endParaRPr lang="ko-KR" altLang="en-US"/>
          </a:p>
        </p:txBody>
      </p:sp>
      <p:sp>
        <p:nvSpPr>
          <p:cNvPr id="94214" name="Text Box 2"/>
          <p:cNvSpPr txBox="1">
            <a:spLocks noChangeArrowheads="1"/>
          </p:cNvSpPr>
          <p:nvPr/>
        </p:nvSpPr>
        <p:spPr bwMode="auto">
          <a:xfrm>
            <a:off x="141288" y="155575"/>
            <a:ext cx="4238625" cy="519113"/>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３．創造本然の価値の基準</a:t>
            </a:r>
          </a:p>
        </p:txBody>
      </p:sp>
      <p:sp>
        <p:nvSpPr>
          <p:cNvPr id="94215" name="Oval 3"/>
          <p:cNvSpPr>
            <a:spLocks noChangeArrowheads="1"/>
          </p:cNvSpPr>
          <p:nvPr/>
        </p:nvSpPr>
        <p:spPr bwMode="auto">
          <a:xfrm>
            <a:off x="1817688" y="914400"/>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94216" name="Oval 4"/>
          <p:cNvSpPr>
            <a:spLocks noChangeArrowheads="1"/>
          </p:cNvSpPr>
          <p:nvPr/>
        </p:nvSpPr>
        <p:spPr bwMode="auto">
          <a:xfrm>
            <a:off x="979488" y="1676400"/>
            <a:ext cx="609600" cy="6096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人間</a:t>
            </a:r>
          </a:p>
          <a:p>
            <a:pPr algn="ctr" latinLnBrk="0"/>
            <a:r>
              <a:rPr lang="ja-JP" altLang="en-US" sz="1600">
                <a:solidFill>
                  <a:schemeClr val="bg2"/>
                </a:solidFill>
                <a:latin typeface="ＭＳ Ｐゴシック" pitchFamily="34" charset="-128"/>
              </a:rPr>
              <a:t>主体</a:t>
            </a:r>
          </a:p>
        </p:txBody>
      </p:sp>
      <p:sp>
        <p:nvSpPr>
          <p:cNvPr id="94217" name="Oval 5"/>
          <p:cNvSpPr>
            <a:spLocks noChangeArrowheads="1"/>
          </p:cNvSpPr>
          <p:nvPr/>
        </p:nvSpPr>
        <p:spPr bwMode="auto">
          <a:xfrm>
            <a:off x="2655888" y="1676400"/>
            <a:ext cx="60960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対象</a:t>
            </a:r>
          </a:p>
        </p:txBody>
      </p:sp>
      <p:sp>
        <p:nvSpPr>
          <p:cNvPr id="94218" name="Oval 6"/>
          <p:cNvSpPr>
            <a:spLocks noChangeArrowheads="1"/>
          </p:cNvSpPr>
          <p:nvPr/>
        </p:nvSpPr>
        <p:spPr bwMode="auto">
          <a:xfrm>
            <a:off x="1817688" y="2514600"/>
            <a:ext cx="609600" cy="609600"/>
          </a:xfrm>
          <a:prstGeom prst="ellipse">
            <a:avLst/>
          </a:prstGeom>
          <a:solidFill>
            <a:srgbClr val="00CC00"/>
          </a:solidFill>
          <a:ln w="9525">
            <a:solidFill>
              <a:schemeClr val="bg2"/>
            </a:solidFill>
            <a:round/>
            <a:headEnd/>
            <a:tailEnd/>
          </a:ln>
        </p:spPr>
        <p:txBody>
          <a:bodyPr wrap="none" anchor="ctr"/>
          <a:lstStyle/>
          <a:p>
            <a:pPr algn="ctr" latinLnBrk="0"/>
            <a:r>
              <a:rPr lang="ja-JP" altLang="en-US" sz="2400">
                <a:latin typeface="ＭＳ Ｐゴシック" pitchFamily="34" charset="-128"/>
              </a:rPr>
              <a:t>合</a:t>
            </a:r>
          </a:p>
        </p:txBody>
      </p:sp>
      <p:sp>
        <p:nvSpPr>
          <p:cNvPr id="94219" name="Line 11"/>
          <p:cNvSpPr>
            <a:spLocks noChangeShapeType="1"/>
          </p:cNvSpPr>
          <p:nvPr/>
        </p:nvSpPr>
        <p:spPr bwMode="auto">
          <a:xfrm>
            <a:off x="1624013" y="19050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94220" name="Line 12"/>
          <p:cNvSpPr>
            <a:spLocks noChangeShapeType="1"/>
          </p:cNvSpPr>
          <p:nvPr/>
        </p:nvSpPr>
        <p:spPr bwMode="auto">
          <a:xfrm flipH="1">
            <a:off x="1624013" y="20574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94221" name="Line 13"/>
          <p:cNvSpPr>
            <a:spLocks noChangeShapeType="1"/>
          </p:cNvSpPr>
          <p:nvPr/>
        </p:nvSpPr>
        <p:spPr bwMode="auto">
          <a:xfrm flipV="1">
            <a:off x="2046288" y="16002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94222" name="Line 14"/>
          <p:cNvSpPr>
            <a:spLocks noChangeShapeType="1"/>
          </p:cNvSpPr>
          <p:nvPr/>
        </p:nvSpPr>
        <p:spPr bwMode="auto">
          <a:xfrm>
            <a:off x="2198688" y="16002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94223" name="Text Box 15"/>
          <p:cNvSpPr txBox="1">
            <a:spLocks noChangeArrowheads="1"/>
          </p:cNvSpPr>
          <p:nvPr/>
        </p:nvSpPr>
        <p:spPr bwMode="auto">
          <a:xfrm>
            <a:off x="498475" y="3214688"/>
            <a:ext cx="5729288"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（１） 価値の基準 ： 絶対、唯一、不変、永遠</a:t>
            </a:r>
          </a:p>
        </p:txBody>
      </p:sp>
      <p:sp>
        <p:nvSpPr>
          <p:cNvPr id="94224" name="Text Box 16"/>
          <p:cNvSpPr txBox="1">
            <a:spLocks noChangeArrowheads="1"/>
          </p:cNvSpPr>
          <p:nvPr/>
        </p:nvSpPr>
        <p:spPr bwMode="auto">
          <a:xfrm>
            <a:off x="854075" y="4365625"/>
            <a:ext cx="119697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 人間</a:t>
            </a:r>
            <a:r>
              <a:rPr lang="en-US" altLang="ja-JP" sz="2400">
                <a:solidFill>
                  <a:schemeClr val="bg2"/>
                </a:solidFill>
                <a:latin typeface="ＭＳ Ｐゴシック" pitchFamily="34" charset="-128"/>
              </a:rPr>
              <a:t>×</a:t>
            </a:r>
          </a:p>
        </p:txBody>
      </p:sp>
      <p:sp>
        <p:nvSpPr>
          <p:cNvPr id="94225" name="Text Box 17"/>
          <p:cNvSpPr txBox="1">
            <a:spLocks noChangeArrowheads="1"/>
          </p:cNvSpPr>
          <p:nvPr/>
        </p:nvSpPr>
        <p:spPr bwMode="auto">
          <a:xfrm>
            <a:off x="2609850" y="3900488"/>
            <a:ext cx="1206500" cy="13112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主権者</a:t>
            </a:r>
            <a:r>
              <a:rPr lang="en-US" altLang="ja-JP" sz="2000">
                <a:solidFill>
                  <a:schemeClr val="bg2"/>
                </a:solidFill>
                <a:latin typeface="ＭＳ Ｐゴシック" pitchFamily="34" charset="-128"/>
              </a:rPr>
              <a:t>×</a:t>
            </a:r>
          </a:p>
          <a:p>
            <a:pPr latinLnBrk="0"/>
            <a:r>
              <a:rPr lang="ja-JP" altLang="en-US" sz="2000">
                <a:solidFill>
                  <a:schemeClr val="bg2"/>
                </a:solidFill>
                <a:latin typeface="ＭＳ Ｐゴシック" pitchFamily="34" charset="-128"/>
              </a:rPr>
              <a:t>指導者</a:t>
            </a:r>
            <a:r>
              <a:rPr lang="en-US" altLang="ja-JP" sz="2000">
                <a:solidFill>
                  <a:schemeClr val="bg2"/>
                </a:solidFill>
                <a:latin typeface="ＭＳ Ｐゴシック" pitchFamily="34" charset="-128"/>
              </a:rPr>
              <a:t>×</a:t>
            </a:r>
          </a:p>
          <a:p>
            <a:pPr latinLnBrk="0"/>
            <a:r>
              <a:rPr lang="ja-JP" altLang="en-US" sz="2000">
                <a:solidFill>
                  <a:schemeClr val="bg2"/>
                </a:solidFill>
                <a:latin typeface="ＭＳ Ｐゴシック" pitchFamily="34" charset="-128"/>
              </a:rPr>
              <a:t>知識者</a:t>
            </a:r>
            <a:r>
              <a:rPr lang="en-US" altLang="ja-JP" sz="2000">
                <a:solidFill>
                  <a:schemeClr val="bg2"/>
                </a:solidFill>
                <a:latin typeface="ＭＳ Ｐゴシック" pitchFamily="34" charset="-128"/>
              </a:rPr>
              <a:t>×</a:t>
            </a:r>
          </a:p>
          <a:p>
            <a:pPr latinLnBrk="0"/>
            <a:r>
              <a:rPr lang="ja-JP" altLang="en-US" sz="2000">
                <a:solidFill>
                  <a:schemeClr val="bg2"/>
                </a:solidFill>
                <a:latin typeface="ＭＳ Ｐゴシック" pitchFamily="34" charset="-128"/>
              </a:rPr>
              <a:t>良心者</a:t>
            </a:r>
            <a:r>
              <a:rPr lang="en-US" altLang="ja-JP" sz="2000">
                <a:solidFill>
                  <a:schemeClr val="bg2"/>
                </a:solidFill>
                <a:latin typeface="ＭＳ Ｐゴシック" pitchFamily="34" charset="-128"/>
              </a:rPr>
              <a:t>×</a:t>
            </a:r>
          </a:p>
        </p:txBody>
      </p:sp>
      <p:sp>
        <p:nvSpPr>
          <p:cNvPr id="94226" name="AutoShape 18"/>
          <p:cNvSpPr>
            <a:spLocks/>
          </p:cNvSpPr>
          <p:nvPr/>
        </p:nvSpPr>
        <p:spPr bwMode="auto">
          <a:xfrm>
            <a:off x="2357438" y="4133850"/>
            <a:ext cx="228600" cy="990600"/>
          </a:xfrm>
          <a:prstGeom prst="leftBrace">
            <a:avLst>
              <a:gd name="adj1" fmla="val 36111"/>
              <a:gd name="adj2" fmla="val 50000"/>
            </a:avLst>
          </a:prstGeom>
          <a:noFill/>
          <a:ln w="19050">
            <a:solidFill>
              <a:schemeClr val="bg2"/>
            </a:solidFill>
            <a:round/>
            <a:headEnd/>
            <a:tailEnd/>
          </a:ln>
        </p:spPr>
        <p:txBody>
          <a:bodyPr wrap="none" anchor="ctr"/>
          <a:lstStyle/>
          <a:p>
            <a:pPr latinLnBrk="0"/>
            <a:endParaRPr lang="ja-JP" altLang="en-US"/>
          </a:p>
        </p:txBody>
      </p:sp>
      <p:sp>
        <p:nvSpPr>
          <p:cNvPr id="94227" name="Text Box 19"/>
          <p:cNvSpPr txBox="1">
            <a:spLocks noChangeArrowheads="1"/>
          </p:cNvSpPr>
          <p:nvPr/>
        </p:nvSpPr>
        <p:spPr bwMode="auto">
          <a:xfrm>
            <a:off x="3571875" y="1000125"/>
            <a:ext cx="5019675" cy="1743075"/>
          </a:xfrm>
          <a:prstGeom prst="rect">
            <a:avLst/>
          </a:prstGeom>
          <a:noFill/>
          <a:ln w="9525">
            <a:noFill/>
            <a:miter lim="800000"/>
            <a:headEnd/>
            <a:tailEnd/>
          </a:ln>
        </p:spPr>
        <p:txBody>
          <a:bodyPr wrap="none">
            <a:spAutoFit/>
          </a:bodyPr>
          <a:lstStyle/>
          <a:p>
            <a:pPr latinLnBrk="0">
              <a:lnSpc>
                <a:spcPct val="120000"/>
              </a:lnSpc>
            </a:pPr>
            <a:r>
              <a:rPr lang="ja-JP" altLang="en-US" sz="1800">
                <a:solidFill>
                  <a:schemeClr val="bg2"/>
                </a:solidFill>
                <a:latin typeface="ＭＳ Ｐゴシック" pitchFamily="34" charset="-128"/>
              </a:rPr>
              <a:t>四位基台の中心が絶対者であられる神であるから</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この価値の基準も絶対者なる神である。</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それゆえに、絶対者であられる神を基準として</a:t>
            </a:r>
            <a:r>
              <a:rPr lang="ko-KR" altLang="en-US" sz="1800">
                <a:solidFill>
                  <a:schemeClr val="bg2"/>
                </a:solidFill>
                <a:latin typeface="ＭＳ Ｐゴシック" pitchFamily="34" charset="-128"/>
              </a:rPr>
              <a:t> </a:t>
            </a:r>
          </a:p>
          <a:p>
            <a:pPr latinLnBrk="0">
              <a:lnSpc>
                <a:spcPct val="120000"/>
              </a:lnSpc>
            </a:pPr>
            <a:r>
              <a:rPr lang="ja-JP" altLang="en-US" sz="1800">
                <a:solidFill>
                  <a:schemeClr val="bg2"/>
                </a:solidFill>
                <a:latin typeface="ＭＳ Ｐゴシック" pitchFamily="34" charset="-128"/>
              </a:rPr>
              <a:t>これに対して相対的に決定されるある対象の</a:t>
            </a:r>
            <a:endParaRPr lang="ko-KR"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創造本然の価値も絶対的である</a:t>
            </a:r>
          </a:p>
        </p:txBody>
      </p:sp>
      <p:sp>
        <p:nvSpPr>
          <p:cNvPr id="94228" name="Text Box 23"/>
          <p:cNvSpPr txBox="1">
            <a:spLocks noChangeArrowheads="1"/>
          </p:cNvSpPr>
          <p:nvPr/>
        </p:nvSpPr>
        <p:spPr bwMode="auto">
          <a:xfrm>
            <a:off x="5803900" y="3681413"/>
            <a:ext cx="1360488" cy="1901825"/>
          </a:xfrm>
          <a:prstGeom prst="rect">
            <a:avLst/>
          </a:prstGeom>
          <a:noFill/>
          <a:ln w="9525">
            <a:noFill/>
            <a:miter lim="800000"/>
            <a:headEnd/>
            <a:tailEnd/>
          </a:ln>
        </p:spPr>
        <p:txBody>
          <a:bodyPr wrap="none">
            <a:spAutoFit/>
          </a:bodyPr>
          <a:lstStyle/>
          <a:p>
            <a:pPr latinLnBrk="0">
              <a:lnSpc>
                <a:spcPct val="110000"/>
              </a:lnSpc>
            </a:pPr>
            <a:r>
              <a:rPr lang="ja-JP" altLang="en-US" sz="1800">
                <a:solidFill>
                  <a:schemeClr val="bg2"/>
                </a:solidFill>
                <a:latin typeface="ＭＳ Ｐゴシック" pitchFamily="34" charset="-128"/>
              </a:rPr>
              <a:t>高麗</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忠臣</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李朝</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怨讐</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韓国</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忠臣</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日本</a:t>
            </a:r>
            <a:r>
              <a:rPr lang="ko-KR" altLang="en-US" sz="1800">
                <a:solidFill>
                  <a:schemeClr val="bg2"/>
                </a:solidFill>
                <a:latin typeface="ＭＳ Ｐゴシック" pitchFamily="34" charset="-128"/>
              </a:rPr>
              <a:t> </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怨讐</a:t>
            </a:r>
          </a:p>
          <a:p>
            <a:pPr latinLnBrk="0">
              <a:lnSpc>
                <a:spcPct val="110000"/>
              </a:lnSpc>
            </a:pPr>
            <a:r>
              <a:rPr lang="ja-JP" altLang="en-US" sz="1800">
                <a:solidFill>
                  <a:schemeClr val="bg2"/>
                </a:solidFill>
                <a:latin typeface="ＭＳ Ｐゴシック" pitchFamily="34" charset="-128"/>
              </a:rPr>
              <a:t>日本 </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忠臣</a:t>
            </a:r>
            <a:endParaRPr lang="ko-KR" altLang="en-US" sz="1800">
              <a:solidFill>
                <a:schemeClr val="bg2"/>
              </a:solidFill>
              <a:latin typeface="ＭＳ Ｐゴシック" pitchFamily="34" charset="-128"/>
            </a:endParaRPr>
          </a:p>
          <a:p>
            <a:pPr latinLnBrk="0">
              <a:lnSpc>
                <a:spcPct val="110000"/>
              </a:lnSpc>
            </a:pPr>
            <a:r>
              <a:rPr lang="ja-JP" altLang="en-US" sz="1800">
                <a:solidFill>
                  <a:schemeClr val="bg2"/>
                </a:solidFill>
                <a:latin typeface="ＭＳ Ｐゴシック" pitchFamily="34" charset="-128"/>
              </a:rPr>
              <a:t>韓国 </a:t>
            </a:r>
            <a:r>
              <a:rPr lang="en-US"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怨讐</a:t>
            </a:r>
            <a:endParaRPr lang="ko-KR" altLang="en-US" sz="1800">
              <a:solidFill>
                <a:schemeClr val="bg2"/>
              </a:solidFill>
              <a:latin typeface="ＭＳ Ｐゴシック" pitchFamily="34" charset="-128"/>
            </a:endParaRPr>
          </a:p>
        </p:txBody>
      </p:sp>
      <p:sp>
        <p:nvSpPr>
          <p:cNvPr id="94229" name="AutoShape 24"/>
          <p:cNvSpPr>
            <a:spLocks/>
          </p:cNvSpPr>
          <p:nvPr/>
        </p:nvSpPr>
        <p:spPr bwMode="auto">
          <a:xfrm>
            <a:off x="5741988" y="3881438"/>
            <a:ext cx="71437" cy="360362"/>
          </a:xfrm>
          <a:prstGeom prst="leftBrace">
            <a:avLst>
              <a:gd name="adj1" fmla="val 42037"/>
              <a:gd name="adj2" fmla="val 50000"/>
            </a:avLst>
          </a:prstGeom>
          <a:noFill/>
          <a:ln w="19050">
            <a:solidFill>
              <a:schemeClr val="bg2"/>
            </a:solidFill>
            <a:round/>
            <a:headEnd/>
            <a:tailEnd/>
          </a:ln>
        </p:spPr>
        <p:txBody>
          <a:bodyPr wrap="none" anchor="ctr"/>
          <a:lstStyle/>
          <a:p>
            <a:pPr latinLnBrk="0"/>
            <a:endParaRPr lang="ja-JP" altLang="en-US"/>
          </a:p>
        </p:txBody>
      </p:sp>
      <p:sp>
        <p:nvSpPr>
          <p:cNvPr id="94230" name="AutoShape 25"/>
          <p:cNvSpPr>
            <a:spLocks/>
          </p:cNvSpPr>
          <p:nvPr/>
        </p:nvSpPr>
        <p:spPr bwMode="auto">
          <a:xfrm>
            <a:off x="5741988" y="4478338"/>
            <a:ext cx="71437" cy="360362"/>
          </a:xfrm>
          <a:prstGeom prst="leftBrace">
            <a:avLst>
              <a:gd name="adj1" fmla="val 42037"/>
              <a:gd name="adj2" fmla="val 50000"/>
            </a:avLst>
          </a:prstGeom>
          <a:noFill/>
          <a:ln w="19050">
            <a:solidFill>
              <a:schemeClr val="bg2"/>
            </a:solidFill>
            <a:round/>
            <a:headEnd/>
            <a:tailEnd/>
          </a:ln>
        </p:spPr>
        <p:txBody>
          <a:bodyPr wrap="none" anchor="ctr"/>
          <a:lstStyle/>
          <a:p>
            <a:pPr latinLnBrk="0"/>
            <a:endParaRPr lang="ja-JP" altLang="en-US"/>
          </a:p>
        </p:txBody>
      </p:sp>
      <p:sp>
        <p:nvSpPr>
          <p:cNvPr id="94231" name="AutoShape 26"/>
          <p:cNvSpPr>
            <a:spLocks/>
          </p:cNvSpPr>
          <p:nvPr/>
        </p:nvSpPr>
        <p:spPr bwMode="auto">
          <a:xfrm>
            <a:off x="5741988" y="5072063"/>
            <a:ext cx="71437" cy="360362"/>
          </a:xfrm>
          <a:prstGeom prst="leftBrace">
            <a:avLst>
              <a:gd name="adj1" fmla="val 42037"/>
              <a:gd name="adj2" fmla="val 50000"/>
            </a:avLst>
          </a:prstGeom>
          <a:noFill/>
          <a:ln w="19050">
            <a:solidFill>
              <a:schemeClr val="bg2"/>
            </a:solidFill>
            <a:round/>
            <a:headEnd/>
            <a:tailEnd/>
          </a:ln>
        </p:spPr>
        <p:txBody>
          <a:bodyPr wrap="none" anchor="ctr"/>
          <a:lstStyle/>
          <a:p>
            <a:pPr latinLnBrk="0"/>
            <a:endParaRPr lang="ja-JP" altLang="en-US"/>
          </a:p>
        </p:txBody>
      </p:sp>
      <p:sp>
        <p:nvSpPr>
          <p:cNvPr id="94232" name="AutoShape 27"/>
          <p:cNvSpPr>
            <a:spLocks/>
          </p:cNvSpPr>
          <p:nvPr/>
        </p:nvSpPr>
        <p:spPr bwMode="auto">
          <a:xfrm>
            <a:off x="4464050" y="4025900"/>
            <a:ext cx="215900" cy="1223963"/>
          </a:xfrm>
          <a:prstGeom prst="leftBrace">
            <a:avLst>
              <a:gd name="adj1" fmla="val 47243"/>
              <a:gd name="adj2" fmla="val 50000"/>
            </a:avLst>
          </a:prstGeom>
          <a:noFill/>
          <a:ln w="19050">
            <a:solidFill>
              <a:schemeClr val="bg2"/>
            </a:solidFill>
            <a:round/>
            <a:headEnd/>
            <a:tailEnd/>
          </a:ln>
        </p:spPr>
        <p:txBody>
          <a:bodyPr wrap="none" anchor="ctr"/>
          <a:lstStyle/>
          <a:p>
            <a:pPr latinLnBrk="0"/>
            <a:endParaRPr lang="ja-JP" altLang="en-US"/>
          </a:p>
        </p:txBody>
      </p:sp>
      <p:sp>
        <p:nvSpPr>
          <p:cNvPr id="94233" name="Text Box 28"/>
          <p:cNvSpPr txBox="1">
            <a:spLocks noChangeArrowheads="1"/>
          </p:cNvSpPr>
          <p:nvPr/>
        </p:nvSpPr>
        <p:spPr bwMode="auto">
          <a:xfrm>
            <a:off x="4027488" y="4433888"/>
            <a:ext cx="414337"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例</a:t>
            </a:r>
          </a:p>
        </p:txBody>
      </p:sp>
      <p:sp>
        <p:nvSpPr>
          <p:cNvPr id="94234" name="正方形/長方形 32"/>
          <p:cNvSpPr>
            <a:spLocks noChangeArrowheads="1"/>
          </p:cNvSpPr>
          <p:nvPr/>
        </p:nvSpPr>
        <p:spPr bwMode="auto">
          <a:xfrm>
            <a:off x="4670425" y="3830638"/>
            <a:ext cx="1014413"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鄭夢周 </a:t>
            </a:r>
            <a:endParaRPr lang="ko-KR" altLang="en-US" sz="2000">
              <a:solidFill>
                <a:schemeClr val="bg2"/>
              </a:solidFill>
              <a:latin typeface="ＭＳ Ｐゴシック" pitchFamily="34" charset="-128"/>
            </a:endParaRPr>
          </a:p>
        </p:txBody>
      </p:sp>
      <p:sp>
        <p:nvSpPr>
          <p:cNvPr id="94235" name="正方形/長方形 33"/>
          <p:cNvSpPr>
            <a:spLocks noChangeArrowheads="1"/>
          </p:cNvSpPr>
          <p:nvPr/>
        </p:nvSpPr>
        <p:spPr bwMode="auto">
          <a:xfrm>
            <a:off x="4675188" y="4445000"/>
            <a:ext cx="950912"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李舜臣</a:t>
            </a:r>
            <a:endParaRPr lang="ja-JP" altLang="en-US" sz="2000"/>
          </a:p>
        </p:txBody>
      </p:sp>
      <p:sp>
        <p:nvSpPr>
          <p:cNvPr id="94236" name="正方形/長方形 34"/>
          <p:cNvSpPr>
            <a:spLocks noChangeArrowheads="1"/>
          </p:cNvSpPr>
          <p:nvPr/>
        </p:nvSpPr>
        <p:spPr bwMode="auto">
          <a:xfrm>
            <a:off x="4681538" y="5049838"/>
            <a:ext cx="11049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伊藤博文</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Line 14"/>
          <p:cNvSpPr>
            <a:spLocks noChangeShapeType="1"/>
          </p:cNvSpPr>
          <p:nvPr/>
        </p:nvSpPr>
        <p:spPr bwMode="auto">
          <a:xfrm flipV="1">
            <a:off x="1847850" y="1933575"/>
            <a:ext cx="785813" cy="428625"/>
          </a:xfrm>
          <a:prstGeom prst="line">
            <a:avLst/>
          </a:prstGeom>
          <a:noFill/>
          <a:ln w="28575">
            <a:solidFill>
              <a:schemeClr val="bg2"/>
            </a:solidFill>
            <a:round/>
            <a:headEnd/>
            <a:tailEnd/>
          </a:ln>
        </p:spPr>
        <p:txBody>
          <a:bodyPr/>
          <a:lstStyle/>
          <a:p>
            <a:endParaRPr lang="ko-KR" altLang="en-US"/>
          </a:p>
        </p:txBody>
      </p:sp>
      <p:sp>
        <p:nvSpPr>
          <p:cNvPr id="95234" name="Line 15"/>
          <p:cNvSpPr>
            <a:spLocks noChangeShapeType="1"/>
          </p:cNvSpPr>
          <p:nvPr/>
        </p:nvSpPr>
        <p:spPr bwMode="auto">
          <a:xfrm>
            <a:off x="1776413" y="2433638"/>
            <a:ext cx="857250" cy="428625"/>
          </a:xfrm>
          <a:prstGeom prst="line">
            <a:avLst/>
          </a:prstGeom>
          <a:noFill/>
          <a:ln w="28575">
            <a:solidFill>
              <a:schemeClr val="bg2"/>
            </a:solidFill>
            <a:round/>
            <a:headEnd/>
            <a:tailEnd/>
          </a:ln>
        </p:spPr>
        <p:txBody>
          <a:bodyPr/>
          <a:lstStyle/>
          <a:p>
            <a:endParaRPr lang="ko-KR" altLang="en-US"/>
          </a:p>
        </p:txBody>
      </p:sp>
      <p:sp>
        <p:nvSpPr>
          <p:cNvPr id="95235" name="Text Box 2"/>
          <p:cNvSpPr txBox="1">
            <a:spLocks noChangeArrowheads="1"/>
          </p:cNvSpPr>
          <p:nvPr/>
        </p:nvSpPr>
        <p:spPr bwMode="auto">
          <a:xfrm>
            <a:off x="1071563" y="3429000"/>
            <a:ext cx="5873750" cy="2716213"/>
          </a:xfrm>
          <a:prstGeom prst="rect">
            <a:avLst/>
          </a:prstGeom>
          <a:noFill/>
          <a:ln w="9525">
            <a:noFill/>
            <a:miter lim="800000"/>
            <a:headEnd/>
            <a:tailEnd/>
          </a:ln>
        </p:spPr>
        <p:txBody>
          <a:bodyPr wrap="none">
            <a:spAutoFit/>
          </a:bodyPr>
          <a:lstStyle/>
          <a:p>
            <a:pPr latinLnBrk="0"/>
            <a:r>
              <a:rPr lang="ja-JP" altLang="en-US" sz="1800">
                <a:solidFill>
                  <a:schemeClr val="bg2"/>
                </a:solidFill>
              </a:rPr>
              <a:t>人間の心は知・情・意の３機能を発揮する</a:t>
            </a:r>
            <a:endParaRPr lang="ko-KR" altLang="en-US" sz="1800">
              <a:solidFill>
                <a:schemeClr val="bg2"/>
              </a:solidFill>
              <a:ea typeface="바탕" pitchFamily="18" charset="-127"/>
            </a:endParaRPr>
          </a:p>
          <a:p>
            <a:pPr latinLnBrk="0"/>
            <a:r>
              <a:rPr lang="ja-JP" altLang="en-US" sz="1800">
                <a:solidFill>
                  <a:schemeClr val="bg2"/>
                </a:solidFill>
              </a:rPr>
              <a:t>人間の肉身はその心、すなわち知・情・意の感応体として</a:t>
            </a:r>
            <a:r>
              <a:rPr lang="ko-KR" altLang="en-US" sz="1800">
                <a:solidFill>
                  <a:schemeClr val="bg2"/>
                </a:solidFill>
                <a:ea typeface="바탕" pitchFamily="18" charset="-127"/>
              </a:rPr>
              <a:t>、</a:t>
            </a:r>
          </a:p>
          <a:p>
            <a:pPr latinLnBrk="0"/>
            <a:r>
              <a:rPr lang="ja-JP" altLang="en-US" sz="1800">
                <a:solidFill>
                  <a:schemeClr val="bg2"/>
                </a:solidFill>
              </a:rPr>
              <a:t>その行動は真・美・善の価値を追求するものとして現れる</a:t>
            </a:r>
            <a:endParaRPr lang="ko-KR" altLang="en-US" sz="1800">
              <a:solidFill>
                <a:schemeClr val="bg2"/>
              </a:solidFill>
            </a:endParaRPr>
          </a:p>
          <a:p>
            <a:pPr latinLnBrk="0">
              <a:spcBef>
                <a:spcPts val="600"/>
              </a:spcBef>
            </a:pPr>
            <a:r>
              <a:rPr lang="ja-JP" altLang="en-US" sz="1800">
                <a:solidFill>
                  <a:schemeClr val="bg2"/>
                </a:solidFill>
              </a:rPr>
              <a:t>神は人間の心の主体であられるので</a:t>
            </a:r>
            <a:endParaRPr lang="ko-KR" altLang="en-US" sz="1800">
              <a:solidFill>
                <a:schemeClr val="bg2"/>
              </a:solidFill>
            </a:endParaRPr>
          </a:p>
          <a:p>
            <a:pPr latinLnBrk="0"/>
            <a:r>
              <a:rPr lang="ja-JP" altLang="en-US" sz="1800">
                <a:solidFill>
                  <a:schemeClr val="bg2"/>
                </a:solidFill>
              </a:rPr>
              <a:t>知・情・意の主体でもあられる</a:t>
            </a:r>
            <a:endParaRPr lang="ko-KR" altLang="en-US" sz="1800">
              <a:solidFill>
                <a:schemeClr val="bg2"/>
              </a:solidFill>
            </a:endParaRPr>
          </a:p>
          <a:p>
            <a:pPr latinLnBrk="0">
              <a:spcBef>
                <a:spcPts val="600"/>
              </a:spcBef>
            </a:pPr>
            <a:r>
              <a:rPr lang="ja-JP" altLang="en-US" sz="1800">
                <a:solidFill>
                  <a:schemeClr val="bg2"/>
                </a:solidFill>
              </a:rPr>
              <a:t>したがって人間は創造本然の価値実現欲によって</a:t>
            </a:r>
            <a:r>
              <a:rPr lang="ko-KR" altLang="en-US" sz="1800">
                <a:solidFill>
                  <a:schemeClr val="bg2"/>
                </a:solidFill>
                <a:ea typeface="바탕" pitchFamily="18" charset="-127"/>
              </a:rPr>
              <a:t> </a:t>
            </a:r>
          </a:p>
          <a:p>
            <a:pPr latinLnBrk="0"/>
            <a:r>
              <a:rPr lang="ja-JP" altLang="en-US" sz="1800">
                <a:solidFill>
                  <a:schemeClr val="bg2"/>
                </a:solidFill>
              </a:rPr>
              <a:t>心で神の知・情・意に感応し</a:t>
            </a:r>
            <a:endParaRPr lang="ko-KR" altLang="en-US" sz="1800">
              <a:solidFill>
                <a:schemeClr val="bg2"/>
              </a:solidFill>
            </a:endParaRPr>
          </a:p>
          <a:p>
            <a:pPr latinLnBrk="0"/>
            <a:r>
              <a:rPr lang="ja-JP" altLang="en-US" sz="1800">
                <a:solidFill>
                  <a:schemeClr val="bg2"/>
                </a:solidFill>
              </a:rPr>
              <a:t>体でこれを行動することによってはじめてその行動は</a:t>
            </a:r>
            <a:r>
              <a:rPr lang="ko-KR" altLang="en-US" sz="1800">
                <a:solidFill>
                  <a:schemeClr val="bg2"/>
                </a:solidFill>
                <a:ea typeface="바탕" pitchFamily="18" charset="-127"/>
              </a:rPr>
              <a:t> </a:t>
            </a:r>
          </a:p>
          <a:p>
            <a:pPr latinLnBrk="0"/>
            <a:r>
              <a:rPr lang="ja-JP" altLang="en-US" sz="1800">
                <a:solidFill>
                  <a:schemeClr val="bg2"/>
                </a:solidFill>
              </a:rPr>
              <a:t>創造本然の真・美・善の価値をあらわすようになる</a:t>
            </a:r>
          </a:p>
        </p:txBody>
      </p:sp>
      <p:sp>
        <p:nvSpPr>
          <p:cNvPr id="95236" name="Text Box 3"/>
          <p:cNvSpPr txBox="1">
            <a:spLocks noChangeArrowheads="1"/>
          </p:cNvSpPr>
          <p:nvPr/>
        </p:nvSpPr>
        <p:spPr bwMode="auto">
          <a:xfrm>
            <a:off x="217488" y="119063"/>
            <a:ext cx="5970587" cy="549275"/>
          </a:xfrm>
          <a:prstGeom prst="rect">
            <a:avLst/>
          </a:prstGeom>
          <a:noFill/>
          <a:ln w="9525">
            <a:noFill/>
            <a:miter lim="800000"/>
            <a:headEnd/>
            <a:tailEnd/>
          </a:ln>
        </p:spPr>
        <p:txBody>
          <a:bodyPr wrap="none">
            <a:spAutoFit/>
          </a:bodyPr>
          <a:lstStyle/>
          <a:p>
            <a:pPr latinLnBrk="0"/>
            <a:r>
              <a:rPr lang="ja-JP" altLang="en-US" sz="3000">
                <a:solidFill>
                  <a:schemeClr val="bg2"/>
                </a:solidFill>
              </a:rPr>
              <a:t>４．創造本然の知・情・意と真・美・善</a:t>
            </a:r>
            <a:endParaRPr lang="ja-JP" altLang="en-US" sz="3000">
              <a:solidFill>
                <a:schemeClr val="bg2"/>
              </a:solidFill>
              <a:ea typeface="바탕" pitchFamily="18" charset="-127"/>
            </a:endParaRPr>
          </a:p>
        </p:txBody>
      </p:sp>
      <p:sp>
        <p:nvSpPr>
          <p:cNvPr id="95237" name="Oval 4"/>
          <p:cNvSpPr>
            <a:spLocks noChangeArrowheads="1"/>
          </p:cNvSpPr>
          <p:nvPr/>
        </p:nvSpPr>
        <p:spPr bwMode="auto">
          <a:xfrm>
            <a:off x="1500188" y="2081213"/>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t>人</a:t>
            </a:r>
          </a:p>
        </p:txBody>
      </p:sp>
      <p:sp>
        <p:nvSpPr>
          <p:cNvPr id="95238" name="Oval 5"/>
          <p:cNvSpPr>
            <a:spLocks noChangeArrowheads="1"/>
          </p:cNvSpPr>
          <p:nvPr/>
        </p:nvSpPr>
        <p:spPr bwMode="auto">
          <a:xfrm>
            <a:off x="1500188" y="909638"/>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rPr>
              <a:t>神</a:t>
            </a:r>
          </a:p>
        </p:txBody>
      </p:sp>
      <p:sp>
        <p:nvSpPr>
          <p:cNvPr id="95239" name="Oval 6"/>
          <p:cNvSpPr>
            <a:spLocks noChangeArrowheads="1"/>
          </p:cNvSpPr>
          <p:nvPr/>
        </p:nvSpPr>
        <p:spPr bwMode="auto">
          <a:xfrm>
            <a:off x="2414588" y="1700213"/>
            <a:ext cx="533400" cy="533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400">
                <a:solidFill>
                  <a:schemeClr val="bg2"/>
                </a:solidFill>
              </a:rPr>
              <a:t>心</a:t>
            </a:r>
          </a:p>
        </p:txBody>
      </p:sp>
      <p:sp>
        <p:nvSpPr>
          <p:cNvPr id="95240" name="Oval 7"/>
          <p:cNvSpPr>
            <a:spLocks noChangeArrowheads="1"/>
          </p:cNvSpPr>
          <p:nvPr/>
        </p:nvSpPr>
        <p:spPr bwMode="auto">
          <a:xfrm>
            <a:off x="2414588" y="2538413"/>
            <a:ext cx="533400" cy="533400"/>
          </a:xfrm>
          <a:prstGeom prst="ellipse">
            <a:avLst/>
          </a:prstGeom>
          <a:solidFill>
            <a:srgbClr val="FFCCCC"/>
          </a:solidFill>
          <a:ln w="9525">
            <a:solidFill>
              <a:schemeClr val="bg2"/>
            </a:solidFill>
            <a:round/>
            <a:headEnd/>
            <a:tailEnd/>
          </a:ln>
        </p:spPr>
        <p:txBody>
          <a:bodyPr wrap="none" anchor="ctr"/>
          <a:lstStyle/>
          <a:p>
            <a:pPr algn="ctr" latinLnBrk="0"/>
            <a:r>
              <a:rPr lang="ja-JP" altLang="en-US" sz="2400">
                <a:solidFill>
                  <a:schemeClr val="bg2"/>
                </a:solidFill>
              </a:rPr>
              <a:t>体</a:t>
            </a:r>
          </a:p>
        </p:txBody>
      </p:sp>
      <p:sp>
        <p:nvSpPr>
          <p:cNvPr id="95241" name="Text Box 8"/>
          <p:cNvSpPr txBox="1">
            <a:spLocks noChangeArrowheads="1"/>
          </p:cNvSpPr>
          <p:nvPr/>
        </p:nvSpPr>
        <p:spPr bwMode="auto">
          <a:xfrm>
            <a:off x="3614738" y="917575"/>
            <a:ext cx="1916112" cy="457200"/>
          </a:xfrm>
          <a:prstGeom prst="rect">
            <a:avLst/>
          </a:prstGeom>
          <a:noFill/>
          <a:ln w="9525">
            <a:noFill/>
            <a:miter lim="800000"/>
            <a:headEnd/>
            <a:tailEnd/>
          </a:ln>
        </p:spPr>
        <p:txBody>
          <a:bodyPr wrap="none">
            <a:spAutoFit/>
          </a:bodyPr>
          <a:lstStyle/>
          <a:p>
            <a:pPr latinLnBrk="0"/>
            <a:r>
              <a:rPr lang="ja-JP" altLang="en-US" sz="2400">
                <a:solidFill>
                  <a:srgbClr val="D55000"/>
                </a:solidFill>
              </a:rPr>
              <a:t>知</a:t>
            </a:r>
            <a:r>
              <a:rPr lang="ja-JP" altLang="en-US" sz="2400"/>
              <a:t>　　</a:t>
            </a:r>
            <a:r>
              <a:rPr lang="ja-JP" altLang="en-US" sz="2400">
                <a:solidFill>
                  <a:srgbClr val="FF3399"/>
                </a:solidFill>
              </a:rPr>
              <a:t>情</a:t>
            </a:r>
            <a:r>
              <a:rPr lang="ja-JP" altLang="en-US" sz="2400"/>
              <a:t>　　</a:t>
            </a:r>
            <a:r>
              <a:rPr lang="ja-JP" altLang="en-US" sz="2400">
                <a:solidFill>
                  <a:srgbClr val="00B0F0"/>
                </a:solidFill>
              </a:rPr>
              <a:t>意</a:t>
            </a:r>
            <a:endParaRPr lang="ja-JP" altLang="en-US" sz="2400">
              <a:solidFill>
                <a:srgbClr val="00B0F0"/>
              </a:solidFill>
              <a:ea typeface="바탕" pitchFamily="18" charset="-127"/>
            </a:endParaRPr>
          </a:p>
        </p:txBody>
      </p:sp>
      <p:sp>
        <p:nvSpPr>
          <p:cNvPr id="95242" name="Text Box 9"/>
          <p:cNvSpPr txBox="1">
            <a:spLocks noChangeArrowheads="1"/>
          </p:cNvSpPr>
          <p:nvPr/>
        </p:nvSpPr>
        <p:spPr bwMode="auto">
          <a:xfrm>
            <a:off x="3614738" y="1647825"/>
            <a:ext cx="1916112" cy="457200"/>
          </a:xfrm>
          <a:prstGeom prst="rect">
            <a:avLst/>
          </a:prstGeom>
          <a:noFill/>
          <a:ln w="9525">
            <a:noFill/>
            <a:miter lim="800000"/>
            <a:headEnd/>
            <a:tailEnd/>
          </a:ln>
        </p:spPr>
        <p:txBody>
          <a:bodyPr wrap="none">
            <a:spAutoFit/>
          </a:bodyPr>
          <a:lstStyle/>
          <a:p>
            <a:pPr latinLnBrk="0"/>
            <a:r>
              <a:rPr lang="ja-JP" altLang="en-US" sz="2400">
                <a:solidFill>
                  <a:srgbClr val="D55000"/>
                </a:solidFill>
              </a:rPr>
              <a:t>知</a:t>
            </a:r>
            <a:r>
              <a:rPr lang="ja-JP" altLang="en-US" sz="2400"/>
              <a:t>　　</a:t>
            </a:r>
            <a:r>
              <a:rPr lang="ja-JP" altLang="en-US" sz="2400">
                <a:solidFill>
                  <a:srgbClr val="FF3399"/>
                </a:solidFill>
              </a:rPr>
              <a:t>情</a:t>
            </a:r>
            <a:r>
              <a:rPr lang="ja-JP" altLang="en-US" sz="2400"/>
              <a:t>　　</a:t>
            </a:r>
            <a:r>
              <a:rPr lang="ja-JP" altLang="en-US" sz="2400">
                <a:solidFill>
                  <a:srgbClr val="00B0F0"/>
                </a:solidFill>
              </a:rPr>
              <a:t>意</a:t>
            </a:r>
            <a:endParaRPr lang="ja-JP" altLang="en-US" sz="2400">
              <a:solidFill>
                <a:srgbClr val="00B0F0"/>
              </a:solidFill>
              <a:ea typeface="바탕" pitchFamily="18" charset="-127"/>
            </a:endParaRPr>
          </a:p>
        </p:txBody>
      </p:sp>
      <p:sp>
        <p:nvSpPr>
          <p:cNvPr id="95243" name="Text Box 10"/>
          <p:cNvSpPr txBox="1">
            <a:spLocks noChangeArrowheads="1"/>
          </p:cNvSpPr>
          <p:nvPr/>
        </p:nvSpPr>
        <p:spPr bwMode="auto">
          <a:xfrm>
            <a:off x="3614738" y="2582863"/>
            <a:ext cx="2760662" cy="457200"/>
          </a:xfrm>
          <a:prstGeom prst="rect">
            <a:avLst/>
          </a:prstGeom>
          <a:noFill/>
          <a:ln w="9525">
            <a:noFill/>
            <a:miter lim="800000"/>
            <a:headEnd/>
            <a:tailEnd/>
          </a:ln>
        </p:spPr>
        <p:txBody>
          <a:bodyPr wrap="none">
            <a:spAutoFit/>
          </a:bodyPr>
          <a:lstStyle/>
          <a:p>
            <a:pPr latinLnBrk="0"/>
            <a:r>
              <a:rPr lang="ja-JP" altLang="en-US" sz="2400">
                <a:solidFill>
                  <a:srgbClr val="D55000"/>
                </a:solidFill>
              </a:rPr>
              <a:t>真</a:t>
            </a:r>
            <a:r>
              <a:rPr lang="ja-JP" altLang="en-US" sz="2400">
                <a:solidFill>
                  <a:schemeClr val="bg2"/>
                </a:solidFill>
              </a:rPr>
              <a:t>　　</a:t>
            </a:r>
            <a:r>
              <a:rPr lang="ja-JP" altLang="en-US" sz="2400">
                <a:solidFill>
                  <a:srgbClr val="FF3399"/>
                </a:solidFill>
              </a:rPr>
              <a:t>美</a:t>
            </a:r>
            <a:r>
              <a:rPr lang="ja-JP" altLang="en-US" sz="2400">
                <a:solidFill>
                  <a:schemeClr val="bg2"/>
                </a:solidFill>
              </a:rPr>
              <a:t>　　</a:t>
            </a:r>
            <a:r>
              <a:rPr lang="ja-JP" altLang="en-US" sz="2400">
                <a:solidFill>
                  <a:srgbClr val="00B0F0"/>
                </a:solidFill>
              </a:rPr>
              <a:t>善</a:t>
            </a:r>
            <a:r>
              <a:rPr lang="ja-JP" altLang="en-US" sz="2400">
                <a:solidFill>
                  <a:schemeClr val="bg2"/>
                </a:solidFill>
              </a:rPr>
              <a:t> </a:t>
            </a:r>
            <a:r>
              <a:rPr lang="ja-JP" altLang="en-US" sz="2000">
                <a:solidFill>
                  <a:schemeClr val="bg2"/>
                </a:solidFill>
              </a:rPr>
              <a:t>（価値）</a:t>
            </a:r>
            <a:endParaRPr lang="ja-JP" altLang="en-US" sz="2000">
              <a:solidFill>
                <a:schemeClr val="bg2"/>
              </a:solidFill>
              <a:ea typeface="바탕" pitchFamily="18" charset="-127"/>
            </a:endParaRPr>
          </a:p>
        </p:txBody>
      </p:sp>
      <p:sp>
        <p:nvSpPr>
          <p:cNvPr id="95244" name="Line 11"/>
          <p:cNvSpPr>
            <a:spLocks noChangeShapeType="1"/>
          </p:cNvSpPr>
          <p:nvPr/>
        </p:nvSpPr>
        <p:spPr bwMode="auto">
          <a:xfrm>
            <a:off x="2185988" y="1214438"/>
            <a:ext cx="1295400" cy="0"/>
          </a:xfrm>
          <a:prstGeom prst="line">
            <a:avLst/>
          </a:prstGeom>
          <a:noFill/>
          <a:ln w="28575">
            <a:solidFill>
              <a:schemeClr val="bg2"/>
            </a:solidFill>
            <a:prstDash val="sysDot"/>
            <a:round/>
            <a:headEnd/>
            <a:tailEnd/>
          </a:ln>
        </p:spPr>
        <p:txBody>
          <a:bodyPr/>
          <a:lstStyle/>
          <a:p>
            <a:endParaRPr lang="ko-KR" altLang="en-US"/>
          </a:p>
        </p:txBody>
      </p:sp>
      <p:sp>
        <p:nvSpPr>
          <p:cNvPr id="95245" name="Line 12"/>
          <p:cNvSpPr>
            <a:spLocks noChangeShapeType="1"/>
          </p:cNvSpPr>
          <p:nvPr/>
        </p:nvSpPr>
        <p:spPr bwMode="auto">
          <a:xfrm>
            <a:off x="2947988" y="1928813"/>
            <a:ext cx="533400" cy="0"/>
          </a:xfrm>
          <a:prstGeom prst="line">
            <a:avLst/>
          </a:prstGeom>
          <a:noFill/>
          <a:ln w="28575">
            <a:solidFill>
              <a:schemeClr val="bg2"/>
            </a:solidFill>
            <a:prstDash val="sysDot"/>
            <a:round/>
            <a:headEnd/>
            <a:tailEnd/>
          </a:ln>
        </p:spPr>
        <p:txBody>
          <a:bodyPr/>
          <a:lstStyle/>
          <a:p>
            <a:endParaRPr lang="ko-KR" altLang="en-US"/>
          </a:p>
        </p:txBody>
      </p:sp>
      <p:sp>
        <p:nvSpPr>
          <p:cNvPr id="95246" name="Line 13"/>
          <p:cNvSpPr>
            <a:spLocks noChangeShapeType="1"/>
          </p:cNvSpPr>
          <p:nvPr/>
        </p:nvSpPr>
        <p:spPr bwMode="auto">
          <a:xfrm>
            <a:off x="2947988" y="2843213"/>
            <a:ext cx="533400" cy="0"/>
          </a:xfrm>
          <a:prstGeom prst="line">
            <a:avLst/>
          </a:prstGeom>
          <a:noFill/>
          <a:ln w="28575">
            <a:solidFill>
              <a:schemeClr val="bg2"/>
            </a:solidFill>
            <a:prstDash val="sysDot"/>
            <a:round/>
            <a:headEnd/>
            <a:tailEnd/>
          </a:ln>
        </p:spPr>
        <p:txBody>
          <a:bodyPr/>
          <a:lstStyle/>
          <a:p>
            <a:endParaRPr lang="ko-KR" altLang="en-US"/>
          </a:p>
        </p:txBody>
      </p:sp>
      <p:sp>
        <p:nvSpPr>
          <p:cNvPr id="100368" name="AutoShape 16"/>
          <p:cNvSpPr>
            <a:spLocks noChangeArrowheads="1"/>
          </p:cNvSpPr>
          <p:nvPr/>
        </p:nvSpPr>
        <p:spPr bwMode="auto">
          <a:xfrm>
            <a:off x="1728788" y="1600200"/>
            <a:ext cx="176212" cy="373063"/>
          </a:xfrm>
          <a:prstGeom prst="downArrow">
            <a:avLst>
              <a:gd name="adj1" fmla="val 50000"/>
              <a:gd name="adj2" fmla="val 52928"/>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95248" name="Line 18"/>
          <p:cNvSpPr>
            <a:spLocks noChangeShapeType="1"/>
          </p:cNvSpPr>
          <p:nvPr/>
        </p:nvSpPr>
        <p:spPr bwMode="auto">
          <a:xfrm>
            <a:off x="3862388" y="1395413"/>
            <a:ext cx="0" cy="228600"/>
          </a:xfrm>
          <a:prstGeom prst="line">
            <a:avLst/>
          </a:prstGeom>
          <a:noFill/>
          <a:ln w="28575">
            <a:solidFill>
              <a:schemeClr val="bg2"/>
            </a:solidFill>
            <a:round/>
            <a:headEnd/>
            <a:tailEnd type="triangle" w="med" len="med"/>
          </a:ln>
        </p:spPr>
        <p:txBody>
          <a:bodyPr/>
          <a:lstStyle/>
          <a:p>
            <a:endParaRPr lang="ko-KR" altLang="en-US"/>
          </a:p>
        </p:txBody>
      </p:sp>
      <p:sp>
        <p:nvSpPr>
          <p:cNvPr id="95249" name="Line 22"/>
          <p:cNvSpPr>
            <a:spLocks noChangeShapeType="1"/>
          </p:cNvSpPr>
          <p:nvPr/>
        </p:nvSpPr>
        <p:spPr bwMode="auto">
          <a:xfrm>
            <a:off x="3862388" y="2081213"/>
            <a:ext cx="0" cy="457200"/>
          </a:xfrm>
          <a:prstGeom prst="line">
            <a:avLst/>
          </a:prstGeom>
          <a:noFill/>
          <a:ln w="28575">
            <a:solidFill>
              <a:schemeClr val="bg2"/>
            </a:solidFill>
            <a:round/>
            <a:headEnd/>
            <a:tailEnd type="triangle" w="med" len="med"/>
          </a:ln>
        </p:spPr>
        <p:txBody>
          <a:bodyPr/>
          <a:lstStyle/>
          <a:p>
            <a:endParaRPr lang="ko-KR" altLang="en-US"/>
          </a:p>
        </p:txBody>
      </p:sp>
      <p:sp>
        <p:nvSpPr>
          <p:cNvPr id="95250" name="Rectangle 23"/>
          <p:cNvSpPr>
            <a:spLocks noChangeArrowheads="1"/>
          </p:cNvSpPr>
          <p:nvPr/>
        </p:nvSpPr>
        <p:spPr bwMode="auto">
          <a:xfrm>
            <a:off x="5411788" y="94456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（感応）</a:t>
            </a:r>
          </a:p>
        </p:txBody>
      </p:sp>
      <p:sp>
        <p:nvSpPr>
          <p:cNvPr id="95251" name="Rectangle 24"/>
          <p:cNvSpPr>
            <a:spLocks noChangeArrowheads="1"/>
          </p:cNvSpPr>
          <p:nvPr/>
        </p:nvSpPr>
        <p:spPr bwMode="auto">
          <a:xfrm>
            <a:off x="5411788" y="170021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（行動）</a:t>
            </a:r>
          </a:p>
        </p:txBody>
      </p:sp>
      <p:grpSp>
        <p:nvGrpSpPr>
          <p:cNvPr id="95252" name="Group 25"/>
          <p:cNvGrpSpPr>
            <a:grpSpLocks/>
          </p:cNvGrpSpPr>
          <p:nvPr/>
        </p:nvGrpSpPr>
        <p:grpSpPr bwMode="auto">
          <a:xfrm>
            <a:off x="2571750" y="2262188"/>
            <a:ext cx="217488" cy="239712"/>
            <a:chOff x="1296" y="2352"/>
            <a:chExt cx="576" cy="574"/>
          </a:xfrm>
        </p:grpSpPr>
        <p:sp>
          <p:nvSpPr>
            <p:cNvPr id="95257" name="Arc 26"/>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95258" name="Arc 27"/>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grpSp>
      <p:sp>
        <p:nvSpPr>
          <p:cNvPr id="95253" name="Line 18"/>
          <p:cNvSpPr>
            <a:spLocks noChangeShapeType="1"/>
          </p:cNvSpPr>
          <p:nvPr/>
        </p:nvSpPr>
        <p:spPr bwMode="auto">
          <a:xfrm>
            <a:off x="4562475" y="1395413"/>
            <a:ext cx="0" cy="228600"/>
          </a:xfrm>
          <a:prstGeom prst="line">
            <a:avLst/>
          </a:prstGeom>
          <a:noFill/>
          <a:ln w="28575">
            <a:solidFill>
              <a:schemeClr val="bg2"/>
            </a:solidFill>
            <a:round/>
            <a:headEnd/>
            <a:tailEnd type="triangle" w="med" len="med"/>
          </a:ln>
        </p:spPr>
        <p:txBody>
          <a:bodyPr/>
          <a:lstStyle/>
          <a:p>
            <a:endParaRPr lang="ko-KR" altLang="en-US"/>
          </a:p>
        </p:txBody>
      </p:sp>
      <p:sp>
        <p:nvSpPr>
          <p:cNvPr id="95254" name="Line 22"/>
          <p:cNvSpPr>
            <a:spLocks noChangeShapeType="1"/>
          </p:cNvSpPr>
          <p:nvPr/>
        </p:nvSpPr>
        <p:spPr bwMode="auto">
          <a:xfrm>
            <a:off x="4562475" y="2081213"/>
            <a:ext cx="0" cy="457200"/>
          </a:xfrm>
          <a:prstGeom prst="line">
            <a:avLst/>
          </a:prstGeom>
          <a:noFill/>
          <a:ln w="28575">
            <a:solidFill>
              <a:schemeClr val="bg2"/>
            </a:solidFill>
            <a:round/>
            <a:headEnd/>
            <a:tailEnd type="triangle" w="med" len="med"/>
          </a:ln>
        </p:spPr>
        <p:txBody>
          <a:bodyPr/>
          <a:lstStyle/>
          <a:p>
            <a:endParaRPr lang="ko-KR" altLang="en-US"/>
          </a:p>
        </p:txBody>
      </p:sp>
      <p:sp>
        <p:nvSpPr>
          <p:cNvPr id="95255" name="Line 18"/>
          <p:cNvSpPr>
            <a:spLocks noChangeShapeType="1"/>
          </p:cNvSpPr>
          <p:nvPr/>
        </p:nvSpPr>
        <p:spPr bwMode="auto">
          <a:xfrm>
            <a:off x="5257800" y="1400175"/>
            <a:ext cx="0" cy="228600"/>
          </a:xfrm>
          <a:prstGeom prst="line">
            <a:avLst/>
          </a:prstGeom>
          <a:noFill/>
          <a:ln w="28575">
            <a:solidFill>
              <a:schemeClr val="bg2"/>
            </a:solidFill>
            <a:round/>
            <a:headEnd/>
            <a:tailEnd type="triangle" w="med" len="med"/>
          </a:ln>
        </p:spPr>
        <p:txBody>
          <a:bodyPr/>
          <a:lstStyle/>
          <a:p>
            <a:endParaRPr lang="ko-KR" altLang="en-US"/>
          </a:p>
        </p:txBody>
      </p:sp>
      <p:sp>
        <p:nvSpPr>
          <p:cNvPr id="95256" name="Line 22"/>
          <p:cNvSpPr>
            <a:spLocks noChangeShapeType="1"/>
          </p:cNvSpPr>
          <p:nvPr/>
        </p:nvSpPr>
        <p:spPr bwMode="auto">
          <a:xfrm>
            <a:off x="5257800" y="2085975"/>
            <a:ext cx="0" cy="457200"/>
          </a:xfrm>
          <a:prstGeom prst="line">
            <a:avLst/>
          </a:prstGeom>
          <a:noFill/>
          <a:ln w="28575">
            <a:solidFill>
              <a:schemeClr val="bg2"/>
            </a:solidFill>
            <a:round/>
            <a:headEnd/>
            <a:tailEnd type="triangle" w="med" len="med"/>
          </a:ln>
        </p:spPr>
        <p:txBody>
          <a:bodyPr/>
          <a:lstStyle/>
          <a:p>
            <a:endParaRPr lang="ko-KR"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Line 10"/>
          <p:cNvSpPr>
            <a:spLocks noChangeShapeType="1"/>
          </p:cNvSpPr>
          <p:nvPr/>
        </p:nvSpPr>
        <p:spPr bwMode="auto">
          <a:xfrm flipH="1">
            <a:off x="1198563" y="1571625"/>
            <a:ext cx="714375" cy="642938"/>
          </a:xfrm>
          <a:prstGeom prst="line">
            <a:avLst/>
          </a:prstGeom>
          <a:noFill/>
          <a:ln w="28575">
            <a:solidFill>
              <a:schemeClr val="bg2"/>
            </a:solidFill>
            <a:round/>
            <a:headEnd/>
            <a:tailEnd/>
          </a:ln>
        </p:spPr>
        <p:txBody>
          <a:bodyPr/>
          <a:lstStyle/>
          <a:p>
            <a:endParaRPr lang="ko-KR" altLang="en-US"/>
          </a:p>
        </p:txBody>
      </p:sp>
      <p:sp>
        <p:nvSpPr>
          <p:cNvPr id="96258" name="Line 11"/>
          <p:cNvSpPr>
            <a:spLocks noChangeShapeType="1"/>
          </p:cNvSpPr>
          <p:nvPr/>
        </p:nvSpPr>
        <p:spPr bwMode="auto">
          <a:xfrm>
            <a:off x="2055813" y="1571625"/>
            <a:ext cx="785812" cy="785813"/>
          </a:xfrm>
          <a:prstGeom prst="line">
            <a:avLst/>
          </a:prstGeom>
          <a:noFill/>
          <a:ln w="28575">
            <a:solidFill>
              <a:schemeClr val="bg2"/>
            </a:solidFill>
            <a:round/>
            <a:headEnd/>
            <a:tailEnd/>
          </a:ln>
        </p:spPr>
        <p:txBody>
          <a:bodyPr/>
          <a:lstStyle/>
          <a:p>
            <a:endParaRPr lang="ko-KR" altLang="en-US"/>
          </a:p>
        </p:txBody>
      </p:sp>
      <p:sp>
        <p:nvSpPr>
          <p:cNvPr id="96259" name="Line 12"/>
          <p:cNvSpPr>
            <a:spLocks noChangeShapeType="1"/>
          </p:cNvSpPr>
          <p:nvPr/>
        </p:nvSpPr>
        <p:spPr bwMode="auto">
          <a:xfrm>
            <a:off x="1198563" y="2357438"/>
            <a:ext cx="785812" cy="785812"/>
          </a:xfrm>
          <a:prstGeom prst="line">
            <a:avLst/>
          </a:prstGeom>
          <a:noFill/>
          <a:ln w="28575">
            <a:solidFill>
              <a:schemeClr val="bg2"/>
            </a:solidFill>
            <a:round/>
            <a:headEnd/>
            <a:tailEnd/>
          </a:ln>
        </p:spPr>
        <p:txBody>
          <a:bodyPr/>
          <a:lstStyle/>
          <a:p>
            <a:endParaRPr lang="ko-KR" altLang="en-US"/>
          </a:p>
        </p:txBody>
      </p:sp>
      <p:sp>
        <p:nvSpPr>
          <p:cNvPr id="96260" name="Line 13"/>
          <p:cNvSpPr>
            <a:spLocks noChangeShapeType="1"/>
          </p:cNvSpPr>
          <p:nvPr/>
        </p:nvSpPr>
        <p:spPr bwMode="auto">
          <a:xfrm flipH="1">
            <a:off x="2055813" y="2357438"/>
            <a:ext cx="785812" cy="785812"/>
          </a:xfrm>
          <a:prstGeom prst="line">
            <a:avLst/>
          </a:prstGeom>
          <a:noFill/>
          <a:ln w="28575">
            <a:solidFill>
              <a:schemeClr val="bg2"/>
            </a:solidFill>
            <a:round/>
            <a:headEnd/>
            <a:tailEnd/>
          </a:ln>
        </p:spPr>
        <p:txBody>
          <a:bodyPr/>
          <a:lstStyle/>
          <a:p>
            <a:endParaRPr lang="ko-KR" altLang="en-US"/>
          </a:p>
        </p:txBody>
      </p:sp>
      <p:sp>
        <p:nvSpPr>
          <p:cNvPr id="96261" name="Text Box 2"/>
          <p:cNvSpPr txBox="1">
            <a:spLocks noChangeArrowheads="1"/>
          </p:cNvSpPr>
          <p:nvPr/>
        </p:nvSpPr>
        <p:spPr bwMode="auto">
          <a:xfrm>
            <a:off x="209550" y="47625"/>
            <a:ext cx="4767263"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５．愛と美、善と悪、義と不義</a:t>
            </a:r>
          </a:p>
        </p:txBody>
      </p:sp>
      <p:sp>
        <p:nvSpPr>
          <p:cNvPr id="96262" name="Text Box 3"/>
          <p:cNvSpPr txBox="1">
            <a:spLocks noChangeArrowheads="1"/>
          </p:cNvSpPr>
          <p:nvPr/>
        </p:nvSpPr>
        <p:spPr bwMode="auto">
          <a:xfrm>
            <a:off x="1019175" y="3643313"/>
            <a:ext cx="5203825" cy="2670175"/>
          </a:xfrm>
          <a:prstGeom prst="rect">
            <a:avLst/>
          </a:prstGeom>
          <a:noFill/>
          <a:ln w="9525">
            <a:noFill/>
            <a:miter lim="800000"/>
            <a:headEnd/>
            <a:tailEnd/>
          </a:ln>
        </p:spPr>
        <p:txBody>
          <a:bodyPr wrap="none">
            <a:spAutoFit/>
          </a:bodyPr>
          <a:lstStyle/>
          <a:p>
            <a:pPr latinLnBrk="0">
              <a:lnSpc>
                <a:spcPct val="114000"/>
              </a:lnSpc>
            </a:pPr>
            <a:r>
              <a:rPr lang="ja-JP" altLang="en-US" sz="1800">
                <a:solidFill>
                  <a:srgbClr val="000000"/>
                </a:solidFill>
                <a:latin typeface="ＭＳ Ｐゴシック" pitchFamily="34" charset="-128"/>
              </a:rPr>
              <a:t>神から分立されたニ性の実体が</a:t>
            </a:r>
            <a:endParaRPr lang="ko-KR" altLang="en-US" sz="1800">
              <a:solidFill>
                <a:srgbClr val="000000"/>
              </a:solidFill>
              <a:latin typeface="ＭＳ Ｐゴシック" pitchFamily="34" charset="-128"/>
            </a:endParaRPr>
          </a:p>
          <a:p>
            <a:pPr latinLnBrk="0">
              <a:lnSpc>
                <a:spcPct val="114000"/>
              </a:lnSpc>
            </a:pPr>
            <a:r>
              <a:rPr lang="ja-JP" altLang="en-US" sz="1800">
                <a:solidFill>
                  <a:srgbClr val="000000"/>
                </a:solidFill>
                <a:latin typeface="ＭＳ Ｐゴシック" pitchFamily="34" charset="-128"/>
              </a:rPr>
              <a:t>相対基準を造成して授受作用をすることにより</a:t>
            </a:r>
            <a:endParaRPr lang="ko-KR" altLang="en-US" sz="1800">
              <a:solidFill>
                <a:srgbClr val="000000"/>
              </a:solidFill>
              <a:latin typeface="ＭＳ Ｐゴシック" pitchFamily="34" charset="-128"/>
            </a:endParaRPr>
          </a:p>
          <a:p>
            <a:pPr latinLnBrk="0">
              <a:lnSpc>
                <a:spcPct val="114000"/>
              </a:lnSpc>
            </a:pPr>
            <a:r>
              <a:rPr lang="ja-JP" altLang="en-US" sz="1800">
                <a:solidFill>
                  <a:srgbClr val="000000"/>
                </a:solidFill>
                <a:latin typeface="ＭＳ Ｐゴシック" pitchFamily="34" charset="-128"/>
              </a:rPr>
              <a:t>四位基台を成すようになるとき、</a:t>
            </a:r>
            <a:endParaRPr lang="ko-KR" altLang="en-US" sz="1800">
              <a:solidFill>
                <a:srgbClr val="000000"/>
              </a:solidFill>
              <a:latin typeface="ＭＳ Ｐゴシック" pitchFamily="34" charset="-128"/>
            </a:endParaRPr>
          </a:p>
          <a:p>
            <a:pPr latinLnBrk="0">
              <a:spcBef>
                <a:spcPts val="600"/>
              </a:spcBef>
            </a:pPr>
            <a:r>
              <a:rPr lang="ja-JP" altLang="en-US" sz="1800">
                <a:solidFill>
                  <a:srgbClr val="000000"/>
                </a:solidFill>
                <a:latin typeface="ＭＳ Ｐゴシック" pitchFamily="34" charset="-128"/>
              </a:rPr>
              <a:t>それらが神の第三対象として合性一体化するために</a:t>
            </a:r>
            <a:endParaRPr lang="ko-KR" altLang="en-US" sz="1800">
              <a:solidFill>
                <a:srgbClr val="000000"/>
              </a:solidFill>
              <a:latin typeface="ＭＳ Ｐゴシック" pitchFamily="34" charset="-128"/>
            </a:endParaRPr>
          </a:p>
          <a:p>
            <a:pPr latinLnBrk="0">
              <a:lnSpc>
                <a:spcPct val="114000"/>
              </a:lnSpc>
            </a:pPr>
            <a:r>
              <a:rPr lang="ja-JP" altLang="en-US" sz="1800">
                <a:solidFill>
                  <a:srgbClr val="CC0000"/>
                </a:solidFill>
                <a:latin typeface="ＭＳ Ｐゴシック" pitchFamily="34" charset="-128"/>
              </a:rPr>
              <a:t>主体が対象に与える情的な力を愛といい</a:t>
            </a:r>
            <a:endParaRPr lang="ko-KR" altLang="en-US" sz="1800">
              <a:solidFill>
                <a:srgbClr val="CC0000"/>
              </a:solidFill>
              <a:latin typeface="ＭＳ Ｐゴシック" pitchFamily="34" charset="-128"/>
            </a:endParaRPr>
          </a:p>
          <a:p>
            <a:pPr latinLnBrk="0">
              <a:lnSpc>
                <a:spcPct val="114000"/>
              </a:lnSpc>
            </a:pPr>
            <a:r>
              <a:rPr lang="ja-JP" altLang="en-US" sz="1800">
                <a:solidFill>
                  <a:srgbClr val="CC0000"/>
                </a:solidFill>
                <a:latin typeface="ＭＳ Ｐゴシック" pitchFamily="34" charset="-128"/>
              </a:rPr>
              <a:t>対象が主体に返す情的な力を美という</a:t>
            </a:r>
            <a:endParaRPr lang="ko-KR" altLang="en-US" sz="1800">
              <a:solidFill>
                <a:srgbClr val="CC0000"/>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愛の力は動的であり</a:t>
            </a:r>
            <a:endParaRPr lang="ko-KR" altLang="en-US" sz="1800">
              <a:solidFill>
                <a:schemeClr val="bg2"/>
              </a:solidFill>
              <a:latin typeface="ＭＳ Ｐゴシック" pitchFamily="34" charset="-128"/>
            </a:endParaRPr>
          </a:p>
          <a:p>
            <a:pPr latinLnBrk="0">
              <a:lnSpc>
                <a:spcPct val="114000"/>
              </a:lnSpc>
            </a:pPr>
            <a:r>
              <a:rPr lang="ja-JP" altLang="en-US" sz="1800">
                <a:solidFill>
                  <a:srgbClr val="000000"/>
                </a:solidFill>
                <a:latin typeface="ＭＳ Ｐゴシック" pitchFamily="34" charset="-128"/>
              </a:rPr>
              <a:t>美の刺激は静的である</a:t>
            </a:r>
          </a:p>
        </p:txBody>
      </p:sp>
      <p:sp>
        <p:nvSpPr>
          <p:cNvPr id="96263" name="Oval 6"/>
          <p:cNvSpPr>
            <a:spLocks noChangeArrowheads="1"/>
          </p:cNvSpPr>
          <p:nvPr/>
        </p:nvSpPr>
        <p:spPr bwMode="auto">
          <a:xfrm>
            <a:off x="1695450" y="1225550"/>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神</a:t>
            </a:r>
          </a:p>
        </p:txBody>
      </p:sp>
      <p:sp>
        <p:nvSpPr>
          <p:cNvPr id="96264" name="Oval 7"/>
          <p:cNvSpPr>
            <a:spLocks noChangeArrowheads="1"/>
          </p:cNvSpPr>
          <p:nvPr/>
        </p:nvSpPr>
        <p:spPr bwMode="auto">
          <a:xfrm>
            <a:off x="857250" y="198755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主体</a:t>
            </a:r>
          </a:p>
        </p:txBody>
      </p:sp>
      <p:sp>
        <p:nvSpPr>
          <p:cNvPr id="96265" name="Oval 8"/>
          <p:cNvSpPr>
            <a:spLocks noChangeArrowheads="1"/>
          </p:cNvSpPr>
          <p:nvPr/>
        </p:nvSpPr>
        <p:spPr bwMode="auto">
          <a:xfrm>
            <a:off x="2533650" y="1987550"/>
            <a:ext cx="60960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対象</a:t>
            </a:r>
          </a:p>
        </p:txBody>
      </p:sp>
      <p:sp>
        <p:nvSpPr>
          <p:cNvPr id="96266" name="Oval 9"/>
          <p:cNvSpPr>
            <a:spLocks noChangeArrowheads="1"/>
          </p:cNvSpPr>
          <p:nvPr/>
        </p:nvSpPr>
        <p:spPr bwMode="auto">
          <a:xfrm>
            <a:off x="1695450" y="2825750"/>
            <a:ext cx="609600" cy="609600"/>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b="0">
                <a:solidFill>
                  <a:schemeClr val="bg2"/>
                </a:solidFill>
                <a:latin typeface="ＭＳ Ｐゴシック" pitchFamily="34" charset="-128"/>
              </a:rPr>
              <a:t>合</a:t>
            </a:r>
          </a:p>
        </p:txBody>
      </p:sp>
      <p:sp>
        <p:nvSpPr>
          <p:cNvPr id="96267" name="Line 14"/>
          <p:cNvSpPr>
            <a:spLocks noChangeShapeType="1"/>
          </p:cNvSpPr>
          <p:nvPr/>
        </p:nvSpPr>
        <p:spPr bwMode="auto">
          <a:xfrm>
            <a:off x="1501775" y="2216150"/>
            <a:ext cx="990600" cy="0"/>
          </a:xfrm>
          <a:prstGeom prst="line">
            <a:avLst/>
          </a:prstGeom>
          <a:noFill/>
          <a:ln w="28575">
            <a:solidFill>
              <a:schemeClr val="accent1"/>
            </a:solidFill>
            <a:round/>
            <a:headEnd/>
            <a:tailEnd type="triangle" w="med" len="med"/>
          </a:ln>
        </p:spPr>
        <p:txBody>
          <a:bodyPr/>
          <a:lstStyle/>
          <a:p>
            <a:endParaRPr lang="ko-KR" altLang="en-US"/>
          </a:p>
        </p:txBody>
      </p:sp>
      <p:sp>
        <p:nvSpPr>
          <p:cNvPr id="96268" name="Line 15"/>
          <p:cNvSpPr>
            <a:spLocks noChangeShapeType="1"/>
          </p:cNvSpPr>
          <p:nvPr/>
        </p:nvSpPr>
        <p:spPr bwMode="auto">
          <a:xfrm flipH="1">
            <a:off x="1501775" y="2368550"/>
            <a:ext cx="990600" cy="0"/>
          </a:xfrm>
          <a:prstGeom prst="line">
            <a:avLst/>
          </a:prstGeom>
          <a:noFill/>
          <a:ln w="28575">
            <a:solidFill>
              <a:srgbClr val="FF3399"/>
            </a:solidFill>
            <a:round/>
            <a:headEnd/>
            <a:tailEnd type="triangle" w="med" len="med"/>
          </a:ln>
        </p:spPr>
        <p:txBody>
          <a:bodyPr/>
          <a:lstStyle/>
          <a:p>
            <a:endParaRPr lang="ko-KR" altLang="en-US"/>
          </a:p>
        </p:txBody>
      </p:sp>
      <p:sp>
        <p:nvSpPr>
          <p:cNvPr id="96269" name="Line 16"/>
          <p:cNvSpPr>
            <a:spLocks noChangeShapeType="1"/>
          </p:cNvSpPr>
          <p:nvPr/>
        </p:nvSpPr>
        <p:spPr bwMode="auto">
          <a:xfrm flipV="1">
            <a:off x="1924050" y="1911350"/>
            <a:ext cx="0" cy="838200"/>
          </a:xfrm>
          <a:prstGeom prst="line">
            <a:avLst/>
          </a:prstGeom>
          <a:noFill/>
          <a:ln w="28575">
            <a:solidFill>
              <a:schemeClr val="bg2"/>
            </a:solidFill>
            <a:round/>
            <a:headEnd/>
            <a:tailEnd type="triangle" w="med" len="med"/>
          </a:ln>
        </p:spPr>
        <p:txBody>
          <a:bodyPr/>
          <a:lstStyle/>
          <a:p>
            <a:endParaRPr lang="ko-KR" altLang="en-US"/>
          </a:p>
        </p:txBody>
      </p:sp>
      <p:sp>
        <p:nvSpPr>
          <p:cNvPr id="96270" name="Line 17"/>
          <p:cNvSpPr>
            <a:spLocks noChangeShapeType="1"/>
          </p:cNvSpPr>
          <p:nvPr/>
        </p:nvSpPr>
        <p:spPr bwMode="auto">
          <a:xfrm>
            <a:off x="2076450" y="1911350"/>
            <a:ext cx="0" cy="838200"/>
          </a:xfrm>
          <a:prstGeom prst="line">
            <a:avLst/>
          </a:prstGeom>
          <a:noFill/>
          <a:ln w="28575">
            <a:solidFill>
              <a:schemeClr val="bg2"/>
            </a:solidFill>
            <a:round/>
            <a:headEnd/>
            <a:tailEnd type="triangle" w="med" len="med"/>
          </a:ln>
        </p:spPr>
        <p:txBody>
          <a:bodyPr/>
          <a:lstStyle/>
          <a:p>
            <a:endParaRPr lang="ko-KR" altLang="en-US"/>
          </a:p>
        </p:txBody>
      </p:sp>
      <p:sp>
        <p:nvSpPr>
          <p:cNvPr id="96271" name="Arc 18"/>
          <p:cNvSpPr>
            <a:spLocks/>
          </p:cNvSpPr>
          <p:nvPr/>
        </p:nvSpPr>
        <p:spPr bwMode="auto">
          <a:xfrm rot="-3321595">
            <a:off x="2363788" y="1568450"/>
            <a:ext cx="935037" cy="7667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1"/>
            </a:solidFill>
            <a:round/>
            <a:headEnd type="triangle" w="med" len="med"/>
            <a:tailEnd/>
          </a:ln>
        </p:spPr>
        <p:txBody>
          <a:bodyPr wrap="none" anchor="ctr"/>
          <a:lstStyle/>
          <a:p>
            <a:endParaRPr lang="ko-KR" altLang="en-US"/>
          </a:p>
        </p:txBody>
      </p:sp>
      <p:sp>
        <p:nvSpPr>
          <p:cNvPr id="96272" name="Arc 19"/>
          <p:cNvSpPr>
            <a:spLocks/>
          </p:cNvSpPr>
          <p:nvPr/>
        </p:nvSpPr>
        <p:spPr bwMode="auto">
          <a:xfrm rot="9805931">
            <a:off x="2363788" y="2317750"/>
            <a:ext cx="968375" cy="711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3399"/>
            </a:solidFill>
            <a:round/>
            <a:headEnd/>
            <a:tailEnd type="triangle" w="med" len="med"/>
          </a:ln>
        </p:spPr>
        <p:txBody>
          <a:bodyPr wrap="none" anchor="ctr"/>
          <a:lstStyle/>
          <a:p>
            <a:endParaRPr lang="ko-KR" altLang="en-US"/>
          </a:p>
        </p:txBody>
      </p:sp>
      <p:sp>
        <p:nvSpPr>
          <p:cNvPr id="96273" name="Rectangle 20"/>
          <p:cNvSpPr>
            <a:spLocks noChangeArrowheads="1"/>
          </p:cNvSpPr>
          <p:nvPr/>
        </p:nvSpPr>
        <p:spPr bwMode="auto">
          <a:xfrm>
            <a:off x="500063" y="714375"/>
            <a:ext cx="1763712"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（１） 愛と美</a:t>
            </a:r>
          </a:p>
        </p:txBody>
      </p:sp>
      <p:sp>
        <p:nvSpPr>
          <p:cNvPr id="96274" name="Text Box 21"/>
          <p:cNvSpPr txBox="1">
            <a:spLocks noChangeArrowheads="1"/>
          </p:cNvSpPr>
          <p:nvPr/>
        </p:nvSpPr>
        <p:spPr bwMode="auto">
          <a:xfrm>
            <a:off x="4784725" y="1247775"/>
            <a:ext cx="1104900" cy="1030288"/>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ＭＳ Ｐゴシック" pitchFamily="34" charset="-128"/>
              </a:rPr>
              <a:t>父母の愛</a:t>
            </a:r>
          </a:p>
          <a:p>
            <a:pPr latinLnBrk="0">
              <a:lnSpc>
                <a:spcPct val="114000"/>
              </a:lnSpc>
            </a:pPr>
            <a:r>
              <a:rPr lang="ja-JP" altLang="en-US" sz="1800">
                <a:solidFill>
                  <a:schemeClr val="bg2"/>
                </a:solidFill>
                <a:latin typeface="ＭＳ Ｐゴシック" pitchFamily="34" charset="-128"/>
              </a:rPr>
              <a:t>夫婦の愛</a:t>
            </a:r>
          </a:p>
          <a:p>
            <a:pPr latinLnBrk="0">
              <a:lnSpc>
                <a:spcPct val="114000"/>
              </a:lnSpc>
            </a:pPr>
            <a:r>
              <a:rPr lang="ja-JP" altLang="en-US" sz="1800">
                <a:solidFill>
                  <a:schemeClr val="bg2"/>
                </a:solidFill>
                <a:latin typeface="ＭＳ Ｐゴシック" pitchFamily="34" charset="-128"/>
              </a:rPr>
              <a:t>子女の愛</a:t>
            </a:r>
          </a:p>
        </p:txBody>
      </p:sp>
      <p:sp>
        <p:nvSpPr>
          <p:cNvPr id="96275" name="Text Box 22"/>
          <p:cNvSpPr txBox="1">
            <a:spLocks noChangeArrowheads="1"/>
          </p:cNvSpPr>
          <p:nvPr/>
        </p:nvSpPr>
        <p:spPr bwMode="auto">
          <a:xfrm>
            <a:off x="4826000" y="2435225"/>
            <a:ext cx="3897313" cy="1030288"/>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latin typeface="ＭＳ Ｐゴシック" pitchFamily="34" charset="-128"/>
              </a:rPr>
              <a:t>忠（神を征服すること）</a:t>
            </a:r>
          </a:p>
          <a:p>
            <a:pPr latinLnBrk="0">
              <a:lnSpc>
                <a:spcPct val="114000"/>
              </a:lnSpc>
            </a:pPr>
            <a:r>
              <a:rPr lang="ja-JP" altLang="en-US" sz="1800">
                <a:solidFill>
                  <a:schemeClr val="bg2"/>
                </a:solidFill>
                <a:latin typeface="ＭＳ Ｐゴシック" pitchFamily="34" charset="-128"/>
              </a:rPr>
              <a:t>孝（父母を征服すること）</a:t>
            </a:r>
          </a:p>
          <a:p>
            <a:pPr latinLnBrk="0">
              <a:lnSpc>
                <a:spcPct val="114000"/>
              </a:lnSpc>
            </a:pPr>
            <a:r>
              <a:rPr lang="ja-JP" altLang="en-US" sz="1800">
                <a:solidFill>
                  <a:schemeClr val="bg2"/>
                </a:solidFill>
                <a:latin typeface="ＭＳ Ｐゴシック" pitchFamily="34" charset="-128"/>
              </a:rPr>
              <a:t>烈（相対を征服すること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 烈男、烈女）</a:t>
            </a:r>
          </a:p>
        </p:txBody>
      </p:sp>
      <p:sp>
        <p:nvSpPr>
          <p:cNvPr id="96276" name="AutoShape 23"/>
          <p:cNvSpPr>
            <a:spLocks/>
          </p:cNvSpPr>
          <p:nvPr/>
        </p:nvSpPr>
        <p:spPr bwMode="auto">
          <a:xfrm>
            <a:off x="4708525" y="1370013"/>
            <a:ext cx="133350" cy="787400"/>
          </a:xfrm>
          <a:prstGeom prst="leftBrace">
            <a:avLst>
              <a:gd name="adj1" fmla="val 33324"/>
              <a:gd name="adj2" fmla="val 50000"/>
            </a:avLst>
          </a:prstGeom>
          <a:noFill/>
          <a:ln w="19050">
            <a:solidFill>
              <a:schemeClr val="bg2"/>
            </a:solidFill>
            <a:round/>
            <a:headEnd/>
            <a:tailEnd/>
          </a:ln>
        </p:spPr>
        <p:txBody>
          <a:bodyPr wrap="none" anchor="ctr"/>
          <a:lstStyle/>
          <a:p>
            <a:pPr latinLnBrk="0"/>
            <a:endParaRPr lang="ja-JP" altLang="en-US" b="0"/>
          </a:p>
        </p:txBody>
      </p:sp>
      <p:sp>
        <p:nvSpPr>
          <p:cNvPr id="96277" name="Text Box 25"/>
          <p:cNvSpPr txBox="1">
            <a:spLocks noChangeArrowheads="1"/>
          </p:cNvSpPr>
          <p:nvPr/>
        </p:nvSpPr>
        <p:spPr bwMode="auto">
          <a:xfrm>
            <a:off x="3984625" y="152558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種類</a:t>
            </a:r>
          </a:p>
        </p:txBody>
      </p:sp>
      <p:sp>
        <p:nvSpPr>
          <p:cNvPr id="96278" name="Text Box 26"/>
          <p:cNvSpPr txBox="1">
            <a:spLocks noChangeArrowheads="1"/>
          </p:cNvSpPr>
          <p:nvPr/>
        </p:nvSpPr>
        <p:spPr bwMode="auto">
          <a:xfrm>
            <a:off x="3984625" y="271462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種類</a:t>
            </a:r>
          </a:p>
        </p:txBody>
      </p:sp>
      <p:sp>
        <p:nvSpPr>
          <p:cNvPr id="107524" name="Text Box 4"/>
          <p:cNvSpPr txBox="1">
            <a:spLocks noChangeArrowheads="1"/>
          </p:cNvSpPr>
          <p:nvPr/>
        </p:nvSpPr>
        <p:spPr bwMode="auto">
          <a:xfrm>
            <a:off x="3341688" y="1454150"/>
            <a:ext cx="550862" cy="528638"/>
          </a:xfrm>
          <a:prstGeom prst="rect">
            <a:avLst/>
          </a:prstGeom>
          <a:solidFill>
            <a:schemeClr val="accent2"/>
          </a:solidFill>
          <a:ln w="9525">
            <a:solidFill>
              <a:schemeClr val="bg2"/>
            </a:solidFill>
            <a:miter lim="800000"/>
            <a:headEnd/>
            <a:tailEnd/>
          </a:ln>
          <a:effectLst>
            <a:outerShdw dist="53882" dir="2700000" algn="ctr" rotWithShape="0">
              <a:srgbClr val="CCFF99"/>
            </a:outerShdw>
          </a:effectLst>
        </p:spPr>
        <p:txBody>
          <a:bodyPr wrap="none">
            <a:spAutoFit/>
          </a:bodyPr>
          <a:lstStyle/>
          <a:p>
            <a:pPr latinLnBrk="0"/>
            <a:r>
              <a:rPr lang="ja-JP" altLang="en-US" sz="2800">
                <a:solidFill>
                  <a:schemeClr val="bg2"/>
                </a:solidFill>
                <a:latin typeface="ＭＳ Ｐゴシック" pitchFamily="34" charset="-128"/>
              </a:rPr>
              <a:t>愛</a:t>
            </a:r>
          </a:p>
        </p:txBody>
      </p:sp>
      <p:sp>
        <p:nvSpPr>
          <p:cNvPr id="107525" name="Text Box 5"/>
          <p:cNvSpPr txBox="1">
            <a:spLocks noChangeArrowheads="1"/>
          </p:cNvSpPr>
          <p:nvPr/>
        </p:nvSpPr>
        <p:spPr bwMode="auto">
          <a:xfrm>
            <a:off x="3341688" y="2644775"/>
            <a:ext cx="550862" cy="528638"/>
          </a:xfrm>
          <a:prstGeom prst="rect">
            <a:avLst/>
          </a:prstGeom>
          <a:solidFill>
            <a:srgbClr val="FFCCCC"/>
          </a:solidFill>
          <a:ln w="9525">
            <a:solidFill>
              <a:schemeClr val="bg2"/>
            </a:solidFill>
            <a:miter lim="800000"/>
            <a:headEnd/>
            <a:tailEnd/>
          </a:ln>
          <a:effectLst>
            <a:outerShdw dist="53882" dir="2700000" algn="ctr" rotWithShape="0">
              <a:srgbClr val="CCFF99"/>
            </a:outerShdw>
          </a:effectLst>
        </p:spPr>
        <p:txBody>
          <a:bodyPr wrap="none">
            <a:spAutoFit/>
          </a:bodyPr>
          <a:lstStyle/>
          <a:p>
            <a:pPr latinLnBrk="0"/>
            <a:r>
              <a:rPr lang="ja-JP" altLang="en-US" sz="2800">
                <a:solidFill>
                  <a:schemeClr val="bg2"/>
                </a:solidFill>
                <a:latin typeface="ＭＳ Ｐゴシック" pitchFamily="34" charset="-128"/>
              </a:rPr>
              <a:t>美</a:t>
            </a:r>
          </a:p>
        </p:txBody>
      </p:sp>
      <p:sp>
        <p:nvSpPr>
          <p:cNvPr id="96281" name="AutoShape 23"/>
          <p:cNvSpPr>
            <a:spLocks/>
          </p:cNvSpPr>
          <p:nvPr/>
        </p:nvSpPr>
        <p:spPr bwMode="auto">
          <a:xfrm>
            <a:off x="4711700" y="2570163"/>
            <a:ext cx="133350" cy="787400"/>
          </a:xfrm>
          <a:prstGeom prst="leftBrace">
            <a:avLst>
              <a:gd name="adj1" fmla="val 33324"/>
              <a:gd name="adj2" fmla="val 50000"/>
            </a:avLst>
          </a:prstGeom>
          <a:noFill/>
          <a:ln w="19050">
            <a:solidFill>
              <a:schemeClr val="bg2"/>
            </a:solidFill>
            <a:round/>
            <a:headEnd/>
            <a:tailEnd/>
          </a:ln>
        </p:spPr>
        <p:txBody>
          <a:bodyPr wrap="none" anchor="ctr"/>
          <a:lstStyle/>
          <a:p>
            <a:pPr latinLnBrk="0"/>
            <a:endParaRPr lang="ja-JP" altLang="en-US" b="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Line 7"/>
          <p:cNvSpPr>
            <a:spLocks noChangeShapeType="1"/>
          </p:cNvSpPr>
          <p:nvPr/>
        </p:nvSpPr>
        <p:spPr bwMode="auto">
          <a:xfrm flipH="1">
            <a:off x="2000250" y="1428750"/>
            <a:ext cx="500063" cy="428625"/>
          </a:xfrm>
          <a:prstGeom prst="line">
            <a:avLst/>
          </a:prstGeom>
          <a:noFill/>
          <a:ln w="28575">
            <a:solidFill>
              <a:schemeClr val="bg2"/>
            </a:solidFill>
            <a:round/>
            <a:headEnd/>
            <a:tailEnd/>
          </a:ln>
        </p:spPr>
        <p:txBody>
          <a:bodyPr/>
          <a:lstStyle/>
          <a:p>
            <a:endParaRPr lang="ko-KR" altLang="en-US"/>
          </a:p>
        </p:txBody>
      </p:sp>
      <p:sp>
        <p:nvSpPr>
          <p:cNvPr id="97282" name="Line 8"/>
          <p:cNvSpPr>
            <a:spLocks noChangeShapeType="1"/>
          </p:cNvSpPr>
          <p:nvPr/>
        </p:nvSpPr>
        <p:spPr bwMode="auto">
          <a:xfrm>
            <a:off x="2857500" y="1428750"/>
            <a:ext cx="419100" cy="476250"/>
          </a:xfrm>
          <a:prstGeom prst="line">
            <a:avLst/>
          </a:prstGeom>
          <a:noFill/>
          <a:ln w="28575">
            <a:solidFill>
              <a:schemeClr val="bg2"/>
            </a:solidFill>
            <a:round/>
            <a:headEnd/>
            <a:tailEnd/>
          </a:ln>
        </p:spPr>
        <p:txBody>
          <a:bodyPr/>
          <a:lstStyle/>
          <a:p>
            <a:endParaRPr lang="ko-KR" altLang="en-US"/>
          </a:p>
        </p:txBody>
      </p:sp>
      <p:sp>
        <p:nvSpPr>
          <p:cNvPr id="97283" name="Line 9"/>
          <p:cNvSpPr>
            <a:spLocks noChangeShapeType="1"/>
          </p:cNvSpPr>
          <p:nvPr/>
        </p:nvSpPr>
        <p:spPr bwMode="auto">
          <a:xfrm>
            <a:off x="1981200" y="2286000"/>
            <a:ext cx="457200" cy="457200"/>
          </a:xfrm>
          <a:prstGeom prst="line">
            <a:avLst/>
          </a:prstGeom>
          <a:noFill/>
          <a:ln w="28575">
            <a:solidFill>
              <a:schemeClr val="bg2"/>
            </a:solidFill>
            <a:round/>
            <a:headEnd/>
            <a:tailEnd/>
          </a:ln>
        </p:spPr>
        <p:txBody>
          <a:bodyPr/>
          <a:lstStyle/>
          <a:p>
            <a:endParaRPr lang="ko-KR" altLang="en-US"/>
          </a:p>
        </p:txBody>
      </p:sp>
      <p:sp>
        <p:nvSpPr>
          <p:cNvPr id="97284" name="Line 10"/>
          <p:cNvSpPr>
            <a:spLocks noChangeShapeType="1"/>
          </p:cNvSpPr>
          <p:nvPr/>
        </p:nvSpPr>
        <p:spPr bwMode="auto">
          <a:xfrm flipH="1">
            <a:off x="2895600" y="2286000"/>
            <a:ext cx="533400" cy="457200"/>
          </a:xfrm>
          <a:prstGeom prst="line">
            <a:avLst/>
          </a:prstGeom>
          <a:noFill/>
          <a:ln w="28575">
            <a:solidFill>
              <a:schemeClr val="bg2"/>
            </a:solidFill>
            <a:round/>
            <a:headEnd/>
            <a:tailEnd/>
          </a:ln>
        </p:spPr>
        <p:txBody>
          <a:bodyPr/>
          <a:lstStyle/>
          <a:p>
            <a:endParaRPr lang="ko-KR" altLang="en-US"/>
          </a:p>
        </p:txBody>
      </p:sp>
      <p:sp>
        <p:nvSpPr>
          <p:cNvPr id="97285" name="Line 20"/>
          <p:cNvSpPr>
            <a:spLocks noChangeShapeType="1"/>
          </p:cNvSpPr>
          <p:nvPr/>
        </p:nvSpPr>
        <p:spPr bwMode="auto">
          <a:xfrm flipH="1">
            <a:off x="5286375" y="1428750"/>
            <a:ext cx="500063" cy="428625"/>
          </a:xfrm>
          <a:prstGeom prst="line">
            <a:avLst/>
          </a:prstGeom>
          <a:noFill/>
          <a:ln w="28575">
            <a:solidFill>
              <a:schemeClr val="bg2"/>
            </a:solidFill>
            <a:round/>
            <a:headEnd/>
            <a:tailEnd/>
          </a:ln>
        </p:spPr>
        <p:txBody>
          <a:bodyPr/>
          <a:lstStyle/>
          <a:p>
            <a:endParaRPr lang="ko-KR" altLang="en-US"/>
          </a:p>
        </p:txBody>
      </p:sp>
      <p:sp>
        <p:nvSpPr>
          <p:cNvPr id="97286" name="Line 21"/>
          <p:cNvSpPr>
            <a:spLocks noChangeShapeType="1"/>
          </p:cNvSpPr>
          <p:nvPr/>
        </p:nvSpPr>
        <p:spPr bwMode="auto">
          <a:xfrm>
            <a:off x="6072188" y="1428750"/>
            <a:ext cx="481012" cy="476250"/>
          </a:xfrm>
          <a:prstGeom prst="line">
            <a:avLst/>
          </a:prstGeom>
          <a:noFill/>
          <a:ln w="28575">
            <a:solidFill>
              <a:schemeClr val="bg2"/>
            </a:solidFill>
            <a:round/>
            <a:headEnd/>
            <a:tailEnd/>
          </a:ln>
        </p:spPr>
        <p:txBody>
          <a:bodyPr/>
          <a:lstStyle/>
          <a:p>
            <a:endParaRPr lang="ko-KR" altLang="en-US"/>
          </a:p>
        </p:txBody>
      </p:sp>
      <p:sp>
        <p:nvSpPr>
          <p:cNvPr id="97287" name="Line 22"/>
          <p:cNvSpPr>
            <a:spLocks noChangeShapeType="1"/>
          </p:cNvSpPr>
          <p:nvPr/>
        </p:nvSpPr>
        <p:spPr bwMode="auto">
          <a:xfrm>
            <a:off x="5257800" y="2286000"/>
            <a:ext cx="457200" cy="457200"/>
          </a:xfrm>
          <a:prstGeom prst="line">
            <a:avLst/>
          </a:prstGeom>
          <a:noFill/>
          <a:ln w="28575">
            <a:solidFill>
              <a:schemeClr val="bg2"/>
            </a:solidFill>
            <a:round/>
            <a:headEnd/>
            <a:tailEnd/>
          </a:ln>
        </p:spPr>
        <p:txBody>
          <a:bodyPr/>
          <a:lstStyle/>
          <a:p>
            <a:endParaRPr lang="ko-KR" altLang="en-US"/>
          </a:p>
        </p:txBody>
      </p:sp>
      <p:sp>
        <p:nvSpPr>
          <p:cNvPr id="97288" name="Line 23"/>
          <p:cNvSpPr>
            <a:spLocks noChangeShapeType="1"/>
          </p:cNvSpPr>
          <p:nvPr/>
        </p:nvSpPr>
        <p:spPr bwMode="auto">
          <a:xfrm flipH="1">
            <a:off x="6172200" y="2286000"/>
            <a:ext cx="542925" cy="457200"/>
          </a:xfrm>
          <a:prstGeom prst="line">
            <a:avLst/>
          </a:prstGeom>
          <a:noFill/>
          <a:ln w="28575">
            <a:solidFill>
              <a:schemeClr val="bg2"/>
            </a:solidFill>
            <a:round/>
            <a:headEnd/>
            <a:tailEnd/>
          </a:ln>
        </p:spPr>
        <p:txBody>
          <a:bodyPr/>
          <a:lstStyle/>
          <a:p>
            <a:endParaRPr lang="ko-KR" altLang="en-US"/>
          </a:p>
        </p:txBody>
      </p:sp>
      <p:sp>
        <p:nvSpPr>
          <p:cNvPr id="97289" name="Oval 3"/>
          <p:cNvSpPr>
            <a:spLocks noChangeArrowheads="1"/>
          </p:cNvSpPr>
          <p:nvPr/>
        </p:nvSpPr>
        <p:spPr bwMode="auto">
          <a:xfrm>
            <a:off x="2362200" y="990600"/>
            <a:ext cx="609600" cy="609600"/>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rPr>
              <a:t>神</a:t>
            </a:r>
          </a:p>
        </p:txBody>
      </p:sp>
      <p:sp>
        <p:nvSpPr>
          <p:cNvPr id="97290" name="Oval 4"/>
          <p:cNvSpPr>
            <a:spLocks noChangeArrowheads="1"/>
          </p:cNvSpPr>
          <p:nvPr/>
        </p:nvSpPr>
        <p:spPr bwMode="auto">
          <a:xfrm>
            <a:off x="1524000" y="17526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t>主体</a:t>
            </a:r>
          </a:p>
        </p:txBody>
      </p:sp>
      <p:sp>
        <p:nvSpPr>
          <p:cNvPr id="97291" name="Oval 5"/>
          <p:cNvSpPr>
            <a:spLocks noChangeArrowheads="1"/>
          </p:cNvSpPr>
          <p:nvPr/>
        </p:nvSpPr>
        <p:spPr bwMode="auto">
          <a:xfrm>
            <a:off x="3200400" y="1752600"/>
            <a:ext cx="60960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rPr>
              <a:t>対象</a:t>
            </a:r>
          </a:p>
        </p:txBody>
      </p:sp>
      <p:sp>
        <p:nvSpPr>
          <p:cNvPr id="97292" name="Oval 6"/>
          <p:cNvSpPr>
            <a:spLocks noChangeArrowheads="1"/>
          </p:cNvSpPr>
          <p:nvPr/>
        </p:nvSpPr>
        <p:spPr bwMode="auto">
          <a:xfrm>
            <a:off x="2362200" y="2590800"/>
            <a:ext cx="609600" cy="609600"/>
          </a:xfrm>
          <a:prstGeom prst="ellipse">
            <a:avLst/>
          </a:prstGeom>
          <a:solidFill>
            <a:srgbClr val="00FF00"/>
          </a:solidFill>
          <a:ln w="9525">
            <a:solidFill>
              <a:schemeClr val="bg2"/>
            </a:solidFill>
            <a:round/>
            <a:headEnd/>
            <a:tailEnd/>
          </a:ln>
        </p:spPr>
        <p:txBody>
          <a:bodyPr wrap="none" anchor="ctr"/>
          <a:lstStyle/>
          <a:p>
            <a:pPr algn="ctr" latinLnBrk="0"/>
            <a:r>
              <a:rPr lang="ja-JP" altLang="en-US" sz="2400">
                <a:solidFill>
                  <a:schemeClr val="bg2"/>
                </a:solidFill>
              </a:rPr>
              <a:t>合</a:t>
            </a:r>
          </a:p>
        </p:txBody>
      </p:sp>
      <p:sp>
        <p:nvSpPr>
          <p:cNvPr id="97293" name="Line 11"/>
          <p:cNvSpPr>
            <a:spLocks noChangeShapeType="1"/>
          </p:cNvSpPr>
          <p:nvPr/>
        </p:nvSpPr>
        <p:spPr bwMode="auto">
          <a:xfrm>
            <a:off x="2179638" y="19812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97294" name="Line 12"/>
          <p:cNvSpPr>
            <a:spLocks noChangeShapeType="1"/>
          </p:cNvSpPr>
          <p:nvPr/>
        </p:nvSpPr>
        <p:spPr bwMode="auto">
          <a:xfrm flipH="1">
            <a:off x="2179638" y="21336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97295" name="Line 13"/>
          <p:cNvSpPr>
            <a:spLocks noChangeShapeType="1"/>
          </p:cNvSpPr>
          <p:nvPr/>
        </p:nvSpPr>
        <p:spPr bwMode="auto">
          <a:xfrm flipV="1">
            <a:off x="2590800" y="16764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97296" name="Line 14"/>
          <p:cNvSpPr>
            <a:spLocks noChangeShapeType="1"/>
          </p:cNvSpPr>
          <p:nvPr/>
        </p:nvSpPr>
        <p:spPr bwMode="auto">
          <a:xfrm>
            <a:off x="2743200" y="16764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97297" name="Text Box 15"/>
          <p:cNvSpPr txBox="1">
            <a:spLocks noChangeArrowheads="1"/>
          </p:cNvSpPr>
          <p:nvPr/>
        </p:nvSpPr>
        <p:spPr bwMode="auto">
          <a:xfrm>
            <a:off x="685800" y="4267200"/>
            <a:ext cx="6626225" cy="1655763"/>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latin typeface="바탕" pitchFamily="18" charset="-127"/>
              </a:rPr>
              <a:t>主体と対象が愛と美をよく授け受けして合性一体化することにより、</a:t>
            </a:r>
            <a:endParaRPr lang="ko-KR" altLang="en-US" sz="1800">
              <a:solidFill>
                <a:schemeClr val="bg2"/>
              </a:solidFill>
              <a:latin typeface="바탕" pitchFamily="18" charset="-127"/>
              <a:ea typeface="바탕" pitchFamily="18" charset="-127"/>
            </a:endParaRPr>
          </a:p>
          <a:p>
            <a:pPr latinLnBrk="0">
              <a:lnSpc>
                <a:spcPct val="114000"/>
              </a:lnSpc>
            </a:pPr>
            <a:r>
              <a:rPr lang="ja-JP" altLang="en-US" sz="1800">
                <a:solidFill>
                  <a:schemeClr val="bg2"/>
                </a:solidFill>
                <a:latin typeface="바탕" pitchFamily="18" charset="-127"/>
              </a:rPr>
              <a:t>神の第三対象となり、四位基台を造成することにより</a:t>
            </a:r>
            <a:r>
              <a:rPr lang="ko-KR" altLang="en-US" sz="1800">
                <a:solidFill>
                  <a:schemeClr val="bg2"/>
                </a:solidFill>
                <a:latin typeface="바탕" pitchFamily="18" charset="-127"/>
                <a:ea typeface="바탕" pitchFamily="18" charset="-127"/>
              </a:rPr>
              <a:t> </a:t>
            </a:r>
          </a:p>
          <a:p>
            <a:pPr latinLnBrk="0">
              <a:lnSpc>
                <a:spcPct val="114000"/>
              </a:lnSpc>
            </a:pPr>
            <a:r>
              <a:rPr lang="ja-JP" altLang="en-US" sz="1800">
                <a:solidFill>
                  <a:srgbClr val="CC0000"/>
                </a:solidFill>
                <a:latin typeface="바탕" pitchFamily="18" charset="-127"/>
              </a:rPr>
              <a:t>神の創造目的を成就する行為やその行為の結果を善といい、</a:t>
            </a:r>
            <a:endParaRPr lang="ko-KR" altLang="en-US" sz="1800">
              <a:solidFill>
                <a:srgbClr val="CC0000"/>
              </a:solidFill>
              <a:latin typeface="바탕" pitchFamily="18" charset="-127"/>
            </a:endParaRPr>
          </a:p>
          <a:p>
            <a:pPr latinLnBrk="0">
              <a:lnSpc>
                <a:spcPct val="114000"/>
              </a:lnSpc>
            </a:pPr>
            <a:r>
              <a:rPr lang="ja-JP" altLang="en-US" sz="1800">
                <a:solidFill>
                  <a:srgbClr val="000000"/>
                </a:solidFill>
                <a:latin typeface="바탕" pitchFamily="18" charset="-127"/>
              </a:rPr>
              <a:t>サタンを中心として四位基台を造成することにより</a:t>
            </a:r>
            <a:r>
              <a:rPr lang="ko-KR" altLang="en-US" sz="1800">
                <a:solidFill>
                  <a:srgbClr val="000000"/>
                </a:solidFill>
                <a:latin typeface="바탕" pitchFamily="18" charset="-127"/>
                <a:ea typeface="바탕" pitchFamily="18" charset="-127"/>
              </a:rPr>
              <a:t> </a:t>
            </a:r>
          </a:p>
          <a:p>
            <a:pPr latinLnBrk="0">
              <a:lnSpc>
                <a:spcPct val="114000"/>
              </a:lnSpc>
            </a:pPr>
            <a:r>
              <a:rPr lang="ja-JP" altLang="en-US" sz="1800">
                <a:solidFill>
                  <a:srgbClr val="CC0000"/>
                </a:solidFill>
              </a:rPr>
              <a:t>サタンの</a:t>
            </a:r>
            <a:r>
              <a:rPr lang="ja-JP" altLang="en-US" sz="1800">
                <a:solidFill>
                  <a:srgbClr val="CC0000"/>
                </a:solidFill>
                <a:latin typeface="바탕" pitchFamily="18" charset="-127"/>
              </a:rPr>
              <a:t>目的を成就する行為やその行為の結果を悪という。</a:t>
            </a:r>
          </a:p>
        </p:txBody>
      </p:sp>
      <p:sp>
        <p:nvSpPr>
          <p:cNvPr id="97298" name="Oval 16"/>
          <p:cNvSpPr>
            <a:spLocks noChangeArrowheads="1"/>
          </p:cNvSpPr>
          <p:nvPr/>
        </p:nvSpPr>
        <p:spPr bwMode="auto">
          <a:xfrm>
            <a:off x="5638800" y="990600"/>
            <a:ext cx="609600" cy="6096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400">
                <a:solidFill>
                  <a:schemeClr val="bg2"/>
                </a:solidFill>
              </a:rPr>
              <a:t>サ</a:t>
            </a:r>
          </a:p>
        </p:txBody>
      </p:sp>
      <p:sp>
        <p:nvSpPr>
          <p:cNvPr id="97299" name="Oval 17"/>
          <p:cNvSpPr>
            <a:spLocks noChangeArrowheads="1"/>
          </p:cNvSpPr>
          <p:nvPr/>
        </p:nvSpPr>
        <p:spPr bwMode="auto">
          <a:xfrm>
            <a:off x="4800600" y="1752600"/>
            <a:ext cx="609600" cy="6096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t>主体</a:t>
            </a:r>
          </a:p>
        </p:txBody>
      </p:sp>
      <p:sp>
        <p:nvSpPr>
          <p:cNvPr id="97300" name="Oval 18"/>
          <p:cNvSpPr>
            <a:spLocks noChangeArrowheads="1"/>
          </p:cNvSpPr>
          <p:nvPr/>
        </p:nvSpPr>
        <p:spPr bwMode="auto">
          <a:xfrm>
            <a:off x="6477000" y="1752600"/>
            <a:ext cx="609600" cy="6096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rPr>
              <a:t>対象</a:t>
            </a:r>
          </a:p>
        </p:txBody>
      </p:sp>
      <p:sp>
        <p:nvSpPr>
          <p:cNvPr id="102419" name="Oval 19"/>
          <p:cNvSpPr>
            <a:spLocks noChangeArrowheads="1"/>
          </p:cNvSpPr>
          <p:nvPr/>
        </p:nvSpPr>
        <p:spPr bwMode="auto">
          <a:xfrm>
            <a:off x="5638800" y="2590800"/>
            <a:ext cx="609600" cy="609600"/>
          </a:xfrm>
          <a:prstGeom prst="ellipse">
            <a:avLst/>
          </a:prstGeom>
          <a:solidFill>
            <a:schemeClr val="tx1">
              <a:lumMod val="75000"/>
            </a:schemeClr>
          </a:solidFill>
          <a:ln w="9525">
            <a:solidFill>
              <a:schemeClr val="bg2"/>
            </a:solidFill>
            <a:round/>
            <a:headEnd/>
            <a:tailEnd/>
          </a:ln>
        </p:spPr>
        <p:txBody>
          <a:bodyPr wrap="none" anchor="ctr"/>
          <a:lstStyle/>
          <a:p>
            <a:pPr algn="ctr" latinLnBrk="0">
              <a:defRPr/>
            </a:pPr>
            <a:r>
              <a:rPr lang="ja-JP" altLang="en-US" sz="2400">
                <a:solidFill>
                  <a:schemeClr val="bg2"/>
                </a:solidFill>
              </a:rPr>
              <a:t>合</a:t>
            </a:r>
          </a:p>
        </p:txBody>
      </p:sp>
      <p:sp>
        <p:nvSpPr>
          <p:cNvPr id="97302" name="Line 24"/>
          <p:cNvSpPr>
            <a:spLocks noChangeShapeType="1"/>
          </p:cNvSpPr>
          <p:nvPr/>
        </p:nvSpPr>
        <p:spPr bwMode="auto">
          <a:xfrm>
            <a:off x="5456238" y="19812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97303" name="Line 25"/>
          <p:cNvSpPr>
            <a:spLocks noChangeShapeType="1"/>
          </p:cNvSpPr>
          <p:nvPr/>
        </p:nvSpPr>
        <p:spPr bwMode="auto">
          <a:xfrm flipH="1">
            <a:off x="5456238" y="2133600"/>
            <a:ext cx="990600" cy="0"/>
          </a:xfrm>
          <a:prstGeom prst="line">
            <a:avLst/>
          </a:prstGeom>
          <a:noFill/>
          <a:ln w="28575">
            <a:solidFill>
              <a:schemeClr val="bg2"/>
            </a:solidFill>
            <a:round/>
            <a:headEnd/>
            <a:tailEnd type="triangle" w="med" len="med"/>
          </a:ln>
        </p:spPr>
        <p:txBody>
          <a:bodyPr/>
          <a:lstStyle/>
          <a:p>
            <a:endParaRPr lang="ko-KR" altLang="en-US"/>
          </a:p>
        </p:txBody>
      </p:sp>
      <p:sp>
        <p:nvSpPr>
          <p:cNvPr id="97304" name="Line 26"/>
          <p:cNvSpPr>
            <a:spLocks noChangeShapeType="1"/>
          </p:cNvSpPr>
          <p:nvPr/>
        </p:nvSpPr>
        <p:spPr bwMode="auto">
          <a:xfrm flipV="1">
            <a:off x="5867400" y="16764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97305" name="Line 27"/>
          <p:cNvSpPr>
            <a:spLocks noChangeShapeType="1"/>
          </p:cNvSpPr>
          <p:nvPr/>
        </p:nvSpPr>
        <p:spPr bwMode="auto">
          <a:xfrm>
            <a:off x="6019800" y="1676400"/>
            <a:ext cx="0" cy="838200"/>
          </a:xfrm>
          <a:prstGeom prst="line">
            <a:avLst/>
          </a:prstGeom>
          <a:noFill/>
          <a:ln w="28575">
            <a:solidFill>
              <a:schemeClr val="bg2"/>
            </a:solidFill>
            <a:round/>
            <a:headEnd/>
            <a:tailEnd type="triangle" w="med" len="med"/>
          </a:ln>
        </p:spPr>
        <p:txBody>
          <a:bodyPr/>
          <a:lstStyle/>
          <a:p>
            <a:endParaRPr lang="ko-KR" altLang="en-US"/>
          </a:p>
        </p:txBody>
      </p:sp>
      <p:sp>
        <p:nvSpPr>
          <p:cNvPr id="108572" name="AutoShape 28"/>
          <p:cNvSpPr>
            <a:spLocks noChangeArrowheads="1"/>
          </p:cNvSpPr>
          <p:nvPr/>
        </p:nvSpPr>
        <p:spPr bwMode="auto">
          <a:xfrm>
            <a:off x="2286000" y="3352800"/>
            <a:ext cx="762000" cy="533400"/>
          </a:xfrm>
          <a:prstGeom prst="roundRect">
            <a:avLst>
              <a:gd name="adj" fmla="val 16667"/>
            </a:avLst>
          </a:prstGeom>
          <a:solidFill>
            <a:schemeClr val="accent2"/>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a:solidFill>
                  <a:schemeClr val="bg2"/>
                </a:solidFill>
              </a:rPr>
              <a:t>善</a:t>
            </a:r>
          </a:p>
        </p:txBody>
      </p:sp>
      <p:sp>
        <p:nvSpPr>
          <p:cNvPr id="108573" name="AutoShape 29"/>
          <p:cNvSpPr>
            <a:spLocks noChangeArrowheads="1"/>
          </p:cNvSpPr>
          <p:nvPr/>
        </p:nvSpPr>
        <p:spPr bwMode="auto">
          <a:xfrm>
            <a:off x="5562600" y="3352800"/>
            <a:ext cx="762000" cy="533400"/>
          </a:xfrm>
          <a:prstGeom prst="roundRect">
            <a:avLst>
              <a:gd name="adj" fmla="val 16667"/>
            </a:avLst>
          </a:prstGeom>
          <a:solidFill>
            <a:schemeClr val="hlink"/>
          </a:solidFill>
          <a:ln w="9525">
            <a:solidFill>
              <a:schemeClr val="bg2"/>
            </a:solidFill>
            <a:round/>
            <a:headEnd/>
            <a:tailEnd/>
          </a:ln>
          <a:effectLst>
            <a:outerShdw dist="107763" dir="2700000" algn="ctr" rotWithShape="0">
              <a:schemeClr val="bg2"/>
            </a:outerShdw>
          </a:effectLst>
        </p:spPr>
        <p:txBody>
          <a:bodyPr wrap="none" anchor="ctr"/>
          <a:lstStyle/>
          <a:p>
            <a:pPr algn="ctr" latinLnBrk="0">
              <a:defRPr/>
            </a:pPr>
            <a:r>
              <a:rPr lang="ja-JP" altLang="en-US"/>
              <a:t>悪</a:t>
            </a:r>
          </a:p>
        </p:txBody>
      </p:sp>
      <p:sp>
        <p:nvSpPr>
          <p:cNvPr id="97308" name="Rectangle 20"/>
          <p:cNvSpPr>
            <a:spLocks noChangeArrowheads="1"/>
          </p:cNvSpPr>
          <p:nvPr/>
        </p:nvSpPr>
        <p:spPr bwMode="auto">
          <a:xfrm>
            <a:off x="357188" y="214313"/>
            <a:ext cx="1763712"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ＭＳ Ｐゴシック" pitchFamily="34" charset="-128"/>
              </a:rPr>
              <a:t>（２） </a:t>
            </a:r>
            <a:r>
              <a:rPr lang="ja-JP" altLang="en-US" sz="2600">
                <a:solidFill>
                  <a:schemeClr val="bg2"/>
                </a:solidFill>
                <a:latin typeface="바탕" pitchFamily="18" charset="-127"/>
              </a:rPr>
              <a:t>善と悪</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85750" y="500063"/>
            <a:ext cx="2101850" cy="488950"/>
          </a:xfrm>
          <a:prstGeom prst="rect">
            <a:avLst/>
          </a:prstGeom>
          <a:noFill/>
          <a:ln w="9525">
            <a:noFill/>
            <a:miter lim="800000"/>
            <a:headEnd/>
            <a:tailEnd/>
          </a:ln>
        </p:spPr>
        <p:txBody>
          <a:bodyPr wrap="none">
            <a:spAutoFit/>
          </a:bodyPr>
          <a:lstStyle/>
          <a:p>
            <a:pPr latinLnBrk="0"/>
            <a:r>
              <a:rPr lang="ja-JP" altLang="en-US" sz="2600">
                <a:solidFill>
                  <a:schemeClr val="bg2"/>
                </a:solidFill>
                <a:latin typeface="바탕" pitchFamily="18" charset="-127"/>
              </a:rPr>
              <a:t>（３） 義と不義</a:t>
            </a:r>
          </a:p>
        </p:txBody>
      </p:sp>
      <p:sp>
        <p:nvSpPr>
          <p:cNvPr id="98306" name="Text Box 3"/>
          <p:cNvSpPr txBox="1">
            <a:spLocks noChangeArrowheads="1"/>
          </p:cNvSpPr>
          <p:nvPr/>
        </p:nvSpPr>
        <p:spPr bwMode="auto">
          <a:xfrm>
            <a:off x="1441450" y="3886200"/>
            <a:ext cx="4495800" cy="1519238"/>
          </a:xfrm>
          <a:prstGeom prst="rect">
            <a:avLst/>
          </a:prstGeom>
          <a:noFill/>
          <a:ln w="9525">
            <a:noFill/>
            <a:miter lim="800000"/>
            <a:headEnd/>
            <a:tailEnd/>
          </a:ln>
        </p:spPr>
        <p:txBody>
          <a:bodyPr wrap="none">
            <a:spAutoFit/>
          </a:bodyPr>
          <a:lstStyle/>
          <a:p>
            <a:pPr latinLnBrk="0">
              <a:lnSpc>
                <a:spcPct val="114000"/>
              </a:lnSpc>
            </a:pPr>
            <a:r>
              <a:rPr lang="ja-JP" altLang="en-US" sz="1800">
                <a:solidFill>
                  <a:schemeClr val="bg2"/>
                </a:solidFill>
              </a:rPr>
              <a:t>善の目的を成して行く過程において</a:t>
            </a:r>
            <a:r>
              <a:rPr lang="ko-KR" altLang="en-US" sz="1800">
                <a:solidFill>
                  <a:schemeClr val="bg2"/>
                </a:solidFill>
                <a:ea typeface="바탕" pitchFamily="18" charset="-127"/>
              </a:rPr>
              <a:t> </a:t>
            </a:r>
          </a:p>
          <a:p>
            <a:pPr latinLnBrk="0">
              <a:lnSpc>
                <a:spcPct val="114000"/>
              </a:lnSpc>
            </a:pPr>
            <a:r>
              <a:rPr lang="ja-JP" altLang="en-US" sz="1800">
                <a:solidFill>
                  <a:schemeClr val="bg2"/>
                </a:solidFill>
              </a:rPr>
              <a:t>その</a:t>
            </a:r>
            <a:r>
              <a:rPr lang="ja-JP" altLang="en-US" sz="1800">
                <a:solidFill>
                  <a:srgbClr val="CC0000"/>
                </a:solidFill>
              </a:rPr>
              <a:t>善のための生活的要素を義</a:t>
            </a:r>
            <a:r>
              <a:rPr lang="ja-JP" altLang="en-US" sz="1800">
                <a:solidFill>
                  <a:schemeClr val="bg2"/>
                </a:solidFill>
              </a:rPr>
              <a:t>といい、</a:t>
            </a:r>
            <a:endParaRPr lang="ko-KR" altLang="en-US" sz="1800">
              <a:solidFill>
                <a:schemeClr val="bg2"/>
              </a:solidFill>
            </a:endParaRPr>
          </a:p>
          <a:p>
            <a:pPr latinLnBrk="0">
              <a:lnSpc>
                <a:spcPct val="150000"/>
              </a:lnSpc>
              <a:spcBef>
                <a:spcPts val="600"/>
              </a:spcBef>
            </a:pPr>
            <a:r>
              <a:rPr lang="ja-JP" altLang="en-US" sz="1800">
                <a:solidFill>
                  <a:schemeClr val="bg2"/>
                </a:solidFill>
              </a:rPr>
              <a:t>悪（サタン）の目的を成して行く過程において</a:t>
            </a:r>
            <a:r>
              <a:rPr lang="ko-KR" altLang="en-US" sz="1800" b="0">
                <a:solidFill>
                  <a:schemeClr val="bg2"/>
                </a:solidFill>
                <a:ea typeface="바탕" pitchFamily="18" charset="-127"/>
              </a:rPr>
              <a:t> </a:t>
            </a:r>
          </a:p>
          <a:p>
            <a:pPr latinLnBrk="0">
              <a:lnSpc>
                <a:spcPct val="114000"/>
              </a:lnSpc>
            </a:pPr>
            <a:r>
              <a:rPr lang="ja-JP" altLang="en-US" sz="1800">
                <a:solidFill>
                  <a:schemeClr val="bg2"/>
                </a:solidFill>
              </a:rPr>
              <a:t>その</a:t>
            </a:r>
            <a:r>
              <a:rPr lang="ja-JP" altLang="en-US" sz="1800">
                <a:solidFill>
                  <a:srgbClr val="CC0000"/>
                </a:solidFill>
              </a:rPr>
              <a:t>悪のための生活的な要素を不義</a:t>
            </a:r>
            <a:r>
              <a:rPr lang="ja-JP" altLang="en-US" sz="1800">
                <a:solidFill>
                  <a:schemeClr val="bg2"/>
                </a:solidFill>
              </a:rPr>
              <a:t>という。</a:t>
            </a:r>
            <a:endParaRPr lang="ja-JP" altLang="en-US" sz="1800">
              <a:solidFill>
                <a:schemeClr val="bg2"/>
              </a:solidFill>
              <a:ea typeface="바탕" pitchFamily="18" charset="-127"/>
            </a:endParaRPr>
          </a:p>
        </p:txBody>
      </p:sp>
      <p:sp>
        <p:nvSpPr>
          <p:cNvPr id="98307" name="Oval 4"/>
          <p:cNvSpPr>
            <a:spLocks noChangeArrowheads="1"/>
          </p:cNvSpPr>
          <p:nvPr/>
        </p:nvSpPr>
        <p:spPr bwMode="auto">
          <a:xfrm>
            <a:off x="3733800" y="1524000"/>
            <a:ext cx="1600200" cy="7620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b="0"/>
              <a:t>人間</a:t>
            </a:r>
          </a:p>
        </p:txBody>
      </p:sp>
      <p:sp>
        <p:nvSpPr>
          <p:cNvPr id="109573" name="Oval 5"/>
          <p:cNvSpPr>
            <a:spLocks noChangeArrowheads="1"/>
          </p:cNvSpPr>
          <p:nvPr/>
        </p:nvSpPr>
        <p:spPr bwMode="auto">
          <a:xfrm>
            <a:off x="1676400" y="1503363"/>
            <a:ext cx="838200" cy="838200"/>
          </a:xfrm>
          <a:prstGeom prst="ellipse">
            <a:avLst/>
          </a:prstGeom>
          <a:solidFill>
            <a:srgbClr val="0000FF"/>
          </a:solidFill>
          <a:ln w="9525">
            <a:solidFill>
              <a:schemeClr val="bg2"/>
            </a:solidFill>
            <a:round/>
            <a:headEnd/>
            <a:tailEnd/>
          </a:ln>
          <a:effectLst>
            <a:outerShdw dist="56796" dir="1593903" algn="ctr" rotWithShape="0">
              <a:srgbClr val="BFBFBF"/>
            </a:outerShdw>
          </a:effectLst>
        </p:spPr>
        <p:txBody>
          <a:bodyPr wrap="none" anchor="ctr"/>
          <a:lstStyle/>
          <a:p>
            <a:pPr algn="ctr" latinLnBrk="0">
              <a:defRPr/>
            </a:pPr>
            <a:r>
              <a:rPr lang="ja-JP" altLang="en-US" sz="2400" b="0" dirty="0">
                <a:ea typeface="ＭＳ Ｐゴシック" pitchFamily="50" charset="-128"/>
              </a:rPr>
              <a:t>善</a:t>
            </a:r>
          </a:p>
        </p:txBody>
      </p:sp>
      <p:sp>
        <p:nvSpPr>
          <p:cNvPr id="109574" name="Oval 6"/>
          <p:cNvSpPr>
            <a:spLocks noChangeArrowheads="1"/>
          </p:cNvSpPr>
          <p:nvPr/>
        </p:nvSpPr>
        <p:spPr bwMode="auto">
          <a:xfrm>
            <a:off x="6553200" y="1503363"/>
            <a:ext cx="838200" cy="838200"/>
          </a:xfrm>
          <a:prstGeom prst="ellipse">
            <a:avLst/>
          </a:prstGeom>
          <a:solidFill>
            <a:schemeClr val="hlink"/>
          </a:solidFill>
          <a:ln w="9525">
            <a:solidFill>
              <a:schemeClr val="bg2"/>
            </a:solidFill>
            <a:round/>
            <a:headEnd/>
            <a:tailEnd/>
          </a:ln>
          <a:effectLst>
            <a:outerShdw dist="35921" dir="2700000" algn="ctr" rotWithShape="0">
              <a:schemeClr val="folHlink"/>
            </a:outerShdw>
          </a:effectLst>
        </p:spPr>
        <p:txBody>
          <a:bodyPr wrap="none" anchor="ctr"/>
          <a:lstStyle/>
          <a:p>
            <a:pPr algn="ctr" latinLnBrk="0">
              <a:defRPr/>
            </a:pPr>
            <a:r>
              <a:rPr lang="ja-JP" altLang="en-US" sz="2400" b="0">
                <a:solidFill>
                  <a:schemeClr val="bg2"/>
                </a:solidFill>
                <a:ea typeface="ＭＳ Ｐゴシック" pitchFamily="50" charset="-128"/>
              </a:rPr>
              <a:t>悪</a:t>
            </a:r>
          </a:p>
        </p:txBody>
      </p:sp>
      <p:sp>
        <p:nvSpPr>
          <p:cNvPr id="98310" name="AutoShape 7"/>
          <p:cNvSpPr>
            <a:spLocks noChangeArrowheads="1"/>
          </p:cNvSpPr>
          <p:nvPr/>
        </p:nvSpPr>
        <p:spPr bwMode="auto">
          <a:xfrm>
            <a:off x="5476875" y="1836738"/>
            <a:ext cx="990600" cy="173037"/>
          </a:xfrm>
          <a:prstGeom prst="rightArrow">
            <a:avLst>
              <a:gd name="adj1" fmla="val 50000"/>
              <a:gd name="adj2" fmla="val 143120"/>
            </a:avLst>
          </a:prstGeom>
          <a:solidFill>
            <a:schemeClr val="hlink"/>
          </a:solidFill>
          <a:ln w="9525">
            <a:solidFill>
              <a:schemeClr val="bg2"/>
            </a:solidFill>
            <a:miter lim="800000"/>
            <a:headEnd/>
            <a:tailEnd/>
          </a:ln>
        </p:spPr>
        <p:txBody>
          <a:bodyPr wrap="none" anchor="ctr"/>
          <a:lstStyle/>
          <a:p>
            <a:pPr latinLnBrk="0"/>
            <a:endParaRPr lang="ja-JP" altLang="en-US" b="0"/>
          </a:p>
        </p:txBody>
      </p:sp>
      <p:sp>
        <p:nvSpPr>
          <p:cNvPr id="98311" name="AutoShape 8"/>
          <p:cNvSpPr>
            <a:spLocks noChangeArrowheads="1"/>
          </p:cNvSpPr>
          <p:nvPr/>
        </p:nvSpPr>
        <p:spPr bwMode="auto">
          <a:xfrm>
            <a:off x="2640013" y="1836738"/>
            <a:ext cx="990600" cy="173037"/>
          </a:xfrm>
          <a:prstGeom prst="leftArrow">
            <a:avLst>
              <a:gd name="adj1" fmla="val 50000"/>
              <a:gd name="adj2" fmla="val 143120"/>
            </a:avLst>
          </a:prstGeom>
          <a:solidFill>
            <a:srgbClr val="00B0F0"/>
          </a:solidFill>
          <a:ln w="9525">
            <a:solidFill>
              <a:schemeClr val="bg2"/>
            </a:solidFill>
            <a:miter lim="800000"/>
            <a:headEnd/>
            <a:tailEnd/>
          </a:ln>
        </p:spPr>
        <p:txBody>
          <a:bodyPr wrap="none" anchor="ctr"/>
          <a:lstStyle/>
          <a:p>
            <a:pPr latinLnBrk="0"/>
            <a:endParaRPr lang="ja-JP" altLang="en-US" b="0"/>
          </a:p>
        </p:txBody>
      </p:sp>
      <p:sp>
        <p:nvSpPr>
          <p:cNvPr id="98312" name="Text Box 9"/>
          <p:cNvSpPr txBox="1">
            <a:spLocks noChangeArrowheads="1"/>
          </p:cNvSpPr>
          <p:nvPr/>
        </p:nvSpPr>
        <p:spPr bwMode="auto">
          <a:xfrm>
            <a:off x="2879725" y="1265238"/>
            <a:ext cx="3487738" cy="519112"/>
          </a:xfrm>
          <a:prstGeom prst="rect">
            <a:avLst/>
          </a:prstGeom>
          <a:noFill/>
          <a:ln w="9525">
            <a:noFill/>
            <a:miter lim="800000"/>
            <a:headEnd/>
            <a:tailEnd/>
          </a:ln>
        </p:spPr>
        <p:txBody>
          <a:bodyPr wrap="none">
            <a:spAutoFit/>
          </a:bodyPr>
          <a:lstStyle/>
          <a:p>
            <a:pPr latinLnBrk="0"/>
            <a:r>
              <a:rPr lang="ja-JP" altLang="en-US" sz="2800" b="0">
                <a:solidFill>
                  <a:schemeClr val="bg2"/>
                </a:solidFill>
              </a:rPr>
              <a:t>義　　　　　 　　　　不義</a:t>
            </a:r>
          </a:p>
        </p:txBody>
      </p:sp>
      <p:sp>
        <p:nvSpPr>
          <p:cNvPr id="98313" name="AutoShape 10"/>
          <p:cNvSpPr>
            <a:spLocks noChangeArrowheads="1"/>
          </p:cNvSpPr>
          <p:nvPr/>
        </p:nvSpPr>
        <p:spPr bwMode="auto">
          <a:xfrm>
            <a:off x="2438400" y="2438400"/>
            <a:ext cx="1524000" cy="8382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1800">
                <a:solidFill>
                  <a:schemeClr val="bg2"/>
                </a:solidFill>
              </a:rPr>
              <a:t>善のための</a:t>
            </a:r>
            <a:endParaRPr lang="ko-KR" altLang="en-US" sz="1800">
              <a:solidFill>
                <a:schemeClr val="bg2"/>
              </a:solidFill>
            </a:endParaRPr>
          </a:p>
          <a:p>
            <a:pPr algn="ctr" latinLnBrk="0"/>
            <a:r>
              <a:rPr lang="ja-JP" altLang="en-US" sz="1800">
                <a:solidFill>
                  <a:schemeClr val="bg2"/>
                </a:solidFill>
              </a:rPr>
              <a:t>生活的要素</a:t>
            </a:r>
          </a:p>
        </p:txBody>
      </p:sp>
      <p:sp>
        <p:nvSpPr>
          <p:cNvPr id="98314" name="AutoShape 11"/>
          <p:cNvSpPr>
            <a:spLocks noChangeArrowheads="1"/>
          </p:cNvSpPr>
          <p:nvPr/>
        </p:nvSpPr>
        <p:spPr bwMode="auto">
          <a:xfrm>
            <a:off x="5181600" y="2438400"/>
            <a:ext cx="1524000" cy="8382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1800">
                <a:solidFill>
                  <a:schemeClr val="bg2"/>
                </a:solidFill>
              </a:rPr>
              <a:t>悪のための</a:t>
            </a:r>
            <a:r>
              <a:rPr lang="ko-KR" altLang="en-US" sz="1800">
                <a:solidFill>
                  <a:schemeClr val="bg2"/>
                </a:solidFill>
                <a:ea typeface="바탕" pitchFamily="18" charset="-127"/>
              </a:rPr>
              <a:t> </a:t>
            </a:r>
          </a:p>
          <a:p>
            <a:pPr algn="ctr" latinLnBrk="0"/>
            <a:r>
              <a:rPr lang="ja-JP" altLang="en-US" sz="1800">
                <a:solidFill>
                  <a:schemeClr val="bg2"/>
                </a:solidFill>
              </a:rPr>
              <a:t>生活的要素</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2"/>
          <p:cNvSpPr txBox="1">
            <a:spLocks noChangeArrowheads="1"/>
          </p:cNvSpPr>
          <p:nvPr/>
        </p:nvSpPr>
        <p:spPr bwMode="auto">
          <a:xfrm>
            <a:off x="0" y="185738"/>
            <a:ext cx="9144000" cy="641350"/>
          </a:xfrm>
          <a:prstGeom prst="rect">
            <a:avLst/>
          </a:prstGeom>
          <a:noFill/>
          <a:ln w="9525">
            <a:noFill/>
            <a:miter lim="800000"/>
            <a:headEnd/>
            <a:tailEnd/>
          </a:ln>
        </p:spPr>
        <p:txBody>
          <a:bodyPr>
            <a:spAutoFit/>
          </a:bodyPr>
          <a:lstStyle/>
          <a:p>
            <a:pPr algn="ctr" latinLnBrk="0"/>
            <a:r>
              <a:rPr lang="ja-JP" altLang="en-US" sz="3600" b="0">
                <a:solidFill>
                  <a:schemeClr val="bg2"/>
                </a:solidFill>
                <a:latin typeface="ＭＳ Ｐゴシック" pitchFamily="34" charset="-128"/>
              </a:rPr>
              <a:t>七、被造世界の創造過程と被造物の成長期間</a:t>
            </a:r>
          </a:p>
        </p:txBody>
      </p:sp>
      <p:sp>
        <p:nvSpPr>
          <p:cNvPr id="99330" name="Text Box 3"/>
          <p:cNvSpPr txBox="1">
            <a:spLocks noChangeArrowheads="1"/>
          </p:cNvSpPr>
          <p:nvPr/>
        </p:nvSpPr>
        <p:spPr bwMode="auto">
          <a:xfrm>
            <a:off x="285750" y="857250"/>
            <a:ext cx="4165600" cy="554038"/>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１．被造世界の創造過程</a:t>
            </a:r>
          </a:p>
        </p:txBody>
      </p:sp>
      <p:graphicFrame>
        <p:nvGraphicFramePr>
          <p:cNvPr id="99380" name="Group 52"/>
          <p:cNvGraphicFramePr>
            <a:graphicFrameLocks noGrp="1"/>
          </p:cNvGraphicFramePr>
          <p:nvPr/>
        </p:nvGraphicFramePr>
        <p:xfrm>
          <a:off x="395288" y="1652588"/>
          <a:ext cx="8064500" cy="3014662"/>
        </p:xfrm>
        <a:graphic>
          <a:graphicData uri="http://schemas.openxmlformats.org/drawingml/2006/table">
            <a:tbl>
              <a:tblPr/>
              <a:tblGrid>
                <a:gridCol w="1439862"/>
                <a:gridCol w="1152525"/>
                <a:gridCol w="1079500"/>
                <a:gridCol w="1081088"/>
                <a:gridCol w="1044575"/>
                <a:gridCol w="1135062"/>
                <a:gridCol w="1131888"/>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1</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2</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3</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4</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5</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6</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127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聖書</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創 </a:t>
                      </a:r>
                      <a:r>
                        <a:rPr kumimoji="1" lang="ko-KR"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1/1-31</a:t>
                      </a:r>
                      <a:r>
                        <a:rPr kumimoji="1" lang="ja-JP" altLang="en-US" sz="1700" b="1" i="0" u="none" strike="noStrike" cap="none" normalizeH="0" baseline="0" smtClean="0">
                          <a:ln>
                            <a:noFill/>
                          </a:ln>
                          <a:solidFill>
                            <a:schemeClr val="bg2"/>
                          </a:solidFill>
                          <a:effectLst/>
                          <a:latin typeface="ＭＳ Ｐゴシック" pitchFamily="34" charset="-128"/>
                          <a:ea typeface="ＭＳ Ｐゴシック" pitchFamily="34" charset="-128"/>
                        </a:rPr>
                        <a:t>節</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光</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闇</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大空</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上の水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下の水</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海</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陸地</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植物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日</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月</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星</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魚</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鳥</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哺乳類</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人間</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0064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科学</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無水</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Gas</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有水</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時代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海</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陸地</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植物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動物</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人間</a:t>
                      </a:r>
                      <a:endPar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484188">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無生代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始生代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原生代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古生代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中生代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新生代</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99372" name="AutoShape 45"/>
          <p:cNvSpPr>
            <a:spLocks noChangeArrowheads="1"/>
          </p:cNvSpPr>
          <p:nvPr/>
        </p:nvSpPr>
        <p:spPr bwMode="auto">
          <a:xfrm>
            <a:off x="1714500" y="5000625"/>
            <a:ext cx="5667375" cy="1143000"/>
          </a:xfrm>
          <a:prstGeom prst="roundRect">
            <a:avLst>
              <a:gd name="adj" fmla="val 16667"/>
            </a:avLst>
          </a:prstGeom>
          <a:noFill/>
          <a:ln w="9525">
            <a:solidFill>
              <a:schemeClr val="bg2"/>
            </a:solidFill>
            <a:round/>
            <a:headEnd/>
            <a:tailEnd/>
          </a:ln>
        </p:spPr>
        <p:txBody>
          <a:bodyPr wrap="none" anchor="ctr"/>
          <a:lstStyle/>
          <a:p>
            <a:pPr latinLnBrk="0"/>
            <a:r>
              <a:rPr lang="ja-JP" altLang="en-US" sz="2000">
                <a:solidFill>
                  <a:schemeClr val="bg2"/>
                </a:solidFill>
                <a:latin typeface="ＭＳ Ｐゴシック" pitchFamily="34" charset="-128"/>
              </a:rPr>
              <a:t>聖書の啓示性</a:t>
            </a:r>
          </a:p>
          <a:p>
            <a:pPr latinLnBrk="0"/>
            <a:r>
              <a:rPr lang="ja-JP" altLang="en-US" sz="2000">
                <a:solidFill>
                  <a:schemeClr val="bg2"/>
                </a:solidFill>
                <a:latin typeface="ＭＳ Ｐゴシック" pitchFamily="34" charset="-128"/>
              </a:rPr>
              <a:t>    ６日：創造期間 → 創造過程の６段階を意味</a:t>
            </a:r>
            <a:endParaRPr lang="ko-KR" altLang="en-US" sz="2000">
              <a:solidFill>
                <a:schemeClr val="bg2"/>
              </a:solidFill>
              <a:latin typeface="ＭＳ Ｐゴシック" pitchFamily="34" charset="-128"/>
            </a:endParaRPr>
          </a:p>
          <a:p>
            <a:pP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１日＝２４時間（ペテロ</a:t>
            </a:r>
            <a:r>
              <a:rPr lang="en-US" altLang="ja-JP" sz="2000">
                <a:solidFill>
                  <a:schemeClr val="bg2"/>
                </a:solidFill>
                <a:latin typeface="ＭＳ Ｐゴシック" pitchFamily="34" charset="-128"/>
              </a:rPr>
              <a:t>Ⅱ</a:t>
            </a:r>
            <a:r>
              <a:rPr lang="en-US" altLang="ko-KR" sz="2000">
                <a:solidFill>
                  <a:schemeClr val="bg2"/>
                </a:solidFill>
                <a:latin typeface="ＭＳ Ｐゴシック" pitchFamily="34" charset="-128"/>
              </a:rPr>
              <a:t>3/8</a:t>
            </a:r>
            <a:r>
              <a:rPr lang="ja-JP" altLang="en-US" sz="2000">
                <a:solidFill>
                  <a:schemeClr val="bg2"/>
                </a:solidFill>
                <a:latin typeface="ＭＳ Ｐゴシック" pitchFamily="34" charset="-128"/>
              </a:rPr>
              <a:t>）</a:t>
            </a:r>
          </a:p>
        </p:txBody>
      </p:sp>
      <p:sp>
        <p:nvSpPr>
          <p:cNvPr id="99373" name="Line 46"/>
          <p:cNvSpPr>
            <a:spLocks noChangeShapeType="1"/>
          </p:cNvSpPr>
          <p:nvPr/>
        </p:nvSpPr>
        <p:spPr bwMode="auto">
          <a:xfrm flipH="1">
            <a:off x="2689225" y="5795963"/>
            <a:ext cx="71438" cy="214312"/>
          </a:xfrm>
          <a:prstGeom prst="line">
            <a:avLst/>
          </a:prstGeom>
          <a:noFill/>
          <a:ln w="12700">
            <a:solidFill>
              <a:schemeClr val="bg2"/>
            </a:solidFill>
            <a:round/>
            <a:headEnd/>
            <a:tailEnd/>
          </a:ln>
        </p:spPr>
        <p:txBody>
          <a:bodyPr/>
          <a:lstStyle/>
          <a:p>
            <a:endParaRPr lang="ko-KR"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1214438" y="1857375"/>
            <a:ext cx="6929437" cy="2703513"/>
          </a:xfrm>
          <a:prstGeom prst="rect">
            <a:avLst/>
          </a:prstGeom>
          <a:noFill/>
          <a:ln w="9525">
            <a:noFill/>
            <a:miter lim="800000"/>
            <a:headEnd/>
            <a:tailEnd/>
          </a:ln>
        </p:spPr>
        <p:txBody>
          <a:bodyPr>
            <a:spAutoFit/>
          </a:bodyPr>
          <a:lstStyle/>
          <a:p>
            <a:pPr latinLnBrk="0">
              <a:lnSpc>
                <a:spcPct val="150000"/>
              </a:lnSpc>
              <a:spcBef>
                <a:spcPts val="18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創造過程から見て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６日</a:t>
            </a:r>
            <a:r>
              <a:rPr lang="ko-KR" altLang="en-US" sz="1800">
                <a:solidFill>
                  <a:schemeClr val="bg2"/>
                </a:solidFill>
                <a:latin typeface="ＭＳ Ｐゴシック" pitchFamily="34" charset="-128"/>
              </a:rPr>
              <a:t>)</a:t>
            </a:r>
          </a:p>
          <a:p>
            <a:pPr latinLnBrk="0">
              <a:lnSpc>
                <a:spcPct val="150000"/>
              </a:lnSpc>
              <a:spcBef>
                <a:spcPts val="1800"/>
              </a:spcBef>
            </a:pPr>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堕落から見て （完成後の堕落はありえない）</a:t>
            </a:r>
          </a:p>
          <a:p>
            <a:pPr latinLnBrk="0">
              <a:lnSpc>
                <a:spcPct val="150000"/>
              </a:lnSpc>
              <a:spcBef>
                <a:spcPts val="1800"/>
              </a:spcBef>
            </a:pPr>
            <a:r>
              <a:rPr lang="ja-JP" altLang="en-US" sz="1800">
                <a:solidFill>
                  <a:schemeClr val="bg2"/>
                </a:solidFill>
                <a:latin typeface="ＭＳ Ｐゴシック" pitchFamily="34" charset="-128"/>
              </a:rPr>
              <a:t>③ 人間責任分担を下さったことから見て （未完成）</a:t>
            </a:r>
            <a:endParaRPr lang="ko-KR" altLang="en-US" sz="1800">
              <a:solidFill>
                <a:schemeClr val="bg2"/>
              </a:solidFill>
              <a:latin typeface="ＭＳ Ｐゴシック" pitchFamily="34" charset="-128"/>
            </a:endParaRPr>
          </a:p>
          <a:p>
            <a:pPr latinLnBrk="0">
              <a:lnSpc>
                <a:spcPct val="150000"/>
              </a:lnSpc>
              <a:spcBef>
                <a:spcPts val="1800"/>
              </a:spcBef>
            </a:pPr>
            <a:r>
              <a:rPr lang="ja-JP" altLang="en-US" sz="1800">
                <a:solidFill>
                  <a:schemeClr val="bg2"/>
                </a:solidFill>
                <a:latin typeface="ＭＳ Ｐゴシック" pitchFamily="34" charset="-128"/>
              </a:rPr>
              <a:t>④ 聖書的に見て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創 </a:t>
            </a:r>
            <a:r>
              <a:rPr lang="ko-KR" altLang="en-US" sz="1800">
                <a:solidFill>
                  <a:schemeClr val="bg2"/>
                </a:solidFill>
                <a:latin typeface="ＭＳ Ｐゴシック" pitchFamily="34" charset="-128"/>
              </a:rPr>
              <a:t>1/5)</a:t>
            </a:r>
            <a:endParaRPr lang="ja-JP" altLang="en-US" sz="1800">
              <a:solidFill>
                <a:schemeClr val="bg2"/>
              </a:solidFill>
              <a:latin typeface="ＭＳ Ｐゴシック" pitchFamily="34" charset="-128"/>
            </a:endParaRPr>
          </a:p>
          <a:p>
            <a:pPr latinLnBrk="0"/>
            <a:endParaRPr lang="en-US" altLang="ja-JP" sz="1800">
              <a:solidFill>
                <a:schemeClr val="bg2"/>
              </a:solidFill>
              <a:latin typeface="ＭＳ Ｐゴシック" pitchFamily="34" charset="-128"/>
            </a:endParaRPr>
          </a:p>
        </p:txBody>
      </p:sp>
      <p:sp>
        <p:nvSpPr>
          <p:cNvPr id="100354" name="Text Box 3"/>
          <p:cNvSpPr txBox="1">
            <a:spLocks noChangeArrowheads="1"/>
          </p:cNvSpPr>
          <p:nvPr/>
        </p:nvSpPr>
        <p:spPr bwMode="auto">
          <a:xfrm>
            <a:off x="476250" y="357188"/>
            <a:ext cx="376078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２．被造物の成長期間</a:t>
            </a:r>
          </a:p>
        </p:txBody>
      </p:sp>
      <p:sp>
        <p:nvSpPr>
          <p:cNvPr id="100355" name="Text Box 4"/>
          <p:cNvSpPr txBox="1">
            <a:spLocks noChangeArrowheads="1"/>
          </p:cNvSpPr>
          <p:nvPr/>
        </p:nvSpPr>
        <p:spPr bwMode="auto">
          <a:xfrm>
            <a:off x="571500" y="1071563"/>
            <a:ext cx="3132138"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（１）成長期間がある証拠</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Line 2"/>
          <p:cNvSpPr>
            <a:spLocks noChangeShapeType="1"/>
          </p:cNvSpPr>
          <p:nvPr/>
        </p:nvSpPr>
        <p:spPr bwMode="auto">
          <a:xfrm flipV="1">
            <a:off x="746125" y="2566988"/>
            <a:ext cx="5867400" cy="0"/>
          </a:xfrm>
          <a:prstGeom prst="line">
            <a:avLst/>
          </a:prstGeom>
          <a:noFill/>
          <a:ln w="28575">
            <a:solidFill>
              <a:schemeClr val="accent1"/>
            </a:solidFill>
            <a:round/>
            <a:headEnd/>
            <a:tailEnd/>
          </a:ln>
        </p:spPr>
        <p:txBody>
          <a:bodyPr/>
          <a:lstStyle/>
          <a:p>
            <a:endParaRPr lang="ko-KR" altLang="en-US"/>
          </a:p>
        </p:txBody>
      </p:sp>
      <p:sp>
        <p:nvSpPr>
          <p:cNvPr id="101378" name="Line 3"/>
          <p:cNvSpPr>
            <a:spLocks noChangeShapeType="1"/>
          </p:cNvSpPr>
          <p:nvPr/>
        </p:nvSpPr>
        <p:spPr bwMode="auto">
          <a:xfrm>
            <a:off x="746125" y="3024188"/>
            <a:ext cx="4267200" cy="0"/>
          </a:xfrm>
          <a:prstGeom prst="line">
            <a:avLst/>
          </a:prstGeom>
          <a:noFill/>
          <a:ln w="28575">
            <a:solidFill>
              <a:schemeClr val="bg2"/>
            </a:solidFill>
            <a:round/>
            <a:headEnd/>
            <a:tailEnd/>
          </a:ln>
        </p:spPr>
        <p:txBody>
          <a:bodyPr/>
          <a:lstStyle/>
          <a:p>
            <a:endParaRPr lang="ko-KR" altLang="en-US"/>
          </a:p>
        </p:txBody>
      </p:sp>
      <p:sp>
        <p:nvSpPr>
          <p:cNvPr id="101379" name="Line 4"/>
          <p:cNvSpPr>
            <a:spLocks noChangeShapeType="1"/>
          </p:cNvSpPr>
          <p:nvPr/>
        </p:nvSpPr>
        <p:spPr bwMode="auto">
          <a:xfrm flipV="1">
            <a:off x="746125" y="3481388"/>
            <a:ext cx="4267200" cy="0"/>
          </a:xfrm>
          <a:prstGeom prst="line">
            <a:avLst/>
          </a:prstGeom>
          <a:noFill/>
          <a:ln w="28575">
            <a:solidFill>
              <a:schemeClr val="bg2"/>
            </a:solidFill>
            <a:round/>
            <a:headEnd/>
            <a:tailEnd/>
          </a:ln>
        </p:spPr>
        <p:txBody>
          <a:bodyPr/>
          <a:lstStyle/>
          <a:p>
            <a:endParaRPr lang="ko-KR" altLang="en-US"/>
          </a:p>
        </p:txBody>
      </p:sp>
      <p:sp>
        <p:nvSpPr>
          <p:cNvPr id="101380" name="Line 5"/>
          <p:cNvSpPr>
            <a:spLocks noChangeShapeType="1"/>
          </p:cNvSpPr>
          <p:nvPr/>
        </p:nvSpPr>
        <p:spPr bwMode="auto">
          <a:xfrm flipV="1">
            <a:off x="746125" y="3938588"/>
            <a:ext cx="5867400" cy="0"/>
          </a:xfrm>
          <a:prstGeom prst="line">
            <a:avLst/>
          </a:prstGeom>
          <a:noFill/>
          <a:ln w="28575">
            <a:solidFill>
              <a:schemeClr val="accent1"/>
            </a:solidFill>
            <a:round/>
            <a:headEnd/>
            <a:tailEnd/>
          </a:ln>
        </p:spPr>
        <p:txBody>
          <a:bodyPr/>
          <a:lstStyle/>
          <a:p>
            <a:endParaRPr lang="ko-KR" altLang="en-US"/>
          </a:p>
        </p:txBody>
      </p:sp>
      <p:sp>
        <p:nvSpPr>
          <p:cNvPr id="101381" name="AutoShape 6"/>
          <p:cNvSpPr>
            <a:spLocks noChangeArrowheads="1"/>
          </p:cNvSpPr>
          <p:nvPr/>
        </p:nvSpPr>
        <p:spPr bwMode="auto">
          <a:xfrm>
            <a:off x="1230313" y="2584450"/>
            <a:ext cx="180975" cy="1347788"/>
          </a:xfrm>
          <a:prstGeom prst="upArrow">
            <a:avLst>
              <a:gd name="adj1" fmla="val 50000"/>
              <a:gd name="adj2" fmla="val 145120"/>
            </a:avLst>
          </a:prstGeom>
          <a:solidFill>
            <a:schemeClr val="accent2"/>
          </a:solidFill>
          <a:ln w="9525">
            <a:solidFill>
              <a:schemeClr val="bg2"/>
            </a:solidFill>
            <a:miter lim="800000"/>
            <a:headEnd/>
            <a:tailEnd/>
          </a:ln>
        </p:spPr>
        <p:txBody>
          <a:bodyPr vert="eaVert" wrap="none" anchor="ctr"/>
          <a:lstStyle/>
          <a:p>
            <a:pPr latinLnBrk="0"/>
            <a:endParaRPr lang="ja-JP" altLang="en-US"/>
          </a:p>
        </p:txBody>
      </p:sp>
      <p:sp>
        <p:nvSpPr>
          <p:cNvPr id="101382" name="Text Box 7"/>
          <p:cNvSpPr txBox="1">
            <a:spLocks noChangeArrowheads="1"/>
          </p:cNvSpPr>
          <p:nvPr/>
        </p:nvSpPr>
        <p:spPr bwMode="auto">
          <a:xfrm>
            <a:off x="1527175" y="3465513"/>
            <a:ext cx="120015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蘇生期</a:t>
            </a:r>
          </a:p>
        </p:txBody>
      </p:sp>
      <p:sp>
        <p:nvSpPr>
          <p:cNvPr id="101383" name="Text Box 8"/>
          <p:cNvSpPr txBox="1">
            <a:spLocks noChangeArrowheads="1"/>
          </p:cNvSpPr>
          <p:nvPr/>
        </p:nvSpPr>
        <p:spPr bwMode="auto">
          <a:xfrm>
            <a:off x="1498600" y="3008313"/>
            <a:ext cx="120015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長成期</a:t>
            </a:r>
          </a:p>
        </p:txBody>
      </p:sp>
      <p:sp>
        <p:nvSpPr>
          <p:cNvPr id="101384" name="Text Box 9"/>
          <p:cNvSpPr txBox="1">
            <a:spLocks noChangeArrowheads="1"/>
          </p:cNvSpPr>
          <p:nvPr/>
        </p:nvSpPr>
        <p:spPr bwMode="auto">
          <a:xfrm>
            <a:off x="1527175" y="2551113"/>
            <a:ext cx="120015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完成期</a:t>
            </a:r>
          </a:p>
        </p:txBody>
      </p:sp>
      <p:sp>
        <p:nvSpPr>
          <p:cNvPr id="101385" name="Text Box 10"/>
          <p:cNvSpPr txBox="1">
            <a:spLocks noChangeArrowheads="1"/>
          </p:cNvSpPr>
          <p:nvPr/>
        </p:nvSpPr>
        <p:spPr bwMode="auto">
          <a:xfrm>
            <a:off x="290513" y="2441575"/>
            <a:ext cx="549275" cy="1292225"/>
          </a:xfrm>
          <a:prstGeom prst="rect">
            <a:avLst/>
          </a:prstGeom>
          <a:noFill/>
          <a:ln w="9525">
            <a:noFill/>
            <a:miter lim="800000"/>
            <a:headEnd/>
            <a:tailEnd/>
          </a:ln>
        </p:spPr>
        <p:txBody>
          <a:bodyPr vert="eaVert" wrap="none">
            <a:spAutoFit/>
          </a:bodyPr>
          <a:lstStyle/>
          <a:p>
            <a:pPr latinLnBrk="0"/>
            <a:r>
              <a:rPr lang="ja-JP" altLang="en-US" sz="2400">
                <a:solidFill>
                  <a:schemeClr val="bg2"/>
                </a:solidFill>
                <a:latin typeface="ＭＳ Ｐゴシック" pitchFamily="34" charset="-128"/>
              </a:rPr>
              <a:t>成長期間</a:t>
            </a:r>
          </a:p>
        </p:txBody>
      </p:sp>
      <p:sp>
        <p:nvSpPr>
          <p:cNvPr id="101386" name="Text Box 11"/>
          <p:cNvSpPr txBox="1">
            <a:spLocks noChangeArrowheads="1"/>
          </p:cNvSpPr>
          <p:nvPr/>
        </p:nvSpPr>
        <p:spPr bwMode="auto">
          <a:xfrm>
            <a:off x="1068388" y="3962400"/>
            <a:ext cx="515937"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a:t>
            </a:r>
            <a:r>
              <a:rPr lang="ja-JP" altLang="en-US" sz="1600">
                <a:solidFill>
                  <a:schemeClr val="bg2"/>
                </a:solidFill>
                <a:latin typeface="ＭＳ Ｐゴシック" pitchFamily="34" charset="-128"/>
              </a:rPr>
              <a:t>夕</a:t>
            </a:r>
            <a:r>
              <a:rPr lang="en-US" altLang="ko-KR" sz="1600">
                <a:solidFill>
                  <a:schemeClr val="bg2"/>
                </a:solidFill>
                <a:latin typeface="ＭＳ Ｐゴシック" pitchFamily="34" charset="-128"/>
              </a:rPr>
              <a:t>)</a:t>
            </a:r>
            <a:endParaRPr lang="en-US" altLang="ja-JP" sz="1600">
              <a:solidFill>
                <a:schemeClr val="bg2"/>
              </a:solidFill>
              <a:latin typeface="ＭＳ Ｐゴシック" pitchFamily="34" charset="-128"/>
            </a:endParaRPr>
          </a:p>
        </p:txBody>
      </p:sp>
      <p:sp>
        <p:nvSpPr>
          <p:cNvPr id="101387" name="Text Box 12"/>
          <p:cNvSpPr txBox="1">
            <a:spLocks noChangeArrowheads="1"/>
          </p:cNvSpPr>
          <p:nvPr/>
        </p:nvSpPr>
        <p:spPr bwMode="auto">
          <a:xfrm>
            <a:off x="490538" y="3957638"/>
            <a:ext cx="698500"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創</a:t>
            </a:r>
            <a:r>
              <a:rPr lang="ko-KR" altLang="en-US" sz="1600">
                <a:solidFill>
                  <a:schemeClr val="bg2"/>
                </a:solidFill>
                <a:latin typeface="ＭＳ Ｐゴシック" pitchFamily="34" charset="-128"/>
              </a:rPr>
              <a:t>1/5</a:t>
            </a:r>
            <a:endParaRPr lang="en-US" altLang="ja-JP" sz="1600">
              <a:solidFill>
                <a:schemeClr val="bg2"/>
              </a:solidFill>
              <a:latin typeface="ＭＳ Ｐゴシック" pitchFamily="34" charset="-128"/>
            </a:endParaRPr>
          </a:p>
        </p:txBody>
      </p:sp>
      <p:sp>
        <p:nvSpPr>
          <p:cNvPr id="101388" name="Oval 16"/>
          <p:cNvSpPr>
            <a:spLocks noChangeArrowheads="1"/>
          </p:cNvSpPr>
          <p:nvPr/>
        </p:nvSpPr>
        <p:spPr bwMode="auto">
          <a:xfrm>
            <a:off x="2268538" y="2060575"/>
            <a:ext cx="842962" cy="457200"/>
          </a:xfrm>
          <a:prstGeom prst="ellipse">
            <a:avLst/>
          </a:prstGeom>
          <a:solidFill>
            <a:srgbClr val="66FF33"/>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完・万</a:t>
            </a:r>
          </a:p>
        </p:txBody>
      </p:sp>
      <p:sp>
        <p:nvSpPr>
          <p:cNvPr id="101389" name="Oval 17"/>
          <p:cNvSpPr>
            <a:spLocks noChangeArrowheads="1"/>
          </p:cNvSpPr>
          <p:nvPr/>
        </p:nvSpPr>
        <p:spPr bwMode="auto">
          <a:xfrm>
            <a:off x="3924300" y="2133600"/>
            <a:ext cx="792163" cy="457200"/>
          </a:xfrm>
          <a:prstGeom prst="ellipse">
            <a:avLst/>
          </a:prstGeom>
          <a:solidFill>
            <a:srgbClr val="FF99FF"/>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完・人</a:t>
            </a:r>
          </a:p>
        </p:txBody>
      </p:sp>
      <p:sp>
        <p:nvSpPr>
          <p:cNvPr id="101390" name="Text Box 19"/>
          <p:cNvSpPr txBox="1">
            <a:spLocks noChangeArrowheads="1"/>
          </p:cNvSpPr>
          <p:nvPr/>
        </p:nvSpPr>
        <p:spPr bwMode="auto">
          <a:xfrm>
            <a:off x="1452563" y="5083175"/>
            <a:ext cx="184150" cy="396875"/>
          </a:xfrm>
          <a:prstGeom prst="rect">
            <a:avLst/>
          </a:prstGeom>
          <a:noFill/>
          <a:ln w="9525">
            <a:noFill/>
            <a:miter lim="800000"/>
            <a:headEnd/>
            <a:tailEnd/>
          </a:ln>
        </p:spPr>
        <p:txBody>
          <a:bodyPr wrap="none">
            <a:spAutoFit/>
          </a:bodyPr>
          <a:lstStyle/>
          <a:p>
            <a:pPr latinLnBrk="0"/>
            <a:endParaRPr lang="ja-JP" altLang="ja-JP" sz="2000">
              <a:latin typeface="ＭＳ Ｐゴシック" pitchFamily="34" charset="-128"/>
            </a:endParaRPr>
          </a:p>
        </p:txBody>
      </p:sp>
      <p:sp>
        <p:nvSpPr>
          <p:cNvPr id="101391" name="Oval 20"/>
          <p:cNvSpPr>
            <a:spLocks noChangeArrowheads="1"/>
          </p:cNvSpPr>
          <p:nvPr/>
        </p:nvSpPr>
        <p:spPr bwMode="auto">
          <a:xfrm>
            <a:off x="1042988" y="4811713"/>
            <a:ext cx="685800" cy="45720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原理</a:t>
            </a:r>
          </a:p>
        </p:txBody>
      </p:sp>
      <p:sp>
        <p:nvSpPr>
          <p:cNvPr id="101392" name="Text Box 21"/>
          <p:cNvSpPr txBox="1">
            <a:spLocks noChangeArrowheads="1"/>
          </p:cNvSpPr>
          <p:nvPr/>
        </p:nvSpPr>
        <p:spPr bwMode="auto">
          <a:xfrm>
            <a:off x="1849438" y="4684713"/>
            <a:ext cx="950912"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自律性</a:t>
            </a:r>
          </a:p>
          <a:p>
            <a:pPr latinLnBrk="0"/>
            <a:r>
              <a:rPr lang="ja-JP" altLang="en-US" sz="2000">
                <a:solidFill>
                  <a:schemeClr val="bg2"/>
                </a:solidFill>
                <a:latin typeface="ＭＳ Ｐゴシック" pitchFamily="34" charset="-128"/>
              </a:rPr>
              <a:t>主管性</a:t>
            </a:r>
          </a:p>
        </p:txBody>
      </p:sp>
      <p:sp>
        <p:nvSpPr>
          <p:cNvPr id="101393" name="Text Box 22"/>
          <p:cNvSpPr txBox="1">
            <a:spLocks noChangeArrowheads="1"/>
          </p:cNvSpPr>
          <p:nvPr/>
        </p:nvSpPr>
        <p:spPr bwMode="auto">
          <a:xfrm>
            <a:off x="1239838" y="5286375"/>
            <a:ext cx="156686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（生理的人間）</a:t>
            </a:r>
          </a:p>
        </p:txBody>
      </p:sp>
      <p:sp>
        <p:nvSpPr>
          <p:cNvPr id="101394" name="Text Box 23"/>
          <p:cNvSpPr txBox="1">
            <a:spLocks noChangeArrowheads="1"/>
          </p:cNvSpPr>
          <p:nvPr/>
        </p:nvSpPr>
        <p:spPr bwMode="auto">
          <a:xfrm>
            <a:off x="3144838" y="5286375"/>
            <a:ext cx="156686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（人格的人間）</a:t>
            </a:r>
          </a:p>
        </p:txBody>
      </p:sp>
      <p:sp>
        <p:nvSpPr>
          <p:cNvPr id="101395" name="AutoShape 24"/>
          <p:cNvSpPr>
            <a:spLocks/>
          </p:cNvSpPr>
          <p:nvPr/>
        </p:nvSpPr>
        <p:spPr bwMode="auto">
          <a:xfrm>
            <a:off x="5022850" y="2611438"/>
            <a:ext cx="228600" cy="1250950"/>
          </a:xfrm>
          <a:prstGeom prst="rightBrace">
            <a:avLst>
              <a:gd name="adj1" fmla="val 45602"/>
              <a:gd name="adj2" fmla="val 50000"/>
            </a:avLst>
          </a:prstGeom>
          <a:noFill/>
          <a:ln w="28575">
            <a:solidFill>
              <a:schemeClr val="bg2"/>
            </a:solidFill>
            <a:round/>
            <a:headEnd/>
            <a:tailEnd/>
          </a:ln>
        </p:spPr>
        <p:txBody>
          <a:bodyPr wrap="none" anchor="ctr"/>
          <a:lstStyle/>
          <a:p>
            <a:pPr latinLnBrk="0"/>
            <a:endParaRPr lang="ja-JP" altLang="en-US"/>
          </a:p>
        </p:txBody>
      </p:sp>
      <p:sp>
        <p:nvSpPr>
          <p:cNvPr id="101396" name="Text Box 25"/>
          <p:cNvSpPr txBox="1">
            <a:spLocks noChangeArrowheads="1"/>
          </p:cNvSpPr>
          <p:nvPr/>
        </p:nvSpPr>
        <p:spPr bwMode="auto">
          <a:xfrm>
            <a:off x="4594225" y="2076450"/>
            <a:ext cx="1336675"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（完全対象）</a:t>
            </a:r>
          </a:p>
        </p:txBody>
      </p:sp>
      <p:sp>
        <p:nvSpPr>
          <p:cNvPr id="101397" name="Oval 26"/>
          <p:cNvSpPr>
            <a:spLocks noChangeArrowheads="1"/>
          </p:cNvSpPr>
          <p:nvPr/>
        </p:nvSpPr>
        <p:spPr bwMode="auto">
          <a:xfrm>
            <a:off x="3924300" y="981075"/>
            <a:ext cx="828675" cy="565150"/>
          </a:xfrm>
          <a:prstGeom prst="ellipse">
            <a:avLst/>
          </a:prstGeom>
          <a:solidFill>
            <a:schemeClr val="tx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101398" name="Text Box 27"/>
          <p:cNvSpPr txBox="1">
            <a:spLocks noChangeArrowheads="1"/>
          </p:cNvSpPr>
          <p:nvPr/>
        </p:nvSpPr>
        <p:spPr bwMode="auto">
          <a:xfrm>
            <a:off x="4665663" y="1062038"/>
            <a:ext cx="13366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（完全主体）</a:t>
            </a:r>
          </a:p>
        </p:txBody>
      </p:sp>
      <p:sp>
        <p:nvSpPr>
          <p:cNvPr id="101399" name="Text Box 28"/>
          <p:cNvSpPr txBox="1">
            <a:spLocks noChangeArrowheads="1"/>
          </p:cNvSpPr>
          <p:nvPr/>
        </p:nvSpPr>
        <p:spPr bwMode="auto">
          <a:xfrm>
            <a:off x="179388" y="188913"/>
            <a:ext cx="6516687" cy="457200"/>
          </a:xfrm>
          <a:prstGeom prst="rect">
            <a:avLst/>
          </a:prstGeom>
          <a:noFill/>
          <a:ln w="9525">
            <a:noFill/>
            <a:miter lim="800000"/>
            <a:headEnd/>
            <a:tailEnd/>
          </a:ln>
        </p:spPr>
        <p:txBody>
          <a:bodyPr>
            <a:spAutoFit/>
          </a:bodyPr>
          <a:lstStyle/>
          <a:p>
            <a:pPr latinLnBrk="0"/>
            <a:r>
              <a:rPr lang="ja-JP" altLang="en-US" sz="2400">
                <a:solidFill>
                  <a:schemeClr val="bg2"/>
                </a:solidFill>
                <a:latin typeface="ＭＳ Ｐゴシック" pitchFamily="34" charset="-128"/>
              </a:rPr>
              <a:t>３．被造物の成長期間と人間責任分担</a:t>
            </a:r>
          </a:p>
        </p:txBody>
      </p:sp>
      <p:sp>
        <p:nvSpPr>
          <p:cNvPr id="101400" name="Text Box 29"/>
          <p:cNvSpPr txBox="1">
            <a:spLocks noChangeArrowheads="1"/>
          </p:cNvSpPr>
          <p:nvPr/>
        </p:nvSpPr>
        <p:spPr bwMode="auto">
          <a:xfrm>
            <a:off x="684213" y="2276475"/>
            <a:ext cx="515937" cy="336550"/>
          </a:xfrm>
          <a:prstGeom prst="rect">
            <a:avLst/>
          </a:prstGeom>
          <a:noFill/>
          <a:ln w="9525">
            <a:noFill/>
            <a:miter lim="800000"/>
            <a:headEnd/>
            <a:tailEnd/>
          </a:ln>
        </p:spPr>
        <p:txBody>
          <a:bodyPr wrap="none">
            <a:spAutoFit/>
          </a:bodyPr>
          <a:lstStyle/>
          <a:p>
            <a:pPr latinLnBrk="0"/>
            <a:r>
              <a:rPr lang="en-US" altLang="ja-JP" sz="1600">
                <a:solidFill>
                  <a:schemeClr val="bg2"/>
                </a:solidFill>
                <a:latin typeface="ＭＳ Ｐゴシック" pitchFamily="34" charset="-128"/>
              </a:rPr>
              <a:t>(</a:t>
            </a:r>
            <a:r>
              <a:rPr lang="ja-JP" altLang="en-US" sz="1600">
                <a:solidFill>
                  <a:schemeClr val="bg2"/>
                </a:solidFill>
                <a:latin typeface="ＭＳ Ｐゴシック" pitchFamily="34" charset="-128"/>
              </a:rPr>
              <a:t>朝</a:t>
            </a:r>
            <a:r>
              <a:rPr lang="en-US" altLang="ko-KR" sz="1600">
                <a:solidFill>
                  <a:schemeClr val="bg2"/>
                </a:solidFill>
                <a:latin typeface="ＭＳ Ｐゴシック" pitchFamily="34" charset="-128"/>
              </a:rPr>
              <a:t>)</a:t>
            </a:r>
            <a:endParaRPr lang="en-US" altLang="ja-JP" sz="1600">
              <a:solidFill>
                <a:schemeClr val="bg2"/>
              </a:solidFill>
              <a:latin typeface="ＭＳ Ｐゴシック" pitchFamily="34" charset="-128"/>
            </a:endParaRPr>
          </a:p>
        </p:txBody>
      </p:sp>
      <p:sp>
        <p:nvSpPr>
          <p:cNvPr id="101401" name="AutoShape 30"/>
          <p:cNvSpPr>
            <a:spLocks noChangeArrowheads="1"/>
          </p:cNvSpPr>
          <p:nvPr/>
        </p:nvSpPr>
        <p:spPr bwMode="auto">
          <a:xfrm>
            <a:off x="5327650" y="2719388"/>
            <a:ext cx="1981200" cy="1066800"/>
          </a:xfrm>
          <a:prstGeom prst="roundRect">
            <a:avLst>
              <a:gd name="adj" fmla="val 16667"/>
            </a:avLst>
          </a:prstGeom>
          <a:noFill/>
          <a:ln w="1270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間接主管圏</a:t>
            </a:r>
          </a:p>
          <a:p>
            <a:pPr algn="ctr" latinLnBrk="0"/>
            <a:r>
              <a:rPr lang="ja-JP" altLang="en-US" sz="1800">
                <a:solidFill>
                  <a:schemeClr val="bg2"/>
                </a:solidFill>
                <a:latin typeface="ＭＳ Ｐゴシック" pitchFamily="34" charset="-128"/>
              </a:rPr>
              <a:t>（原理の力）</a:t>
            </a:r>
          </a:p>
          <a:p>
            <a:pPr algn="ctr" latinLnBrk="0"/>
            <a:r>
              <a:rPr lang="ja-JP" altLang="en-US" sz="1800">
                <a:solidFill>
                  <a:schemeClr val="bg2"/>
                </a:solidFill>
                <a:latin typeface="ＭＳ Ｐゴシック" pitchFamily="34" charset="-128"/>
              </a:rPr>
              <a:t>（原理結果主管圏）</a:t>
            </a:r>
          </a:p>
        </p:txBody>
      </p:sp>
      <p:sp>
        <p:nvSpPr>
          <p:cNvPr id="101402" name="AutoShape 31"/>
          <p:cNvSpPr>
            <a:spLocks noChangeArrowheads="1"/>
          </p:cNvSpPr>
          <p:nvPr/>
        </p:nvSpPr>
        <p:spPr bwMode="auto">
          <a:xfrm>
            <a:off x="5724525" y="1412875"/>
            <a:ext cx="1981200" cy="685800"/>
          </a:xfrm>
          <a:prstGeom prst="roundRect">
            <a:avLst>
              <a:gd name="adj" fmla="val 16667"/>
            </a:avLst>
          </a:prstGeom>
          <a:noFill/>
          <a:ln w="1270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直接主管圏</a:t>
            </a:r>
          </a:p>
          <a:p>
            <a:pPr algn="ctr" latinLnBrk="0"/>
            <a:r>
              <a:rPr lang="ja-JP" altLang="en-US" sz="2000">
                <a:solidFill>
                  <a:schemeClr val="bg2"/>
                </a:solidFill>
                <a:latin typeface="ＭＳ Ｐゴシック" pitchFamily="34" charset="-128"/>
              </a:rPr>
              <a:t>（真の愛の主管）</a:t>
            </a:r>
          </a:p>
        </p:txBody>
      </p:sp>
      <p:sp>
        <p:nvSpPr>
          <p:cNvPr id="101403" name="Text Box 32"/>
          <p:cNvSpPr txBox="1">
            <a:spLocks noChangeArrowheads="1"/>
          </p:cNvSpPr>
          <p:nvPr/>
        </p:nvSpPr>
        <p:spPr bwMode="auto">
          <a:xfrm>
            <a:off x="3068638" y="4830763"/>
            <a:ext cx="17176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人間責任分担</a:t>
            </a:r>
          </a:p>
        </p:txBody>
      </p:sp>
      <p:sp>
        <p:nvSpPr>
          <p:cNvPr id="101404" name="Line 33"/>
          <p:cNvSpPr>
            <a:spLocks noChangeShapeType="1"/>
          </p:cNvSpPr>
          <p:nvPr/>
        </p:nvSpPr>
        <p:spPr bwMode="auto">
          <a:xfrm>
            <a:off x="4427538" y="1557338"/>
            <a:ext cx="0" cy="501650"/>
          </a:xfrm>
          <a:prstGeom prst="line">
            <a:avLst/>
          </a:prstGeom>
          <a:noFill/>
          <a:ln w="19050">
            <a:solidFill>
              <a:schemeClr val="bg2"/>
            </a:solidFill>
            <a:round/>
            <a:headEnd/>
            <a:tailEnd type="triangle" w="med" len="med"/>
          </a:ln>
        </p:spPr>
        <p:txBody>
          <a:bodyPr/>
          <a:lstStyle/>
          <a:p>
            <a:endParaRPr lang="ko-KR" altLang="en-US"/>
          </a:p>
        </p:txBody>
      </p:sp>
      <p:sp>
        <p:nvSpPr>
          <p:cNvPr id="101405" name="Line 34"/>
          <p:cNvSpPr>
            <a:spLocks noChangeShapeType="1"/>
          </p:cNvSpPr>
          <p:nvPr/>
        </p:nvSpPr>
        <p:spPr bwMode="auto">
          <a:xfrm flipV="1">
            <a:off x="4284663" y="1628775"/>
            <a:ext cx="0" cy="501650"/>
          </a:xfrm>
          <a:prstGeom prst="line">
            <a:avLst/>
          </a:prstGeom>
          <a:noFill/>
          <a:ln w="19050">
            <a:solidFill>
              <a:schemeClr val="bg2"/>
            </a:solidFill>
            <a:round/>
            <a:headEnd/>
            <a:tailEnd type="triangle" w="med" len="med"/>
          </a:ln>
        </p:spPr>
        <p:txBody>
          <a:bodyPr/>
          <a:lstStyle/>
          <a:p>
            <a:endParaRPr lang="ko-KR" altLang="en-US"/>
          </a:p>
        </p:txBody>
      </p:sp>
      <p:sp>
        <p:nvSpPr>
          <p:cNvPr id="101406" name="Line 35"/>
          <p:cNvSpPr>
            <a:spLocks noChangeShapeType="1"/>
          </p:cNvSpPr>
          <p:nvPr/>
        </p:nvSpPr>
        <p:spPr bwMode="auto">
          <a:xfrm flipV="1">
            <a:off x="3132138" y="2276475"/>
            <a:ext cx="762000" cy="0"/>
          </a:xfrm>
          <a:prstGeom prst="line">
            <a:avLst/>
          </a:prstGeom>
          <a:noFill/>
          <a:ln w="19050">
            <a:solidFill>
              <a:schemeClr val="bg2"/>
            </a:solidFill>
            <a:round/>
            <a:headEnd/>
            <a:tailEnd type="triangle" w="med" len="med"/>
          </a:ln>
        </p:spPr>
        <p:txBody>
          <a:bodyPr/>
          <a:lstStyle/>
          <a:p>
            <a:endParaRPr lang="ko-KR" altLang="en-US"/>
          </a:p>
        </p:txBody>
      </p:sp>
      <p:sp>
        <p:nvSpPr>
          <p:cNvPr id="101407" name="Line 36"/>
          <p:cNvSpPr>
            <a:spLocks noChangeShapeType="1"/>
          </p:cNvSpPr>
          <p:nvPr/>
        </p:nvSpPr>
        <p:spPr bwMode="auto">
          <a:xfrm flipH="1" flipV="1">
            <a:off x="3059113" y="2420938"/>
            <a:ext cx="792162" cy="0"/>
          </a:xfrm>
          <a:prstGeom prst="line">
            <a:avLst/>
          </a:prstGeom>
          <a:noFill/>
          <a:ln w="19050">
            <a:solidFill>
              <a:schemeClr val="bg2"/>
            </a:solidFill>
            <a:round/>
            <a:headEnd/>
            <a:tailEnd type="triangle" w="med" len="med"/>
          </a:ln>
        </p:spPr>
        <p:txBody>
          <a:bodyPr/>
          <a:lstStyle/>
          <a:p>
            <a:endParaRPr lang="ko-KR" altLang="en-US"/>
          </a:p>
        </p:txBody>
      </p:sp>
      <p:sp>
        <p:nvSpPr>
          <p:cNvPr id="101408" name="AutoShape 37"/>
          <p:cNvSpPr>
            <a:spLocks noChangeArrowheads="1"/>
          </p:cNvSpPr>
          <p:nvPr/>
        </p:nvSpPr>
        <p:spPr bwMode="auto">
          <a:xfrm>
            <a:off x="3163888" y="5819775"/>
            <a:ext cx="1524000" cy="685800"/>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責任</a:t>
            </a:r>
            <a:endParaRPr lang="ko-KR" altLang="en-US" sz="2000">
              <a:solidFill>
                <a:schemeClr val="bg2"/>
              </a:solidFill>
              <a:latin typeface="ＭＳ Ｐゴシック" pitchFamily="34" charset="-128"/>
            </a:endParaRPr>
          </a:p>
          <a:p>
            <a:pPr algn="ctr" latinLnBrk="0"/>
            <a:r>
              <a:rPr lang="en-US" altLang="ja-JP" sz="2000">
                <a:solidFill>
                  <a:schemeClr val="bg2"/>
                </a:solidFill>
                <a:latin typeface="ＭＳ Ｐゴシック" pitchFamily="34" charset="-128"/>
              </a:rPr>
              <a:t>95</a:t>
            </a:r>
            <a:r>
              <a:rPr lang="ja-JP" altLang="en-US" sz="2000">
                <a:solidFill>
                  <a:schemeClr val="bg2"/>
                </a:solidFill>
                <a:latin typeface="ＭＳ Ｐゴシック" pitchFamily="34" charset="-128"/>
              </a:rPr>
              <a:t>％</a:t>
            </a:r>
          </a:p>
        </p:txBody>
      </p:sp>
      <p:sp>
        <p:nvSpPr>
          <p:cNvPr id="101409" name="AutoShape 38"/>
          <p:cNvSpPr>
            <a:spLocks noChangeArrowheads="1"/>
          </p:cNvSpPr>
          <p:nvPr/>
        </p:nvSpPr>
        <p:spPr bwMode="auto">
          <a:xfrm>
            <a:off x="5048250" y="5819775"/>
            <a:ext cx="1524000" cy="6858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　　　責任</a:t>
            </a:r>
            <a:endParaRPr lang="ko-KR" altLang="en-US" sz="2000">
              <a:latin typeface="ＭＳ Ｐゴシック" pitchFamily="34" charset="-128"/>
            </a:endParaRPr>
          </a:p>
          <a:p>
            <a:pPr algn="ctr" latinLnBrk="0"/>
            <a:r>
              <a:rPr lang="en-US" altLang="ja-JP" sz="2000">
                <a:latin typeface="ＭＳ Ｐゴシック" pitchFamily="34" charset="-128"/>
              </a:rPr>
              <a:t>5</a:t>
            </a:r>
            <a:r>
              <a:rPr lang="ja-JP" altLang="en-US" sz="2000">
                <a:latin typeface="ＭＳ Ｐゴシック" pitchFamily="34" charset="-128"/>
              </a:rPr>
              <a:t>％</a:t>
            </a:r>
          </a:p>
        </p:txBody>
      </p:sp>
      <p:sp>
        <p:nvSpPr>
          <p:cNvPr id="101410" name="AutoShape 39"/>
          <p:cNvSpPr>
            <a:spLocks noChangeArrowheads="1"/>
          </p:cNvSpPr>
          <p:nvPr/>
        </p:nvSpPr>
        <p:spPr bwMode="auto">
          <a:xfrm>
            <a:off x="785813" y="5838825"/>
            <a:ext cx="1816100" cy="685800"/>
          </a:xfrm>
          <a:prstGeom prst="roundRect">
            <a:avLst>
              <a:gd name="adj" fmla="val 16667"/>
            </a:avLst>
          </a:prstGeom>
          <a:solidFill>
            <a:srgbClr val="FF99FF"/>
          </a:solidFill>
          <a:ln w="9525">
            <a:solidFill>
              <a:schemeClr val="bg2"/>
            </a:solidFill>
            <a:round/>
            <a:headEnd/>
            <a:tailEnd/>
          </a:ln>
        </p:spPr>
        <p:txBody>
          <a:bodyPr wrap="none" anchor="ctr"/>
          <a:lstStyle/>
          <a:p>
            <a:pPr algn="ctr" latinLnBrk="0"/>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のみ旨完成</a:t>
            </a:r>
            <a:endParaRPr lang="ko-KR" altLang="en-US" sz="2000">
              <a:solidFill>
                <a:schemeClr val="bg2"/>
              </a:solidFill>
              <a:latin typeface="ＭＳ Ｐゴシック" pitchFamily="34" charset="-128"/>
            </a:endParaRPr>
          </a:p>
          <a:p>
            <a:pPr algn="ctr" latinLnBrk="0"/>
            <a:r>
              <a:rPr lang="en-US" altLang="ja-JP" sz="2000">
                <a:solidFill>
                  <a:schemeClr val="bg2"/>
                </a:solidFill>
                <a:latin typeface="ＭＳ Ｐゴシック" pitchFamily="34" charset="-128"/>
              </a:rPr>
              <a:t>100</a:t>
            </a:r>
            <a:r>
              <a:rPr lang="ja-JP" altLang="en-US" sz="2000">
                <a:solidFill>
                  <a:schemeClr val="bg2"/>
                </a:solidFill>
                <a:latin typeface="ＭＳ Ｐゴシック" pitchFamily="34" charset="-128"/>
              </a:rPr>
              <a:t>％</a:t>
            </a:r>
          </a:p>
        </p:txBody>
      </p:sp>
      <p:sp>
        <p:nvSpPr>
          <p:cNvPr id="101411" name="Oval 40"/>
          <p:cNvSpPr>
            <a:spLocks noChangeArrowheads="1"/>
          </p:cNvSpPr>
          <p:nvPr/>
        </p:nvSpPr>
        <p:spPr bwMode="auto">
          <a:xfrm>
            <a:off x="5364163" y="5867400"/>
            <a:ext cx="381000" cy="285750"/>
          </a:xfrm>
          <a:prstGeom prst="ellipse">
            <a:avLst/>
          </a:prstGeom>
          <a:solidFill>
            <a:srgbClr val="0000FF"/>
          </a:solidFill>
          <a:ln w="9525">
            <a:solidFill>
              <a:schemeClr val="tx1"/>
            </a:solidFill>
            <a:round/>
            <a:headEnd/>
            <a:tailEnd/>
          </a:ln>
        </p:spPr>
        <p:txBody>
          <a:bodyPr wrap="none" anchor="ctr"/>
          <a:lstStyle/>
          <a:p>
            <a:pPr algn="ctr" latinLnBrk="0"/>
            <a:r>
              <a:rPr lang="ja-JP" altLang="en-US" sz="2000">
                <a:latin typeface="ＭＳ Ｐゴシック" pitchFamily="34" charset="-128"/>
              </a:rPr>
              <a:t>人</a:t>
            </a:r>
          </a:p>
        </p:txBody>
      </p:sp>
      <p:sp>
        <p:nvSpPr>
          <p:cNvPr id="101412" name="Oval 41"/>
          <p:cNvSpPr>
            <a:spLocks noChangeArrowheads="1"/>
          </p:cNvSpPr>
          <p:nvPr/>
        </p:nvSpPr>
        <p:spPr bwMode="auto">
          <a:xfrm>
            <a:off x="3386138" y="5867400"/>
            <a:ext cx="381000" cy="28575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101413" name="Text Box 42"/>
          <p:cNvSpPr txBox="1">
            <a:spLocks noChangeArrowheads="1"/>
          </p:cNvSpPr>
          <p:nvPr/>
        </p:nvSpPr>
        <p:spPr bwMode="auto">
          <a:xfrm>
            <a:off x="4659313" y="5934075"/>
            <a:ext cx="4381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p>
        </p:txBody>
      </p:sp>
      <p:sp>
        <p:nvSpPr>
          <p:cNvPr id="101414" name="Text Box 43"/>
          <p:cNvSpPr txBox="1">
            <a:spLocks noChangeArrowheads="1"/>
          </p:cNvSpPr>
          <p:nvPr/>
        </p:nvSpPr>
        <p:spPr bwMode="auto">
          <a:xfrm>
            <a:off x="2678113" y="5953125"/>
            <a:ext cx="43815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a:t>
            </a:r>
          </a:p>
        </p:txBody>
      </p:sp>
      <p:sp>
        <p:nvSpPr>
          <p:cNvPr id="101415" name="Oval 44"/>
          <p:cNvSpPr>
            <a:spLocks noChangeArrowheads="1"/>
          </p:cNvSpPr>
          <p:nvPr/>
        </p:nvSpPr>
        <p:spPr bwMode="auto">
          <a:xfrm>
            <a:off x="847725" y="5910263"/>
            <a:ext cx="381000" cy="285750"/>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101416" name="Text Box 45"/>
          <p:cNvSpPr txBox="1">
            <a:spLocks noChangeArrowheads="1"/>
          </p:cNvSpPr>
          <p:nvPr/>
        </p:nvSpPr>
        <p:spPr bwMode="auto">
          <a:xfrm>
            <a:off x="2763838" y="4811713"/>
            <a:ext cx="4889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01417" name="Text Box 46"/>
          <p:cNvSpPr txBox="1">
            <a:spLocks noChangeArrowheads="1"/>
          </p:cNvSpPr>
          <p:nvPr/>
        </p:nvSpPr>
        <p:spPr bwMode="auto">
          <a:xfrm>
            <a:off x="4821238" y="4802188"/>
            <a:ext cx="488950"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a:t>
            </a:r>
          </a:p>
        </p:txBody>
      </p:sp>
      <p:sp>
        <p:nvSpPr>
          <p:cNvPr id="101418" name="Oval 47"/>
          <p:cNvSpPr>
            <a:spLocks noChangeArrowheads="1"/>
          </p:cNvSpPr>
          <p:nvPr/>
        </p:nvSpPr>
        <p:spPr bwMode="auto">
          <a:xfrm>
            <a:off x="5278438" y="4811713"/>
            <a:ext cx="1066800" cy="4572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人格創造</a:t>
            </a:r>
          </a:p>
        </p:txBody>
      </p:sp>
      <p:sp>
        <p:nvSpPr>
          <p:cNvPr id="101419" name="AutoShape 48"/>
          <p:cNvSpPr>
            <a:spLocks noChangeArrowheads="1"/>
          </p:cNvSpPr>
          <p:nvPr/>
        </p:nvSpPr>
        <p:spPr bwMode="auto">
          <a:xfrm>
            <a:off x="6419850" y="4552950"/>
            <a:ext cx="2157413" cy="1157288"/>
          </a:xfrm>
          <a:prstGeom prst="roundRect">
            <a:avLst>
              <a:gd name="adj" fmla="val 16667"/>
            </a:avLst>
          </a:prstGeom>
          <a:noFill/>
          <a:ln w="12700">
            <a:solidFill>
              <a:schemeClr val="bg2"/>
            </a:solidFill>
            <a:round/>
            <a:headEnd/>
            <a:tailEnd/>
          </a:ln>
        </p:spPr>
        <p:txBody>
          <a:bodyPr wrap="none" anchor="ctr"/>
          <a:lstStyle/>
          <a:p>
            <a:pPr latinLnBrk="0"/>
            <a:r>
              <a:rPr lang="ja-JP" altLang="en-US" sz="1400">
                <a:solidFill>
                  <a:schemeClr val="bg2"/>
                </a:solidFill>
              </a:rPr>
              <a:t>〇創造主</a:t>
            </a:r>
            <a:r>
              <a:rPr lang="ja-JP" altLang="en-US" sz="1400">
                <a:solidFill>
                  <a:schemeClr val="bg2"/>
                </a:solidFill>
                <a:latin typeface="ＭＳ Ｐゴシック" pitchFamily="34" charset="-128"/>
              </a:rPr>
              <a:t>（第二創造主）</a:t>
            </a:r>
          </a:p>
          <a:p>
            <a:pPr latinLnBrk="0"/>
            <a:r>
              <a:rPr lang="ja-JP" altLang="en-US" sz="1400">
                <a:solidFill>
                  <a:schemeClr val="bg2"/>
                </a:solidFill>
                <a:latin typeface="ＭＳ Ｐゴシック" pitchFamily="34" charset="-128"/>
              </a:rPr>
              <a:t>〇神の子女の資格</a:t>
            </a:r>
          </a:p>
          <a:p>
            <a:pPr latinLnBrk="0"/>
            <a:r>
              <a:rPr lang="ja-JP" altLang="en-US" sz="1400">
                <a:solidFill>
                  <a:schemeClr val="bg2"/>
                </a:solidFill>
                <a:latin typeface="ＭＳ Ｐゴシック" pitchFamily="34" charset="-128"/>
              </a:rPr>
              <a:t>〇万物を主管する資格</a:t>
            </a:r>
          </a:p>
          <a:p>
            <a:pPr latinLnBrk="0"/>
            <a:r>
              <a:rPr lang="ja-JP" altLang="en-US" sz="1400">
                <a:solidFill>
                  <a:schemeClr val="bg2"/>
                </a:solidFill>
                <a:latin typeface="ＭＳ Ｐゴシック" pitchFamily="34" charset="-128"/>
              </a:rPr>
              <a:t>　　（主管の主人） </a:t>
            </a:r>
          </a:p>
          <a:p>
            <a:pPr latinLnBrk="0"/>
            <a:r>
              <a:rPr lang="ja-JP" altLang="en-US" sz="1400">
                <a:solidFill>
                  <a:schemeClr val="bg2"/>
                </a:solidFill>
                <a:latin typeface="ＭＳ Ｐゴシック" pitchFamily="34" charset="-128"/>
              </a:rPr>
              <a:t>〇創造の偉業に加担</a:t>
            </a:r>
          </a:p>
        </p:txBody>
      </p:sp>
      <p:sp>
        <p:nvSpPr>
          <p:cNvPr id="101420" name="Rectangle 49"/>
          <p:cNvSpPr>
            <a:spLocks noChangeArrowheads="1"/>
          </p:cNvSpPr>
          <p:nvPr/>
        </p:nvSpPr>
        <p:spPr bwMode="auto">
          <a:xfrm>
            <a:off x="4911725" y="4081463"/>
            <a:ext cx="3240088" cy="366712"/>
          </a:xfrm>
          <a:prstGeom prst="rect">
            <a:avLst/>
          </a:prstGeom>
          <a:noFill/>
          <a:ln w="9525">
            <a:noFill/>
            <a:miter lim="800000"/>
            <a:headEnd/>
            <a:tailEnd/>
          </a:ln>
        </p:spPr>
        <p:txBody>
          <a:bodyPr wrap="none">
            <a:spAutoFit/>
          </a:bodyPr>
          <a:lstStyle/>
          <a:p>
            <a:pPr latinLnBrk="0"/>
            <a:r>
              <a:rPr lang="ja-JP" altLang="en-US" sz="1800" u="sng">
                <a:solidFill>
                  <a:schemeClr val="bg2"/>
                </a:solidFill>
                <a:latin typeface="ＭＳ Ｐゴシック" pitchFamily="34" charset="-128"/>
              </a:rPr>
              <a:t>人間に責任分担を下さった理由</a:t>
            </a:r>
          </a:p>
        </p:txBody>
      </p:sp>
      <p:sp>
        <p:nvSpPr>
          <p:cNvPr id="106546" name="AutoShape 50"/>
          <p:cNvSpPr>
            <a:spLocks noChangeArrowheads="1"/>
          </p:cNvSpPr>
          <p:nvPr/>
        </p:nvSpPr>
        <p:spPr bwMode="auto">
          <a:xfrm>
            <a:off x="5705475" y="4503738"/>
            <a:ext cx="204788" cy="250825"/>
          </a:xfrm>
          <a:prstGeom prst="downArrow">
            <a:avLst>
              <a:gd name="adj1" fmla="val 50000"/>
              <a:gd name="adj2" fmla="val 30620"/>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01422" name="Text Box 51"/>
          <p:cNvSpPr txBox="1">
            <a:spLocks noChangeArrowheads="1"/>
          </p:cNvSpPr>
          <p:nvPr/>
        </p:nvSpPr>
        <p:spPr bwMode="auto">
          <a:xfrm>
            <a:off x="1187450" y="2276475"/>
            <a:ext cx="798513" cy="336550"/>
          </a:xfrm>
          <a:prstGeom prst="rect">
            <a:avLst/>
          </a:prstGeom>
          <a:noFill/>
          <a:ln w="9525">
            <a:noFill/>
            <a:miter lim="800000"/>
            <a:headEnd/>
            <a:tailEnd/>
          </a:ln>
        </p:spPr>
        <p:txBody>
          <a:bodyPr wrap="none">
            <a:spAutoFit/>
          </a:bodyPr>
          <a:lstStyle/>
          <a:p>
            <a:pPr latinLnBrk="0"/>
            <a:r>
              <a:rPr lang="ja-JP" altLang="en-US" sz="1600">
                <a:solidFill>
                  <a:schemeClr val="bg2"/>
                </a:solidFill>
              </a:rPr>
              <a:t>第一日</a:t>
            </a:r>
          </a:p>
        </p:txBody>
      </p:sp>
      <p:sp>
        <p:nvSpPr>
          <p:cNvPr id="101423" name="Text Box 52"/>
          <p:cNvSpPr txBox="1">
            <a:spLocks noChangeArrowheads="1"/>
          </p:cNvSpPr>
          <p:nvPr/>
        </p:nvSpPr>
        <p:spPr bwMode="auto">
          <a:xfrm>
            <a:off x="3203575" y="6488113"/>
            <a:ext cx="3192463"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（神のみ言）</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（信、実践）</a:t>
            </a:r>
          </a:p>
        </p:txBody>
      </p:sp>
      <p:sp>
        <p:nvSpPr>
          <p:cNvPr id="106549" name="AutoShape 53"/>
          <p:cNvSpPr>
            <a:spLocks noChangeArrowheads="1"/>
          </p:cNvSpPr>
          <p:nvPr/>
        </p:nvSpPr>
        <p:spPr bwMode="auto">
          <a:xfrm>
            <a:off x="5702300" y="5316538"/>
            <a:ext cx="193675" cy="428625"/>
          </a:xfrm>
          <a:prstGeom prst="upArrow">
            <a:avLst>
              <a:gd name="adj1" fmla="val 50000"/>
              <a:gd name="adj2" fmla="val 66728"/>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01425" name="AutoShape 54"/>
          <p:cNvSpPr>
            <a:spLocks/>
          </p:cNvSpPr>
          <p:nvPr/>
        </p:nvSpPr>
        <p:spPr bwMode="auto">
          <a:xfrm>
            <a:off x="1803400" y="4797425"/>
            <a:ext cx="71438" cy="431800"/>
          </a:xfrm>
          <a:prstGeom prst="leftBrace">
            <a:avLst>
              <a:gd name="adj1" fmla="val 50370"/>
              <a:gd name="adj2" fmla="val 50000"/>
            </a:avLst>
          </a:prstGeom>
          <a:noFill/>
          <a:ln w="28575">
            <a:solidFill>
              <a:schemeClr val="bg2"/>
            </a:solidFill>
            <a:round/>
            <a:headEnd/>
            <a:tailEnd/>
          </a:ln>
        </p:spPr>
        <p:txBody>
          <a:bodyPr wrap="none" anchor="ctr"/>
          <a:lstStyle/>
          <a:p>
            <a:pPr latinLnBrk="0"/>
            <a:endParaRPr lang="ja-JP" altLang="en-US"/>
          </a:p>
        </p:txBody>
      </p:sp>
      <p:sp>
        <p:nvSpPr>
          <p:cNvPr id="101426" name="Text Box 55"/>
          <p:cNvSpPr txBox="1">
            <a:spLocks noChangeArrowheads="1"/>
          </p:cNvSpPr>
          <p:nvPr/>
        </p:nvSpPr>
        <p:spPr bwMode="auto">
          <a:xfrm>
            <a:off x="749300" y="3055938"/>
            <a:ext cx="438150" cy="396875"/>
          </a:xfrm>
          <a:prstGeom prst="rect">
            <a:avLst/>
          </a:prstGeom>
          <a:noFill/>
          <a:ln w="9525">
            <a:noFill/>
            <a:miter lim="800000"/>
            <a:headEnd/>
            <a:tailEnd/>
          </a:ln>
        </p:spPr>
        <p:txBody>
          <a:bodyPr wrap="none">
            <a:spAutoFit/>
          </a:bodyPr>
          <a:lstStyle/>
          <a:p>
            <a:pPr latinLnBrk="0"/>
            <a:r>
              <a:rPr lang="ja-JP" altLang="en-US" sz="2000">
                <a:solidFill>
                  <a:schemeClr val="bg2"/>
                </a:solidFill>
              </a:rPr>
              <a:t>夜</a:t>
            </a:r>
          </a:p>
        </p:txBody>
      </p:sp>
      <p:sp>
        <p:nvSpPr>
          <p:cNvPr id="101427" name="AutoShape 6"/>
          <p:cNvSpPr>
            <a:spLocks noChangeArrowheads="1"/>
          </p:cNvSpPr>
          <p:nvPr/>
        </p:nvSpPr>
        <p:spPr bwMode="auto">
          <a:xfrm>
            <a:off x="2643188" y="2582863"/>
            <a:ext cx="180975" cy="1347787"/>
          </a:xfrm>
          <a:prstGeom prst="upArrow">
            <a:avLst>
              <a:gd name="adj1" fmla="val 50000"/>
              <a:gd name="adj2" fmla="val 145120"/>
            </a:avLst>
          </a:prstGeom>
          <a:solidFill>
            <a:srgbClr val="66FF33"/>
          </a:solidFill>
          <a:ln w="9525">
            <a:solidFill>
              <a:schemeClr val="bg2"/>
            </a:solidFill>
            <a:miter lim="800000"/>
            <a:headEnd/>
            <a:tailEnd/>
          </a:ln>
        </p:spPr>
        <p:txBody>
          <a:bodyPr vert="eaVert" wrap="none" anchor="ctr"/>
          <a:lstStyle/>
          <a:p>
            <a:pPr latinLnBrk="0"/>
            <a:endParaRPr lang="ja-JP" altLang="en-US"/>
          </a:p>
        </p:txBody>
      </p:sp>
      <p:sp>
        <p:nvSpPr>
          <p:cNvPr id="101428" name="Oval 13"/>
          <p:cNvSpPr>
            <a:spLocks noChangeArrowheads="1"/>
          </p:cNvSpPr>
          <p:nvPr/>
        </p:nvSpPr>
        <p:spPr bwMode="auto">
          <a:xfrm>
            <a:off x="2339975" y="3933825"/>
            <a:ext cx="804863" cy="457200"/>
          </a:xfrm>
          <a:prstGeom prst="ellipse">
            <a:avLst/>
          </a:prstGeom>
          <a:solidFill>
            <a:srgbClr val="66FF33"/>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万物</a:t>
            </a:r>
          </a:p>
        </p:txBody>
      </p:sp>
      <p:sp>
        <p:nvSpPr>
          <p:cNvPr id="101429" name="AutoShape 6"/>
          <p:cNvSpPr>
            <a:spLocks noChangeArrowheads="1"/>
          </p:cNvSpPr>
          <p:nvPr/>
        </p:nvSpPr>
        <p:spPr bwMode="auto">
          <a:xfrm>
            <a:off x="4227513" y="2592388"/>
            <a:ext cx="180975" cy="1347787"/>
          </a:xfrm>
          <a:prstGeom prst="upArrow">
            <a:avLst>
              <a:gd name="adj1" fmla="val 50000"/>
              <a:gd name="adj2" fmla="val 145120"/>
            </a:avLst>
          </a:prstGeom>
          <a:solidFill>
            <a:srgbClr val="FF99FF"/>
          </a:solidFill>
          <a:ln w="9525">
            <a:solidFill>
              <a:schemeClr val="bg2"/>
            </a:solidFill>
            <a:miter lim="800000"/>
            <a:headEnd/>
            <a:tailEnd/>
          </a:ln>
        </p:spPr>
        <p:txBody>
          <a:bodyPr vert="eaVert" wrap="none" anchor="ctr"/>
          <a:lstStyle/>
          <a:p>
            <a:pPr latinLnBrk="0"/>
            <a:endParaRPr lang="ja-JP" altLang="en-US"/>
          </a:p>
        </p:txBody>
      </p:sp>
      <p:sp>
        <p:nvSpPr>
          <p:cNvPr id="101430" name="Oval 14"/>
          <p:cNvSpPr>
            <a:spLocks noChangeArrowheads="1"/>
          </p:cNvSpPr>
          <p:nvPr/>
        </p:nvSpPr>
        <p:spPr bwMode="auto">
          <a:xfrm>
            <a:off x="3924300" y="3933825"/>
            <a:ext cx="733425" cy="457200"/>
          </a:xfrm>
          <a:prstGeom prst="ellipse">
            <a:avLst/>
          </a:prstGeom>
          <a:solidFill>
            <a:srgbClr val="FF99FF"/>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a:t>
            </a:r>
            <a:r>
              <a:rPr lang="ja-JP" altLang="en-US" b="0" spc="300" dirty="0">
                <a:ea typeface="ＭＳ Ｐゴシック" pitchFamily="50" charset="-128"/>
              </a:rPr>
              <a:t>５</a:t>
            </a:r>
            <a:r>
              <a:rPr lang="zh-TW" altLang="en-US" b="0" spc="300" dirty="0">
                <a:ea typeface="ＭＳ Ｐゴシック" pitchFamily="50" charset="-128"/>
              </a:rPr>
              <a:t>節</a:t>
            </a:r>
            <a:endParaRPr lang="ja-JP" altLang="en-US" b="0" spc="300" dirty="0">
              <a:ea typeface="ＭＳ Ｐゴシック" pitchFamily="50" charset="-128"/>
            </a:endParaRPr>
          </a:p>
        </p:txBody>
      </p:sp>
      <p:sp>
        <p:nvSpPr>
          <p:cNvPr id="23554" name="Rectangle 3"/>
          <p:cNvSpPr txBox="1">
            <a:spLocks noChangeArrowheads="1"/>
          </p:cNvSpPr>
          <p:nvPr/>
        </p:nvSpPr>
        <p:spPr bwMode="auto">
          <a:xfrm>
            <a:off x="428625" y="2357438"/>
            <a:ext cx="8501063" cy="4000500"/>
          </a:xfrm>
          <a:prstGeom prst="rect">
            <a:avLst/>
          </a:prstGeom>
          <a:noFill/>
          <a:ln w="9525">
            <a:noFill/>
            <a:miter lim="800000"/>
            <a:headEnd/>
            <a:tailEnd/>
          </a:ln>
        </p:spPr>
        <p:txBody>
          <a:bodyPr/>
          <a:lstStyle/>
          <a:p>
            <a:pPr latinLnBrk="0">
              <a:lnSpc>
                <a:spcPct val="150000"/>
              </a:lnSpc>
            </a:pPr>
            <a:r>
              <a:rPr lang="ja-JP" altLang="en-US" sz="2500" b="0">
                <a:solidFill>
                  <a:schemeClr val="bg2"/>
                </a:solidFill>
                <a:latin typeface="ＭＳ Ｐゴシック" pitchFamily="34" charset="-128"/>
              </a:rPr>
              <a:t>① 天一国主人、私たちの家庭は真の愛を中心として</a:t>
            </a:r>
            <a:r>
              <a:rPr lang="ko-KR" altLang="en-US" sz="2500" b="0">
                <a:solidFill>
                  <a:schemeClr val="bg2"/>
                </a:solidFill>
                <a:latin typeface="ＭＳ Ｐゴシック" pitchFamily="34" charset="-128"/>
              </a:rPr>
              <a:t> </a:t>
            </a:r>
            <a:endParaRPr lang="ja-JP" altLang="en-US" sz="2500" b="0">
              <a:solidFill>
                <a:schemeClr val="bg2"/>
              </a:solidFill>
              <a:latin typeface="ＭＳ Ｐゴシック" pitchFamily="34" charset="-128"/>
            </a:endParaRPr>
          </a:p>
          <a:p>
            <a:pPr latinLnBrk="0">
              <a:lnSpc>
                <a:spcPct val="150000"/>
              </a:lnSpc>
            </a:pPr>
            <a:r>
              <a:rPr lang="ja-JP" altLang="en-US" sz="2500" b="0">
                <a:solidFill>
                  <a:schemeClr val="bg2"/>
                </a:solidFill>
                <a:latin typeface="ＭＳ Ｐゴシック" pitchFamily="34" charset="-128"/>
              </a:rPr>
              <a:t>② 毎日、主体的天上世界と</a:t>
            </a:r>
          </a:p>
          <a:p>
            <a:pPr latinLnBrk="0">
              <a:lnSpc>
                <a:spcPct val="150000"/>
              </a:lnSpc>
            </a:pPr>
            <a:r>
              <a:rPr lang="ja-JP" altLang="en-US" sz="2500" b="0">
                <a:solidFill>
                  <a:schemeClr val="bg2"/>
                </a:solidFill>
                <a:latin typeface="ＭＳ Ｐゴシック" pitchFamily="34" charset="-128"/>
              </a:rPr>
              <a:t>③ 対象的地上世界の統一に向かい</a:t>
            </a:r>
          </a:p>
          <a:p>
            <a:pPr latinLnBrk="0">
              <a:lnSpc>
                <a:spcPct val="150000"/>
              </a:lnSpc>
            </a:pPr>
            <a:r>
              <a:rPr lang="ja-JP" altLang="en-US" sz="2500" b="0">
                <a:solidFill>
                  <a:schemeClr val="bg2"/>
                </a:solidFill>
                <a:latin typeface="ＭＳ Ｐゴシック" pitchFamily="34" charset="-128"/>
              </a:rPr>
              <a:t>④ 前進的発展を促進化することをお誓い致します</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179388" y="44450"/>
            <a:ext cx="6534150" cy="457200"/>
          </a:xfrm>
          <a:prstGeom prst="rect">
            <a:avLst/>
          </a:prstGeom>
          <a:noFill/>
          <a:ln w="9525">
            <a:noFill/>
            <a:miter lim="800000"/>
            <a:headEnd/>
            <a:tailEnd/>
          </a:ln>
        </p:spPr>
        <p:txBody>
          <a:bodyPr>
            <a:spAutoFit/>
          </a:bodyPr>
          <a:lstStyle/>
          <a:p>
            <a:pPr latinLnBrk="0"/>
            <a:r>
              <a:rPr lang="ja-JP" altLang="en-US" sz="2400" b="0">
                <a:solidFill>
                  <a:schemeClr val="bg2"/>
                </a:solidFill>
                <a:latin typeface="ＭＳ Ｐゴシック" pitchFamily="34" charset="-128"/>
              </a:rPr>
              <a:t> </a:t>
            </a:r>
            <a:r>
              <a:rPr lang="ja-JP" altLang="en-US" sz="2400">
                <a:solidFill>
                  <a:schemeClr val="bg2"/>
                </a:solidFill>
                <a:latin typeface="ＭＳ Ｐゴシック" pitchFamily="34" charset="-128"/>
              </a:rPr>
              <a:t>責任分担を与えてくださった理由</a:t>
            </a:r>
          </a:p>
        </p:txBody>
      </p:sp>
      <p:sp>
        <p:nvSpPr>
          <p:cNvPr id="102402" name="Text Box 3"/>
          <p:cNvSpPr txBox="1">
            <a:spLocks noChangeArrowheads="1"/>
          </p:cNvSpPr>
          <p:nvPr/>
        </p:nvSpPr>
        <p:spPr bwMode="auto">
          <a:xfrm>
            <a:off x="684213" y="549275"/>
            <a:ext cx="6977062" cy="6670675"/>
          </a:xfrm>
          <a:prstGeom prst="rect">
            <a:avLst/>
          </a:prstGeom>
          <a:noFill/>
          <a:ln w="9525">
            <a:noFill/>
            <a:miter lim="800000"/>
            <a:headEnd/>
            <a:tailEnd/>
          </a:ln>
        </p:spPr>
        <p:txBody>
          <a:bodyPr>
            <a:spAutoFit/>
          </a:bodyPr>
          <a:lstStyle/>
          <a:p>
            <a:pPr latinLnBrk="0">
              <a:lnSpc>
                <a:spcPct val="120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神様は</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創造</a:t>
            </a:r>
            <a:r>
              <a:rPr lang="ja-JP" altLang="en-US" sz="1800">
                <a:solidFill>
                  <a:schemeClr val="bg2"/>
                </a:solidFill>
                <a:latin typeface="ＭＳ Ｐゴシック" pitchFamily="34" charset="-128"/>
              </a:rPr>
              <a:t>なさったために</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主管</a:t>
            </a:r>
            <a:r>
              <a:rPr lang="ja-JP" altLang="en-US" sz="1800">
                <a:solidFill>
                  <a:schemeClr val="bg2"/>
                </a:solidFill>
                <a:latin typeface="ＭＳ Ｐゴシック" pitchFamily="34" charset="-128"/>
              </a:rPr>
              <a:t>する</a:t>
            </a:r>
            <a:r>
              <a:rPr lang="ko-KR" altLang="en-US" sz="1800">
                <a:solidFill>
                  <a:schemeClr val="bg2"/>
                </a:solidFill>
                <a:latin typeface="ＭＳ Ｐゴシック" pitchFamily="34" charset="-128"/>
              </a:rPr>
              <a:t>資格</a:t>
            </a:r>
            <a:r>
              <a:rPr lang="ja-JP" altLang="en-US" sz="1800">
                <a:solidFill>
                  <a:schemeClr val="bg2"/>
                </a:solidFill>
                <a:latin typeface="ＭＳ Ｐゴシック" pitchFamily="34" charset="-128"/>
              </a:rPr>
              <a:t>がある</a:t>
            </a:r>
            <a:endParaRPr lang="en-US" altLang="ko-KR" sz="1800">
              <a:solidFill>
                <a:schemeClr val="bg2"/>
              </a:solidFill>
              <a:latin typeface="ＭＳ Ｐゴシック" pitchFamily="34" charset="-128"/>
            </a:endParaRPr>
          </a:p>
          <a:p>
            <a:pPr latinLnBrk="0">
              <a:lnSpc>
                <a:spcPct val="120000"/>
              </a:lnSpc>
              <a:spcBef>
                <a:spcPts val="1200"/>
              </a:spcBef>
            </a:pPr>
            <a:r>
              <a:rPr lang="ja-JP" altLang="en-US" sz="1800">
                <a:solidFill>
                  <a:schemeClr val="bg2"/>
                </a:solidFill>
                <a:latin typeface="ＭＳ Ｐゴシック" pitchFamily="34" charset="-128"/>
              </a:rPr>
              <a:t>② </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も神様の子女となる</a:t>
            </a:r>
            <a:r>
              <a:rPr lang="ko-KR" altLang="en-US" sz="1800">
                <a:solidFill>
                  <a:schemeClr val="bg2"/>
                </a:solidFill>
                <a:latin typeface="ＭＳ Ｐゴシック" pitchFamily="34" charset="-128"/>
              </a:rPr>
              <a:t>資格</a:t>
            </a:r>
            <a:r>
              <a:rPr lang="ja-JP" altLang="en-US" sz="1800">
                <a:solidFill>
                  <a:schemeClr val="bg2"/>
                </a:solidFill>
                <a:latin typeface="ＭＳ Ｐゴシック" pitchFamily="34" charset="-128"/>
              </a:rPr>
              <a:t>と</a:t>
            </a:r>
            <a:r>
              <a:rPr lang="ko-KR" altLang="en-US" sz="1800">
                <a:solidFill>
                  <a:schemeClr val="bg2"/>
                </a:solidFill>
                <a:latin typeface="ＭＳ Ｐゴシック" pitchFamily="34" charset="-128"/>
              </a:rPr>
              <a:t>万物</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主管</a:t>
            </a:r>
            <a:r>
              <a:rPr lang="ja-JP" altLang="en-US" sz="1800">
                <a:solidFill>
                  <a:schemeClr val="bg2"/>
                </a:solidFill>
                <a:latin typeface="ＭＳ Ｐゴシック" pitchFamily="34" charset="-128"/>
              </a:rPr>
              <a:t>する</a:t>
            </a:r>
            <a:r>
              <a:rPr lang="ko-KR" altLang="en-US" sz="1800">
                <a:solidFill>
                  <a:schemeClr val="bg2"/>
                </a:solidFill>
                <a:latin typeface="ＭＳ Ｐゴシック" pitchFamily="34" charset="-128"/>
              </a:rPr>
              <a:t> </a:t>
            </a:r>
            <a:endParaRPr lang="ko-KR" altLang="ja-JP"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資格</a:t>
            </a:r>
            <a:r>
              <a:rPr lang="ja-JP" altLang="en-US" sz="1800">
                <a:solidFill>
                  <a:schemeClr val="bg2"/>
                </a:solidFill>
                <a:latin typeface="ＭＳ Ｐゴシック" pitchFamily="34" charset="-128"/>
              </a:rPr>
              <a:t>を得ようとすれば</a:t>
            </a:r>
            <a:r>
              <a:rPr lang="ko-KR" altLang="en-US" sz="1800">
                <a:solidFill>
                  <a:schemeClr val="bg2"/>
                </a:solidFill>
                <a:latin typeface="ＭＳ Ｐゴシック" pitchFamily="34" charset="-128"/>
              </a:rPr>
              <a:t>万物</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創造</a:t>
            </a:r>
            <a:r>
              <a:rPr lang="ja-JP" altLang="en-US" sz="1800">
                <a:solidFill>
                  <a:schemeClr val="bg2"/>
                </a:solidFill>
                <a:latin typeface="ＭＳ Ｐゴシック" pitchFamily="34" charset="-128"/>
              </a:rPr>
              <a:t>しなければならない</a:t>
            </a:r>
            <a:endParaRPr lang="en-US" altLang="ko-KR"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　　しかしながら</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は</a:t>
            </a:r>
            <a:r>
              <a:rPr lang="ko-KR" altLang="en-US" sz="1800">
                <a:solidFill>
                  <a:schemeClr val="bg2"/>
                </a:solidFill>
                <a:latin typeface="ＭＳ Ｐゴシック" pitchFamily="34" charset="-128"/>
              </a:rPr>
              <a:t>万物創造</a:t>
            </a:r>
            <a:r>
              <a:rPr lang="ja-JP" altLang="en-US" sz="1800">
                <a:solidFill>
                  <a:schemeClr val="bg2"/>
                </a:solidFill>
                <a:latin typeface="ＭＳ Ｐゴシック" pitchFamily="34" charset="-128"/>
              </a:rPr>
              <a:t>の能力がない</a:t>
            </a:r>
            <a:endParaRPr lang="en-US" altLang="ko-KR" sz="1800">
              <a:solidFill>
                <a:schemeClr val="bg2"/>
              </a:solidFill>
              <a:latin typeface="ＭＳ Ｐゴシック" pitchFamily="34" charset="-128"/>
            </a:endParaRPr>
          </a:p>
          <a:p>
            <a:pPr latinLnBrk="0">
              <a:lnSpc>
                <a:spcPct val="120000"/>
              </a:lnSpc>
              <a:spcBef>
                <a:spcPts val="1200"/>
              </a:spcBef>
            </a:pPr>
            <a:r>
              <a:rPr lang="ja-JP" altLang="en-US" sz="1800">
                <a:solidFill>
                  <a:schemeClr val="bg2"/>
                </a:solidFill>
                <a:latin typeface="ＭＳ Ｐゴシック" pitchFamily="34" charset="-128"/>
              </a:rPr>
              <a:t>③ ゆえに神様は</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が</a:t>
            </a:r>
            <a:r>
              <a:rPr lang="ko-KR" altLang="en-US" sz="1800">
                <a:solidFill>
                  <a:schemeClr val="bg2"/>
                </a:solidFill>
                <a:latin typeface="ＭＳ Ｐゴシック" pitchFamily="34" charset="-128"/>
              </a:rPr>
              <a:t>万物</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創造</a:t>
            </a:r>
            <a:r>
              <a:rPr lang="ja-JP" altLang="en-US" sz="1800">
                <a:solidFill>
                  <a:schemeClr val="bg2"/>
                </a:solidFill>
                <a:latin typeface="ＭＳ Ｐゴシック" pitchFamily="34" charset="-128"/>
              </a:rPr>
              <a:t>する代わりに</a:t>
            </a:r>
            <a:r>
              <a:rPr lang="ko-KR" altLang="en-US" sz="1800">
                <a:solidFill>
                  <a:schemeClr val="bg2"/>
                </a:solidFill>
                <a:latin typeface="ＭＳ Ｐゴシック" pitchFamily="34" charset="-128"/>
              </a:rPr>
              <a:t> </a:t>
            </a:r>
          </a:p>
          <a:p>
            <a:pPr latinLnBrk="0">
              <a:lnSpc>
                <a:spcPct val="120000"/>
              </a:lnSpc>
            </a:pPr>
            <a:r>
              <a:rPr lang="ja-JP" altLang="en-US" sz="1800">
                <a:solidFill>
                  <a:schemeClr val="bg2"/>
                </a:solidFill>
                <a:latin typeface="ＭＳ Ｐゴシック" pitchFamily="34" charset="-128"/>
              </a:rPr>
              <a:t>　　</a:t>
            </a:r>
            <a:r>
              <a:rPr lang="ko-KR" altLang="en-US" sz="1800">
                <a:solidFill>
                  <a:schemeClr val="bg2"/>
                </a:solidFill>
                <a:latin typeface="ＭＳ Ｐゴシック" pitchFamily="34" charset="-128"/>
              </a:rPr>
              <a:t>人間</a:t>
            </a:r>
            <a:r>
              <a:rPr lang="ja-JP" altLang="en-US" sz="1800">
                <a:solidFill>
                  <a:schemeClr val="bg2"/>
                </a:solidFill>
                <a:latin typeface="ＭＳ Ｐゴシック" pitchFamily="34" charset="-128"/>
              </a:rPr>
              <a:t>が</a:t>
            </a:r>
            <a:r>
              <a:rPr lang="ko-KR" altLang="en-US" sz="1800">
                <a:solidFill>
                  <a:schemeClr val="bg2"/>
                </a:solidFill>
                <a:latin typeface="ＭＳ Ｐゴシック" pitchFamily="34" charset="-128"/>
              </a:rPr>
              <a:t>自身</a:t>
            </a:r>
            <a:r>
              <a:rPr lang="ja-JP" altLang="en-US" sz="1800">
                <a:solidFill>
                  <a:schemeClr val="bg2"/>
                </a:solidFill>
                <a:latin typeface="ＭＳ Ｐゴシック" pitchFamily="34" charset="-128"/>
              </a:rPr>
              <a:t>の</a:t>
            </a:r>
            <a:r>
              <a:rPr lang="ko-KR" altLang="en-US" sz="1800">
                <a:solidFill>
                  <a:schemeClr val="bg2"/>
                </a:solidFill>
                <a:latin typeface="ＭＳ Ｐゴシック" pitchFamily="34" charset="-128"/>
              </a:rPr>
              <a:t>人格</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創造</a:t>
            </a:r>
            <a:r>
              <a:rPr lang="ja-JP" altLang="en-US" sz="1800">
                <a:solidFill>
                  <a:schemeClr val="bg2"/>
                </a:solidFill>
                <a:latin typeface="ＭＳ Ｐゴシック" pitchFamily="34" charset="-128"/>
              </a:rPr>
              <a:t>することによって神様の</a:t>
            </a:r>
            <a:r>
              <a:rPr lang="ko-KR" altLang="en-US" sz="1800">
                <a:solidFill>
                  <a:schemeClr val="bg2"/>
                </a:solidFill>
                <a:latin typeface="ＭＳ Ｐゴシック" pitchFamily="34" charset="-128"/>
              </a:rPr>
              <a:t> </a:t>
            </a:r>
          </a:p>
          <a:p>
            <a:pPr latinLnBrk="0">
              <a:lnSpc>
                <a:spcPct val="120000"/>
              </a:lnSpc>
            </a:pPr>
            <a:r>
              <a:rPr lang="ja-JP" altLang="en-US" sz="1800">
                <a:solidFill>
                  <a:schemeClr val="bg2"/>
                </a:solidFill>
                <a:latin typeface="ＭＳ Ｐゴシック" pitchFamily="34" charset="-128"/>
              </a:rPr>
              <a:t>　　子女となる</a:t>
            </a:r>
            <a:r>
              <a:rPr lang="ko-KR" altLang="en-US" sz="1800">
                <a:solidFill>
                  <a:schemeClr val="bg2"/>
                </a:solidFill>
                <a:latin typeface="ＭＳ Ｐゴシック" pitchFamily="34" charset="-128"/>
              </a:rPr>
              <a:t>資格</a:t>
            </a:r>
            <a:r>
              <a:rPr lang="ja-JP" altLang="en-US" sz="1800">
                <a:solidFill>
                  <a:schemeClr val="bg2"/>
                </a:solidFill>
                <a:latin typeface="ＭＳ Ｐゴシック" pitchFamily="34" charset="-128"/>
              </a:rPr>
              <a:t>と</a:t>
            </a:r>
            <a:r>
              <a:rPr lang="ko-KR" altLang="en-US" sz="1800">
                <a:solidFill>
                  <a:schemeClr val="bg2"/>
                </a:solidFill>
                <a:latin typeface="ＭＳ Ｐゴシック" pitchFamily="34" charset="-128"/>
              </a:rPr>
              <a:t>万物</a:t>
            </a:r>
            <a:r>
              <a:rPr lang="ja-JP" altLang="en-US" sz="1800">
                <a:solidFill>
                  <a:schemeClr val="bg2"/>
                </a:solidFill>
                <a:latin typeface="ＭＳ Ｐゴシック" pitchFamily="34" charset="-128"/>
              </a:rPr>
              <a:t>を</a:t>
            </a:r>
            <a:r>
              <a:rPr lang="ko-KR" altLang="en-US" sz="1800">
                <a:solidFill>
                  <a:schemeClr val="bg2"/>
                </a:solidFill>
                <a:latin typeface="ＭＳ Ｐゴシック" pitchFamily="34" charset="-128"/>
              </a:rPr>
              <a:t>主管</a:t>
            </a:r>
            <a:r>
              <a:rPr lang="ja-JP" altLang="en-US" sz="1800">
                <a:solidFill>
                  <a:schemeClr val="bg2"/>
                </a:solidFill>
                <a:latin typeface="ＭＳ Ｐゴシック" pitchFamily="34" charset="-128"/>
              </a:rPr>
              <a:t>する</a:t>
            </a:r>
            <a:r>
              <a:rPr lang="ko-KR" altLang="en-US" sz="1800">
                <a:solidFill>
                  <a:schemeClr val="bg2"/>
                </a:solidFill>
                <a:latin typeface="ＭＳ Ｐゴシック" pitchFamily="34" charset="-128"/>
              </a:rPr>
              <a:t>資格</a:t>
            </a:r>
            <a:r>
              <a:rPr lang="ja-JP" altLang="en-US" sz="1800">
                <a:solidFill>
                  <a:schemeClr val="bg2"/>
                </a:solidFill>
                <a:latin typeface="ＭＳ Ｐゴシック" pitchFamily="34" charset="-128"/>
              </a:rPr>
              <a:t>を与えて下さったのである</a:t>
            </a:r>
          </a:p>
          <a:p>
            <a:pPr latinLnBrk="0">
              <a:lnSpc>
                <a:spcPct val="120000"/>
              </a:lnSpc>
            </a:pPr>
            <a:endParaRPr lang="ja-JP" altLang="en-US" sz="1800">
              <a:solidFill>
                <a:schemeClr val="bg2"/>
              </a:solidFill>
              <a:latin typeface="ＭＳ Ｐゴシック" pitchFamily="34" charset="-128"/>
            </a:endParaRPr>
          </a:p>
          <a:p>
            <a:pPr latinLnBrk="0">
              <a:lnSpc>
                <a:spcPct val="120000"/>
              </a:lnSpc>
            </a:pPr>
            <a:r>
              <a:rPr lang="en-US" altLang="ja-JP" sz="1800">
                <a:solidFill>
                  <a:schemeClr val="bg2"/>
                </a:solidFill>
                <a:latin typeface="ＭＳ Ｐゴシック" pitchFamily="34" charset="-128"/>
              </a:rPr>
              <a:t>④</a:t>
            </a:r>
            <a:r>
              <a:rPr lang="ja-JP" altLang="en-US" sz="1800">
                <a:solidFill>
                  <a:schemeClr val="bg2"/>
                </a:solidFill>
                <a:latin typeface="ＭＳ Ｐゴシック" pitchFamily="34" charset="-128"/>
              </a:rPr>
              <a:t>それでは人格の創造はどのように成されるのか？</a:t>
            </a:r>
          </a:p>
          <a:p>
            <a:pPr latinLnBrk="0">
              <a:lnSpc>
                <a:spcPct val="120000"/>
              </a:lnSpc>
            </a:pPr>
            <a:r>
              <a:rPr lang="ja-JP" altLang="en-US" sz="1800">
                <a:solidFill>
                  <a:schemeClr val="bg2"/>
                </a:solidFill>
                <a:latin typeface="ＭＳ Ｐゴシック" pitchFamily="34" charset="-128"/>
              </a:rPr>
              <a:t>　　神様の</a:t>
            </a:r>
            <a:r>
              <a:rPr lang="en-US" altLang="ja-JP" sz="1800">
                <a:solidFill>
                  <a:schemeClr val="bg2"/>
                </a:solidFill>
                <a:latin typeface="ＭＳ Ｐゴシック" pitchFamily="34" charset="-128"/>
              </a:rPr>
              <a:t>95</a:t>
            </a:r>
            <a:r>
              <a:rPr lang="ja-JP" altLang="en-US" sz="1800">
                <a:solidFill>
                  <a:schemeClr val="bg2"/>
                </a:solidFill>
                <a:latin typeface="ＭＳ Ｐゴシック" pitchFamily="34" charset="-128"/>
              </a:rPr>
              <a:t>％の責任分担としてみ言を下されば、人間の５％の</a:t>
            </a:r>
          </a:p>
          <a:p>
            <a:pPr latinLnBrk="0">
              <a:lnSpc>
                <a:spcPct val="120000"/>
              </a:lnSpc>
            </a:pPr>
            <a:r>
              <a:rPr lang="ja-JP" altLang="en-US" sz="1800">
                <a:solidFill>
                  <a:schemeClr val="bg2"/>
                </a:solidFill>
                <a:latin typeface="ＭＳ Ｐゴシック" pitchFamily="34" charset="-128"/>
              </a:rPr>
              <a:t>　　責任分担として人間自身が神様のみ言を信じて実践し、自我主管</a:t>
            </a:r>
          </a:p>
          <a:p>
            <a:pPr latinLnBrk="0">
              <a:lnSpc>
                <a:spcPct val="120000"/>
              </a:lnSpc>
            </a:pPr>
            <a:r>
              <a:rPr lang="ja-JP" altLang="en-US" sz="1800">
                <a:solidFill>
                  <a:schemeClr val="bg2"/>
                </a:solidFill>
                <a:latin typeface="ＭＳ Ｐゴシック" pitchFamily="34" charset="-128"/>
              </a:rPr>
              <a:t>　　（自己主管）する時、人格が創造され完成するのである</a:t>
            </a:r>
          </a:p>
          <a:p>
            <a:pPr latinLnBrk="0">
              <a:lnSpc>
                <a:spcPct val="120000"/>
              </a:lnSpc>
            </a:pPr>
            <a:endParaRPr lang="ja-JP" altLang="en-US" sz="1800">
              <a:solidFill>
                <a:schemeClr val="bg2"/>
              </a:solidFill>
              <a:latin typeface="ＭＳ Ｐゴシック" pitchFamily="34" charset="-128"/>
            </a:endParaRPr>
          </a:p>
          <a:p>
            <a:pPr latinLnBrk="0">
              <a:lnSpc>
                <a:spcPct val="120000"/>
              </a:lnSpc>
            </a:pPr>
            <a:r>
              <a:rPr lang="ja-JP" altLang="en-US" sz="1800">
                <a:solidFill>
                  <a:schemeClr val="bg2"/>
                </a:solidFill>
                <a:latin typeface="ＭＳ Ｐゴシック" pitchFamily="34" charset="-128"/>
              </a:rPr>
              <a:t>⑤従って人間は自身の責任分担で、自身の人格を創造することで</a:t>
            </a:r>
          </a:p>
          <a:p>
            <a:pPr latinLnBrk="0">
              <a:lnSpc>
                <a:spcPct val="120000"/>
              </a:lnSpc>
            </a:pPr>
            <a:r>
              <a:rPr lang="ja-JP" altLang="en-US" sz="1800">
                <a:solidFill>
                  <a:schemeClr val="bg2"/>
                </a:solidFill>
                <a:latin typeface="ＭＳ Ｐゴシック" pitchFamily="34" charset="-128"/>
              </a:rPr>
              <a:t>　　神様の創造性までも似るようになり、第２の創造主となって</a:t>
            </a:r>
          </a:p>
          <a:p>
            <a:pPr latinLnBrk="0">
              <a:lnSpc>
                <a:spcPct val="120000"/>
              </a:lnSpc>
            </a:pPr>
            <a:r>
              <a:rPr lang="ja-JP" altLang="en-US" sz="1800">
                <a:solidFill>
                  <a:schemeClr val="bg2"/>
                </a:solidFill>
                <a:latin typeface="ＭＳ Ｐゴシック" pitchFamily="34" charset="-128"/>
              </a:rPr>
              <a:t>　　神様の創造の偉業に加担して創造の偉業を完成させることになる</a:t>
            </a:r>
          </a:p>
          <a:p>
            <a:pPr latinLnBrk="0">
              <a:lnSpc>
                <a:spcPct val="120000"/>
              </a:lnSpc>
            </a:pPr>
            <a:r>
              <a:rPr lang="ja-JP" altLang="en-US" sz="1800">
                <a:solidFill>
                  <a:schemeClr val="bg2"/>
                </a:solidFill>
                <a:latin typeface="ＭＳ Ｐゴシック" pitchFamily="34" charset="-128"/>
              </a:rPr>
              <a:t>　　これが神様が人間に責任分担を与えて下さった理由である</a:t>
            </a:r>
          </a:p>
          <a:p>
            <a:pPr latinLnBrk="0">
              <a:lnSpc>
                <a:spcPct val="120000"/>
              </a:lnSpc>
            </a:pPr>
            <a:r>
              <a:rPr lang="ja-JP" altLang="en-US" sz="1800">
                <a:solidFill>
                  <a:srgbClr val="CC0000"/>
                </a:solidFill>
                <a:latin typeface="ＭＳ Ｐゴシック" pitchFamily="34" charset="-128"/>
              </a:rPr>
              <a:t>＊「絶対性」の上に責任分担解放圏完成</a:t>
            </a:r>
          </a:p>
          <a:p>
            <a:pPr latinLnBrk="0">
              <a:lnSpc>
                <a:spcPct val="120000"/>
              </a:lnSpc>
            </a:pPr>
            <a:endParaRPr lang="ja-JP" altLang="en-US" sz="1800">
              <a:solidFill>
                <a:srgbClr val="CC0000"/>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Line 51"/>
          <p:cNvSpPr>
            <a:spLocks noChangeShapeType="1"/>
          </p:cNvSpPr>
          <p:nvPr/>
        </p:nvSpPr>
        <p:spPr bwMode="auto">
          <a:xfrm>
            <a:off x="3857625" y="3500438"/>
            <a:ext cx="1143000" cy="500062"/>
          </a:xfrm>
          <a:prstGeom prst="line">
            <a:avLst/>
          </a:prstGeom>
          <a:noFill/>
          <a:ln w="19050">
            <a:solidFill>
              <a:srgbClr val="FF00FF"/>
            </a:solidFill>
            <a:round/>
            <a:headEnd/>
            <a:tailEnd/>
          </a:ln>
        </p:spPr>
        <p:txBody>
          <a:bodyPr/>
          <a:lstStyle/>
          <a:p>
            <a:endParaRPr lang="ko-KR" altLang="en-US"/>
          </a:p>
        </p:txBody>
      </p:sp>
      <p:sp>
        <p:nvSpPr>
          <p:cNvPr id="103426" name="Line 52"/>
          <p:cNvSpPr>
            <a:spLocks noChangeShapeType="1"/>
          </p:cNvSpPr>
          <p:nvPr/>
        </p:nvSpPr>
        <p:spPr bwMode="auto">
          <a:xfrm flipV="1">
            <a:off x="3857625" y="4214813"/>
            <a:ext cx="1214438" cy="571500"/>
          </a:xfrm>
          <a:prstGeom prst="line">
            <a:avLst/>
          </a:prstGeom>
          <a:noFill/>
          <a:ln w="19050">
            <a:solidFill>
              <a:srgbClr val="FF00FF"/>
            </a:solidFill>
            <a:round/>
            <a:headEnd/>
            <a:tailEnd/>
          </a:ln>
        </p:spPr>
        <p:txBody>
          <a:bodyPr/>
          <a:lstStyle/>
          <a:p>
            <a:endParaRPr lang="ko-KR" altLang="en-US"/>
          </a:p>
        </p:txBody>
      </p:sp>
      <p:sp>
        <p:nvSpPr>
          <p:cNvPr id="103427" name="Line 7"/>
          <p:cNvSpPr>
            <a:spLocks noChangeShapeType="1"/>
          </p:cNvSpPr>
          <p:nvPr/>
        </p:nvSpPr>
        <p:spPr bwMode="auto">
          <a:xfrm flipH="1">
            <a:off x="644525" y="3500438"/>
            <a:ext cx="357188" cy="571500"/>
          </a:xfrm>
          <a:prstGeom prst="line">
            <a:avLst/>
          </a:prstGeom>
          <a:noFill/>
          <a:ln w="28575">
            <a:solidFill>
              <a:schemeClr val="bg2"/>
            </a:solidFill>
            <a:round/>
            <a:headEnd/>
            <a:tailEnd/>
          </a:ln>
        </p:spPr>
        <p:txBody>
          <a:bodyPr/>
          <a:lstStyle/>
          <a:p>
            <a:endParaRPr lang="ko-KR" altLang="en-US"/>
          </a:p>
        </p:txBody>
      </p:sp>
      <p:sp>
        <p:nvSpPr>
          <p:cNvPr id="103428" name="Line 8"/>
          <p:cNvSpPr>
            <a:spLocks noChangeShapeType="1"/>
          </p:cNvSpPr>
          <p:nvPr/>
        </p:nvSpPr>
        <p:spPr bwMode="auto">
          <a:xfrm>
            <a:off x="644525" y="4214813"/>
            <a:ext cx="357188" cy="571500"/>
          </a:xfrm>
          <a:prstGeom prst="line">
            <a:avLst/>
          </a:prstGeom>
          <a:noFill/>
          <a:ln w="28575">
            <a:solidFill>
              <a:schemeClr val="bg2"/>
            </a:solidFill>
            <a:round/>
            <a:headEnd/>
            <a:tailEnd/>
          </a:ln>
        </p:spPr>
        <p:txBody>
          <a:bodyPr/>
          <a:lstStyle/>
          <a:p>
            <a:endParaRPr lang="ko-KR" altLang="en-US"/>
          </a:p>
        </p:txBody>
      </p:sp>
      <p:sp>
        <p:nvSpPr>
          <p:cNvPr id="103429" name="Line 10"/>
          <p:cNvSpPr>
            <a:spLocks noChangeShapeType="1"/>
          </p:cNvSpPr>
          <p:nvPr/>
        </p:nvSpPr>
        <p:spPr bwMode="auto">
          <a:xfrm flipH="1">
            <a:off x="1300163" y="3500438"/>
            <a:ext cx="428625" cy="571500"/>
          </a:xfrm>
          <a:prstGeom prst="line">
            <a:avLst/>
          </a:prstGeom>
          <a:noFill/>
          <a:ln w="28575">
            <a:solidFill>
              <a:schemeClr val="bg2"/>
            </a:solidFill>
            <a:round/>
            <a:headEnd/>
            <a:tailEnd/>
          </a:ln>
        </p:spPr>
        <p:txBody>
          <a:bodyPr/>
          <a:lstStyle/>
          <a:p>
            <a:endParaRPr lang="ko-KR" altLang="en-US"/>
          </a:p>
        </p:txBody>
      </p:sp>
      <p:sp>
        <p:nvSpPr>
          <p:cNvPr id="103430" name="Line 11"/>
          <p:cNvSpPr>
            <a:spLocks noChangeShapeType="1"/>
          </p:cNvSpPr>
          <p:nvPr/>
        </p:nvSpPr>
        <p:spPr bwMode="auto">
          <a:xfrm>
            <a:off x="1300163" y="4214813"/>
            <a:ext cx="428625" cy="571500"/>
          </a:xfrm>
          <a:prstGeom prst="line">
            <a:avLst/>
          </a:prstGeom>
          <a:noFill/>
          <a:ln w="28575">
            <a:solidFill>
              <a:schemeClr val="bg2"/>
            </a:solidFill>
            <a:round/>
            <a:headEnd/>
            <a:tailEnd/>
          </a:ln>
        </p:spPr>
        <p:txBody>
          <a:bodyPr/>
          <a:lstStyle/>
          <a:p>
            <a:endParaRPr lang="ko-KR" altLang="en-US"/>
          </a:p>
        </p:txBody>
      </p:sp>
      <p:sp>
        <p:nvSpPr>
          <p:cNvPr id="103431" name="Line 2"/>
          <p:cNvSpPr>
            <a:spLocks noChangeShapeType="1"/>
          </p:cNvSpPr>
          <p:nvPr/>
        </p:nvSpPr>
        <p:spPr bwMode="auto">
          <a:xfrm flipV="1">
            <a:off x="1014413" y="4789488"/>
            <a:ext cx="1295400" cy="0"/>
          </a:xfrm>
          <a:prstGeom prst="line">
            <a:avLst/>
          </a:prstGeom>
          <a:noFill/>
          <a:ln w="28575">
            <a:solidFill>
              <a:srgbClr val="FF33CC"/>
            </a:solidFill>
            <a:prstDash val="sysDot"/>
            <a:round/>
            <a:headEnd/>
            <a:tailEnd type="triangle" w="med" len="med"/>
          </a:ln>
        </p:spPr>
        <p:txBody>
          <a:bodyPr/>
          <a:lstStyle/>
          <a:p>
            <a:endParaRPr lang="ko-KR" altLang="en-US"/>
          </a:p>
        </p:txBody>
      </p:sp>
      <p:sp>
        <p:nvSpPr>
          <p:cNvPr id="103432" name="Line 3"/>
          <p:cNvSpPr>
            <a:spLocks noChangeShapeType="1"/>
          </p:cNvSpPr>
          <p:nvPr/>
        </p:nvSpPr>
        <p:spPr bwMode="auto">
          <a:xfrm flipV="1">
            <a:off x="1042988" y="3505200"/>
            <a:ext cx="1295400" cy="0"/>
          </a:xfrm>
          <a:prstGeom prst="line">
            <a:avLst/>
          </a:prstGeom>
          <a:noFill/>
          <a:ln w="28575">
            <a:solidFill>
              <a:srgbClr val="0070C0"/>
            </a:solidFill>
            <a:prstDash val="sysDot"/>
            <a:round/>
            <a:headEnd/>
            <a:tailEnd type="triangle" w="med" len="med"/>
          </a:ln>
        </p:spPr>
        <p:txBody>
          <a:bodyPr/>
          <a:lstStyle/>
          <a:p>
            <a:endParaRPr lang="ko-KR" altLang="en-US"/>
          </a:p>
        </p:txBody>
      </p:sp>
      <p:sp>
        <p:nvSpPr>
          <p:cNvPr id="103433" name="Text Box 5"/>
          <p:cNvSpPr txBox="1">
            <a:spLocks noChangeArrowheads="1"/>
          </p:cNvSpPr>
          <p:nvPr/>
        </p:nvSpPr>
        <p:spPr bwMode="auto">
          <a:xfrm>
            <a:off x="285750" y="1285875"/>
            <a:ext cx="5245100"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（１） 創造原理から見て （天宙の二重構造）</a:t>
            </a:r>
          </a:p>
        </p:txBody>
      </p:sp>
      <p:sp>
        <p:nvSpPr>
          <p:cNvPr id="103434" name="Line 12"/>
          <p:cNvSpPr>
            <a:spLocks noChangeShapeType="1"/>
          </p:cNvSpPr>
          <p:nvPr/>
        </p:nvSpPr>
        <p:spPr bwMode="auto">
          <a:xfrm>
            <a:off x="866775" y="4141788"/>
            <a:ext cx="228600" cy="3175"/>
          </a:xfrm>
          <a:prstGeom prst="line">
            <a:avLst/>
          </a:prstGeom>
          <a:noFill/>
          <a:ln w="28575">
            <a:solidFill>
              <a:srgbClr val="FFC000"/>
            </a:solidFill>
            <a:round/>
            <a:headEnd/>
            <a:tailEnd/>
          </a:ln>
        </p:spPr>
        <p:txBody>
          <a:bodyPr/>
          <a:lstStyle/>
          <a:p>
            <a:endParaRPr lang="ko-KR" altLang="en-US"/>
          </a:p>
        </p:txBody>
      </p:sp>
      <p:sp>
        <p:nvSpPr>
          <p:cNvPr id="103435" name="Line 13"/>
          <p:cNvSpPr>
            <a:spLocks noChangeShapeType="1"/>
          </p:cNvSpPr>
          <p:nvPr/>
        </p:nvSpPr>
        <p:spPr bwMode="auto">
          <a:xfrm>
            <a:off x="1397000" y="4143375"/>
            <a:ext cx="5562600" cy="0"/>
          </a:xfrm>
          <a:prstGeom prst="line">
            <a:avLst/>
          </a:prstGeom>
          <a:noFill/>
          <a:ln w="28575">
            <a:solidFill>
              <a:srgbClr val="FFC000"/>
            </a:solidFill>
            <a:round/>
            <a:headEnd/>
            <a:tailEnd/>
          </a:ln>
        </p:spPr>
        <p:txBody>
          <a:bodyPr/>
          <a:lstStyle/>
          <a:p>
            <a:endParaRPr lang="ko-KR" altLang="en-US"/>
          </a:p>
        </p:txBody>
      </p:sp>
      <p:sp>
        <p:nvSpPr>
          <p:cNvPr id="103436" name="Oval 14"/>
          <p:cNvSpPr>
            <a:spLocks noChangeArrowheads="1"/>
          </p:cNvSpPr>
          <p:nvPr/>
        </p:nvSpPr>
        <p:spPr bwMode="auto">
          <a:xfrm>
            <a:off x="2365375" y="3000375"/>
            <a:ext cx="1981200" cy="1120775"/>
          </a:xfrm>
          <a:prstGeom prst="ellipse">
            <a:avLst/>
          </a:prstGeom>
          <a:solidFill>
            <a:schemeClr val="tx1"/>
          </a:solidFill>
          <a:ln w="28575">
            <a:solidFill>
              <a:srgbClr val="0070C0"/>
            </a:solidFill>
            <a:prstDash val="sysDot"/>
            <a:round/>
            <a:headEnd/>
            <a:tailEnd/>
          </a:ln>
        </p:spPr>
        <p:txBody>
          <a:bodyPr wrap="none" anchor="ctr"/>
          <a:lstStyle/>
          <a:p>
            <a:pPr algn="ctr" latinLnBrk="0"/>
            <a:r>
              <a:rPr lang="ja-JP" altLang="en-US" sz="2000">
                <a:solidFill>
                  <a:schemeClr val="bg2"/>
                </a:solidFill>
                <a:latin typeface="ＭＳ Ｐゴシック" pitchFamily="34" charset="-128"/>
              </a:rPr>
              <a:t>無形実体世界</a:t>
            </a:r>
          </a:p>
        </p:txBody>
      </p:sp>
      <p:sp>
        <p:nvSpPr>
          <p:cNvPr id="103437" name="Oval 15"/>
          <p:cNvSpPr>
            <a:spLocks noChangeArrowheads="1"/>
          </p:cNvSpPr>
          <p:nvPr/>
        </p:nvSpPr>
        <p:spPr bwMode="auto">
          <a:xfrm>
            <a:off x="2357438" y="4151313"/>
            <a:ext cx="1981200" cy="1135062"/>
          </a:xfrm>
          <a:prstGeom prst="ellipse">
            <a:avLst/>
          </a:prstGeom>
          <a:solidFill>
            <a:schemeClr val="tx1"/>
          </a:solidFill>
          <a:ln w="28575">
            <a:solidFill>
              <a:srgbClr val="FF33CC"/>
            </a:solidFill>
            <a:round/>
            <a:headEnd/>
            <a:tailEnd/>
          </a:ln>
        </p:spPr>
        <p:txBody>
          <a:bodyPr wrap="none" anchor="ctr"/>
          <a:lstStyle/>
          <a:p>
            <a:pPr algn="ctr" latinLnBrk="0"/>
            <a:r>
              <a:rPr lang="ja-JP" altLang="en-US" sz="2000">
                <a:solidFill>
                  <a:schemeClr val="bg2"/>
                </a:solidFill>
                <a:latin typeface="ＭＳ Ｐゴシック" pitchFamily="34" charset="-128"/>
              </a:rPr>
              <a:t>有形実体世界</a:t>
            </a:r>
          </a:p>
        </p:txBody>
      </p:sp>
      <p:sp>
        <p:nvSpPr>
          <p:cNvPr id="103438" name="Text Box 16"/>
          <p:cNvSpPr txBox="1">
            <a:spLocks noChangeArrowheads="1"/>
          </p:cNvSpPr>
          <p:nvPr/>
        </p:nvSpPr>
        <p:spPr bwMode="auto">
          <a:xfrm>
            <a:off x="3133725" y="3706813"/>
            <a:ext cx="439738" cy="396875"/>
          </a:xfrm>
          <a:prstGeom prst="rect">
            <a:avLst/>
          </a:prstGeom>
          <a:noFill/>
          <a:ln w="9525">
            <a:noFill/>
            <a:miter lim="800000"/>
            <a:headEnd/>
            <a:tailEnd/>
          </a:ln>
        </p:spPr>
        <p:txBody>
          <a:bodyPr wrap="none">
            <a:spAutoFit/>
          </a:bodyPr>
          <a:lstStyle/>
          <a:p>
            <a:pPr latinLnBrk="0"/>
            <a:r>
              <a:rPr lang="ja-JP" altLang="en-US" sz="2000">
                <a:solidFill>
                  <a:schemeClr val="accent1"/>
                </a:solidFill>
                <a:latin typeface="ＭＳ Ｐゴシック" pitchFamily="34" charset="-128"/>
              </a:rPr>
              <a:t>天</a:t>
            </a:r>
          </a:p>
        </p:txBody>
      </p:sp>
      <p:sp>
        <p:nvSpPr>
          <p:cNvPr id="103439" name="Text Box 17"/>
          <p:cNvSpPr txBox="1">
            <a:spLocks noChangeArrowheads="1"/>
          </p:cNvSpPr>
          <p:nvPr/>
        </p:nvSpPr>
        <p:spPr bwMode="auto">
          <a:xfrm>
            <a:off x="3143250" y="4132263"/>
            <a:ext cx="439738" cy="396875"/>
          </a:xfrm>
          <a:prstGeom prst="rect">
            <a:avLst/>
          </a:prstGeom>
          <a:noFill/>
          <a:ln w="9525">
            <a:noFill/>
            <a:miter lim="800000"/>
            <a:headEnd/>
            <a:tailEnd/>
          </a:ln>
        </p:spPr>
        <p:txBody>
          <a:bodyPr wrap="none">
            <a:spAutoFit/>
          </a:bodyPr>
          <a:lstStyle/>
          <a:p>
            <a:pPr latinLnBrk="0"/>
            <a:r>
              <a:rPr lang="ja-JP" altLang="en-US" sz="2000">
                <a:solidFill>
                  <a:schemeClr val="accent1"/>
                </a:solidFill>
                <a:latin typeface="ＭＳ Ｐゴシック" pitchFamily="34" charset="-128"/>
              </a:rPr>
              <a:t>地</a:t>
            </a:r>
          </a:p>
        </p:txBody>
      </p:sp>
      <p:sp>
        <p:nvSpPr>
          <p:cNvPr id="103440" name="Text Box 18"/>
          <p:cNvSpPr txBox="1">
            <a:spLocks noChangeArrowheads="1"/>
          </p:cNvSpPr>
          <p:nvPr/>
        </p:nvSpPr>
        <p:spPr bwMode="auto">
          <a:xfrm>
            <a:off x="2967038" y="3035300"/>
            <a:ext cx="838200" cy="304800"/>
          </a:xfrm>
          <a:prstGeom prst="rect">
            <a:avLst/>
          </a:prstGeom>
          <a:noFill/>
          <a:ln w="9525">
            <a:noFill/>
            <a:miter lim="800000"/>
            <a:headEnd/>
            <a:tailEnd/>
          </a:ln>
        </p:spPr>
        <p:txBody>
          <a:bodyPr lIns="0" tIns="0" rIns="0" bIns="0">
            <a:spAutoFit/>
          </a:bodyPr>
          <a:lstStyle/>
          <a:p>
            <a:pPr latinLnBrk="0"/>
            <a:r>
              <a:rPr lang="ja-JP" altLang="en-US" sz="2000">
                <a:solidFill>
                  <a:srgbClr val="0070C0"/>
                </a:solidFill>
                <a:latin typeface="ＭＳ Ｐゴシック" pitchFamily="34" charset="-128"/>
              </a:rPr>
              <a:t>（霊界）</a:t>
            </a:r>
          </a:p>
        </p:txBody>
      </p:sp>
      <p:sp>
        <p:nvSpPr>
          <p:cNvPr id="103441" name="Text Box 19"/>
          <p:cNvSpPr txBox="1">
            <a:spLocks noChangeArrowheads="1"/>
          </p:cNvSpPr>
          <p:nvPr/>
        </p:nvSpPr>
        <p:spPr bwMode="auto">
          <a:xfrm>
            <a:off x="2865438" y="4914900"/>
            <a:ext cx="1123950" cy="304800"/>
          </a:xfrm>
          <a:prstGeom prst="rect">
            <a:avLst/>
          </a:prstGeom>
          <a:noFill/>
          <a:ln w="9525">
            <a:noFill/>
            <a:miter lim="800000"/>
            <a:headEnd/>
            <a:tailEnd/>
          </a:ln>
        </p:spPr>
        <p:txBody>
          <a:bodyPr lIns="0" tIns="0" rIns="0" bIns="0">
            <a:spAutoFit/>
          </a:bodyPr>
          <a:lstStyle/>
          <a:p>
            <a:pPr latinLnBrk="0"/>
            <a:r>
              <a:rPr lang="ja-JP" altLang="en-US" sz="2000">
                <a:solidFill>
                  <a:srgbClr val="FF33CC"/>
                </a:solidFill>
                <a:latin typeface="ＭＳ Ｐゴシック" pitchFamily="34" charset="-128"/>
              </a:rPr>
              <a:t>（自然界）</a:t>
            </a:r>
          </a:p>
        </p:txBody>
      </p:sp>
      <p:sp>
        <p:nvSpPr>
          <p:cNvPr id="103442" name="Text Box 22"/>
          <p:cNvSpPr txBox="1">
            <a:spLocks noChangeArrowheads="1"/>
          </p:cNvSpPr>
          <p:nvPr/>
        </p:nvSpPr>
        <p:spPr bwMode="auto">
          <a:xfrm>
            <a:off x="2722563" y="5362575"/>
            <a:ext cx="1257300" cy="641350"/>
          </a:xfrm>
          <a:prstGeom prst="rect">
            <a:avLst/>
          </a:prstGeom>
          <a:noFill/>
          <a:ln w="9525">
            <a:noFill/>
            <a:miter lim="800000"/>
            <a:headEnd/>
            <a:tailEnd/>
          </a:ln>
        </p:spPr>
        <p:txBody>
          <a:bodyPr wrap="none">
            <a:spAutoFit/>
          </a:bodyPr>
          <a:lstStyle/>
          <a:p>
            <a:pPr algn="ctr" latinLnBrk="0"/>
            <a:r>
              <a:rPr lang="ja-JP" altLang="en-US" sz="1800">
                <a:solidFill>
                  <a:schemeClr val="bg2"/>
                </a:solidFill>
                <a:latin typeface="ＭＳ Ｐゴシック" pitchFamily="34" charset="-128"/>
              </a:rPr>
              <a:t>有限、瞬間</a:t>
            </a:r>
          </a:p>
          <a:p>
            <a:pPr algn="ctr" latinLnBrk="0"/>
            <a:r>
              <a:rPr lang="ja-JP" altLang="en-US" sz="1800">
                <a:solidFill>
                  <a:schemeClr val="bg2"/>
                </a:solidFill>
                <a:latin typeface="ＭＳ Ｐゴシック" pitchFamily="34" charset="-128"/>
              </a:rPr>
              <a:t>時空制約</a:t>
            </a:r>
          </a:p>
        </p:txBody>
      </p:sp>
      <p:sp>
        <p:nvSpPr>
          <p:cNvPr id="103443" name="Oval 23"/>
          <p:cNvSpPr>
            <a:spLocks noChangeArrowheads="1"/>
          </p:cNvSpPr>
          <p:nvPr/>
        </p:nvSpPr>
        <p:spPr bwMode="auto">
          <a:xfrm>
            <a:off x="2693988" y="6062663"/>
            <a:ext cx="381000" cy="3810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対</a:t>
            </a:r>
          </a:p>
        </p:txBody>
      </p:sp>
      <p:sp>
        <p:nvSpPr>
          <p:cNvPr id="103444" name="Oval 24"/>
          <p:cNvSpPr>
            <a:spLocks noChangeArrowheads="1"/>
          </p:cNvSpPr>
          <p:nvPr/>
        </p:nvSpPr>
        <p:spPr bwMode="auto">
          <a:xfrm>
            <a:off x="3151188" y="6062663"/>
            <a:ext cx="381000" cy="3810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肉</a:t>
            </a:r>
          </a:p>
        </p:txBody>
      </p:sp>
      <p:sp>
        <p:nvSpPr>
          <p:cNvPr id="103445" name="Oval 25"/>
          <p:cNvSpPr>
            <a:spLocks noChangeArrowheads="1"/>
          </p:cNvSpPr>
          <p:nvPr/>
        </p:nvSpPr>
        <p:spPr bwMode="auto">
          <a:xfrm>
            <a:off x="3608388" y="6062663"/>
            <a:ext cx="381000" cy="3810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横</a:t>
            </a:r>
          </a:p>
        </p:txBody>
      </p:sp>
      <p:sp>
        <p:nvSpPr>
          <p:cNvPr id="103446" name="Text Box 26"/>
          <p:cNvSpPr txBox="1">
            <a:spLocks noChangeArrowheads="1"/>
          </p:cNvSpPr>
          <p:nvPr/>
        </p:nvSpPr>
        <p:spPr bwMode="auto">
          <a:xfrm>
            <a:off x="2738438" y="2246313"/>
            <a:ext cx="1257300" cy="641350"/>
          </a:xfrm>
          <a:prstGeom prst="rect">
            <a:avLst/>
          </a:prstGeom>
          <a:noFill/>
          <a:ln w="9525">
            <a:noFill/>
            <a:miter lim="800000"/>
            <a:headEnd/>
            <a:tailEnd/>
          </a:ln>
        </p:spPr>
        <p:txBody>
          <a:bodyPr wrap="none">
            <a:spAutoFit/>
          </a:bodyPr>
          <a:lstStyle/>
          <a:p>
            <a:pPr algn="ctr" latinLnBrk="0"/>
            <a:r>
              <a:rPr lang="ja-JP" altLang="en-US" sz="1800">
                <a:solidFill>
                  <a:schemeClr val="bg2"/>
                </a:solidFill>
                <a:latin typeface="ＭＳ Ｐゴシック" pitchFamily="34" charset="-128"/>
              </a:rPr>
              <a:t>無限、永遠</a:t>
            </a:r>
          </a:p>
          <a:p>
            <a:pPr algn="ctr" latinLnBrk="0"/>
            <a:r>
              <a:rPr lang="ja-JP" altLang="en-US" sz="1800">
                <a:solidFill>
                  <a:schemeClr val="bg2"/>
                </a:solidFill>
                <a:latin typeface="ＭＳ Ｐゴシック" pitchFamily="34" charset="-128"/>
              </a:rPr>
              <a:t>時空超越</a:t>
            </a:r>
          </a:p>
        </p:txBody>
      </p:sp>
      <p:sp>
        <p:nvSpPr>
          <p:cNvPr id="103447" name="Oval 27"/>
          <p:cNvSpPr>
            <a:spLocks noChangeArrowheads="1"/>
          </p:cNvSpPr>
          <p:nvPr/>
        </p:nvSpPr>
        <p:spPr bwMode="auto">
          <a:xfrm>
            <a:off x="2719388" y="1862138"/>
            <a:ext cx="3810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主</a:t>
            </a:r>
          </a:p>
        </p:txBody>
      </p:sp>
      <p:sp>
        <p:nvSpPr>
          <p:cNvPr id="103448" name="Oval 28"/>
          <p:cNvSpPr>
            <a:spLocks noChangeArrowheads="1"/>
          </p:cNvSpPr>
          <p:nvPr/>
        </p:nvSpPr>
        <p:spPr bwMode="auto">
          <a:xfrm>
            <a:off x="3176588" y="1862138"/>
            <a:ext cx="3810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霊</a:t>
            </a:r>
          </a:p>
        </p:txBody>
      </p:sp>
      <p:sp>
        <p:nvSpPr>
          <p:cNvPr id="103449" name="Oval 29"/>
          <p:cNvSpPr>
            <a:spLocks noChangeArrowheads="1"/>
          </p:cNvSpPr>
          <p:nvPr/>
        </p:nvSpPr>
        <p:spPr bwMode="auto">
          <a:xfrm>
            <a:off x="3633788" y="1862138"/>
            <a:ext cx="381000" cy="3810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縦</a:t>
            </a:r>
          </a:p>
        </p:txBody>
      </p:sp>
      <p:sp>
        <p:nvSpPr>
          <p:cNvPr id="103450" name="Text Box 35"/>
          <p:cNvSpPr txBox="1">
            <a:spLocks noChangeArrowheads="1"/>
          </p:cNvSpPr>
          <p:nvPr/>
        </p:nvSpPr>
        <p:spPr bwMode="auto">
          <a:xfrm>
            <a:off x="5865813" y="4992688"/>
            <a:ext cx="595312"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木</a:t>
            </a:r>
            <a:r>
              <a:rPr lang="en-US" altLang="ja-JP" sz="2000">
                <a:solidFill>
                  <a:schemeClr val="bg2"/>
                </a:solidFill>
                <a:latin typeface="ＭＳ Ｐゴシック" pitchFamily="34" charset="-128"/>
              </a:rPr>
              <a:t>)</a:t>
            </a:r>
          </a:p>
        </p:txBody>
      </p:sp>
      <p:sp>
        <p:nvSpPr>
          <p:cNvPr id="103451" name="Text Box 36"/>
          <p:cNvSpPr txBox="1">
            <a:spLocks noChangeArrowheads="1"/>
          </p:cNvSpPr>
          <p:nvPr/>
        </p:nvSpPr>
        <p:spPr bwMode="auto">
          <a:xfrm>
            <a:off x="5835650" y="2857500"/>
            <a:ext cx="595313" cy="396875"/>
          </a:xfrm>
          <a:prstGeom prst="rect">
            <a:avLst/>
          </a:prstGeom>
          <a:noFill/>
          <a:ln w="9525">
            <a:noFill/>
            <a:miter lim="800000"/>
            <a:headEnd/>
            <a:tailEnd/>
          </a:ln>
        </p:spPr>
        <p:txBody>
          <a:bodyPr wrap="none">
            <a:spAutoFit/>
          </a:bodyPr>
          <a:lstStyle/>
          <a:p>
            <a:pPr latinLnBrk="0"/>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実</a:t>
            </a:r>
            <a:r>
              <a:rPr lang="en-US" altLang="ja-JP" sz="2000">
                <a:solidFill>
                  <a:schemeClr val="bg2"/>
                </a:solidFill>
                <a:latin typeface="ＭＳ Ｐゴシック" pitchFamily="34" charset="-128"/>
              </a:rPr>
              <a:t>)</a:t>
            </a:r>
          </a:p>
        </p:txBody>
      </p:sp>
      <p:sp>
        <p:nvSpPr>
          <p:cNvPr id="103452" name="Rectangle 37"/>
          <p:cNvSpPr>
            <a:spLocks noChangeArrowheads="1"/>
          </p:cNvSpPr>
          <p:nvPr/>
        </p:nvSpPr>
        <p:spPr bwMode="auto">
          <a:xfrm>
            <a:off x="0" y="55563"/>
            <a:ext cx="9144000" cy="587375"/>
          </a:xfrm>
          <a:prstGeom prst="rect">
            <a:avLst/>
          </a:prstGeom>
          <a:noFill/>
          <a:ln w="9525">
            <a:noFill/>
            <a:miter lim="800000"/>
            <a:headEnd/>
            <a:tailEnd/>
          </a:ln>
        </p:spPr>
        <p:txBody>
          <a:bodyPr anchor="ctr"/>
          <a:lstStyle/>
          <a:p>
            <a:pPr algn="ctr" latinLnBrk="0"/>
            <a:r>
              <a:rPr lang="ja-JP" altLang="en-US">
                <a:solidFill>
                  <a:schemeClr val="bg2"/>
                </a:solidFill>
                <a:latin typeface="ＭＳ Ｐゴシック" pitchFamily="34" charset="-128"/>
              </a:rPr>
              <a:t>八、人間を中心とする無形実体世界と有形実体世界</a:t>
            </a:r>
            <a:r>
              <a:rPr lang="ko-KR" altLang="en-US">
                <a:solidFill>
                  <a:schemeClr val="bg2"/>
                </a:solidFill>
                <a:latin typeface="ＭＳ Ｐゴシック" pitchFamily="34" charset="-128"/>
              </a:rPr>
              <a:t> </a:t>
            </a:r>
            <a:endParaRPr lang="ja-JP" altLang="en-US">
              <a:solidFill>
                <a:schemeClr val="bg2"/>
              </a:solidFill>
              <a:latin typeface="ＭＳ Ｐゴシック" pitchFamily="34" charset="-128"/>
            </a:endParaRPr>
          </a:p>
        </p:txBody>
      </p:sp>
      <p:sp>
        <p:nvSpPr>
          <p:cNvPr id="103453" name="Text Box 38"/>
          <p:cNvSpPr txBox="1">
            <a:spLocks noChangeArrowheads="1"/>
          </p:cNvSpPr>
          <p:nvPr/>
        </p:nvSpPr>
        <p:spPr bwMode="auto">
          <a:xfrm>
            <a:off x="0" y="714375"/>
            <a:ext cx="891063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１．霊界はあるのか</a:t>
            </a:r>
            <a:r>
              <a:rPr lang="ko-KR" altLang="en-US" sz="3000">
                <a:solidFill>
                  <a:schemeClr val="bg2"/>
                </a:solidFill>
                <a:latin typeface="ＭＳ Ｐゴシック" pitchFamily="34" charset="-128"/>
              </a:rPr>
              <a:t>? </a:t>
            </a:r>
            <a:r>
              <a:rPr lang="ja-JP" altLang="en-US" sz="3000">
                <a:solidFill>
                  <a:schemeClr val="bg2"/>
                </a:solidFill>
                <a:latin typeface="ＭＳ Ｐゴシック" pitchFamily="34" charset="-128"/>
              </a:rPr>
              <a:t>あるなら私とどういう関係なのか</a:t>
            </a:r>
            <a:r>
              <a:rPr lang="ko-KR" altLang="en-US" sz="3000">
                <a:solidFill>
                  <a:schemeClr val="bg2"/>
                </a:solidFill>
                <a:latin typeface="ＭＳ Ｐゴシック" pitchFamily="34" charset="-128"/>
              </a:rPr>
              <a:t>?</a:t>
            </a:r>
            <a:endParaRPr lang="en-US" altLang="ja-JP" sz="3000">
              <a:solidFill>
                <a:schemeClr val="bg2"/>
              </a:solidFill>
              <a:latin typeface="ＭＳ Ｐゴシック" pitchFamily="34" charset="-128"/>
            </a:endParaRPr>
          </a:p>
        </p:txBody>
      </p:sp>
      <p:grpSp>
        <p:nvGrpSpPr>
          <p:cNvPr id="103454" name="Group 42"/>
          <p:cNvGrpSpPr>
            <a:grpSpLocks/>
          </p:cNvGrpSpPr>
          <p:nvPr/>
        </p:nvGrpSpPr>
        <p:grpSpPr bwMode="auto">
          <a:xfrm>
            <a:off x="4378325" y="4716463"/>
            <a:ext cx="1524000" cy="152400"/>
            <a:chOff x="3120" y="2256"/>
            <a:chExt cx="960" cy="96"/>
          </a:xfrm>
        </p:grpSpPr>
        <p:sp>
          <p:nvSpPr>
            <p:cNvPr id="103487" name="Line 43"/>
            <p:cNvSpPr>
              <a:spLocks noChangeShapeType="1"/>
            </p:cNvSpPr>
            <p:nvPr/>
          </p:nvSpPr>
          <p:spPr bwMode="auto">
            <a:xfrm>
              <a:off x="3120" y="2256"/>
              <a:ext cx="960" cy="0"/>
            </a:xfrm>
            <a:prstGeom prst="line">
              <a:avLst/>
            </a:prstGeom>
            <a:noFill/>
            <a:ln w="19050">
              <a:solidFill>
                <a:schemeClr val="bg2"/>
              </a:solidFill>
              <a:round/>
              <a:headEnd/>
              <a:tailEnd type="triangle" w="med" len="med"/>
            </a:ln>
          </p:spPr>
          <p:txBody>
            <a:bodyPr/>
            <a:lstStyle/>
            <a:p>
              <a:endParaRPr lang="ko-KR" altLang="en-US"/>
            </a:p>
          </p:txBody>
        </p:sp>
        <p:sp>
          <p:nvSpPr>
            <p:cNvPr id="103488" name="Line 44"/>
            <p:cNvSpPr>
              <a:spLocks noChangeShapeType="1"/>
            </p:cNvSpPr>
            <p:nvPr/>
          </p:nvSpPr>
          <p:spPr bwMode="auto">
            <a:xfrm>
              <a:off x="3120" y="2352"/>
              <a:ext cx="960" cy="0"/>
            </a:xfrm>
            <a:prstGeom prst="line">
              <a:avLst/>
            </a:prstGeom>
            <a:noFill/>
            <a:ln w="19050">
              <a:solidFill>
                <a:schemeClr val="bg2"/>
              </a:solidFill>
              <a:round/>
              <a:headEnd type="triangle" w="med" len="med"/>
              <a:tailEnd/>
            </a:ln>
          </p:spPr>
          <p:txBody>
            <a:bodyPr/>
            <a:lstStyle/>
            <a:p>
              <a:endParaRPr lang="ko-KR" altLang="en-US"/>
            </a:p>
          </p:txBody>
        </p:sp>
      </p:grpSp>
      <p:sp>
        <p:nvSpPr>
          <p:cNvPr id="103455" name="Text Box 45"/>
          <p:cNvSpPr txBox="1">
            <a:spLocks noChangeArrowheads="1"/>
          </p:cNvSpPr>
          <p:nvPr/>
        </p:nvSpPr>
        <p:spPr bwMode="auto">
          <a:xfrm>
            <a:off x="4433888" y="3048000"/>
            <a:ext cx="1336675" cy="366713"/>
          </a:xfrm>
          <a:prstGeom prst="rect">
            <a:avLst/>
          </a:prstGeom>
          <a:noFill/>
          <a:ln w="19050">
            <a:noFill/>
            <a:miter lim="800000"/>
            <a:headEnd/>
            <a:tailEnd/>
          </a:ln>
        </p:spPr>
        <p:txBody>
          <a:bodyPr wrap="none">
            <a:spAutoFit/>
          </a:bodyPr>
          <a:lstStyle/>
          <a:p>
            <a:pPr latinLnBrk="0"/>
            <a:r>
              <a:rPr lang="ja-JP" altLang="en-US" sz="1800">
                <a:solidFill>
                  <a:schemeClr val="bg2"/>
                </a:solidFill>
                <a:latin typeface="ＭＳ Ｐゴシック" pitchFamily="34" charset="-128"/>
              </a:rPr>
              <a:t>（霊的五官）</a:t>
            </a:r>
          </a:p>
        </p:txBody>
      </p:sp>
      <p:sp>
        <p:nvSpPr>
          <p:cNvPr id="103456" name="Text Box 46"/>
          <p:cNvSpPr txBox="1">
            <a:spLocks noChangeArrowheads="1"/>
          </p:cNvSpPr>
          <p:nvPr/>
        </p:nvSpPr>
        <p:spPr bwMode="auto">
          <a:xfrm>
            <a:off x="4500563" y="4857750"/>
            <a:ext cx="1336675" cy="366713"/>
          </a:xfrm>
          <a:prstGeom prst="rect">
            <a:avLst/>
          </a:prstGeom>
          <a:noFill/>
          <a:ln w="19050">
            <a:noFill/>
            <a:miter lim="800000"/>
            <a:headEnd/>
            <a:tailEnd/>
          </a:ln>
        </p:spPr>
        <p:txBody>
          <a:bodyPr wrap="none">
            <a:spAutoFit/>
          </a:bodyPr>
          <a:lstStyle/>
          <a:p>
            <a:pPr latinLnBrk="0"/>
            <a:r>
              <a:rPr lang="ja-JP" altLang="en-US" sz="1800">
                <a:solidFill>
                  <a:schemeClr val="bg2"/>
                </a:solidFill>
                <a:latin typeface="ＭＳ Ｐゴシック" pitchFamily="34" charset="-128"/>
              </a:rPr>
              <a:t>（肉的五官）</a:t>
            </a:r>
          </a:p>
        </p:txBody>
      </p:sp>
      <p:sp>
        <p:nvSpPr>
          <p:cNvPr id="103457" name="Text Box 48"/>
          <p:cNvSpPr txBox="1">
            <a:spLocks noChangeArrowheads="1"/>
          </p:cNvSpPr>
          <p:nvPr/>
        </p:nvSpPr>
        <p:spPr bwMode="auto">
          <a:xfrm>
            <a:off x="6964363" y="3571875"/>
            <a:ext cx="1822450" cy="1308100"/>
          </a:xfrm>
          <a:prstGeom prst="rect">
            <a:avLst/>
          </a:prstGeom>
          <a:noFill/>
          <a:ln w="9525">
            <a:noFill/>
            <a:miter lim="800000"/>
            <a:headEnd/>
            <a:tailEnd/>
          </a:ln>
        </p:spPr>
        <p:txBody>
          <a:bodyPr>
            <a:spAutoFit/>
          </a:bodyPr>
          <a:lstStyle/>
          <a:p>
            <a:pPr latinLnBrk="0"/>
            <a:r>
              <a:rPr lang="en-US" altLang="ja-JP" sz="1400">
                <a:solidFill>
                  <a:schemeClr val="bg2"/>
                </a:solidFill>
                <a:latin typeface="ＭＳ Ｐゴシック" pitchFamily="34" charset="-128"/>
              </a:rPr>
              <a:t>① </a:t>
            </a:r>
            <a:r>
              <a:rPr lang="ja-JP" altLang="en-US" sz="1400">
                <a:solidFill>
                  <a:schemeClr val="bg2"/>
                </a:solidFill>
                <a:latin typeface="ＭＳ Ｐゴシック" pitchFamily="34" charset="-128"/>
              </a:rPr>
              <a:t>天宙総合実体相</a:t>
            </a:r>
          </a:p>
          <a:p>
            <a:pPr latinLnBrk="0">
              <a:spcBef>
                <a:spcPts val="600"/>
              </a:spcBef>
            </a:pPr>
            <a:r>
              <a:rPr lang="ja-JP" altLang="en-US" sz="1400">
                <a:solidFill>
                  <a:schemeClr val="bg2"/>
                </a:solidFill>
                <a:latin typeface="ＭＳ Ｐゴシック" pitchFamily="34" charset="-128"/>
              </a:rPr>
              <a:t>② 中間媒介体</a:t>
            </a:r>
          </a:p>
          <a:p>
            <a:pPr latinLnBrk="0"/>
            <a:r>
              <a:rPr lang="ja-JP" altLang="en-US" sz="1400">
                <a:solidFill>
                  <a:schemeClr val="bg2"/>
                </a:solidFill>
                <a:latin typeface="ＭＳ Ｐゴシック" pitchFamily="34" charset="-128"/>
              </a:rPr>
              <a:t>    （和動の中心体）</a:t>
            </a:r>
          </a:p>
          <a:p>
            <a:pPr latinLnBrk="0">
              <a:spcBef>
                <a:spcPts val="600"/>
              </a:spcBef>
            </a:pPr>
            <a:r>
              <a:rPr lang="ja-JP" altLang="en-US" sz="1400">
                <a:solidFill>
                  <a:schemeClr val="bg2"/>
                </a:solidFill>
                <a:latin typeface="ＭＳ Ｐゴシック" pitchFamily="34" charset="-128"/>
              </a:rPr>
              <a:t>③ 二つの世界の</a:t>
            </a:r>
          </a:p>
          <a:p>
            <a:pPr latinLnBrk="0"/>
            <a:r>
              <a:rPr lang="ja-JP" altLang="en-US" sz="1400">
                <a:solidFill>
                  <a:schemeClr val="bg2"/>
                </a:solidFill>
                <a:latin typeface="ＭＳ Ｐゴシック" pitchFamily="34" charset="-128"/>
              </a:rPr>
              <a:t>　　　　　　　 主管主</a:t>
            </a:r>
            <a:endParaRPr lang="en-US" altLang="ja-JP" sz="1400">
              <a:solidFill>
                <a:schemeClr val="bg2"/>
              </a:solidFill>
              <a:latin typeface="ＭＳ Ｐゴシック" pitchFamily="34" charset="-128"/>
            </a:endParaRPr>
          </a:p>
        </p:txBody>
      </p:sp>
      <p:sp>
        <p:nvSpPr>
          <p:cNvPr id="103458" name="Text Box 49"/>
          <p:cNvSpPr txBox="1">
            <a:spLocks noChangeArrowheads="1"/>
          </p:cNvSpPr>
          <p:nvPr/>
        </p:nvSpPr>
        <p:spPr bwMode="auto">
          <a:xfrm>
            <a:off x="7032625" y="2328863"/>
            <a:ext cx="12080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永生（神）</a:t>
            </a:r>
          </a:p>
        </p:txBody>
      </p:sp>
      <p:sp>
        <p:nvSpPr>
          <p:cNvPr id="103459" name="Text Box 50"/>
          <p:cNvSpPr txBox="1">
            <a:spLocks noChangeArrowheads="1"/>
          </p:cNvSpPr>
          <p:nvPr/>
        </p:nvSpPr>
        <p:spPr bwMode="auto">
          <a:xfrm>
            <a:off x="6988175" y="5522913"/>
            <a:ext cx="696913"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（土）</a:t>
            </a:r>
          </a:p>
        </p:txBody>
      </p:sp>
      <p:sp>
        <p:nvSpPr>
          <p:cNvPr id="103460" name="AutoShape 53"/>
          <p:cNvSpPr>
            <a:spLocks noChangeArrowheads="1"/>
          </p:cNvSpPr>
          <p:nvPr/>
        </p:nvSpPr>
        <p:spPr bwMode="auto">
          <a:xfrm>
            <a:off x="2571750" y="5408613"/>
            <a:ext cx="1571625" cy="1071562"/>
          </a:xfrm>
          <a:prstGeom prst="roundRect">
            <a:avLst>
              <a:gd name="adj" fmla="val 16667"/>
            </a:avLst>
          </a:prstGeom>
          <a:noFill/>
          <a:ln w="9525">
            <a:solidFill>
              <a:srgbClr val="FF33CC"/>
            </a:solidFill>
            <a:round/>
            <a:headEnd/>
            <a:tailEnd/>
          </a:ln>
        </p:spPr>
        <p:txBody>
          <a:bodyPr wrap="none" anchor="ctr"/>
          <a:lstStyle/>
          <a:p>
            <a:pPr latinLnBrk="0"/>
            <a:endParaRPr lang="ja-JP" altLang="en-US"/>
          </a:p>
        </p:txBody>
      </p:sp>
      <p:sp>
        <p:nvSpPr>
          <p:cNvPr id="103461" name="AutoShape 54"/>
          <p:cNvSpPr>
            <a:spLocks noChangeArrowheads="1"/>
          </p:cNvSpPr>
          <p:nvPr/>
        </p:nvSpPr>
        <p:spPr bwMode="auto">
          <a:xfrm>
            <a:off x="2571750" y="1785938"/>
            <a:ext cx="1571625" cy="1081087"/>
          </a:xfrm>
          <a:prstGeom prst="roundRect">
            <a:avLst>
              <a:gd name="adj" fmla="val 16667"/>
            </a:avLst>
          </a:prstGeom>
          <a:noFill/>
          <a:ln w="9525">
            <a:solidFill>
              <a:srgbClr val="0070C0"/>
            </a:solidFill>
            <a:round/>
            <a:headEnd/>
            <a:tailEnd/>
          </a:ln>
        </p:spPr>
        <p:txBody>
          <a:bodyPr wrap="none" anchor="ctr"/>
          <a:lstStyle/>
          <a:p>
            <a:pPr latinLnBrk="0"/>
            <a:endParaRPr lang="ja-JP" altLang="en-US"/>
          </a:p>
        </p:txBody>
      </p:sp>
      <p:sp>
        <p:nvSpPr>
          <p:cNvPr id="103462" name="AutoShape 55"/>
          <p:cNvSpPr>
            <a:spLocks noChangeArrowheads="1"/>
          </p:cNvSpPr>
          <p:nvPr/>
        </p:nvSpPr>
        <p:spPr bwMode="auto">
          <a:xfrm rot="-2839814">
            <a:off x="6564313" y="2898775"/>
            <a:ext cx="762000" cy="152400"/>
          </a:xfrm>
          <a:prstGeom prst="rightArrow">
            <a:avLst>
              <a:gd name="adj1" fmla="val 50000"/>
              <a:gd name="adj2" fmla="val 125000"/>
            </a:avLst>
          </a:prstGeom>
          <a:solidFill>
            <a:schemeClr val="accent2"/>
          </a:solidFill>
          <a:ln w="9525">
            <a:solidFill>
              <a:schemeClr val="bg2"/>
            </a:solidFill>
            <a:miter lim="800000"/>
            <a:headEnd/>
            <a:tailEnd/>
          </a:ln>
        </p:spPr>
        <p:txBody>
          <a:bodyPr wrap="none" anchor="ctr"/>
          <a:lstStyle/>
          <a:p>
            <a:pPr latinLnBrk="0"/>
            <a:endParaRPr lang="ja-JP" altLang="en-US"/>
          </a:p>
        </p:txBody>
      </p:sp>
      <p:sp>
        <p:nvSpPr>
          <p:cNvPr id="103463" name="AutoShape 56"/>
          <p:cNvSpPr>
            <a:spLocks noChangeArrowheads="1"/>
          </p:cNvSpPr>
          <p:nvPr/>
        </p:nvSpPr>
        <p:spPr bwMode="auto">
          <a:xfrm rot="2667090">
            <a:off x="6564313" y="5253038"/>
            <a:ext cx="773112" cy="127000"/>
          </a:xfrm>
          <a:prstGeom prst="rightArrow">
            <a:avLst>
              <a:gd name="adj1" fmla="val 50000"/>
              <a:gd name="adj2" fmla="val 152187"/>
            </a:avLst>
          </a:prstGeom>
          <a:solidFill>
            <a:srgbClr val="FFCCCC"/>
          </a:solidFill>
          <a:ln w="9525">
            <a:solidFill>
              <a:schemeClr val="bg2"/>
            </a:solidFill>
            <a:miter lim="800000"/>
            <a:headEnd/>
            <a:tailEnd/>
          </a:ln>
        </p:spPr>
        <p:txBody>
          <a:bodyPr wrap="none" anchor="ctr"/>
          <a:lstStyle/>
          <a:p>
            <a:pPr latinLnBrk="0"/>
            <a:endParaRPr lang="ja-JP" altLang="en-US"/>
          </a:p>
        </p:txBody>
      </p:sp>
      <p:sp>
        <p:nvSpPr>
          <p:cNvPr id="103464" name="Oval 58"/>
          <p:cNvSpPr>
            <a:spLocks noChangeArrowheads="1"/>
          </p:cNvSpPr>
          <p:nvPr/>
        </p:nvSpPr>
        <p:spPr bwMode="auto">
          <a:xfrm>
            <a:off x="714375" y="4524375"/>
            <a:ext cx="493713" cy="512763"/>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形状</a:t>
            </a:r>
          </a:p>
        </p:txBody>
      </p:sp>
      <p:sp>
        <p:nvSpPr>
          <p:cNvPr id="103465" name="Oval 59"/>
          <p:cNvSpPr>
            <a:spLocks noChangeArrowheads="1"/>
          </p:cNvSpPr>
          <p:nvPr/>
        </p:nvSpPr>
        <p:spPr bwMode="auto">
          <a:xfrm>
            <a:off x="1493838" y="4543425"/>
            <a:ext cx="493712" cy="512763"/>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体</a:t>
            </a:r>
          </a:p>
        </p:txBody>
      </p:sp>
      <p:sp>
        <p:nvSpPr>
          <p:cNvPr id="103466" name="Oval 60"/>
          <p:cNvSpPr>
            <a:spLocks noChangeArrowheads="1"/>
          </p:cNvSpPr>
          <p:nvPr/>
        </p:nvSpPr>
        <p:spPr bwMode="auto">
          <a:xfrm>
            <a:off x="754063" y="3249613"/>
            <a:ext cx="493712" cy="51276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性相</a:t>
            </a:r>
          </a:p>
        </p:txBody>
      </p:sp>
      <p:sp>
        <p:nvSpPr>
          <p:cNvPr id="103467" name="Oval 61"/>
          <p:cNvSpPr>
            <a:spLocks noChangeArrowheads="1"/>
          </p:cNvSpPr>
          <p:nvPr/>
        </p:nvSpPr>
        <p:spPr bwMode="auto">
          <a:xfrm>
            <a:off x="1533525" y="3249613"/>
            <a:ext cx="493713" cy="512762"/>
          </a:xfrm>
          <a:prstGeom prst="ellipse">
            <a:avLst/>
          </a:prstGeom>
          <a:solidFill>
            <a:schemeClr val="accent2"/>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心</a:t>
            </a:r>
          </a:p>
        </p:txBody>
      </p:sp>
      <p:sp>
        <p:nvSpPr>
          <p:cNvPr id="103468" name="Text Box 63"/>
          <p:cNvSpPr txBox="1">
            <a:spLocks noChangeArrowheads="1"/>
          </p:cNvSpPr>
          <p:nvPr/>
        </p:nvSpPr>
        <p:spPr bwMode="auto">
          <a:xfrm>
            <a:off x="3160713" y="5211763"/>
            <a:ext cx="396875" cy="266700"/>
          </a:xfrm>
          <a:prstGeom prst="rect">
            <a:avLst/>
          </a:prstGeom>
          <a:noFill/>
          <a:ln w="9525">
            <a:noFill/>
            <a:miter lim="800000"/>
            <a:headEnd/>
            <a:tailEnd/>
          </a:ln>
        </p:spPr>
        <p:txBody>
          <a:bodyPr vert="eaVert" wrap="none">
            <a:spAutoFit/>
          </a:bodyPr>
          <a:lstStyle/>
          <a:p>
            <a:pPr latinLnBrk="0"/>
            <a:r>
              <a:rPr lang="ja-JP" altLang="en-US" sz="1400">
                <a:solidFill>
                  <a:schemeClr val="bg2"/>
                </a:solidFill>
                <a:latin typeface="ＭＳ Ｐゴシック" pitchFamily="34" charset="-128"/>
              </a:rPr>
              <a:t>＝</a:t>
            </a:r>
          </a:p>
        </p:txBody>
      </p:sp>
      <p:sp>
        <p:nvSpPr>
          <p:cNvPr id="103469" name="Text Box 64"/>
          <p:cNvSpPr txBox="1">
            <a:spLocks noChangeArrowheads="1"/>
          </p:cNvSpPr>
          <p:nvPr/>
        </p:nvSpPr>
        <p:spPr bwMode="auto">
          <a:xfrm>
            <a:off x="3176588" y="2797175"/>
            <a:ext cx="396875" cy="266700"/>
          </a:xfrm>
          <a:prstGeom prst="rect">
            <a:avLst/>
          </a:prstGeom>
          <a:noFill/>
          <a:ln w="9525">
            <a:noFill/>
            <a:miter lim="800000"/>
            <a:headEnd/>
            <a:tailEnd/>
          </a:ln>
        </p:spPr>
        <p:txBody>
          <a:bodyPr vert="eaVert" wrap="none">
            <a:spAutoFit/>
          </a:bodyPr>
          <a:lstStyle/>
          <a:p>
            <a:pPr latinLnBrk="0"/>
            <a:r>
              <a:rPr lang="ja-JP" altLang="en-US" sz="1400">
                <a:solidFill>
                  <a:schemeClr val="bg2"/>
                </a:solidFill>
                <a:latin typeface="ＭＳ Ｐゴシック" pitchFamily="34" charset="-128"/>
              </a:rPr>
              <a:t>＝</a:t>
            </a:r>
          </a:p>
        </p:txBody>
      </p:sp>
      <p:sp>
        <p:nvSpPr>
          <p:cNvPr id="103470" name="Oval 6"/>
          <p:cNvSpPr>
            <a:spLocks noChangeArrowheads="1"/>
          </p:cNvSpPr>
          <p:nvPr/>
        </p:nvSpPr>
        <p:spPr bwMode="auto">
          <a:xfrm>
            <a:off x="373063" y="3886200"/>
            <a:ext cx="493712" cy="512763"/>
          </a:xfrm>
          <a:prstGeom prst="ellipse">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神</a:t>
            </a:r>
          </a:p>
        </p:txBody>
      </p:sp>
      <p:sp>
        <p:nvSpPr>
          <p:cNvPr id="103471" name="Oval 9"/>
          <p:cNvSpPr>
            <a:spLocks noChangeArrowheads="1"/>
          </p:cNvSpPr>
          <p:nvPr/>
        </p:nvSpPr>
        <p:spPr bwMode="auto">
          <a:xfrm>
            <a:off x="1028700" y="3886200"/>
            <a:ext cx="493713" cy="512763"/>
          </a:xfrm>
          <a:prstGeom prst="ellipse">
            <a:avLst/>
          </a:prstGeom>
          <a:solidFill>
            <a:srgbClr val="0000FF"/>
          </a:solidFill>
          <a:ln w="12700">
            <a:solidFill>
              <a:schemeClr val="bg2"/>
            </a:solidFill>
            <a:round/>
            <a:headEnd/>
            <a:tailEnd/>
          </a:ln>
        </p:spPr>
        <p:txBody>
          <a:bodyPr wrap="none" anchor="ctr"/>
          <a:lstStyle/>
          <a:p>
            <a:pPr algn="ctr" latinLnBrk="0"/>
            <a:r>
              <a:rPr lang="ja-JP" altLang="en-US" sz="2400">
                <a:latin typeface="ＭＳ Ｐゴシック" pitchFamily="34" charset="-128"/>
              </a:rPr>
              <a:t>人</a:t>
            </a:r>
          </a:p>
        </p:txBody>
      </p:sp>
      <p:sp>
        <p:nvSpPr>
          <p:cNvPr id="103472" name="AutoShape 57"/>
          <p:cNvSpPr>
            <a:spLocks noChangeArrowheads="1"/>
          </p:cNvSpPr>
          <p:nvPr/>
        </p:nvSpPr>
        <p:spPr bwMode="auto">
          <a:xfrm>
            <a:off x="4826000" y="3808413"/>
            <a:ext cx="1066800" cy="67945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天宙</a:t>
            </a:r>
          </a:p>
        </p:txBody>
      </p:sp>
      <p:grpSp>
        <p:nvGrpSpPr>
          <p:cNvPr id="103473" name="Group 39"/>
          <p:cNvGrpSpPr>
            <a:grpSpLocks/>
          </p:cNvGrpSpPr>
          <p:nvPr/>
        </p:nvGrpSpPr>
        <p:grpSpPr bwMode="auto">
          <a:xfrm>
            <a:off x="4386263" y="3427413"/>
            <a:ext cx="1524000" cy="152400"/>
            <a:chOff x="3132" y="2256"/>
            <a:chExt cx="960" cy="96"/>
          </a:xfrm>
        </p:grpSpPr>
        <p:sp>
          <p:nvSpPr>
            <p:cNvPr id="103485" name="Line 40"/>
            <p:cNvSpPr>
              <a:spLocks noChangeShapeType="1"/>
            </p:cNvSpPr>
            <p:nvPr/>
          </p:nvSpPr>
          <p:spPr bwMode="auto">
            <a:xfrm>
              <a:off x="3132" y="2256"/>
              <a:ext cx="960" cy="0"/>
            </a:xfrm>
            <a:prstGeom prst="line">
              <a:avLst/>
            </a:prstGeom>
            <a:noFill/>
            <a:ln w="19050">
              <a:solidFill>
                <a:schemeClr val="bg2"/>
              </a:solidFill>
              <a:round/>
              <a:headEnd/>
              <a:tailEnd type="triangle" w="med" len="med"/>
            </a:ln>
          </p:spPr>
          <p:txBody>
            <a:bodyPr/>
            <a:lstStyle/>
            <a:p>
              <a:endParaRPr lang="ko-KR" altLang="en-US"/>
            </a:p>
          </p:txBody>
        </p:sp>
        <p:sp>
          <p:nvSpPr>
            <p:cNvPr id="103486" name="Line 41"/>
            <p:cNvSpPr>
              <a:spLocks noChangeShapeType="1"/>
            </p:cNvSpPr>
            <p:nvPr/>
          </p:nvSpPr>
          <p:spPr bwMode="auto">
            <a:xfrm>
              <a:off x="3132" y="2352"/>
              <a:ext cx="960" cy="0"/>
            </a:xfrm>
            <a:prstGeom prst="line">
              <a:avLst/>
            </a:prstGeom>
            <a:noFill/>
            <a:ln w="19050">
              <a:solidFill>
                <a:schemeClr val="bg2"/>
              </a:solidFill>
              <a:round/>
              <a:headEnd type="triangle" w="med" len="med"/>
              <a:tailEnd/>
            </a:ln>
          </p:spPr>
          <p:txBody>
            <a:bodyPr/>
            <a:lstStyle/>
            <a:p>
              <a:endParaRPr lang="ko-KR" altLang="en-US"/>
            </a:p>
          </p:txBody>
        </p:sp>
      </p:grpSp>
      <p:sp>
        <p:nvSpPr>
          <p:cNvPr id="103474" name="Oval 20"/>
          <p:cNvSpPr>
            <a:spLocks noChangeArrowheads="1"/>
          </p:cNvSpPr>
          <p:nvPr/>
        </p:nvSpPr>
        <p:spPr bwMode="auto">
          <a:xfrm>
            <a:off x="5940425" y="3214688"/>
            <a:ext cx="914400" cy="9144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霊人体</a:t>
            </a:r>
          </a:p>
        </p:txBody>
      </p:sp>
      <p:sp>
        <p:nvSpPr>
          <p:cNvPr id="103475" name="Oval 21"/>
          <p:cNvSpPr>
            <a:spLocks noChangeArrowheads="1"/>
          </p:cNvSpPr>
          <p:nvPr/>
        </p:nvSpPr>
        <p:spPr bwMode="auto">
          <a:xfrm>
            <a:off x="5940425" y="4143375"/>
            <a:ext cx="914400" cy="9144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肉身</a:t>
            </a:r>
          </a:p>
        </p:txBody>
      </p:sp>
      <p:grpSp>
        <p:nvGrpSpPr>
          <p:cNvPr id="103476" name="Group 30"/>
          <p:cNvGrpSpPr>
            <a:grpSpLocks/>
          </p:cNvGrpSpPr>
          <p:nvPr/>
        </p:nvGrpSpPr>
        <p:grpSpPr bwMode="auto">
          <a:xfrm>
            <a:off x="6310313" y="3990975"/>
            <a:ext cx="160337" cy="304800"/>
            <a:chOff x="1296" y="2352"/>
            <a:chExt cx="576" cy="574"/>
          </a:xfrm>
        </p:grpSpPr>
        <p:sp>
          <p:nvSpPr>
            <p:cNvPr id="103483" name="Arc 31"/>
            <p:cNvSpPr>
              <a:spLocks/>
            </p:cNvSpPr>
            <p:nvPr/>
          </p:nvSpPr>
          <p:spPr bwMode="auto">
            <a:xfrm flipH="1">
              <a:off x="1296"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sp>
          <p:nvSpPr>
            <p:cNvPr id="103484" name="Arc 32"/>
            <p:cNvSpPr>
              <a:spLocks/>
            </p:cNvSpPr>
            <p:nvPr/>
          </p:nvSpPr>
          <p:spPr bwMode="auto">
            <a:xfrm flipV="1">
              <a:off x="1680" y="2352"/>
              <a:ext cx="192" cy="574"/>
            </a:xfrm>
            <a:custGeom>
              <a:avLst/>
              <a:gdLst>
                <a:gd name="T0" fmla="*/ 0 w 21600"/>
                <a:gd name="T1" fmla="*/ 0 h 43164"/>
                <a:gd name="T2" fmla="*/ 0 w 21600"/>
                <a:gd name="T3" fmla="*/ 0 h 43164"/>
                <a:gd name="T4" fmla="*/ 0 w 21600"/>
                <a:gd name="T5" fmla="*/ 0 h 43164"/>
                <a:gd name="T6" fmla="*/ 0 60000 65536"/>
                <a:gd name="T7" fmla="*/ 0 60000 65536"/>
                <a:gd name="T8" fmla="*/ 0 60000 65536"/>
                <a:gd name="T9" fmla="*/ 0 w 21600"/>
                <a:gd name="T10" fmla="*/ 0 h 43164"/>
                <a:gd name="T11" fmla="*/ 21600 w 21600"/>
                <a:gd name="T12" fmla="*/ 43164 h 43164"/>
              </a:gdLst>
              <a:ahLst/>
              <a:cxnLst>
                <a:cxn ang="T6">
                  <a:pos x="T0" y="T1"/>
                </a:cxn>
                <a:cxn ang="T7">
                  <a:pos x="T2" y="T3"/>
                </a:cxn>
                <a:cxn ang="T8">
                  <a:pos x="T4" y="T5"/>
                </a:cxn>
              </a:cxnLst>
              <a:rect l="T9" t="T10" r="T11" b="T12"/>
              <a:pathLst>
                <a:path w="21600" h="43164" fill="none" extrusionOk="0">
                  <a:moveTo>
                    <a:pt x="-1" y="0"/>
                  </a:moveTo>
                  <a:cubicBezTo>
                    <a:pt x="11929" y="0"/>
                    <a:pt x="21600" y="9670"/>
                    <a:pt x="21600" y="21600"/>
                  </a:cubicBezTo>
                  <a:cubicBezTo>
                    <a:pt x="21600" y="33046"/>
                    <a:pt x="12671" y="42504"/>
                    <a:pt x="1244" y="43164"/>
                  </a:cubicBezTo>
                </a:path>
                <a:path w="21600" h="43164" stroke="0" extrusionOk="0">
                  <a:moveTo>
                    <a:pt x="-1" y="0"/>
                  </a:moveTo>
                  <a:cubicBezTo>
                    <a:pt x="11929" y="0"/>
                    <a:pt x="21600" y="9670"/>
                    <a:pt x="21600" y="21600"/>
                  </a:cubicBezTo>
                  <a:cubicBezTo>
                    <a:pt x="21600" y="33046"/>
                    <a:pt x="12671" y="42504"/>
                    <a:pt x="1244" y="43164"/>
                  </a:cubicBezTo>
                  <a:lnTo>
                    <a:pt x="0" y="21600"/>
                  </a:lnTo>
                  <a:close/>
                </a:path>
              </a:pathLst>
            </a:custGeom>
            <a:noFill/>
            <a:ln w="19050">
              <a:solidFill>
                <a:schemeClr val="bg2"/>
              </a:solidFill>
              <a:round/>
              <a:headEnd type="triangle" w="med" len="med"/>
              <a:tailEnd/>
            </a:ln>
          </p:spPr>
          <p:txBody>
            <a:bodyPr wrap="none" anchor="ctr"/>
            <a:lstStyle/>
            <a:p>
              <a:endParaRPr lang="ko-KR" altLang="en-US"/>
            </a:p>
          </p:txBody>
        </p:sp>
      </p:grpSp>
      <p:sp>
        <p:nvSpPr>
          <p:cNvPr id="103477" name="AutoShape 4"/>
          <p:cNvSpPr>
            <a:spLocks noChangeArrowheads="1"/>
          </p:cNvSpPr>
          <p:nvPr/>
        </p:nvSpPr>
        <p:spPr bwMode="auto">
          <a:xfrm>
            <a:off x="6948488" y="3344863"/>
            <a:ext cx="1835150" cy="1584325"/>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103478" name="Text Box 47"/>
          <p:cNvSpPr txBox="1">
            <a:spLocks noChangeArrowheads="1"/>
          </p:cNvSpPr>
          <p:nvPr/>
        </p:nvSpPr>
        <p:spPr bwMode="auto">
          <a:xfrm>
            <a:off x="7224713" y="3190875"/>
            <a:ext cx="1309687" cy="346075"/>
          </a:xfrm>
          <a:prstGeom prst="rect">
            <a:avLst/>
          </a:prstGeom>
          <a:solidFill>
            <a:srgbClr val="0000FF"/>
          </a:solidFill>
          <a:ln w="9525">
            <a:solidFill>
              <a:schemeClr val="bg2"/>
            </a:solidFill>
            <a:miter lim="800000"/>
            <a:headEnd/>
            <a:tailEnd/>
          </a:ln>
        </p:spPr>
        <p:txBody>
          <a:bodyPr>
            <a:spAutoFit/>
          </a:bodyPr>
          <a:lstStyle/>
          <a:p>
            <a:pPr latinLnBrk="0"/>
            <a:r>
              <a:rPr lang="ja-JP" altLang="en-US" sz="1600">
                <a:solidFill>
                  <a:schemeClr val="tx2"/>
                </a:solidFill>
                <a:latin typeface="ＭＳ Ｐゴシック" pitchFamily="34" charset="-128"/>
              </a:rPr>
              <a:t>人間の位置</a:t>
            </a:r>
          </a:p>
        </p:txBody>
      </p:sp>
      <p:sp>
        <p:nvSpPr>
          <p:cNvPr id="67" name="上カーブ矢印 66"/>
          <p:cNvSpPr/>
          <p:nvPr/>
        </p:nvSpPr>
        <p:spPr bwMode="auto">
          <a:xfrm rot="5400000">
            <a:off x="2027334" y="3989420"/>
            <a:ext cx="642942" cy="214314"/>
          </a:xfrm>
          <a:prstGeom prst="curvedUpArrow">
            <a:avLst>
              <a:gd name="adj1" fmla="val 50000"/>
              <a:gd name="adj2" fmla="val 136015"/>
              <a:gd name="adj3" fmla="val 25000"/>
            </a:avLst>
          </a:prstGeom>
          <a:solidFill>
            <a:schemeClr val="tx1">
              <a:lumMod val="75000"/>
            </a:schemeClr>
          </a:solidFill>
          <a:ln w="12700">
            <a:solidFill>
              <a:schemeClr val="bg2"/>
            </a:solidFill>
            <a:miter lim="800000"/>
            <a:headEnd/>
            <a:tailEnd/>
          </a:ln>
          <a:scene3d>
            <a:camera prst="orthographicFront">
              <a:rot lat="0" lon="10800000" rev="0"/>
            </a:camera>
            <a:lightRig rig="threePt" dir="t"/>
          </a:scene3d>
        </p:spPr>
        <p:txBody>
          <a:bodyPr wrap="none" anchor="ctr"/>
          <a:lstStyle/>
          <a:p>
            <a:pPr algn="ctr" latinLnBrk="0">
              <a:defRPr/>
            </a:pPr>
            <a:endParaRPr lang="ja-JP" altLang="en-US" b="0">
              <a:ea typeface="ＭＳ Ｐゴシック" pitchFamily="50" charset="-128"/>
            </a:endParaRPr>
          </a:p>
        </p:txBody>
      </p:sp>
      <p:sp>
        <p:nvSpPr>
          <p:cNvPr id="68" name="上カーブ矢印 67"/>
          <p:cNvSpPr/>
          <p:nvPr/>
        </p:nvSpPr>
        <p:spPr bwMode="auto">
          <a:xfrm rot="16200000">
            <a:off x="4030186" y="4071942"/>
            <a:ext cx="642942" cy="214314"/>
          </a:xfrm>
          <a:prstGeom prst="curvedUpArrow">
            <a:avLst>
              <a:gd name="adj1" fmla="val 50000"/>
              <a:gd name="adj2" fmla="val 136015"/>
              <a:gd name="adj3" fmla="val 25000"/>
            </a:avLst>
          </a:prstGeom>
          <a:solidFill>
            <a:schemeClr val="tx1">
              <a:lumMod val="75000"/>
            </a:schemeClr>
          </a:solidFill>
          <a:ln w="12700">
            <a:solidFill>
              <a:schemeClr val="bg2"/>
            </a:solidFill>
            <a:miter lim="800000"/>
            <a:headEnd/>
            <a:tailEnd/>
          </a:ln>
          <a:scene3d>
            <a:camera prst="orthographicFront">
              <a:rot lat="0" lon="10800000" rev="0"/>
            </a:camera>
            <a:lightRig rig="threePt" dir="t"/>
          </a:scene3d>
        </p:spPr>
        <p:txBody>
          <a:bodyPr wrap="none" anchor="ctr"/>
          <a:lstStyle/>
          <a:p>
            <a:pPr algn="ctr" latinLnBrk="0">
              <a:defRPr/>
            </a:pPr>
            <a:endParaRPr lang="ja-JP" altLang="en-US" b="0">
              <a:ea typeface="ＭＳ Ｐゴシック" pitchFamily="50" charset="-128"/>
            </a:endParaRPr>
          </a:p>
        </p:txBody>
      </p:sp>
      <p:sp>
        <p:nvSpPr>
          <p:cNvPr id="103481" name="Text Box 62"/>
          <p:cNvSpPr txBox="1">
            <a:spLocks noChangeArrowheads="1"/>
          </p:cNvSpPr>
          <p:nvPr/>
        </p:nvSpPr>
        <p:spPr bwMode="auto">
          <a:xfrm>
            <a:off x="3422650" y="4143375"/>
            <a:ext cx="100965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ヘブル </a:t>
            </a:r>
            <a:r>
              <a:rPr lang="ko-KR" altLang="en-US" sz="1400">
                <a:solidFill>
                  <a:schemeClr val="bg2"/>
                </a:solidFill>
                <a:latin typeface="ＭＳ Ｐゴシック" pitchFamily="34" charset="-128"/>
              </a:rPr>
              <a:t>8/5</a:t>
            </a:r>
            <a:endParaRPr lang="en-US" altLang="ja-JP" sz="1400">
              <a:solidFill>
                <a:schemeClr val="bg2"/>
              </a:solidFill>
              <a:latin typeface="ＭＳ Ｐゴシック" pitchFamily="34" charset="-128"/>
            </a:endParaRPr>
          </a:p>
        </p:txBody>
      </p:sp>
      <p:sp>
        <p:nvSpPr>
          <p:cNvPr id="103482" name="テキスト ボックス 65"/>
          <p:cNvSpPr txBox="1">
            <a:spLocks noChangeArrowheads="1"/>
          </p:cNvSpPr>
          <p:nvPr/>
        </p:nvSpPr>
        <p:spPr bwMode="auto">
          <a:xfrm>
            <a:off x="5683250" y="5357813"/>
            <a:ext cx="1257300" cy="517525"/>
          </a:xfrm>
          <a:prstGeom prst="rect">
            <a:avLst/>
          </a:prstGeom>
          <a:noFill/>
          <a:ln w="9525">
            <a:noFill/>
            <a:miter lim="800000"/>
            <a:headEnd/>
            <a:tailEnd/>
          </a:ln>
        </p:spPr>
        <p:txBody>
          <a:bodyPr wrap="none">
            <a:spAutoFit/>
          </a:bodyPr>
          <a:lstStyle/>
          <a:p>
            <a:pPr latinLnBrk="0"/>
            <a:r>
              <a:rPr lang="ja-JP" altLang="en-US" sz="1400">
                <a:solidFill>
                  <a:schemeClr val="bg2"/>
                </a:solidFill>
              </a:rPr>
              <a:t>マタイ  １６</a:t>
            </a:r>
            <a:r>
              <a:rPr lang="en-US" altLang="ja-JP" sz="1400">
                <a:solidFill>
                  <a:schemeClr val="bg2"/>
                </a:solidFill>
              </a:rPr>
              <a:t>/</a:t>
            </a:r>
            <a:r>
              <a:rPr lang="ja-JP" altLang="en-US" sz="1400">
                <a:solidFill>
                  <a:schemeClr val="bg2"/>
                </a:solidFill>
              </a:rPr>
              <a:t>１９</a:t>
            </a:r>
            <a:endParaRPr lang="en-US" altLang="ja-JP" sz="1400">
              <a:solidFill>
                <a:schemeClr val="bg2"/>
              </a:solidFill>
            </a:endParaRPr>
          </a:p>
          <a:p>
            <a:pPr latinLnBrk="0"/>
            <a:r>
              <a:rPr lang="ja-JP" altLang="en-US" sz="1400">
                <a:solidFill>
                  <a:schemeClr val="bg2"/>
                </a:solidFill>
              </a:rPr>
              <a:t>マタイ  １８</a:t>
            </a:r>
            <a:r>
              <a:rPr lang="en-US" altLang="ja-JP" sz="1400">
                <a:solidFill>
                  <a:schemeClr val="bg2"/>
                </a:solidFill>
              </a:rPr>
              <a:t>/</a:t>
            </a:r>
            <a:r>
              <a:rPr lang="ja-JP" altLang="en-US" sz="1400">
                <a:solidFill>
                  <a:schemeClr val="bg2"/>
                </a:solidFill>
              </a:rPr>
              <a:t>１８</a:t>
            </a:r>
            <a:endParaRPr lang="ja-JP" altLang="en-US" sz="1600">
              <a:solidFill>
                <a:schemeClr val="bg2"/>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1071563"/>
            <a:ext cx="3190875"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霊人体創造から見て</a:t>
            </a:r>
          </a:p>
        </p:txBody>
      </p:sp>
      <p:sp>
        <p:nvSpPr>
          <p:cNvPr id="104450" name="Text Box 3"/>
          <p:cNvSpPr txBox="1">
            <a:spLocks noChangeArrowheads="1"/>
          </p:cNvSpPr>
          <p:nvPr/>
        </p:nvSpPr>
        <p:spPr bwMode="auto">
          <a:xfrm>
            <a:off x="642938" y="1643063"/>
            <a:ext cx="28035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霊人体に関する聖句</a:t>
            </a:r>
          </a:p>
        </p:txBody>
      </p:sp>
      <p:sp>
        <p:nvSpPr>
          <p:cNvPr id="104451" name="Text Box 4"/>
          <p:cNvSpPr txBox="1">
            <a:spLocks noChangeArrowheads="1"/>
          </p:cNvSpPr>
          <p:nvPr/>
        </p:nvSpPr>
        <p:spPr bwMode="auto">
          <a:xfrm>
            <a:off x="639763" y="3581400"/>
            <a:ext cx="23542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２）</a:t>
            </a:r>
            <a:r>
              <a:rPr lang="en-US" altLang="ja-JP" sz="2000">
                <a:solidFill>
                  <a:schemeClr val="bg2"/>
                </a:solidFill>
                <a:latin typeface="ＭＳ Ｐゴシック" pitchFamily="34" charset="-128"/>
              </a:rPr>
              <a:t> </a:t>
            </a:r>
            <a:r>
              <a:rPr lang="ja-JP" altLang="en-US" sz="2000">
                <a:solidFill>
                  <a:schemeClr val="bg2"/>
                </a:solidFill>
                <a:latin typeface="ＭＳ Ｐゴシック" pitchFamily="34" charset="-128"/>
              </a:rPr>
              <a:t>霊人体の再出現</a:t>
            </a:r>
          </a:p>
        </p:txBody>
      </p:sp>
      <p:sp>
        <p:nvSpPr>
          <p:cNvPr id="104452" name="Text Box 5"/>
          <p:cNvSpPr txBox="1">
            <a:spLocks noChangeArrowheads="1"/>
          </p:cNvSpPr>
          <p:nvPr/>
        </p:nvSpPr>
        <p:spPr bwMode="auto">
          <a:xfrm>
            <a:off x="457200" y="131763"/>
            <a:ext cx="234791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聖書から見て</a:t>
            </a:r>
          </a:p>
        </p:txBody>
      </p:sp>
      <p:sp>
        <p:nvSpPr>
          <p:cNvPr id="104453" name="Text Box 6"/>
          <p:cNvSpPr txBox="1">
            <a:spLocks noChangeArrowheads="1"/>
          </p:cNvSpPr>
          <p:nvPr/>
        </p:nvSpPr>
        <p:spPr bwMode="auto">
          <a:xfrm>
            <a:off x="1019175" y="571500"/>
            <a:ext cx="5462588"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創世記</a:t>
            </a:r>
            <a:r>
              <a:rPr lang="en-US" altLang="ja-JP" sz="2000">
                <a:solidFill>
                  <a:schemeClr val="bg2"/>
                </a:solidFill>
                <a:latin typeface="ＭＳ Ｐゴシック" pitchFamily="34" charset="-128"/>
              </a:rPr>
              <a:t>1/1 </a:t>
            </a:r>
            <a:r>
              <a:rPr lang="ja-JP" altLang="en-US" sz="2000">
                <a:solidFill>
                  <a:schemeClr val="bg2"/>
                </a:solidFill>
                <a:latin typeface="ＭＳ Ｐゴシック" pitchFamily="34" charset="-128"/>
              </a:rPr>
              <a:t>：　神が天地創造（霊界、自然界創造）</a:t>
            </a:r>
          </a:p>
        </p:txBody>
      </p:sp>
      <p:sp>
        <p:nvSpPr>
          <p:cNvPr id="104454" name="AutoShape 7"/>
          <p:cNvSpPr>
            <a:spLocks noChangeArrowheads="1"/>
          </p:cNvSpPr>
          <p:nvPr/>
        </p:nvSpPr>
        <p:spPr bwMode="auto">
          <a:xfrm>
            <a:off x="827088" y="2151063"/>
            <a:ext cx="1601787" cy="1219200"/>
          </a:xfrm>
          <a:prstGeom prst="roundRect">
            <a:avLst>
              <a:gd name="adj" fmla="val 16667"/>
            </a:avLst>
          </a:prstGeom>
          <a:no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（創２</a:t>
            </a: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７ ）</a:t>
            </a:r>
          </a:p>
          <a:p>
            <a:pPr algn="ctr" latinLnBrk="0"/>
            <a:r>
              <a:rPr lang="ko-KR" altLang="en-US" sz="2000">
                <a:solidFill>
                  <a:schemeClr val="accent1"/>
                </a:solidFill>
                <a:latin typeface="ＭＳ Ｐゴシック" pitchFamily="34" charset="-128"/>
              </a:rPr>
              <a:t>  </a:t>
            </a:r>
            <a:r>
              <a:rPr lang="ja-JP" altLang="en-US" sz="2000">
                <a:solidFill>
                  <a:schemeClr val="accent1"/>
                </a:solidFill>
                <a:latin typeface="ＭＳ Ｐゴシック" pitchFamily="34" charset="-128"/>
              </a:rPr>
              <a:t>　 </a:t>
            </a:r>
            <a:r>
              <a:rPr lang="ja-JP" altLang="en-US" sz="2000">
                <a:solidFill>
                  <a:srgbClr val="D55000"/>
                </a:solidFill>
                <a:latin typeface="ＭＳ Ｐゴシック" pitchFamily="34" charset="-128"/>
              </a:rPr>
              <a:t>⇒ 命の息</a:t>
            </a:r>
            <a:endParaRPr lang="en-US" altLang="ja-JP" sz="2000">
              <a:solidFill>
                <a:srgbClr val="D55000"/>
              </a:solidFill>
              <a:latin typeface="ＭＳ Ｐゴシック" pitchFamily="34" charset="-128"/>
            </a:endParaRPr>
          </a:p>
          <a:p>
            <a:pPr algn="ctr" latinLnBrk="0"/>
            <a:r>
              <a:rPr lang="ja-JP" altLang="en-US" sz="2000">
                <a:solidFill>
                  <a:srgbClr val="D55000"/>
                </a:solidFill>
                <a:latin typeface="ＭＳ Ｐゴシック" pitchFamily="34" charset="-128"/>
              </a:rPr>
              <a:t>　⇒ 肉身</a:t>
            </a:r>
          </a:p>
        </p:txBody>
      </p:sp>
      <p:sp>
        <p:nvSpPr>
          <p:cNvPr id="104455" name="AutoShape 8"/>
          <p:cNvSpPr>
            <a:spLocks noChangeArrowheads="1"/>
          </p:cNvSpPr>
          <p:nvPr/>
        </p:nvSpPr>
        <p:spPr bwMode="auto">
          <a:xfrm>
            <a:off x="2533650" y="2143125"/>
            <a:ext cx="2967038" cy="1219200"/>
          </a:xfrm>
          <a:prstGeom prst="roundRect">
            <a:avLst>
              <a:gd name="adj" fmla="val 16667"/>
            </a:avLst>
          </a:prstGeom>
          <a:noFill/>
          <a:ln w="9525">
            <a:solidFill>
              <a:schemeClr val="bg2"/>
            </a:solidFill>
            <a:round/>
            <a:headEnd/>
            <a:tailEnd/>
          </a:ln>
        </p:spPr>
        <p:txBody>
          <a:bodyPr wrap="none" anchor="ctr"/>
          <a:lstStyle/>
          <a:p>
            <a:pPr latinLnBrk="0"/>
            <a:r>
              <a:rPr lang="ja-JP" altLang="en-US" sz="2400">
                <a:solidFill>
                  <a:schemeClr val="bg2"/>
                </a:solidFill>
                <a:latin typeface="ＭＳ Ｐゴシック" pitchFamily="34" charset="-128"/>
              </a:rPr>
              <a:t>（ コリント</a:t>
            </a:r>
            <a:r>
              <a:rPr lang="en-US" altLang="ja-JP" sz="2400">
                <a:solidFill>
                  <a:schemeClr val="bg2"/>
                </a:solidFill>
                <a:latin typeface="ＭＳ Ｐゴシック" pitchFamily="34" charset="-128"/>
              </a:rPr>
              <a:t>Ⅰ</a:t>
            </a:r>
            <a:r>
              <a:rPr lang="ja-JP" altLang="en-US" sz="2400">
                <a:solidFill>
                  <a:schemeClr val="bg2"/>
                </a:solidFill>
                <a:latin typeface="ＭＳ Ｐゴシック" pitchFamily="34" charset="-128"/>
              </a:rPr>
              <a:t>１５</a:t>
            </a: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４４ ）</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  霊の体</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 </a:t>
            </a:r>
            <a:r>
              <a:rPr lang="ja-JP" altLang="en-US" sz="2000">
                <a:solidFill>
                  <a:srgbClr val="D55000"/>
                </a:solidFill>
                <a:latin typeface="ＭＳ Ｐゴシック" pitchFamily="34" charset="-128"/>
              </a:rPr>
              <a:t>再び生きる</a:t>
            </a:r>
          </a:p>
          <a:p>
            <a:pPr latinLnBrk="0"/>
            <a:r>
              <a:rPr lang="ko-KR" altLang="en-US" sz="2000">
                <a:latin typeface="ＭＳ Ｐゴシック" pitchFamily="34" charset="-128"/>
              </a:rPr>
              <a:t>  </a:t>
            </a:r>
            <a:r>
              <a:rPr lang="ja-JP" altLang="en-US" sz="2000">
                <a:solidFill>
                  <a:schemeClr val="bg2"/>
                </a:solidFill>
                <a:latin typeface="ＭＳ Ｐゴシック" pitchFamily="34" charset="-128"/>
              </a:rPr>
              <a:t>肉の体 ＝</a:t>
            </a:r>
          </a:p>
        </p:txBody>
      </p:sp>
      <p:sp>
        <p:nvSpPr>
          <p:cNvPr id="104456" name="AutoShape 9"/>
          <p:cNvSpPr>
            <a:spLocks noChangeArrowheads="1"/>
          </p:cNvSpPr>
          <p:nvPr/>
        </p:nvSpPr>
        <p:spPr bwMode="auto">
          <a:xfrm>
            <a:off x="5632450" y="2151063"/>
            <a:ext cx="3082925" cy="1219200"/>
          </a:xfrm>
          <a:prstGeom prst="roundRect">
            <a:avLst>
              <a:gd name="adj" fmla="val 16667"/>
            </a:avLst>
          </a:prstGeom>
          <a:noFill/>
          <a:ln w="9525">
            <a:solidFill>
              <a:schemeClr val="bg2"/>
            </a:solidFill>
            <a:round/>
            <a:headEnd/>
            <a:tailEnd/>
          </a:ln>
        </p:spPr>
        <p:txBody>
          <a:bodyPr wrap="none" anchor="ctr"/>
          <a:lstStyle/>
          <a:p>
            <a:pPr latinLnBrk="0"/>
            <a:r>
              <a:rPr lang="ja-JP" altLang="en-US" sz="2400">
                <a:solidFill>
                  <a:schemeClr val="bg2"/>
                </a:solidFill>
                <a:latin typeface="ＭＳ Ｐゴシック" pitchFamily="34" charset="-128"/>
              </a:rPr>
              <a:t>（伝道の書１２</a:t>
            </a:r>
            <a:r>
              <a:rPr lang="en-US" altLang="ja-JP" sz="2400">
                <a:solidFill>
                  <a:schemeClr val="bg2"/>
                </a:solidFill>
                <a:latin typeface="ＭＳ Ｐゴシック" pitchFamily="34" charset="-128"/>
              </a:rPr>
              <a:t>/</a:t>
            </a:r>
            <a:r>
              <a:rPr lang="ja-JP" altLang="en-US" sz="2400">
                <a:solidFill>
                  <a:schemeClr val="bg2"/>
                </a:solidFill>
                <a:latin typeface="ＭＳ Ｐゴシック" pitchFamily="34" charset="-128"/>
              </a:rPr>
              <a:t>７）</a:t>
            </a:r>
            <a:endParaRPr lang="ko-KR" altLang="en-US"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霊は</a:t>
            </a:r>
            <a:r>
              <a:rPr lang="ja-JP" altLang="en-US" sz="2000">
                <a:solidFill>
                  <a:srgbClr val="D55000"/>
                </a:solidFill>
                <a:latin typeface="ＭＳ Ｐゴシック" pitchFamily="34" charset="-128"/>
              </a:rPr>
              <a:t>神に帰る ⇒</a:t>
            </a:r>
          </a:p>
          <a:p>
            <a:pPr latinLnBrk="0"/>
            <a:r>
              <a:rPr lang="ja-JP" altLang="en-US" sz="2000">
                <a:solidFill>
                  <a:schemeClr val="bg2"/>
                </a:solidFill>
                <a:latin typeface="ＭＳ Ｐゴシック" pitchFamily="34" charset="-128"/>
              </a:rPr>
              <a:t>ちり（体）は ⇒ </a:t>
            </a:r>
            <a:r>
              <a:rPr lang="ja-JP" altLang="en-US" sz="2000">
                <a:solidFill>
                  <a:srgbClr val="D55000"/>
                </a:solidFill>
                <a:latin typeface="ＭＳ Ｐゴシック" pitchFamily="34" charset="-128"/>
              </a:rPr>
              <a:t>土に帰る</a:t>
            </a:r>
          </a:p>
        </p:txBody>
      </p:sp>
      <p:sp>
        <p:nvSpPr>
          <p:cNvPr id="104457" name="AutoShape 10"/>
          <p:cNvSpPr>
            <a:spLocks noChangeArrowheads="1"/>
          </p:cNvSpPr>
          <p:nvPr/>
        </p:nvSpPr>
        <p:spPr bwMode="auto">
          <a:xfrm>
            <a:off x="571500" y="4071938"/>
            <a:ext cx="8062913" cy="2119312"/>
          </a:xfrm>
          <a:prstGeom prst="roundRect">
            <a:avLst>
              <a:gd name="adj" fmla="val 16667"/>
            </a:avLst>
          </a:prstGeom>
          <a:noFill/>
          <a:ln w="9525">
            <a:solidFill>
              <a:schemeClr val="bg2"/>
            </a:solidFill>
            <a:round/>
            <a:headEnd/>
            <a:tailEnd/>
          </a:ln>
        </p:spPr>
        <p:txBody>
          <a:bodyPr wrap="none" anchor="ctr"/>
          <a:lstStyle/>
          <a:p>
            <a:pPr latinLnBrk="0"/>
            <a:r>
              <a:rPr lang="ja-JP" altLang="en-US" sz="1600">
                <a:solidFill>
                  <a:schemeClr val="bg2"/>
                </a:solidFill>
                <a:latin typeface="ＭＳ Ｐゴシック" pitchFamily="34" charset="-128"/>
              </a:rPr>
              <a:t>マタイ </a:t>
            </a:r>
            <a:r>
              <a:rPr lang="ko-KR" altLang="en-US" sz="1600">
                <a:solidFill>
                  <a:schemeClr val="bg2"/>
                </a:solidFill>
                <a:latin typeface="ＭＳ Ｐゴシック" pitchFamily="34" charset="-128"/>
              </a:rPr>
              <a:t>17/1-10</a:t>
            </a:r>
          </a:p>
          <a:p>
            <a:pPr latinLnBrk="0"/>
            <a:r>
              <a:rPr lang="ja-JP" altLang="en-US" sz="1600">
                <a:solidFill>
                  <a:schemeClr val="bg2"/>
                </a:solidFill>
                <a:latin typeface="ＭＳ Ｐゴシック" pitchFamily="34" charset="-128"/>
              </a:rPr>
              <a:t>ルカ </a:t>
            </a:r>
            <a:r>
              <a:rPr lang="ko-KR" altLang="en-US" sz="1600">
                <a:solidFill>
                  <a:schemeClr val="bg2"/>
                </a:solidFill>
                <a:latin typeface="ＭＳ Ｐゴシック" pitchFamily="34" charset="-128"/>
              </a:rPr>
              <a:t>9/30</a:t>
            </a:r>
            <a:endParaRPr lang="en-US" altLang="ko-KR"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使徒 </a:t>
            </a:r>
            <a:r>
              <a:rPr lang="ko-KR" altLang="en-US" sz="1600">
                <a:solidFill>
                  <a:schemeClr val="bg2"/>
                </a:solidFill>
                <a:latin typeface="ＭＳ Ｐゴシック" pitchFamily="34" charset="-128"/>
              </a:rPr>
              <a:t>9/3-5</a:t>
            </a:r>
          </a:p>
          <a:p>
            <a:pPr latinLnBrk="0"/>
            <a:r>
              <a:rPr lang="ja-JP" altLang="en-US" sz="1600">
                <a:solidFill>
                  <a:schemeClr val="bg2"/>
                </a:solidFill>
                <a:latin typeface="ＭＳ Ｐゴシック" pitchFamily="34" charset="-128"/>
              </a:rPr>
              <a:t>コリント</a:t>
            </a:r>
            <a:r>
              <a:rPr lang="en-US" altLang="ja-JP" sz="1600">
                <a:solidFill>
                  <a:schemeClr val="bg2"/>
                </a:solidFill>
                <a:latin typeface="ＭＳ Ｐゴシック" pitchFamily="34" charset="-128"/>
              </a:rPr>
              <a:t>Ⅱ</a:t>
            </a:r>
            <a:r>
              <a:rPr lang="en-US" altLang="ko-KR" sz="1600">
                <a:solidFill>
                  <a:schemeClr val="bg2"/>
                </a:solidFill>
                <a:latin typeface="ＭＳ Ｐゴシック" pitchFamily="34" charset="-128"/>
              </a:rPr>
              <a:t>12/1-4</a:t>
            </a:r>
            <a:endParaRPr lang="ja-JP" altLang="en-US" sz="1600">
              <a:solidFill>
                <a:schemeClr val="bg2"/>
              </a:solidFill>
              <a:latin typeface="ＭＳ Ｐゴシック" pitchFamily="34" charset="-128"/>
            </a:endParaRPr>
          </a:p>
          <a:p>
            <a:pPr latinLnBrk="0"/>
            <a:endParaRPr lang="en-US" altLang="ja-JP"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黙 </a:t>
            </a:r>
            <a:r>
              <a:rPr lang="ko-KR" altLang="en-US" sz="1600">
                <a:solidFill>
                  <a:schemeClr val="bg2"/>
                </a:solidFill>
                <a:latin typeface="ＭＳ Ｐゴシック" pitchFamily="34" charset="-128"/>
              </a:rPr>
              <a:t>22/20</a:t>
            </a:r>
            <a:endParaRPr lang="ja-JP" altLang="en-US" sz="1600">
              <a:solidFill>
                <a:schemeClr val="bg2"/>
              </a:solidFill>
              <a:latin typeface="ＭＳ Ｐゴシック" pitchFamily="34" charset="-128"/>
            </a:endParaRPr>
          </a:p>
          <a:p>
            <a:pPr latinLnBrk="0"/>
            <a:r>
              <a:rPr lang="ja-JP" altLang="en-US" sz="1600">
                <a:solidFill>
                  <a:schemeClr val="bg2"/>
                </a:solidFill>
                <a:latin typeface="ＭＳ Ｐゴシック" pitchFamily="34" charset="-128"/>
              </a:rPr>
              <a:t>ルカ </a:t>
            </a:r>
            <a:r>
              <a:rPr lang="ko-KR" altLang="en-US" sz="1600">
                <a:solidFill>
                  <a:schemeClr val="bg2"/>
                </a:solidFill>
                <a:latin typeface="ＭＳ Ｐゴシック" pitchFamily="34" charset="-128"/>
              </a:rPr>
              <a:t>16/19-26 </a:t>
            </a:r>
            <a:r>
              <a:rPr lang="ko-KR" altLang="ja-JP" sz="1600">
                <a:solidFill>
                  <a:schemeClr val="bg2"/>
                </a:solidFill>
                <a:latin typeface="ＭＳ Ｐゴシック" pitchFamily="34" charset="-128"/>
              </a:rPr>
              <a:t>	</a:t>
            </a:r>
            <a:endParaRPr lang="ja-JP" altLang="en-US" sz="1600">
              <a:solidFill>
                <a:schemeClr val="bg2"/>
              </a:solidFill>
              <a:latin typeface="ＭＳ Ｐゴシック" pitchFamily="34" charset="-128"/>
            </a:endParaRPr>
          </a:p>
        </p:txBody>
      </p:sp>
      <p:sp>
        <p:nvSpPr>
          <p:cNvPr id="109579" name="Oval 11"/>
          <p:cNvSpPr>
            <a:spLocks noChangeArrowheads="1"/>
          </p:cNvSpPr>
          <p:nvPr/>
        </p:nvSpPr>
        <p:spPr bwMode="auto">
          <a:xfrm>
            <a:off x="7667625" y="2643188"/>
            <a:ext cx="762000" cy="304800"/>
          </a:xfrm>
          <a:prstGeom prst="ellipse">
            <a:avLst/>
          </a:prstGeom>
          <a:noFill/>
          <a:ln w="9525">
            <a:solidFill>
              <a:schemeClr val="accent5">
                <a:lumMod val="50000"/>
              </a:schemeClr>
            </a:solidFill>
            <a:round/>
            <a:headEnd/>
            <a:tailEnd/>
          </a:ln>
        </p:spPr>
        <p:txBody>
          <a:bodyPr wrap="none" anchor="ctr"/>
          <a:lstStyle/>
          <a:p>
            <a:pPr algn="ctr" latinLnBrk="0">
              <a:defRPr/>
            </a:pPr>
            <a:r>
              <a:rPr lang="ja-JP" altLang="en-US" sz="2000">
                <a:solidFill>
                  <a:srgbClr val="D55000"/>
                </a:solidFill>
                <a:latin typeface="ＭＳ Ｐゴシック" pitchFamily="34" charset="-128"/>
              </a:rPr>
              <a:t>永生</a:t>
            </a:r>
          </a:p>
        </p:txBody>
      </p:sp>
      <p:sp>
        <p:nvSpPr>
          <p:cNvPr id="104459" name="Oval 12"/>
          <p:cNvSpPr>
            <a:spLocks noChangeArrowheads="1"/>
          </p:cNvSpPr>
          <p:nvPr/>
        </p:nvSpPr>
        <p:spPr bwMode="auto">
          <a:xfrm>
            <a:off x="928688" y="2684463"/>
            <a:ext cx="304800" cy="304800"/>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鼻</a:t>
            </a:r>
          </a:p>
        </p:txBody>
      </p:sp>
      <p:sp>
        <p:nvSpPr>
          <p:cNvPr id="104460" name="Oval 13"/>
          <p:cNvSpPr>
            <a:spLocks noChangeArrowheads="1"/>
          </p:cNvSpPr>
          <p:nvPr/>
        </p:nvSpPr>
        <p:spPr bwMode="auto">
          <a:xfrm>
            <a:off x="928688" y="2989263"/>
            <a:ext cx="304800" cy="304800"/>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土</a:t>
            </a:r>
          </a:p>
        </p:txBody>
      </p:sp>
      <p:sp>
        <p:nvSpPr>
          <p:cNvPr id="109582" name="Oval 14"/>
          <p:cNvSpPr>
            <a:spLocks noChangeArrowheads="1"/>
          </p:cNvSpPr>
          <p:nvPr/>
        </p:nvSpPr>
        <p:spPr bwMode="auto">
          <a:xfrm>
            <a:off x="4024313" y="2960688"/>
            <a:ext cx="762000" cy="304800"/>
          </a:xfrm>
          <a:prstGeom prst="ellipse">
            <a:avLst/>
          </a:prstGeom>
          <a:noFill/>
          <a:ln w="9525">
            <a:solidFill>
              <a:schemeClr val="accent5">
                <a:lumMod val="50000"/>
              </a:schemeClr>
            </a:solidFill>
            <a:round/>
            <a:headEnd/>
            <a:tailEnd/>
          </a:ln>
        </p:spPr>
        <p:txBody>
          <a:bodyPr wrap="none" anchor="ctr"/>
          <a:lstStyle/>
          <a:p>
            <a:pPr algn="ctr" latinLnBrk="0">
              <a:defRPr/>
            </a:pPr>
            <a:r>
              <a:rPr lang="ja-JP" altLang="en-US" sz="1800">
                <a:solidFill>
                  <a:srgbClr val="D55000"/>
                </a:solidFill>
                <a:latin typeface="ＭＳ Ｐゴシック" pitchFamily="34" charset="-128"/>
              </a:rPr>
              <a:t>蒔かれ</a:t>
            </a:r>
          </a:p>
        </p:txBody>
      </p:sp>
      <p:sp>
        <p:nvSpPr>
          <p:cNvPr id="104462" name="正方形/長方形 14"/>
          <p:cNvSpPr>
            <a:spLocks noChangeArrowheads="1"/>
          </p:cNvSpPr>
          <p:nvPr/>
        </p:nvSpPr>
        <p:spPr bwMode="auto">
          <a:xfrm>
            <a:off x="2214563" y="4229100"/>
            <a:ext cx="6500812" cy="1803400"/>
          </a:xfrm>
          <a:prstGeom prst="rect">
            <a:avLst/>
          </a:prstGeom>
          <a:noFill/>
          <a:ln w="9525">
            <a:noFill/>
            <a:miter lim="800000"/>
            <a:headEnd/>
            <a:tailEnd/>
          </a:ln>
        </p:spPr>
        <p:txBody>
          <a:bodyPr>
            <a:spAutoFit/>
          </a:bodyPr>
          <a:lstStyle/>
          <a:p>
            <a:pPr latinLnBrk="0"/>
            <a:r>
              <a:rPr lang="ja-JP" altLang="en-US" sz="1600">
                <a:solidFill>
                  <a:schemeClr val="bg2"/>
                </a:solidFill>
              </a:rPr>
              <a:t>： モーセとエリヤがイエスと共に</a:t>
            </a:r>
            <a:r>
              <a:rPr lang="en-US" altLang="ja-JP" sz="1600">
                <a:solidFill>
                  <a:schemeClr val="bg2"/>
                </a:solidFill>
              </a:rPr>
              <a:t>…</a:t>
            </a:r>
          </a:p>
          <a:p>
            <a:pPr latinLnBrk="0"/>
            <a:r>
              <a:rPr lang="ja-JP" altLang="en-US" sz="1600">
                <a:solidFill>
                  <a:schemeClr val="bg2"/>
                </a:solidFill>
              </a:rPr>
              <a:t>： ふたりの人がイエスと語り合っていた。それはモーセとエリヤで</a:t>
            </a:r>
            <a:r>
              <a:rPr lang="en-US" altLang="ja-JP" sz="1600">
                <a:solidFill>
                  <a:schemeClr val="bg2"/>
                </a:solidFill>
              </a:rPr>
              <a:t>…</a:t>
            </a:r>
          </a:p>
          <a:p>
            <a:pPr latinLnBrk="0"/>
            <a:r>
              <a:rPr lang="ja-JP" altLang="en-US" sz="1600">
                <a:solidFill>
                  <a:schemeClr val="bg2"/>
                </a:solidFill>
              </a:rPr>
              <a:t>： サウロよサウロ、なぜわたしを迫害するのか</a:t>
            </a:r>
            <a:r>
              <a:rPr lang="en-US" altLang="ja-JP" sz="1600">
                <a:solidFill>
                  <a:schemeClr val="bg2"/>
                </a:solidFill>
              </a:rPr>
              <a:t>?</a:t>
            </a:r>
          </a:p>
          <a:p>
            <a:pPr latinLnBrk="0"/>
            <a:r>
              <a:rPr lang="ja-JP" altLang="en-US" sz="1600">
                <a:solidFill>
                  <a:schemeClr val="bg2"/>
                </a:solidFill>
              </a:rPr>
              <a:t>： それが体のままであったか、私は知らない。体を離れてであったか、</a:t>
            </a:r>
          </a:p>
          <a:p>
            <a:pPr latinLnBrk="0"/>
            <a:r>
              <a:rPr lang="ja-JP" altLang="en-US" sz="1600">
                <a:solidFill>
                  <a:schemeClr val="bg2"/>
                </a:solidFill>
              </a:rPr>
              <a:t>   それも知らない（第三の天に引き上げられた話）</a:t>
            </a:r>
          </a:p>
          <a:p>
            <a:pPr latinLnBrk="0"/>
            <a:r>
              <a:rPr lang="ja-JP" altLang="en-US" sz="1600">
                <a:solidFill>
                  <a:schemeClr val="bg2"/>
                </a:solidFill>
              </a:rPr>
              <a:t>： アーメン、主イエスよ来たりませ</a:t>
            </a:r>
          </a:p>
          <a:p>
            <a:pPr latinLnBrk="0"/>
            <a:r>
              <a:rPr lang="ja-JP" altLang="en-US" sz="1600">
                <a:solidFill>
                  <a:schemeClr val="bg2"/>
                </a:solidFill>
              </a:rPr>
              <a:t>： ラザロという乞食とある金持ちの黄泉での話</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AutoShape 2"/>
          <p:cNvSpPr>
            <a:spLocks noChangeArrowheads="1"/>
          </p:cNvSpPr>
          <p:nvPr/>
        </p:nvSpPr>
        <p:spPr bwMode="auto">
          <a:xfrm>
            <a:off x="571500" y="1524000"/>
            <a:ext cx="2524125" cy="4119563"/>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105474" name="AutoShape 3"/>
          <p:cNvSpPr>
            <a:spLocks noChangeArrowheads="1"/>
          </p:cNvSpPr>
          <p:nvPr/>
        </p:nvSpPr>
        <p:spPr bwMode="auto">
          <a:xfrm>
            <a:off x="3276600" y="1524000"/>
            <a:ext cx="3048000" cy="4119563"/>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105475" name="AutoShape 4"/>
          <p:cNvSpPr>
            <a:spLocks noChangeArrowheads="1"/>
          </p:cNvSpPr>
          <p:nvPr/>
        </p:nvSpPr>
        <p:spPr bwMode="auto">
          <a:xfrm>
            <a:off x="6491288" y="1524000"/>
            <a:ext cx="2509837" cy="4119563"/>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105476" name="Oval 5"/>
          <p:cNvSpPr>
            <a:spLocks noChangeArrowheads="1"/>
          </p:cNvSpPr>
          <p:nvPr/>
        </p:nvSpPr>
        <p:spPr bwMode="auto">
          <a:xfrm>
            <a:off x="3757613" y="1752600"/>
            <a:ext cx="2057400" cy="2057400"/>
          </a:xfrm>
          <a:prstGeom prst="ellipse">
            <a:avLst/>
          </a:prstGeom>
          <a:solidFill>
            <a:srgbClr val="0000FF"/>
          </a:solidFill>
          <a:ln w="6350">
            <a:solidFill>
              <a:schemeClr val="bg2"/>
            </a:solidFill>
            <a:round/>
            <a:headEnd/>
            <a:tailEnd/>
          </a:ln>
        </p:spPr>
        <p:txBody>
          <a:bodyPr wrap="none" anchor="ctr"/>
          <a:lstStyle/>
          <a:p>
            <a:pPr algn="ctr" latinLnBrk="0"/>
            <a:endParaRPr lang="ja-JP" altLang="ja-JP" sz="2000">
              <a:latin typeface="ＭＳ Ｐゴシック" pitchFamily="34" charset="-128"/>
            </a:endParaRPr>
          </a:p>
        </p:txBody>
      </p:sp>
      <p:sp>
        <p:nvSpPr>
          <p:cNvPr id="105477" name="Text Box 6"/>
          <p:cNvSpPr txBox="1">
            <a:spLocks noChangeArrowheads="1"/>
          </p:cNvSpPr>
          <p:nvPr/>
        </p:nvSpPr>
        <p:spPr bwMode="auto">
          <a:xfrm>
            <a:off x="4079875" y="1866900"/>
            <a:ext cx="1643063" cy="396875"/>
          </a:xfrm>
          <a:prstGeom prst="rect">
            <a:avLst/>
          </a:prstGeom>
          <a:noFill/>
          <a:ln w="9525">
            <a:noFill/>
            <a:miter lim="800000"/>
            <a:headEnd/>
            <a:tailEnd/>
          </a:ln>
        </p:spPr>
        <p:txBody>
          <a:bodyPr wrap="none">
            <a:spAutoFit/>
          </a:bodyPr>
          <a:lstStyle/>
          <a:p>
            <a:pPr latinLnBrk="0"/>
            <a:r>
              <a:rPr lang="ja-JP" altLang="en-US" sz="2000">
                <a:latin typeface="ＭＳ Ｐゴシック" pitchFamily="34" charset="-128"/>
              </a:rPr>
              <a:t>霊人体</a:t>
            </a:r>
            <a:r>
              <a:rPr lang="ja-JP" altLang="en-US" sz="1800">
                <a:latin typeface="ＭＳ Ｐゴシック" pitchFamily="34" charset="-128"/>
              </a:rPr>
              <a:t>（生心）</a:t>
            </a:r>
          </a:p>
        </p:txBody>
      </p:sp>
      <p:sp>
        <p:nvSpPr>
          <p:cNvPr id="105478" name="Text Box 7"/>
          <p:cNvSpPr txBox="1">
            <a:spLocks noChangeArrowheads="1"/>
          </p:cNvSpPr>
          <p:nvPr/>
        </p:nvSpPr>
        <p:spPr bwMode="auto">
          <a:xfrm>
            <a:off x="4183063" y="2895600"/>
            <a:ext cx="1387475" cy="396875"/>
          </a:xfrm>
          <a:prstGeom prst="rect">
            <a:avLst/>
          </a:prstGeom>
          <a:noFill/>
          <a:ln w="9525">
            <a:noFill/>
            <a:miter lim="800000"/>
            <a:headEnd/>
            <a:tailEnd/>
          </a:ln>
        </p:spPr>
        <p:txBody>
          <a:bodyPr wrap="none">
            <a:spAutoFit/>
          </a:bodyPr>
          <a:lstStyle/>
          <a:p>
            <a:pPr latinLnBrk="0"/>
            <a:r>
              <a:rPr lang="ja-JP" altLang="en-US" sz="2000">
                <a:latin typeface="ＭＳ Ｐゴシック" pitchFamily="34" charset="-128"/>
              </a:rPr>
              <a:t>肉身</a:t>
            </a:r>
            <a:r>
              <a:rPr lang="ja-JP" altLang="en-US" sz="1800">
                <a:latin typeface="ＭＳ Ｐゴシック" pitchFamily="34" charset="-128"/>
              </a:rPr>
              <a:t>（肉心）</a:t>
            </a:r>
          </a:p>
        </p:txBody>
      </p:sp>
      <p:sp>
        <p:nvSpPr>
          <p:cNvPr id="105479" name="Text Box 8"/>
          <p:cNvSpPr txBox="1">
            <a:spLocks noChangeArrowheads="1"/>
          </p:cNvSpPr>
          <p:nvPr/>
        </p:nvSpPr>
        <p:spPr bwMode="auto">
          <a:xfrm>
            <a:off x="1336675" y="3886200"/>
            <a:ext cx="10001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１０カ月</a:t>
            </a:r>
          </a:p>
        </p:txBody>
      </p:sp>
      <p:sp>
        <p:nvSpPr>
          <p:cNvPr id="105480" name="Oval 9"/>
          <p:cNvSpPr>
            <a:spLocks noChangeArrowheads="1"/>
          </p:cNvSpPr>
          <p:nvPr/>
        </p:nvSpPr>
        <p:spPr bwMode="auto">
          <a:xfrm>
            <a:off x="811213" y="1752600"/>
            <a:ext cx="2057400" cy="2057400"/>
          </a:xfrm>
          <a:prstGeom prst="ellipse">
            <a:avLst/>
          </a:prstGeom>
          <a:solidFill>
            <a:srgbClr val="00FFFF"/>
          </a:solidFill>
          <a:ln w="6350">
            <a:solidFill>
              <a:schemeClr val="bg2"/>
            </a:solidFill>
            <a:round/>
            <a:headEnd/>
            <a:tailEnd/>
          </a:ln>
        </p:spPr>
        <p:txBody>
          <a:bodyPr wrap="none" anchor="ctr"/>
          <a:lstStyle/>
          <a:p>
            <a:pPr algn="ctr" latinLnBrk="0"/>
            <a:endParaRPr lang="ja-JP" altLang="ja-JP" sz="2000">
              <a:solidFill>
                <a:schemeClr val="bg2"/>
              </a:solidFill>
              <a:latin typeface="ＭＳ Ｐゴシック" pitchFamily="34" charset="-128"/>
            </a:endParaRPr>
          </a:p>
        </p:txBody>
      </p:sp>
      <p:sp>
        <p:nvSpPr>
          <p:cNvPr id="105481" name="Text Box 10"/>
          <p:cNvSpPr txBox="1">
            <a:spLocks noChangeArrowheads="1"/>
          </p:cNvSpPr>
          <p:nvPr/>
        </p:nvSpPr>
        <p:spPr bwMode="auto">
          <a:xfrm>
            <a:off x="1487488" y="1870075"/>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胎児</a:t>
            </a:r>
          </a:p>
        </p:txBody>
      </p:sp>
      <p:sp>
        <p:nvSpPr>
          <p:cNvPr id="105482" name="Text Box 11"/>
          <p:cNvSpPr txBox="1">
            <a:spLocks noChangeArrowheads="1"/>
          </p:cNvSpPr>
          <p:nvPr/>
        </p:nvSpPr>
        <p:spPr bwMode="auto">
          <a:xfrm>
            <a:off x="1487488" y="28956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胎盤</a:t>
            </a:r>
          </a:p>
        </p:txBody>
      </p:sp>
      <p:sp>
        <p:nvSpPr>
          <p:cNvPr id="105483" name="Oval 12"/>
          <p:cNvSpPr>
            <a:spLocks noChangeArrowheads="1"/>
          </p:cNvSpPr>
          <p:nvPr/>
        </p:nvSpPr>
        <p:spPr bwMode="auto">
          <a:xfrm>
            <a:off x="6686550" y="1752600"/>
            <a:ext cx="2057400" cy="2057400"/>
          </a:xfrm>
          <a:prstGeom prst="ellipse">
            <a:avLst/>
          </a:prstGeom>
          <a:solidFill>
            <a:schemeClr val="tx2"/>
          </a:solidFill>
          <a:ln w="6350">
            <a:solidFill>
              <a:schemeClr val="bg2"/>
            </a:solidFill>
            <a:round/>
            <a:headEnd/>
            <a:tailEnd/>
          </a:ln>
        </p:spPr>
        <p:txBody>
          <a:bodyPr wrap="none" anchor="ctr"/>
          <a:lstStyle/>
          <a:p>
            <a:pPr algn="ctr" latinLnBrk="0"/>
            <a:endParaRPr lang="ja-JP" altLang="ja-JP" sz="2000">
              <a:latin typeface="ＭＳ Ｐゴシック" pitchFamily="34" charset="-128"/>
            </a:endParaRPr>
          </a:p>
        </p:txBody>
      </p:sp>
      <p:sp>
        <p:nvSpPr>
          <p:cNvPr id="105484" name="Text Box 13"/>
          <p:cNvSpPr txBox="1">
            <a:spLocks noChangeArrowheads="1"/>
          </p:cNvSpPr>
          <p:nvPr/>
        </p:nvSpPr>
        <p:spPr bwMode="auto">
          <a:xfrm>
            <a:off x="7242175" y="1865313"/>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（生心）</a:t>
            </a:r>
          </a:p>
        </p:txBody>
      </p:sp>
      <p:sp>
        <p:nvSpPr>
          <p:cNvPr id="105485" name="Text Box 14"/>
          <p:cNvSpPr txBox="1">
            <a:spLocks noChangeArrowheads="1"/>
          </p:cNvSpPr>
          <p:nvPr/>
        </p:nvSpPr>
        <p:spPr bwMode="auto">
          <a:xfrm>
            <a:off x="7264400" y="2911475"/>
            <a:ext cx="952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（霊体）</a:t>
            </a:r>
          </a:p>
        </p:txBody>
      </p:sp>
      <p:sp>
        <p:nvSpPr>
          <p:cNvPr id="105486" name="Text Box 15"/>
          <p:cNvSpPr txBox="1">
            <a:spLocks noChangeArrowheads="1"/>
          </p:cNvSpPr>
          <p:nvPr/>
        </p:nvSpPr>
        <p:spPr bwMode="auto">
          <a:xfrm>
            <a:off x="4310063" y="3886200"/>
            <a:ext cx="9636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１００年</a:t>
            </a:r>
          </a:p>
        </p:txBody>
      </p:sp>
      <p:sp>
        <p:nvSpPr>
          <p:cNvPr id="105487" name="Text Box 16"/>
          <p:cNvSpPr txBox="1">
            <a:spLocks noChangeArrowheads="1"/>
          </p:cNvSpPr>
          <p:nvPr/>
        </p:nvSpPr>
        <p:spPr bwMode="auto">
          <a:xfrm>
            <a:off x="7372350" y="388620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永生</a:t>
            </a:r>
          </a:p>
        </p:txBody>
      </p:sp>
      <p:sp>
        <p:nvSpPr>
          <p:cNvPr id="105488" name="Text Box 17"/>
          <p:cNvSpPr txBox="1">
            <a:spLocks noChangeArrowheads="1"/>
          </p:cNvSpPr>
          <p:nvPr/>
        </p:nvSpPr>
        <p:spPr bwMode="auto">
          <a:xfrm>
            <a:off x="1449388" y="4337050"/>
            <a:ext cx="1546225" cy="366713"/>
          </a:xfrm>
          <a:prstGeom prst="rect">
            <a:avLst/>
          </a:prstGeom>
          <a:noFill/>
          <a:ln w="9525">
            <a:noFill/>
            <a:miter lim="800000"/>
            <a:headEnd/>
            <a:tailEnd/>
          </a:ln>
        </p:spPr>
        <p:txBody>
          <a:bodyPr wrap="none">
            <a:spAutoFit/>
          </a:bodyPr>
          <a:lstStyle/>
          <a:p>
            <a:pPr latinLnBrk="0"/>
            <a:r>
              <a:rPr kumimoji="0" lang="en-US" altLang="ja-JP" sz="1800">
                <a:solidFill>
                  <a:schemeClr val="bg2"/>
                </a:solidFill>
                <a:latin typeface="ＭＳ Ｐゴシック" pitchFamily="34" charset="-128"/>
              </a:rPr>
              <a:t>-</a:t>
            </a:r>
            <a:r>
              <a:rPr kumimoji="0" lang="ja-JP" altLang="en-US" sz="1800">
                <a:solidFill>
                  <a:schemeClr val="bg2"/>
                </a:solidFill>
                <a:latin typeface="ＭＳ Ｐゴシック" pitchFamily="34" charset="-128"/>
              </a:rPr>
              <a:t> 成</a:t>
            </a:r>
            <a:r>
              <a:rPr lang="ja-JP" altLang="en-US" sz="1800">
                <a:solidFill>
                  <a:schemeClr val="bg2"/>
                </a:solidFill>
                <a:latin typeface="ＭＳ Ｐゴシック" pitchFamily="34" charset="-128"/>
              </a:rPr>
              <a:t>長 </a:t>
            </a:r>
            <a:r>
              <a:rPr kumimoji="0" lang="en-US" altLang="ja-JP" sz="1800">
                <a:solidFill>
                  <a:schemeClr val="bg2"/>
                </a:solidFill>
                <a:latin typeface="ＭＳ Ｐゴシック" pitchFamily="34" charset="-128"/>
              </a:rPr>
              <a:t>- </a:t>
            </a:r>
            <a:r>
              <a:rPr kumimoji="0" lang="ja-JP" altLang="en-US" sz="1800">
                <a:solidFill>
                  <a:schemeClr val="bg2"/>
                </a:solidFill>
                <a:latin typeface="ＭＳ Ｐゴシック" pitchFamily="34" charset="-128"/>
              </a:rPr>
              <a:t>完</a:t>
            </a:r>
            <a:r>
              <a:rPr lang="ja-JP" altLang="en-US" sz="1800">
                <a:solidFill>
                  <a:schemeClr val="bg2"/>
                </a:solidFill>
                <a:latin typeface="ＭＳ Ｐゴシック" pitchFamily="34" charset="-128"/>
              </a:rPr>
              <a:t>成</a:t>
            </a:r>
          </a:p>
        </p:txBody>
      </p:sp>
      <p:sp>
        <p:nvSpPr>
          <p:cNvPr id="105489" name="Text Box 18"/>
          <p:cNvSpPr txBox="1">
            <a:spLocks noChangeArrowheads="1"/>
          </p:cNvSpPr>
          <p:nvPr/>
        </p:nvSpPr>
        <p:spPr bwMode="auto">
          <a:xfrm>
            <a:off x="3810000" y="4325938"/>
            <a:ext cx="2192338" cy="366712"/>
          </a:xfrm>
          <a:prstGeom prst="rect">
            <a:avLst/>
          </a:prstGeom>
          <a:noFill/>
          <a:ln w="9525">
            <a:noFill/>
            <a:miter lim="800000"/>
            <a:headEnd/>
            <a:tailEnd/>
          </a:ln>
        </p:spPr>
        <p:txBody>
          <a:bodyPr wrap="none">
            <a:spAutoFit/>
          </a:bodyPr>
          <a:lstStyle/>
          <a:p>
            <a:pPr latinLnBrk="0"/>
            <a:r>
              <a:rPr kumimoji="0" lang="en-US" altLang="ja-JP" sz="1800">
                <a:solidFill>
                  <a:schemeClr val="bg2"/>
                </a:solidFill>
                <a:latin typeface="ＭＳ Ｐゴシック" pitchFamily="34" charset="-128"/>
              </a:rPr>
              <a:t>- </a:t>
            </a:r>
            <a:r>
              <a:rPr kumimoji="0" lang="ja-JP" altLang="en-US" sz="1800">
                <a:solidFill>
                  <a:schemeClr val="bg2"/>
                </a:solidFill>
                <a:latin typeface="ＭＳ Ｐゴシック" pitchFamily="34" charset="-128"/>
              </a:rPr>
              <a:t>個性完成 </a:t>
            </a:r>
            <a:r>
              <a:rPr kumimoji="0" lang="en-US" altLang="ja-JP" sz="1800">
                <a:solidFill>
                  <a:schemeClr val="bg2"/>
                </a:solidFill>
                <a:latin typeface="ＭＳ Ｐゴシック" pitchFamily="34" charset="-128"/>
              </a:rPr>
              <a:t>- </a:t>
            </a:r>
            <a:r>
              <a:rPr kumimoji="0" lang="ja-JP" altLang="en-US" sz="1800">
                <a:solidFill>
                  <a:schemeClr val="bg2"/>
                </a:solidFill>
                <a:latin typeface="ＭＳ Ｐゴシック" pitchFamily="34" charset="-128"/>
              </a:rPr>
              <a:t>結婚 </a:t>
            </a:r>
            <a:r>
              <a:rPr kumimoji="0" lang="en-US" altLang="ja-JP" sz="1800">
                <a:solidFill>
                  <a:schemeClr val="bg2"/>
                </a:solidFill>
                <a:latin typeface="ＭＳ Ｐゴシック" pitchFamily="34" charset="-128"/>
              </a:rPr>
              <a:t>-</a:t>
            </a:r>
            <a:endParaRPr lang="ja-JP" altLang="en-US" sz="1800">
              <a:solidFill>
                <a:schemeClr val="bg2"/>
              </a:solidFill>
              <a:latin typeface="ＭＳ Ｐゴシック" pitchFamily="34" charset="-128"/>
            </a:endParaRPr>
          </a:p>
        </p:txBody>
      </p:sp>
      <p:sp>
        <p:nvSpPr>
          <p:cNvPr id="105490" name="Text Box 19"/>
          <p:cNvSpPr txBox="1">
            <a:spLocks noChangeArrowheads="1"/>
          </p:cNvSpPr>
          <p:nvPr/>
        </p:nvSpPr>
        <p:spPr bwMode="auto">
          <a:xfrm>
            <a:off x="7567613" y="4327525"/>
            <a:ext cx="950912" cy="366713"/>
          </a:xfrm>
          <a:prstGeom prst="rect">
            <a:avLst/>
          </a:prstGeom>
          <a:noFill/>
          <a:ln w="9525">
            <a:noFill/>
            <a:miter lim="800000"/>
            <a:headEnd/>
            <a:tailEnd/>
          </a:ln>
        </p:spPr>
        <p:txBody>
          <a:bodyPr wrap="none">
            <a:spAutoFit/>
          </a:bodyPr>
          <a:lstStyle/>
          <a:p>
            <a:pPr latinLnBrk="0"/>
            <a:r>
              <a:rPr kumimoji="0" lang="en-US" altLang="ja-JP" sz="1800">
                <a:solidFill>
                  <a:schemeClr val="bg2"/>
                </a:solidFill>
                <a:latin typeface="ＭＳ Ｐゴシック" pitchFamily="34" charset="-128"/>
              </a:rPr>
              <a:t>—</a:t>
            </a:r>
            <a:r>
              <a:rPr kumimoji="0" lang="ja-JP" altLang="en-US" sz="1800">
                <a:solidFill>
                  <a:schemeClr val="bg2"/>
                </a:solidFill>
                <a:latin typeface="ＭＳ Ｐゴシック" pitchFamily="34" charset="-128"/>
              </a:rPr>
              <a:t>　永生</a:t>
            </a:r>
            <a:endParaRPr lang="ja-JP" altLang="en-US" sz="1800">
              <a:solidFill>
                <a:schemeClr val="bg2"/>
              </a:solidFill>
              <a:latin typeface="ＭＳ Ｐゴシック" pitchFamily="34" charset="-128"/>
            </a:endParaRPr>
          </a:p>
        </p:txBody>
      </p:sp>
      <p:sp>
        <p:nvSpPr>
          <p:cNvPr id="105491" name="Oval 20"/>
          <p:cNvSpPr>
            <a:spLocks noChangeArrowheads="1"/>
          </p:cNvSpPr>
          <p:nvPr/>
        </p:nvSpPr>
        <p:spPr bwMode="auto">
          <a:xfrm>
            <a:off x="1566863" y="3276600"/>
            <a:ext cx="533400" cy="5334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水</a:t>
            </a:r>
          </a:p>
        </p:txBody>
      </p:sp>
      <p:sp>
        <p:nvSpPr>
          <p:cNvPr id="105492" name="Oval 21"/>
          <p:cNvSpPr>
            <a:spLocks noChangeArrowheads="1"/>
          </p:cNvSpPr>
          <p:nvPr/>
        </p:nvSpPr>
        <p:spPr bwMode="auto">
          <a:xfrm>
            <a:off x="4519613" y="3276600"/>
            <a:ext cx="533400" cy="5334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気</a:t>
            </a:r>
          </a:p>
        </p:txBody>
      </p:sp>
      <p:sp>
        <p:nvSpPr>
          <p:cNvPr id="105493" name="Oval 22"/>
          <p:cNvSpPr>
            <a:spLocks noChangeArrowheads="1"/>
          </p:cNvSpPr>
          <p:nvPr/>
        </p:nvSpPr>
        <p:spPr bwMode="auto">
          <a:xfrm>
            <a:off x="7448550" y="3276600"/>
            <a:ext cx="533400" cy="533400"/>
          </a:xfrm>
          <a:prstGeom prst="ellipse">
            <a:avLst/>
          </a:prstGeom>
          <a:solidFill>
            <a:srgbClr val="FFCCCC"/>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愛</a:t>
            </a:r>
          </a:p>
        </p:txBody>
      </p:sp>
      <p:sp>
        <p:nvSpPr>
          <p:cNvPr id="105494" name="Text Box 23"/>
          <p:cNvSpPr txBox="1">
            <a:spLocks noChangeArrowheads="1"/>
          </p:cNvSpPr>
          <p:nvPr/>
        </p:nvSpPr>
        <p:spPr bwMode="auto">
          <a:xfrm>
            <a:off x="271463" y="130175"/>
            <a:ext cx="3657600" cy="554038"/>
          </a:xfrm>
          <a:prstGeom prst="rect">
            <a:avLst/>
          </a:prstGeom>
          <a:noFill/>
          <a:ln w="9525">
            <a:noFill/>
            <a:miter lim="800000"/>
            <a:headEnd/>
            <a:tailEnd/>
          </a:ln>
        </p:spPr>
        <p:txBody>
          <a:bodyPr wrap="none">
            <a:spAutoFit/>
          </a:bodyPr>
          <a:lstStyle/>
          <a:p>
            <a:pPr latinLnBrk="0"/>
            <a:r>
              <a:rPr lang="ja-JP" altLang="en-US" sz="3000" b="0">
                <a:solidFill>
                  <a:schemeClr val="bg2"/>
                </a:solidFill>
                <a:latin typeface="ＭＳ Ｐゴシック" pitchFamily="34" charset="-128"/>
              </a:rPr>
              <a:t>２．人間の３段階生活</a:t>
            </a:r>
          </a:p>
        </p:txBody>
      </p:sp>
      <p:sp>
        <p:nvSpPr>
          <p:cNvPr id="105495" name="Oval 24"/>
          <p:cNvSpPr>
            <a:spLocks noChangeArrowheads="1"/>
          </p:cNvSpPr>
          <p:nvPr/>
        </p:nvSpPr>
        <p:spPr bwMode="auto">
          <a:xfrm>
            <a:off x="2909888" y="3619500"/>
            <a:ext cx="571500" cy="5715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600">
                <a:latin typeface="ＭＳ Ｐゴシック" pitchFamily="34" charset="-128"/>
              </a:rPr>
              <a:t>土</a:t>
            </a:r>
          </a:p>
        </p:txBody>
      </p:sp>
      <p:sp>
        <p:nvSpPr>
          <p:cNvPr id="105496" name="Line 25"/>
          <p:cNvSpPr>
            <a:spLocks noChangeShapeType="1"/>
          </p:cNvSpPr>
          <p:nvPr/>
        </p:nvSpPr>
        <p:spPr bwMode="auto">
          <a:xfrm>
            <a:off x="2143125" y="3286125"/>
            <a:ext cx="800100" cy="523875"/>
          </a:xfrm>
          <a:prstGeom prst="line">
            <a:avLst/>
          </a:prstGeom>
          <a:noFill/>
          <a:ln w="38100">
            <a:solidFill>
              <a:schemeClr val="bg2"/>
            </a:solidFill>
            <a:round/>
            <a:headEnd/>
            <a:tailEnd type="triangle" w="med" len="med"/>
          </a:ln>
        </p:spPr>
        <p:txBody>
          <a:bodyPr/>
          <a:lstStyle/>
          <a:p>
            <a:endParaRPr lang="ko-KR" altLang="en-US"/>
          </a:p>
        </p:txBody>
      </p:sp>
      <p:sp>
        <p:nvSpPr>
          <p:cNvPr id="105497" name="Line 26"/>
          <p:cNvSpPr>
            <a:spLocks noChangeShapeType="1"/>
          </p:cNvSpPr>
          <p:nvPr/>
        </p:nvSpPr>
        <p:spPr bwMode="auto">
          <a:xfrm flipH="1">
            <a:off x="3429000" y="3286125"/>
            <a:ext cx="714375" cy="525463"/>
          </a:xfrm>
          <a:prstGeom prst="line">
            <a:avLst/>
          </a:prstGeom>
          <a:noFill/>
          <a:ln w="38100">
            <a:solidFill>
              <a:schemeClr val="bg2"/>
            </a:solidFill>
            <a:round/>
            <a:headEnd/>
            <a:tailEnd type="triangle" w="med" len="med"/>
          </a:ln>
        </p:spPr>
        <p:txBody>
          <a:bodyPr/>
          <a:lstStyle/>
          <a:p>
            <a:endParaRPr lang="ko-KR" altLang="en-US"/>
          </a:p>
        </p:txBody>
      </p:sp>
      <p:sp>
        <p:nvSpPr>
          <p:cNvPr id="105498" name="Text Box 27"/>
          <p:cNvSpPr txBox="1">
            <a:spLocks noChangeArrowheads="1"/>
          </p:cNvSpPr>
          <p:nvPr/>
        </p:nvSpPr>
        <p:spPr bwMode="auto">
          <a:xfrm>
            <a:off x="1035050" y="5043488"/>
            <a:ext cx="156527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地上生活準備</a:t>
            </a:r>
          </a:p>
        </p:txBody>
      </p:sp>
      <p:sp>
        <p:nvSpPr>
          <p:cNvPr id="105499" name="Text Box 28"/>
          <p:cNvSpPr txBox="1">
            <a:spLocks noChangeArrowheads="1"/>
          </p:cNvSpPr>
          <p:nvPr/>
        </p:nvSpPr>
        <p:spPr bwMode="auto">
          <a:xfrm>
            <a:off x="3997325" y="4724400"/>
            <a:ext cx="1795463" cy="915988"/>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霊界生活準備</a:t>
            </a:r>
          </a:p>
          <a:p>
            <a:pPr latinLnBrk="0"/>
            <a:r>
              <a:rPr lang="ja-JP" altLang="en-US" sz="1800">
                <a:solidFill>
                  <a:schemeClr val="bg2"/>
                </a:solidFill>
                <a:latin typeface="ＭＳ Ｐゴシック" pitchFamily="34" charset="-128"/>
              </a:rPr>
              <a:t>真の愛を完成</a:t>
            </a:r>
          </a:p>
          <a:p>
            <a:pPr latinLnBrk="0"/>
            <a:r>
              <a:rPr lang="ja-JP" altLang="en-US" sz="1800">
                <a:solidFill>
                  <a:schemeClr val="bg2"/>
                </a:solidFill>
                <a:latin typeface="ＭＳ Ｐゴシック" pitchFamily="34" charset="-128"/>
              </a:rPr>
              <a:t>四大心情圏完成</a:t>
            </a:r>
          </a:p>
        </p:txBody>
      </p:sp>
      <p:sp>
        <p:nvSpPr>
          <p:cNvPr id="105500" name="Text Box 29"/>
          <p:cNvSpPr txBox="1">
            <a:spLocks noChangeArrowheads="1"/>
          </p:cNvSpPr>
          <p:nvPr/>
        </p:nvSpPr>
        <p:spPr bwMode="auto">
          <a:xfrm>
            <a:off x="7143750" y="4786313"/>
            <a:ext cx="1320800" cy="641350"/>
          </a:xfrm>
          <a:prstGeom prst="rect">
            <a:avLst/>
          </a:prstGeom>
          <a:noFill/>
          <a:ln w="9525">
            <a:noFill/>
            <a:miter lim="800000"/>
            <a:headEnd/>
            <a:tailEnd/>
          </a:ln>
        </p:spPr>
        <p:txBody>
          <a:bodyPr wrap="none">
            <a:spAutoFit/>
          </a:bodyPr>
          <a:lstStyle/>
          <a:p>
            <a:pPr latinLnBrk="0"/>
            <a:r>
              <a:rPr lang="ko-KR" altLang="en-US" sz="1800">
                <a:solidFill>
                  <a:schemeClr val="bg2"/>
                </a:solidFill>
                <a:latin typeface="ＭＳ Ｐゴシック" pitchFamily="34" charset="-128"/>
              </a:rPr>
              <a:t>      </a:t>
            </a:r>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に侍り</a:t>
            </a:r>
            <a:endParaRPr lang="en-US" altLang="ko-KR" sz="18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永遠に喜ぶ</a:t>
            </a:r>
          </a:p>
        </p:txBody>
      </p:sp>
      <p:sp>
        <p:nvSpPr>
          <p:cNvPr id="105501" name="AutoShape 31"/>
          <p:cNvSpPr>
            <a:spLocks noChangeArrowheads="1"/>
          </p:cNvSpPr>
          <p:nvPr/>
        </p:nvSpPr>
        <p:spPr bwMode="auto">
          <a:xfrm>
            <a:off x="2895600" y="990600"/>
            <a:ext cx="838200" cy="228600"/>
          </a:xfrm>
          <a:prstGeom prst="rightArrow">
            <a:avLst>
              <a:gd name="adj1" fmla="val 50000"/>
              <a:gd name="adj2" fmla="val 91667"/>
            </a:avLst>
          </a:prstGeom>
          <a:solidFill>
            <a:srgbClr val="FFFF00"/>
          </a:solidFill>
          <a:ln w="19050">
            <a:solidFill>
              <a:schemeClr val="bg2"/>
            </a:solidFill>
            <a:miter lim="800000"/>
            <a:headEnd/>
            <a:tailEnd/>
          </a:ln>
        </p:spPr>
        <p:txBody>
          <a:bodyPr wrap="none" anchor="ctr"/>
          <a:lstStyle/>
          <a:p>
            <a:pPr latinLnBrk="0"/>
            <a:endParaRPr lang="ja-JP" altLang="en-US"/>
          </a:p>
        </p:txBody>
      </p:sp>
      <p:sp>
        <p:nvSpPr>
          <p:cNvPr id="105502" name="AutoShape 32"/>
          <p:cNvSpPr>
            <a:spLocks noChangeArrowheads="1"/>
          </p:cNvSpPr>
          <p:nvPr/>
        </p:nvSpPr>
        <p:spPr bwMode="auto">
          <a:xfrm>
            <a:off x="5867400" y="990600"/>
            <a:ext cx="762000" cy="228600"/>
          </a:xfrm>
          <a:prstGeom prst="rightArrow">
            <a:avLst>
              <a:gd name="adj1" fmla="val 50000"/>
              <a:gd name="adj2" fmla="val 83333"/>
            </a:avLst>
          </a:prstGeom>
          <a:solidFill>
            <a:srgbClr val="FFFF00"/>
          </a:solidFill>
          <a:ln w="19050">
            <a:solidFill>
              <a:schemeClr val="bg2"/>
            </a:solidFill>
            <a:miter lim="800000"/>
            <a:headEnd/>
            <a:tailEnd/>
          </a:ln>
        </p:spPr>
        <p:txBody>
          <a:bodyPr wrap="none" anchor="ctr"/>
          <a:lstStyle/>
          <a:p>
            <a:pPr latinLnBrk="0"/>
            <a:endParaRPr lang="ja-JP" altLang="en-US"/>
          </a:p>
        </p:txBody>
      </p:sp>
      <p:sp>
        <p:nvSpPr>
          <p:cNvPr id="105503" name="Oval 33"/>
          <p:cNvSpPr>
            <a:spLocks noChangeArrowheads="1"/>
          </p:cNvSpPr>
          <p:nvPr/>
        </p:nvSpPr>
        <p:spPr bwMode="auto">
          <a:xfrm>
            <a:off x="7348538" y="4797425"/>
            <a:ext cx="304800" cy="304800"/>
          </a:xfrm>
          <a:prstGeom prst="ellipse">
            <a:avLst/>
          </a:prstGeom>
          <a:noFill/>
          <a:ln w="1270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105504" name="AutoShape 34"/>
          <p:cNvSpPr>
            <a:spLocks noChangeArrowheads="1"/>
          </p:cNvSpPr>
          <p:nvPr/>
        </p:nvSpPr>
        <p:spPr bwMode="auto">
          <a:xfrm>
            <a:off x="882650" y="871538"/>
            <a:ext cx="1905000" cy="4572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母胎内生活</a:t>
            </a:r>
          </a:p>
        </p:txBody>
      </p:sp>
      <p:sp>
        <p:nvSpPr>
          <p:cNvPr id="105505" name="AutoShape 35"/>
          <p:cNvSpPr>
            <a:spLocks noChangeArrowheads="1"/>
          </p:cNvSpPr>
          <p:nvPr/>
        </p:nvSpPr>
        <p:spPr bwMode="auto">
          <a:xfrm>
            <a:off x="3843338" y="871538"/>
            <a:ext cx="1905000" cy="4572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地上生活</a:t>
            </a:r>
          </a:p>
        </p:txBody>
      </p:sp>
      <p:sp>
        <p:nvSpPr>
          <p:cNvPr id="105506" name="AutoShape 36"/>
          <p:cNvSpPr>
            <a:spLocks noChangeArrowheads="1"/>
          </p:cNvSpPr>
          <p:nvPr/>
        </p:nvSpPr>
        <p:spPr bwMode="auto">
          <a:xfrm>
            <a:off x="6784975" y="871538"/>
            <a:ext cx="1905000" cy="457200"/>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霊界生活</a:t>
            </a:r>
          </a:p>
        </p:txBody>
      </p:sp>
      <p:sp>
        <p:nvSpPr>
          <p:cNvPr id="110629" name="AutoShape 37"/>
          <p:cNvSpPr>
            <a:spLocks noChangeArrowheads="1"/>
          </p:cNvSpPr>
          <p:nvPr/>
        </p:nvSpPr>
        <p:spPr bwMode="auto">
          <a:xfrm>
            <a:off x="3032125" y="4452938"/>
            <a:ext cx="276225" cy="147637"/>
          </a:xfrm>
          <a:prstGeom prst="rightArrow">
            <a:avLst>
              <a:gd name="adj1" fmla="val 50000"/>
              <a:gd name="adj2" fmla="val 7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
        <p:nvSpPr>
          <p:cNvPr id="105508" name="Oval 39"/>
          <p:cNvSpPr>
            <a:spLocks noChangeArrowheads="1"/>
          </p:cNvSpPr>
          <p:nvPr/>
        </p:nvSpPr>
        <p:spPr bwMode="auto">
          <a:xfrm>
            <a:off x="641350" y="4318000"/>
            <a:ext cx="781050" cy="442913"/>
          </a:xfrm>
          <a:prstGeom prst="ellipse">
            <a:avLst/>
          </a:prstGeom>
          <a:noFill/>
          <a:ln w="12700">
            <a:solidFill>
              <a:schemeClr val="bg2"/>
            </a:solidFill>
            <a:round/>
            <a:headEnd/>
            <a:tailEnd/>
          </a:ln>
        </p:spPr>
        <p:txBody>
          <a:bodyPr wrap="none" anchor="ctr"/>
          <a:lstStyle/>
          <a:p>
            <a:pPr algn="ctr" latinLnBrk="0"/>
            <a:r>
              <a:rPr lang="ja-JP" altLang="en-US" sz="1800">
                <a:solidFill>
                  <a:srgbClr val="D55000"/>
                </a:solidFill>
                <a:latin typeface="ＭＳ Ｐゴシック" pitchFamily="34" charset="-128"/>
              </a:rPr>
              <a:t>生じて</a:t>
            </a:r>
          </a:p>
        </p:txBody>
      </p:sp>
      <p:sp>
        <p:nvSpPr>
          <p:cNvPr id="105509" name="Oval 40"/>
          <p:cNvSpPr>
            <a:spLocks noChangeArrowheads="1"/>
          </p:cNvSpPr>
          <p:nvPr/>
        </p:nvSpPr>
        <p:spPr bwMode="auto">
          <a:xfrm>
            <a:off x="3357563" y="4338638"/>
            <a:ext cx="533400" cy="381000"/>
          </a:xfrm>
          <a:prstGeom prst="ellipse">
            <a:avLst/>
          </a:prstGeom>
          <a:noFill/>
          <a:ln w="12700">
            <a:solidFill>
              <a:schemeClr val="bg2"/>
            </a:solidFill>
            <a:round/>
            <a:headEnd/>
            <a:tailEnd/>
          </a:ln>
        </p:spPr>
        <p:txBody>
          <a:bodyPr wrap="none" anchor="ctr"/>
          <a:lstStyle/>
          <a:p>
            <a:pPr algn="ctr" latinLnBrk="0"/>
            <a:r>
              <a:rPr kumimoji="0" lang="ja-JP" altLang="en-US" sz="1800">
                <a:solidFill>
                  <a:srgbClr val="D55000"/>
                </a:solidFill>
                <a:latin typeface="ＭＳ Ｐゴシック" pitchFamily="34" charset="-128"/>
              </a:rPr>
              <a:t>出生</a:t>
            </a:r>
            <a:endParaRPr lang="ja-JP" altLang="ja-JP" sz="1800">
              <a:solidFill>
                <a:schemeClr val="tx2"/>
              </a:solidFill>
              <a:latin typeface="ＭＳ Ｐゴシック" pitchFamily="34" charset="-128"/>
            </a:endParaRPr>
          </a:p>
        </p:txBody>
      </p:sp>
      <p:sp>
        <p:nvSpPr>
          <p:cNvPr id="105510" name="Oval 41"/>
          <p:cNvSpPr>
            <a:spLocks noChangeArrowheads="1"/>
          </p:cNvSpPr>
          <p:nvPr/>
        </p:nvSpPr>
        <p:spPr bwMode="auto">
          <a:xfrm>
            <a:off x="5743575" y="4333875"/>
            <a:ext cx="533400" cy="381000"/>
          </a:xfrm>
          <a:prstGeom prst="ellipse">
            <a:avLst/>
          </a:prstGeom>
          <a:noFill/>
          <a:ln w="12700">
            <a:solidFill>
              <a:schemeClr val="bg2"/>
            </a:solidFill>
            <a:round/>
            <a:headEnd/>
            <a:tailEnd/>
          </a:ln>
        </p:spPr>
        <p:txBody>
          <a:bodyPr wrap="none" anchor="ctr"/>
          <a:lstStyle/>
          <a:p>
            <a:pPr algn="ctr" latinLnBrk="0"/>
            <a:r>
              <a:rPr kumimoji="0" lang="ja-JP" altLang="en-US" sz="1800">
                <a:solidFill>
                  <a:schemeClr val="bg2"/>
                </a:solidFill>
                <a:latin typeface="ＭＳ Ｐゴシック" pitchFamily="34" charset="-128"/>
              </a:rPr>
              <a:t>完全</a:t>
            </a:r>
            <a:endParaRPr lang="ja-JP" altLang="ja-JP" sz="1800">
              <a:solidFill>
                <a:schemeClr val="tx2"/>
              </a:solidFill>
              <a:latin typeface="ＭＳ Ｐゴシック" pitchFamily="34" charset="-128"/>
            </a:endParaRPr>
          </a:p>
        </p:txBody>
      </p:sp>
      <p:sp>
        <p:nvSpPr>
          <p:cNvPr id="105511" name="Oval 42"/>
          <p:cNvSpPr>
            <a:spLocks noChangeArrowheads="1"/>
          </p:cNvSpPr>
          <p:nvPr/>
        </p:nvSpPr>
        <p:spPr bwMode="auto">
          <a:xfrm>
            <a:off x="6832600" y="4343400"/>
            <a:ext cx="533400" cy="381000"/>
          </a:xfrm>
          <a:prstGeom prst="ellipse">
            <a:avLst/>
          </a:prstGeom>
          <a:noFill/>
          <a:ln w="12700">
            <a:solidFill>
              <a:schemeClr val="bg2"/>
            </a:solidFill>
            <a:round/>
            <a:headEnd/>
            <a:tailEnd/>
          </a:ln>
        </p:spPr>
        <p:txBody>
          <a:bodyPr wrap="none" anchor="ctr"/>
          <a:lstStyle/>
          <a:p>
            <a:pPr algn="ctr" latinLnBrk="0"/>
            <a:r>
              <a:rPr kumimoji="0" lang="ja-JP" altLang="en-US" sz="1800">
                <a:solidFill>
                  <a:srgbClr val="D55000"/>
                </a:solidFill>
                <a:latin typeface="ＭＳ Ｐゴシック" pitchFamily="34" charset="-128"/>
              </a:rPr>
              <a:t>聖和</a:t>
            </a:r>
          </a:p>
        </p:txBody>
      </p:sp>
      <p:sp>
        <p:nvSpPr>
          <p:cNvPr id="105512" name="AutoShape 43"/>
          <p:cNvSpPr>
            <a:spLocks/>
          </p:cNvSpPr>
          <p:nvPr/>
        </p:nvSpPr>
        <p:spPr bwMode="auto">
          <a:xfrm>
            <a:off x="3962400" y="4876800"/>
            <a:ext cx="76200" cy="609600"/>
          </a:xfrm>
          <a:prstGeom prst="leftBracket">
            <a:avLst>
              <a:gd name="adj" fmla="val 66667"/>
            </a:avLst>
          </a:prstGeom>
          <a:noFill/>
          <a:ln w="19050">
            <a:solidFill>
              <a:schemeClr val="bg2"/>
            </a:solidFill>
            <a:round/>
            <a:headEnd/>
            <a:tailEnd/>
          </a:ln>
        </p:spPr>
        <p:txBody>
          <a:bodyPr wrap="none" anchor="ctr"/>
          <a:lstStyle/>
          <a:p>
            <a:pPr latinLnBrk="0"/>
            <a:endParaRPr lang="ja-JP" altLang="en-US"/>
          </a:p>
        </p:txBody>
      </p:sp>
      <p:grpSp>
        <p:nvGrpSpPr>
          <p:cNvPr id="105513" name="Group 44"/>
          <p:cNvGrpSpPr>
            <a:grpSpLocks/>
          </p:cNvGrpSpPr>
          <p:nvPr/>
        </p:nvGrpSpPr>
        <p:grpSpPr bwMode="auto">
          <a:xfrm>
            <a:off x="1554163" y="2368550"/>
            <a:ext cx="574675" cy="431800"/>
            <a:chOff x="794" y="1434"/>
            <a:chExt cx="362" cy="272"/>
          </a:xfrm>
        </p:grpSpPr>
        <p:sp>
          <p:nvSpPr>
            <p:cNvPr id="105521" name="Arc 45"/>
            <p:cNvSpPr>
              <a:spLocks/>
            </p:cNvSpPr>
            <p:nvPr/>
          </p:nvSpPr>
          <p:spPr bwMode="auto">
            <a:xfrm rot="2704168" flipH="1" flipV="1">
              <a:off x="79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105522" name="Arc 46"/>
            <p:cNvSpPr>
              <a:spLocks/>
            </p:cNvSpPr>
            <p:nvPr/>
          </p:nvSpPr>
          <p:spPr bwMode="auto">
            <a:xfrm rot="-8172213" flipH="1" flipV="1">
              <a:off x="88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grpSp>
        <p:nvGrpSpPr>
          <p:cNvPr id="105514" name="Group 50"/>
          <p:cNvGrpSpPr>
            <a:grpSpLocks/>
          </p:cNvGrpSpPr>
          <p:nvPr/>
        </p:nvGrpSpPr>
        <p:grpSpPr bwMode="auto">
          <a:xfrm>
            <a:off x="7437438" y="2368550"/>
            <a:ext cx="574675" cy="431800"/>
            <a:chOff x="794" y="1434"/>
            <a:chExt cx="362" cy="272"/>
          </a:xfrm>
        </p:grpSpPr>
        <p:sp>
          <p:nvSpPr>
            <p:cNvPr id="105519" name="Arc 51"/>
            <p:cNvSpPr>
              <a:spLocks/>
            </p:cNvSpPr>
            <p:nvPr/>
          </p:nvSpPr>
          <p:spPr bwMode="auto">
            <a:xfrm rot="2704168" flipH="1" flipV="1">
              <a:off x="79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105520" name="Arc 52"/>
            <p:cNvSpPr>
              <a:spLocks/>
            </p:cNvSpPr>
            <p:nvPr/>
          </p:nvSpPr>
          <p:spPr bwMode="auto">
            <a:xfrm rot="-8172213" flipH="1" flipV="1">
              <a:off x="88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grpSp>
        <p:nvGrpSpPr>
          <p:cNvPr id="105515" name="Group 44"/>
          <p:cNvGrpSpPr>
            <a:grpSpLocks/>
          </p:cNvGrpSpPr>
          <p:nvPr/>
        </p:nvGrpSpPr>
        <p:grpSpPr bwMode="auto">
          <a:xfrm>
            <a:off x="4500563" y="2378075"/>
            <a:ext cx="574675" cy="431800"/>
            <a:chOff x="794" y="1434"/>
            <a:chExt cx="362" cy="272"/>
          </a:xfrm>
        </p:grpSpPr>
        <p:sp>
          <p:nvSpPr>
            <p:cNvPr id="105517" name="Arc 45"/>
            <p:cNvSpPr>
              <a:spLocks/>
            </p:cNvSpPr>
            <p:nvPr/>
          </p:nvSpPr>
          <p:spPr bwMode="auto">
            <a:xfrm rot="2704168" flipH="1" flipV="1">
              <a:off x="79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med" len="med"/>
            </a:ln>
          </p:spPr>
          <p:txBody>
            <a:bodyPr wrap="none" anchor="ctr"/>
            <a:lstStyle/>
            <a:p>
              <a:endParaRPr lang="ko-KR" altLang="en-US"/>
            </a:p>
          </p:txBody>
        </p:sp>
        <p:sp>
          <p:nvSpPr>
            <p:cNvPr id="105518" name="Arc 46"/>
            <p:cNvSpPr>
              <a:spLocks/>
            </p:cNvSpPr>
            <p:nvPr/>
          </p:nvSpPr>
          <p:spPr bwMode="auto">
            <a:xfrm rot="-8172213" flipH="1" flipV="1">
              <a:off x="88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med" len="med"/>
            </a:ln>
          </p:spPr>
          <p:txBody>
            <a:bodyPr wrap="none" anchor="ctr"/>
            <a:lstStyle/>
            <a:p>
              <a:endParaRPr lang="ko-KR" altLang="en-US"/>
            </a:p>
          </p:txBody>
        </p:sp>
      </p:grpSp>
      <p:sp>
        <p:nvSpPr>
          <p:cNvPr id="68" name="AutoShape 37"/>
          <p:cNvSpPr>
            <a:spLocks noChangeArrowheads="1"/>
          </p:cNvSpPr>
          <p:nvPr/>
        </p:nvSpPr>
        <p:spPr bwMode="auto">
          <a:xfrm>
            <a:off x="6367463" y="4457700"/>
            <a:ext cx="276225" cy="147638"/>
          </a:xfrm>
          <a:prstGeom prst="rightArrow">
            <a:avLst>
              <a:gd name="adj1" fmla="val 50000"/>
              <a:gd name="adj2" fmla="val 75000"/>
            </a:avLst>
          </a:prstGeom>
          <a:solidFill>
            <a:schemeClr val="tx1">
              <a:lumMod val="75000"/>
            </a:schemeClr>
          </a:solidFill>
          <a:ln w="9525">
            <a:solidFill>
              <a:schemeClr val="bg2"/>
            </a:solidFill>
            <a:miter lim="800000"/>
            <a:headEnd/>
            <a:tailEnd/>
          </a:ln>
        </p:spPr>
        <p:txBody>
          <a:bodyPr wrap="none" anchor="ctr"/>
          <a:lstStyle/>
          <a:p>
            <a:pPr latinLnBrk="0">
              <a:defRPr/>
            </a:pPr>
            <a:endParaRPr lang="ja-JP"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420688" y="2428875"/>
            <a:ext cx="1027112" cy="641350"/>
          </a:xfrm>
          <a:prstGeom prst="rect">
            <a:avLst/>
          </a:prstGeom>
          <a:noFill/>
          <a:ln w="9525">
            <a:noFill/>
            <a:miter lim="800000"/>
            <a:headEnd/>
            <a:tailEnd/>
          </a:ln>
        </p:spPr>
        <p:txBody>
          <a:bodyPr wrap="none">
            <a:spAutoFit/>
          </a:bodyPr>
          <a:lstStyle/>
          <a:p>
            <a:pPr algn="ctr" latinLnBrk="0"/>
            <a:r>
              <a:rPr lang="ja-JP" altLang="en-US" sz="1800">
                <a:solidFill>
                  <a:schemeClr val="bg2"/>
                </a:solidFill>
                <a:latin typeface="ＭＳ Ｐゴシック" pitchFamily="34" charset="-128"/>
              </a:rPr>
              <a:t>（＋）</a:t>
            </a:r>
          </a:p>
          <a:p>
            <a:pPr algn="ctr" latinLnBrk="0"/>
            <a:r>
              <a:rPr lang="ja-JP" altLang="en-US" sz="1800">
                <a:solidFill>
                  <a:schemeClr val="bg2"/>
                </a:solidFill>
                <a:latin typeface="ＭＳ Ｐゴシック" pitchFamily="34" charset="-128"/>
              </a:rPr>
              <a:t>空気、光</a:t>
            </a:r>
          </a:p>
        </p:txBody>
      </p:sp>
      <p:sp>
        <p:nvSpPr>
          <p:cNvPr id="106498" name="Text Box 3"/>
          <p:cNvSpPr txBox="1">
            <a:spLocks noChangeArrowheads="1"/>
          </p:cNvSpPr>
          <p:nvPr/>
        </p:nvSpPr>
        <p:spPr bwMode="auto">
          <a:xfrm>
            <a:off x="490538" y="4000500"/>
            <a:ext cx="874712" cy="641350"/>
          </a:xfrm>
          <a:prstGeom prst="rect">
            <a:avLst/>
          </a:prstGeom>
          <a:noFill/>
          <a:ln w="9525">
            <a:noFill/>
            <a:miter lim="800000"/>
            <a:headEnd/>
            <a:tailEnd/>
          </a:ln>
        </p:spPr>
        <p:txBody>
          <a:bodyPr wrap="none">
            <a:spAutoFit/>
          </a:bodyPr>
          <a:lstStyle/>
          <a:p>
            <a:pPr algn="ctr" latinLnBrk="0"/>
            <a:r>
              <a:rPr lang="ja-JP" altLang="en-US" sz="1800">
                <a:solidFill>
                  <a:schemeClr val="bg2"/>
                </a:solidFill>
                <a:latin typeface="ＭＳ Ｐゴシック" pitchFamily="34" charset="-128"/>
              </a:rPr>
              <a:t>（－）</a:t>
            </a:r>
          </a:p>
          <a:p>
            <a:pPr algn="ctr" latinLnBrk="0"/>
            <a:r>
              <a:rPr lang="ja-JP" altLang="en-US" sz="1800">
                <a:solidFill>
                  <a:schemeClr val="bg2"/>
                </a:solidFill>
                <a:latin typeface="ＭＳ Ｐゴシック" pitchFamily="34" charset="-128"/>
              </a:rPr>
              <a:t>飲食物</a:t>
            </a:r>
          </a:p>
        </p:txBody>
      </p:sp>
      <p:sp>
        <p:nvSpPr>
          <p:cNvPr id="106499" name="Text Box 4"/>
          <p:cNvSpPr txBox="1">
            <a:spLocks noChangeArrowheads="1"/>
          </p:cNvSpPr>
          <p:nvPr/>
        </p:nvSpPr>
        <p:spPr bwMode="auto">
          <a:xfrm>
            <a:off x="5294313" y="1857375"/>
            <a:ext cx="1719262" cy="7016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（＋）神の生素</a:t>
            </a:r>
          </a:p>
          <a:p>
            <a:pPr algn="ctr" latinLnBrk="0"/>
            <a:r>
              <a:rPr lang="ja-JP" altLang="en-US" sz="2000">
                <a:solidFill>
                  <a:schemeClr val="bg2"/>
                </a:solidFill>
                <a:latin typeface="ＭＳ Ｐゴシック" pitchFamily="34" charset="-128"/>
              </a:rPr>
              <a:t>（原理、愛）</a:t>
            </a:r>
          </a:p>
        </p:txBody>
      </p:sp>
      <p:sp>
        <p:nvSpPr>
          <p:cNvPr id="106500" name="Text Box 7"/>
          <p:cNvSpPr txBox="1">
            <a:spLocks noChangeArrowheads="1"/>
          </p:cNvSpPr>
          <p:nvPr/>
        </p:nvSpPr>
        <p:spPr bwMode="auto">
          <a:xfrm>
            <a:off x="2597150" y="2905125"/>
            <a:ext cx="1327150" cy="320675"/>
          </a:xfrm>
          <a:prstGeom prst="rect">
            <a:avLst/>
          </a:prstGeom>
          <a:noFill/>
          <a:ln w="9525">
            <a:noFill/>
            <a:miter lim="800000"/>
            <a:headEnd/>
            <a:tailEnd/>
          </a:ln>
        </p:spPr>
        <p:txBody>
          <a:bodyPr wrap="none">
            <a:spAutoFit/>
          </a:bodyPr>
          <a:lstStyle/>
          <a:p>
            <a:pPr latinLnBrk="0"/>
            <a:r>
              <a:rPr lang="ja-JP" altLang="en-US" sz="1500">
                <a:solidFill>
                  <a:srgbClr val="D55000"/>
                </a:solidFill>
                <a:latin typeface="ＭＳ Ｐゴシック" pitchFamily="34" charset="-128"/>
              </a:rPr>
              <a:t>生霊要素（＋）</a:t>
            </a:r>
          </a:p>
        </p:txBody>
      </p:sp>
      <p:sp>
        <p:nvSpPr>
          <p:cNvPr id="106501" name="Text Box 8"/>
          <p:cNvSpPr txBox="1">
            <a:spLocks noChangeArrowheads="1"/>
          </p:cNvSpPr>
          <p:nvPr/>
        </p:nvSpPr>
        <p:spPr bwMode="auto">
          <a:xfrm>
            <a:off x="2649538" y="3884613"/>
            <a:ext cx="1327150" cy="320675"/>
          </a:xfrm>
          <a:prstGeom prst="rect">
            <a:avLst/>
          </a:prstGeom>
          <a:noFill/>
          <a:ln w="9525">
            <a:noFill/>
            <a:miter lim="800000"/>
            <a:headEnd/>
            <a:tailEnd/>
          </a:ln>
        </p:spPr>
        <p:txBody>
          <a:bodyPr wrap="none">
            <a:spAutoFit/>
          </a:bodyPr>
          <a:lstStyle/>
          <a:p>
            <a:pPr latinLnBrk="0"/>
            <a:r>
              <a:rPr lang="ja-JP" altLang="en-US" sz="1500">
                <a:solidFill>
                  <a:srgbClr val="D55000"/>
                </a:solidFill>
                <a:latin typeface="ＭＳ Ｐゴシック" pitchFamily="34" charset="-128"/>
              </a:rPr>
              <a:t>生力要素（－）</a:t>
            </a:r>
          </a:p>
        </p:txBody>
      </p:sp>
      <p:sp>
        <p:nvSpPr>
          <p:cNvPr id="106502" name="Text Box 9"/>
          <p:cNvSpPr txBox="1">
            <a:spLocks noChangeArrowheads="1"/>
          </p:cNvSpPr>
          <p:nvPr/>
        </p:nvSpPr>
        <p:spPr bwMode="auto">
          <a:xfrm>
            <a:off x="2619375" y="2663825"/>
            <a:ext cx="1250950"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（原理のみ言）</a:t>
            </a:r>
          </a:p>
        </p:txBody>
      </p:sp>
      <p:sp>
        <p:nvSpPr>
          <p:cNvPr id="106503" name="Text Box 10"/>
          <p:cNvSpPr txBox="1">
            <a:spLocks noChangeArrowheads="1"/>
          </p:cNvSpPr>
          <p:nvPr/>
        </p:nvSpPr>
        <p:spPr bwMode="auto">
          <a:xfrm>
            <a:off x="2479675" y="4157663"/>
            <a:ext cx="1552575" cy="304800"/>
          </a:xfrm>
          <a:prstGeom prst="rect">
            <a:avLst/>
          </a:prstGeom>
          <a:noFill/>
          <a:ln w="9525">
            <a:noFill/>
            <a:miter lim="800000"/>
            <a:headEnd/>
            <a:tailEnd/>
          </a:ln>
        </p:spPr>
        <p:txBody>
          <a:bodyPr wrap="none">
            <a:spAutoFit/>
          </a:bodyPr>
          <a:lstStyle/>
          <a:p>
            <a:pPr latinLnBrk="0"/>
            <a:r>
              <a:rPr lang="ja-JP" altLang="en-US" sz="1400">
                <a:solidFill>
                  <a:schemeClr val="bg2"/>
                </a:solidFill>
                <a:latin typeface="ＭＳ Ｐゴシック" pitchFamily="34" charset="-128"/>
              </a:rPr>
              <a:t>（生活化した人格）</a:t>
            </a:r>
          </a:p>
        </p:txBody>
      </p:sp>
      <p:sp>
        <p:nvSpPr>
          <p:cNvPr id="106504" name="Line 11"/>
          <p:cNvSpPr>
            <a:spLocks noChangeShapeType="1"/>
          </p:cNvSpPr>
          <p:nvPr/>
        </p:nvSpPr>
        <p:spPr bwMode="auto">
          <a:xfrm flipV="1">
            <a:off x="938213" y="3763963"/>
            <a:ext cx="307975" cy="307975"/>
          </a:xfrm>
          <a:prstGeom prst="line">
            <a:avLst/>
          </a:prstGeom>
          <a:noFill/>
          <a:ln w="38100">
            <a:solidFill>
              <a:schemeClr val="bg2"/>
            </a:solidFill>
            <a:round/>
            <a:headEnd/>
            <a:tailEnd type="triangle" w="med" len="med"/>
          </a:ln>
        </p:spPr>
        <p:txBody>
          <a:bodyPr/>
          <a:lstStyle/>
          <a:p>
            <a:endParaRPr lang="ko-KR" altLang="en-US"/>
          </a:p>
        </p:txBody>
      </p:sp>
      <p:sp>
        <p:nvSpPr>
          <p:cNvPr id="106505" name="Line 12"/>
          <p:cNvSpPr>
            <a:spLocks noChangeShapeType="1"/>
          </p:cNvSpPr>
          <p:nvPr/>
        </p:nvSpPr>
        <p:spPr bwMode="auto">
          <a:xfrm>
            <a:off x="971550" y="3071813"/>
            <a:ext cx="265113" cy="311150"/>
          </a:xfrm>
          <a:prstGeom prst="line">
            <a:avLst/>
          </a:prstGeom>
          <a:noFill/>
          <a:ln w="38100">
            <a:solidFill>
              <a:schemeClr val="bg2"/>
            </a:solidFill>
            <a:round/>
            <a:headEnd/>
            <a:tailEnd type="triangle" w="med" len="med"/>
          </a:ln>
        </p:spPr>
        <p:txBody>
          <a:bodyPr/>
          <a:lstStyle/>
          <a:p>
            <a:endParaRPr lang="ko-KR" altLang="en-US"/>
          </a:p>
        </p:txBody>
      </p:sp>
      <p:sp>
        <p:nvSpPr>
          <p:cNvPr id="106506" name="Line 13"/>
          <p:cNvSpPr>
            <a:spLocks noChangeShapeType="1"/>
          </p:cNvSpPr>
          <p:nvPr/>
        </p:nvSpPr>
        <p:spPr bwMode="auto">
          <a:xfrm rot="-2613639" flipH="1" flipV="1">
            <a:off x="4937125" y="2420938"/>
            <a:ext cx="617538" cy="90487"/>
          </a:xfrm>
          <a:prstGeom prst="line">
            <a:avLst/>
          </a:prstGeom>
          <a:noFill/>
          <a:ln w="38100">
            <a:solidFill>
              <a:schemeClr val="bg2"/>
            </a:solidFill>
            <a:round/>
            <a:headEnd/>
            <a:tailEnd type="triangle" w="med" len="med"/>
          </a:ln>
        </p:spPr>
        <p:txBody>
          <a:bodyPr/>
          <a:lstStyle/>
          <a:p>
            <a:endParaRPr lang="ko-KR" altLang="en-US"/>
          </a:p>
        </p:txBody>
      </p:sp>
      <p:sp>
        <p:nvSpPr>
          <p:cNvPr id="106507" name="Oval 14"/>
          <p:cNvSpPr>
            <a:spLocks noChangeArrowheads="1"/>
          </p:cNvSpPr>
          <p:nvPr/>
        </p:nvSpPr>
        <p:spPr bwMode="auto">
          <a:xfrm>
            <a:off x="1301750" y="2349500"/>
            <a:ext cx="1295400" cy="2519363"/>
          </a:xfrm>
          <a:prstGeom prst="ellipse">
            <a:avLst/>
          </a:prstGeom>
          <a:solidFill>
            <a:srgbClr val="FFCCCC"/>
          </a:solidFill>
          <a:ln w="28575">
            <a:solidFill>
              <a:schemeClr val="bg2"/>
            </a:solidFill>
            <a:round/>
            <a:headEnd/>
            <a:tailEnd/>
          </a:ln>
        </p:spPr>
        <p:txBody>
          <a:bodyPr wrap="none" anchor="ctr"/>
          <a:lstStyle/>
          <a:p>
            <a:pPr algn="ctr" latinLnBrk="0"/>
            <a:endParaRPr lang="ja-JP" altLang="ja-JP" sz="2400">
              <a:solidFill>
                <a:schemeClr val="bg2"/>
              </a:solidFill>
              <a:latin typeface="ＭＳ Ｐゴシック" pitchFamily="34" charset="-128"/>
            </a:endParaRPr>
          </a:p>
        </p:txBody>
      </p:sp>
      <p:sp>
        <p:nvSpPr>
          <p:cNvPr id="106508" name="Text Box 16"/>
          <p:cNvSpPr txBox="1">
            <a:spLocks noChangeArrowheads="1"/>
          </p:cNvSpPr>
          <p:nvPr/>
        </p:nvSpPr>
        <p:spPr bwMode="auto">
          <a:xfrm>
            <a:off x="1549400" y="390842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肉体</a:t>
            </a:r>
          </a:p>
        </p:txBody>
      </p:sp>
      <p:sp>
        <p:nvSpPr>
          <p:cNvPr id="106509" name="Text Box 17"/>
          <p:cNvSpPr txBox="1">
            <a:spLocks noChangeArrowheads="1"/>
          </p:cNvSpPr>
          <p:nvPr/>
        </p:nvSpPr>
        <p:spPr bwMode="auto">
          <a:xfrm>
            <a:off x="1549400" y="2781300"/>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肉心</a:t>
            </a:r>
          </a:p>
        </p:txBody>
      </p:sp>
      <p:sp>
        <p:nvSpPr>
          <p:cNvPr id="106510" name="Oval 18"/>
          <p:cNvSpPr>
            <a:spLocks noChangeArrowheads="1"/>
          </p:cNvSpPr>
          <p:nvPr/>
        </p:nvSpPr>
        <p:spPr bwMode="auto">
          <a:xfrm>
            <a:off x="3897313" y="2349500"/>
            <a:ext cx="1295400" cy="2519363"/>
          </a:xfrm>
          <a:prstGeom prst="ellipse">
            <a:avLst/>
          </a:prstGeom>
          <a:solidFill>
            <a:schemeClr val="accent2"/>
          </a:solidFill>
          <a:ln w="28575">
            <a:solidFill>
              <a:schemeClr val="bg2"/>
            </a:solidFill>
            <a:round/>
            <a:headEnd/>
            <a:tailEnd/>
          </a:ln>
        </p:spPr>
        <p:txBody>
          <a:bodyPr wrap="none" anchor="ctr"/>
          <a:lstStyle/>
          <a:p>
            <a:pPr latinLnBrk="0"/>
            <a:endParaRPr lang="ja-JP" altLang="en-US"/>
          </a:p>
        </p:txBody>
      </p:sp>
      <p:sp>
        <p:nvSpPr>
          <p:cNvPr id="106511" name="Arc 19"/>
          <p:cNvSpPr>
            <a:spLocks/>
          </p:cNvSpPr>
          <p:nvPr/>
        </p:nvSpPr>
        <p:spPr bwMode="auto">
          <a:xfrm rot="2912795" flipV="1">
            <a:off x="4072732" y="2851943"/>
            <a:ext cx="965200" cy="1116013"/>
          </a:xfrm>
          <a:custGeom>
            <a:avLst/>
            <a:gdLst>
              <a:gd name="T0" fmla="*/ 2147483647 w 21420"/>
              <a:gd name="T1" fmla="*/ 0 h 21433"/>
              <a:gd name="T2" fmla="*/ 2147483647 w 21420"/>
              <a:gd name="T3" fmla="*/ 2147483647 h 21433"/>
              <a:gd name="T4" fmla="*/ 0 w 21420"/>
              <a:gd name="T5" fmla="*/ 2147483647 h 21433"/>
              <a:gd name="T6" fmla="*/ 0 60000 65536"/>
              <a:gd name="T7" fmla="*/ 0 60000 65536"/>
              <a:gd name="T8" fmla="*/ 0 60000 65536"/>
              <a:gd name="T9" fmla="*/ 0 w 21420"/>
              <a:gd name="T10" fmla="*/ 0 h 21433"/>
              <a:gd name="T11" fmla="*/ 21420 w 21420"/>
              <a:gd name="T12" fmla="*/ 21433 h 21433"/>
            </a:gdLst>
            <a:ahLst/>
            <a:cxnLst>
              <a:cxn ang="T6">
                <a:pos x="T0" y="T1"/>
              </a:cxn>
              <a:cxn ang="T7">
                <a:pos x="T2" y="T3"/>
              </a:cxn>
              <a:cxn ang="T8">
                <a:pos x="T4" y="T5"/>
              </a:cxn>
            </a:cxnLst>
            <a:rect l="T9" t="T10" r="T11" b="T12"/>
            <a:pathLst>
              <a:path w="21420" h="21433" fill="none" extrusionOk="0">
                <a:moveTo>
                  <a:pt x="2679" y="-1"/>
                </a:moveTo>
                <a:cubicBezTo>
                  <a:pt x="12446" y="1220"/>
                  <a:pt x="20152" y="8890"/>
                  <a:pt x="21420" y="18651"/>
                </a:cubicBezTo>
              </a:path>
              <a:path w="21420" h="21433" stroke="0" extrusionOk="0">
                <a:moveTo>
                  <a:pt x="2679" y="-1"/>
                </a:moveTo>
                <a:cubicBezTo>
                  <a:pt x="12446" y="1220"/>
                  <a:pt x="20152" y="8890"/>
                  <a:pt x="21420" y="18651"/>
                </a:cubicBezTo>
                <a:lnTo>
                  <a:pt x="0" y="21433"/>
                </a:lnTo>
                <a:close/>
              </a:path>
            </a:pathLst>
          </a:custGeom>
          <a:noFill/>
          <a:ln w="28575">
            <a:solidFill>
              <a:schemeClr val="bg2"/>
            </a:solidFill>
            <a:round/>
            <a:headEnd/>
            <a:tailEnd/>
          </a:ln>
        </p:spPr>
        <p:txBody>
          <a:bodyPr wrap="none" anchor="ctr"/>
          <a:lstStyle/>
          <a:p>
            <a:endParaRPr lang="ko-KR" altLang="en-US"/>
          </a:p>
        </p:txBody>
      </p:sp>
      <p:sp>
        <p:nvSpPr>
          <p:cNvPr id="106512" name="Text Box 20"/>
          <p:cNvSpPr txBox="1">
            <a:spLocks noChangeArrowheads="1"/>
          </p:cNvSpPr>
          <p:nvPr/>
        </p:nvSpPr>
        <p:spPr bwMode="auto">
          <a:xfrm>
            <a:off x="4144963" y="3908425"/>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霊体</a:t>
            </a:r>
          </a:p>
        </p:txBody>
      </p:sp>
      <p:sp>
        <p:nvSpPr>
          <p:cNvPr id="106513" name="Text Box 21"/>
          <p:cNvSpPr txBox="1">
            <a:spLocks noChangeArrowheads="1"/>
          </p:cNvSpPr>
          <p:nvPr/>
        </p:nvSpPr>
        <p:spPr bwMode="auto">
          <a:xfrm>
            <a:off x="4144963" y="2781300"/>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生心</a:t>
            </a:r>
          </a:p>
        </p:txBody>
      </p:sp>
      <p:grpSp>
        <p:nvGrpSpPr>
          <p:cNvPr id="106514" name="Group 22"/>
          <p:cNvGrpSpPr>
            <a:grpSpLocks/>
          </p:cNvGrpSpPr>
          <p:nvPr/>
        </p:nvGrpSpPr>
        <p:grpSpPr bwMode="auto">
          <a:xfrm>
            <a:off x="5214938" y="2900363"/>
            <a:ext cx="950912" cy="1417637"/>
            <a:chOff x="2040" y="1600"/>
            <a:chExt cx="599" cy="1467"/>
          </a:xfrm>
        </p:grpSpPr>
        <p:sp>
          <p:nvSpPr>
            <p:cNvPr id="106545" name="Text Box 23"/>
            <p:cNvSpPr txBox="1">
              <a:spLocks noChangeArrowheads="1"/>
            </p:cNvSpPr>
            <p:nvPr/>
          </p:nvSpPr>
          <p:spPr bwMode="auto">
            <a:xfrm>
              <a:off x="2040" y="2656"/>
              <a:ext cx="599" cy="411"/>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蘇生期</a:t>
              </a:r>
            </a:p>
          </p:txBody>
        </p:sp>
        <p:sp>
          <p:nvSpPr>
            <p:cNvPr id="106546" name="Text Box 24"/>
            <p:cNvSpPr txBox="1">
              <a:spLocks noChangeArrowheads="1"/>
            </p:cNvSpPr>
            <p:nvPr/>
          </p:nvSpPr>
          <p:spPr bwMode="auto">
            <a:xfrm>
              <a:off x="2040" y="2129"/>
              <a:ext cx="599" cy="411"/>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長成期</a:t>
              </a:r>
            </a:p>
          </p:txBody>
        </p:sp>
        <p:sp>
          <p:nvSpPr>
            <p:cNvPr id="106547" name="Text Box 25"/>
            <p:cNvSpPr txBox="1">
              <a:spLocks noChangeArrowheads="1"/>
            </p:cNvSpPr>
            <p:nvPr/>
          </p:nvSpPr>
          <p:spPr bwMode="auto">
            <a:xfrm>
              <a:off x="2040" y="1600"/>
              <a:ext cx="599" cy="411"/>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完成期</a:t>
              </a:r>
            </a:p>
          </p:txBody>
        </p:sp>
      </p:grpSp>
      <p:grpSp>
        <p:nvGrpSpPr>
          <p:cNvPr id="106515" name="Group 26"/>
          <p:cNvGrpSpPr>
            <a:grpSpLocks/>
          </p:cNvGrpSpPr>
          <p:nvPr/>
        </p:nvGrpSpPr>
        <p:grpSpPr bwMode="auto">
          <a:xfrm>
            <a:off x="5322888" y="2809875"/>
            <a:ext cx="3314700" cy="1562100"/>
            <a:chOff x="456" y="1416"/>
            <a:chExt cx="5040" cy="1651"/>
          </a:xfrm>
        </p:grpSpPr>
        <p:sp>
          <p:nvSpPr>
            <p:cNvPr id="106541" name="Line 27"/>
            <p:cNvSpPr>
              <a:spLocks noChangeShapeType="1"/>
            </p:cNvSpPr>
            <p:nvPr/>
          </p:nvSpPr>
          <p:spPr bwMode="auto">
            <a:xfrm>
              <a:off x="456" y="1416"/>
              <a:ext cx="5040" cy="1"/>
            </a:xfrm>
            <a:prstGeom prst="line">
              <a:avLst/>
            </a:prstGeom>
            <a:noFill/>
            <a:ln w="19050">
              <a:solidFill>
                <a:schemeClr val="bg2"/>
              </a:solidFill>
              <a:round/>
              <a:headEnd/>
              <a:tailEnd/>
            </a:ln>
          </p:spPr>
          <p:txBody>
            <a:bodyPr/>
            <a:lstStyle/>
            <a:p>
              <a:endParaRPr lang="ko-KR" altLang="en-US"/>
            </a:p>
          </p:txBody>
        </p:sp>
        <p:sp>
          <p:nvSpPr>
            <p:cNvPr id="106542" name="Line 28"/>
            <p:cNvSpPr>
              <a:spLocks noChangeShapeType="1"/>
            </p:cNvSpPr>
            <p:nvPr/>
          </p:nvSpPr>
          <p:spPr bwMode="auto">
            <a:xfrm>
              <a:off x="456" y="1965"/>
              <a:ext cx="5040" cy="2"/>
            </a:xfrm>
            <a:prstGeom prst="line">
              <a:avLst/>
            </a:prstGeom>
            <a:noFill/>
            <a:ln w="19050">
              <a:solidFill>
                <a:schemeClr val="bg2"/>
              </a:solidFill>
              <a:round/>
              <a:headEnd/>
              <a:tailEnd/>
            </a:ln>
          </p:spPr>
          <p:txBody>
            <a:bodyPr/>
            <a:lstStyle/>
            <a:p>
              <a:endParaRPr lang="ko-KR" altLang="en-US"/>
            </a:p>
          </p:txBody>
        </p:sp>
        <p:sp>
          <p:nvSpPr>
            <p:cNvPr id="106543" name="Line 29"/>
            <p:cNvSpPr>
              <a:spLocks noChangeShapeType="1"/>
            </p:cNvSpPr>
            <p:nvPr/>
          </p:nvSpPr>
          <p:spPr bwMode="auto">
            <a:xfrm>
              <a:off x="456" y="2516"/>
              <a:ext cx="5040" cy="2"/>
            </a:xfrm>
            <a:prstGeom prst="line">
              <a:avLst/>
            </a:prstGeom>
            <a:noFill/>
            <a:ln w="19050">
              <a:solidFill>
                <a:schemeClr val="bg2"/>
              </a:solidFill>
              <a:round/>
              <a:headEnd/>
              <a:tailEnd/>
            </a:ln>
          </p:spPr>
          <p:txBody>
            <a:bodyPr/>
            <a:lstStyle/>
            <a:p>
              <a:endParaRPr lang="ko-KR" altLang="en-US"/>
            </a:p>
          </p:txBody>
        </p:sp>
        <p:sp>
          <p:nvSpPr>
            <p:cNvPr id="106544" name="Line 30"/>
            <p:cNvSpPr>
              <a:spLocks noChangeShapeType="1"/>
            </p:cNvSpPr>
            <p:nvPr/>
          </p:nvSpPr>
          <p:spPr bwMode="auto">
            <a:xfrm>
              <a:off x="456" y="3066"/>
              <a:ext cx="5040" cy="1"/>
            </a:xfrm>
            <a:prstGeom prst="line">
              <a:avLst/>
            </a:prstGeom>
            <a:noFill/>
            <a:ln w="19050">
              <a:solidFill>
                <a:schemeClr val="bg2"/>
              </a:solidFill>
              <a:round/>
              <a:headEnd/>
              <a:tailEnd/>
            </a:ln>
          </p:spPr>
          <p:txBody>
            <a:bodyPr/>
            <a:lstStyle/>
            <a:p>
              <a:endParaRPr lang="ko-KR" altLang="en-US"/>
            </a:p>
          </p:txBody>
        </p:sp>
      </p:grpSp>
      <p:sp>
        <p:nvSpPr>
          <p:cNvPr id="106516" name="Oval 31"/>
          <p:cNvSpPr>
            <a:spLocks noChangeArrowheads="1"/>
          </p:cNvSpPr>
          <p:nvPr/>
        </p:nvSpPr>
        <p:spPr bwMode="auto">
          <a:xfrm>
            <a:off x="6416675" y="4367213"/>
            <a:ext cx="863600" cy="723900"/>
          </a:xfrm>
          <a:prstGeom prst="ellipse">
            <a:avLst/>
          </a:prstGeom>
          <a:solidFill>
            <a:srgbClr val="FFCCCC"/>
          </a:solid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肉身</a:t>
            </a:r>
          </a:p>
        </p:txBody>
      </p:sp>
      <p:sp>
        <p:nvSpPr>
          <p:cNvPr id="106517" name="Oval 32"/>
          <p:cNvSpPr>
            <a:spLocks noChangeArrowheads="1"/>
          </p:cNvSpPr>
          <p:nvPr/>
        </p:nvSpPr>
        <p:spPr bwMode="auto">
          <a:xfrm>
            <a:off x="6199188" y="2805113"/>
            <a:ext cx="1295400" cy="1543050"/>
          </a:xfrm>
          <a:prstGeom prst="ellipse">
            <a:avLst/>
          </a:prstGeom>
          <a:solidFill>
            <a:schemeClr val="tx2"/>
          </a:solidFill>
          <a:ln w="9525">
            <a:solidFill>
              <a:schemeClr val="bg2"/>
            </a:solidFill>
            <a:round/>
            <a:headEnd/>
            <a:tailEnd/>
          </a:ln>
        </p:spPr>
        <p:txBody>
          <a:bodyPr wrap="none" anchor="ctr"/>
          <a:lstStyle/>
          <a:p>
            <a:pPr algn="ctr" latinLnBrk="0"/>
            <a:endParaRPr lang="ja-JP" altLang="ja-JP" sz="2400">
              <a:solidFill>
                <a:schemeClr val="bg2"/>
              </a:solidFill>
            </a:endParaRPr>
          </a:p>
        </p:txBody>
      </p:sp>
      <p:sp>
        <p:nvSpPr>
          <p:cNvPr id="106518" name="Oval 33"/>
          <p:cNvSpPr>
            <a:spLocks noChangeArrowheads="1"/>
          </p:cNvSpPr>
          <p:nvPr/>
        </p:nvSpPr>
        <p:spPr bwMode="auto">
          <a:xfrm>
            <a:off x="6270625" y="3265488"/>
            <a:ext cx="1143000" cy="1076325"/>
          </a:xfrm>
          <a:prstGeom prst="ellipse">
            <a:avLst/>
          </a:prstGeom>
          <a:solidFill>
            <a:schemeClr val="accent2"/>
          </a:solidFill>
          <a:ln w="9525">
            <a:solidFill>
              <a:schemeClr val="bg2"/>
            </a:solidFill>
            <a:round/>
            <a:headEnd/>
            <a:tailEnd/>
          </a:ln>
        </p:spPr>
        <p:txBody>
          <a:bodyPr wrap="none" anchor="ctr"/>
          <a:lstStyle/>
          <a:p>
            <a:pPr latinLnBrk="0"/>
            <a:endParaRPr lang="ja-JP" altLang="en-US"/>
          </a:p>
        </p:txBody>
      </p:sp>
      <p:sp>
        <p:nvSpPr>
          <p:cNvPr id="106519" name="Oval 34"/>
          <p:cNvSpPr>
            <a:spLocks noChangeArrowheads="1"/>
          </p:cNvSpPr>
          <p:nvPr/>
        </p:nvSpPr>
        <p:spPr bwMode="auto">
          <a:xfrm>
            <a:off x="6427788" y="3806825"/>
            <a:ext cx="838200" cy="541338"/>
          </a:xfrm>
          <a:prstGeom prst="ellipse">
            <a:avLst/>
          </a:prstGeom>
          <a:solidFill>
            <a:srgbClr val="00FF00"/>
          </a:solidFill>
          <a:ln w="9525">
            <a:solidFill>
              <a:schemeClr val="bg2"/>
            </a:solidFill>
            <a:round/>
            <a:headEnd/>
            <a:tailEnd/>
          </a:ln>
        </p:spPr>
        <p:txBody>
          <a:bodyPr wrap="none" anchor="ctr"/>
          <a:lstStyle/>
          <a:p>
            <a:pPr latinLnBrk="0"/>
            <a:endParaRPr lang="ja-JP" altLang="en-US"/>
          </a:p>
        </p:txBody>
      </p:sp>
      <p:sp>
        <p:nvSpPr>
          <p:cNvPr id="106520" name="Text Box 35"/>
          <p:cNvSpPr txBox="1">
            <a:spLocks noChangeArrowheads="1"/>
          </p:cNvSpPr>
          <p:nvPr/>
        </p:nvSpPr>
        <p:spPr bwMode="auto">
          <a:xfrm>
            <a:off x="6459538" y="3916363"/>
            <a:ext cx="874712"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霊形体</a:t>
            </a:r>
          </a:p>
        </p:txBody>
      </p:sp>
      <p:sp>
        <p:nvSpPr>
          <p:cNvPr id="106521" name="Text Box 36"/>
          <p:cNvSpPr txBox="1">
            <a:spLocks noChangeArrowheads="1"/>
          </p:cNvSpPr>
          <p:nvPr/>
        </p:nvSpPr>
        <p:spPr bwMode="auto">
          <a:xfrm>
            <a:off x="6405563" y="3411538"/>
            <a:ext cx="874712"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生命体</a:t>
            </a:r>
          </a:p>
        </p:txBody>
      </p:sp>
      <p:sp>
        <p:nvSpPr>
          <p:cNvPr id="106522" name="Text Box 37"/>
          <p:cNvSpPr txBox="1">
            <a:spLocks noChangeArrowheads="1"/>
          </p:cNvSpPr>
          <p:nvPr/>
        </p:nvSpPr>
        <p:spPr bwMode="auto">
          <a:xfrm>
            <a:off x="6415088" y="2924175"/>
            <a:ext cx="874712"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生霊体</a:t>
            </a:r>
          </a:p>
        </p:txBody>
      </p:sp>
      <p:sp>
        <p:nvSpPr>
          <p:cNvPr id="106523" name="Text Box 38"/>
          <p:cNvSpPr txBox="1">
            <a:spLocks noChangeArrowheads="1"/>
          </p:cNvSpPr>
          <p:nvPr/>
        </p:nvSpPr>
        <p:spPr bwMode="auto">
          <a:xfrm>
            <a:off x="7456488" y="2887663"/>
            <a:ext cx="6445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天国</a:t>
            </a:r>
          </a:p>
        </p:txBody>
      </p:sp>
      <p:sp>
        <p:nvSpPr>
          <p:cNvPr id="106524" name="Text Box 39"/>
          <p:cNvSpPr txBox="1">
            <a:spLocks noChangeArrowheads="1"/>
          </p:cNvSpPr>
          <p:nvPr/>
        </p:nvSpPr>
        <p:spPr bwMode="auto">
          <a:xfrm>
            <a:off x="7459663" y="3394075"/>
            <a:ext cx="1487487" cy="366713"/>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楽園</a:t>
            </a:r>
            <a:r>
              <a:rPr lang="ja-JP" altLang="en-US" sz="1400">
                <a:solidFill>
                  <a:schemeClr val="bg2"/>
                </a:solidFill>
                <a:latin typeface="ＭＳ Ｐゴシック" pitchFamily="34" charset="-128"/>
              </a:rPr>
              <a:t>ルカ</a:t>
            </a:r>
            <a:r>
              <a:rPr lang="ko-KR" altLang="en-US" sz="1400">
                <a:solidFill>
                  <a:schemeClr val="bg2"/>
                </a:solidFill>
                <a:latin typeface="ＭＳ Ｐゴシック" pitchFamily="34" charset="-128"/>
              </a:rPr>
              <a:t>23/43</a:t>
            </a:r>
            <a:endParaRPr lang="en-US" altLang="ja-JP" sz="1400">
              <a:solidFill>
                <a:schemeClr val="bg2"/>
              </a:solidFill>
              <a:latin typeface="ＭＳ Ｐゴシック" pitchFamily="34" charset="-128"/>
            </a:endParaRPr>
          </a:p>
        </p:txBody>
      </p:sp>
      <p:sp>
        <p:nvSpPr>
          <p:cNvPr id="106525" name="Text Box 40"/>
          <p:cNvSpPr txBox="1">
            <a:spLocks noChangeArrowheads="1"/>
          </p:cNvSpPr>
          <p:nvPr/>
        </p:nvSpPr>
        <p:spPr bwMode="auto">
          <a:xfrm>
            <a:off x="7456488" y="3862388"/>
            <a:ext cx="1104900" cy="530225"/>
          </a:xfrm>
          <a:prstGeom prst="rect">
            <a:avLst/>
          </a:prstGeom>
          <a:noFill/>
          <a:ln w="9525">
            <a:noFill/>
            <a:miter lim="800000"/>
            <a:headEnd/>
            <a:tailEnd/>
          </a:ln>
        </p:spPr>
        <p:txBody>
          <a:bodyPr wrap="none">
            <a:spAutoFit/>
          </a:bodyPr>
          <a:lstStyle/>
          <a:p>
            <a:pPr latinLnBrk="0">
              <a:lnSpc>
                <a:spcPct val="80000"/>
              </a:lnSpc>
            </a:pPr>
            <a:r>
              <a:rPr lang="ja-JP" altLang="en-US" sz="1800">
                <a:solidFill>
                  <a:schemeClr val="bg2"/>
                </a:solidFill>
                <a:latin typeface="ＭＳ Ｐゴシック" pitchFamily="34" charset="-128"/>
              </a:rPr>
              <a:t>霊形体級</a:t>
            </a:r>
          </a:p>
          <a:p>
            <a:pPr latinLnBrk="0">
              <a:lnSpc>
                <a:spcPct val="80000"/>
              </a:lnSpc>
            </a:pPr>
            <a:r>
              <a:rPr lang="ja-JP" altLang="en-US" sz="1800">
                <a:solidFill>
                  <a:schemeClr val="bg2"/>
                </a:solidFill>
                <a:latin typeface="ＭＳ Ｐゴシック" pitchFamily="34" charset="-128"/>
              </a:rPr>
              <a:t>霊界</a:t>
            </a:r>
          </a:p>
        </p:txBody>
      </p:sp>
      <p:sp>
        <p:nvSpPr>
          <p:cNvPr id="106526" name="Text Box 41"/>
          <p:cNvSpPr txBox="1">
            <a:spLocks noChangeArrowheads="1"/>
          </p:cNvSpPr>
          <p:nvPr/>
        </p:nvSpPr>
        <p:spPr bwMode="auto">
          <a:xfrm>
            <a:off x="285750" y="333375"/>
            <a:ext cx="7027863"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３．肉身と霊人体の構造および相対的関係</a:t>
            </a:r>
          </a:p>
        </p:txBody>
      </p:sp>
      <p:sp>
        <p:nvSpPr>
          <p:cNvPr id="106527" name="Text Box 42"/>
          <p:cNvSpPr txBox="1">
            <a:spLocks noChangeArrowheads="1"/>
          </p:cNvSpPr>
          <p:nvPr/>
        </p:nvSpPr>
        <p:spPr bwMode="auto">
          <a:xfrm>
            <a:off x="285750" y="5286375"/>
            <a:ext cx="8429625" cy="427038"/>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人間の完成 ⇒ 霊人体完成 ⇒ 生心完成 ⇒ 心情完成（真の愛完成）</a:t>
            </a:r>
          </a:p>
        </p:txBody>
      </p:sp>
      <p:sp>
        <p:nvSpPr>
          <p:cNvPr id="106528" name="AutoShape 43"/>
          <p:cNvSpPr>
            <a:spLocks noChangeArrowheads="1"/>
          </p:cNvSpPr>
          <p:nvPr/>
        </p:nvSpPr>
        <p:spPr bwMode="auto">
          <a:xfrm>
            <a:off x="1338263" y="1268413"/>
            <a:ext cx="1208087" cy="719137"/>
          </a:xfrm>
          <a:prstGeom prst="roundRect">
            <a:avLst>
              <a:gd name="adj" fmla="val 16667"/>
            </a:avLst>
          </a:prstGeom>
          <a:no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肉身</a:t>
            </a:r>
          </a:p>
        </p:txBody>
      </p:sp>
      <p:sp>
        <p:nvSpPr>
          <p:cNvPr id="106529" name="AutoShape 44"/>
          <p:cNvSpPr>
            <a:spLocks noChangeArrowheads="1"/>
          </p:cNvSpPr>
          <p:nvPr/>
        </p:nvSpPr>
        <p:spPr bwMode="auto">
          <a:xfrm>
            <a:off x="3948113" y="1268413"/>
            <a:ext cx="1174750" cy="719137"/>
          </a:xfrm>
          <a:prstGeom prst="roundRect">
            <a:avLst>
              <a:gd name="adj" fmla="val 16667"/>
            </a:avLst>
          </a:prstGeom>
          <a:no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霊人体</a:t>
            </a:r>
          </a:p>
        </p:txBody>
      </p:sp>
      <p:grpSp>
        <p:nvGrpSpPr>
          <p:cNvPr id="106530" name="Group 45"/>
          <p:cNvGrpSpPr>
            <a:grpSpLocks/>
          </p:cNvGrpSpPr>
          <p:nvPr/>
        </p:nvGrpSpPr>
        <p:grpSpPr bwMode="auto">
          <a:xfrm>
            <a:off x="1693863" y="3390900"/>
            <a:ext cx="503237" cy="431800"/>
            <a:chOff x="794" y="1434"/>
            <a:chExt cx="362" cy="272"/>
          </a:xfrm>
        </p:grpSpPr>
        <p:sp>
          <p:nvSpPr>
            <p:cNvPr id="106539" name="Arc 46"/>
            <p:cNvSpPr>
              <a:spLocks/>
            </p:cNvSpPr>
            <p:nvPr/>
          </p:nvSpPr>
          <p:spPr bwMode="auto">
            <a:xfrm rot="2704168" flipH="1" flipV="1">
              <a:off x="79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106540" name="Arc 47"/>
            <p:cNvSpPr>
              <a:spLocks/>
            </p:cNvSpPr>
            <p:nvPr/>
          </p:nvSpPr>
          <p:spPr bwMode="auto">
            <a:xfrm rot="-8172213" flipH="1" flipV="1">
              <a:off x="88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grpSp>
        <p:nvGrpSpPr>
          <p:cNvPr id="106531" name="Group 48"/>
          <p:cNvGrpSpPr>
            <a:grpSpLocks/>
          </p:cNvGrpSpPr>
          <p:nvPr/>
        </p:nvGrpSpPr>
        <p:grpSpPr bwMode="auto">
          <a:xfrm>
            <a:off x="4292600" y="3386138"/>
            <a:ext cx="504825" cy="431800"/>
            <a:chOff x="794" y="1434"/>
            <a:chExt cx="362" cy="272"/>
          </a:xfrm>
        </p:grpSpPr>
        <p:sp>
          <p:nvSpPr>
            <p:cNvPr id="106537" name="Arc 49"/>
            <p:cNvSpPr>
              <a:spLocks/>
            </p:cNvSpPr>
            <p:nvPr/>
          </p:nvSpPr>
          <p:spPr bwMode="auto">
            <a:xfrm rot="2704168" flipH="1" flipV="1">
              <a:off x="79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sp>
          <p:nvSpPr>
            <p:cNvPr id="106538" name="Arc 50"/>
            <p:cNvSpPr>
              <a:spLocks/>
            </p:cNvSpPr>
            <p:nvPr/>
          </p:nvSpPr>
          <p:spPr bwMode="auto">
            <a:xfrm rot="-8172213" flipH="1" flipV="1">
              <a:off x="884" y="1434"/>
              <a:ext cx="272" cy="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sp>
        <p:nvSpPr>
          <p:cNvPr id="106532" name="正方形/長方形 77"/>
          <p:cNvSpPr>
            <a:spLocks noChangeArrowheads="1"/>
          </p:cNvSpPr>
          <p:nvPr/>
        </p:nvSpPr>
        <p:spPr bwMode="auto">
          <a:xfrm>
            <a:off x="5621338" y="5956300"/>
            <a:ext cx="3557587"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絶対性完成（真の血統完成）</a:t>
            </a:r>
          </a:p>
        </p:txBody>
      </p:sp>
      <p:sp>
        <p:nvSpPr>
          <p:cNvPr id="79" name="下矢印 78"/>
          <p:cNvSpPr/>
          <p:nvPr/>
        </p:nvSpPr>
        <p:spPr bwMode="auto">
          <a:xfrm>
            <a:off x="6500813" y="5705475"/>
            <a:ext cx="214312" cy="285750"/>
          </a:xfrm>
          <a:prstGeom prst="downArrow">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a:p>
        </p:txBody>
      </p:sp>
      <p:sp>
        <p:nvSpPr>
          <p:cNvPr id="54" name="上カーブ矢印 53"/>
          <p:cNvSpPr/>
          <p:nvPr/>
        </p:nvSpPr>
        <p:spPr bwMode="auto">
          <a:xfrm>
            <a:off x="2676525" y="3638550"/>
            <a:ext cx="1214438" cy="285750"/>
          </a:xfrm>
          <a:prstGeom prst="curvedUpArrow">
            <a:avLst>
              <a:gd name="adj1" fmla="val 74049"/>
              <a:gd name="adj2" fmla="val 161783"/>
              <a:gd name="adj3" fmla="val 41661"/>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a:p>
        </p:txBody>
      </p:sp>
      <p:sp>
        <p:nvSpPr>
          <p:cNvPr id="57" name="上カーブ矢印 56"/>
          <p:cNvSpPr/>
          <p:nvPr/>
        </p:nvSpPr>
        <p:spPr bwMode="auto">
          <a:xfrm rot="10800000">
            <a:off x="2601913" y="3302000"/>
            <a:ext cx="1214437" cy="285750"/>
          </a:xfrm>
          <a:prstGeom prst="curvedUpArrow">
            <a:avLst>
              <a:gd name="adj1" fmla="val 74049"/>
              <a:gd name="adj2" fmla="val 161783"/>
              <a:gd name="adj3" fmla="val 41661"/>
            </a:avLst>
          </a:prstGeom>
          <a:solidFill>
            <a:schemeClr val="tx1">
              <a:lumMod val="75000"/>
            </a:schemeClr>
          </a:solidFill>
          <a:ln w="9525">
            <a:solidFill>
              <a:schemeClr val="bg2"/>
            </a:solidFill>
            <a:miter lim="800000"/>
            <a:headEnd/>
            <a:tailEnd/>
          </a:ln>
        </p:spPr>
        <p:txBody>
          <a:bodyPr wrap="none" anchor="ctr"/>
          <a:lstStyle/>
          <a:p>
            <a:pPr algn="ctr" latinLnBrk="0">
              <a:defRPr/>
            </a:pPr>
            <a:endParaRPr lang="ja-JP" altLang="en-US"/>
          </a:p>
        </p:txBody>
      </p:sp>
      <p:sp>
        <p:nvSpPr>
          <p:cNvPr id="106536" name="Arc 19"/>
          <p:cNvSpPr>
            <a:spLocks/>
          </p:cNvSpPr>
          <p:nvPr/>
        </p:nvSpPr>
        <p:spPr bwMode="auto">
          <a:xfrm rot="2912795" flipV="1">
            <a:off x="1469232" y="2855118"/>
            <a:ext cx="965200" cy="1116013"/>
          </a:xfrm>
          <a:custGeom>
            <a:avLst/>
            <a:gdLst>
              <a:gd name="T0" fmla="*/ 2147483647 w 21420"/>
              <a:gd name="T1" fmla="*/ 0 h 21433"/>
              <a:gd name="T2" fmla="*/ 2147483647 w 21420"/>
              <a:gd name="T3" fmla="*/ 2147483647 h 21433"/>
              <a:gd name="T4" fmla="*/ 0 w 21420"/>
              <a:gd name="T5" fmla="*/ 2147483647 h 21433"/>
              <a:gd name="T6" fmla="*/ 0 60000 65536"/>
              <a:gd name="T7" fmla="*/ 0 60000 65536"/>
              <a:gd name="T8" fmla="*/ 0 60000 65536"/>
              <a:gd name="T9" fmla="*/ 0 w 21420"/>
              <a:gd name="T10" fmla="*/ 0 h 21433"/>
              <a:gd name="T11" fmla="*/ 21420 w 21420"/>
              <a:gd name="T12" fmla="*/ 21433 h 21433"/>
            </a:gdLst>
            <a:ahLst/>
            <a:cxnLst>
              <a:cxn ang="T6">
                <a:pos x="T0" y="T1"/>
              </a:cxn>
              <a:cxn ang="T7">
                <a:pos x="T2" y="T3"/>
              </a:cxn>
              <a:cxn ang="T8">
                <a:pos x="T4" y="T5"/>
              </a:cxn>
            </a:cxnLst>
            <a:rect l="T9" t="T10" r="T11" b="T12"/>
            <a:pathLst>
              <a:path w="21420" h="21433" fill="none" extrusionOk="0">
                <a:moveTo>
                  <a:pt x="2679" y="-1"/>
                </a:moveTo>
                <a:cubicBezTo>
                  <a:pt x="12446" y="1220"/>
                  <a:pt x="20152" y="8890"/>
                  <a:pt x="21420" y="18651"/>
                </a:cubicBezTo>
              </a:path>
              <a:path w="21420" h="21433" stroke="0" extrusionOk="0">
                <a:moveTo>
                  <a:pt x="2679" y="-1"/>
                </a:moveTo>
                <a:cubicBezTo>
                  <a:pt x="12446" y="1220"/>
                  <a:pt x="20152" y="8890"/>
                  <a:pt x="21420" y="18651"/>
                </a:cubicBezTo>
                <a:lnTo>
                  <a:pt x="0" y="21433"/>
                </a:lnTo>
                <a:close/>
              </a:path>
            </a:pathLst>
          </a:custGeom>
          <a:noFill/>
          <a:ln w="28575">
            <a:solidFill>
              <a:schemeClr val="bg2"/>
            </a:solidFill>
            <a:round/>
            <a:headEnd/>
            <a:tailEnd/>
          </a:ln>
        </p:spPr>
        <p:txBody>
          <a:bodyPr wrap="none" anchor="ctr"/>
          <a:lstStyle/>
          <a:p>
            <a:endParaRPr lang="ko-KR"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
          <p:cNvSpPr txBox="1">
            <a:spLocks noChangeArrowheads="1"/>
          </p:cNvSpPr>
          <p:nvPr/>
        </p:nvSpPr>
        <p:spPr bwMode="auto">
          <a:xfrm>
            <a:off x="285750" y="357188"/>
            <a:ext cx="3754438" cy="519112"/>
          </a:xfrm>
          <a:prstGeom prst="rect">
            <a:avLst/>
          </a:prstGeom>
          <a:noFill/>
          <a:ln w="9525">
            <a:noFill/>
            <a:miter lim="800000"/>
            <a:headEnd/>
            <a:tailEnd/>
          </a:ln>
        </p:spPr>
        <p:txBody>
          <a:bodyPr wrap="none">
            <a:spAutoFit/>
          </a:bodyPr>
          <a:lstStyle/>
          <a:p>
            <a:pPr latinLnBrk="0"/>
            <a:r>
              <a:rPr lang="ja-JP" altLang="en-US" sz="2800">
                <a:solidFill>
                  <a:schemeClr val="bg2"/>
                </a:solidFill>
                <a:latin typeface="ＭＳ Ｐゴシック" pitchFamily="34" charset="-128"/>
              </a:rPr>
              <a:t>（１） 肉身生活の重要性</a:t>
            </a:r>
          </a:p>
        </p:txBody>
      </p:sp>
      <p:sp>
        <p:nvSpPr>
          <p:cNvPr id="107522" name="Text Box 3"/>
          <p:cNvSpPr txBox="1">
            <a:spLocks noChangeArrowheads="1"/>
          </p:cNvSpPr>
          <p:nvPr/>
        </p:nvSpPr>
        <p:spPr bwMode="auto">
          <a:xfrm>
            <a:off x="785813" y="1050925"/>
            <a:ext cx="8358187" cy="2460625"/>
          </a:xfrm>
          <a:prstGeom prst="rect">
            <a:avLst/>
          </a:prstGeom>
          <a:noFill/>
          <a:ln w="9525">
            <a:noFill/>
            <a:miter lim="800000"/>
            <a:headEnd/>
            <a:tailEnd/>
          </a:ln>
        </p:spPr>
        <p:txBody>
          <a:bodyPr>
            <a:spAutoFit/>
          </a:bodyPr>
          <a:lstStyle/>
          <a:p>
            <a:pPr latinLnBrk="0">
              <a:lnSpc>
                <a:spcPct val="150000"/>
              </a:lnSpc>
              <a:spcBef>
                <a:spcPts val="600"/>
              </a:spcBef>
            </a:pPr>
            <a:r>
              <a:rPr lang="ja-JP" altLang="en-US" sz="1800">
                <a:solidFill>
                  <a:schemeClr val="bg2"/>
                </a:solidFill>
                <a:latin typeface="ＭＳ Ｐゴシック" pitchFamily="34" charset="-128"/>
              </a:rPr>
              <a:t>① 肉身を着て霊人体の成長・完成 （３段階完成）</a:t>
            </a:r>
          </a:p>
          <a:p>
            <a:pPr latinLnBrk="0">
              <a:lnSpc>
                <a:spcPct val="150000"/>
              </a:lnSpc>
              <a:spcBef>
                <a:spcPts val="600"/>
              </a:spcBef>
            </a:pPr>
            <a:r>
              <a:rPr lang="ja-JP" altLang="en-US" sz="1800">
                <a:solidFill>
                  <a:schemeClr val="bg2"/>
                </a:solidFill>
                <a:latin typeface="ＭＳ Ｐゴシック" pitchFamily="34" charset="-128"/>
              </a:rPr>
              <a:t>② 地上生活 ： 四大心情圏完成→真の愛体恤 （真の愛完成）</a:t>
            </a:r>
          </a:p>
          <a:p>
            <a:pPr latinLnBrk="0">
              <a:lnSpc>
                <a:spcPct val="150000"/>
              </a:lnSpc>
              <a:spcBef>
                <a:spcPts val="600"/>
              </a:spcBef>
            </a:pPr>
            <a:r>
              <a:rPr lang="ja-JP" altLang="en-US" sz="1800">
                <a:solidFill>
                  <a:schemeClr val="bg2"/>
                </a:solidFill>
                <a:latin typeface="ＭＳ Ｐゴシック" pitchFamily="34" charset="-128"/>
              </a:rPr>
              <a:t>③ 贖罪は地上でしなければならない。 （蕩減条件を立てて清算）</a:t>
            </a:r>
          </a:p>
          <a:p>
            <a:pPr latinLnBrk="0">
              <a:lnSpc>
                <a:spcPct val="150000"/>
              </a:lnSpc>
              <a:spcBef>
                <a:spcPts val="600"/>
              </a:spcBef>
            </a:pPr>
            <a:r>
              <a:rPr lang="ja-JP" altLang="en-US" sz="1800">
                <a:solidFill>
                  <a:schemeClr val="bg2"/>
                </a:solidFill>
                <a:latin typeface="ＭＳ Ｐゴシック" pitchFamily="34" charset="-128"/>
              </a:rPr>
              <a:t>④ 肉身 ⇒ 霊人体の誕生 （繁殖）</a:t>
            </a:r>
          </a:p>
          <a:p>
            <a:pPr latinLnBrk="0">
              <a:lnSpc>
                <a:spcPct val="150000"/>
              </a:lnSpc>
              <a:spcBef>
                <a:spcPts val="600"/>
              </a:spcBef>
            </a:pPr>
            <a:r>
              <a:rPr lang="ja-JP" altLang="en-US" sz="1800">
                <a:solidFill>
                  <a:schemeClr val="bg2"/>
                </a:solidFill>
                <a:latin typeface="ＭＳ Ｐゴシック" pitchFamily="34" charset="-128"/>
              </a:rPr>
              <a:t>⑤ 地上生活は霊界を決定する</a:t>
            </a:r>
          </a:p>
        </p:txBody>
      </p:sp>
      <p:sp>
        <p:nvSpPr>
          <p:cNvPr id="107523" name="Text Box 5"/>
          <p:cNvSpPr txBox="1">
            <a:spLocks noChangeArrowheads="1"/>
          </p:cNvSpPr>
          <p:nvPr/>
        </p:nvSpPr>
        <p:spPr bwMode="auto">
          <a:xfrm>
            <a:off x="2657475" y="3570288"/>
            <a:ext cx="3898900"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善生活 ⇒ 霊人体善化 ⇒ 天国</a:t>
            </a:r>
          </a:p>
          <a:p>
            <a:pPr latinLnBrk="0"/>
            <a:r>
              <a:rPr lang="ja-JP" altLang="en-US" sz="2200">
                <a:solidFill>
                  <a:schemeClr val="bg2"/>
                </a:solidFill>
                <a:latin typeface="ＭＳ Ｐゴシック" pitchFamily="34" charset="-128"/>
              </a:rPr>
              <a:t>悪生活 ⇒ 霊人体悪化 ⇒ 地獄</a:t>
            </a:r>
          </a:p>
        </p:txBody>
      </p:sp>
      <p:sp>
        <p:nvSpPr>
          <p:cNvPr id="107524" name="Text Box 9"/>
          <p:cNvSpPr txBox="1">
            <a:spLocks noChangeArrowheads="1"/>
          </p:cNvSpPr>
          <p:nvPr/>
        </p:nvSpPr>
        <p:spPr bwMode="auto">
          <a:xfrm>
            <a:off x="1223963" y="3744913"/>
            <a:ext cx="1308100" cy="427037"/>
          </a:xfrm>
          <a:prstGeom prst="rect">
            <a:avLst/>
          </a:prstGeom>
          <a:noFill/>
          <a:ln w="9525">
            <a:noFill/>
            <a:miter lim="800000"/>
            <a:headEnd/>
            <a:tailEnd/>
          </a:ln>
        </p:spPr>
        <p:txBody>
          <a:bodyPr wrap="none">
            <a:spAutoFit/>
          </a:bodyPr>
          <a:lstStyle/>
          <a:p>
            <a:pPr latinLnBrk="0"/>
            <a:r>
              <a:rPr lang="ja-JP" altLang="en-US" sz="2200">
                <a:solidFill>
                  <a:srgbClr val="CC0000"/>
                </a:solidFill>
                <a:latin typeface="ＭＳ Ｐゴシック" pitchFamily="34" charset="-128"/>
              </a:rPr>
              <a:t>肉身生活</a:t>
            </a:r>
          </a:p>
        </p:txBody>
      </p:sp>
      <p:sp>
        <p:nvSpPr>
          <p:cNvPr id="107525" name="Text Box 10"/>
          <p:cNvSpPr txBox="1">
            <a:spLocks noChangeArrowheads="1"/>
          </p:cNvSpPr>
          <p:nvPr/>
        </p:nvSpPr>
        <p:spPr bwMode="auto">
          <a:xfrm>
            <a:off x="2555875" y="4365625"/>
            <a:ext cx="3275013"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霊人体は人生の最高作品</a:t>
            </a:r>
          </a:p>
        </p:txBody>
      </p:sp>
      <p:sp>
        <p:nvSpPr>
          <p:cNvPr id="107526" name="Text Box 11"/>
          <p:cNvSpPr txBox="1">
            <a:spLocks noChangeArrowheads="1"/>
          </p:cNvSpPr>
          <p:nvPr/>
        </p:nvSpPr>
        <p:spPr bwMode="auto">
          <a:xfrm>
            <a:off x="1619250" y="5589588"/>
            <a:ext cx="4824413" cy="762000"/>
          </a:xfrm>
          <a:prstGeom prst="rect">
            <a:avLst/>
          </a:prstGeom>
          <a:noFill/>
          <a:ln w="9525">
            <a:noFill/>
            <a:miter lim="800000"/>
            <a:headEnd/>
            <a:tailEnd/>
          </a:ln>
        </p:spPr>
        <p:txBody>
          <a:bodyPr wrap="none">
            <a:spAutoFit/>
          </a:bodyPr>
          <a:lstStyle/>
          <a:p>
            <a:pPr latinLnBrk="0"/>
            <a:r>
              <a:rPr lang="ja-JP" altLang="en-US" sz="2200">
                <a:solidFill>
                  <a:srgbClr val="CC0000"/>
                </a:solidFill>
                <a:latin typeface="ＭＳ Ｐゴシック" pitchFamily="34" charset="-128"/>
              </a:rPr>
              <a:t>「結論」　なぜ人間は善に生きるべきか</a:t>
            </a:r>
            <a:r>
              <a:rPr lang="ko-KR" altLang="en-US" sz="2200">
                <a:solidFill>
                  <a:srgbClr val="CC0000"/>
                </a:solidFill>
                <a:latin typeface="ＭＳ Ｐゴシック" pitchFamily="34" charset="-128"/>
              </a:rPr>
              <a:t>?</a:t>
            </a:r>
          </a:p>
          <a:p>
            <a:pPr latinLnBrk="0"/>
            <a:r>
              <a:rPr lang="en-US" altLang="ja-JP" sz="2200">
                <a:solidFill>
                  <a:srgbClr val="CC0000"/>
                </a:solidFill>
                <a:latin typeface="ＭＳ Ｐゴシック" pitchFamily="34" charset="-128"/>
              </a:rPr>
              <a:t>             ⇒</a:t>
            </a:r>
            <a:r>
              <a:rPr lang="ko-KR" altLang="en-US" sz="2200">
                <a:solidFill>
                  <a:srgbClr val="CC0000"/>
                </a:solidFill>
                <a:latin typeface="ＭＳ Ｐゴシック" pitchFamily="34" charset="-128"/>
              </a:rPr>
              <a:t>  </a:t>
            </a:r>
            <a:r>
              <a:rPr lang="ja-JP" altLang="en-US" sz="2200">
                <a:solidFill>
                  <a:srgbClr val="CC0000"/>
                </a:solidFill>
                <a:latin typeface="ＭＳ Ｐゴシック" pitchFamily="34" charset="-128"/>
              </a:rPr>
              <a:t>霊界があるからである</a:t>
            </a:r>
          </a:p>
        </p:txBody>
      </p:sp>
      <p:sp>
        <p:nvSpPr>
          <p:cNvPr id="107527" name="AutoShape 12"/>
          <p:cNvSpPr>
            <a:spLocks/>
          </p:cNvSpPr>
          <p:nvPr/>
        </p:nvSpPr>
        <p:spPr bwMode="auto">
          <a:xfrm>
            <a:off x="2614613" y="3651250"/>
            <a:ext cx="71437" cy="642938"/>
          </a:xfrm>
          <a:prstGeom prst="leftBrace">
            <a:avLst>
              <a:gd name="adj1" fmla="val 57625"/>
              <a:gd name="adj2" fmla="val 50000"/>
            </a:avLst>
          </a:prstGeom>
          <a:noFill/>
          <a:ln w="28575">
            <a:solidFill>
              <a:schemeClr val="bg2"/>
            </a:solidFill>
            <a:round/>
            <a:headEnd/>
            <a:tailEnd/>
          </a:ln>
        </p:spPr>
        <p:txBody>
          <a:bodyPr wrap="none" anchor="ctr"/>
          <a:lstStyle/>
          <a:p>
            <a:pPr latinLnBrk="0"/>
            <a:endParaRPr lang="ja-JP" altLang="en-US">
              <a:solidFill>
                <a:schemeClr val="bg2"/>
              </a:solidFill>
            </a:endParaRPr>
          </a:p>
        </p:txBody>
      </p:sp>
      <p:sp>
        <p:nvSpPr>
          <p:cNvPr id="107528" name="Text Box 30"/>
          <p:cNvSpPr txBox="1">
            <a:spLocks noChangeArrowheads="1"/>
          </p:cNvSpPr>
          <p:nvPr/>
        </p:nvSpPr>
        <p:spPr bwMode="auto">
          <a:xfrm>
            <a:off x="500063" y="5856288"/>
            <a:ext cx="8715375" cy="427037"/>
          </a:xfrm>
          <a:prstGeom prst="rect">
            <a:avLst/>
          </a:prstGeom>
          <a:noFill/>
          <a:ln w="9525">
            <a:noFill/>
            <a:miter lim="800000"/>
            <a:headEnd/>
            <a:tailEnd/>
          </a:ln>
        </p:spPr>
        <p:txBody>
          <a:bodyPr>
            <a:spAutoFit/>
          </a:bodyPr>
          <a:lstStyle/>
          <a:p>
            <a:pPr latinLnBrk="0"/>
            <a:endParaRPr lang="ja-JP" altLang="en-US" sz="2200" b="0">
              <a:solidFill>
                <a:schemeClr val="bg2"/>
              </a:solidFill>
              <a:latin typeface="ＭＳ Ｐゴシック" pitchFamily="34" charset="-128"/>
            </a:endParaRPr>
          </a:p>
        </p:txBody>
      </p:sp>
      <p:sp>
        <p:nvSpPr>
          <p:cNvPr id="107529" name="Rectangle 10"/>
          <p:cNvSpPr>
            <a:spLocks noChangeArrowheads="1"/>
          </p:cNvSpPr>
          <p:nvPr/>
        </p:nvSpPr>
        <p:spPr bwMode="auto">
          <a:xfrm>
            <a:off x="1331913" y="4868863"/>
            <a:ext cx="6191250" cy="7016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latinLnBrk="0"/>
            <a:r>
              <a:rPr lang="ja-JP" altLang="en-US" sz="2000">
                <a:solidFill>
                  <a:schemeClr val="bg2"/>
                </a:solidFill>
              </a:rPr>
              <a:t>・天国は探して行く所か？　送ってもらう所か？</a:t>
            </a:r>
          </a:p>
          <a:p>
            <a:pPr latinLnBrk="0"/>
            <a:r>
              <a:rPr lang="ja-JP" altLang="en-US" sz="2000">
                <a:solidFill>
                  <a:schemeClr val="bg2"/>
                </a:solidFill>
                <a:latin typeface="ＭＳ Ｐゴシック" pitchFamily="34" charset="-128"/>
              </a:rPr>
              <a:t>➭自身の霊人体を完成して天国人になり天国生活</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Line 2"/>
          <p:cNvSpPr>
            <a:spLocks noChangeShapeType="1"/>
          </p:cNvSpPr>
          <p:nvPr/>
        </p:nvSpPr>
        <p:spPr bwMode="auto">
          <a:xfrm flipH="1">
            <a:off x="4572000" y="4441825"/>
            <a:ext cx="1428750" cy="928688"/>
          </a:xfrm>
          <a:prstGeom prst="line">
            <a:avLst/>
          </a:prstGeom>
          <a:noFill/>
          <a:ln w="57150">
            <a:solidFill>
              <a:schemeClr val="bg2"/>
            </a:solidFill>
            <a:round/>
            <a:headEnd type="triangle" w="med" len="med"/>
            <a:tailEnd/>
          </a:ln>
        </p:spPr>
        <p:txBody>
          <a:bodyPr/>
          <a:lstStyle/>
          <a:p>
            <a:endParaRPr lang="ko-KR" altLang="en-US"/>
          </a:p>
        </p:txBody>
      </p:sp>
      <p:sp>
        <p:nvSpPr>
          <p:cNvPr id="108546" name="Line 3"/>
          <p:cNvSpPr>
            <a:spLocks noChangeShapeType="1"/>
          </p:cNvSpPr>
          <p:nvPr/>
        </p:nvSpPr>
        <p:spPr bwMode="auto">
          <a:xfrm>
            <a:off x="3000375" y="4441825"/>
            <a:ext cx="1500188" cy="928688"/>
          </a:xfrm>
          <a:prstGeom prst="line">
            <a:avLst/>
          </a:prstGeom>
          <a:noFill/>
          <a:ln w="57150">
            <a:solidFill>
              <a:schemeClr val="bg2"/>
            </a:solidFill>
            <a:round/>
            <a:headEnd type="triangle" w="med" len="med"/>
            <a:tailEnd/>
          </a:ln>
        </p:spPr>
        <p:txBody>
          <a:bodyPr/>
          <a:lstStyle/>
          <a:p>
            <a:endParaRPr lang="ko-KR" altLang="en-US"/>
          </a:p>
        </p:txBody>
      </p:sp>
      <p:sp>
        <p:nvSpPr>
          <p:cNvPr id="108547" name="Oval 4"/>
          <p:cNvSpPr>
            <a:spLocks noChangeArrowheads="1"/>
          </p:cNvSpPr>
          <p:nvPr/>
        </p:nvSpPr>
        <p:spPr bwMode="auto">
          <a:xfrm>
            <a:off x="4122738" y="4906963"/>
            <a:ext cx="881062" cy="822325"/>
          </a:xfrm>
          <a:prstGeom prst="ellipse">
            <a:avLst/>
          </a:prstGeom>
          <a:solidFill>
            <a:schemeClr val="accent2"/>
          </a:solidFill>
          <a:ln w="9525">
            <a:solidFill>
              <a:schemeClr val="bg2"/>
            </a:solidFill>
            <a:round/>
            <a:headEnd/>
            <a:tailEnd/>
          </a:ln>
        </p:spPr>
        <p:txBody>
          <a:bodyPr wrap="none" anchor="ctr"/>
          <a:lstStyle/>
          <a:p>
            <a:pPr algn="ctr" latinLnBrk="0"/>
            <a:r>
              <a:rPr lang="ja-JP" altLang="en-US" sz="3800">
                <a:solidFill>
                  <a:schemeClr val="bg2"/>
                </a:solidFill>
                <a:latin typeface="ＭＳ Ｐゴシック" pitchFamily="34" charset="-128"/>
              </a:rPr>
              <a:t>私</a:t>
            </a:r>
          </a:p>
        </p:txBody>
      </p:sp>
      <p:sp>
        <p:nvSpPr>
          <p:cNvPr id="108548" name="Text Box 5"/>
          <p:cNvSpPr txBox="1">
            <a:spLocks noChangeArrowheads="1"/>
          </p:cNvSpPr>
          <p:nvPr/>
        </p:nvSpPr>
        <p:spPr bwMode="auto">
          <a:xfrm>
            <a:off x="428625" y="282575"/>
            <a:ext cx="251618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（２） 霊人体</a:t>
            </a:r>
            <a:r>
              <a:rPr lang="ko-KR" altLang="en-US" sz="2200">
                <a:solidFill>
                  <a:schemeClr val="bg2"/>
                </a:solidFill>
                <a:latin typeface="ＭＳ Ｐゴシック" pitchFamily="34" charset="-128"/>
              </a:rPr>
              <a:t> </a:t>
            </a:r>
            <a:r>
              <a:rPr lang="ja-JP" altLang="en-US" sz="2200">
                <a:solidFill>
                  <a:schemeClr val="bg2"/>
                </a:solidFill>
                <a:latin typeface="ＭＳ Ｐゴシック" pitchFamily="34" charset="-128"/>
              </a:rPr>
              <a:t>重要性</a:t>
            </a:r>
          </a:p>
        </p:txBody>
      </p:sp>
      <p:sp>
        <p:nvSpPr>
          <p:cNvPr id="108549" name="Text Box 6"/>
          <p:cNvSpPr txBox="1">
            <a:spLocks noChangeArrowheads="1"/>
          </p:cNvSpPr>
          <p:nvPr/>
        </p:nvSpPr>
        <p:spPr bwMode="auto">
          <a:xfrm>
            <a:off x="1000125" y="704850"/>
            <a:ext cx="5607050" cy="2349500"/>
          </a:xfrm>
          <a:prstGeom prst="rect">
            <a:avLst/>
          </a:prstGeom>
          <a:noFill/>
          <a:ln w="9525">
            <a:noFill/>
            <a:miter lim="800000"/>
            <a:headEnd/>
            <a:tailEnd/>
          </a:ln>
        </p:spPr>
        <p:txBody>
          <a:bodyPr wrap="none">
            <a:spAutoFit/>
          </a:bodyPr>
          <a:lstStyle/>
          <a:p>
            <a:pPr latinLnBrk="0">
              <a:lnSpc>
                <a:spcPct val="114000"/>
              </a:lnSpc>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霊界の主人 （愛の主人）</a:t>
            </a:r>
          </a:p>
          <a:p>
            <a:pPr latinLnBrk="0">
              <a:lnSpc>
                <a:spcPct val="114000"/>
              </a:lnSpc>
              <a:spcBef>
                <a:spcPts val="600"/>
              </a:spcBef>
            </a:pPr>
            <a:r>
              <a:rPr lang="ja-JP" altLang="en-US" sz="1800">
                <a:solidFill>
                  <a:schemeClr val="bg2"/>
                </a:solidFill>
                <a:latin typeface="ＭＳ Ｐゴシック" pitchFamily="34" charset="-128"/>
              </a:rPr>
              <a:t>② 肉身の主体</a:t>
            </a:r>
          </a:p>
          <a:p>
            <a:pPr latinLnBrk="0">
              <a:lnSpc>
                <a:spcPct val="114000"/>
              </a:lnSpc>
              <a:spcBef>
                <a:spcPts val="600"/>
              </a:spcBef>
            </a:pPr>
            <a:r>
              <a:rPr lang="ja-JP" altLang="en-US" sz="1800">
                <a:solidFill>
                  <a:schemeClr val="bg2"/>
                </a:solidFill>
                <a:latin typeface="ＭＳ Ｐゴシック" pitchFamily="34" charset="-128"/>
              </a:rPr>
              <a:t>③ 神と霊交 （侍って生きる）</a:t>
            </a:r>
          </a:p>
          <a:p>
            <a:pPr latinLnBrk="0">
              <a:lnSpc>
                <a:spcPct val="114000"/>
              </a:lnSpc>
              <a:spcBef>
                <a:spcPts val="600"/>
              </a:spcBef>
            </a:pPr>
            <a:r>
              <a:rPr lang="ja-JP" altLang="en-US" sz="1800">
                <a:solidFill>
                  <a:schemeClr val="bg2"/>
                </a:solidFill>
                <a:latin typeface="ＭＳ Ｐゴシック" pitchFamily="34" charset="-128"/>
              </a:rPr>
              <a:t>④ 永生</a:t>
            </a:r>
          </a:p>
          <a:p>
            <a:pPr latinLnBrk="0">
              <a:lnSpc>
                <a:spcPct val="114000"/>
              </a:lnSpc>
              <a:spcBef>
                <a:spcPts val="600"/>
              </a:spcBef>
            </a:pPr>
            <a:r>
              <a:rPr lang="ja-JP" altLang="en-US" sz="1800">
                <a:solidFill>
                  <a:schemeClr val="bg2"/>
                </a:solidFill>
                <a:latin typeface="ＭＳ Ｐゴシック" pitchFamily="34" charset="-128"/>
              </a:rPr>
              <a:t>⑤ 肉身と同一の様相</a:t>
            </a:r>
          </a:p>
          <a:p>
            <a:pPr latinLnBrk="0">
              <a:lnSpc>
                <a:spcPct val="114000"/>
              </a:lnSpc>
              <a:spcBef>
                <a:spcPts val="600"/>
              </a:spcBef>
            </a:pPr>
            <a:r>
              <a:rPr lang="ja-JP" altLang="en-US" sz="1800">
                <a:solidFill>
                  <a:schemeClr val="bg2"/>
                </a:solidFill>
                <a:latin typeface="ＭＳ Ｐゴシック" pitchFamily="34" charset="-128"/>
              </a:rPr>
              <a:t>⑥ 霊人体に一生が自動的に記録 （ビデオテープの如く）</a:t>
            </a:r>
          </a:p>
        </p:txBody>
      </p:sp>
      <p:sp>
        <p:nvSpPr>
          <p:cNvPr id="108550" name="Text Box 7"/>
          <p:cNvSpPr txBox="1">
            <a:spLocks noChangeArrowheads="1"/>
          </p:cNvSpPr>
          <p:nvPr/>
        </p:nvSpPr>
        <p:spPr bwMode="auto">
          <a:xfrm>
            <a:off x="428625" y="3148013"/>
            <a:ext cx="2925763" cy="427037"/>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（３） 天国と地獄の決定</a:t>
            </a:r>
          </a:p>
        </p:txBody>
      </p:sp>
      <p:sp>
        <p:nvSpPr>
          <p:cNvPr id="108551" name="Text Box 8"/>
          <p:cNvSpPr txBox="1">
            <a:spLocks noChangeArrowheads="1"/>
          </p:cNvSpPr>
          <p:nvPr/>
        </p:nvSpPr>
        <p:spPr bwMode="auto">
          <a:xfrm>
            <a:off x="2060575" y="4559300"/>
            <a:ext cx="746125"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利己</a:t>
            </a:r>
          </a:p>
          <a:p>
            <a:pPr latinLnBrk="0"/>
            <a:r>
              <a:rPr lang="ja-JP" altLang="en-US" sz="2200">
                <a:solidFill>
                  <a:schemeClr val="bg2"/>
                </a:solidFill>
                <a:latin typeface="ＭＳ Ｐゴシック" pitchFamily="34" charset="-128"/>
              </a:rPr>
              <a:t>為己</a:t>
            </a:r>
          </a:p>
        </p:txBody>
      </p:sp>
      <p:sp>
        <p:nvSpPr>
          <p:cNvPr id="108552" name="Text Box 9"/>
          <p:cNvSpPr txBox="1">
            <a:spLocks noChangeArrowheads="1"/>
          </p:cNvSpPr>
          <p:nvPr/>
        </p:nvSpPr>
        <p:spPr bwMode="auto">
          <a:xfrm>
            <a:off x="6143625" y="4548188"/>
            <a:ext cx="746125" cy="762000"/>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利他</a:t>
            </a:r>
          </a:p>
          <a:p>
            <a:pPr latinLnBrk="0"/>
            <a:r>
              <a:rPr lang="ja-JP" altLang="en-US" sz="2200">
                <a:solidFill>
                  <a:schemeClr val="bg2"/>
                </a:solidFill>
                <a:latin typeface="ＭＳ Ｐゴシック" pitchFamily="34" charset="-128"/>
              </a:rPr>
              <a:t>為他</a:t>
            </a:r>
          </a:p>
        </p:txBody>
      </p:sp>
      <p:sp>
        <p:nvSpPr>
          <p:cNvPr id="108553" name="AutoShape 10"/>
          <p:cNvSpPr>
            <a:spLocks noChangeArrowheads="1"/>
          </p:cNvSpPr>
          <p:nvPr/>
        </p:nvSpPr>
        <p:spPr bwMode="auto">
          <a:xfrm>
            <a:off x="1908175" y="3711575"/>
            <a:ext cx="1143000" cy="771525"/>
          </a:xfrm>
          <a:prstGeom prst="roundRect">
            <a:avLst>
              <a:gd name="adj" fmla="val 16667"/>
            </a:avLst>
          </a:prstGeom>
          <a:solidFill>
            <a:schemeClr val="hlink"/>
          </a:solidFill>
          <a:ln w="9525">
            <a:solidFill>
              <a:schemeClr val="bg2"/>
            </a:solidFill>
            <a:round/>
            <a:headEnd/>
            <a:tailEnd/>
          </a:ln>
        </p:spPr>
        <p:txBody>
          <a:bodyPr wrap="none" anchor="ctr"/>
          <a:lstStyle/>
          <a:p>
            <a:pPr algn="ctr" latinLnBrk="0"/>
            <a:r>
              <a:rPr lang="ja-JP" altLang="en-US" sz="2400">
                <a:latin typeface="ＭＳ Ｐゴシック" pitchFamily="34" charset="-128"/>
              </a:rPr>
              <a:t>地獄</a:t>
            </a:r>
          </a:p>
        </p:txBody>
      </p:sp>
      <p:sp>
        <p:nvSpPr>
          <p:cNvPr id="108554" name="AutoShape 11"/>
          <p:cNvSpPr>
            <a:spLocks noChangeArrowheads="1"/>
          </p:cNvSpPr>
          <p:nvPr/>
        </p:nvSpPr>
        <p:spPr bwMode="auto">
          <a:xfrm>
            <a:off x="5949950" y="3711575"/>
            <a:ext cx="1143000" cy="771525"/>
          </a:xfrm>
          <a:prstGeom prst="roundRect">
            <a:avLst>
              <a:gd name="adj" fmla="val 16667"/>
            </a:avLst>
          </a:prstGeom>
          <a:solidFill>
            <a:schemeClr val="tx2"/>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天国</a:t>
            </a:r>
          </a:p>
        </p:txBody>
      </p:sp>
      <p:sp>
        <p:nvSpPr>
          <p:cNvPr id="108555" name="Text Box 12"/>
          <p:cNvSpPr txBox="1">
            <a:spLocks noChangeArrowheads="1"/>
          </p:cNvSpPr>
          <p:nvPr/>
        </p:nvSpPr>
        <p:spPr bwMode="auto">
          <a:xfrm>
            <a:off x="1490663" y="5580063"/>
            <a:ext cx="1871662" cy="427037"/>
          </a:xfrm>
          <a:prstGeom prst="rect">
            <a:avLst/>
          </a:prstGeom>
          <a:noFill/>
          <a:ln w="9525">
            <a:noFill/>
            <a:miter lim="800000"/>
            <a:headEnd/>
            <a:tailEnd/>
          </a:ln>
        </p:spPr>
        <p:txBody>
          <a:bodyPr wrap="none">
            <a:spAutoFit/>
          </a:bodyPr>
          <a:lstStyle/>
          <a:p>
            <a:pPr latinLnBrk="0"/>
            <a:r>
              <a:rPr lang="ja-JP" altLang="en-US" sz="2200">
                <a:solidFill>
                  <a:schemeClr val="bg2"/>
                </a:solidFill>
              </a:rPr>
              <a:t>（自我的自覚）</a:t>
            </a:r>
          </a:p>
        </p:txBody>
      </p:sp>
      <p:sp>
        <p:nvSpPr>
          <p:cNvPr id="108556" name="Text Box 13"/>
          <p:cNvSpPr txBox="1">
            <a:spLocks noChangeArrowheads="1"/>
          </p:cNvSpPr>
          <p:nvPr/>
        </p:nvSpPr>
        <p:spPr bwMode="auto">
          <a:xfrm>
            <a:off x="5651500" y="5556250"/>
            <a:ext cx="1871663" cy="427038"/>
          </a:xfrm>
          <a:prstGeom prst="rect">
            <a:avLst/>
          </a:prstGeom>
          <a:noFill/>
          <a:ln w="9525">
            <a:noFill/>
            <a:miter lim="800000"/>
            <a:headEnd/>
            <a:tailEnd/>
          </a:ln>
        </p:spPr>
        <p:txBody>
          <a:bodyPr wrap="none">
            <a:spAutoFit/>
          </a:bodyPr>
          <a:lstStyle/>
          <a:p>
            <a:pPr latinLnBrk="0"/>
            <a:r>
              <a:rPr lang="ja-JP" altLang="en-US" sz="2200">
                <a:solidFill>
                  <a:schemeClr val="bg2"/>
                </a:solidFill>
              </a:rPr>
              <a:t>（他我的自覚）</a:t>
            </a:r>
          </a:p>
        </p:txBody>
      </p:sp>
      <p:sp>
        <p:nvSpPr>
          <p:cNvPr id="108557" name="Text Box 14"/>
          <p:cNvSpPr txBox="1">
            <a:spLocks noChangeArrowheads="1"/>
          </p:cNvSpPr>
          <p:nvPr/>
        </p:nvSpPr>
        <p:spPr bwMode="auto">
          <a:xfrm>
            <a:off x="2151063" y="5273675"/>
            <a:ext cx="549275" cy="392113"/>
          </a:xfrm>
          <a:prstGeom prst="rect">
            <a:avLst/>
          </a:prstGeom>
          <a:noFill/>
          <a:ln w="9525">
            <a:noFill/>
            <a:miter lim="800000"/>
            <a:headEnd/>
            <a:tailEnd/>
          </a:ln>
        </p:spPr>
        <p:txBody>
          <a:bodyPr vert="eaVert" wrap="none">
            <a:spAutoFit/>
          </a:bodyPr>
          <a:lstStyle/>
          <a:p>
            <a:pPr latinLnBrk="0"/>
            <a:r>
              <a:rPr lang="ja-JP" altLang="en-US" sz="2400">
                <a:solidFill>
                  <a:schemeClr val="bg2"/>
                </a:solidFill>
              </a:rPr>
              <a:t>＝</a:t>
            </a:r>
          </a:p>
        </p:txBody>
      </p:sp>
      <p:sp>
        <p:nvSpPr>
          <p:cNvPr id="108558" name="Text Box 15"/>
          <p:cNvSpPr txBox="1">
            <a:spLocks noChangeArrowheads="1"/>
          </p:cNvSpPr>
          <p:nvPr/>
        </p:nvSpPr>
        <p:spPr bwMode="auto">
          <a:xfrm>
            <a:off x="6300788" y="5267325"/>
            <a:ext cx="549275" cy="392113"/>
          </a:xfrm>
          <a:prstGeom prst="rect">
            <a:avLst/>
          </a:prstGeom>
          <a:noFill/>
          <a:ln w="9525">
            <a:noFill/>
            <a:miter lim="800000"/>
            <a:headEnd/>
            <a:tailEnd/>
          </a:ln>
        </p:spPr>
        <p:txBody>
          <a:bodyPr vert="eaVert" wrap="none">
            <a:spAutoFit/>
          </a:bodyPr>
          <a:lstStyle/>
          <a:p>
            <a:pPr latinLnBrk="0"/>
            <a:r>
              <a:rPr lang="ja-JP" altLang="en-US" sz="2400">
                <a:solidFill>
                  <a:schemeClr val="bg2"/>
                </a:solidFill>
              </a:rPr>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
          <p:cNvSpPr txBox="1">
            <a:spLocks noChangeArrowheads="1"/>
          </p:cNvSpPr>
          <p:nvPr/>
        </p:nvSpPr>
        <p:spPr bwMode="auto">
          <a:xfrm>
            <a:off x="571500" y="1066800"/>
            <a:ext cx="7278688" cy="3935413"/>
          </a:xfrm>
          <a:prstGeom prst="rect">
            <a:avLst/>
          </a:prstGeom>
          <a:noFill/>
          <a:ln w="9525">
            <a:noFill/>
            <a:miter lim="800000"/>
            <a:headEnd/>
            <a:tailEnd/>
          </a:ln>
        </p:spPr>
        <p:txBody>
          <a:bodyPr>
            <a:spAutoFit/>
          </a:bodyPr>
          <a:lstStyle/>
          <a:p>
            <a:pPr latinLnBrk="0">
              <a:lnSpc>
                <a:spcPct val="115000"/>
              </a:lnSpc>
            </a:pPr>
            <a:r>
              <a:rPr lang="ja-JP" altLang="en-US" sz="2200">
                <a:solidFill>
                  <a:schemeClr val="bg2"/>
                </a:solidFill>
                <a:latin typeface="ＭＳ Ｐゴシック" pitchFamily="34" charset="-128"/>
              </a:rPr>
              <a:t>１） 霊界での３段階の審判</a:t>
            </a:r>
          </a:p>
          <a:p>
            <a:pPr lvl="1" latinLnBrk="0">
              <a:lnSpc>
                <a:spcPct val="150000"/>
              </a:lnSpc>
              <a:spcBef>
                <a:spcPts val="600"/>
              </a:spcBef>
            </a:pPr>
            <a:r>
              <a:rPr lang="ja-JP" altLang="en-US" sz="1800">
                <a:solidFill>
                  <a:schemeClr val="bg2"/>
                </a:solidFill>
                <a:latin typeface="ＭＳ Ｐゴシック" pitchFamily="34" charset="-128"/>
              </a:rPr>
              <a:t>① 人格審判 ＝ 愛</a:t>
            </a:r>
            <a:endParaRPr lang="ko-KR" altLang="en-US" sz="1800">
              <a:solidFill>
                <a:schemeClr val="bg2"/>
              </a:solidFill>
              <a:latin typeface="ＭＳ Ｐゴシック" pitchFamily="34" charset="-128"/>
            </a:endParaRPr>
          </a:p>
          <a:p>
            <a:pPr lvl="1" latinLnBrk="0">
              <a:lnSpc>
                <a:spcPct val="114000"/>
              </a:lnSpc>
              <a:spcBef>
                <a:spcPts val="600"/>
              </a:spcBef>
            </a:pPr>
            <a:r>
              <a:rPr lang="ja-JP" altLang="en-US" sz="1800">
                <a:solidFill>
                  <a:schemeClr val="bg2"/>
                </a:solidFill>
                <a:latin typeface="ＭＳ Ｐゴシック" pitchFamily="34" charset="-128"/>
              </a:rPr>
              <a:t>② 功労審判 ＝ 公的生活</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（人間は公的存在）</a:t>
            </a:r>
            <a:endParaRPr lang="ko-KR" altLang="en-US" sz="1800">
              <a:solidFill>
                <a:schemeClr val="bg2"/>
              </a:solidFill>
              <a:latin typeface="ＭＳ Ｐゴシック" pitchFamily="34" charset="-128"/>
            </a:endParaRPr>
          </a:p>
          <a:p>
            <a:pPr lvl="1" latinLnBrk="0">
              <a:lnSpc>
                <a:spcPct val="114000"/>
              </a:lnSpc>
              <a:spcBef>
                <a:spcPts val="600"/>
              </a:spcBef>
            </a:pPr>
            <a:r>
              <a:rPr lang="ja-JP" altLang="en-US" sz="1800">
                <a:solidFill>
                  <a:schemeClr val="bg2"/>
                </a:solidFill>
                <a:latin typeface="ＭＳ Ｐゴシック" pitchFamily="34" charset="-128"/>
              </a:rPr>
              <a:t>③ 公金審判 ＝ 全ての物が公的であること</a:t>
            </a:r>
            <a:endParaRPr lang="en-US" altLang="ja-JP" sz="1800">
              <a:solidFill>
                <a:schemeClr val="bg2"/>
              </a:solidFill>
              <a:latin typeface="ＭＳ Ｐゴシック" pitchFamily="34" charset="-128"/>
            </a:endParaRPr>
          </a:p>
          <a:p>
            <a:pPr lvl="1" latinLnBrk="0">
              <a:lnSpc>
                <a:spcPct val="115000"/>
              </a:lnSpc>
            </a:pPr>
            <a:endParaRPr lang="ko-KR" altLang="en-US" sz="2400">
              <a:solidFill>
                <a:schemeClr val="bg2"/>
              </a:solidFill>
              <a:latin typeface="ＭＳ Ｐゴシック" pitchFamily="34" charset="-128"/>
            </a:endParaRPr>
          </a:p>
          <a:p>
            <a:pPr latinLnBrk="0">
              <a:lnSpc>
                <a:spcPct val="150000"/>
              </a:lnSpc>
            </a:pPr>
            <a:r>
              <a:rPr lang="ja-JP" altLang="en-US" sz="2200">
                <a:solidFill>
                  <a:schemeClr val="bg2"/>
                </a:solidFill>
                <a:latin typeface="ＭＳ Ｐゴシック" pitchFamily="34" charset="-128"/>
              </a:rPr>
              <a:t>２） 人間が守らなければならない３大鉄則</a:t>
            </a:r>
          </a:p>
          <a:p>
            <a:pPr lvl="1" latinLnBrk="0">
              <a:lnSpc>
                <a:spcPct val="150000"/>
              </a:lnSpc>
              <a:spcBef>
                <a:spcPts val="600"/>
              </a:spcBef>
            </a:pPr>
            <a:r>
              <a:rPr lang="ja-JP" altLang="en-US" sz="1800">
                <a:solidFill>
                  <a:schemeClr val="bg2"/>
                </a:solidFill>
                <a:latin typeface="ＭＳ Ｐゴシック" pitchFamily="34" charset="-128"/>
              </a:rPr>
              <a:t>① 血統の保存（純潔）</a:t>
            </a:r>
          </a:p>
          <a:p>
            <a:pPr lvl="1" latinLnBrk="0">
              <a:lnSpc>
                <a:spcPct val="114000"/>
              </a:lnSpc>
              <a:spcBef>
                <a:spcPts val="600"/>
              </a:spcBef>
            </a:pPr>
            <a:r>
              <a:rPr lang="ja-JP" altLang="en-US" sz="1800">
                <a:solidFill>
                  <a:schemeClr val="bg2"/>
                </a:solidFill>
                <a:latin typeface="ＭＳ Ｐゴシック" pitchFamily="34" charset="-128"/>
              </a:rPr>
              <a:t>② 人権蹂躙の禁止</a:t>
            </a:r>
          </a:p>
          <a:p>
            <a:pPr lvl="1" latinLnBrk="0">
              <a:lnSpc>
                <a:spcPct val="114000"/>
              </a:lnSpc>
              <a:spcBef>
                <a:spcPts val="600"/>
              </a:spcBef>
            </a:pPr>
            <a:r>
              <a:rPr lang="ja-JP" altLang="en-US" sz="1800">
                <a:solidFill>
                  <a:schemeClr val="bg2"/>
                </a:solidFill>
                <a:latin typeface="ＭＳ Ｐゴシック" pitchFamily="34" charset="-128"/>
              </a:rPr>
              <a:t>③ 公金略取の禁止</a:t>
            </a:r>
          </a:p>
        </p:txBody>
      </p:sp>
      <p:sp>
        <p:nvSpPr>
          <p:cNvPr id="109570" name="Rectangle 3"/>
          <p:cNvSpPr>
            <a:spLocks noChangeArrowheads="1"/>
          </p:cNvSpPr>
          <p:nvPr/>
        </p:nvSpPr>
        <p:spPr bwMode="auto">
          <a:xfrm>
            <a:off x="312738" y="260350"/>
            <a:ext cx="1104900" cy="457200"/>
          </a:xfrm>
          <a:prstGeom prst="rect">
            <a:avLst/>
          </a:prstGeom>
          <a:noFill/>
          <a:ln w="9525">
            <a:noFill/>
            <a:miter lim="800000"/>
            <a:headEnd/>
            <a:tailEnd/>
          </a:ln>
        </p:spPr>
        <p:txBody>
          <a:bodyPr wrap="none">
            <a:spAutoFit/>
          </a:bodyPr>
          <a:lstStyle/>
          <a:p>
            <a:pPr latinLnBrk="0"/>
            <a:r>
              <a:rPr lang="ja-JP" altLang="en-US" sz="2400">
                <a:solidFill>
                  <a:schemeClr val="bg2"/>
                </a:solidFill>
              </a:rPr>
              <a:t>「参考」</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323850" y="188913"/>
            <a:ext cx="3074988" cy="549275"/>
          </a:xfrm>
          <a:prstGeom prst="rect">
            <a:avLst/>
          </a:prstGeom>
          <a:noFill/>
          <a:ln w="9525">
            <a:noFill/>
            <a:miter lim="800000"/>
            <a:headEnd/>
            <a:tailEnd/>
          </a:ln>
        </p:spPr>
        <p:txBody>
          <a:bodyPr wrap="none">
            <a:spAutoFit/>
          </a:bodyPr>
          <a:lstStyle/>
          <a:p>
            <a:pPr latinLnBrk="0"/>
            <a:r>
              <a:rPr lang="ja-JP" altLang="en-US" sz="3000">
                <a:solidFill>
                  <a:schemeClr val="bg2"/>
                </a:solidFill>
                <a:latin typeface="ＭＳ Ｐゴシック" pitchFamily="34" charset="-128"/>
              </a:rPr>
              <a:t>３）注意すべきこと</a:t>
            </a:r>
          </a:p>
        </p:txBody>
      </p:sp>
      <p:sp>
        <p:nvSpPr>
          <p:cNvPr id="110594" name="Text Box 3"/>
          <p:cNvSpPr txBox="1">
            <a:spLocks noChangeArrowheads="1"/>
          </p:cNvSpPr>
          <p:nvPr/>
        </p:nvSpPr>
        <p:spPr bwMode="auto">
          <a:xfrm>
            <a:off x="838200" y="790575"/>
            <a:ext cx="8091488" cy="3490913"/>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（１）原理（み言）は私の霊人体の糧である</a:t>
            </a:r>
            <a:endParaRPr lang="ko-KR" altLang="en-US" sz="2200">
              <a:solidFill>
                <a:schemeClr val="bg2"/>
              </a:solidFill>
              <a:latin typeface="ＭＳ Ｐゴシック" pitchFamily="34" charset="-128"/>
            </a:endParaRPr>
          </a:p>
          <a:p>
            <a:pPr lvl="1" latinLnBrk="0">
              <a:spcBef>
                <a:spcPts val="600"/>
              </a:spcBef>
            </a:pPr>
            <a:r>
              <a:rPr lang="ja-JP" altLang="en-US" sz="1800">
                <a:solidFill>
                  <a:schemeClr val="bg2"/>
                </a:solidFill>
                <a:latin typeface="ＭＳ Ｐゴシック" pitchFamily="34" charset="-128"/>
              </a:rPr>
              <a:t>① 肉の糧　－　飲食物</a:t>
            </a:r>
          </a:p>
          <a:p>
            <a:pPr lvl="1" latinLnBrk="0">
              <a:spcBef>
                <a:spcPts val="600"/>
              </a:spcBef>
            </a:pPr>
            <a:r>
              <a:rPr lang="ja-JP" altLang="en-US" sz="1800">
                <a:solidFill>
                  <a:schemeClr val="bg2"/>
                </a:solidFill>
                <a:latin typeface="ＭＳ Ｐゴシック" pitchFamily="34" charset="-128"/>
              </a:rPr>
              <a:t>② 霊の糧　－　原理（み言）＝「真の愛」</a:t>
            </a:r>
          </a:p>
          <a:p>
            <a:pPr lvl="1" latinLnBrk="0">
              <a:spcBef>
                <a:spcPts val="600"/>
              </a:spcBef>
            </a:pPr>
            <a:r>
              <a:rPr lang="ja-JP" altLang="en-US" sz="1800">
                <a:solidFill>
                  <a:schemeClr val="bg2"/>
                </a:solidFill>
                <a:latin typeface="ＭＳ Ｐゴシック" pitchFamily="34" charset="-128"/>
              </a:rPr>
              <a:t>③ 原理を聞いて忘れれば、サタンの考えとサタンの言葉だけが残る</a:t>
            </a:r>
            <a:endParaRPr lang="en-US" altLang="ko-KR" sz="1800">
              <a:solidFill>
                <a:schemeClr val="bg2"/>
              </a:solidFill>
              <a:latin typeface="ＭＳ Ｐゴシック" pitchFamily="34" charset="-128"/>
            </a:endParaRPr>
          </a:p>
          <a:p>
            <a:pPr lvl="1" latinLnBrk="0"/>
            <a:endParaRPr lang="ja-JP" altLang="en-US" sz="10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（２）悔い改めの祈祷は私の霊人体の空気である</a:t>
            </a:r>
            <a:endParaRPr lang="ko-KR" altLang="en-US" sz="2200">
              <a:solidFill>
                <a:schemeClr val="bg2"/>
              </a:solidFill>
              <a:latin typeface="ＭＳ Ｐゴシック" pitchFamily="34" charset="-128"/>
            </a:endParaRPr>
          </a:p>
          <a:p>
            <a:pPr lvl="1" latinLnBrk="0">
              <a:spcBef>
                <a:spcPts val="600"/>
              </a:spcBef>
            </a:pPr>
            <a:r>
              <a:rPr lang="ja-JP" altLang="en-US" sz="1800">
                <a:solidFill>
                  <a:schemeClr val="bg2"/>
                </a:solidFill>
                <a:latin typeface="ＭＳ Ｐゴシック" pitchFamily="34" charset="-128"/>
              </a:rPr>
              <a:t>① 毎日祈祷をしなければ、空気がないから死んだ者である</a:t>
            </a:r>
            <a:endParaRPr lang="ko-KR" altLang="en-US" sz="1800">
              <a:solidFill>
                <a:schemeClr val="bg2"/>
              </a:solidFill>
              <a:latin typeface="ＭＳ Ｐゴシック" pitchFamily="34" charset="-128"/>
            </a:endParaRPr>
          </a:p>
          <a:p>
            <a:pPr lvl="1" latinLnBrk="0">
              <a:spcBef>
                <a:spcPts val="600"/>
              </a:spcBef>
            </a:pPr>
            <a:r>
              <a:rPr lang="ja-JP" altLang="en-US" sz="1800">
                <a:solidFill>
                  <a:schemeClr val="bg2"/>
                </a:solidFill>
                <a:latin typeface="ＭＳ Ｐゴシック" pitchFamily="34" charset="-128"/>
              </a:rPr>
              <a:t>② 祈祷は</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との対話であるから</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と対話しなければ</a:t>
            </a:r>
            <a:endParaRPr lang="en-US" altLang="ja-JP" sz="1800">
              <a:solidFill>
                <a:schemeClr val="bg2"/>
              </a:solidFill>
              <a:latin typeface="ＭＳ Ｐゴシック" pitchFamily="34" charset="-128"/>
            </a:endParaRPr>
          </a:p>
          <a:p>
            <a:pPr lvl="1" latinLnBrk="0"/>
            <a:r>
              <a:rPr lang="en-US" altLang="ja-JP" sz="1800">
                <a:solidFill>
                  <a:schemeClr val="bg2"/>
                </a:solidFill>
                <a:latin typeface="ＭＳ Ｐゴシック" pitchFamily="34" charset="-128"/>
              </a:rPr>
              <a:t>    </a:t>
            </a:r>
            <a:r>
              <a:rPr lang="ja-JP" altLang="en-US" sz="1800">
                <a:solidFill>
                  <a:schemeClr val="bg2"/>
                </a:solidFill>
                <a:latin typeface="ＭＳ Ｐゴシック" pitchFamily="34" charset="-128"/>
              </a:rPr>
              <a:t>サタンと対話するようになる</a:t>
            </a:r>
            <a:endParaRPr lang="ko-KR" altLang="en-US" sz="1800">
              <a:solidFill>
                <a:schemeClr val="bg2"/>
              </a:solidFill>
              <a:latin typeface="ＭＳ Ｐゴシック" pitchFamily="34" charset="-128"/>
            </a:endParaRPr>
          </a:p>
          <a:p>
            <a:pPr lvl="1" latinLnBrk="0"/>
            <a:endParaRPr lang="ja-JP" altLang="en-US" sz="1400">
              <a:solidFill>
                <a:schemeClr val="bg2"/>
              </a:solidFill>
              <a:latin typeface="ＭＳ Ｐゴシック" pitchFamily="34" charset="-128"/>
            </a:endParaRPr>
          </a:p>
          <a:p>
            <a:pPr latinLnBrk="0"/>
            <a:r>
              <a:rPr lang="ja-JP" altLang="en-US" sz="2200">
                <a:solidFill>
                  <a:schemeClr val="bg2"/>
                </a:solidFill>
                <a:latin typeface="ＭＳ Ｐゴシック" pitchFamily="34" charset="-128"/>
              </a:rPr>
              <a:t>（３）不平、不満は私の霊人体の毒薬（死薬）</a:t>
            </a:r>
          </a:p>
        </p:txBody>
      </p:sp>
      <p:sp>
        <p:nvSpPr>
          <p:cNvPr id="110595" name="Text Box 4"/>
          <p:cNvSpPr txBox="1">
            <a:spLocks noChangeArrowheads="1"/>
          </p:cNvSpPr>
          <p:nvPr/>
        </p:nvSpPr>
        <p:spPr bwMode="auto">
          <a:xfrm>
            <a:off x="838200" y="4660900"/>
            <a:ext cx="1220788" cy="427038"/>
          </a:xfrm>
          <a:prstGeom prst="rect">
            <a:avLst/>
          </a:prstGeom>
          <a:noFill/>
          <a:ln w="9525">
            <a:noFill/>
            <a:miter lim="800000"/>
            <a:headEnd/>
            <a:tailEnd/>
          </a:ln>
        </p:spPr>
        <p:txBody>
          <a:bodyPr wrap="none">
            <a:spAutoFit/>
          </a:bodyPr>
          <a:lstStyle/>
          <a:p>
            <a:pPr latinLnBrk="0"/>
            <a:r>
              <a:rPr lang="ja-JP" altLang="en-US" sz="2200">
                <a:solidFill>
                  <a:schemeClr val="bg2"/>
                </a:solidFill>
                <a:latin typeface="ＭＳ Ｐゴシック" pitchFamily="34" charset="-128"/>
              </a:rPr>
              <a:t>（４）審判</a:t>
            </a:r>
          </a:p>
        </p:txBody>
      </p:sp>
      <p:sp>
        <p:nvSpPr>
          <p:cNvPr id="110596" name="Text Box 5"/>
          <p:cNvSpPr txBox="1">
            <a:spLocks noChangeArrowheads="1"/>
          </p:cNvSpPr>
          <p:nvPr/>
        </p:nvSpPr>
        <p:spPr bwMode="auto">
          <a:xfrm>
            <a:off x="2166938" y="4335463"/>
            <a:ext cx="3730625" cy="1068387"/>
          </a:xfrm>
          <a:prstGeom prst="rect">
            <a:avLst/>
          </a:prstGeom>
          <a:noFill/>
          <a:ln w="9525">
            <a:noFill/>
            <a:miter lim="800000"/>
            <a:headEnd/>
            <a:tailEnd/>
          </a:ln>
        </p:spPr>
        <p:txBody>
          <a:bodyPr wrap="none">
            <a:spAutoFit/>
          </a:bodyPr>
          <a:lstStyle/>
          <a:p>
            <a:pPr latinLnBrk="0">
              <a:spcBef>
                <a:spcPts val="6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み言の審判 ： み言を体得したか</a:t>
            </a:r>
            <a:r>
              <a:rPr lang="ko-KR" altLang="en-US" sz="1800">
                <a:solidFill>
                  <a:schemeClr val="bg2"/>
                </a:solidFill>
                <a:latin typeface="ＭＳ Ｐゴシック" pitchFamily="34" charset="-128"/>
              </a:rPr>
              <a:t>?</a:t>
            </a:r>
          </a:p>
          <a:p>
            <a:pPr latinLnBrk="0">
              <a:spcBef>
                <a:spcPts val="600"/>
              </a:spcBef>
            </a:pPr>
            <a:r>
              <a:rPr lang="en-US" altLang="ja-JP" sz="1800">
                <a:solidFill>
                  <a:schemeClr val="bg2"/>
                </a:solidFill>
                <a:latin typeface="ＭＳ Ｐゴシック" pitchFamily="34" charset="-128"/>
              </a:rPr>
              <a:t>② </a:t>
            </a:r>
            <a:r>
              <a:rPr lang="ja-JP" altLang="en-US" sz="1800">
                <a:solidFill>
                  <a:schemeClr val="bg2"/>
                </a:solidFill>
                <a:latin typeface="ＭＳ Ｐゴシック" pitchFamily="34" charset="-128"/>
              </a:rPr>
              <a:t>人格の審判 ： み言を実践したか</a:t>
            </a:r>
            <a:r>
              <a:rPr lang="ko-KR" altLang="en-US" sz="1800">
                <a:solidFill>
                  <a:schemeClr val="bg2"/>
                </a:solidFill>
                <a:latin typeface="ＭＳ Ｐゴシック" pitchFamily="34" charset="-128"/>
              </a:rPr>
              <a:t>?</a:t>
            </a:r>
          </a:p>
          <a:p>
            <a:pPr latinLnBrk="0">
              <a:spcBef>
                <a:spcPts val="600"/>
              </a:spcBef>
            </a:pPr>
            <a:r>
              <a:rPr lang="en-US" altLang="ja-JP" sz="1800">
                <a:solidFill>
                  <a:schemeClr val="bg2"/>
                </a:solidFill>
                <a:latin typeface="ＭＳ Ｐゴシック" pitchFamily="34" charset="-128"/>
              </a:rPr>
              <a:t>③ </a:t>
            </a:r>
            <a:r>
              <a:rPr lang="ja-JP" altLang="en-US" sz="1800">
                <a:solidFill>
                  <a:schemeClr val="bg2"/>
                </a:solidFill>
                <a:latin typeface="ＭＳ Ｐゴシック" pitchFamily="34" charset="-128"/>
              </a:rPr>
              <a:t>心情の審判 ：愛したか</a:t>
            </a:r>
            <a:r>
              <a:rPr lang="ko-KR" altLang="en-US"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p:txBody>
      </p:sp>
      <p:sp>
        <p:nvSpPr>
          <p:cNvPr id="110597" name="Text Box 6"/>
          <p:cNvSpPr txBox="1">
            <a:spLocks noChangeArrowheads="1"/>
          </p:cNvSpPr>
          <p:nvPr/>
        </p:nvSpPr>
        <p:spPr bwMode="auto">
          <a:xfrm>
            <a:off x="3314700" y="5407025"/>
            <a:ext cx="1612900" cy="1030288"/>
          </a:xfrm>
          <a:prstGeom prst="rect">
            <a:avLst/>
          </a:prstGeom>
          <a:noFill/>
          <a:ln w="9525">
            <a:noFill/>
            <a:miter lim="800000"/>
            <a:headEnd/>
            <a:tailEnd/>
          </a:ln>
        </p:spPr>
        <p:txBody>
          <a:bodyPr wrap="none">
            <a:spAutoFit/>
          </a:bodyPr>
          <a:lstStyle/>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を愛したか</a:t>
            </a:r>
            <a:r>
              <a:rPr lang="ko-KR" altLang="en-US" sz="1800">
                <a:solidFill>
                  <a:schemeClr val="bg2"/>
                </a:solidFill>
                <a:latin typeface="ＭＳ Ｐゴシック" pitchFamily="34" charset="-128"/>
              </a:rPr>
              <a:t>?</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を愛したか</a:t>
            </a:r>
            <a:r>
              <a:rPr lang="ko-KR" altLang="en-US" sz="1800">
                <a:solidFill>
                  <a:schemeClr val="bg2"/>
                </a:solidFill>
                <a:latin typeface="ＭＳ Ｐゴシック" pitchFamily="34" charset="-128"/>
              </a:rPr>
              <a:t>?</a:t>
            </a:r>
          </a:p>
          <a:p>
            <a:pPr latinLnBrk="0">
              <a:lnSpc>
                <a:spcPct val="114000"/>
              </a:lnSpc>
            </a:pP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を愛したか</a:t>
            </a:r>
            <a:r>
              <a:rPr lang="ko-KR" altLang="en-US"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p:txBody>
      </p:sp>
      <p:sp>
        <p:nvSpPr>
          <p:cNvPr id="110598" name="Oval 7"/>
          <p:cNvSpPr>
            <a:spLocks noChangeArrowheads="1"/>
          </p:cNvSpPr>
          <p:nvPr/>
        </p:nvSpPr>
        <p:spPr bwMode="auto">
          <a:xfrm>
            <a:off x="3371850" y="5468938"/>
            <a:ext cx="273050" cy="273050"/>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神</a:t>
            </a:r>
          </a:p>
        </p:txBody>
      </p:sp>
      <p:sp>
        <p:nvSpPr>
          <p:cNvPr id="110599" name="Oval 8"/>
          <p:cNvSpPr>
            <a:spLocks noChangeArrowheads="1"/>
          </p:cNvSpPr>
          <p:nvPr/>
        </p:nvSpPr>
        <p:spPr bwMode="auto">
          <a:xfrm>
            <a:off x="2395538" y="3151188"/>
            <a:ext cx="277812" cy="277812"/>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110600" name="Oval 9"/>
          <p:cNvSpPr>
            <a:spLocks noChangeArrowheads="1"/>
          </p:cNvSpPr>
          <p:nvPr/>
        </p:nvSpPr>
        <p:spPr bwMode="auto">
          <a:xfrm>
            <a:off x="4643438" y="3165475"/>
            <a:ext cx="277812" cy="261938"/>
          </a:xfrm>
          <a:prstGeom prst="ellipse">
            <a:avLst/>
          </a:prstGeom>
          <a:noFill/>
          <a:ln w="9525">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神</a:t>
            </a:r>
          </a:p>
        </p:txBody>
      </p:sp>
      <p:sp>
        <p:nvSpPr>
          <p:cNvPr id="110601" name="Oval 10"/>
          <p:cNvSpPr>
            <a:spLocks noChangeArrowheads="1"/>
          </p:cNvSpPr>
          <p:nvPr/>
        </p:nvSpPr>
        <p:spPr bwMode="auto">
          <a:xfrm>
            <a:off x="3371850" y="5773738"/>
            <a:ext cx="273050" cy="273050"/>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人</a:t>
            </a:r>
          </a:p>
        </p:txBody>
      </p:sp>
      <p:sp>
        <p:nvSpPr>
          <p:cNvPr id="110602" name="Oval 11"/>
          <p:cNvSpPr>
            <a:spLocks noChangeArrowheads="1"/>
          </p:cNvSpPr>
          <p:nvPr/>
        </p:nvSpPr>
        <p:spPr bwMode="auto">
          <a:xfrm>
            <a:off x="3371850" y="6078538"/>
            <a:ext cx="273050" cy="273050"/>
          </a:xfrm>
          <a:prstGeom prst="ellipse">
            <a:avLst/>
          </a:prstGeom>
          <a:noFill/>
          <a:ln w="9525">
            <a:solidFill>
              <a:schemeClr val="bg2"/>
            </a:solidFill>
            <a:round/>
            <a:headEnd/>
            <a:tailEnd/>
          </a:ln>
        </p:spPr>
        <p:txBody>
          <a:bodyPr wrap="none" anchor="ctr"/>
          <a:lstStyle/>
          <a:p>
            <a:pPr algn="ctr" latinLnBrk="0"/>
            <a:r>
              <a:rPr lang="ja-JP" altLang="en-US" sz="1600">
                <a:solidFill>
                  <a:schemeClr val="bg2"/>
                </a:solidFill>
                <a:latin typeface="ＭＳ Ｐゴシック" pitchFamily="34" charset="-128"/>
              </a:rPr>
              <a:t>万</a:t>
            </a:r>
          </a:p>
        </p:txBody>
      </p:sp>
      <p:sp>
        <p:nvSpPr>
          <p:cNvPr id="110603" name="AutoShape 12"/>
          <p:cNvSpPr>
            <a:spLocks/>
          </p:cNvSpPr>
          <p:nvPr/>
        </p:nvSpPr>
        <p:spPr bwMode="auto">
          <a:xfrm>
            <a:off x="2079625" y="4483100"/>
            <a:ext cx="134938" cy="806450"/>
          </a:xfrm>
          <a:prstGeom prst="leftBrace">
            <a:avLst>
              <a:gd name="adj1" fmla="val 49804"/>
              <a:gd name="adj2" fmla="val 50000"/>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110604" name="AutoShape 13"/>
          <p:cNvSpPr>
            <a:spLocks/>
          </p:cNvSpPr>
          <p:nvPr/>
        </p:nvSpPr>
        <p:spPr bwMode="auto">
          <a:xfrm>
            <a:off x="3125788" y="5554663"/>
            <a:ext cx="198437" cy="715962"/>
          </a:xfrm>
          <a:prstGeom prst="leftBrace">
            <a:avLst>
              <a:gd name="adj1" fmla="val 30067"/>
              <a:gd name="adj2" fmla="val 50000"/>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125966" name="AutoShape 14"/>
          <p:cNvSpPr>
            <a:spLocks noChangeArrowheads="1"/>
          </p:cNvSpPr>
          <p:nvPr/>
        </p:nvSpPr>
        <p:spPr bwMode="auto">
          <a:xfrm>
            <a:off x="5476875" y="5534025"/>
            <a:ext cx="2952750" cy="822325"/>
          </a:xfrm>
          <a:prstGeom prst="roundRect">
            <a:avLst>
              <a:gd name="adj" fmla="val 16667"/>
            </a:avLst>
          </a:prstGeom>
          <a:solidFill>
            <a:srgbClr val="0000FF"/>
          </a:solidFill>
          <a:ln w="9525">
            <a:solidFill>
              <a:schemeClr val="bg2"/>
            </a:solidFill>
            <a:round/>
            <a:headEnd/>
            <a:tailEnd/>
          </a:ln>
          <a:effectLst>
            <a:outerShdw dist="101600" dir="2700000" algn="ctr" rotWithShape="0">
              <a:schemeClr val="bg2"/>
            </a:outerShdw>
          </a:effectLst>
        </p:spPr>
        <p:txBody>
          <a:bodyPr wrap="none" anchor="ctr"/>
          <a:lstStyle/>
          <a:p>
            <a:pPr algn="ctr" latinLnBrk="0">
              <a:defRPr/>
            </a:pPr>
            <a:r>
              <a:rPr lang="ja-JP" altLang="en-US">
                <a:latin typeface="ＭＳ Ｐゴシック" pitchFamily="34" charset="-128"/>
              </a:rPr>
              <a:t>為に生きよう</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ctrTitle"/>
          </p:nvPr>
        </p:nvSpPr>
        <p:spPr>
          <a:xfrm>
            <a:off x="685800" y="1981200"/>
            <a:ext cx="7772400" cy="1828800"/>
          </a:xfrm>
        </p:spPr>
        <p:txBody>
          <a:bodyPr/>
          <a:lstStyle/>
          <a:p>
            <a:pPr eaLnBrk="1" hangingPunct="1"/>
            <a:r>
              <a:rPr lang="ja-JP" altLang="en-US" sz="9600" smtClean="0">
                <a:solidFill>
                  <a:schemeClr val="bg2"/>
                </a:solidFill>
              </a:rPr>
              <a:t>堕落論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1500188" y="0"/>
            <a:ext cx="6357937" cy="1643063"/>
          </a:xfrm>
          <a:prstGeom prst="rect">
            <a:avLst/>
          </a:prstGeom>
          <a:solidFill>
            <a:srgbClr val="0000FF"/>
          </a:solidFill>
          <a:ln w="9525">
            <a:solidFill>
              <a:schemeClr val="bg2"/>
            </a:solidFill>
            <a:miter lim="800000"/>
            <a:headEnd/>
            <a:tailEnd/>
          </a:ln>
        </p:spPr>
        <p:txBody>
          <a:bodyPr wrap="none" anchor="ctr"/>
          <a:lstStyle/>
          <a:p>
            <a:pPr algn="ctr" latinLnBrk="0">
              <a:defRPr/>
            </a:pPr>
            <a:r>
              <a:rPr lang="zh-TW" altLang="en-US" b="0" spc="300" dirty="0">
                <a:ea typeface="ＭＳ Ｐゴシック" pitchFamily="50" charset="-128"/>
              </a:rPr>
              <a:t>家庭盟誓</a:t>
            </a:r>
            <a:r>
              <a:rPr lang="ja-JP" altLang="en-US" b="0" spc="300" dirty="0">
                <a:ea typeface="ＭＳ Ｐゴシック" pitchFamily="50" charset="-128"/>
              </a:rPr>
              <a:t>６</a:t>
            </a:r>
            <a:r>
              <a:rPr lang="zh-TW" altLang="en-US" b="0" spc="300" dirty="0">
                <a:ea typeface="ＭＳ Ｐゴシック" pitchFamily="50" charset="-128"/>
              </a:rPr>
              <a:t>節</a:t>
            </a:r>
            <a:endParaRPr lang="ja-JP" altLang="en-US" b="0" spc="300" dirty="0">
              <a:ea typeface="ＭＳ Ｐゴシック" pitchFamily="50" charset="-128"/>
            </a:endParaRPr>
          </a:p>
        </p:txBody>
      </p:sp>
      <p:sp>
        <p:nvSpPr>
          <p:cNvPr id="24578" name="Rectangle 3"/>
          <p:cNvSpPr txBox="1">
            <a:spLocks noChangeArrowheads="1"/>
          </p:cNvSpPr>
          <p:nvPr/>
        </p:nvSpPr>
        <p:spPr bwMode="auto">
          <a:xfrm>
            <a:off x="428625" y="2643188"/>
            <a:ext cx="8429625" cy="3714750"/>
          </a:xfrm>
          <a:prstGeom prst="rect">
            <a:avLst/>
          </a:prstGeom>
          <a:noFill/>
          <a:ln w="9525">
            <a:noFill/>
            <a:miter lim="800000"/>
            <a:headEnd/>
            <a:tailEnd/>
          </a:ln>
        </p:spPr>
        <p:txBody>
          <a:bodyPr/>
          <a:lstStyle/>
          <a:p>
            <a:pPr latinLnBrk="0">
              <a:lnSpc>
                <a:spcPct val="150000"/>
              </a:lnSpc>
            </a:pPr>
            <a:r>
              <a:rPr lang="ja-JP" altLang="en-US" sz="2500" b="0">
                <a:solidFill>
                  <a:schemeClr val="bg2"/>
                </a:solidFill>
                <a:latin typeface="ＭＳ Ｐゴシック" pitchFamily="34" charset="-128"/>
              </a:rPr>
              <a:t>① 天一国主人、私たちの家庭は真の愛を中心として</a:t>
            </a:r>
            <a:r>
              <a:rPr lang="ko-KR" altLang="en-US" sz="2500" b="0">
                <a:solidFill>
                  <a:schemeClr val="bg2"/>
                </a:solidFill>
                <a:latin typeface="ＭＳ Ｐゴシック" pitchFamily="34" charset="-128"/>
              </a:rPr>
              <a:t> </a:t>
            </a:r>
            <a:r>
              <a:rPr lang="ja-JP" altLang="en-US" sz="2500" b="0">
                <a:solidFill>
                  <a:schemeClr val="bg2"/>
                </a:solidFill>
                <a:latin typeface="ＭＳ Ｐゴシック" pitchFamily="34" charset="-128"/>
              </a:rPr>
              <a:t> </a:t>
            </a:r>
          </a:p>
          <a:p>
            <a:pPr latinLnBrk="0">
              <a:lnSpc>
                <a:spcPct val="150000"/>
              </a:lnSpc>
            </a:pPr>
            <a:r>
              <a:rPr lang="ja-JP" altLang="en-US" sz="2500" b="0">
                <a:solidFill>
                  <a:schemeClr val="bg2"/>
                </a:solidFill>
                <a:latin typeface="ＭＳ Ｐゴシック" pitchFamily="34" charset="-128"/>
              </a:rPr>
              <a:t>② 神様と真の父母様の代身家庭として</a:t>
            </a:r>
          </a:p>
          <a:p>
            <a:pPr latinLnBrk="0">
              <a:lnSpc>
                <a:spcPct val="150000"/>
              </a:lnSpc>
            </a:pPr>
            <a:r>
              <a:rPr lang="ja-JP" altLang="en-US" sz="2500" b="0">
                <a:solidFill>
                  <a:schemeClr val="bg2"/>
                </a:solidFill>
                <a:latin typeface="ＭＳ Ｐゴシック" pitchFamily="34" charset="-128"/>
              </a:rPr>
              <a:t>③ 天運を動かす家庭となり</a:t>
            </a:r>
          </a:p>
          <a:p>
            <a:pPr latinLnBrk="0">
              <a:lnSpc>
                <a:spcPct val="150000"/>
              </a:lnSpc>
            </a:pPr>
            <a:r>
              <a:rPr lang="ja-JP" altLang="en-US" sz="2500" b="0">
                <a:solidFill>
                  <a:schemeClr val="bg2"/>
                </a:solidFill>
                <a:latin typeface="ＭＳ Ｐゴシック" pitchFamily="34" charset="-128"/>
              </a:rPr>
              <a:t>④ 天の祝福を周辺に連結させる家庭を完成することを</a:t>
            </a:r>
            <a:endParaRPr lang="en-US" altLang="ja-JP" sz="2500" b="0">
              <a:solidFill>
                <a:schemeClr val="bg2"/>
              </a:solidFill>
              <a:latin typeface="ＭＳ Ｐゴシック" pitchFamily="34" charset="-128"/>
            </a:endParaRPr>
          </a:p>
          <a:p>
            <a:pPr latinLnBrk="0"/>
            <a:r>
              <a:rPr lang="ja-JP" altLang="en-US" sz="2500" b="0">
                <a:solidFill>
                  <a:schemeClr val="bg2"/>
                </a:solidFill>
                <a:latin typeface="ＭＳ Ｐゴシック" pitchFamily="34" charset="-128"/>
              </a:rPr>
              <a:t>　　お誓い致します</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2"/>
          <p:cNvSpPr txBox="1">
            <a:spLocks noChangeArrowheads="1"/>
          </p:cNvSpPr>
          <p:nvPr/>
        </p:nvSpPr>
        <p:spPr bwMode="auto">
          <a:xfrm>
            <a:off x="684213" y="1125538"/>
            <a:ext cx="7632700" cy="3916362"/>
          </a:xfrm>
          <a:prstGeom prst="rect">
            <a:avLst/>
          </a:prstGeom>
          <a:noFill/>
          <a:ln w="9525">
            <a:noFill/>
            <a:miter lim="800000"/>
            <a:headEnd/>
            <a:tailEnd/>
          </a:ln>
        </p:spPr>
        <p:txBody>
          <a:bodyPr>
            <a:spAutoFit/>
          </a:bodyPr>
          <a:lstStyle/>
          <a:p>
            <a:pPr latinLnBrk="0">
              <a:lnSpc>
                <a:spcPct val="114000"/>
              </a:lnSpc>
            </a:pPr>
            <a:r>
              <a:rPr lang="ja-JP" altLang="en-US" sz="2000">
                <a:solidFill>
                  <a:schemeClr val="bg2"/>
                </a:solidFill>
                <a:latin typeface="ＭＳ Ｐゴシック" pitchFamily="34" charset="-128"/>
              </a:rPr>
              <a:t>　人間は誰でも悪を退け、善に従おうとする本心の指向性をもっている。しかし自分も知らずにある悪の力に駆られ、本心の願わざる悪を行うようになるのである。キリスト教では、この悪の勢力の主体をサタンと呼ぶのである。</a:t>
            </a:r>
            <a:r>
              <a:rPr lang="ko-KR" altLang="en-US" sz="2000">
                <a:solidFill>
                  <a:schemeClr val="bg2"/>
                </a:solidFill>
                <a:latin typeface="ＭＳ Ｐゴシック" pitchFamily="34" charset="-128"/>
              </a:rPr>
              <a:t> </a:t>
            </a:r>
            <a:endParaRPr lang="ja-JP" altLang="en-US"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神の子女として創造された人間は、蛇に表示されたサタンの誘惑によって、神が取って食べたら死ぬと警告した善悪の果を取って食べ、原罪をもち、サタンの子女になり、サタンの主管下で生きるようになり、サタンはこの世の偽りの神になり、悪の勢力の主人になった。</a:t>
            </a:r>
            <a:endParaRPr lang="en-US" altLang="ko-KR" sz="2000">
              <a:solidFill>
                <a:schemeClr val="bg2"/>
              </a:solidFill>
              <a:latin typeface="ＭＳ Ｐゴシック" pitchFamily="34" charset="-128"/>
            </a:endParaRPr>
          </a:p>
          <a:p>
            <a:pPr latinLnBrk="0">
              <a:lnSpc>
                <a:spcPct val="114000"/>
              </a:lnSpc>
            </a:pPr>
            <a:r>
              <a:rPr lang="ja-JP" altLang="en-US" sz="2000">
                <a:solidFill>
                  <a:schemeClr val="bg2"/>
                </a:solidFill>
                <a:latin typeface="ＭＳ Ｐゴシック" pitchFamily="34" charset="-128"/>
              </a:rPr>
              <a:t>　堕落論では罪の根（原罪）、サタンの正体、堕落の動機と経路、人間堕落の結果、全知全能であられる神が人間の堕落行為を干渉し給わなかった理由など、堕落と罪の根本問題を究明している。</a:t>
            </a:r>
            <a:endParaRPr lang="en-US" altLang="ko-KR" sz="2000">
              <a:solidFill>
                <a:schemeClr val="bg2"/>
              </a:solidFill>
              <a:latin typeface="ＭＳ Ｐゴシック" pitchFamily="34" charset="-128"/>
            </a:endParaRPr>
          </a:p>
        </p:txBody>
      </p:sp>
      <p:sp>
        <p:nvSpPr>
          <p:cNvPr id="112642" name="Text Box 3"/>
          <p:cNvSpPr txBox="1">
            <a:spLocks noChangeArrowheads="1"/>
          </p:cNvSpPr>
          <p:nvPr/>
        </p:nvSpPr>
        <p:spPr bwMode="auto">
          <a:xfrm>
            <a:off x="0" y="152400"/>
            <a:ext cx="9144000" cy="701675"/>
          </a:xfrm>
          <a:prstGeom prst="rect">
            <a:avLst/>
          </a:prstGeom>
          <a:noFill/>
          <a:ln w="9525">
            <a:noFill/>
            <a:miter lim="800000"/>
            <a:headEnd/>
            <a:tailEnd/>
          </a:ln>
        </p:spPr>
        <p:txBody>
          <a:bodyPr>
            <a:spAutoFit/>
          </a:bodyPr>
          <a:lstStyle/>
          <a:p>
            <a:pPr latinLnBrk="0">
              <a:spcBef>
                <a:spcPct val="50000"/>
              </a:spcBef>
            </a:pPr>
            <a:r>
              <a:rPr lang="ja-JP" altLang="en-US" sz="4000">
                <a:solidFill>
                  <a:schemeClr val="bg2"/>
                </a:solidFill>
                <a:latin typeface="ＭＳ Ｐゴシック" pitchFamily="34" charset="-128"/>
              </a:rPr>
              <a:t>　　　　　　　　　　序論</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500063" y="692150"/>
            <a:ext cx="5160962" cy="504825"/>
          </a:xfrm>
          <a:prstGeom prst="rect">
            <a:avLst/>
          </a:prstGeom>
          <a:noFill/>
          <a:ln w="28575">
            <a:noFill/>
            <a:miter lim="800000"/>
            <a:headEnd/>
            <a:tailEnd/>
          </a:ln>
        </p:spPr>
        <p:txBody>
          <a:bodyPr anchor="ctr"/>
          <a:lstStyle/>
          <a:p>
            <a:pPr latinLnBrk="0"/>
            <a:r>
              <a:rPr lang="ja-JP" altLang="en-US" sz="3000">
                <a:solidFill>
                  <a:schemeClr val="bg2"/>
                </a:solidFill>
                <a:latin typeface="ＭＳ Ｐゴシック" pitchFamily="34" charset="-128"/>
              </a:rPr>
              <a:t>１． 罪の根（原罪）</a:t>
            </a:r>
          </a:p>
        </p:txBody>
      </p:sp>
      <p:sp>
        <p:nvSpPr>
          <p:cNvPr id="114690" name="Text Box 3"/>
          <p:cNvSpPr txBox="1">
            <a:spLocks noChangeArrowheads="1"/>
          </p:cNvSpPr>
          <p:nvPr/>
        </p:nvSpPr>
        <p:spPr bwMode="auto">
          <a:xfrm>
            <a:off x="1712913" y="1682750"/>
            <a:ext cx="7035800" cy="2700338"/>
          </a:xfrm>
          <a:prstGeom prst="rect">
            <a:avLst/>
          </a:prstGeom>
          <a:noFill/>
          <a:ln w="9525">
            <a:noFill/>
            <a:miter lim="800000"/>
            <a:headEnd/>
            <a:tailEnd/>
          </a:ln>
        </p:spPr>
        <p:txBody>
          <a:bodyPr>
            <a:spAutoFit/>
          </a:bodyPr>
          <a:lstStyle/>
          <a:p>
            <a:pPr latinLnBrk="0">
              <a:lnSpc>
                <a:spcPct val="114000"/>
              </a:lnSpc>
            </a:pPr>
            <a:r>
              <a:rPr lang="ja-JP" altLang="en-US" sz="1800">
                <a:solidFill>
                  <a:schemeClr val="bg2"/>
                </a:solidFill>
              </a:rPr>
              <a:t>① 文字？</a:t>
            </a:r>
            <a:endParaRPr lang="ja-JP" altLang="en-US" sz="1800">
              <a:solidFill>
                <a:schemeClr val="bg2"/>
              </a:solidFill>
              <a:latin typeface="ＭＳ Ｐゴシック" pitchFamily="34" charset="-128"/>
            </a:endParaRPr>
          </a:p>
          <a:p>
            <a:pPr latinLnBrk="0">
              <a:lnSpc>
                <a:spcPct val="130000"/>
              </a:lnSpc>
            </a:pPr>
            <a:r>
              <a:rPr lang="ja-JP" altLang="en-US" sz="1800">
                <a:solidFill>
                  <a:schemeClr val="bg2"/>
                </a:solidFill>
                <a:latin typeface="ＭＳ Ｐゴシック" pitchFamily="34" charset="-128"/>
              </a:rPr>
              <a:t>　　　神のみ言：　創　</a:t>
            </a:r>
            <a:r>
              <a:rPr lang="ko-KR" altLang="en-US" sz="1800">
                <a:solidFill>
                  <a:schemeClr val="bg2"/>
                </a:solidFill>
                <a:latin typeface="ＭＳ Ｐゴシック" pitchFamily="34" charset="-128"/>
              </a:rPr>
              <a:t>2/17</a:t>
            </a:r>
            <a:r>
              <a:rPr lang="ja-JP" altLang="en-US" sz="1800">
                <a:solidFill>
                  <a:schemeClr val="bg2"/>
                </a:solidFill>
                <a:latin typeface="ＭＳ Ｐゴシック" pitchFamily="34" charset="-128"/>
              </a:rPr>
              <a:t>　    生命以上の価値</a:t>
            </a:r>
          </a:p>
          <a:p>
            <a:pPr latinLnBrk="0">
              <a:lnSpc>
                <a:spcPct val="130000"/>
              </a:lnSpc>
            </a:pPr>
            <a:r>
              <a:rPr lang="ja-JP" altLang="en-US" sz="1800">
                <a:solidFill>
                  <a:schemeClr val="bg2"/>
                </a:solidFill>
                <a:latin typeface="ＭＳ Ｐゴシック" pitchFamily="34" charset="-128"/>
              </a:rPr>
              <a:t>　　　イエスのみ言：マルコ</a:t>
            </a:r>
            <a:r>
              <a:rPr lang="en-US" altLang="ko-KR" sz="1800">
                <a:solidFill>
                  <a:schemeClr val="bg2"/>
                </a:solidFill>
                <a:latin typeface="ＭＳ Ｐゴシック" pitchFamily="34" charset="-128"/>
              </a:rPr>
              <a:t>7/15 </a:t>
            </a:r>
            <a:r>
              <a:rPr lang="ko-KR" altLang="en-US" sz="1800">
                <a:solidFill>
                  <a:schemeClr val="bg2"/>
                </a:solidFill>
                <a:latin typeface="ＭＳ Ｐゴシック" pitchFamily="34" charset="-128"/>
              </a:rPr>
              <a:t>、</a:t>
            </a:r>
            <a:r>
              <a:rPr lang="ja-JP" altLang="en-US" sz="1800">
                <a:solidFill>
                  <a:schemeClr val="bg2"/>
                </a:solidFill>
                <a:latin typeface="ＭＳ Ｐゴシック" pitchFamily="34" charset="-128"/>
              </a:rPr>
              <a:t>マタイ</a:t>
            </a:r>
            <a:r>
              <a:rPr lang="ko-KR" altLang="en-US" sz="1800">
                <a:solidFill>
                  <a:schemeClr val="bg2"/>
                </a:solidFill>
                <a:latin typeface="ＭＳ Ｐゴシック" pitchFamily="34" charset="-128"/>
              </a:rPr>
              <a:t>15/11  </a:t>
            </a:r>
            <a:r>
              <a:rPr lang="ja-JP" altLang="en-US" sz="1800">
                <a:solidFill>
                  <a:schemeClr val="bg2"/>
                </a:solidFill>
                <a:latin typeface="ＭＳ Ｐゴシック" pitchFamily="34" charset="-128"/>
              </a:rPr>
              <a:t>口（罪にならない）</a:t>
            </a:r>
            <a:endParaRPr lang="ko-KR" altLang="en-US" sz="1800">
              <a:solidFill>
                <a:schemeClr val="bg2"/>
              </a:solidFill>
              <a:latin typeface="ＭＳ Ｐゴシック" pitchFamily="34" charset="-128"/>
            </a:endParaRPr>
          </a:p>
          <a:p>
            <a:pPr latinLnBrk="0">
              <a:lnSpc>
                <a:spcPct val="130000"/>
              </a:lnSpc>
              <a:spcBef>
                <a:spcPts val="600"/>
              </a:spcBef>
            </a:pPr>
            <a:endParaRPr lang="en-US" altLang="ko-KR" sz="1800">
              <a:solidFill>
                <a:schemeClr val="bg2"/>
              </a:solidFill>
              <a:latin typeface="ＭＳ Ｐゴシック" pitchFamily="34" charset="-128"/>
            </a:endParaRPr>
          </a:p>
          <a:p>
            <a:pPr latinLnBrk="0">
              <a:lnSpc>
                <a:spcPct val="130000"/>
              </a:lnSpc>
              <a:spcBef>
                <a:spcPts val="600"/>
              </a:spcBef>
            </a:pPr>
            <a:r>
              <a:rPr lang="ja-JP" altLang="en-US" sz="1800">
                <a:solidFill>
                  <a:schemeClr val="bg2"/>
                </a:solidFill>
                <a:latin typeface="ＭＳ Ｐゴシック" pitchFamily="34" charset="-128"/>
              </a:rPr>
              <a:t>③ 比喩 ： </a:t>
            </a:r>
            <a:r>
              <a:rPr lang="ja-JP" altLang="en-US" sz="1800">
                <a:solidFill>
                  <a:srgbClr val="CC0000"/>
                </a:solidFill>
                <a:latin typeface="ＭＳ Ｐゴシック" pitchFamily="34" charset="-128"/>
              </a:rPr>
              <a:t>善悪の果は何を比喩していたのか？</a:t>
            </a:r>
            <a:endParaRPr lang="en-US" altLang="ja-JP" sz="1800">
              <a:solidFill>
                <a:srgbClr val="CC0000"/>
              </a:solidFill>
              <a:latin typeface="ＭＳ Ｐゴシック" pitchFamily="34" charset="-128"/>
            </a:endParaRPr>
          </a:p>
          <a:p>
            <a:pPr latinLnBrk="0">
              <a:lnSpc>
                <a:spcPct val="130000"/>
              </a:lnSpc>
            </a:pPr>
            <a:r>
              <a:rPr lang="ja-JP" altLang="en-US" sz="1800">
                <a:solidFill>
                  <a:schemeClr val="bg2"/>
                </a:solidFill>
                <a:latin typeface="ＭＳ Ｐゴシック" pitchFamily="34" charset="-128"/>
              </a:rPr>
              <a:t>　　　　　　 善悪の果が一体なんであるがゆえに許せずに追放したのか</a:t>
            </a:r>
            <a:r>
              <a:rPr lang="en-US" altLang="ko-KR" sz="1800">
                <a:solidFill>
                  <a:schemeClr val="bg2"/>
                </a:solidFill>
                <a:latin typeface="ＭＳ Ｐゴシック" pitchFamily="34" charset="-128"/>
              </a:rPr>
              <a:t>?</a:t>
            </a:r>
            <a:endParaRPr lang="en-US" altLang="ja-JP" sz="1800">
              <a:solidFill>
                <a:schemeClr val="bg2"/>
              </a:solidFill>
              <a:latin typeface="ＭＳ Ｐゴシック" pitchFamily="34" charset="-128"/>
            </a:endParaRPr>
          </a:p>
          <a:p>
            <a:pPr latinLnBrk="0">
              <a:lnSpc>
                <a:spcPct val="130000"/>
              </a:lnSpc>
            </a:pPr>
            <a:r>
              <a:rPr lang="ja-JP" altLang="en-US" sz="1800">
                <a:solidFill>
                  <a:schemeClr val="bg2"/>
                </a:solidFill>
                <a:latin typeface="ＭＳ Ｐゴシック" pitchFamily="34" charset="-128"/>
              </a:rPr>
              <a:t>　　　　　    （イエス ： 許し、怨讐を愛しなさい）</a:t>
            </a:r>
            <a:endParaRPr lang="en-US" altLang="ko-KR" sz="1800">
              <a:solidFill>
                <a:schemeClr val="bg2"/>
              </a:solidFill>
              <a:latin typeface="ＭＳ Ｐゴシック" pitchFamily="34" charset="-128"/>
            </a:endParaRPr>
          </a:p>
        </p:txBody>
      </p:sp>
      <p:sp>
        <p:nvSpPr>
          <p:cNvPr id="114691" name="AutoShape 4"/>
          <p:cNvSpPr>
            <a:spLocks/>
          </p:cNvSpPr>
          <p:nvPr/>
        </p:nvSpPr>
        <p:spPr bwMode="auto">
          <a:xfrm>
            <a:off x="2105025" y="2143125"/>
            <a:ext cx="71438" cy="500063"/>
          </a:xfrm>
          <a:prstGeom prst="leftBracket">
            <a:avLst>
              <a:gd name="adj" fmla="val 32180"/>
            </a:avLst>
          </a:prstGeom>
          <a:noFill/>
          <a:ln w="19050">
            <a:solidFill>
              <a:schemeClr val="bg2"/>
            </a:solidFill>
            <a:round/>
            <a:headEnd/>
            <a:tailEnd/>
          </a:ln>
        </p:spPr>
        <p:txBody>
          <a:bodyPr wrap="none" anchor="ctr"/>
          <a:lstStyle/>
          <a:p>
            <a:pPr latinLnBrk="0"/>
            <a:endParaRPr lang="ja-JP" altLang="en-US">
              <a:solidFill>
                <a:schemeClr val="bg2"/>
              </a:solidFill>
            </a:endParaRPr>
          </a:p>
        </p:txBody>
      </p:sp>
      <p:sp>
        <p:nvSpPr>
          <p:cNvPr id="114692" name="Oval 5"/>
          <p:cNvSpPr>
            <a:spLocks noChangeArrowheads="1"/>
          </p:cNvSpPr>
          <p:nvPr/>
        </p:nvSpPr>
        <p:spPr bwMode="auto">
          <a:xfrm>
            <a:off x="247650" y="2605088"/>
            <a:ext cx="1143000" cy="785812"/>
          </a:xfrm>
          <a:prstGeom prst="ellipse">
            <a:avLst/>
          </a:prstGeom>
          <a:solidFill>
            <a:srgbClr val="FF99FF"/>
          </a:solidFill>
          <a:ln w="9525">
            <a:solidFill>
              <a:schemeClr val="bg2"/>
            </a:solidFill>
            <a:round/>
            <a:headEnd/>
            <a:tailEnd/>
          </a:ln>
        </p:spPr>
        <p:txBody>
          <a:bodyPr wrap="none" anchor="ctr"/>
          <a:lstStyle/>
          <a:p>
            <a:pPr algn="ctr" latinLnBrk="0"/>
            <a:r>
              <a:rPr lang="ja-JP" altLang="en-US" sz="2200">
                <a:solidFill>
                  <a:schemeClr val="bg2"/>
                </a:solidFill>
                <a:latin typeface="ＭＳ Ｐゴシック" pitchFamily="34" charset="-128"/>
              </a:rPr>
              <a:t>善悪の果</a:t>
            </a:r>
          </a:p>
        </p:txBody>
      </p:sp>
      <p:sp>
        <p:nvSpPr>
          <p:cNvPr id="114693" name="Oval 6"/>
          <p:cNvSpPr>
            <a:spLocks noChangeArrowheads="1"/>
          </p:cNvSpPr>
          <p:nvPr/>
        </p:nvSpPr>
        <p:spPr bwMode="auto">
          <a:xfrm>
            <a:off x="4354513" y="2060575"/>
            <a:ext cx="327025" cy="327025"/>
          </a:xfrm>
          <a:prstGeom prst="ellipse">
            <a:avLst/>
          </a:prstGeom>
          <a:noFill/>
          <a:ln w="12700">
            <a:solidFill>
              <a:schemeClr val="hlink"/>
            </a:solidFill>
            <a:round/>
            <a:headEnd/>
            <a:tailEnd/>
          </a:ln>
        </p:spPr>
        <p:txBody>
          <a:bodyPr wrap="none" anchor="ctr"/>
          <a:lstStyle/>
          <a:p>
            <a:pPr algn="ctr" latinLnBrk="0"/>
            <a:r>
              <a:rPr lang="ja-JP" altLang="en-US" sz="1800">
                <a:solidFill>
                  <a:srgbClr val="CC0000"/>
                </a:solidFill>
                <a:latin typeface="ＭＳ Ｐゴシック" pitchFamily="34" charset="-128"/>
              </a:rPr>
              <a:t>死</a:t>
            </a:r>
          </a:p>
        </p:txBody>
      </p:sp>
      <p:sp>
        <p:nvSpPr>
          <p:cNvPr id="114694" name="AutoShape 8"/>
          <p:cNvSpPr>
            <a:spLocks/>
          </p:cNvSpPr>
          <p:nvPr/>
        </p:nvSpPr>
        <p:spPr bwMode="auto">
          <a:xfrm>
            <a:off x="1503363" y="1714500"/>
            <a:ext cx="244475" cy="2571750"/>
          </a:xfrm>
          <a:prstGeom prst="leftBrace">
            <a:avLst>
              <a:gd name="adj1" fmla="val 111234"/>
              <a:gd name="adj2" fmla="val 50000"/>
            </a:avLst>
          </a:prstGeom>
          <a:noFill/>
          <a:ln w="28575">
            <a:solidFill>
              <a:schemeClr val="bg2"/>
            </a:solidFill>
            <a:round/>
            <a:headEnd/>
            <a:tailEnd/>
          </a:ln>
        </p:spPr>
        <p:txBody>
          <a:bodyPr wrap="none" anchor="ctr"/>
          <a:lstStyle/>
          <a:p>
            <a:pPr latinLnBrk="0"/>
            <a:endParaRPr lang="ja-JP" altLang="en-US">
              <a:solidFill>
                <a:schemeClr val="bg2"/>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214313" y="214313"/>
            <a:ext cx="6770687" cy="504825"/>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（１） 生命の木と善悪を知る木</a:t>
            </a:r>
          </a:p>
        </p:txBody>
      </p:sp>
      <p:sp>
        <p:nvSpPr>
          <p:cNvPr id="115714" name="Oval 3"/>
          <p:cNvSpPr>
            <a:spLocks noChangeArrowheads="1"/>
          </p:cNvSpPr>
          <p:nvPr/>
        </p:nvSpPr>
        <p:spPr bwMode="auto">
          <a:xfrm>
            <a:off x="987425" y="5186363"/>
            <a:ext cx="576263"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ア</a:t>
            </a:r>
            <a:endParaRPr lang="ko-KR" altLang="en-US" sz="2000">
              <a:latin typeface="ＭＳ Ｐゴシック" pitchFamily="34" charset="-128"/>
            </a:endParaRPr>
          </a:p>
        </p:txBody>
      </p:sp>
      <p:sp>
        <p:nvSpPr>
          <p:cNvPr id="115715" name="Oval 4"/>
          <p:cNvSpPr>
            <a:spLocks noChangeArrowheads="1"/>
          </p:cNvSpPr>
          <p:nvPr/>
        </p:nvSpPr>
        <p:spPr bwMode="auto">
          <a:xfrm>
            <a:off x="1733550" y="5186363"/>
            <a:ext cx="576263"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旧約</a:t>
            </a:r>
          </a:p>
        </p:txBody>
      </p:sp>
      <p:sp>
        <p:nvSpPr>
          <p:cNvPr id="115716" name="Oval 5"/>
          <p:cNvSpPr>
            <a:spLocks noChangeArrowheads="1"/>
          </p:cNvSpPr>
          <p:nvPr/>
        </p:nvSpPr>
        <p:spPr bwMode="auto">
          <a:xfrm>
            <a:off x="2411413" y="5157788"/>
            <a:ext cx="576262"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新約</a:t>
            </a:r>
            <a:endParaRPr lang="ko-KR" altLang="en-US" sz="2000">
              <a:latin typeface="ＭＳ Ｐゴシック" pitchFamily="34" charset="-128"/>
            </a:endParaRPr>
          </a:p>
        </p:txBody>
      </p:sp>
      <p:sp>
        <p:nvSpPr>
          <p:cNvPr id="115717" name="Text Box 6"/>
          <p:cNvSpPr txBox="1">
            <a:spLocks noChangeArrowheads="1"/>
          </p:cNvSpPr>
          <p:nvPr/>
        </p:nvSpPr>
        <p:spPr bwMode="auto">
          <a:xfrm>
            <a:off x="819150" y="5572125"/>
            <a:ext cx="2497138"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創</a:t>
            </a:r>
            <a:r>
              <a:rPr lang="ko-KR" altLang="en-US" sz="1600">
                <a:solidFill>
                  <a:schemeClr val="bg2"/>
                </a:solidFill>
                <a:latin typeface="ＭＳ Ｐゴシック" pitchFamily="34" charset="-128"/>
              </a:rPr>
              <a:t>3/24  </a:t>
            </a:r>
            <a:r>
              <a:rPr lang="ja-JP" altLang="en-US" sz="1600">
                <a:solidFill>
                  <a:schemeClr val="bg2"/>
                </a:solidFill>
                <a:latin typeface="ＭＳ Ｐゴシック" pitchFamily="34" charset="-128"/>
              </a:rPr>
              <a:t>箴</a:t>
            </a:r>
            <a:r>
              <a:rPr lang="en-US" altLang="ko-KR" sz="1600">
                <a:solidFill>
                  <a:schemeClr val="bg2"/>
                </a:solidFill>
                <a:latin typeface="ＭＳ Ｐゴシック" pitchFamily="34" charset="-128"/>
              </a:rPr>
              <a:t>13/12  </a:t>
            </a:r>
            <a:r>
              <a:rPr lang="ja-JP" altLang="en-US" sz="1600">
                <a:solidFill>
                  <a:schemeClr val="bg2"/>
                </a:solidFill>
                <a:latin typeface="ＭＳ Ｐゴシック" pitchFamily="34" charset="-128"/>
              </a:rPr>
              <a:t>黙</a:t>
            </a:r>
            <a:r>
              <a:rPr lang="ko-KR" altLang="en-US" sz="1600">
                <a:solidFill>
                  <a:schemeClr val="bg2"/>
                </a:solidFill>
                <a:latin typeface="ＭＳ Ｐゴシック" pitchFamily="34" charset="-128"/>
              </a:rPr>
              <a:t>22/14</a:t>
            </a:r>
          </a:p>
        </p:txBody>
      </p:sp>
      <p:sp>
        <p:nvSpPr>
          <p:cNvPr id="115718" name="Oval 7"/>
          <p:cNvSpPr>
            <a:spLocks noChangeArrowheads="1"/>
          </p:cNvSpPr>
          <p:nvPr/>
        </p:nvSpPr>
        <p:spPr bwMode="auto">
          <a:xfrm>
            <a:off x="987425" y="3962400"/>
            <a:ext cx="576263" cy="503238"/>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生</a:t>
            </a:r>
          </a:p>
        </p:txBody>
      </p:sp>
      <p:sp>
        <p:nvSpPr>
          <p:cNvPr id="115719" name="Oval 8"/>
          <p:cNvSpPr>
            <a:spLocks noChangeArrowheads="1"/>
          </p:cNvSpPr>
          <p:nvPr/>
        </p:nvSpPr>
        <p:spPr bwMode="auto">
          <a:xfrm>
            <a:off x="1733550" y="3962400"/>
            <a:ext cx="576263" cy="503238"/>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生</a:t>
            </a:r>
          </a:p>
        </p:txBody>
      </p:sp>
      <p:sp>
        <p:nvSpPr>
          <p:cNvPr id="115720" name="Oval 9"/>
          <p:cNvSpPr>
            <a:spLocks noChangeArrowheads="1"/>
          </p:cNvSpPr>
          <p:nvPr/>
        </p:nvSpPr>
        <p:spPr bwMode="auto">
          <a:xfrm>
            <a:off x="2424113" y="3962400"/>
            <a:ext cx="576262" cy="503238"/>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生</a:t>
            </a:r>
          </a:p>
        </p:txBody>
      </p:sp>
      <p:sp>
        <p:nvSpPr>
          <p:cNvPr id="115721" name="Line 10"/>
          <p:cNvSpPr>
            <a:spLocks noChangeShapeType="1"/>
          </p:cNvSpPr>
          <p:nvPr/>
        </p:nvSpPr>
        <p:spPr bwMode="auto">
          <a:xfrm flipV="1">
            <a:off x="1243013" y="4541838"/>
            <a:ext cx="0" cy="609600"/>
          </a:xfrm>
          <a:prstGeom prst="line">
            <a:avLst/>
          </a:prstGeom>
          <a:noFill/>
          <a:ln w="28575">
            <a:solidFill>
              <a:schemeClr val="bg2"/>
            </a:solidFill>
            <a:round/>
            <a:headEnd/>
            <a:tailEnd type="triangle" w="med" len="med"/>
          </a:ln>
        </p:spPr>
        <p:txBody>
          <a:bodyPr/>
          <a:lstStyle/>
          <a:p>
            <a:endParaRPr lang="ko-KR" altLang="en-US"/>
          </a:p>
        </p:txBody>
      </p:sp>
      <p:sp>
        <p:nvSpPr>
          <p:cNvPr id="115722" name="Line 11"/>
          <p:cNvSpPr>
            <a:spLocks noChangeShapeType="1"/>
          </p:cNvSpPr>
          <p:nvPr/>
        </p:nvSpPr>
        <p:spPr bwMode="auto">
          <a:xfrm flipH="1" flipV="1">
            <a:off x="2005013" y="4541838"/>
            <a:ext cx="0" cy="609600"/>
          </a:xfrm>
          <a:prstGeom prst="line">
            <a:avLst/>
          </a:prstGeom>
          <a:noFill/>
          <a:ln w="28575">
            <a:solidFill>
              <a:schemeClr val="bg2"/>
            </a:solidFill>
            <a:round/>
            <a:headEnd/>
            <a:tailEnd type="triangle" w="med" len="med"/>
          </a:ln>
        </p:spPr>
        <p:txBody>
          <a:bodyPr/>
          <a:lstStyle/>
          <a:p>
            <a:endParaRPr lang="ko-KR" altLang="en-US"/>
          </a:p>
        </p:txBody>
      </p:sp>
      <p:sp>
        <p:nvSpPr>
          <p:cNvPr id="115723" name="Line 12"/>
          <p:cNvSpPr>
            <a:spLocks noChangeShapeType="1"/>
          </p:cNvSpPr>
          <p:nvPr/>
        </p:nvSpPr>
        <p:spPr bwMode="auto">
          <a:xfrm flipV="1">
            <a:off x="2690813" y="4541838"/>
            <a:ext cx="0" cy="609600"/>
          </a:xfrm>
          <a:prstGeom prst="line">
            <a:avLst/>
          </a:prstGeom>
          <a:noFill/>
          <a:ln w="28575">
            <a:solidFill>
              <a:schemeClr val="bg2"/>
            </a:solidFill>
            <a:round/>
            <a:headEnd/>
            <a:tailEnd type="triangle" w="med" len="med"/>
          </a:ln>
        </p:spPr>
        <p:txBody>
          <a:bodyPr/>
          <a:lstStyle/>
          <a:p>
            <a:endParaRPr lang="ko-KR" altLang="en-US"/>
          </a:p>
        </p:txBody>
      </p:sp>
      <p:sp>
        <p:nvSpPr>
          <p:cNvPr id="115724" name="Line 13"/>
          <p:cNvSpPr>
            <a:spLocks noChangeShapeType="1"/>
          </p:cNvSpPr>
          <p:nvPr/>
        </p:nvSpPr>
        <p:spPr bwMode="auto">
          <a:xfrm flipV="1">
            <a:off x="1131888" y="4765675"/>
            <a:ext cx="214312" cy="214313"/>
          </a:xfrm>
          <a:prstGeom prst="line">
            <a:avLst/>
          </a:prstGeom>
          <a:noFill/>
          <a:ln w="19050">
            <a:solidFill>
              <a:srgbClr val="FF0000"/>
            </a:solidFill>
            <a:round/>
            <a:headEnd/>
            <a:tailEnd/>
          </a:ln>
        </p:spPr>
        <p:txBody>
          <a:bodyPr/>
          <a:lstStyle/>
          <a:p>
            <a:endParaRPr lang="ko-KR" altLang="en-US"/>
          </a:p>
        </p:txBody>
      </p:sp>
      <p:sp>
        <p:nvSpPr>
          <p:cNvPr id="115725" name="Line 14"/>
          <p:cNvSpPr>
            <a:spLocks noChangeShapeType="1"/>
          </p:cNvSpPr>
          <p:nvPr/>
        </p:nvSpPr>
        <p:spPr bwMode="auto">
          <a:xfrm flipH="1" flipV="1">
            <a:off x="1143000" y="4754563"/>
            <a:ext cx="214313" cy="222250"/>
          </a:xfrm>
          <a:prstGeom prst="line">
            <a:avLst/>
          </a:prstGeom>
          <a:noFill/>
          <a:ln w="19050">
            <a:solidFill>
              <a:srgbClr val="FF0000"/>
            </a:solidFill>
            <a:round/>
            <a:headEnd/>
            <a:tailEnd/>
          </a:ln>
        </p:spPr>
        <p:txBody>
          <a:bodyPr/>
          <a:lstStyle/>
          <a:p>
            <a:endParaRPr lang="ko-KR" altLang="en-US"/>
          </a:p>
        </p:txBody>
      </p:sp>
      <p:sp>
        <p:nvSpPr>
          <p:cNvPr id="115726" name="Line 15"/>
          <p:cNvSpPr>
            <a:spLocks noChangeShapeType="1"/>
          </p:cNvSpPr>
          <p:nvPr/>
        </p:nvSpPr>
        <p:spPr bwMode="auto">
          <a:xfrm>
            <a:off x="1398588" y="4887913"/>
            <a:ext cx="461962" cy="293687"/>
          </a:xfrm>
          <a:prstGeom prst="line">
            <a:avLst/>
          </a:prstGeom>
          <a:noFill/>
          <a:ln w="19050">
            <a:solidFill>
              <a:schemeClr val="bg2"/>
            </a:solidFill>
            <a:round/>
            <a:headEnd/>
            <a:tailEnd type="triangle" w="med" len="med"/>
          </a:ln>
        </p:spPr>
        <p:txBody>
          <a:bodyPr/>
          <a:lstStyle/>
          <a:p>
            <a:endParaRPr lang="ko-KR" altLang="en-US"/>
          </a:p>
        </p:txBody>
      </p:sp>
      <p:sp>
        <p:nvSpPr>
          <p:cNvPr id="115727" name="Text Box 16"/>
          <p:cNvSpPr txBox="1">
            <a:spLocks noChangeArrowheads="1"/>
          </p:cNvSpPr>
          <p:nvPr/>
        </p:nvSpPr>
        <p:spPr bwMode="auto">
          <a:xfrm>
            <a:off x="381000" y="4352925"/>
            <a:ext cx="904875" cy="336550"/>
          </a:xfrm>
          <a:prstGeom prst="rect">
            <a:avLst/>
          </a:prstGeom>
          <a:noFill/>
          <a:ln w="9525">
            <a:noFill/>
            <a:miter lim="800000"/>
            <a:headEnd/>
            <a:tailEnd/>
          </a:ln>
        </p:spPr>
        <p:txBody>
          <a:bodyPr wrap="none">
            <a:spAutoFit/>
          </a:bodyPr>
          <a:lstStyle/>
          <a:p>
            <a:pPr latinLnBrk="0"/>
            <a:r>
              <a:rPr lang="ja-JP" altLang="en-US" sz="1600">
                <a:solidFill>
                  <a:schemeClr val="bg2"/>
                </a:solidFill>
                <a:latin typeface="ＭＳ Ｐゴシック" pitchFamily="34" charset="-128"/>
              </a:rPr>
              <a:t>黙</a:t>
            </a:r>
            <a:r>
              <a:rPr lang="ko-KR" altLang="en-US" sz="1600">
                <a:solidFill>
                  <a:schemeClr val="bg2"/>
                </a:solidFill>
                <a:latin typeface="ＭＳ Ｐゴシック" pitchFamily="34" charset="-128"/>
              </a:rPr>
              <a:t>22/13</a:t>
            </a:r>
          </a:p>
        </p:txBody>
      </p:sp>
      <p:sp>
        <p:nvSpPr>
          <p:cNvPr id="115728" name="Text Box 17"/>
          <p:cNvSpPr txBox="1">
            <a:spLocks noChangeArrowheads="1"/>
          </p:cNvSpPr>
          <p:nvPr/>
        </p:nvSpPr>
        <p:spPr bwMode="auto">
          <a:xfrm>
            <a:off x="1206500" y="2552700"/>
            <a:ext cx="1646238"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善悪を知る木</a:t>
            </a:r>
          </a:p>
          <a:p>
            <a:pPr latinLnBrk="0"/>
            <a:r>
              <a:rPr lang="ja-JP" altLang="en-US" sz="2000">
                <a:solidFill>
                  <a:schemeClr val="bg2"/>
                </a:solidFill>
                <a:latin typeface="ＭＳ Ｐゴシック" pitchFamily="34" charset="-128"/>
              </a:rPr>
              <a:t>生命の木</a:t>
            </a:r>
          </a:p>
        </p:txBody>
      </p:sp>
      <p:sp>
        <p:nvSpPr>
          <p:cNvPr id="115729" name="Text Box 18"/>
          <p:cNvSpPr txBox="1">
            <a:spLocks noChangeArrowheads="1"/>
          </p:cNvSpPr>
          <p:nvPr/>
        </p:nvSpPr>
        <p:spPr bwMode="auto">
          <a:xfrm>
            <a:off x="304800" y="2711450"/>
            <a:ext cx="825500"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創</a:t>
            </a:r>
            <a:r>
              <a:rPr lang="ko-KR" altLang="en-US" sz="2000">
                <a:solidFill>
                  <a:schemeClr val="bg2"/>
                </a:solidFill>
                <a:latin typeface="ＭＳ Ｐゴシック" pitchFamily="34" charset="-128"/>
              </a:rPr>
              <a:t>2/9</a:t>
            </a:r>
          </a:p>
        </p:txBody>
      </p:sp>
      <p:sp>
        <p:nvSpPr>
          <p:cNvPr id="115730" name="AutoShape 19"/>
          <p:cNvSpPr>
            <a:spLocks/>
          </p:cNvSpPr>
          <p:nvPr/>
        </p:nvSpPr>
        <p:spPr bwMode="auto">
          <a:xfrm>
            <a:off x="1144588" y="2716213"/>
            <a:ext cx="71437" cy="433387"/>
          </a:xfrm>
          <a:prstGeom prst="leftBracket">
            <a:avLst>
              <a:gd name="adj" fmla="val 50556"/>
            </a:avLst>
          </a:prstGeom>
          <a:noFill/>
          <a:ln w="28575">
            <a:solidFill>
              <a:schemeClr val="bg2"/>
            </a:solidFill>
            <a:round/>
            <a:headEnd/>
            <a:tailEnd/>
          </a:ln>
        </p:spPr>
        <p:txBody>
          <a:bodyPr wrap="none" anchor="ctr"/>
          <a:lstStyle/>
          <a:p>
            <a:pPr latinLnBrk="0"/>
            <a:endParaRPr lang="ja-JP" altLang="en-US"/>
          </a:p>
        </p:txBody>
      </p:sp>
      <p:sp>
        <p:nvSpPr>
          <p:cNvPr id="115731" name="Oval 20"/>
          <p:cNvSpPr>
            <a:spLocks noChangeArrowheads="1"/>
          </p:cNvSpPr>
          <p:nvPr/>
        </p:nvSpPr>
        <p:spPr bwMode="auto">
          <a:xfrm>
            <a:off x="992188" y="1062038"/>
            <a:ext cx="1439862" cy="649287"/>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善悪の果</a:t>
            </a:r>
          </a:p>
        </p:txBody>
      </p:sp>
      <p:sp>
        <p:nvSpPr>
          <p:cNvPr id="115732" name="Text Box 21"/>
          <p:cNvSpPr txBox="1">
            <a:spLocks noChangeArrowheads="1"/>
          </p:cNvSpPr>
          <p:nvPr/>
        </p:nvSpPr>
        <p:spPr bwMode="auto">
          <a:xfrm>
            <a:off x="3071813" y="4570413"/>
            <a:ext cx="2881312" cy="942975"/>
          </a:xfrm>
          <a:prstGeom prst="rect">
            <a:avLst/>
          </a:prstGeom>
          <a:noFill/>
          <a:ln w="9525">
            <a:noFill/>
            <a:miter lim="800000"/>
            <a:headEnd/>
            <a:tailEnd/>
          </a:ln>
        </p:spPr>
        <p:txBody>
          <a:bodyPr>
            <a:spAutoFit/>
          </a:bodyPr>
          <a:lstStyle/>
          <a:p>
            <a:pPr latinLnBrk="0"/>
            <a:r>
              <a:rPr lang="ja-JP" altLang="en-US" sz="1400">
                <a:solidFill>
                  <a:schemeClr val="bg2"/>
                </a:solidFill>
                <a:latin typeface="ＭＳ Ｐゴシック" pitchFamily="34" charset="-128"/>
              </a:rPr>
              <a:t>箴</a:t>
            </a:r>
            <a:r>
              <a:rPr lang="ko-KR" altLang="en-US" sz="1400">
                <a:solidFill>
                  <a:schemeClr val="bg2"/>
                </a:solidFill>
                <a:latin typeface="ＭＳ Ｐゴシック" pitchFamily="34" charset="-128"/>
              </a:rPr>
              <a:t>11/30;</a:t>
            </a:r>
            <a:r>
              <a:rPr lang="ja-JP" altLang="en-US" sz="1400">
                <a:solidFill>
                  <a:schemeClr val="bg2"/>
                </a:solidFill>
                <a:latin typeface="ＭＳ Ｐゴシック" pitchFamily="34" charset="-128"/>
              </a:rPr>
              <a:t>義人の実＝生命の木</a:t>
            </a:r>
          </a:p>
          <a:p>
            <a:pPr latinLnBrk="0"/>
            <a:r>
              <a:rPr lang="ja-JP" altLang="en-US" sz="1400">
                <a:solidFill>
                  <a:schemeClr val="bg2"/>
                </a:solidFill>
                <a:latin typeface="ＭＳ Ｐゴシック" pitchFamily="34" charset="-128"/>
              </a:rPr>
              <a:t>ヨハネ</a:t>
            </a:r>
            <a:r>
              <a:rPr lang="ko-KR" altLang="en-US" sz="1400">
                <a:solidFill>
                  <a:schemeClr val="bg2"/>
                </a:solidFill>
                <a:latin typeface="ＭＳ Ｐゴシック" pitchFamily="34" charset="-128"/>
              </a:rPr>
              <a:t>15/5 </a:t>
            </a:r>
            <a:r>
              <a:rPr lang="ja-JP" altLang="en-US" sz="1400">
                <a:solidFill>
                  <a:schemeClr val="bg2"/>
                </a:solidFill>
                <a:latin typeface="ＭＳ Ｐゴシック" pitchFamily="34" charset="-128"/>
              </a:rPr>
              <a:t>ぶどうの木</a:t>
            </a:r>
            <a:endParaRPr lang="ko-KR" altLang="en-US" sz="1400">
              <a:solidFill>
                <a:schemeClr val="bg2"/>
              </a:solidFill>
              <a:latin typeface="ＭＳ Ｐゴシック" pitchFamily="34" charset="-128"/>
            </a:endParaRPr>
          </a:p>
          <a:p>
            <a:pPr latinLnBrk="0"/>
            <a:r>
              <a:rPr lang="ja-JP" altLang="en-US" sz="1400">
                <a:solidFill>
                  <a:schemeClr val="bg2"/>
                </a:solidFill>
                <a:latin typeface="ＭＳ Ｐゴシック" pitchFamily="34" charset="-128"/>
              </a:rPr>
              <a:t>ロマ</a:t>
            </a:r>
            <a:r>
              <a:rPr lang="ko-KR" altLang="en-US" sz="1400">
                <a:solidFill>
                  <a:schemeClr val="bg2"/>
                </a:solidFill>
                <a:latin typeface="ＭＳ Ｐゴシック" pitchFamily="34" charset="-128"/>
              </a:rPr>
              <a:t>11/17</a:t>
            </a:r>
          </a:p>
          <a:p>
            <a:pPr latinLnBrk="0"/>
            <a:r>
              <a:rPr lang="ko-KR" altLang="en-US" sz="1400">
                <a:solidFill>
                  <a:schemeClr val="bg2"/>
                </a:solidFill>
                <a:latin typeface="ＭＳ Ｐゴシック" pitchFamily="34" charset="-128"/>
              </a:rPr>
              <a:t> </a:t>
            </a:r>
            <a:r>
              <a:rPr lang="ja-JP" altLang="en-US" sz="1400">
                <a:solidFill>
                  <a:schemeClr val="bg2"/>
                </a:solidFill>
                <a:latin typeface="ＭＳ Ｐゴシック" pitchFamily="34" charset="-128"/>
              </a:rPr>
              <a:t>　　真のオリーブの木</a:t>
            </a:r>
            <a:endParaRPr lang="ko-KR" altLang="en-US" sz="1400">
              <a:solidFill>
                <a:schemeClr val="bg2"/>
              </a:solidFill>
              <a:latin typeface="ＭＳ Ｐゴシック" pitchFamily="34" charset="-128"/>
            </a:endParaRPr>
          </a:p>
        </p:txBody>
      </p:sp>
      <p:sp>
        <p:nvSpPr>
          <p:cNvPr id="115733" name="AutoShape 22"/>
          <p:cNvSpPr>
            <a:spLocks/>
          </p:cNvSpPr>
          <p:nvPr/>
        </p:nvSpPr>
        <p:spPr bwMode="auto">
          <a:xfrm>
            <a:off x="4953000" y="4975225"/>
            <a:ext cx="109538" cy="400050"/>
          </a:xfrm>
          <a:prstGeom prst="rightBrace">
            <a:avLst>
              <a:gd name="adj1" fmla="val 29167"/>
              <a:gd name="adj2" fmla="val 50000"/>
            </a:avLst>
          </a:prstGeom>
          <a:noFill/>
          <a:ln w="28575">
            <a:solidFill>
              <a:schemeClr val="bg2"/>
            </a:solidFill>
            <a:round/>
            <a:headEnd/>
            <a:tailEnd/>
          </a:ln>
        </p:spPr>
        <p:txBody>
          <a:bodyPr wrap="none" anchor="ctr"/>
          <a:lstStyle/>
          <a:p>
            <a:pPr algn="ctr" latinLnBrk="0"/>
            <a:endParaRPr lang="ja-JP" altLang="ja-JP" sz="2400"/>
          </a:p>
        </p:txBody>
      </p:sp>
      <p:sp>
        <p:nvSpPr>
          <p:cNvPr id="115734" name="AutoShape 23"/>
          <p:cNvSpPr>
            <a:spLocks/>
          </p:cNvSpPr>
          <p:nvPr/>
        </p:nvSpPr>
        <p:spPr bwMode="auto">
          <a:xfrm>
            <a:off x="3043238" y="4684713"/>
            <a:ext cx="46037" cy="557212"/>
          </a:xfrm>
          <a:prstGeom prst="leftBracket">
            <a:avLst>
              <a:gd name="adj" fmla="val 73574"/>
            </a:avLst>
          </a:prstGeom>
          <a:noFill/>
          <a:ln w="28575">
            <a:solidFill>
              <a:schemeClr val="bg2"/>
            </a:solidFill>
            <a:round/>
            <a:headEnd/>
            <a:tailEnd/>
          </a:ln>
        </p:spPr>
        <p:txBody>
          <a:bodyPr wrap="none" anchor="ctr"/>
          <a:lstStyle/>
          <a:p>
            <a:pPr latinLnBrk="0"/>
            <a:endParaRPr lang="ja-JP" altLang="en-US"/>
          </a:p>
        </p:txBody>
      </p:sp>
      <p:sp>
        <p:nvSpPr>
          <p:cNvPr id="115735" name="Text Box 24"/>
          <p:cNvSpPr txBox="1">
            <a:spLocks noChangeArrowheads="1"/>
          </p:cNvSpPr>
          <p:nvPr/>
        </p:nvSpPr>
        <p:spPr bwMode="auto">
          <a:xfrm>
            <a:off x="3595688" y="4135438"/>
            <a:ext cx="1216025" cy="406400"/>
          </a:xfrm>
          <a:prstGeom prst="rect">
            <a:avLst/>
          </a:prstGeom>
          <a:noFill/>
          <a:ln w="9525">
            <a:solidFill>
              <a:schemeClr val="bg2"/>
            </a:solidFill>
            <a:miter lim="800000"/>
            <a:headEnd/>
            <a:tailEnd/>
          </a:ln>
        </p:spPr>
        <p:txBody>
          <a:bodyPr wrap="none">
            <a:spAutoFit/>
          </a:bodyPr>
          <a:lstStyle/>
          <a:p>
            <a:pPr latinLnBrk="0"/>
            <a:r>
              <a:rPr lang="ja-JP" altLang="en-US" sz="2000">
                <a:solidFill>
                  <a:schemeClr val="bg2"/>
                </a:solidFill>
                <a:latin typeface="ＭＳ Ｐゴシック" pitchFamily="34" charset="-128"/>
              </a:rPr>
              <a:t>人間＝木</a:t>
            </a:r>
          </a:p>
        </p:txBody>
      </p:sp>
      <p:sp>
        <p:nvSpPr>
          <p:cNvPr id="115736" name="Text Box 25"/>
          <p:cNvSpPr txBox="1">
            <a:spLocks noChangeArrowheads="1"/>
          </p:cNvSpPr>
          <p:nvPr/>
        </p:nvSpPr>
        <p:spPr bwMode="auto">
          <a:xfrm>
            <a:off x="3581400" y="2549525"/>
            <a:ext cx="2176463"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完成女性（エバ）</a:t>
            </a:r>
            <a:endParaRPr lang="ja-JP" altLang="ko-KR" sz="2000">
              <a:solidFill>
                <a:schemeClr val="bg2"/>
              </a:solidFill>
              <a:latin typeface="ＭＳ Ｐゴシック" pitchFamily="34" charset="-128"/>
            </a:endParaRPr>
          </a:p>
          <a:p>
            <a:pPr latinLnBrk="0"/>
            <a:r>
              <a:rPr lang="ja-JP" altLang="en-US" sz="2000">
                <a:solidFill>
                  <a:schemeClr val="bg2"/>
                </a:solidFill>
                <a:latin typeface="ＭＳ Ｐゴシック" pitchFamily="34" charset="-128"/>
              </a:rPr>
              <a:t>完成男性（アダム）</a:t>
            </a:r>
          </a:p>
        </p:txBody>
      </p:sp>
      <p:sp>
        <p:nvSpPr>
          <p:cNvPr id="115737" name="Line 26"/>
          <p:cNvSpPr>
            <a:spLocks noChangeShapeType="1"/>
          </p:cNvSpPr>
          <p:nvPr/>
        </p:nvSpPr>
        <p:spPr bwMode="auto">
          <a:xfrm>
            <a:off x="2928938" y="2701925"/>
            <a:ext cx="576262" cy="0"/>
          </a:xfrm>
          <a:prstGeom prst="line">
            <a:avLst/>
          </a:prstGeom>
          <a:noFill/>
          <a:ln w="19050">
            <a:solidFill>
              <a:schemeClr val="bg2"/>
            </a:solidFill>
            <a:round/>
            <a:headEnd/>
            <a:tailEnd/>
          </a:ln>
        </p:spPr>
        <p:txBody>
          <a:bodyPr/>
          <a:lstStyle/>
          <a:p>
            <a:endParaRPr lang="ko-KR" altLang="en-US"/>
          </a:p>
        </p:txBody>
      </p:sp>
      <p:sp>
        <p:nvSpPr>
          <p:cNvPr id="115738" name="Line 27"/>
          <p:cNvSpPr>
            <a:spLocks noChangeShapeType="1"/>
          </p:cNvSpPr>
          <p:nvPr/>
        </p:nvSpPr>
        <p:spPr bwMode="auto">
          <a:xfrm>
            <a:off x="2928938" y="2778125"/>
            <a:ext cx="576262" cy="0"/>
          </a:xfrm>
          <a:prstGeom prst="line">
            <a:avLst/>
          </a:prstGeom>
          <a:noFill/>
          <a:ln w="19050">
            <a:solidFill>
              <a:schemeClr val="bg2"/>
            </a:solidFill>
            <a:round/>
            <a:headEnd/>
            <a:tailEnd/>
          </a:ln>
        </p:spPr>
        <p:txBody>
          <a:bodyPr/>
          <a:lstStyle/>
          <a:p>
            <a:endParaRPr lang="ko-KR" altLang="en-US"/>
          </a:p>
        </p:txBody>
      </p:sp>
      <p:sp>
        <p:nvSpPr>
          <p:cNvPr id="115739" name="Line 28"/>
          <p:cNvSpPr>
            <a:spLocks noChangeShapeType="1"/>
          </p:cNvSpPr>
          <p:nvPr/>
        </p:nvSpPr>
        <p:spPr bwMode="auto">
          <a:xfrm>
            <a:off x="2928938" y="3082925"/>
            <a:ext cx="576262" cy="0"/>
          </a:xfrm>
          <a:prstGeom prst="line">
            <a:avLst/>
          </a:prstGeom>
          <a:noFill/>
          <a:ln w="19050">
            <a:solidFill>
              <a:schemeClr val="bg2"/>
            </a:solidFill>
            <a:round/>
            <a:headEnd/>
            <a:tailEnd/>
          </a:ln>
        </p:spPr>
        <p:txBody>
          <a:bodyPr/>
          <a:lstStyle/>
          <a:p>
            <a:endParaRPr lang="ko-KR" altLang="en-US"/>
          </a:p>
        </p:txBody>
      </p:sp>
      <p:sp>
        <p:nvSpPr>
          <p:cNvPr id="115740" name="Line 29"/>
          <p:cNvSpPr>
            <a:spLocks noChangeShapeType="1"/>
          </p:cNvSpPr>
          <p:nvPr/>
        </p:nvSpPr>
        <p:spPr bwMode="auto">
          <a:xfrm>
            <a:off x="2928938" y="3155950"/>
            <a:ext cx="576262" cy="0"/>
          </a:xfrm>
          <a:prstGeom prst="line">
            <a:avLst/>
          </a:prstGeom>
          <a:noFill/>
          <a:ln w="19050">
            <a:solidFill>
              <a:schemeClr val="bg2"/>
            </a:solidFill>
            <a:round/>
            <a:headEnd/>
            <a:tailEnd/>
          </a:ln>
        </p:spPr>
        <p:txBody>
          <a:bodyPr/>
          <a:lstStyle/>
          <a:p>
            <a:endParaRPr lang="ko-KR" altLang="en-US"/>
          </a:p>
        </p:txBody>
      </p:sp>
      <p:sp>
        <p:nvSpPr>
          <p:cNvPr id="115741" name="Oval 30"/>
          <p:cNvSpPr>
            <a:spLocks noChangeArrowheads="1"/>
          </p:cNvSpPr>
          <p:nvPr/>
        </p:nvSpPr>
        <p:spPr bwMode="auto">
          <a:xfrm>
            <a:off x="3800475" y="990600"/>
            <a:ext cx="1152525" cy="720725"/>
          </a:xfrm>
          <a:prstGeom prst="ellipse">
            <a:avLst/>
          </a:prstGeom>
          <a:solidFill>
            <a:srgbClr val="FF99FF"/>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愛</a:t>
            </a:r>
            <a:endParaRPr lang="ko-KR" altLang="en-US" sz="2400">
              <a:solidFill>
                <a:schemeClr val="bg2"/>
              </a:solidFill>
              <a:latin typeface="ＭＳ Ｐゴシック" pitchFamily="34" charset="-128"/>
            </a:endParaRPr>
          </a:p>
        </p:txBody>
      </p:sp>
      <p:sp>
        <p:nvSpPr>
          <p:cNvPr id="115742" name="Line 31"/>
          <p:cNvSpPr>
            <a:spLocks noChangeShapeType="1"/>
          </p:cNvSpPr>
          <p:nvPr/>
        </p:nvSpPr>
        <p:spPr bwMode="auto">
          <a:xfrm>
            <a:off x="2719388" y="1277938"/>
            <a:ext cx="792162" cy="0"/>
          </a:xfrm>
          <a:prstGeom prst="line">
            <a:avLst/>
          </a:prstGeom>
          <a:noFill/>
          <a:ln w="19050">
            <a:solidFill>
              <a:schemeClr val="bg2"/>
            </a:solidFill>
            <a:round/>
            <a:headEnd/>
            <a:tailEnd/>
          </a:ln>
        </p:spPr>
        <p:txBody>
          <a:bodyPr/>
          <a:lstStyle/>
          <a:p>
            <a:endParaRPr lang="ko-KR" altLang="en-US"/>
          </a:p>
        </p:txBody>
      </p:sp>
      <p:sp>
        <p:nvSpPr>
          <p:cNvPr id="115743" name="Line 32"/>
          <p:cNvSpPr>
            <a:spLocks noChangeShapeType="1"/>
          </p:cNvSpPr>
          <p:nvPr/>
        </p:nvSpPr>
        <p:spPr bwMode="auto">
          <a:xfrm>
            <a:off x="2719388" y="1422400"/>
            <a:ext cx="792162" cy="0"/>
          </a:xfrm>
          <a:prstGeom prst="line">
            <a:avLst/>
          </a:prstGeom>
          <a:noFill/>
          <a:ln w="19050">
            <a:solidFill>
              <a:schemeClr val="bg2"/>
            </a:solidFill>
            <a:round/>
            <a:headEnd/>
            <a:tailEnd/>
          </a:ln>
        </p:spPr>
        <p:txBody>
          <a:bodyPr/>
          <a:lstStyle/>
          <a:p>
            <a:endParaRPr lang="ko-KR" altLang="en-US"/>
          </a:p>
        </p:txBody>
      </p:sp>
      <p:sp>
        <p:nvSpPr>
          <p:cNvPr id="115744" name="Oval 34"/>
          <p:cNvSpPr>
            <a:spLocks noChangeArrowheads="1"/>
          </p:cNvSpPr>
          <p:nvPr/>
        </p:nvSpPr>
        <p:spPr bwMode="auto">
          <a:xfrm>
            <a:off x="5813425" y="1730375"/>
            <a:ext cx="431800" cy="431800"/>
          </a:xfrm>
          <a:prstGeom prst="ellipse">
            <a:avLst/>
          </a:prstGeom>
          <a:solidFill>
            <a:schemeClr va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天</a:t>
            </a:r>
          </a:p>
        </p:txBody>
      </p:sp>
      <p:sp>
        <p:nvSpPr>
          <p:cNvPr id="115745" name="Oval 35"/>
          <p:cNvSpPr>
            <a:spLocks noChangeArrowheads="1"/>
          </p:cNvSpPr>
          <p:nvPr/>
        </p:nvSpPr>
        <p:spPr bwMode="auto">
          <a:xfrm>
            <a:off x="7974013" y="1730375"/>
            <a:ext cx="431800" cy="431800"/>
          </a:xfrm>
          <a:prstGeom prst="ellipse">
            <a:avLst/>
          </a:prstGeom>
          <a:solidFill>
            <a:schemeClr val="tx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endParaRPr lang="ko-KR" altLang="en-US" sz="2000">
              <a:solidFill>
                <a:schemeClr val="bg2"/>
              </a:solidFill>
              <a:latin typeface="ＭＳ Ｐゴシック" pitchFamily="34" charset="-128"/>
            </a:endParaRPr>
          </a:p>
        </p:txBody>
      </p:sp>
      <p:sp>
        <p:nvSpPr>
          <p:cNvPr id="115746" name="Oval 36"/>
          <p:cNvSpPr>
            <a:spLocks noChangeArrowheads="1"/>
          </p:cNvSpPr>
          <p:nvPr/>
        </p:nvSpPr>
        <p:spPr bwMode="auto">
          <a:xfrm>
            <a:off x="7261225" y="936625"/>
            <a:ext cx="933450" cy="519113"/>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善果</a:t>
            </a:r>
            <a:endParaRPr lang="ko-KR" altLang="en-US" sz="2000">
              <a:latin typeface="ＭＳ Ｐゴシック" pitchFamily="34" charset="-128"/>
            </a:endParaRPr>
          </a:p>
        </p:txBody>
      </p:sp>
      <p:sp>
        <p:nvSpPr>
          <p:cNvPr id="115747" name="Oval 37"/>
          <p:cNvSpPr>
            <a:spLocks noChangeArrowheads="1"/>
          </p:cNvSpPr>
          <p:nvPr/>
        </p:nvSpPr>
        <p:spPr bwMode="auto">
          <a:xfrm>
            <a:off x="6048375" y="936625"/>
            <a:ext cx="933450" cy="519113"/>
          </a:xfrm>
          <a:prstGeom prst="ellipse">
            <a:avLst/>
          </a:prstGeom>
          <a:solidFill>
            <a:schemeClr va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悪果</a:t>
            </a:r>
            <a:endParaRPr lang="ko-KR" altLang="en-US" sz="2000">
              <a:latin typeface="ＭＳ Ｐゴシック" pitchFamily="34" charset="-128"/>
            </a:endParaRPr>
          </a:p>
        </p:txBody>
      </p:sp>
      <p:sp>
        <p:nvSpPr>
          <p:cNvPr id="115748" name="Text Box 38"/>
          <p:cNvSpPr txBox="1">
            <a:spLocks noChangeArrowheads="1"/>
          </p:cNvSpPr>
          <p:nvPr/>
        </p:nvSpPr>
        <p:spPr bwMode="auto">
          <a:xfrm>
            <a:off x="6049963" y="2151063"/>
            <a:ext cx="2162175" cy="701675"/>
          </a:xfrm>
          <a:prstGeom prst="rect">
            <a:avLst/>
          </a:prstGeom>
          <a:noFill/>
          <a:ln w="9525">
            <a:noFill/>
            <a:miter lim="800000"/>
            <a:headEnd/>
            <a:tailEnd/>
          </a:ln>
        </p:spPr>
        <p:txBody>
          <a:bodyPr wrap="none">
            <a:spAutoFit/>
          </a:bodyPr>
          <a:lstStyle/>
          <a:p>
            <a:pPr algn="ctr" latinLnBrk="0"/>
            <a:r>
              <a:rPr lang="ja-JP" altLang="en-US" sz="2000">
                <a:solidFill>
                  <a:schemeClr val="bg2"/>
                </a:solidFill>
                <a:latin typeface="ＭＳ Ｐゴシック" pitchFamily="34" charset="-128"/>
              </a:rPr>
              <a:t>愛</a:t>
            </a:r>
            <a:endParaRPr lang="ko-KR" altLang="en-US" sz="2000">
              <a:solidFill>
                <a:schemeClr val="bg2"/>
              </a:solidFill>
              <a:latin typeface="ＭＳ Ｐゴシック" pitchFamily="34" charset="-128"/>
            </a:endParaRPr>
          </a:p>
          <a:p>
            <a:pPr algn="ctr" latinLnBrk="0"/>
            <a:r>
              <a:rPr lang="ja-JP" altLang="en-US" sz="2000">
                <a:solidFill>
                  <a:schemeClr val="hlink"/>
                </a:solidFill>
                <a:latin typeface="ＭＳ Ｐゴシック" pitchFamily="34" charset="-128"/>
              </a:rPr>
              <a:t>悪木</a:t>
            </a:r>
            <a:r>
              <a:rPr lang="ja-JP" altLang="en-US" sz="2000">
                <a:latin typeface="ＭＳ Ｐゴシック" pitchFamily="34" charset="-128"/>
              </a:rPr>
              <a:t>　</a:t>
            </a:r>
            <a:r>
              <a:rPr lang="ja-JP" altLang="en-US" sz="1600">
                <a:solidFill>
                  <a:schemeClr val="bg2"/>
                </a:solidFill>
                <a:latin typeface="ＭＳ Ｐゴシック" pitchFamily="34" charset="-128"/>
              </a:rPr>
              <a:t>（責任）</a:t>
            </a:r>
            <a:r>
              <a:rPr lang="ja-JP" altLang="en-US" sz="2000">
                <a:latin typeface="ＭＳ Ｐゴシック" pitchFamily="34" charset="-128"/>
              </a:rPr>
              <a:t>　</a:t>
            </a:r>
            <a:r>
              <a:rPr lang="ja-JP" altLang="en-US" sz="2000">
                <a:solidFill>
                  <a:schemeClr val="bg2"/>
                </a:solidFill>
                <a:latin typeface="ＭＳ Ｐゴシック" pitchFamily="34" charset="-128"/>
              </a:rPr>
              <a:t>善木</a:t>
            </a:r>
          </a:p>
        </p:txBody>
      </p:sp>
      <p:sp>
        <p:nvSpPr>
          <p:cNvPr id="115749" name="Line 39"/>
          <p:cNvSpPr>
            <a:spLocks noChangeShapeType="1"/>
          </p:cNvSpPr>
          <p:nvPr/>
        </p:nvSpPr>
        <p:spPr bwMode="auto">
          <a:xfrm flipH="1">
            <a:off x="6605588" y="2000250"/>
            <a:ext cx="466725" cy="522288"/>
          </a:xfrm>
          <a:prstGeom prst="line">
            <a:avLst/>
          </a:prstGeom>
          <a:noFill/>
          <a:ln w="38100">
            <a:solidFill>
              <a:schemeClr val="hlink"/>
            </a:solidFill>
            <a:round/>
            <a:headEnd/>
            <a:tailEnd type="triangle" w="med" len="med"/>
          </a:ln>
        </p:spPr>
        <p:txBody>
          <a:bodyPr/>
          <a:lstStyle/>
          <a:p>
            <a:endParaRPr lang="ko-KR" altLang="en-US"/>
          </a:p>
        </p:txBody>
      </p:sp>
      <p:sp>
        <p:nvSpPr>
          <p:cNvPr id="115750" name="Line 40"/>
          <p:cNvSpPr>
            <a:spLocks noChangeShapeType="1"/>
          </p:cNvSpPr>
          <p:nvPr/>
        </p:nvSpPr>
        <p:spPr bwMode="auto">
          <a:xfrm>
            <a:off x="7143750" y="2000250"/>
            <a:ext cx="542925" cy="522288"/>
          </a:xfrm>
          <a:prstGeom prst="line">
            <a:avLst/>
          </a:prstGeom>
          <a:noFill/>
          <a:ln w="38100">
            <a:solidFill>
              <a:schemeClr val="bg2"/>
            </a:solidFill>
            <a:round/>
            <a:headEnd/>
            <a:tailEnd type="triangle" w="med" len="med"/>
          </a:ln>
        </p:spPr>
        <p:txBody>
          <a:bodyPr/>
          <a:lstStyle/>
          <a:p>
            <a:endParaRPr lang="ko-KR" altLang="en-US"/>
          </a:p>
        </p:txBody>
      </p:sp>
      <p:sp>
        <p:nvSpPr>
          <p:cNvPr id="115751" name="AutoShape 41"/>
          <p:cNvSpPr>
            <a:spLocks noChangeArrowheads="1"/>
          </p:cNvSpPr>
          <p:nvPr/>
        </p:nvSpPr>
        <p:spPr bwMode="auto">
          <a:xfrm>
            <a:off x="6462713" y="1514475"/>
            <a:ext cx="142875" cy="936625"/>
          </a:xfrm>
          <a:prstGeom prst="upArrow">
            <a:avLst>
              <a:gd name="adj1" fmla="val 50000"/>
              <a:gd name="adj2" fmla="val 163889"/>
            </a:avLst>
          </a:prstGeom>
          <a:solidFill>
            <a:schemeClr val="hlink"/>
          </a:solidFill>
          <a:ln w="9525">
            <a:solidFill>
              <a:schemeClr val="hlink"/>
            </a:solidFill>
            <a:miter lim="800000"/>
            <a:headEnd/>
            <a:tailEnd/>
          </a:ln>
        </p:spPr>
        <p:txBody>
          <a:bodyPr vert="eaVert" wrap="none" anchor="ctr"/>
          <a:lstStyle/>
          <a:p>
            <a:pPr latinLnBrk="0"/>
            <a:endParaRPr lang="ja-JP" altLang="en-US"/>
          </a:p>
        </p:txBody>
      </p:sp>
      <p:sp>
        <p:nvSpPr>
          <p:cNvPr id="125994" name="AutoShape 42"/>
          <p:cNvSpPr>
            <a:spLocks noChangeArrowheads="1"/>
          </p:cNvSpPr>
          <p:nvPr/>
        </p:nvSpPr>
        <p:spPr bwMode="auto">
          <a:xfrm>
            <a:off x="7666038" y="1514475"/>
            <a:ext cx="142875" cy="936625"/>
          </a:xfrm>
          <a:prstGeom prst="upArrow">
            <a:avLst>
              <a:gd name="adj1" fmla="val 50000"/>
              <a:gd name="adj2" fmla="val 163889"/>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15753" name="Line 43"/>
          <p:cNvSpPr>
            <a:spLocks noChangeShapeType="1"/>
          </p:cNvSpPr>
          <p:nvPr/>
        </p:nvSpPr>
        <p:spPr bwMode="auto">
          <a:xfrm>
            <a:off x="7356475" y="1874838"/>
            <a:ext cx="576263" cy="0"/>
          </a:xfrm>
          <a:prstGeom prst="line">
            <a:avLst/>
          </a:prstGeom>
          <a:noFill/>
          <a:ln w="19050">
            <a:solidFill>
              <a:schemeClr val="bg2"/>
            </a:solidFill>
            <a:round/>
            <a:headEnd/>
            <a:tailEnd type="triangle" w="med" len="med"/>
          </a:ln>
        </p:spPr>
        <p:txBody>
          <a:bodyPr/>
          <a:lstStyle/>
          <a:p>
            <a:endParaRPr lang="ko-KR" altLang="en-US"/>
          </a:p>
        </p:txBody>
      </p:sp>
      <p:sp>
        <p:nvSpPr>
          <p:cNvPr id="115754" name="Line 44"/>
          <p:cNvSpPr>
            <a:spLocks noChangeShapeType="1"/>
          </p:cNvSpPr>
          <p:nvPr/>
        </p:nvSpPr>
        <p:spPr bwMode="auto">
          <a:xfrm flipH="1">
            <a:off x="7356475" y="2019300"/>
            <a:ext cx="576263" cy="0"/>
          </a:xfrm>
          <a:prstGeom prst="line">
            <a:avLst/>
          </a:prstGeom>
          <a:noFill/>
          <a:ln w="19050">
            <a:solidFill>
              <a:schemeClr val="bg2"/>
            </a:solidFill>
            <a:round/>
            <a:headEnd/>
            <a:tailEnd type="triangle" w="med" len="med"/>
          </a:ln>
        </p:spPr>
        <p:txBody>
          <a:bodyPr/>
          <a:lstStyle/>
          <a:p>
            <a:endParaRPr lang="ko-KR" altLang="en-US"/>
          </a:p>
        </p:txBody>
      </p:sp>
      <p:sp>
        <p:nvSpPr>
          <p:cNvPr id="115755" name="Line 45"/>
          <p:cNvSpPr>
            <a:spLocks noChangeShapeType="1"/>
          </p:cNvSpPr>
          <p:nvPr/>
        </p:nvSpPr>
        <p:spPr bwMode="auto">
          <a:xfrm>
            <a:off x="6276975" y="1874838"/>
            <a:ext cx="576263" cy="0"/>
          </a:xfrm>
          <a:prstGeom prst="line">
            <a:avLst/>
          </a:prstGeom>
          <a:noFill/>
          <a:ln w="19050">
            <a:solidFill>
              <a:schemeClr val="bg2"/>
            </a:solidFill>
            <a:round/>
            <a:headEnd/>
            <a:tailEnd type="triangle" w="med" len="med"/>
          </a:ln>
        </p:spPr>
        <p:txBody>
          <a:bodyPr/>
          <a:lstStyle/>
          <a:p>
            <a:endParaRPr lang="ko-KR" altLang="en-US"/>
          </a:p>
        </p:txBody>
      </p:sp>
      <p:sp>
        <p:nvSpPr>
          <p:cNvPr id="115756" name="Line 46"/>
          <p:cNvSpPr>
            <a:spLocks noChangeShapeType="1"/>
          </p:cNvSpPr>
          <p:nvPr/>
        </p:nvSpPr>
        <p:spPr bwMode="auto">
          <a:xfrm flipH="1">
            <a:off x="6276975" y="2019300"/>
            <a:ext cx="576263" cy="0"/>
          </a:xfrm>
          <a:prstGeom prst="line">
            <a:avLst/>
          </a:prstGeom>
          <a:noFill/>
          <a:ln w="19050">
            <a:solidFill>
              <a:schemeClr val="bg2"/>
            </a:solidFill>
            <a:round/>
            <a:headEnd/>
            <a:tailEnd type="triangle" w="med" len="med"/>
          </a:ln>
        </p:spPr>
        <p:txBody>
          <a:bodyPr/>
          <a:lstStyle/>
          <a:p>
            <a:endParaRPr lang="ko-KR" altLang="en-US"/>
          </a:p>
        </p:txBody>
      </p:sp>
      <p:sp>
        <p:nvSpPr>
          <p:cNvPr id="115757" name="Text Box 47"/>
          <p:cNvSpPr txBox="1">
            <a:spLocks noChangeArrowheads="1"/>
          </p:cNvSpPr>
          <p:nvPr/>
        </p:nvSpPr>
        <p:spPr bwMode="auto">
          <a:xfrm>
            <a:off x="6040438" y="3778250"/>
            <a:ext cx="2984500" cy="2044700"/>
          </a:xfrm>
          <a:prstGeom prst="rect">
            <a:avLst/>
          </a:prstGeom>
          <a:noFill/>
          <a:ln w="9525">
            <a:noFill/>
            <a:miter lim="800000"/>
            <a:headEnd/>
            <a:tailEnd/>
          </a:ln>
        </p:spPr>
        <p:txBody>
          <a:bodyPr>
            <a:spAutoFit/>
          </a:bodyPr>
          <a:lstStyle/>
          <a:p>
            <a:pPr latinLnBrk="0"/>
            <a:r>
              <a:rPr lang="ja-JP" altLang="en-US" sz="1800">
                <a:solidFill>
                  <a:schemeClr val="bg2"/>
                </a:solidFill>
                <a:latin typeface="ＭＳ Ｐゴシック" pitchFamily="34" charset="-128"/>
              </a:rPr>
              <a:t>・ 生命の木</a:t>
            </a:r>
            <a:endParaRPr lang="ja-JP" altLang="ko-KR" sz="1800">
              <a:solidFill>
                <a:schemeClr val="bg2"/>
              </a:solidFill>
              <a:latin typeface="ＭＳ Ｐゴシック" pitchFamily="34" charset="-128"/>
            </a:endParaRPr>
          </a:p>
          <a:p>
            <a:pPr latinLnBrk="0"/>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en-US" sz="1600">
                <a:solidFill>
                  <a:schemeClr val="bg2"/>
                </a:solidFill>
                <a:latin typeface="ＭＳ Ｐゴシック" pitchFamily="34" charset="-128"/>
              </a:rPr>
              <a:t>創造理想を完成したアダム</a:t>
            </a:r>
            <a:endParaRPr lang="ko-KR" altLang="en-US" sz="1600">
              <a:solidFill>
                <a:schemeClr val="bg2"/>
              </a:solidFill>
              <a:latin typeface="ＭＳ Ｐゴシック" pitchFamily="34" charset="-128"/>
            </a:endParaRPr>
          </a:p>
          <a:p>
            <a:pPr latinLnBrk="0"/>
            <a:endParaRPr lang="ja-JP" altLang="en-US" sz="10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善悪を知る木</a:t>
            </a:r>
            <a:endParaRPr lang="ja-JP" altLang="ko-KR" sz="1800">
              <a:solidFill>
                <a:schemeClr val="bg2"/>
              </a:solidFill>
              <a:latin typeface="ＭＳ Ｐゴシック" pitchFamily="34" charset="-128"/>
            </a:endParaRPr>
          </a:p>
          <a:p>
            <a:pPr latinLnBrk="0"/>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ko-KR" sz="1800">
                <a:solidFill>
                  <a:schemeClr val="bg2"/>
                </a:solidFill>
                <a:latin typeface="ＭＳ Ｐゴシック" pitchFamily="34" charset="-128"/>
              </a:rPr>
              <a:t> </a:t>
            </a:r>
            <a:r>
              <a:rPr lang="ja-JP" altLang="en-US" sz="1800">
                <a:solidFill>
                  <a:schemeClr val="bg2"/>
                </a:solidFill>
                <a:latin typeface="ＭＳ Ｐゴシック" pitchFamily="34" charset="-128"/>
              </a:rPr>
              <a:t>  </a:t>
            </a:r>
            <a:r>
              <a:rPr lang="ja-JP" altLang="en-US" sz="1600">
                <a:solidFill>
                  <a:schemeClr val="bg2"/>
                </a:solidFill>
                <a:latin typeface="ＭＳ Ｐゴシック" pitchFamily="34" charset="-128"/>
              </a:rPr>
              <a:t>創造理想を完成したエバ</a:t>
            </a:r>
            <a:endParaRPr lang="ko-KR" altLang="en-US" sz="1600">
              <a:solidFill>
                <a:schemeClr val="bg2"/>
              </a:solidFill>
              <a:latin typeface="ＭＳ Ｐゴシック" pitchFamily="34" charset="-128"/>
            </a:endParaRPr>
          </a:p>
          <a:p>
            <a:pPr latinLnBrk="0"/>
            <a:endParaRPr lang="ja-JP" altLang="en-US" sz="1000">
              <a:solidFill>
                <a:schemeClr val="bg2"/>
              </a:solidFill>
              <a:latin typeface="ＭＳ Ｐゴシック" pitchFamily="34" charset="-128"/>
            </a:endParaRPr>
          </a:p>
          <a:p>
            <a:pPr latinLnBrk="0"/>
            <a:r>
              <a:rPr lang="ja-JP" altLang="en-US" sz="1800">
                <a:solidFill>
                  <a:schemeClr val="bg2"/>
                </a:solidFill>
                <a:latin typeface="ＭＳ Ｐゴシック" pitchFamily="34" charset="-128"/>
              </a:rPr>
              <a:t>・ 善悪の果</a:t>
            </a:r>
          </a:p>
          <a:p>
            <a:pPr latinLnBrk="0"/>
            <a:r>
              <a:rPr lang="ja-JP" altLang="en-US" sz="1800">
                <a:solidFill>
                  <a:schemeClr val="bg2"/>
                </a:solidFill>
                <a:latin typeface="ＭＳ Ｐゴシック" pitchFamily="34" charset="-128"/>
              </a:rPr>
              <a:t>　   </a:t>
            </a:r>
            <a:r>
              <a:rPr lang="ja-JP" altLang="en-US" sz="1600">
                <a:solidFill>
                  <a:schemeClr val="bg2"/>
                </a:solidFill>
                <a:latin typeface="ＭＳ Ｐゴシック" pitchFamily="34" charset="-128"/>
              </a:rPr>
              <a:t>エバの愛</a:t>
            </a:r>
          </a:p>
        </p:txBody>
      </p:sp>
      <p:sp>
        <p:nvSpPr>
          <p:cNvPr id="115758" name="AutoShape 48"/>
          <p:cNvSpPr>
            <a:spLocks/>
          </p:cNvSpPr>
          <p:nvPr/>
        </p:nvSpPr>
        <p:spPr bwMode="auto">
          <a:xfrm>
            <a:off x="6024563" y="3948113"/>
            <a:ext cx="71437" cy="1752600"/>
          </a:xfrm>
          <a:prstGeom prst="leftBracket">
            <a:avLst>
              <a:gd name="adj" fmla="val 167305"/>
            </a:avLst>
          </a:prstGeom>
          <a:noFill/>
          <a:ln w="28575">
            <a:solidFill>
              <a:schemeClr val="bg2"/>
            </a:solidFill>
            <a:round/>
            <a:headEnd/>
            <a:tailEnd/>
          </a:ln>
        </p:spPr>
        <p:txBody>
          <a:bodyPr wrap="none" anchor="ctr"/>
          <a:lstStyle/>
          <a:p>
            <a:pPr latinLnBrk="0"/>
            <a:endParaRPr lang="ja-JP" altLang="en-US"/>
          </a:p>
        </p:txBody>
      </p:sp>
      <p:sp>
        <p:nvSpPr>
          <p:cNvPr id="126001" name="AutoShape 49"/>
          <p:cNvSpPr>
            <a:spLocks noChangeArrowheads="1"/>
          </p:cNvSpPr>
          <p:nvPr/>
        </p:nvSpPr>
        <p:spPr bwMode="auto">
          <a:xfrm>
            <a:off x="1624013" y="1785938"/>
            <a:ext cx="128587" cy="685800"/>
          </a:xfrm>
          <a:prstGeom prst="upArrow">
            <a:avLst>
              <a:gd name="adj1" fmla="val 50000"/>
              <a:gd name="adj2" fmla="val 133334"/>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26002" name="AutoShape 50"/>
          <p:cNvSpPr>
            <a:spLocks noChangeArrowheads="1"/>
          </p:cNvSpPr>
          <p:nvPr/>
        </p:nvSpPr>
        <p:spPr bwMode="auto">
          <a:xfrm>
            <a:off x="4306888" y="1785938"/>
            <a:ext cx="131762" cy="685800"/>
          </a:xfrm>
          <a:prstGeom prst="upArrow">
            <a:avLst>
              <a:gd name="adj1" fmla="val 50000"/>
              <a:gd name="adj2" fmla="val 130121"/>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15761" name="Text Box 51"/>
          <p:cNvSpPr txBox="1">
            <a:spLocks noChangeArrowheads="1"/>
          </p:cNvSpPr>
          <p:nvPr/>
        </p:nvSpPr>
        <p:spPr bwMode="auto">
          <a:xfrm>
            <a:off x="882650" y="3643313"/>
            <a:ext cx="2536825"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アダム</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イエス</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再臨主</a:t>
            </a:r>
            <a:endParaRPr lang="ko-KR" altLang="en-US" sz="1800">
              <a:solidFill>
                <a:schemeClr val="bg2"/>
              </a:solidFill>
              <a:latin typeface="ＭＳ Ｐゴシック" pitchFamily="34" charset="-128"/>
            </a:endParaRPr>
          </a:p>
        </p:txBody>
      </p:sp>
      <p:sp>
        <p:nvSpPr>
          <p:cNvPr id="115762" name="Text Box 52"/>
          <p:cNvSpPr txBox="1">
            <a:spLocks noChangeArrowheads="1"/>
          </p:cNvSpPr>
          <p:nvPr/>
        </p:nvSpPr>
        <p:spPr bwMode="auto">
          <a:xfrm>
            <a:off x="587375" y="3962400"/>
            <a:ext cx="490538"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α</a:t>
            </a:r>
          </a:p>
        </p:txBody>
      </p:sp>
      <p:sp>
        <p:nvSpPr>
          <p:cNvPr id="115763" name="Text Box 53"/>
          <p:cNvSpPr txBox="1">
            <a:spLocks noChangeArrowheads="1"/>
          </p:cNvSpPr>
          <p:nvPr/>
        </p:nvSpPr>
        <p:spPr bwMode="auto">
          <a:xfrm>
            <a:off x="2944813" y="3962400"/>
            <a:ext cx="490537" cy="457200"/>
          </a:xfrm>
          <a:prstGeom prst="rect">
            <a:avLst/>
          </a:prstGeom>
          <a:noFill/>
          <a:ln w="9525">
            <a:noFill/>
            <a:miter lim="800000"/>
            <a:headEnd/>
            <a:tailEnd/>
          </a:ln>
        </p:spPr>
        <p:txBody>
          <a:bodyPr wrap="none">
            <a:spAutoFit/>
          </a:bodyPr>
          <a:lstStyle/>
          <a:p>
            <a:pPr latinLnBrk="0"/>
            <a:r>
              <a:rPr lang="en-US" altLang="ja-JP" sz="2400">
                <a:solidFill>
                  <a:schemeClr val="bg2"/>
                </a:solidFill>
                <a:latin typeface="ＭＳ Ｐゴシック" pitchFamily="34" charset="-128"/>
              </a:rPr>
              <a:t>ω</a:t>
            </a:r>
          </a:p>
        </p:txBody>
      </p:sp>
      <p:sp>
        <p:nvSpPr>
          <p:cNvPr id="115764" name="AutoShape 54"/>
          <p:cNvSpPr>
            <a:spLocks noChangeArrowheads="1"/>
          </p:cNvSpPr>
          <p:nvPr/>
        </p:nvSpPr>
        <p:spPr bwMode="auto">
          <a:xfrm>
            <a:off x="381000" y="3600450"/>
            <a:ext cx="5500688" cy="2357438"/>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
        <p:nvSpPr>
          <p:cNvPr id="115765" name="Oval 55"/>
          <p:cNvSpPr>
            <a:spLocks noChangeArrowheads="1"/>
          </p:cNvSpPr>
          <p:nvPr/>
        </p:nvSpPr>
        <p:spPr bwMode="auto">
          <a:xfrm>
            <a:off x="5715000" y="571500"/>
            <a:ext cx="2795588" cy="2795588"/>
          </a:xfrm>
          <a:prstGeom prst="ellipse">
            <a:avLst/>
          </a:prstGeom>
          <a:noFill/>
          <a:ln w="19050">
            <a:solidFill>
              <a:schemeClr val="bg2"/>
            </a:solidFill>
            <a:round/>
            <a:headEnd/>
            <a:tailEnd/>
          </a:ln>
        </p:spPr>
        <p:txBody>
          <a:bodyPr wrap="none" anchor="ctr"/>
          <a:lstStyle/>
          <a:p>
            <a:pPr latinLnBrk="0"/>
            <a:endParaRPr lang="ja-JP" altLang="en-US"/>
          </a:p>
        </p:txBody>
      </p:sp>
      <p:sp>
        <p:nvSpPr>
          <p:cNvPr id="115766" name="Oval 56"/>
          <p:cNvSpPr>
            <a:spLocks noChangeArrowheads="1"/>
          </p:cNvSpPr>
          <p:nvPr/>
        </p:nvSpPr>
        <p:spPr bwMode="auto">
          <a:xfrm>
            <a:off x="5121275" y="4973638"/>
            <a:ext cx="679450" cy="360362"/>
          </a:xfrm>
          <a:prstGeom prst="ellipse">
            <a:avLst/>
          </a:prstGeom>
          <a:solidFill>
            <a:srgbClr val="0000FF"/>
          </a:solidFill>
          <a:ln w="9525">
            <a:solidFill>
              <a:schemeClr val="bg2"/>
            </a:solidFill>
            <a:round/>
            <a:headEnd/>
            <a:tailEnd/>
          </a:ln>
        </p:spPr>
        <p:txBody>
          <a:bodyPr wrap="none" anchor="ctr"/>
          <a:lstStyle/>
          <a:p>
            <a:pPr algn="ctr" latinLnBrk="0"/>
            <a:r>
              <a:rPr lang="ja-JP" altLang="en-US" sz="1600">
                <a:latin typeface="ＭＳ Ｐゴシック" pitchFamily="34" charset="-128"/>
              </a:rPr>
              <a:t>イエス</a:t>
            </a:r>
            <a:endParaRPr lang="ko-KR" altLang="en-US" sz="1600">
              <a:latin typeface="ＭＳ Ｐゴシック" pitchFamily="34" charset="-128"/>
            </a:endParaRPr>
          </a:p>
        </p:txBody>
      </p:sp>
      <p:sp>
        <p:nvSpPr>
          <p:cNvPr id="115767" name="Oval 33"/>
          <p:cNvSpPr>
            <a:spLocks noChangeArrowheads="1"/>
          </p:cNvSpPr>
          <p:nvPr/>
        </p:nvSpPr>
        <p:spPr bwMode="auto">
          <a:xfrm>
            <a:off x="6894513" y="1730375"/>
            <a:ext cx="431800" cy="431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エ</a:t>
            </a:r>
            <a:endParaRPr lang="ko-KR" altLang="en-US"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285750" y="928688"/>
            <a:ext cx="3036888" cy="504825"/>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（２） 蛇の正体</a:t>
            </a:r>
            <a:endParaRPr lang="ko-KR" altLang="en-US" sz="2200">
              <a:solidFill>
                <a:schemeClr val="bg2"/>
              </a:solidFill>
              <a:latin typeface="ＭＳ Ｐゴシック" pitchFamily="34" charset="-128"/>
            </a:endParaRPr>
          </a:p>
        </p:txBody>
      </p:sp>
      <p:sp>
        <p:nvSpPr>
          <p:cNvPr id="116738" name="Text Box 3"/>
          <p:cNvSpPr txBox="1">
            <a:spLocks noChangeArrowheads="1"/>
          </p:cNvSpPr>
          <p:nvPr/>
        </p:nvSpPr>
        <p:spPr bwMode="auto">
          <a:xfrm>
            <a:off x="1295400" y="1608138"/>
            <a:ext cx="3067050" cy="3321050"/>
          </a:xfrm>
          <a:prstGeom prst="rect">
            <a:avLst/>
          </a:prstGeom>
          <a:noFill/>
          <a:ln w="9525">
            <a:noFill/>
            <a:miter lim="800000"/>
            <a:headEnd/>
            <a:tailEnd/>
          </a:ln>
        </p:spPr>
        <p:txBody>
          <a:bodyPr wrap="none">
            <a:spAutoFit/>
          </a:bodyPr>
          <a:lstStyle/>
          <a:p>
            <a:pPr latinLnBrk="0">
              <a:lnSpc>
                <a:spcPct val="135000"/>
              </a:lnSpc>
              <a:spcBef>
                <a:spcPts val="1200"/>
              </a:spcBef>
            </a:pPr>
            <a:r>
              <a:rPr lang="en-US" altLang="ja-JP" sz="2000">
                <a:solidFill>
                  <a:schemeClr val="bg2"/>
                </a:solidFill>
                <a:latin typeface="ＭＳ Ｐゴシック" pitchFamily="34" charset="-128"/>
              </a:rPr>
              <a:t>① </a:t>
            </a:r>
            <a:r>
              <a:rPr lang="ja-JP" altLang="en-US" sz="2000">
                <a:solidFill>
                  <a:schemeClr val="bg2"/>
                </a:solidFill>
                <a:latin typeface="ＭＳ Ｐゴシック" pitchFamily="34" charset="-128"/>
              </a:rPr>
              <a:t>人間と対話</a:t>
            </a:r>
          </a:p>
          <a:p>
            <a:pPr latinLnBrk="0">
              <a:lnSpc>
                <a:spcPct val="135000"/>
              </a:lnSpc>
              <a:spcBef>
                <a:spcPts val="1200"/>
              </a:spcBef>
            </a:pPr>
            <a:r>
              <a:rPr lang="ja-JP" altLang="en-US" sz="2000">
                <a:solidFill>
                  <a:schemeClr val="bg2"/>
                </a:solidFill>
                <a:latin typeface="ＭＳ Ｐゴシック" pitchFamily="34" charset="-128"/>
              </a:rPr>
              <a:t>②</a:t>
            </a:r>
            <a:r>
              <a:rPr lang="ko-KR" altLang="en-US" sz="2000">
                <a:solidFill>
                  <a:schemeClr val="bg2"/>
                </a:solidFill>
                <a:latin typeface="ＭＳ Ｐゴシック" pitchFamily="34" charset="-128"/>
              </a:rPr>
              <a:t>  </a:t>
            </a:r>
            <a:r>
              <a:rPr lang="ja-JP" altLang="en-US" sz="2000">
                <a:solidFill>
                  <a:schemeClr val="bg2"/>
                </a:solidFill>
                <a:latin typeface="ＭＳ Ｐゴシック" pitchFamily="34" charset="-128"/>
              </a:rPr>
              <a:t>神 のみ旨を知っている</a:t>
            </a:r>
          </a:p>
          <a:p>
            <a:pPr latinLnBrk="0">
              <a:lnSpc>
                <a:spcPct val="135000"/>
              </a:lnSpc>
              <a:spcBef>
                <a:spcPts val="1200"/>
              </a:spcBef>
            </a:pPr>
            <a:r>
              <a:rPr lang="ja-JP" altLang="en-US" sz="2000">
                <a:solidFill>
                  <a:schemeClr val="bg2"/>
                </a:solidFill>
                <a:latin typeface="ＭＳ Ｐゴシック" pitchFamily="34" charset="-128"/>
              </a:rPr>
              <a:t>③ 人間を誘惑する知恵</a:t>
            </a:r>
          </a:p>
          <a:p>
            <a:pPr latinLnBrk="0">
              <a:lnSpc>
                <a:spcPct val="135000"/>
              </a:lnSpc>
              <a:spcBef>
                <a:spcPts val="1200"/>
              </a:spcBef>
            </a:pPr>
            <a:r>
              <a:rPr lang="ja-JP" altLang="en-US" sz="2000">
                <a:solidFill>
                  <a:schemeClr val="bg2"/>
                </a:solidFill>
                <a:latin typeface="ＭＳ Ｐゴシック" pitchFamily="34" charset="-128"/>
              </a:rPr>
              <a:t>④ 所在地 </a:t>
            </a:r>
            <a:r>
              <a:rPr lang="en-US" altLang="ja-JP" sz="2000">
                <a:solidFill>
                  <a:schemeClr val="bg2"/>
                </a:solidFill>
                <a:latin typeface="ＭＳ Ｐゴシック" pitchFamily="34" charset="-128"/>
              </a:rPr>
              <a:t>:</a:t>
            </a:r>
            <a:r>
              <a:rPr lang="ja-JP" altLang="en-US" sz="2000">
                <a:solidFill>
                  <a:schemeClr val="bg2"/>
                </a:solidFill>
                <a:latin typeface="ＭＳ Ｐゴシック" pitchFamily="34" charset="-128"/>
              </a:rPr>
              <a:t> 天（黙</a:t>
            </a:r>
            <a:r>
              <a:rPr lang="en-US" altLang="ko-KR" sz="2000">
                <a:solidFill>
                  <a:schemeClr val="bg2"/>
                </a:solidFill>
                <a:latin typeface="ＭＳ Ｐゴシック" pitchFamily="34" charset="-128"/>
              </a:rPr>
              <a:t>12/9</a:t>
            </a:r>
            <a:r>
              <a:rPr lang="ja-JP" altLang="en-US" sz="2000">
                <a:solidFill>
                  <a:schemeClr val="bg2"/>
                </a:solidFill>
                <a:latin typeface="ＭＳ Ｐゴシック" pitchFamily="34" charset="-128"/>
              </a:rPr>
              <a:t>）</a:t>
            </a:r>
          </a:p>
          <a:p>
            <a:pPr latinLnBrk="0">
              <a:lnSpc>
                <a:spcPct val="135000"/>
              </a:lnSpc>
              <a:spcBef>
                <a:spcPts val="1200"/>
              </a:spcBef>
            </a:pPr>
            <a:r>
              <a:rPr lang="ja-JP" altLang="en-US" sz="2000">
                <a:solidFill>
                  <a:schemeClr val="bg2"/>
                </a:solidFill>
                <a:latin typeface="ＭＳ Ｐゴシック" pitchFamily="34" charset="-128"/>
              </a:rPr>
              <a:t>⑤ 能力</a:t>
            </a:r>
          </a:p>
          <a:p>
            <a:pPr latinLnBrk="0">
              <a:lnSpc>
                <a:spcPct val="135000"/>
              </a:lnSpc>
              <a:spcBef>
                <a:spcPts val="1200"/>
              </a:spcBef>
            </a:pPr>
            <a:r>
              <a:rPr lang="ja-JP" altLang="en-US" sz="2000">
                <a:solidFill>
                  <a:schemeClr val="bg2"/>
                </a:solidFill>
                <a:latin typeface="ＭＳ Ｐゴシック" pitchFamily="34" charset="-128"/>
              </a:rPr>
              <a:t>⑥ 時空を超越</a:t>
            </a:r>
          </a:p>
        </p:txBody>
      </p:sp>
      <p:sp>
        <p:nvSpPr>
          <p:cNvPr id="116739" name="Text Box 4"/>
          <p:cNvSpPr txBox="1">
            <a:spLocks noChangeArrowheads="1"/>
          </p:cNvSpPr>
          <p:nvPr/>
        </p:nvSpPr>
        <p:spPr bwMode="auto">
          <a:xfrm>
            <a:off x="5807075" y="2627313"/>
            <a:ext cx="1308100" cy="1249362"/>
          </a:xfrm>
          <a:prstGeom prst="rect">
            <a:avLst/>
          </a:prstGeom>
          <a:noFill/>
          <a:ln w="9525">
            <a:noFill/>
            <a:miter lim="800000"/>
            <a:headEnd/>
            <a:tailEnd/>
          </a:ln>
        </p:spPr>
        <p:txBody>
          <a:bodyPr wrap="none">
            <a:spAutoFit/>
          </a:bodyPr>
          <a:lstStyle/>
          <a:p>
            <a:pPr algn="ctr" latinLnBrk="0">
              <a:spcBef>
                <a:spcPts val="600"/>
              </a:spcBef>
            </a:pPr>
            <a:r>
              <a:rPr lang="ja-JP" altLang="en-US" sz="2200">
                <a:solidFill>
                  <a:schemeClr val="bg2"/>
                </a:solidFill>
                <a:latin typeface="ＭＳ Ｐゴシック" pitchFamily="34" charset="-128"/>
              </a:rPr>
              <a:t>下等動物</a:t>
            </a:r>
          </a:p>
          <a:p>
            <a:pPr algn="ctr" latinLnBrk="0">
              <a:spcBef>
                <a:spcPts val="600"/>
              </a:spcBef>
            </a:pPr>
            <a:r>
              <a:rPr lang="ja-JP" altLang="en-US" sz="2200">
                <a:solidFill>
                  <a:srgbClr val="D55000"/>
                </a:solidFill>
                <a:latin typeface="ＭＳ Ｐゴシック" pitchFamily="34" charset="-128"/>
              </a:rPr>
              <a:t>霊的存在</a:t>
            </a:r>
          </a:p>
          <a:p>
            <a:pPr algn="ctr" latinLnBrk="0">
              <a:spcBef>
                <a:spcPts val="600"/>
              </a:spcBef>
            </a:pPr>
            <a:r>
              <a:rPr lang="ja-JP" altLang="en-US" sz="2200">
                <a:solidFill>
                  <a:schemeClr val="bg2"/>
                </a:solidFill>
                <a:latin typeface="ＭＳ Ｐゴシック" pitchFamily="34" charset="-128"/>
              </a:rPr>
              <a:t>（天使）</a:t>
            </a:r>
          </a:p>
        </p:txBody>
      </p:sp>
      <p:sp>
        <p:nvSpPr>
          <p:cNvPr id="116740" name="Line 5"/>
          <p:cNvSpPr>
            <a:spLocks noChangeShapeType="1"/>
          </p:cNvSpPr>
          <p:nvPr/>
        </p:nvSpPr>
        <p:spPr bwMode="auto">
          <a:xfrm flipV="1">
            <a:off x="7153275" y="2714625"/>
            <a:ext cx="152400" cy="287338"/>
          </a:xfrm>
          <a:prstGeom prst="line">
            <a:avLst/>
          </a:prstGeom>
          <a:noFill/>
          <a:ln w="28575">
            <a:solidFill>
              <a:schemeClr val="bg2"/>
            </a:solidFill>
            <a:round/>
            <a:headEnd/>
            <a:tailEnd/>
          </a:ln>
        </p:spPr>
        <p:txBody>
          <a:bodyPr/>
          <a:lstStyle/>
          <a:p>
            <a:endParaRPr lang="ko-KR" altLang="en-US"/>
          </a:p>
        </p:txBody>
      </p:sp>
      <p:sp>
        <p:nvSpPr>
          <p:cNvPr id="116741" name="Line 6"/>
          <p:cNvSpPr>
            <a:spLocks noChangeShapeType="1"/>
          </p:cNvSpPr>
          <p:nvPr/>
        </p:nvSpPr>
        <p:spPr bwMode="auto">
          <a:xfrm>
            <a:off x="7153275" y="2714625"/>
            <a:ext cx="144463" cy="287338"/>
          </a:xfrm>
          <a:prstGeom prst="line">
            <a:avLst/>
          </a:prstGeom>
          <a:noFill/>
          <a:ln w="28575">
            <a:solidFill>
              <a:schemeClr val="bg2"/>
            </a:solidFill>
            <a:round/>
            <a:headEnd/>
            <a:tailEnd/>
          </a:ln>
        </p:spPr>
        <p:txBody>
          <a:bodyPr/>
          <a:lstStyle/>
          <a:p>
            <a:endParaRPr lang="ko-KR" altLang="en-US"/>
          </a:p>
        </p:txBody>
      </p:sp>
      <p:sp>
        <p:nvSpPr>
          <p:cNvPr id="116742" name="Oval 7"/>
          <p:cNvSpPr>
            <a:spLocks noChangeArrowheads="1"/>
          </p:cNvSpPr>
          <p:nvPr/>
        </p:nvSpPr>
        <p:spPr bwMode="auto">
          <a:xfrm>
            <a:off x="1763713" y="2276475"/>
            <a:ext cx="381000" cy="381000"/>
          </a:xfrm>
          <a:prstGeom prst="ellipse">
            <a:avLst/>
          </a:prstGeom>
          <a:noFill/>
          <a:ln w="12700">
            <a:solidFill>
              <a:schemeClr val="bg2"/>
            </a:solidFill>
            <a:round/>
            <a:headEnd/>
            <a:tailEnd/>
          </a:ln>
        </p:spPr>
        <p:txBody>
          <a:bodyPr wrap="none" anchor="ctr"/>
          <a:lstStyle/>
          <a:p>
            <a:pPr algn="ctr" latinLnBrk="0"/>
            <a:endParaRPr lang="ja-JP" altLang="en-US" sz="2000">
              <a:solidFill>
                <a:schemeClr val="bg2"/>
              </a:solidFill>
              <a:latin typeface="ＭＳ Ｐゴシック" pitchFamily="34" charset="-128"/>
            </a:endParaRPr>
          </a:p>
        </p:txBody>
      </p:sp>
      <p:sp>
        <p:nvSpPr>
          <p:cNvPr id="116743" name="AutoShape 8"/>
          <p:cNvSpPr>
            <a:spLocks/>
          </p:cNvSpPr>
          <p:nvPr/>
        </p:nvSpPr>
        <p:spPr bwMode="auto">
          <a:xfrm>
            <a:off x="4357688" y="1714500"/>
            <a:ext cx="609600" cy="3124200"/>
          </a:xfrm>
          <a:prstGeom prst="rightBrace">
            <a:avLst>
              <a:gd name="adj1" fmla="val 42708"/>
              <a:gd name="adj2" fmla="val 50000"/>
            </a:avLst>
          </a:prstGeom>
          <a:noFill/>
          <a:ln w="28575">
            <a:solidFill>
              <a:schemeClr val="bg2"/>
            </a:solidFill>
            <a:round/>
            <a:headEnd/>
            <a:tailEnd/>
          </a:ln>
        </p:spPr>
        <p:txBody>
          <a:bodyPr wrap="none" anchor="ctr"/>
          <a:lstStyle/>
          <a:p>
            <a:pPr latinLnBrk="0"/>
            <a:endParaRPr lang="ja-JP" altLang="en-US"/>
          </a:p>
        </p:txBody>
      </p:sp>
      <p:sp>
        <p:nvSpPr>
          <p:cNvPr id="116744" name="AutoShape 9"/>
          <p:cNvSpPr>
            <a:spLocks noChangeArrowheads="1"/>
          </p:cNvSpPr>
          <p:nvPr/>
        </p:nvSpPr>
        <p:spPr bwMode="auto">
          <a:xfrm>
            <a:off x="5072063" y="3124200"/>
            <a:ext cx="457200" cy="304800"/>
          </a:xfrm>
          <a:prstGeom prst="rightArrow">
            <a:avLst>
              <a:gd name="adj1" fmla="val 50000"/>
              <a:gd name="adj2" fmla="val 37500"/>
            </a:avLst>
          </a:prstGeom>
          <a:solidFill>
            <a:schemeClr val="accent1"/>
          </a:solidFill>
          <a:ln w="12700">
            <a:solidFill>
              <a:schemeClr val="bg2"/>
            </a:solidFill>
            <a:miter lim="800000"/>
            <a:headEnd/>
            <a:tailEnd/>
          </a:ln>
        </p:spPr>
        <p:txBody>
          <a:bodyPr wrap="none" anchor="ctr"/>
          <a:lstStyle/>
          <a:p>
            <a:pPr latinLnBrk="0"/>
            <a:endParaRPr lang="ja-JP" altLang="en-US"/>
          </a:p>
        </p:txBody>
      </p:sp>
      <p:sp>
        <p:nvSpPr>
          <p:cNvPr id="116745" name="AutoShape 10"/>
          <p:cNvSpPr>
            <a:spLocks noChangeArrowheads="1"/>
          </p:cNvSpPr>
          <p:nvPr/>
        </p:nvSpPr>
        <p:spPr bwMode="auto">
          <a:xfrm>
            <a:off x="5640388" y="2571750"/>
            <a:ext cx="2074862" cy="1357313"/>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285750" y="285750"/>
            <a:ext cx="6019800" cy="504825"/>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（３） 天使の堕落と人間の堕落</a:t>
            </a:r>
            <a:endParaRPr lang="ko-KR" altLang="en-US" sz="2200">
              <a:solidFill>
                <a:schemeClr val="bg2"/>
              </a:solidFill>
              <a:latin typeface="ＭＳ Ｐゴシック" pitchFamily="34" charset="-128"/>
            </a:endParaRPr>
          </a:p>
        </p:txBody>
      </p:sp>
      <p:sp>
        <p:nvSpPr>
          <p:cNvPr id="117762" name="Oval 3"/>
          <p:cNvSpPr>
            <a:spLocks noChangeArrowheads="1"/>
          </p:cNvSpPr>
          <p:nvPr/>
        </p:nvSpPr>
        <p:spPr bwMode="auto">
          <a:xfrm>
            <a:off x="1600200" y="1287463"/>
            <a:ext cx="1323975" cy="431800"/>
          </a:xfrm>
          <a:prstGeom prst="ellipse">
            <a:avLst/>
          </a:prstGeom>
          <a:solidFill>
            <a:srgbClr val="9933FF"/>
          </a:solidFill>
          <a:ln w="9525">
            <a:solidFill>
              <a:schemeClr val="bg2"/>
            </a:solidFill>
            <a:round/>
            <a:headEnd/>
            <a:tailEnd/>
          </a:ln>
        </p:spPr>
        <p:txBody>
          <a:bodyPr wrap="none" anchor="ctr"/>
          <a:lstStyle/>
          <a:p>
            <a:pPr algn="ctr" latinLnBrk="0"/>
            <a:r>
              <a:rPr lang="ja-JP" altLang="en-US" sz="2000">
                <a:latin typeface="ＭＳ Ｐゴシック" pitchFamily="34" charset="-128"/>
              </a:rPr>
              <a:t>巨大な龍</a:t>
            </a:r>
          </a:p>
        </p:txBody>
      </p:sp>
      <p:sp>
        <p:nvSpPr>
          <p:cNvPr id="117763" name="Oval 4"/>
          <p:cNvSpPr>
            <a:spLocks noChangeArrowheads="1"/>
          </p:cNvSpPr>
          <p:nvPr/>
        </p:nvSpPr>
        <p:spPr bwMode="auto">
          <a:xfrm>
            <a:off x="1579563" y="2070100"/>
            <a:ext cx="1392237" cy="431800"/>
          </a:xfrm>
          <a:prstGeom prst="ellipse">
            <a:avLst/>
          </a:prstGeom>
          <a:solidFill>
            <a:srgbClr val="9933FF"/>
          </a:solidFill>
          <a:ln w="9525">
            <a:solidFill>
              <a:schemeClr val="bg2"/>
            </a:solidFill>
            <a:round/>
            <a:headEnd/>
            <a:tailEnd/>
          </a:ln>
        </p:spPr>
        <p:txBody>
          <a:bodyPr wrap="none" anchor="ctr"/>
          <a:lstStyle/>
          <a:p>
            <a:pPr algn="ctr" latinLnBrk="0"/>
            <a:r>
              <a:rPr lang="ja-JP" altLang="en-US" sz="2000">
                <a:latin typeface="ＭＳ Ｐゴシック" pitchFamily="34" charset="-128"/>
              </a:rPr>
              <a:t>年を経た蛇</a:t>
            </a:r>
          </a:p>
        </p:txBody>
      </p:sp>
      <p:sp>
        <p:nvSpPr>
          <p:cNvPr id="117764" name="Oval 5"/>
          <p:cNvSpPr>
            <a:spLocks noChangeArrowheads="1"/>
          </p:cNvSpPr>
          <p:nvPr/>
        </p:nvSpPr>
        <p:spPr bwMode="auto">
          <a:xfrm>
            <a:off x="3700463" y="1287463"/>
            <a:ext cx="935037" cy="431800"/>
          </a:xfrm>
          <a:prstGeom prst="ellipse">
            <a:avLst/>
          </a:prstGeom>
          <a:solidFill>
            <a:srgbClr val="9933FF"/>
          </a:solidFill>
          <a:ln w="9525">
            <a:solidFill>
              <a:schemeClr val="bg2"/>
            </a:solidFill>
            <a:round/>
            <a:headEnd/>
            <a:tailEnd/>
          </a:ln>
        </p:spPr>
        <p:txBody>
          <a:bodyPr wrap="none" anchor="ctr"/>
          <a:lstStyle/>
          <a:p>
            <a:pPr algn="ctr" latinLnBrk="0"/>
            <a:r>
              <a:rPr lang="ja-JP" altLang="en-US" sz="2000">
                <a:latin typeface="ＭＳ Ｐゴシック" pitchFamily="34" charset="-128"/>
              </a:rPr>
              <a:t>天使</a:t>
            </a:r>
          </a:p>
        </p:txBody>
      </p:sp>
      <p:sp>
        <p:nvSpPr>
          <p:cNvPr id="117765" name="Oval 6"/>
          <p:cNvSpPr>
            <a:spLocks noChangeArrowheads="1"/>
          </p:cNvSpPr>
          <p:nvPr/>
        </p:nvSpPr>
        <p:spPr bwMode="auto">
          <a:xfrm>
            <a:off x="3700463" y="2943225"/>
            <a:ext cx="935037" cy="431800"/>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姦淫</a:t>
            </a:r>
          </a:p>
        </p:txBody>
      </p:sp>
      <p:sp>
        <p:nvSpPr>
          <p:cNvPr id="117766" name="Oval 7"/>
          <p:cNvSpPr>
            <a:spLocks noChangeArrowheads="1"/>
          </p:cNvSpPr>
          <p:nvPr/>
        </p:nvSpPr>
        <p:spPr bwMode="auto">
          <a:xfrm>
            <a:off x="5310188" y="2922588"/>
            <a:ext cx="935037" cy="431800"/>
          </a:xfrm>
          <a:prstGeom prst="ellipse">
            <a:avLst/>
          </a:prstGeom>
          <a:solidFill>
            <a:schemeClr val="folHlink"/>
          </a:solidFill>
          <a:ln w="9525">
            <a:solidFill>
              <a:schemeClr val="bg2"/>
            </a:solidFill>
            <a:round/>
            <a:headEnd/>
            <a:tailEnd/>
          </a:ln>
        </p:spPr>
        <p:txBody>
          <a:bodyPr wrap="none" anchor="ctr"/>
          <a:lstStyle/>
          <a:p>
            <a:pPr algn="ctr" latinLnBrk="0"/>
            <a:r>
              <a:rPr lang="ja-JP" altLang="en-US" sz="2000">
                <a:latin typeface="ＭＳ Ｐゴシック" pitchFamily="34" charset="-128"/>
              </a:rPr>
              <a:t>腰</a:t>
            </a:r>
          </a:p>
        </p:txBody>
      </p:sp>
      <p:sp>
        <p:nvSpPr>
          <p:cNvPr id="117767" name="Oval 8"/>
          <p:cNvSpPr>
            <a:spLocks noChangeArrowheads="1"/>
          </p:cNvSpPr>
          <p:nvPr/>
        </p:nvSpPr>
        <p:spPr bwMode="auto">
          <a:xfrm>
            <a:off x="3700463" y="2079625"/>
            <a:ext cx="935037" cy="431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犯罪</a:t>
            </a:r>
          </a:p>
        </p:txBody>
      </p:sp>
      <p:sp>
        <p:nvSpPr>
          <p:cNvPr id="117768" name="Oval 9"/>
          <p:cNvSpPr>
            <a:spLocks noChangeArrowheads="1"/>
          </p:cNvSpPr>
          <p:nvPr/>
        </p:nvSpPr>
        <p:spPr bwMode="auto">
          <a:xfrm>
            <a:off x="5310188" y="1287463"/>
            <a:ext cx="935037" cy="431800"/>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人間</a:t>
            </a:r>
          </a:p>
        </p:txBody>
      </p:sp>
      <p:sp>
        <p:nvSpPr>
          <p:cNvPr id="117769" name="Oval 10"/>
          <p:cNvSpPr>
            <a:spLocks noChangeArrowheads="1"/>
          </p:cNvSpPr>
          <p:nvPr/>
        </p:nvSpPr>
        <p:spPr bwMode="auto">
          <a:xfrm>
            <a:off x="5311775" y="2079625"/>
            <a:ext cx="935038" cy="431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犯罪</a:t>
            </a:r>
          </a:p>
        </p:txBody>
      </p:sp>
      <p:sp>
        <p:nvSpPr>
          <p:cNvPr id="117770" name="Text Box 11"/>
          <p:cNvSpPr txBox="1">
            <a:spLocks noChangeArrowheads="1"/>
          </p:cNvSpPr>
          <p:nvPr/>
        </p:nvSpPr>
        <p:spPr bwMode="auto">
          <a:xfrm>
            <a:off x="6240463" y="1487488"/>
            <a:ext cx="755650"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創</a:t>
            </a:r>
            <a:r>
              <a:rPr lang="ko-KR" altLang="en-US" sz="1500">
                <a:solidFill>
                  <a:schemeClr val="bg2"/>
                </a:solidFill>
                <a:latin typeface="ＭＳ Ｐゴシック" pitchFamily="34" charset="-128"/>
              </a:rPr>
              <a:t>2/25</a:t>
            </a:r>
          </a:p>
        </p:txBody>
      </p:sp>
      <p:sp>
        <p:nvSpPr>
          <p:cNvPr id="117771" name="Text Box 12"/>
          <p:cNvSpPr txBox="1">
            <a:spLocks noChangeArrowheads="1"/>
          </p:cNvSpPr>
          <p:nvPr/>
        </p:nvSpPr>
        <p:spPr bwMode="auto">
          <a:xfrm>
            <a:off x="6242050" y="2279650"/>
            <a:ext cx="660400"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創</a:t>
            </a:r>
            <a:r>
              <a:rPr lang="ko-KR" altLang="en-US" sz="1500">
                <a:solidFill>
                  <a:schemeClr val="bg2"/>
                </a:solidFill>
                <a:latin typeface="ＭＳ Ｐゴシック" pitchFamily="34" charset="-128"/>
              </a:rPr>
              <a:t>3/7</a:t>
            </a:r>
          </a:p>
        </p:txBody>
      </p:sp>
      <p:sp>
        <p:nvSpPr>
          <p:cNvPr id="117772" name="Text Box 13"/>
          <p:cNvSpPr txBox="1">
            <a:spLocks noChangeArrowheads="1"/>
          </p:cNvSpPr>
          <p:nvPr/>
        </p:nvSpPr>
        <p:spPr bwMode="auto">
          <a:xfrm>
            <a:off x="6240463" y="3105150"/>
            <a:ext cx="968375"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ヨブ</a:t>
            </a:r>
            <a:r>
              <a:rPr lang="ko-KR" altLang="en-US" sz="1500">
                <a:solidFill>
                  <a:schemeClr val="bg2"/>
                </a:solidFill>
                <a:latin typeface="ＭＳ Ｐゴシック" pitchFamily="34" charset="-128"/>
              </a:rPr>
              <a:t>31/33</a:t>
            </a:r>
          </a:p>
        </p:txBody>
      </p:sp>
      <p:sp>
        <p:nvSpPr>
          <p:cNvPr id="117773" name="Text Box 14"/>
          <p:cNvSpPr txBox="1">
            <a:spLocks noChangeArrowheads="1"/>
          </p:cNvSpPr>
          <p:nvPr/>
        </p:nvSpPr>
        <p:spPr bwMode="auto">
          <a:xfrm>
            <a:off x="2876550" y="1660525"/>
            <a:ext cx="1195388"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イザヤ</a:t>
            </a:r>
            <a:r>
              <a:rPr lang="ko-KR" altLang="en-US" sz="1500">
                <a:solidFill>
                  <a:schemeClr val="bg2"/>
                </a:solidFill>
                <a:latin typeface="ＭＳ Ｐゴシック" pitchFamily="34" charset="-128"/>
              </a:rPr>
              <a:t>14/12</a:t>
            </a:r>
          </a:p>
        </p:txBody>
      </p:sp>
      <p:sp>
        <p:nvSpPr>
          <p:cNvPr id="117774" name="Text Box 15"/>
          <p:cNvSpPr txBox="1">
            <a:spLocks noChangeArrowheads="1"/>
          </p:cNvSpPr>
          <p:nvPr/>
        </p:nvSpPr>
        <p:spPr bwMode="auto">
          <a:xfrm>
            <a:off x="2901950" y="2479675"/>
            <a:ext cx="1176338"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ペテロ</a:t>
            </a:r>
            <a:r>
              <a:rPr lang="en-US" altLang="ja-JP" sz="1500">
                <a:solidFill>
                  <a:schemeClr val="bg2"/>
                </a:solidFill>
                <a:latin typeface="ＭＳ Ｐゴシック" pitchFamily="34" charset="-128"/>
              </a:rPr>
              <a:t>Ⅱ</a:t>
            </a:r>
            <a:r>
              <a:rPr lang="ko-KR" altLang="en-US" sz="1500">
                <a:solidFill>
                  <a:schemeClr val="bg2"/>
                </a:solidFill>
                <a:latin typeface="ＭＳ Ｐゴシック" pitchFamily="34" charset="-128"/>
              </a:rPr>
              <a:t>2/4</a:t>
            </a:r>
          </a:p>
        </p:txBody>
      </p:sp>
      <p:sp>
        <p:nvSpPr>
          <p:cNvPr id="117775" name="Text Box 16"/>
          <p:cNvSpPr txBox="1">
            <a:spLocks noChangeArrowheads="1"/>
          </p:cNvSpPr>
          <p:nvPr/>
        </p:nvSpPr>
        <p:spPr bwMode="auto">
          <a:xfrm>
            <a:off x="2922588" y="3341688"/>
            <a:ext cx="1116012" cy="3206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ユダ</a:t>
            </a:r>
            <a:r>
              <a:rPr lang="en-US" altLang="ja-JP" sz="1500">
                <a:solidFill>
                  <a:schemeClr val="bg2"/>
                </a:solidFill>
                <a:latin typeface="ＭＳ Ｐゴシック" pitchFamily="34" charset="-128"/>
              </a:rPr>
              <a:t>1/6</a:t>
            </a:r>
            <a:r>
              <a:rPr lang="ja-JP" altLang="en-US" sz="1500">
                <a:solidFill>
                  <a:schemeClr val="bg2"/>
                </a:solidFill>
                <a:latin typeface="ＭＳ Ｐゴシック" pitchFamily="34" charset="-128"/>
              </a:rPr>
              <a:t>～</a:t>
            </a:r>
            <a:r>
              <a:rPr lang="en-US" altLang="ja-JP" sz="1500">
                <a:solidFill>
                  <a:schemeClr val="bg2"/>
                </a:solidFill>
                <a:latin typeface="ＭＳ Ｐゴシック" pitchFamily="34" charset="-128"/>
              </a:rPr>
              <a:t>7</a:t>
            </a:r>
          </a:p>
        </p:txBody>
      </p:sp>
      <p:sp>
        <p:nvSpPr>
          <p:cNvPr id="117776" name="Text Box 17"/>
          <p:cNvSpPr txBox="1">
            <a:spLocks noChangeArrowheads="1"/>
          </p:cNvSpPr>
          <p:nvPr/>
        </p:nvSpPr>
        <p:spPr bwMode="auto">
          <a:xfrm>
            <a:off x="1676400" y="2528888"/>
            <a:ext cx="1257300" cy="581025"/>
          </a:xfrm>
          <a:prstGeom prst="rect">
            <a:avLst/>
          </a:prstGeom>
          <a:noFill/>
          <a:ln w="9525">
            <a:noFill/>
            <a:miter lim="800000"/>
            <a:headEnd/>
            <a:tailEnd/>
          </a:ln>
        </p:spPr>
        <p:txBody>
          <a:bodyPr>
            <a:spAutoFit/>
          </a:bodyPr>
          <a:lstStyle/>
          <a:p>
            <a:pPr algn="ctr" latinLnBrk="0"/>
            <a:r>
              <a:rPr lang="ja-JP" altLang="en-US" sz="1600">
                <a:solidFill>
                  <a:schemeClr val="bg2"/>
                </a:solidFill>
                <a:latin typeface="ＭＳ Ｐゴシック" pitchFamily="34" charset="-128"/>
              </a:rPr>
              <a:t>悪魔</a:t>
            </a:r>
            <a:r>
              <a:rPr lang="en-US" altLang="ko-KR" sz="1600">
                <a:solidFill>
                  <a:schemeClr val="bg2"/>
                </a:solidFill>
                <a:latin typeface="ＭＳ Ｐゴシック" pitchFamily="34" charset="-128"/>
              </a:rPr>
              <a:t>/</a:t>
            </a:r>
            <a:r>
              <a:rPr lang="ja-JP" altLang="en-US" sz="1600">
                <a:solidFill>
                  <a:schemeClr val="bg2"/>
                </a:solidFill>
                <a:latin typeface="ＭＳ Ｐゴシック" pitchFamily="34" charset="-128"/>
              </a:rPr>
              <a:t>サタン</a:t>
            </a:r>
            <a:endParaRPr lang="ko-KR" altLang="en-US" sz="1600">
              <a:solidFill>
                <a:schemeClr val="bg2"/>
              </a:solidFill>
              <a:latin typeface="ＭＳ Ｐゴシック" pitchFamily="34" charset="-128"/>
            </a:endParaRPr>
          </a:p>
          <a:p>
            <a:pPr algn="ctr" latinLnBrk="0"/>
            <a:r>
              <a:rPr lang="ja-JP" altLang="en-US" sz="1600">
                <a:solidFill>
                  <a:schemeClr val="bg2"/>
                </a:solidFill>
                <a:latin typeface="ＭＳ Ｐゴシック" pitchFamily="34" charset="-128"/>
              </a:rPr>
              <a:t>（天下）</a:t>
            </a:r>
          </a:p>
        </p:txBody>
      </p:sp>
      <p:sp>
        <p:nvSpPr>
          <p:cNvPr id="117777" name="Text Box 18"/>
          <p:cNvSpPr txBox="1">
            <a:spLocks noChangeArrowheads="1"/>
          </p:cNvSpPr>
          <p:nvPr/>
        </p:nvSpPr>
        <p:spPr bwMode="auto">
          <a:xfrm>
            <a:off x="752475" y="1314450"/>
            <a:ext cx="877888" cy="366713"/>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黙</a:t>
            </a:r>
            <a:r>
              <a:rPr lang="ko-KR" altLang="en-US" sz="1800">
                <a:solidFill>
                  <a:schemeClr val="bg2"/>
                </a:solidFill>
                <a:latin typeface="ＭＳ Ｐゴシック" pitchFamily="34" charset="-128"/>
              </a:rPr>
              <a:t>12/9</a:t>
            </a:r>
          </a:p>
        </p:txBody>
      </p:sp>
      <p:sp>
        <p:nvSpPr>
          <p:cNvPr id="117778" name="Text Box 19"/>
          <p:cNvSpPr txBox="1">
            <a:spLocks noChangeArrowheads="1"/>
          </p:cNvSpPr>
          <p:nvPr/>
        </p:nvSpPr>
        <p:spPr bwMode="auto">
          <a:xfrm>
            <a:off x="3632200" y="985838"/>
            <a:ext cx="1227138" cy="336550"/>
          </a:xfrm>
          <a:prstGeom prst="rect">
            <a:avLst/>
          </a:prstGeom>
          <a:noFill/>
          <a:ln w="9525">
            <a:noFill/>
            <a:miter lim="800000"/>
            <a:headEnd/>
            <a:tailEnd/>
          </a:ln>
        </p:spPr>
        <p:txBody>
          <a:bodyPr>
            <a:spAutoFit/>
          </a:bodyPr>
          <a:lstStyle/>
          <a:p>
            <a:pPr algn="ctr" latinLnBrk="0"/>
            <a:r>
              <a:rPr lang="ja-JP" altLang="en-US" sz="1600">
                <a:solidFill>
                  <a:schemeClr val="bg2"/>
                </a:solidFill>
                <a:latin typeface="ＭＳ Ｐゴシック" pitchFamily="34" charset="-128"/>
              </a:rPr>
              <a:t>ルーシェル</a:t>
            </a:r>
            <a:endParaRPr lang="ko-KR" altLang="en-US" sz="1600">
              <a:solidFill>
                <a:schemeClr val="bg2"/>
              </a:solidFill>
              <a:latin typeface="ＭＳ Ｐゴシック" pitchFamily="34" charset="-128"/>
            </a:endParaRPr>
          </a:p>
        </p:txBody>
      </p:sp>
      <p:sp>
        <p:nvSpPr>
          <p:cNvPr id="117779" name="Line 20"/>
          <p:cNvSpPr>
            <a:spLocks noChangeShapeType="1"/>
          </p:cNvSpPr>
          <p:nvPr/>
        </p:nvSpPr>
        <p:spPr bwMode="auto">
          <a:xfrm>
            <a:off x="4759325" y="3087688"/>
            <a:ext cx="431800" cy="0"/>
          </a:xfrm>
          <a:prstGeom prst="line">
            <a:avLst/>
          </a:prstGeom>
          <a:noFill/>
          <a:ln w="28575">
            <a:solidFill>
              <a:schemeClr val="bg2"/>
            </a:solidFill>
            <a:round/>
            <a:headEnd/>
            <a:tailEnd type="triangle" w="med" len="med"/>
          </a:ln>
        </p:spPr>
        <p:txBody>
          <a:bodyPr/>
          <a:lstStyle/>
          <a:p>
            <a:endParaRPr lang="ko-KR" altLang="en-US"/>
          </a:p>
        </p:txBody>
      </p:sp>
      <p:sp>
        <p:nvSpPr>
          <p:cNvPr id="117780" name="Line 21"/>
          <p:cNvSpPr>
            <a:spLocks noChangeShapeType="1"/>
          </p:cNvSpPr>
          <p:nvPr/>
        </p:nvSpPr>
        <p:spPr bwMode="auto">
          <a:xfrm flipH="1">
            <a:off x="4733925" y="3232150"/>
            <a:ext cx="431800" cy="0"/>
          </a:xfrm>
          <a:prstGeom prst="line">
            <a:avLst/>
          </a:prstGeom>
          <a:noFill/>
          <a:ln w="28575">
            <a:solidFill>
              <a:schemeClr val="bg2"/>
            </a:solidFill>
            <a:round/>
            <a:headEnd/>
            <a:tailEnd type="triangle" w="med" len="med"/>
          </a:ln>
        </p:spPr>
        <p:txBody>
          <a:bodyPr/>
          <a:lstStyle/>
          <a:p>
            <a:endParaRPr lang="ko-KR" altLang="en-US"/>
          </a:p>
        </p:txBody>
      </p:sp>
      <p:sp>
        <p:nvSpPr>
          <p:cNvPr id="117781" name="Line 22"/>
          <p:cNvSpPr>
            <a:spLocks noChangeShapeType="1"/>
          </p:cNvSpPr>
          <p:nvPr/>
        </p:nvSpPr>
        <p:spPr bwMode="auto">
          <a:xfrm flipV="1">
            <a:off x="5702300" y="2551113"/>
            <a:ext cx="0" cy="288925"/>
          </a:xfrm>
          <a:prstGeom prst="line">
            <a:avLst/>
          </a:prstGeom>
          <a:noFill/>
          <a:ln w="28575">
            <a:solidFill>
              <a:schemeClr val="bg2"/>
            </a:solidFill>
            <a:round/>
            <a:headEnd/>
            <a:tailEnd/>
          </a:ln>
        </p:spPr>
        <p:txBody>
          <a:bodyPr/>
          <a:lstStyle/>
          <a:p>
            <a:endParaRPr lang="ko-KR" altLang="en-US"/>
          </a:p>
        </p:txBody>
      </p:sp>
      <p:sp>
        <p:nvSpPr>
          <p:cNvPr id="117782" name="Line 23"/>
          <p:cNvSpPr>
            <a:spLocks noChangeShapeType="1"/>
          </p:cNvSpPr>
          <p:nvPr/>
        </p:nvSpPr>
        <p:spPr bwMode="auto">
          <a:xfrm flipV="1">
            <a:off x="5846763" y="2551113"/>
            <a:ext cx="0" cy="288925"/>
          </a:xfrm>
          <a:prstGeom prst="line">
            <a:avLst/>
          </a:prstGeom>
          <a:noFill/>
          <a:ln w="28575">
            <a:solidFill>
              <a:schemeClr val="bg2"/>
            </a:solidFill>
            <a:round/>
            <a:headEnd/>
            <a:tailEnd/>
          </a:ln>
        </p:spPr>
        <p:txBody>
          <a:bodyPr/>
          <a:lstStyle/>
          <a:p>
            <a:endParaRPr lang="ko-KR" altLang="en-US"/>
          </a:p>
        </p:txBody>
      </p:sp>
      <p:sp>
        <p:nvSpPr>
          <p:cNvPr id="117783" name="Line 24"/>
          <p:cNvSpPr>
            <a:spLocks noChangeShapeType="1"/>
          </p:cNvSpPr>
          <p:nvPr/>
        </p:nvSpPr>
        <p:spPr bwMode="auto">
          <a:xfrm flipV="1">
            <a:off x="5702300" y="1758950"/>
            <a:ext cx="0" cy="288925"/>
          </a:xfrm>
          <a:prstGeom prst="line">
            <a:avLst/>
          </a:prstGeom>
          <a:noFill/>
          <a:ln w="28575">
            <a:solidFill>
              <a:schemeClr val="bg2"/>
            </a:solidFill>
            <a:round/>
            <a:headEnd/>
            <a:tailEnd/>
          </a:ln>
        </p:spPr>
        <p:txBody>
          <a:bodyPr/>
          <a:lstStyle/>
          <a:p>
            <a:endParaRPr lang="ko-KR" altLang="en-US"/>
          </a:p>
        </p:txBody>
      </p:sp>
      <p:sp>
        <p:nvSpPr>
          <p:cNvPr id="117784" name="Line 25"/>
          <p:cNvSpPr>
            <a:spLocks noChangeShapeType="1"/>
          </p:cNvSpPr>
          <p:nvPr/>
        </p:nvSpPr>
        <p:spPr bwMode="auto">
          <a:xfrm flipV="1">
            <a:off x="5846763" y="1758950"/>
            <a:ext cx="0" cy="288925"/>
          </a:xfrm>
          <a:prstGeom prst="line">
            <a:avLst/>
          </a:prstGeom>
          <a:noFill/>
          <a:ln w="28575">
            <a:solidFill>
              <a:schemeClr val="bg2"/>
            </a:solidFill>
            <a:round/>
            <a:headEnd/>
            <a:tailEnd/>
          </a:ln>
        </p:spPr>
        <p:txBody>
          <a:bodyPr/>
          <a:lstStyle/>
          <a:p>
            <a:endParaRPr lang="ko-KR" altLang="en-US"/>
          </a:p>
        </p:txBody>
      </p:sp>
      <p:sp>
        <p:nvSpPr>
          <p:cNvPr id="117785" name="Line 26"/>
          <p:cNvSpPr>
            <a:spLocks noChangeShapeType="1"/>
          </p:cNvSpPr>
          <p:nvPr/>
        </p:nvSpPr>
        <p:spPr bwMode="auto">
          <a:xfrm flipV="1">
            <a:off x="4090988" y="2582863"/>
            <a:ext cx="0" cy="288925"/>
          </a:xfrm>
          <a:prstGeom prst="line">
            <a:avLst/>
          </a:prstGeom>
          <a:noFill/>
          <a:ln w="28575">
            <a:solidFill>
              <a:schemeClr val="bg2"/>
            </a:solidFill>
            <a:round/>
            <a:headEnd/>
            <a:tailEnd/>
          </a:ln>
        </p:spPr>
        <p:txBody>
          <a:bodyPr/>
          <a:lstStyle/>
          <a:p>
            <a:endParaRPr lang="ko-KR" altLang="en-US"/>
          </a:p>
        </p:txBody>
      </p:sp>
      <p:sp>
        <p:nvSpPr>
          <p:cNvPr id="117786" name="Line 27"/>
          <p:cNvSpPr>
            <a:spLocks noChangeShapeType="1"/>
          </p:cNvSpPr>
          <p:nvPr/>
        </p:nvSpPr>
        <p:spPr bwMode="auto">
          <a:xfrm flipV="1">
            <a:off x="4235450" y="2582863"/>
            <a:ext cx="0" cy="288925"/>
          </a:xfrm>
          <a:prstGeom prst="line">
            <a:avLst/>
          </a:prstGeom>
          <a:noFill/>
          <a:ln w="28575">
            <a:solidFill>
              <a:schemeClr val="bg2"/>
            </a:solidFill>
            <a:round/>
            <a:headEnd/>
            <a:tailEnd/>
          </a:ln>
        </p:spPr>
        <p:txBody>
          <a:bodyPr/>
          <a:lstStyle/>
          <a:p>
            <a:endParaRPr lang="ko-KR" altLang="en-US"/>
          </a:p>
        </p:txBody>
      </p:sp>
      <p:sp>
        <p:nvSpPr>
          <p:cNvPr id="117787" name="Line 28"/>
          <p:cNvSpPr>
            <a:spLocks noChangeShapeType="1"/>
          </p:cNvSpPr>
          <p:nvPr/>
        </p:nvSpPr>
        <p:spPr bwMode="auto">
          <a:xfrm flipV="1">
            <a:off x="4090988" y="1741488"/>
            <a:ext cx="0" cy="288925"/>
          </a:xfrm>
          <a:prstGeom prst="line">
            <a:avLst/>
          </a:prstGeom>
          <a:noFill/>
          <a:ln w="28575">
            <a:solidFill>
              <a:schemeClr val="bg2"/>
            </a:solidFill>
            <a:round/>
            <a:headEnd/>
            <a:tailEnd/>
          </a:ln>
        </p:spPr>
        <p:txBody>
          <a:bodyPr/>
          <a:lstStyle/>
          <a:p>
            <a:endParaRPr lang="ko-KR" altLang="en-US"/>
          </a:p>
        </p:txBody>
      </p:sp>
      <p:sp>
        <p:nvSpPr>
          <p:cNvPr id="117788" name="Line 29"/>
          <p:cNvSpPr>
            <a:spLocks noChangeShapeType="1"/>
          </p:cNvSpPr>
          <p:nvPr/>
        </p:nvSpPr>
        <p:spPr bwMode="auto">
          <a:xfrm flipV="1">
            <a:off x="4235450" y="1741488"/>
            <a:ext cx="0" cy="288925"/>
          </a:xfrm>
          <a:prstGeom prst="line">
            <a:avLst/>
          </a:prstGeom>
          <a:noFill/>
          <a:ln w="28575">
            <a:solidFill>
              <a:schemeClr val="bg2"/>
            </a:solidFill>
            <a:round/>
            <a:headEnd/>
            <a:tailEnd/>
          </a:ln>
        </p:spPr>
        <p:txBody>
          <a:bodyPr/>
          <a:lstStyle/>
          <a:p>
            <a:endParaRPr lang="ko-KR" altLang="en-US"/>
          </a:p>
        </p:txBody>
      </p:sp>
      <p:sp>
        <p:nvSpPr>
          <p:cNvPr id="117789" name="Line 30"/>
          <p:cNvSpPr>
            <a:spLocks noChangeShapeType="1"/>
          </p:cNvSpPr>
          <p:nvPr/>
        </p:nvSpPr>
        <p:spPr bwMode="auto">
          <a:xfrm flipV="1">
            <a:off x="2217738" y="1747838"/>
            <a:ext cx="0" cy="288925"/>
          </a:xfrm>
          <a:prstGeom prst="line">
            <a:avLst/>
          </a:prstGeom>
          <a:noFill/>
          <a:ln w="28575">
            <a:solidFill>
              <a:schemeClr val="bg2"/>
            </a:solidFill>
            <a:round/>
            <a:headEnd/>
            <a:tailEnd/>
          </a:ln>
        </p:spPr>
        <p:txBody>
          <a:bodyPr/>
          <a:lstStyle/>
          <a:p>
            <a:endParaRPr lang="ko-KR" altLang="en-US"/>
          </a:p>
        </p:txBody>
      </p:sp>
      <p:sp>
        <p:nvSpPr>
          <p:cNvPr id="117790" name="Line 31"/>
          <p:cNvSpPr>
            <a:spLocks noChangeShapeType="1"/>
          </p:cNvSpPr>
          <p:nvPr/>
        </p:nvSpPr>
        <p:spPr bwMode="auto">
          <a:xfrm flipV="1">
            <a:off x="2362200" y="1747838"/>
            <a:ext cx="0" cy="288925"/>
          </a:xfrm>
          <a:prstGeom prst="line">
            <a:avLst/>
          </a:prstGeom>
          <a:noFill/>
          <a:ln w="28575">
            <a:solidFill>
              <a:schemeClr val="bg2"/>
            </a:solidFill>
            <a:round/>
            <a:headEnd/>
            <a:tailEnd/>
          </a:ln>
        </p:spPr>
        <p:txBody>
          <a:bodyPr/>
          <a:lstStyle/>
          <a:p>
            <a:endParaRPr lang="ko-KR" altLang="en-US"/>
          </a:p>
        </p:txBody>
      </p:sp>
      <p:sp>
        <p:nvSpPr>
          <p:cNvPr id="117791" name="Line 32"/>
          <p:cNvSpPr>
            <a:spLocks noChangeShapeType="1"/>
          </p:cNvSpPr>
          <p:nvPr/>
        </p:nvSpPr>
        <p:spPr bwMode="auto">
          <a:xfrm>
            <a:off x="3048000" y="1427163"/>
            <a:ext cx="503238" cy="0"/>
          </a:xfrm>
          <a:prstGeom prst="line">
            <a:avLst/>
          </a:prstGeom>
          <a:noFill/>
          <a:ln w="28575">
            <a:solidFill>
              <a:schemeClr val="bg2"/>
            </a:solidFill>
            <a:round/>
            <a:headEnd/>
            <a:tailEnd/>
          </a:ln>
        </p:spPr>
        <p:txBody>
          <a:bodyPr/>
          <a:lstStyle/>
          <a:p>
            <a:endParaRPr lang="ko-KR" altLang="en-US"/>
          </a:p>
        </p:txBody>
      </p:sp>
      <p:sp>
        <p:nvSpPr>
          <p:cNvPr id="117792" name="Line 33"/>
          <p:cNvSpPr>
            <a:spLocks noChangeShapeType="1"/>
          </p:cNvSpPr>
          <p:nvPr/>
        </p:nvSpPr>
        <p:spPr bwMode="auto">
          <a:xfrm>
            <a:off x="3048000" y="1570038"/>
            <a:ext cx="503238" cy="0"/>
          </a:xfrm>
          <a:prstGeom prst="line">
            <a:avLst/>
          </a:prstGeom>
          <a:noFill/>
          <a:ln w="28575">
            <a:solidFill>
              <a:schemeClr val="bg2"/>
            </a:solidFill>
            <a:round/>
            <a:headEnd/>
            <a:tailEnd/>
          </a:ln>
        </p:spPr>
        <p:txBody>
          <a:bodyPr/>
          <a:lstStyle/>
          <a:p>
            <a:endParaRPr lang="ko-KR" altLang="en-US"/>
          </a:p>
        </p:txBody>
      </p:sp>
      <p:sp>
        <p:nvSpPr>
          <p:cNvPr id="117793" name="Text Box 34"/>
          <p:cNvSpPr txBox="1">
            <a:spLocks noChangeArrowheads="1"/>
          </p:cNvSpPr>
          <p:nvPr/>
        </p:nvSpPr>
        <p:spPr bwMode="auto">
          <a:xfrm>
            <a:off x="3927475" y="3333750"/>
            <a:ext cx="1136650" cy="1006475"/>
          </a:xfrm>
          <a:prstGeom prst="rect">
            <a:avLst/>
          </a:prstGeom>
          <a:noFill/>
          <a:ln w="9525">
            <a:noFill/>
            <a:miter lim="800000"/>
            <a:headEnd/>
            <a:tailEnd/>
          </a:ln>
        </p:spPr>
        <p:txBody>
          <a:bodyPr wrap="none">
            <a:spAutoFit/>
          </a:bodyPr>
          <a:lstStyle/>
          <a:p>
            <a:pPr latinLnBrk="0"/>
            <a:r>
              <a:rPr lang="ja-JP" altLang="en-US" sz="1500">
                <a:solidFill>
                  <a:schemeClr val="bg2"/>
                </a:solidFill>
                <a:latin typeface="ＭＳ Ｐゴシック" pitchFamily="34" charset="-128"/>
              </a:rPr>
              <a:t>ヨハネ</a:t>
            </a:r>
            <a:r>
              <a:rPr lang="ko-KR" altLang="en-US" sz="1500">
                <a:solidFill>
                  <a:schemeClr val="bg2"/>
                </a:solidFill>
                <a:latin typeface="ＭＳ Ｐゴシック" pitchFamily="34" charset="-128"/>
              </a:rPr>
              <a:t>8/44</a:t>
            </a:r>
          </a:p>
          <a:p>
            <a:pPr latinLnBrk="0"/>
            <a:r>
              <a:rPr lang="ja-JP" altLang="en-US" sz="1500">
                <a:solidFill>
                  <a:schemeClr val="bg2"/>
                </a:solidFill>
                <a:latin typeface="ＭＳ Ｐゴシック" pitchFamily="34" charset="-128"/>
              </a:rPr>
              <a:t>マタイ</a:t>
            </a:r>
            <a:r>
              <a:rPr lang="ko-KR" altLang="en-US" sz="1500">
                <a:solidFill>
                  <a:schemeClr val="bg2"/>
                </a:solidFill>
                <a:latin typeface="ＭＳ Ｐゴシック" pitchFamily="34" charset="-128"/>
              </a:rPr>
              <a:t>3/7</a:t>
            </a:r>
          </a:p>
          <a:p>
            <a:pPr latinLnBrk="0"/>
            <a:r>
              <a:rPr lang="ja-JP" altLang="en-US" sz="1500">
                <a:solidFill>
                  <a:schemeClr val="bg2"/>
                </a:solidFill>
                <a:latin typeface="ＭＳ Ｐゴシック" pitchFamily="34" charset="-128"/>
              </a:rPr>
              <a:t>マタイ</a:t>
            </a:r>
            <a:r>
              <a:rPr lang="ko-KR" altLang="en-US" sz="1500">
                <a:solidFill>
                  <a:schemeClr val="bg2"/>
                </a:solidFill>
                <a:latin typeface="ＭＳ Ｐゴシック" pitchFamily="34" charset="-128"/>
              </a:rPr>
              <a:t>23/33</a:t>
            </a:r>
          </a:p>
          <a:p>
            <a:pPr latinLnBrk="0"/>
            <a:r>
              <a:rPr lang="ja-JP" altLang="en-US" sz="1500">
                <a:solidFill>
                  <a:schemeClr val="bg2"/>
                </a:solidFill>
                <a:latin typeface="ＭＳ Ｐゴシック" pitchFamily="34" charset="-128"/>
              </a:rPr>
              <a:t>ロマ</a:t>
            </a:r>
            <a:r>
              <a:rPr lang="ko-KR" altLang="en-US" sz="1500">
                <a:solidFill>
                  <a:schemeClr val="bg2"/>
                </a:solidFill>
                <a:latin typeface="ＭＳ Ｐゴシック" pitchFamily="34" charset="-128"/>
              </a:rPr>
              <a:t>8/23</a:t>
            </a:r>
          </a:p>
        </p:txBody>
      </p:sp>
      <p:sp>
        <p:nvSpPr>
          <p:cNvPr id="117794" name="Text Box 35"/>
          <p:cNvSpPr txBox="1">
            <a:spLocks noChangeArrowheads="1"/>
          </p:cNvSpPr>
          <p:nvPr/>
        </p:nvSpPr>
        <p:spPr bwMode="auto">
          <a:xfrm>
            <a:off x="5251450" y="3503613"/>
            <a:ext cx="2139950" cy="855662"/>
          </a:xfrm>
          <a:prstGeom prst="rect">
            <a:avLst/>
          </a:prstGeom>
          <a:noFill/>
          <a:ln w="9525">
            <a:noFill/>
            <a:miter lim="800000"/>
            <a:headEnd/>
            <a:tailEnd/>
          </a:ln>
        </p:spPr>
        <p:txBody>
          <a:bodyPr>
            <a:spAutoFit/>
          </a:bodyPr>
          <a:lstStyle/>
          <a:p>
            <a:pPr algn="ctr" latinLnBrk="0"/>
            <a:r>
              <a:rPr lang="ja-JP" altLang="en-US" sz="1800">
                <a:solidFill>
                  <a:schemeClr val="bg2"/>
                </a:solidFill>
                <a:latin typeface="ＭＳ Ｐゴシック" pitchFamily="34" charset="-128"/>
              </a:rPr>
              <a:t>堕落人間＝    子女</a:t>
            </a:r>
          </a:p>
          <a:p>
            <a:pPr algn="ctr" latinLnBrk="0"/>
            <a:r>
              <a:rPr lang="ja-JP" altLang="en-US" sz="1600">
                <a:solidFill>
                  <a:schemeClr val="bg2"/>
                </a:solidFill>
                <a:latin typeface="ＭＳ Ｐゴシック" pitchFamily="34" charset="-128"/>
              </a:rPr>
              <a:t>コリント</a:t>
            </a:r>
            <a:r>
              <a:rPr lang="en-US" altLang="ja-JP" sz="1600">
                <a:solidFill>
                  <a:schemeClr val="bg2"/>
                </a:solidFill>
                <a:latin typeface="ＭＳ Ｐゴシック" pitchFamily="34" charset="-128"/>
              </a:rPr>
              <a:t>Ⅱ</a:t>
            </a:r>
            <a:r>
              <a:rPr lang="en-US" altLang="ko-KR" sz="1600">
                <a:solidFill>
                  <a:schemeClr val="bg2"/>
                </a:solidFill>
                <a:latin typeface="ＭＳ Ｐゴシック" pitchFamily="34" charset="-128"/>
              </a:rPr>
              <a:t>4/4</a:t>
            </a:r>
          </a:p>
          <a:p>
            <a:pPr algn="ctr" latinLnBrk="0"/>
            <a:r>
              <a:rPr lang="ja-JP" altLang="en-US" sz="1600">
                <a:solidFill>
                  <a:schemeClr val="bg2"/>
                </a:solidFill>
                <a:latin typeface="ＭＳ Ｐゴシック" pitchFamily="34" charset="-128"/>
              </a:rPr>
              <a:t>ヨハネ</a:t>
            </a:r>
            <a:r>
              <a:rPr lang="ko-KR" altLang="en-US" sz="1600">
                <a:solidFill>
                  <a:schemeClr val="bg2"/>
                </a:solidFill>
                <a:latin typeface="ＭＳ Ｐゴシック" pitchFamily="34" charset="-128"/>
              </a:rPr>
              <a:t>12/31</a:t>
            </a:r>
          </a:p>
        </p:txBody>
      </p:sp>
      <p:sp>
        <p:nvSpPr>
          <p:cNvPr id="117795" name="Text Box 36"/>
          <p:cNvSpPr txBox="1">
            <a:spLocks noChangeArrowheads="1"/>
          </p:cNvSpPr>
          <p:nvPr/>
        </p:nvSpPr>
        <p:spPr bwMode="auto">
          <a:xfrm>
            <a:off x="936625" y="4913313"/>
            <a:ext cx="7185025" cy="1206500"/>
          </a:xfrm>
          <a:prstGeom prst="rect">
            <a:avLst/>
          </a:prstGeom>
          <a:noFill/>
          <a:ln w="9525">
            <a:noFill/>
            <a:miter lim="800000"/>
            <a:headEnd/>
            <a:tailEnd/>
          </a:ln>
        </p:spPr>
        <p:txBody>
          <a:bodyPr wrap="none">
            <a:spAutoFit/>
          </a:bodyPr>
          <a:lstStyle/>
          <a:p>
            <a:pPr latinLnBrk="0">
              <a:lnSpc>
                <a:spcPct val="135000"/>
              </a:lnSpc>
            </a:pPr>
            <a:r>
              <a:rPr lang="ja-JP" altLang="en-US" sz="1800">
                <a:solidFill>
                  <a:schemeClr val="bg2"/>
                </a:solidFill>
                <a:latin typeface="ＭＳ Ｐゴシック" pitchFamily="34" charset="-128"/>
              </a:rPr>
              <a:t>〇 </a:t>
            </a:r>
            <a:r>
              <a:rPr lang="ja-JP" altLang="en-US" sz="1800">
                <a:solidFill>
                  <a:srgbClr val="CC0000"/>
                </a:solidFill>
                <a:latin typeface="ＭＳ Ｐゴシック" pitchFamily="34" charset="-128"/>
              </a:rPr>
              <a:t>蛇</a:t>
            </a:r>
            <a:r>
              <a:rPr lang="en-US" altLang="ko-KR" sz="1800">
                <a:solidFill>
                  <a:srgbClr val="CC0000"/>
                </a:solidFill>
                <a:latin typeface="ＭＳ Ｐゴシック" pitchFamily="34" charset="-128"/>
              </a:rPr>
              <a:t>(</a:t>
            </a:r>
            <a:r>
              <a:rPr lang="ja-JP" altLang="en-US" sz="1800">
                <a:solidFill>
                  <a:srgbClr val="CC0000"/>
                </a:solidFill>
                <a:latin typeface="ＭＳ Ｐゴシック" pitchFamily="34" charset="-128"/>
              </a:rPr>
              <a:t>サタン</a:t>
            </a:r>
            <a:r>
              <a:rPr lang="ko-KR" altLang="en-US" sz="1800">
                <a:solidFill>
                  <a:srgbClr val="CC0000"/>
                </a:solidFill>
                <a:latin typeface="ＭＳ Ｐゴシック" pitchFamily="34" charset="-128"/>
              </a:rPr>
              <a:t>)</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堕落した天使長ルーシェル（この世の神、王のふり</a:t>
            </a:r>
            <a:r>
              <a:rPr lang="en-US" altLang="ko-KR" sz="1800">
                <a:solidFill>
                  <a:schemeClr val="bg2"/>
                </a:solidFill>
                <a:latin typeface="ＭＳ Ｐゴシック" pitchFamily="34" charset="-128"/>
              </a:rPr>
              <a:t>)</a:t>
            </a:r>
          </a:p>
          <a:p>
            <a:pPr latinLnBrk="0">
              <a:lnSpc>
                <a:spcPct val="135000"/>
              </a:lnSpc>
            </a:pPr>
            <a:r>
              <a:rPr lang="ja-JP" altLang="en-US" sz="1800">
                <a:solidFill>
                  <a:schemeClr val="bg2"/>
                </a:solidFill>
                <a:latin typeface="ＭＳ Ｐゴシック" pitchFamily="34" charset="-128"/>
              </a:rPr>
              <a:t>〇 </a:t>
            </a:r>
            <a:r>
              <a:rPr lang="ja-JP" altLang="en-US" sz="1800">
                <a:solidFill>
                  <a:srgbClr val="CC0000"/>
                </a:solidFill>
                <a:latin typeface="ＭＳ Ｐゴシック" pitchFamily="34" charset="-128"/>
              </a:rPr>
              <a:t>罪の根</a:t>
            </a:r>
            <a:r>
              <a:rPr lang="ja-JP" altLang="en-US" sz="1800">
                <a:solidFill>
                  <a:schemeClr val="bg2"/>
                </a:solidFill>
                <a:latin typeface="ＭＳ Ｐゴシック" pitchFamily="34" charset="-128"/>
              </a:rPr>
              <a:t> ： 堕落した天使長と</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 との不倫なる愛（血縁）の関係（淫乱）</a:t>
            </a:r>
          </a:p>
          <a:p>
            <a:pPr latinLnBrk="0">
              <a:lnSpc>
                <a:spcPct val="135000"/>
              </a:lnSpc>
            </a:pPr>
            <a:r>
              <a:rPr lang="ja-JP" altLang="en-US" sz="1800">
                <a:solidFill>
                  <a:schemeClr val="bg2"/>
                </a:solidFill>
                <a:latin typeface="ＭＳ Ｐゴシック" pitchFamily="34" charset="-128"/>
              </a:rPr>
              <a:t>〇 </a:t>
            </a:r>
            <a:r>
              <a:rPr lang="ja-JP" altLang="en-US" sz="1800">
                <a:solidFill>
                  <a:srgbClr val="CC0000"/>
                </a:solidFill>
                <a:latin typeface="ＭＳ Ｐゴシック" pitchFamily="34" charset="-128"/>
              </a:rPr>
              <a:t>堕落した人間</a:t>
            </a:r>
            <a:r>
              <a:rPr lang="ja-JP" altLang="en-US" sz="1800">
                <a:solidFill>
                  <a:schemeClr val="bg2"/>
                </a:solidFill>
                <a:latin typeface="ＭＳ Ｐゴシック" pitchFamily="34" charset="-128"/>
              </a:rPr>
              <a:t> ： サタンの息子（僕の偽りの愛、生命、血統を受け継ぐ）</a:t>
            </a:r>
          </a:p>
        </p:txBody>
      </p:sp>
      <p:sp>
        <p:nvSpPr>
          <p:cNvPr id="117796" name="Oval 37"/>
          <p:cNvSpPr>
            <a:spLocks noChangeArrowheads="1"/>
          </p:cNvSpPr>
          <p:nvPr/>
        </p:nvSpPr>
        <p:spPr bwMode="auto">
          <a:xfrm>
            <a:off x="6532563" y="3551238"/>
            <a:ext cx="269875" cy="269875"/>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サ</a:t>
            </a:r>
          </a:p>
        </p:txBody>
      </p:sp>
      <p:sp>
        <p:nvSpPr>
          <p:cNvPr id="117797" name="Oval 38"/>
          <p:cNvSpPr>
            <a:spLocks noChangeArrowheads="1"/>
          </p:cNvSpPr>
          <p:nvPr/>
        </p:nvSpPr>
        <p:spPr bwMode="auto">
          <a:xfrm>
            <a:off x="3979863" y="5360988"/>
            <a:ext cx="309562" cy="309562"/>
          </a:xfrm>
          <a:prstGeom prst="ellipse">
            <a:avLst/>
          </a:prstGeom>
          <a:noFill/>
          <a:ln w="1270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エ</a:t>
            </a:r>
          </a:p>
        </p:txBody>
      </p:sp>
      <p:sp>
        <p:nvSpPr>
          <p:cNvPr id="117798" name="AutoShape 39"/>
          <p:cNvSpPr>
            <a:spLocks noChangeArrowheads="1"/>
          </p:cNvSpPr>
          <p:nvPr/>
        </p:nvSpPr>
        <p:spPr bwMode="auto">
          <a:xfrm>
            <a:off x="5232400" y="3429000"/>
            <a:ext cx="2082800" cy="990600"/>
          </a:xfrm>
          <a:prstGeom prst="roundRect">
            <a:avLst>
              <a:gd name="adj" fmla="val 16667"/>
            </a:avLst>
          </a:prstGeom>
          <a:noFill/>
          <a:ln w="9525">
            <a:solidFill>
              <a:schemeClr val="bg2"/>
            </a:solidFill>
            <a:round/>
            <a:headEnd/>
            <a:tailEnd/>
          </a:ln>
        </p:spPr>
        <p:txBody>
          <a:bodyPr wrap="none" anchor="ctr"/>
          <a:lstStyle/>
          <a:p>
            <a:pPr latinLnBrk="0"/>
            <a:endParaRPr lang="ja-JP" alt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2"/>
          <p:cNvSpPr txBox="1">
            <a:spLocks noChangeArrowheads="1"/>
          </p:cNvSpPr>
          <p:nvPr/>
        </p:nvSpPr>
        <p:spPr bwMode="auto">
          <a:xfrm>
            <a:off x="1835150" y="1052513"/>
            <a:ext cx="4243388" cy="2624137"/>
          </a:xfrm>
          <a:prstGeom prst="rect">
            <a:avLst/>
          </a:prstGeom>
          <a:noFill/>
          <a:ln w="9525">
            <a:noFill/>
            <a:miter lim="800000"/>
            <a:headEnd/>
            <a:tailEnd/>
          </a:ln>
        </p:spPr>
        <p:txBody>
          <a:bodyPr wrap="none">
            <a:spAutoFit/>
          </a:bodyPr>
          <a:lstStyle/>
          <a:p>
            <a:pPr latinLnBrk="0">
              <a:spcBef>
                <a:spcPts val="800"/>
              </a:spcBef>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宗教ごとに淫乱を最高の罪</a:t>
            </a:r>
          </a:p>
          <a:p>
            <a:pPr latinLnBrk="0">
              <a:spcBef>
                <a:spcPts val="800"/>
              </a:spcBef>
            </a:pPr>
            <a:r>
              <a:rPr lang="ja-JP" altLang="en-US" sz="1800">
                <a:solidFill>
                  <a:schemeClr val="bg2"/>
                </a:solidFill>
                <a:latin typeface="ＭＳ Ｐゴシック" pitchFamily="34" charset="-128"/>
              </a:rPr>
              <a:t>② イスラエル民族の割礼</a:t>
            </a:r>
          </a:p>
          <a:p>
            <a:pPr latinLnBrk="0">
              <a:spcBef>
                <a:spcPts val="800"/>
              </a:spcBef>
            </a:pPr>
            <a:r>
              <a:rPr lang="ja-JP" altLang="en-US" sz="1800">
                <a:solidFill>
                  <a:schemeClr val="bg2"/>
                </a:solidFill>
                <a:latin typeface="ＭＳ Ｐゴシック" pitchFamily="34" charset="-128"/>
              </a:rPr>
              <a:t>③ 終末、淫乱で滅亡 </a:t>
            </a:r>
            <a:r>
              <a:rPr lang="en-US" altLang="ja-JP" sz="1800">
                <a:solidFill>
                  <a:schemeClr val="bg2"/>
                </a:solidFill>
                <a:latin typeface="ＭＳ Ｐゴシック" pitchFamily="34" charset="-128"/>
              </a:rPr>
              <a:t>(</a:t>
            </a:r>
            <a:r>
              <a:rPr lang="ja-JP" altLang="en-US" sz="1800">
                <a:solidFill>
                  <a:schemeClr val="bg2"/>
                </a:solidFill>
                <a:latin typeface="ＭＳ Ｐゴシック" pitchFamily="34" charset="-128"/>
              </a:rPr>
              <a:t>蒔いた通り刈取る</a:t>
            </a:r>
            <a:r>
              <a:rPr lang="ko-KR" altLang="en-US" sz="1800">
                <a:solidFill>
                  <a:schemeClr val="bg2"/>
                </a:solidFill>
                <a:latin typeface="ＭＳ Ｐゴシック" pitchFamily="34" charset="-128"/>
              </a:rPr>
              <a:t>)</a:t>
            </a:r>
            <a:endParaRPr lang="ko-KR" altLang="ja-JP" sz="1800">
              <a:solidFill>
                <a:schemeClr val="bg2"/>
              </a:solidFill>
              <a:latin typeface="ＭＳ Ｐゴシック" pitchFamily="34" charset="-128"/>
            </a:endParaRPr>
          </a:p>
          <a:p>
            <a:pPr latinLnBrk="0">
              <a:spcBef>
                <a:spcPts val="800"/>
              </a:spcBef>
            </a:pPr>
            <a:r>
              <a:rPr lang="en-US" altLang="ja-JP" sz="1800">
                <a:solidFill>
                  <a:schemeClr val="bg2"/>
                </a:solidFill>
                <a:latin typeface="ＭＳ Ｐゴシック" pitchFamily="34" charset="-128"/>
              </a:rPr>
              <a:t>④ </a:t>
            </a:r>
            <a:r>
              <a:rPr lang="ja-JP" altLang="en-US" sz="1800">
                <a:solidFill>
                  <a:schemeClr val="bg2"/>
                </a:solidFill>
                <a:latin typeface="ＭＳ Ｐゴシック" pitchFamily="34" charset="-128"/>
              </a:rPr>
              <a:t>社会的現実、文明の</a:t>
            </a:r>
            <a:r>
              <a:rPr lang="ko-KR" altLang="en-US" sz="1800">
                <a:solidFill>
                  <a:schemeClr val="bg2"/>
                </a:solidFill>
                <a:latin typeface="ＭＳ Ｐゴシック" pitchFamily="34" charset="-128"/>
              </a:rPr>
              <a:t>発達</a:t>
            </a:r>
            <a:r>
              <a:rPr lang="ja-JP" altLang="en-US" sz="1800">
                <a:solidFill>
                  <a:schemeClr val="bg2"/>
                </a:solidFill>
                <a:latin typeface="ＭＳ Ｐゴシック" pitchFamily="34" charset="-128"/>
              </a:rPr>
              <a:t>と</a:t>
            </a:r>
            <a:r>
              <a:rPr lang="ko-KR" altLang="en-US" sz="1800">
                <a:solidFill>
                  <a:schemeClr val="bg2"/>
                </a:solidFill>
                <a:latin typeface="ＭＳ Ｐゴシック" pitchFamily="34" charset="-128"/>
              </a:rPr>
              <a:t>性犯罪</a:t>
            </a:r>
          </a:p>
          <a:p>
            <a:pPr latinLnBrk="0">
              <a:spcBef>
                <a:spcPts val="800"/>
              </a:spcBef>
            </a:pPr>
            <a:r>
              <a:rPr lang="ja-JP" altLang="en-US" sz="1800">
                <a:solidFill>
                  <a:schemeClr val="bg2"/>
                </a:solidFill>
                <a:latin typeface="ＭＳ Ｐゴシック" pitchFamily="34" charset="-128"/>
              </a:rPr>
              <a:t>⑤ 遺伝は血統を通して</a:t>
            </a:r>
            <a:endParaRPr lang="ko-KR" altLang="en-US" sz="1800">
              <a:solidFill>
                <a:schemeClr val="bg2"/>
              </a:solidFill>
              <a:latin typeface="ＭＳ Ｐゴシック" pitchFamily="34" charset="-128"/>
            </a:endParaRPr>
          </a:p>
          <a:p>
            <a:pPr latinLnBrk="0">
              <a:spcBef>
                <a:spcPts val="800"/>
              </a:spcBef>
            </a:pPr>
            <a:r>
              <a:rPr lang="ja-JP" altLang="en-US" sz="1800">
                <a:solidFill>
                  <a:schemeClr val="bg2"/>
                </a:solidFill>
                <a:latin typeface="ＭＳ Ｐゴシック" pitchFamily="34" charset="-128"/>
              </a:rPr>
              <a:t>⑥ 国家の興亡盛衰 ー 淫乱 （</a:t>
            </a:r>
            <a:r>
              <a:rPr lang="en-US" altLang="ja-JP" sz="1800">
                <a:solidFill>
                  <a:schemeClr val="bg2"/>
                </a:solidFill>
                <a:latin typeface="ＭＳ Ｐゴシック" pitchFamily="34" charset="-128"/>
              </a:rPr>
              <a:t>AIDS</a:t>
            </a:r>
            <a:r>
              <a:rPr lang="ja-JP" altLang="en-US" sz="1800">
                <a:solidFill>
                  <a:schemeClr val="bg2"/>
                </a:solidFill>
                <a:latin typeface="ＭＳ Ｐゴシック" pitchFamily="34" charset="-128"/>
              </a:rPr>
              <a:t>）</a:t>
            </a:r>
          </a:p>
          <a:p>
            <a:pPr latinLnBrk="0">
              <a:spcBef>
                <a:spcPts val="800"/>
              </a:spcBef>
            </a:pPr>
            <a:r>
              <a:rPr lang="ja-JP" altLang="en-US" sz="1800">
                <a:solidFill>
                  <a:schemeClr val="bg2"/>
                </a:solidFill>
                <a:latin typeface="ＭＳ Ｐゴシック" pitchFamily="34" charset="-128"/>
              </a:rPr>
              <a:t>⑦ 青少年堕落、</a:t>
            </a:r>
            <a:r>
              <a:rPr lang="en-US" altLang="ja-JP" sz="1800">
                <a:solidFill>
                  <a:schemeClr val="bg2"/>
                </a:solidFill>
                <a:latin typeface="ＭＳ Ｐゴシック" pitchFamily="34" charset="-128"/>
              </a:rPr>
              <a:t>10</a:t>
            </a:r>
            <a:r>
              <a:rPr lang="ja-JP" altLang="en-US" sz="1800">
                <a:solidFill>
                  <a:schemeClr val="bg2"/>
                </a:solidFill>
                <a:latin typeface="ＭＳ Ｐゴシック" pitchFamily="34" charset="-128"/>
              </a:rPr>
              <a:t>代反抗、家庭倫理破壊</a:t>
            </a:r>
          </a:p>
        </p:txBody>
      </p:sp>
      <p:sp>
        <p:nvSpPr>
          <p:cNvPr id="118786" name="Text Box 3"/>
          <p:cNvSpPr txBox="1">
            <a:spLocks noChangeArrowheads="1"/>
          </p:cNvSpPr>
          <p:nvPr/>
        </p:nvSpPr>
        <p:spPr bwMode="auto">
          <a:xfrm>
            <a:off x="1835150" y="5589588"/>
            <a:ext cx="2921000" cy="366712"/>
          </a:xfrm>
          <a:prstGeom prst="rect">
            <a:avLst/>
          </a:prstGeom>
          <a:noFill/>
          <a:ln w="9525">
            <a:noFill/>
            <a:miter lim="800000"/>
            <a:headEnd/>
            <a:tailEnd/>
          </a:ln>
        </p:spPr>
        <p:txBody>
          <a:bodyPr wrap="none">
            <a:spAutoFit/>
          </a:bodyPr>
          <a:lstStyle/>
          <a:p>
            <a:pPr latinLnBrk="0"/>
            <a:r>
              <a:rPr lang="ja-JP" altLang="en-US" sz="1800">
                <a:solidFill>
                  <a:schemeClr val="bg2"/>
                </a:solidFill>
                <a:latin typeface="ＭＳ Ｐゴシック" pitchFamily="34" charset="-128"/>
              </a:rPr>
              <a:t>⑧宗教禁欲 ： 創</a:t>
            </a:r>
            <a:r>
              <a:rPr lang="en-US" altLang="ja-JP" sz="1800">
                <a:solidFill>
                  <a:schemeClr val="bg2"/>
                </a:solidFill>
                <a:latin typeface="ＭＳ Ｐゴシック" pitchFamily="34" charset="-128"/>
              </a:rPr>
              <a:t>1/28</a:t>
            </a:r>
            <a:r>
              <a:rPr lang="ja-JP" altLang="en-US" sz="1800">
                <a:solidFill>
                  <a:schemeClr val="bg2"/>
                </a:solidFill>
                <a:latin typeface="ＭＳ Ｐゴシック" pitchFamily="34" charset="-128"/>
              </a:rPr>
              <a:t>と矛盾</a:t>
            </a:r>
          </a:p>
        </p:txBody>
      </p:sp>
      <p:sp>
        <p:nvSpPr>
          <p:cNvPr id="118787" name="Oval 4"/>
          <p:cNvSpPr>
            <a:spLocks noChangeArrowheads="1"/>
          </p:cNvSpPr>
          <p:nvPr/>
        </p:nvSpPr>
        <p:spPr bwMode="auto">
          <a:xfrm>
            <a:off x="2112963" y="4068763"/>
            <a:ext cx="865187" cy="4318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a:t>
            </a:r>
          </a:p>
        </p:txBody>
      </p:sp>
      <p:sp>
        <p:nvSpPr>
          <p:cNvPr id="118788" name="Oval 5"/>
          <p:cNvSpPr>
            <a:spLocks noChangeArrowheads="1"/>
          </p:cNvSpPr>
          <p:nvPr/>
        </p:nvSpPr>
        <p:spPr bwMode="auto">
          <a:xfrm>
            <a:off x="3708400" y="4068763"/>
            <a:ext cx="865188" cy="431800"/>
          </a:xfrm>
          <a:prstGeom prst="ellipse">
            <a:avLst/>
          </a:prstGeom>
          <a:solidFill>
            <a:srgbClr val="FF99FF"/>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endParaRPr lang="ko-KR" altLang="en-US" sz="2400">
              <a:solidFill>
                <a:schemeClr val="bg2"/>
              </a:solidFill>
              <a:latin typeface="ＭＳ Ｐゴシック" pitchFamily="34" charset="-128"/>
            </a:endParaRPr>
          </a:p>
        </p:txBody>
      </p:sp>
      <p:sp>
        <p:nvSpPr>
          <p:cNvPr id="118789" name="Oval 6"/>
          <p:cNvSpPr>
            <a:spLocks noChangeArrowheads="1"/>
          </p:cNvSpPr>
          <p:nvPr/>
        </p:nvSpPr>
        <p:spPr bwMode="auto">
          <a:xfrm>
            <a:off x="5291138" y="4068763"/>
            <a:ext cx="865187" cy="4318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endParaRPr lang="ko-KR" altLang="en-US" sz="2400">
              <a:latin typeface="ＭＳ Ｐゴシック" pitchFamily="34" charset="-128"/>
            </a:endParaRPr>
          </a:p>
        </p:txBody>
      </p:sp>
      <p:sp>
        <p:nvSpPr>
          <p:cNvPr id="118790" name="Text Box 7"/>
          <p:cNvSpPr txBox="1">
            <a:spLocks noChangeArrowheads="1"/>
          </p:cNvSpPr>
          <p:nvPr/>
        </p:nvSpPr>
        <p:spPr bwMode="auto">
          <a:xfrm>
            <a:off x="2112963" y="4541838"/>
            <a:ext cx="877887"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（おじ）</a:t>
            </a:r>
            <a:endParaRPr lang="ko-KR" altLang="en-US" sz="2000">
              <a:solidFill>
                <a:schemeClr val="bg2"/>
              </a:solidFill>
              <a:latin typeface="ＭＳ Ｐゴシック" pitchFamily="34" charset="-128"/>
            </a:endParaRPr>
          </a:p>
        </p:txBody>
      </p:sp>
      <p:sp>
        <p:nvSpPr>
          <p:cNvPr id="118791" name="Text Box 8"/>
          <p:cNvSpPr txBox="1">
            <a:spLocks noChangeArrowheads="1"/>
          </p:cNvSpPr>
          <p:nvPr/>
        </p:nvSpPr>
        <p:spPr bwMode="auto">
          <a:xfrm>
            <a:off x="3789363" y="4543425"/>
            <a:ext cx="69691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（娘）</a:t>
            </a:r>
            <a:endParaRPr lang="ko-KR" altLang="en-US" sz="2000">
              <a:solidFill>
                <a:schemeClr val="bg2"/>
              </a:solidFill>
              <a:latin typeface="ＭＳ Ｐゴシック" pitchFamily="34" charset="-128"/>
            </a:endParaRPr>
          </a:p>
        </p:txBody>
      </p:sp>
      <p:sp>
        <p:nvSpPr>
          <p:cNvPr id="118792" name="Line 9"/>
          <p:cNvSpPr>
            <a:spLocks noChangeShapeType="1"/>
          </p:cNvSpPr>
          <p:nvPr/>
        </p:nvSpPr>
        <p:spPr bwMode="auto">
          <a:xfrm>
            <a:off x="3059113" y="4284663"/>
            <a:ext cx="576262" cy="0"/>
          </a:xfrm>
          <a:prstGeom prst="line">
            <a:avLst/>
          </a:prstGeom>
          <a:noFill/>
          <a:ln w="19050">
            <a:solidFill>
              <a:schemeClr val="bg2"/>
            </a:solidFill>
            <a:round/>
            <a:headEnd/>
            <a:tailEnd type="triangle" w="med" len="med"/>
          </a:ln>
        </p:spPr>
        <p:txBody>
          <a:bodyPr/>
          <a:lstStyle/>
          <a:p>
            <a:endParaRPr lang="ko-KR" altLang="en-US"/>
          </a:p>
        </p:txBody>
      </p:sp>
      <p:sp>
        <p:nvSpPr>
          <p:cNvPr id="118793" name="Line 10"/>
          <p:cNvSpPr>
            <a:spLocks noChangeShapeType="1"/>
          </p:cNvSpPr>
          <p:nvPr/>
        </p:nvSpPr>
        <p:spPr bwMode="auto">
          <a:xfrm>
            <a:off x="4643438" y="4284663"/>
            <a:ext cx="576262" cy="0"/>
          </a:xfrm>
          <a:prstGeom prst="line">
            <a:avLst/>
          </a:prstGeom>
          <a:noFill/>
          <a:ln w="19050">
            <a:solidFill>
              <a:schemeClr val="bg2"/>
            </a:solidFill>
            <a:round/>
            <a:headEnd/>
            <a:tailEnd type="triangle" w="med" len="med"/>
          </a:ln>
        </p:spPr>
        <p:txBody>
          <a:bodyPr/>
          <a:lstStyle/>
          <a:p>
            <a:endParaRPr lang="ko-KR" altLang="en-US"/>
          </a:p>
        </p:txBody>
      </p:sp>
      <p:sp>
        <p:nvSpPr>
          <p:cNvPr id="118794" name="Line 11"/>
          <p:cNvSpPr>
            <a:spLocks noChangeShapeType="1"/>
          </p:cNvSpPr>
          <p:nvPr/>
        </p:nvSpPr>
        <p:spPr bwMode="auto">
          <a:xfrm>
            <a:off x="3100388" y="4687888"/>
            <a:ext cx="576262" cy="0"/>
          </a:xfrm>
          <a:prstGeom prst="line">
            <a:avLst/>
          </a:prstGeom>
          <a:noFill/>
          <a:ln w="19050">
            <a:solidFill>
              <a:schemeClr val="bg2"/>
            </a:solidFill>
            <a:round/>
            <a:headEnd/>
            <a:tailEnd type="triangle" w="med" len="med"/>
          </a:ln>
        </p:spPr>
        <p:txBody>
          <a:bodyPr/>
          <a:lstStyle/>
          <a:p>
            <a:endParaRPr lang="ko-KR" altLang="en-US"/>
          </a:p>
        </p:txBody>
      </p:sp>
      <p:sp>
        <p:nvSpPr>
          <p:cNvPr id="118795" name="Line 12"/>
          <p:cNvSpPr>
            <a:spLocks noChangeShapeType="1"/>
          </p:cNvSpPr>
          <p:nvPr/>
        </p:nvSpPr>
        <p:spPr bwMode="auto">
          <a:xfrm flipH="1">
            <a:off x="3100388" y="4832350"/>
            <a:ext cx="576262" cy="0"/>
          </a:xfrm>
          <a:prstGeom prst="line">
            <a:avLst/>
          </a:prstGeom>
          <a:noFill/>
          <a:ln w="19050">
            <a:solidFill>
              <a:schemeClr val="bg2"/>
            </a:solidFill>
            <a:round/>
            <a:headEnd/>
            <a:tailEnd type="triangle" w="med" len="med"/>
          </a:ln>
        </p:spPr>
        <p:txBody>
          <a:bodyPr/>
          <a:lstStyle/>
          <a:p>
            <a:endParaRPr lang="ko-KR" altLang="en-US"/>
          </a:p>
        </p:txBody>
      </p:sp>
      <p:sp>
        <p:nvSpPr>
          <p:cNvPr id="118796" name="Line 13"/>
          <p:cNvSpPr>
            <a:spLocks noChangeShapeType="1"/>
          </p:cNvSpPr>
          <p:nvPr/>
        </p:nvSpPr>
        <p:spPr bwMode="auto">
          <a:xfrm>
            <a:off x="4643438" y="5127625"/>
            <a:ext cx="576262" cy="0"/>
          </a:xfrm>
          <a:prstGeom prst="line">
            <a:avLst/>
          </a:prstGeom>
          <a:noFill/>
          <a:ln w="19050">
            <a:solidFill>
              <a:schemeClr val="bg2"/>
            </a:solidFill>
            <a:round/>
            <a:headEnd/>
            <a:tailEnd type="triangle" w="med" len="med"/>
          </a:ln>
        </p:spPr>
        <p:txBody>
          <a:bodyPr/>
          <a:lstStyle/>
          <a:p>
            <a:endParaRPr lang="ko-KR" altLang="en-US"/>
          </a:p>
        </p:txBody>
      </p:sp>
      <p:sp>
        <p:nvSpPr>
          <p:cNvPr id="118797" name="Line 14"/>
          <p:cNvSpPr>
            <a:spLocks noChangeShapeType="1"/>
          </p:cNvSpPr>
          <p:nvPr/>
        </p:nvSpPr>
        <p:spPr bwMode="auto">
          <a:xfrm flipH="1">
            <a:off x="4643438" y="5272088"/>
            <a:ext cx="576262" cy="0"/>
          </a:xfrm>
          <a:prstGeom prst="line">
            <a:avLst/>
          </a:prstGeom>
          <a:noFill/>
          <a:ln w="19050">
            <a:solidFill>
              <a:schemeClr val="bg2"/>
            </a:solidFill>
            <a:round/>
            <a:headEnd/>
            <a:tailEnd type="triangle" w="med" len="med"/>
          </a:ln>
        </p:spPr>
        <p:txBody>
          <a:bodyPr/>
          <a:lstStyle/>
          <a:p>
            <a:endParaRPr lang="ko-KR" altLang="en-US"/>
          </a:p>
        </p:txBody>
      </p:sp>
      <p:sp>
        <p:nvSpPr>
          <p:cNvPr id="118798" name="Oval 15"/>
          <p:cNvSpPr>
            <a:spLocks noChangeArrowheads="1"/>
          </p:cNvSpPr>
          <p:nvPr/>
        </p:nvSpPr>
        <p:spPr bwMode="auto">
          <a:xfrm>
            <a:off x="3733800" y="4983163"/>
            <a:ext cx="865188" cy="431800"/>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母</a:t>
            </a:r>
            <a:endParaRPr lang="ko-KR" altLang="en-US" sz="2000">
              <a:solidFill>
                <a:schemeClr val="bg2"/>
              </a:solidFill>
              <a:latin typeface="ＭＳ Ｐゴシック" pitchFamily="34" charset="-128"/>
            </a:endParaRPr>
          </a:p>
        </p:txBody>
      </p:sp>
      <p:sp>
        <p:nvSpPr>
          <p:cNvPr id="118799" name="Oval 16"/>
          <p:cNvSpPr>
            <a:spLocks noChangeArrowheads="1"/>
          </p:cNvSpPr>
          <p:nvPr/>
        </p:nvSpPr>
        <p:spPr bwMode="auto">
          <a:xfrm>
            <a:off x="5257800" y="4983163"/>
            <a:ext cx="865188" cy="431800"/>
          </a:xfrm>
          <a:prstGeom prst="ellipse">
            <a:avLst/>
          </a:prstGeom>
          <a:no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子</a:t>
            </a:r>
            <a:endParaRPr lang="ko-KR" altLang="en-US" sz="2000">
              <a:solidFill>
                <a:schemeClr val="bg2"/>
              </a:solidFill>
              <a:latin typeface="ＭＳ Ｐゴシック" pitchFamily="34" charset="-128"/>
            </a:endParaRPr>
          </a:p>
        </p:txBody>
      </p:sp>
      <p:sp>
        <p:nvSpPr>
          <p:cNvPr id="118800" name="Rectangle 17"/>
          <p:cNvSpPr>
            <a:spLocks noChangeArrowheads="1"/>
          </p:cNvSpPr>
          <p:nvPr/>
        </p:nvSpPr>
        <p:spPr bwMode="auto">
          <a:xfrm>
            <a:off x="611188" y="404813"/>
            <a:ext cx="796925" cy="457200"/>
          </a:xfrm>
          <a:prstGeom prst="rect">
            <a:avLst/>
          </a:prstGeom>
          <a:noFill/>
          <a:ln w="9525">
            <a:noFill/>
            <a:miter lim="800000"/>
            <a:headEnd/>
            <a:tailEnd/>
          </a:ln>
        </p:spPr>
        <p:txBody>
          <a:bodyPr wrap="none">
            <a:spAutoFit/>
          </a:bodyPr>
          <a:lstStyle/>
          <a:p>
            <a:pPr latinLnBrk="0"/>
            <a:r>
              <a:rPr lang="ja-JP" altLang="en-US" sz="2400">
                <a:solidFill>
                  <a:schemeClr val="bg2"/>
                </a:solidFill>
                <a:latin typeface="ＭＳ Ｐゴシック" pitchFamily="34" charset="-128"/>
              </a:rPr>
              <a:t>証拠</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p:cNvSpPr>
          <p:nvPr/>
        </p:nvSpPr>
        <p:spPr bwMode="auto">
          <a:xfrm>
            <a:off x="214313" y="142875"/>
            <a:ext cx="7562850" cy="900113"/>
          </a:xfrm>
          <a:prstGeom prst="rect">
            <a:avLst/>
          </a:prstGeom>
          <a:noFill/>
          <a:ln w="28575">
            <a:noFill/>
            <a:miter lim="800000"/>
            <a:headEnd/>
            <a:tailEnd/>
          </a:ln>
        </p:spPr>
        <p:txBody>
          <a:bodyPr anchor="ctr"/>
          <a:lstStyle/>
          <a:p>
            <a:pPr latinLnBrk="0"/>
            <a:r>
              <a:rPr lang="ja-JP" altLang="en-US" sz="3000">
                <a:solidFill>
                  <a:schemeClr val="bg2"/>
                </a:solidFill>
                <a:latin typeface="ＭＳ Ｐゴシック" pitchFamily="34" charset="-128"/>
              </a:rPr>
              <a:t>２．堕落の動機と経路（なぜ堕落？）</a:t>
            </a:r>
          </a:p>
        </p:txBody>
      </p:sp>
      <p:sp>
        <p:nvSpPr>
          <p:cNvPr id="119810" name="Text Box 3"/>
          <p:cNvSpPr txBox="1">
            <a:spLocks noChangeArrowheads="1"/>
          </p:cNvSpPr>
          <p:nvPr/>
        </p:nvSpPr>
        <p:spPr bwMode="auto">
          <a:xfrm>
            <a:off x="285750" y="928688"/>
            <a:ext cx="3124200" cy="427037"/>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（１） 天使創造目的</a:t>
            </a:r>
          </a:p>
        </p:txBody>
      </p:sp>
      <p:sp>
        <p:nvSpPr>
          <p:cNvPr id="119811" name="Text Box 4"/>
          <p:cNvSpPr txBox="1">
            <a:spLocks noChangeArrowheads="1"/>
          </p:cNvSpPr>
          <p:nvPr/>
        </p:nvSpPr>
        <p:spPr bwMode="auto">
          <a:xfrm>
            <a:off x="571500" y="1428750"/>
            <a:ext cx="8275638" cy="4148138"/>
          </a:xfrm>
          <a:prstGeom prst="rect">
            <a:avLst/>
          </a:prstGeom>
          <a:noFill/>
          <a:ln w="9525">
            <a:noFill/>
            <a:miter lim="800000"/>
            <a:headEnd/>
            <a:tailEnd/>
          </a:ln>
        </p:spPr>
        <p:txBody>
          <a:bodyPr>
            <a:spAutoFit/>
          </a:bodyPr>
          <a:lstStyle/>
          <a:p>
            <a:pPr marL="457200" indent="-457200" latinLnBrk="0">
              <a:lnSpc>
                <a:spcPct val="150000"/>
              </a:lnSpc>
            </a:pPr>
            <a:r>
              <a:rPr lang="ja-JP" altLang="en-US" sz="2000">
                <a:solidFill>
                  <a:schemeClr val="bg2"/>
                </a:solidFill>
                <a:latin typeface="ＭＳ Ｐゴシック" pitchFamily="34" charset="-128"/>
              </a:rPr>
              <a:t>１） 僕の使命（ヘブル</a:t>
            </a:r>
            <a:r>
              <a:rPr lang="en-US" altLang="ja-JP" sz="2000">
                <a:solidFill>
                  <a:schemeClr val="bg2"/>
                </a:solidFill>
                <a:latin typeface="ＭＳ Ｐゴシック" pitchFamily="34" charset="-128"/>
              </a:rPr>
              <a:t>1/14</a:t>
            </a:r>
            <a:r>
              <a:rPr lang="ja-JP" altLang="en-US" sz="2000">
                <a:solidFill>
                  <a:schemeClr val="bg2"/>
                </a:solidFill>
                <a:latin typeface="ＭＳ Ｐゴシック" pitchFamily="34" charset="-128"/>
              </a:rPr>
              <a:t>、黙</a:t>
            </a:r>
            <a:r>
              <a:rPr lang="en-US" altLang="ja-JP" sz="2000">
                <a:solidFill>
                  <a:schemeClr val="bg2"/>
                </a:solidFill>
                <a:latin typeface="ＭＳ Ｐゴシック" pitchFamily="34" charset="-128"/>
              </a:rPr>
              <a:t>22/9</a:t>
            </a:r>
            <a:r>
              <a:rPr lang="ja-JP" altLang="en-US" sz="2000">
                <a:solidFill>
                  <a:schemeClr val="bg2"/>
                </a:solidFill>
                <a:latin typeface="ＭＳ Ｐゴシック" pitchFamily="34" charset="-128"/>
              </a:rPr>
              <a:t>）</a:t>
            </a:r>
          </a:p>
          <a:p>
            <a:pPr marL="457200" indent="-457200" latinLnBrk="0">
              <a:spcBef>
                <a:spcPts val="600"/>
              </a:spcBef>
            </a:pPr>
            <a:r>
              <a:rPr lang="ja-JP" altLang="en-US" sz="1800">
                <a:solidFill>
                  <a:schemeClr val="bg2"/>
                </a:solidFill>
                <a:latin typeface="ＭＳ Ｐゴシック" pitchFamily="34" charset="-128"/>
              </a:rPr>
              <a:t>     ① 創</a:t>
            </a:r>
            <a:r>
              <a:rPr lang="en-US" altLang="ja-JP" sz="1800">
                <a:solidFill>
                  <a:schemeClr val="bg2"/>
                </a:solidFill>
                <a:latin typeface="ＭＳ Ｐゴシック" pitchFamily="34" charset="-128"/>
              </a:rPr>
              <a:t>18/10</a:t>
            </a:r>
            <a:r>
              <a:rPr lang="ja-JP" altLang="en-US" sz="1800">
                <a:solidFill>
                  <a:schemeClr val="bg2"/>
                </a:solidFill>
                <a:latin typeface="ＭＳ Ｐゴシック" pitchFamily="34" charset="-128"/>
              </a:rPr>
              <a:t>： アブラハムに神の重大な祝福のみ言を伝える</a:t>
            </a:r>
            <a:endParaRPr lang="en-US" altLang="ja-JP" sz="1800">
              <a:solidFill>
                <a:schemeClr val="bg2"/>
              </a:solidFill>
              <a:latin typeface="ＭＳ Ｐゴシック" pitchFamily="34" charset="-128"/>
            </a:endParaRPr>
          </a:p>
          <a:p>
            <a:pPr marL="457200" indent="-457200" latinLnBrk="0">
              <a:spcBef>
                <a:spcPts val="600"/>
              </a:spcBef>
            </a:pPr>
            <a:r>
              <a:rPr lang="ja-JP" altLang="en-US" sz="1800">
                <a:solidFill>
                  <a:schemeClr val="bg2"/>
                </a:solidFill>
                <a:latin typeface="ＭＳ Ｐゴシック" pitchFamily="34" charset="-128"/>
              </a:rPr>
              <a:t>     ② マタイ</a:t>
            </a:r>
            <a:r>
              <a:rPr lang="en-US" altLang="ja-JP" sz="1800">
                <a:solidFill>
                  <a:schemeClr val="bg2"/>
                </a:solidFill>
                <a:latin typeface="ＭＳ Ｐゴシック" pitchFamily="34" charset="-128"/>
              </a:rPr>
              <a:t>1/20</a:t>
            </a:r>
            <a:r>
              <a:rPr lang="ja-JP" altLang="en-US" sz="1800">
                <a:solidFill>
                  <a:schemeClr val="bg2"/>
                </a:solidFill>
                <a:latin typeface="ＭＳ Ｐゴシック" pitchFamily="34" charset="-128"/>
              </a:rPr>
              <a:t>、ルカ</a:t>
            </a:r>
            <a:r>
              <a:rPr lang="en-US" altLang="ja-JP" sz="1800">
                <a:solidFill>
                  <a:schemeClr val="bg2"/>
                </a:solidFill>
                <a:latin typeface="ＭＳ Ｐゴシック" pitchFamily="34" charset="-128"/>
              </a:rPr>
              <a:t>1/31</a:t>
            </a:r>
            <a:r>
              <a:rPr lang="ja-JP" altLang="en-US" sz="1800">
                <a:solidFill>
                  <a:schemeClr val="bg2"/>
                </a:solidFill>
                <a:latin typeface="ＭＳ Ｐゴシック" pitchFamily="34" charset="-128"/>
              </a:rPr>
              <a:t>： キリストの受胎に関する知らせを伝える </a:t>
            </a:r>
            <a:endParaRPr lang="en-US" altLang="ja-JP" sz="1800">
              <a:solidFill>
                <a:schemeClr val="bg2"/>
              </a:solidFill>
              <a:latin typeface="ＭＳ Ｐゴシック" pitchFamily="34" charset="-128"/>
            </a:endParaRPr>
          </a:p>
          <a:p>
            <a:pPr marL="457200" indent="-457200" latinLnBrk="0">
              <a:spcBef>
                <a:spcPts val="600"/>
              </a:spcBef>
            </a:pPr>
            <a:r>
              <a:rPr lang="ja-JP" altLang="en-US" sz="1800">
                <a:solidFill>
                  <a:schemeClr val="bg2"/>
                </a:solidFill>
                <a:latin typeface="ＭＳ Ｐゴシック" pitchFamily="34" charset="-128"/>
              </a:rPr>
              <a:t>     ③ 使</a:t>
            </a:r>
            <a:r>
              <a:rPr lang="en-US" altLang="ja-JP" sz="1800">
                <a:solidFill>
                  <a:schemeClr val="bg2"/>
                </a:solidFill>
                <a:latin typeface="ＭＳ Ｐゴシック" pitchFamily="34" charset="-128"/>
              </a:rPr>
              <a:t>12/7-10</a:t>
            </a:r>
            <a:r>
              <a:rPr lang="ja-JP" altLang="en-US" sz="1800">
                <a:solidFill>
                  <a:schemeClr val="bg2"/>
                </a:solidFill>
                <a:latin typeface="ＭＳ Ｐゴシック" pitchFamily="34" charset="-128"/>
              </a:rPr>
              <a:t>：獄中で鎖で縛られたペテロを助ける</a:t>
            </a:r>
          </a:p>
          <a:p>
            <a:pPr marL="457200" indent="-457200" latinLnBrk="0">
              <a:lnSpc>
                <a:spcPct val="150000"/>
              </a:lnSpc>
              <a:spcBef>
                <a:spcPts val="600"/>
              </a:spcBef>
            </a:pPr>
            <a:r>
              <a:rPr lang="ja-JP" altLang="en-US" sz="2000">
                <a:solidFill>
                  <a:schemeClr val="bg2"/>
                </a:solidFill>
                <a:latin typeface="ＭＳ Ｐゴシック" pitchFamily="34" charset="-128"/>
              </a:rPr>
              <a:t>２） 頌栄</a:t>
            </a:r>
            <a:endParaRPr lang="en-US" altLang="ja-JP" sz="2000">
              <a:solidFill>
                <a:schemeClr val="bg2"/>
              </a:solidFill>
              <a:latin typeface="ＭＳ Ｐゴシック" pitchFamily="34" charset="-128"/>
            </a:endParaRPr>
          </a:p>
          <a:p>
            <a:pPr marL="457200" indent="-457200" latinLnBrk="0">
              <a:spcBef>
                <a:spcPts val="600"/>
              </a:spcBef>
            </a:pPr>
            <a:r>
              <a:rPr lang="ja-JP" altLang="en-US" sz="1800">
                <a:solidFill>
                  <a:schemeClr val="bg2"/>
                </a:solidFill>
                <a:latin typeface="ＭＳ Ｐゴシック" pitchFamily="34" charset="-128"/>
              </a:rPr>
              <a:t>     ① 黙</a:t>
            </a:r>
            <a:r>
              <a:rPr lang="en-US" altLang="ja-JP" sz="1800">
                <a:solidFill>
                  <a:schemeClr val="bg2"/>
                </a:solidFill>
                <a:latin typeface="ＭＳ Ｐゴシック" pitchFamily="34" charset="-128"/>
              </a:rPr>
              <a:t>5/11</a:t>
            </a:r>
            <a:r>
              <a:rPr lang="ja-JP" altLang="en-US" sz="1800">
                <a:solidFill>
                  <a:schemeClr val="bg2"/>
                </a:solidFill>
                <a:latin typeface="ＭＳ Ｐゴシック" pitchFamily="34" charset="-128"/>
              </a:rPr>
              <a:t>：御</a:t>
            </a:r>
            <a:r>
              <a:rPr lang="ja-JP" altLang="en-US" sz="1800">
                <a:solidFill>
                  <a:schemeClr val="bg2"/>
                </a:solidFill>
                <a:latin typeface="ＭＳ Ｐゴシック" pitchFamily="34" charset="-128"/>
                <a:ea typeface=",seoul,helvetica"/>
                <a:cs typeface=",seoul,helvetica"/>
              </a:rPr>
              <a:t>座と生き物と長老たちとの周りに</a:t>
            </a:r>
            <a:r>
              <a:rPr lang="ja-JP" altLang="en-US" sz="1800">
                <a:solidFill>
                  <a:schemeClr val="bg2"/>
                </a:solidFill>
                <a:latin typeface="ＭＳ Ｐゴシック" pitchFamily="34" charset="-128"/>
              </a:rPr>
              <a:t>、</a:t>
            </a:r>
            <a:r>
              <a:rPr lang="ja-JP" altLang="en-US" sz="1800">
                <a:solidFill>
                  <a:schemeClr val="bg2"/>
                </a:solidFill>
                <a:latin typeface="ＭＳ Ｐゴシック" pitchFamily="34" charset="-128"/>
                <a:ea typeface=",seoul,helvetica"/>
                <a:cs typeface=",seoul,helvetica"/>
              </a:rPr>
              <a:t>多くの天使の</a:t>
            </a:r>
            <a:r>
              <a:rPr lang="ja-JP" altLang="en-US" sz="1800">
                <a:solidFill>
                  <a:schemeClr val="bg2"/>
                </a:solidFill>
                <a:latin typeface="ＭＳ Ｐゴシック" pitchFamily="34" charset="-128"/>
              </a:rPr>
              <a:t>声</a:t>
            </a:r>
            <a:r>
              <a:rPr lang="ja-JP" altLang="en-US" sz="1800">
                <a:solidFill>
                  <a:schemeClr val="bg2"/>
                </a:solidFill>
                <a:latin typeface="ＭＳ Ｐゴシック" pitchFamily="34" charset="-128"/>
                <a:ea typeface=",seoul,helvetica"/>
                <a:cs typeface=",seoul,helvetica"/>
              </a:rPr>
              <a:t>を聞いた</a:t>
            </a:r>
            <a:r>
              <a:rPr lang="ja-JP" altLang="en-US" sz="1800">
                <a:solidFill>
                  <a:schemeClr val="bg2"/>
                </a:solidFill>
                <a:latin typeface="ＭＳ Ｐゴシック" pitchFamily="34" charset="-128"/>
              </a:rPr>
              <a:t>。   </a:t>
            </a:r>
            <a:endParaRPr lang="en-US" altLang="ja-JP" sz="1800">
              <a:solidFill>
                <a:schemeClr val="bg2"/>
              </a:solidFill>
              <a:latin typeface="ＭＳ Ｐゴシック" pitchFamily="34" charset="-128"/>
            </a:endParaRPr>
          </a:p>
          <a:p>
            <a:pPr marL="457200" indent="-457200" latinLnBrk="0"/>
            <a:r>
              <a:rPr lang="en-US" altLang="ja-JP" sz="1800">
                <a:solidFill>
                  <a:schemeClr val="bg2"/>
                </a:solidFill>
                <a:latin typeface="ＭＳ Ｐゴシック" pitchFamily="34" charset="-128"/>
                <a:ea typeface=",seoul,helvetica"/>
                <a:cs typeface=",seoul,helvetica"/>
              </a:rPr>
              <a:t>         </a:t>
            </a:r>
            <a:r>
              <a:rPr lang="ja-JP" altLang="en-US" sz="1800">
                <a:solidFill>
                  <a:schemeClr val="bg2"/>
                </a:solidFill>
                <a:latin typeface="ＭＳ Ｐゴシック" pitchFamily="34" charset="-128"/>
                <a:ea typeface=",seoul,helvetica"/>
                <a:cs typeface=",seoul,helvetica"/>
              </a:rPr>
              <a:t>その</a:t>
            </a:r>
            <a:r>
              <a:rPr lang="ja-JP" altLang="en-US" sz="1800">
                <a:solidFill>
                  <a:schemeClr val="bg2"/>
                </a:solidFill>
                <a:latin typeface="ＭＳ Ｐゴシック" pitchFamily="34" charset="-128"/>
              </a:rPr>
              <a:t>数</a:t>
            </a:r>
            <a:r>
              <a:rPr lang="ja-JP" altLang="en-US" sz="1800">
                <a:solidFill>
                  <a:schemeClr val="bg2"/>
                </a:solidFill>
                <a:latin typeface="ＭＳ Ｐゴシック" pitchFamily="34" charset="-128"/>
                <a:ea typeface=",seoul,helvetica"/>
                <a:cs typeface=",seoul,helvetica"/>
              </a:rPr>
              <a:t>は万の</a:t>
            </a:r>
            <a:r>
              <a:rPr lang="ja-JP" altLang="en-US" sz="1800">
                <a:solidFill>
                  <a:schemeClr val="bg2"/>
                </a:solidFill>
                <a:latin typeface="ＭＳ Ｐゴシック" pitchFamily="34" charset="-128"/>
              </a:rPr>
              <a:t>幾</a:t>
            </a:r>
            <a:r>
              <a:rPr lang="ja-JP" altLang="en-US" sz="1800">
                <a:solidFill>
                  <a:schemeClr val="bg2"/>
                </a:solidFill>
                <a:latin typeface="ＭＳ Ｐゴシック" pitchFamily="34" charset="-128"/>
                <a:ea typeface=",seoul,helvetica"/>
                <a:cs typeface=",seoul,helvetica"/>
              </a:rPr>
              <a:t>万倍</a:t>
            </a:r>
            <a:r>
              <a:rPr lang="ja-JP" altLang="en-US" sz="1800">
                <a:solidFill>
                  <a:schemeClr val="bg2"/>
                </a:solidFill>
                <a:latin typeface="ＭＳ Ｐゴシック" pitchFamily="34" charset="-128"/>
              </a:rPr>
              <a:t>、</a:t>
            </a:r>
            <a:r>
              <a:rPr lang="ja-JP" altLang="en-US" sz="1800">
                <a:solidFill>
                  <a:schemeClr val="bg2"/>
                </a:solidFill>
                <a:latin typeface="ＭＳ Ｐゴシック" pitchFamily="34" charset="-128"/>
                <a:ea typeface=",seoul,helvetica"/>
                <a:cs typeface=",seoul,helvetica"/>
              </a:rPr>
              <a:t>千の</a:t>
            </a:r>
            <a:r>
              <a:rPr lang="ja-JP" altLang="en-US" sz="1800">
                <a:solidFill>
                  <a:schemeClr val="bg2"/>
                </a:solidFill>
                <a:latin typeface="ＭＳ Ｐゴシック" pitchFamily="34" charset="-128"/>
              </a:rPr>
              <a:t>幾</a:t>
            </a:r>
            <a:r>
              <a:rPr lang="ja-JP" altLang="en-US" sz="1800">
                <a:solidFill>
                  <a:schemeClr val="bg2"/>
                </a:solidFill>
                <a:latin typeface="ＭＳ Ｐゴシック" pitchFamily="34" charset="-128"/>
                <a:ea typeface=",seoul,helvetica"/>
                <a:cs typeface=",seoul,helvetica"/>
              </a:rPr>
              <a:t>千倍であった</a:t>
            </a:r>
            <a:r>
              <a:rPr lang="ja-JP" altLang="en-US" sz="1800">
                <a:solidFill>
                  <a:schemeClr val="bg2"/>
                </a:solidFill>
                <a:latin typeface="ＭＳ Ｐゴシック" pitchFamily="34" charset="-128"/>
              </a:rPr>
              <a:t>。</a:t>
            </a:r>
          </a:p>
          <a:p>
            <a:pPr marL="457200" indent="-457200" latinLnBrk="0"/>
            <a:endParaRPr lang="en-US" altLang="ja-JP" sz="1800">
              <a:solidFill>
                <a:schemeClr val="bg2"/>
              </a:solidFill>
            </a:endParaRPr>
          </a:p>
          <a:p>
            <a:pPr marL="0" lvl="1" indent="-457200" latinLnBrk="0">
              <a:spcBef>
                <a:spcPts val="600"/>
              </a:spcBef>
            </a:pPr>
            <a:r>
              <a:rPr lang="ja-JP" altLang="en-US" sz="1800">
                <a:solidFill>
                  <a:schemeClr val="bg2"/>
                </a:solidFill>
                <a:latin typeface="ＭＳ Ｐゴシック" pitchFamily="34" charset="-128"/>
              </a:rPr>
              <a:t>     　　　② 黙</a:t>
            </a:r>
            <a:r>
              <a:rPr lang="en-US" altLang="ja-JP" sz="1800">
                <a:solidFill>
                  <a:schemeClr val="bg2"/>
                </a:solidFill>
                <a:latin typeface="ＭＳ Ｐゴシック" pitchFamily="34" charset="-128"/>
              </a:rPr>
              <a:t>7/11</a:t>
            </a:r>
            <a:r>
              <a:rPr lang="ja-JP" altLang="en-US" sz="1800">
                <a:solidFill>
                  <a:schemeClr val="bg2"/>
                </a:solidFill>
                <a:latin typeface="ＭＳ Ｐゴシック" pitchFamily="34" charset="-128"/>
              </a:rPr>
              <a:t>：</a:t>
            </a:r>
            <a:r>
              <a:rPr lang="ja-JP" altLang="en-US" sz="1800">
                <a:solidFill>
                  <a:schemeClr val="bg2"/>
                </a:solidFill>
                <a:latin typeface="ＭＳ Ｐゴシック" pitchFamily="34" charset="-128"/>
                <a:ea typeface=",seoul,helvetica"/>
                <a:cs typeface=",seoul,helvetica"/>
              </a:rPr>
              <a:t>天使たちは皆</a:t>
            </a:r>
            <a:r>
              <a:rPr lang="ja-JP" altLang="en-US" sz="1800">
                <a:solidFill>
                  <a:schemeClr val="bg2"/>
                </a:solidFill>
                <a:latin typeface="ＭＳ Ｐゴシック" pitchFamily="34" charset="-128"/>
              </a:rPr>
              <a:t>、御座、</a:t>
            </a:r>
            <a:r>
              <a:rPr lang="ja-JP" altLang="en-US" sz="1800">
                <a:solidFill>
                  <a:schemeClr val="bg2"/>
                </a:solidFill>
                <a:latin typeface="ＭＳ Ｐゴシック" pitchFamily="34" charset="-128"/>
                <a:ea typeface=",seoul,helvetica"/>
                <a:cs typeface=",seoul,helvetica"/>
              </a:rPr>
              <a:t>長老たち</a:t>
            </a:r>
            <a:r>
              <a:rPr lang="ja-JP" altLang="en-US" sz="1800">
                <a:solidFill>
                  <a:schemeClr val="bg2"/>
                </a:solidFill>
                <a:latin typeface="ＭＳ Ｐゴシック" pitchFamily="34" charset="-128"/>
              </a:rPr>
              <a:t>、</a:t>
            </a:r>
            <a:r>
              <a:rPr lang="ja-JP" altLang="en-US" sz="1800">
                <a:solidFill>
                  <a:schemeClr val="bg2"/>
                </a:solidFill>
                <a:latin typeface="ＭＳ Ｐゴシック" pitchFamily="34" charset="-128"/>
                <a:ea typeface=",seoul,helvetica"/>
                <a:cs typeface=",seoul,helvetica"/>
              </a:rPr>
              <a:t>そして四つの生き物</a:t>
            </a:r>
            <a:r>
              <a:rPr lang="ja-JP" altLang="en-US" sz="1800">
                <a:solidFill>
                  <a:schemeClr val="bg2"/>
                </a:solidFill>
                <a:latin typeface="ＭＳ Ｐゴシック" pitchFamily="34" charset="-128"/>
              </a:rPr>
              <a:t>の</a:t>
            </a:r>
            <a:endParaRPr lang="en-US" altLang="ja-JP" sz="1800">
              <a:solidFill>
                <a:schemeClr val="bg2"/>
              </a:solidFill>
              <a:latin typeface="ＭＳ Ｐゴシック" pitchFamily="34" charset="-128"/>
            </a:endParaRPr>
          </a:p>
          <a:p>
            <a:pPr marL="0" lvl="1" indent="-457200" latinLnBrk="0">
              <a:lnSpc>
                <a:spcPts val="2400"/>
              </a:lnSpc>
            </a:pPr>
            <a:r>
              <a:rPr lang="ja-JP" altLang="en-US" sz="1800">
                <a:solidFill>
                  <a:schemeClr val="bg2"/>
                </a:solidFill>
                <a:latin typeface="ＭＳ Ｐゴシック" pitchFamily="34" charset="-128"/>
              </a:rPr>
              <a:t>        　　　 まわりに</a:t>
            </a:r>
            <a:r>
              <a:rPr lang="ja-JP" altLang="en-US" sz="1800">
                <a:solidFill>
                  <a:schemeClr val="bg2"/>
                </a:solidFill>
                <a:latin typeface="ＭＳ Ｐゴシック" pitchFamily="34" charset="-128"/>
                <a:ea typeface=",seoul,helvetica"/>
                <a:cs typeface=",seoul,helvetica"/>
              </a:rPr>
              <a:t>立っていたが</a:t>
            </a:r>
            <a:r>
              <a:rPr lang="ja-JP" altLang="en-US" sz="1800">
                <a:solidFill>
                  <a:schemeClr val="bg2"/>
                </a:solidFill>
                <a:latin typeface="ＭＳ Ｐゴシック" pitchFamily="34" charset="-128"/>
              </a:rPr>
              <a:t>、御</a:t>
            </a:r>
            <a:r>
              <a:rPr lang="ja-JP" altLang="en-US" sz="1800">
                <a:solidFill>
                  <a:schemeClr val="bg2"/>
                </a:solidFill>
                <a:latin typeface="ＭＳ Ｐゴシック" pitchFamily="34" charset="-128"/>
                <a:ea typeface=",seoul,helvetica"/>
                <a:cs typeface=",seoul,helvetica"/>
              </a:rPr>
              <a:t>座の前にひれ伏し</a:t>
            </a:r>
            <a:r>
              <a:rPr lang="ja-JP" altLang="en-US" sz="1800">
                <a:solidFill>
                  <a:schemeClr val="bg2"/>
                </a:solidFill>
                <a:latin typeface="ＭＳ Ｐゴシック" pitchFamily="34" charset="-128"/>
              </a:rPr>
              <a:t>、</a:t>
            </a:r>
            <a:r>
              <a:rPr lang="ja-JP" altLang="en-US" sz="1800">
                <a:solidFill>
                  <a:schemeClr val="bg2"/>
                </a:solidFill>
                <a:latin typeface="ＭＳ Ｐゴシック" pitchFamily="34" charset="-128"/>
                <a:ea typeface=",seoul,helvetica"/>
                <a:cs typeface=",seoul,helvetica"/>
              </a:rPr>
              <a:t>神を</a:t>
            </a:r>
            <a:r>
              <a:rPr lang="ja-JP" altLang="en-US" sz="1800">
                <a:solidFill>
                  <a:schemeClr val="bg2"/>
                </a:solidFill>
                <a:latin typeface="ＭＳ Ｐゴシック" pitchFamily="34" charset="-128"/>
              </a:rPr>
              <a:t>礼拝</a:t>
            </a:r>
            <a:r>
              <a:rPr lang="ja-JP" altLang="en-US" sz="1800">
                <a:solidFill>
                  <a:schemeClr val="bg2"/>
                </a:solidFill>
                <a:latin typeface="ＭＳ Ｐゴシック" pitchFamily="34" charset="-128"/>
                <a:ea typeface=",seoul,helvetica"/>
                <a:cs typeface=",seoul,helvetica"/>
              </a:rPr>
              <a:t>して</a:t>
            </a:r>
            <a:r>
              <a:rPr lang="en-US" altLang="ja-JP" sz="1800">
                <a:solidFill>
                  <a:schemeClr val="bg2"/>
                </a:solidFill>
                <a:latin typeface="ＭＳ Ｐゴシック" pitchFamily="34" charset="-128"/>
                <a:ea typeface=",seoul,helvetica"/>
                <a:cs typeface=",seoul,helvetica"/>
              </a:rPr>
              <a:t>…</a:t>
            </a:r>
          </a:p>
          <a:p>
            <a:pPr marL="0" lvl="1" indent="-457200" latinLnBrk="0">
              <a:lnSpc>
                <a:spcPct val="150000"/>
              </a:lnSpc>
            </a:pPr>
            <a:endParaRPr lang="en-US" altLang="ja-JP" sz="2000">
              <a:solidFill>
                <a:schemeClr val="bg2"/>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Line 12"/>
          <p:cNvSpPr>
            <a:spLocks noChangeShapeType="1"/>
          </p:cNvSpPr>
          <p:nvPr/>
        </p:nvSpPr>
        <p:spPr bwMode="auto">
          <a:xfrm>
            <a:off x="3143250" y="1071563"/>
            <a:ext cx="1643063" cy="1214437"/>
          </a:xfrm>
          <a:prstGeom prst="line">
            <a:avLst/>
          </a:prstGeom>
          <a:noFill/>
          <a:ln w="28575">
            <a:solidFill>
              <a:schemeClr val="bg2"/>
            </a:solidFill>
            <a:round/>
            <a:headEnd/>
            <a:tailEnd/>
          </a:ln>
        </p:spPr>
        <p:txBody>
          <a:bodyPr/>
          <a:lstStyle/>
          <a:p>
            <a:endParaRPr lang="ko-KR" altLang="en-US"/>
          </a:p>
        </p:txBody>
      </p:sp>
      <p:sp>
        <p:nvSpPr>
          <p:cNvPr id="120834" name="Oval 3"/>
          <p:cNvSpPr>
            <a:spLocks noChangeArrowheads="1"/>
          </p:cNvSpPr>
          <p:nvPr/>
        </p:nvSpPr>
        <p:spPr bwMode="auto">
          <a:xfrm>
            <a:off x="3505200" y="1176338"/>
            <a:ext cx="2438400" cy="2098675"/>
          </a:xfrm>
          <a:prstGeom prst="ellipse">
            <a:avLst/>
          </a:prstGeom>
          <a:solidFill>
            <a:schemeClr val="tx1"/>
          </a:solidFill>
          <a:ln w="9525">
            <a:solidFill>
              <a:schemeClr val="bg2"/>
            </a:solidFill>
            <a:round/>
            <a:headEnd/>
            <a:tailEnd/>
          </a:ln>
        </p:spPr>
        <p:txBody>
          <a:bodyPr lIns="18000" tIns="0" rIns="18000" bIns="540000" anchorCtr="1">
            <a:spAutoFit/>
          </a:bodyPr>
          <a:lstStyle/>
          <a:p>
            <a:pPr algn="ctr" latinLnBrk="0"/>
            <a:r>
              <a:rPr lang="ja-JP" altLang="en-US" sz="2400">
                <a:solidFill>
                  <a:schemeClr val="bg2"/>
                </a:solidFill>
                <a:latin typeface="ＭＳ Ｐゴシック" pitchFamily="34" charset="-128"/>
              </a:rPr>
              <a:t>天子</a:t>
            </a:r>
          </a:p>
          <a:p>
            <a:pPr algn="ctr" latinLnBrk="0"/>
            <a:endParaRPr lang="ja-JP" altLang="en-US" sz="2400">
              <a:latin typeface="ＭＳ Ｐゴシック" pitchFamily="34" charset="-128"/>
            </a:endParaRPr>
          </a:p>
          <a:p>
            <a:pPr algn="ctr" latinLnBrk="0"/>
            <a:endParaRPr lang="en-US" altLang="ja-JP" sz="2400">
              <a:latin typeface="ＭＳ Ｐゴシック" pitchFamily="34" charset="-128"/>
            </a:endParaRPr>
          </a:p>
        </p:txBody>
      </p:sp>
      <p:sp>
        <p:nvSpPr>
          <p:cNvPr id="120835" name="Oval 4"/>
          <p:cNvSpPr>
            <a:spLocks noChangeArrowheads="1"/>
          </p:cNvSpPr>
          <p:nvPr/>
        </p:nvSpPr>
        <p:spPr bwMode="auto">
          <a:xfrm>
            <a:off x="5105400" y="1997075"/>
            <a:ext cx="533400" cy="533400"/>
          </a:xfrm>
          <a:prstGeom prst="ellipse">
            <a:avLst/>
          </a:prstGeom>
          <a:solidFill>
            <a:srgbClr val="0000FF"/>
          </a:solidFill>
          <a:ln w="9525">
            <a:solidFill>
              <a:schemeClr val="bg2"/>
            </a:solidFill>
            <a:round/>
            <a:headEnd/>
            <a:tailEnd/>
          </a:ln>
        </p:spPr>
        <p:txBody>
          <a:bodyPr wrap="none" anchor="ctr"/>
          <a:lstStyle/>
          <a:p>
            <a:pPr algn="ctr" latinLnBrk="0"/>
            <a:r>
              <a:rPr lang="ja-JP" altLang="en-US" sz="2400">
                <a:latin typeface="ＭＳ Ｐゴシック" pitchFamily="34" charset="-128"/>
              </a:rPr>
              <a:t>ア</a:t>
            </a:r>
          </a:p>
        </p:txBody>
      </p:sp>
      <p:sp>
        <p:nvSpPr>
          <p:cNvPr id="120836" name="Oval 5"/>
          <p:cNvSpPr>
            <a:spLocks noChangeArrowheads="1"/>
          </p:cNvSpPr>
          <p:nvPr/>
        </p:nvSpPr>
        <p:spPr bwMode="auto">
          <a:xfrm>
            <a:off x="3810000" y="1993900"/>
            <a:ext cx="533400" cy="533400"/>
          </a:xfrm>
          <a:prstGeom prst="ellipse">
            <a:avLst/>
          </a:prstGeom>
          <a:solidFill>
            <a:srgbClr val="FF99FF"/>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エ</a:t>
            </a:r>
          </a:p>
        </p:txBody>
      </p:sp>
      <p:grpSp>
        <p:nvGrpSpPr>
          <p:cNvPr id="120837" name="Group 6"/>
          <p:cNvGrpSpPr>
            <a:grpSpLocks/>
          </p:cNvGrpSpPr>
          <p:nvPr/>
        </p:nvGrpSpPr>
        <p:grpSpPr bwMode="auto">
          <a:xfrm rot="-5400000">
            <a:off x="2935288" y="1644650"/>
            <a:ext cx="465138" cy="1246187"/>
            <a:chOff x="4991" y="3385"/>
            <a:chExt cx="290" cy="240"/>
          </a:xfrm>
        </p:grpSpPr>
        <p:sp>
          <p:nvSpPr>
            <p:cNvPr id="120866" name="Arc 7"/>
            <p:cNvSpPr>
              <a:spLocks/>
            </p:cNvSpPr>
            <p:nvPr/>
          </p:nvSpPr>
          <p:spPr bwMode="auto">
            <a:xfrm flipH="1">
              <a:off x="4991"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hlink"/>
              </a:solidFill>
              <a:round/>
              <a:headEnd type="triangle" w="med" len="med"/>
              <a:tailEnd/>
            </a:ln>
          </p:spPr>
          <p:txBody>
            <a:bodyPr wrap="none" anchor="ctr"/>
            <a:lstStyle/>
            <a:p>
              <a:endParaRPr lang="ko-KR" altLang="en-US"/>
            </a:p>
          </p:txBody>
        </p:sp>
        <p:sp>
          <p:nvSpPr>
            <p:cNvPr id="120867" name="Arc 8"/>
            <p:cNvSpPr>
              <a:spLocks/>
            </p:cNvSpPr>
            <p:nvPr/>
          </p:nvSpPr>
          <p:spPr bwMode="auto">
            <a:xfrm>
              <a:off x="5184"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hlink"/>
              </a:solidFill>
              <a:round/>
              <a:headEnd/>
              <a:tailEnd type="triangle" w="med" len="med"/>
            </a:ln>
          </p:spPr>
          <p:txBody>
            <a:bodyPr wrap="none" anchor="ctr"/>
            <a:lstStyle/>
            <a:p>
              <a:endParaRPr lang="ko-KR" altLang="en-US"/>
            </a:p>
          </p:txBody>
        </p:sp>
      </p:grpSp>
      <p:grpSp>
        <p:nvGrpSpPr>
          <p:cNvPr id="120838" name="Group 9"/>
          <p:cNvGrpSpPr>
            <a:grpSpLocks/>
          </p:cNvGrpSpPr>
          <p:nvPr/>
        </p:nvGrpSpPr>
        <p:grpSpPr bwMode="auto">
          <a:xfrm rot="-5400000">
            <a:off x="4507707" y="1916906"/>
            <a:ext cx="457200" cy="700087"/>
            <a:chOff x="4991" y="3385"/>
            <a:chExt cx="290" cy="240"/>
          </a:xfrm>
        </p:grpSpPr>
        <p:sp>
          <p:nvSpPr>
            <p:cNvPr id="120864" name="Arc 10"/>
            <p:cNvSpPr>
              <a:spLocks/>
            </p:cNvSpPr>
            <p:nvPr/>
          </p:nvSpPr>
          <p:spPr bwMode="auto">
            <a:xfrm flipH="1">
              <a:off x="4991"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type="triangle" w="med" len="med"/>
              <a:tailEnd/>
            </a:ln>
          </p:spPr>
          <p:txBody>
            <a:bodyPr wrap="none" anchor="ctr"/>
            <a:lstStyle/>
            <a:p>
              <a:endParaRPr lang="ko-KR" altLang="en-US"/>
            </a:p>
          </p:txBody>
        </p:sp>
        <p:sp>
          <p:nvSpPr>
            <p:cNvPr id="120865" name="Arc 11"/>
            <p:cNvSpPr>
              <a:spLocks/>
            </p:cNvSpPr>
            <p:nvPr/>
          </p:nvSpPr>
          <p:spPr bwMode="auto">
            <a:xfrm>
              <a:off x="5184" y="3385"/>
              <a:ext cx="97" cy="240"/>
            </a:xfrm>
            <a:custGeom>
              <a:avLst/>
              <a:gdLst>
                <a:gd name="T0" fmla="*/ 0 w 21600"/>
                <a:gd name="T1" fmla="*/ 0 h 42661"/>
                <a:gd name="T2" fmla="*/ 0 w 21600"/>
                <a:gd name="T3" fmla="*/ 0 h 42661"/>
                <a:gd name="T4" fmla="*/ 0 w 21600"/>
                <a:gd name="T5" fmla="*/ 0 h 42661"/>
                <a:gd name="T6" fmla="*/ 0 60000 65536"/>
                <a:gd name="T7" fmla="*/ 0 60000 65536"/>
                <a:gd name="T8" fmla="*/ 0 60000 65536"/>
                <a:gd name="T9" fmla="*/ 0 w 21600"/>
                <a:gd name="T10" fmla="*/ 0 h 42661"/>
                <a:gd name="T11" fmla="*/ 21600 w 21600"/>
                <a:gd name="T12" fmla="*/ 42661 h 42661"/>
              </a:gdLst>
              <a:ahLst/>
              <a:cxnLst>
                <a:cxn ang="T6">
                  <a:pos x="T0" y="T1"/>
                </a:cxn>
                <a:cxn ang="T7">
                  <a:pos x="T2" y="T3"/>
                </a:cxn>
                <a:cxn ang="T8">
                  <a:pos x="T4" y="T5"/>
                </a:cxn>
              </a:cxnLst>
              <a:rect l="T9" t="T10" r="T11" b="T12"/>
              <a:pathLst>
                <a:path w="21600" h="42661" fill="none" extrusionOk="0">
                  <a:moveTo>
                    <a:pt x="-1" y="0"/>
                  </a:moveTo>
                  <a:cubicBezTo>
                    <a:pt x="11929" y="0"/>
                    <a:pt x="21600" y="9670"/>
                    <a:pt x="21600" y="21600"/>
                  </a:cubicBezTo>
                  <a:cubicBezTo>
                    <a:pt x="21600" y="31681"/>
                    <a:pt x="14625" y="40422"/>
                    <a:pt x="4795" y="42661"/>
                  </a:cubicBezTo>
                </a:path>
                <a:path w="21600" h="42661" stroke="0" extrusionOk="0">
                  <a:moveTo>
                    <a:pt x="-1" y="0"/>
                  </a:moveTo>
                  <a:cubicBezTo>
                    <a:pt x="11929" y="0"/>
                    <a:pt x="21600" y="9670"/>
                    <a:pt x="21600" y="21600"/>
                  </a:cubicBezTo>
                  <a:cubicBezTo>
                    <a:pt x="21600" y="31681"/>
                    <a:pt x="14625" y="40422"/>
                    <a:pt x="4795" y="42661"/>
                  </a:cubicBezTo>
                  <a:lnTo>
                    <a:pt x="0" y="21600"/>
                  </a:lnTo>
                  <a:close/>
                </a:path>
              </a:pathLst>
            </a:custGeom>
            <a:noFill/>
            <a:ln w="28575">
              <a:solidFill>
                <a:schemeClr val="bg2"/>
              </a:solidFill>
              <a:round/>
              <a:headEnd/>
              <a:tailEnd type="triangle" w="med" len="med"/>
            </a:ln>
          </p:spPr>
          <p:txBody>
            <a:bodyPr wrap="none" anchor="ctr"/>
            <a:lstStyle/>
            <a:p>
              <a:endParaRPr lang="ko-KR" altLang="en-US"/>
            </a:p>
          </p:txBody>
        </p:sp>
      </p:grpSp>
      <p:sp>
        <p:nvSpPr>
          <p:cNvPr id="120839" name="Line 13"/>
          <p:cNvSpPr>
            <a:spLocks noChangeShapeType="1"/>
          </p:cNvSpPr>
          <p:nvPr/>
        </p:nvSpPr>
        <p:spPr bwMode="auto">
          <a:xfrm flipH="1">
            <a:off x="1785938" y="1143000"/>
            <a:ext cx="1285875" cy="1143000"/>
          </a:xfrm>
          <a:prstGeom prst="line">
            <a:avLst/>
          </a:prstGeom>
          <a:noFill/>
          <a:ln w="28575">
            <a:solidFill>
              <a:schemeClr val="bg2"/>
            </a:solidFill>
            <a:round/>
            <a:headEnd/>
            <a:tailEnd/>
          </a:ln>
        </p:spPr>
        <p:txBody>
          <a:bodyPr/>
          <a:lstStyle/>
          <a:p>
            <a:endParaRPr lang="ko-KR" altLang="en-US"/>
          </a:p>
        </p:txBody>
      </p:sp>
      <p:graphicFrame>
        <p:nvGraphicFramePr>
          <p:cNvPr id="137260" name="Group 44"/>
          <p:cNvGraphicFramePr>
            <a:graphicFrameLocks noGrp="1"/>
          </p:cNvGraphicFramePr>
          <p:nvPr/>
        </p:nvGraphicFramePr>
        <p:xfrm>
          <a:off x="571500" y="3648075"/>
          <a:ext cx="8286750" cy="2495550"/>
        </p:xfrm>
        <a:graphic>
          <a:graphicData uri="http://schemas.openxmlformats.org/drawingml/2006/table">
            <a:tbl>
              <a:tblPr/>
              <a:tblGrid>
                <a:gridCol w="2643188"/>
                <a:gridCol w="1071562"/>
                <a:gridCol w="4572000"/>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愛の減少感</a:t>
                      </a:r>
                    </a:p>
                  </a:txBody>
                  <a:tcPr anchor="ct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動機</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の前に再び帰ろうとする心情</a:t>
                      </a:r>
                    </a:p>
                  </a:txBody>
                  <a:tcPr anchor="ct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霊的堕落</a:t>
                      </a:r>
                    </a:p>
                  </a:txBody>
                  <a:tcPr anchor="ct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経路</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肉的堕落</a:t>
                      </a:r>
                    </a:p>
                  </a:txBody>
                  <a:tcPr anchor="ct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r h="1416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良心の呵責</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不安恐怖</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天使知恵</a:t>
                      </a:r>
                    </a:p>
                  </a:txBody>
                  <a:tcPr anchor="ctr" horzOverflow="overflow">
                    <a:lnL>
                      <a:noFill/>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結果</a:t>
                      </a:r>
                    </a:p>
                  </a:txBody>
                  <a:tcPr anchor="ct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       </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堕落時の性稟を受け継ぐ</a:t>
                      </a:r>
                      <a:r>
                        <a:rPr kumimoji="1" lang="en-US" altLang="ja-JP" sz="2000" b="1" i="0" u="none" strike="noStrike" cap="none" normalizeH="0" baseline="0" smtClean="0">
                          <a:ln>
                            <a:noFill/>
                          </a:ln>
                          <a:solidFill>
                            <a:schemeClr val="bg2"/>
                          </a:solidFill>
                          <a:effectLst/>
                          <a:latin typeface="ＭＳ Ｐゴシック" pitchFamily="34" charset="-128"/>
                          <a:ea typeface="ＭＳ Ｐゴシック" pitchFamily="34" charset="-128"/>
                        </a:rPr>
                        <a:t>(</a:t>
                      </a: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堕落性）</a:t>
                      </a:r>
                      <a:endPar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サタンの子女になる</a:t>
                      </a:r>
                      <a:endParaRPr kumimoji="1" lang="ko-KR" altLang="en-US" sz="2000" b="1" i="0" u="none" strike="noStrike" cap="none" normalizeH="0" baseline="0" smtClean="0">
                        <a:ln>
                          <a:noFill/>
                        </a:ln>
                        <a:solidFill>
                          <a:schemeClr val="bg2"/>
                        </a:solidFill>
                        <a:effectLst/>
                        <a:latin typeface="ＭＳ Ｐゴシック" pitchFamily="34" charset="-128"/>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smtClean="0">
                          <a:ln>
                            <a:noFill/>
                          </a:ln>
                          <a:solidFill>
                            <a:schemeClr val="bg2"/>
                          </a:solidFill>
                          <a:effectLst/>
                          <a:latin typeface="ＭＳ Ｐゴシック" pitchFamily="34" charset="-128"/>
                          <a:ea typeface="ＭＳ Ｐゴシック" pitchFamily="34" charset="-128"/>
                        </a:rPr>
                        <a:t>　サタンがこの世の主人</a:t>
                      </a:r>
                    </a:p>
                  </a:txBody>
                  <a:tcPr anchor="ctr" horzOverflow="overflow">
                    <a:lnL w="19050" cap="flat" cmpd="sng" algn="ctr">
                      <a:solidFill>
                        <a:schemeClr val="bg2"/>
                      </a:solidFill>
                      <a:prstDash val="solid"/>
                      <a:round/>
                      <a:headEnd type="none" w="med" len="med"/>
                      <a:tailEnd type="none" w="med" len="med"/>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20856" name="Oval 36"/>
          <p:cNvSpPr>
            <a:spLocks noChangeArrowheads="1"/>
          </p:cNvSpPr>
          <p:nvPr/>
        </p:nvSpPr>
        <p:spPr bwMode="auto">
          <a:xfrm>
            <a:off x="4587875" y="4891088"/>
            <a:ext cx="327025" cy="325437"/>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天</a:t>
            </a:r>
          </a:p>
        </p:txBody>
      </p:sp>
      <p:sp>
        <p:nvSpPr>
          <p:cNvPr id="120857" name="Oval 38"/>
          <p:cNvSpPr>
            <a:spLocks noChangeArrowheads="1"/>
          </p:cNvSpPr>
          <p:nvPr/>
        </p:nvSpPr>
        <p:spPr bwMode="auto">
          <a:xfrm>
            <a:off x="4573588" y="3757613"/>
            <a:ext cx="334962" cy="336550"/>
          </a:xfrm>
          <a:prstGeom prst="ellipse">
            <a:avLst/>
          </a:prstGeom>
          <a:noFill/>
          <a:ln w="19050">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神</a:t>
            </a:r>
          </a:p>
        </p:txBody>
      </p:sp>
      <p:sp>
        <p:nvSpPr>
          <p:cNvPr id="120858" name="Text Box 39"/>
          <p:cNvSpPr txBox="1">
            <a:spLocks noChangeArrowheads="1"/>
          </p:cNvSpPr>
          <p:nvPr/>
        </p:nvSpPr>
        <p:spPr bwMode="auto">
          <a:xfrm>
            <a:off x="2214563" y="2487613"/>
            <a:ext cx="3244850" cy="457200"/>
          </a:xfrm>
          <a:prstGeom prst="rect">
            <a:avLst/>
          </a:prstGeom>
          <a:noFill/>
          <a:ln w="9525">
            <a:noFill/>
            <a:miter lim="800000"/>
            <a:headEnd/>
            <a:tailEnd/>
          </a:ln>
        </p:spPr>
        <p:txBody>
          <a:bodyPr wrap="none">
            <a:spAutoFit/>
          </a:bodyPr>
          <a:lstStyle/>
          <a:p>
            <a:pPr latinLnBrk="0"/>
            <a:r>
              <a:rPr lang="ja-JP" altLang="en-US" sz="2400">
                <a:solidFill>
                  <a:srgbClr val="D55000"/>
                </a:solidFill>
                <a:latin typeface="ＭＳ Ｐゴシック" pitchFamily="34" charset="-128"/>
              </a:rPr>
              <a:t>霊的堕落　　　肉的堕落</a:t>
            </a:r>
          </a:p>
        </p:txBody>
      </p:sp>
      <p:sp>
        <p:nvSpPr>
          <p:cNvPr id="131102" name="AutoShape 40"/>
          <p:cNvSpPr>
            <a:spLocks noChangeArrowheads="1"/>
          </p:cNvSpPr>
          <p:nvPr/>
        </p:nvSpPr>
        <p:spPr bwMode="auto">
          <a:xfrm>
            <a:off x="2844800" y="3051175"/>
            <a:ext cx="268288" cy="571500"/>
          </a:xfrm>
          <a:prstGeom prst="downArrow">
            <a:avLst>
              <a:gd name="adj1" fmla="val 50000"/>
              <a:gd name="adj2" fmla="val 42604"/>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31103" name="AutoShape 41"/>
          <p:cNvSpPr>
            <a:spLocks noChangeArrowheads="1"/>
          </p:cNvSpPr>
          <p:nvPr/>
        </p:nvSpPr>
        <p:spPr bwMode="auto">
          <a:xfrm>
            <a:off x="4572000" y="3051175"/>
            <a:ext cx="284163" cy="571500"/>
          </a:xfrm>
          <a:prstGeom prst="downArrow">
            <a:avLst>
              <a:gd name="adj1" fmla="val 50000"/>
              <a:gd name="adj2" fmla="val 40223"/>
            </a:avLst>
          </a:prstGeom>
          <a:solidFill>
            <a:schemeClr val="tx1">
              <a:lumMod val="75000"/>
            </a:schemeClr>
          </a:solidFill>
          <a:ln w="9525">
            <a:solidFill>
              <a:schemeClr val="bg2"/>
            </a:solidFill>
            <a:miter lim="800000"/>
            <a:headEnd/>
            <a:tailEnd/>
          </a:ln>
        </p:spPr>
        <p:txBody>
          <a:bodyPr vert="eaVert" wrap="none" anchor="ctr"/>
          <a:lstStyle/>
          <a:p>
            <a:pPr latinLnBrk="0">
              <a:defRPr/>
            </a:pPr>
            <a:endParaRPr lang="ja-JP" altLang="en-US"/>
          </a:p>
        </p:txBody>
      </p:sp>
      <p:sp>
        <p:nvSpPr>
          <p:cNvPr id="120861" name="Oval 2"/>
          <p:cNvSpPr>
            <a:spLocks noChangeArrowheads="1"/>
          </p:cNvSpPr>
          <p:nvPr/>
        </p:nvSpPr>
        <p:spPr bwMode="auto">
          <a:xfrm>
            <a:off x="1071563" y="1928813"/>
            <a:ext cx="1443037" cy="698500"/>
          </a:xfrm>
          <a:prstGeom prst="ellipse">
            <a:avLst/>
          </a:prstGeom>
          <a:solidFill>
            <a:schemeClr val="accent1"/>
          </a:solidFill>
          <a:ln w="9525">
            <a:solidFill>
              <a:schemeClr val="bg2"/>
            </a:solidFill>
            <a:round/>
            <a:headEnd/>
            <a:tailEnd/>
          </a:ln>
        </p:spPr>
        <p:txBody>
          <a:bodyPr wrap="none" anchor="ctr"/>
          <a:lstStyle/>
          <a:p>
            <a:pPr algn="ctr" latinLnBrk="0"/>
            <a:r>
              <a:rPr lang="ja-JP" altLang="en-US" sz="2400">
                <a:solidFill>
                  <a:schemeClr val="bg2"/>
                </a:solidFill>
                <a:latin typeface="ＭＳ Ｐゴシック" pitchFamily="34" charset="-128"/>
              </a:rPr>
              <a:t>天使世界</a:t>
            </a:r>
          </a:p>
        </p:txBody>
      </p:sp>
      <p:sp>
        <p:nvSpPr>
          <p:cNvPr id="120862" name="Oval 42"/>
          <p:cNvSpPr>
            <a:spLocks noChangeArrowheads="1"/>
          </p:cNvSpPr>
          <p:nvPr/>
        </p:nvSpPr>
        <p:spPr bwMode="auto">
          <a:xfrm>
            <a:off x="2743200" y="671513"/>
            <a:ext cx="838200" cy="838200"/>
          </a:xfrm>
          <a:prstGeom prst="ellipse">
            <a:avLst/>
          </a:prstGeom>
          <a:solidFill>
            <a:schemeClr val="tx2"/>
          </a:solidFill>
          <a:ln w="9525">
            <a:solidFill>
              <a:schemeClr val="bg2"/>
            </a:solidFill>
            <a:round/>
            <a:headEnd/>
            <a:tailEnd/>
          </a:ln>
        </p:spPr>
        <p:txBody>
          <a:bodyPr wrap="none" anchor="ctr"/>
          <a:lstStyle/>
          <a:p>
            <a:pPr algn="ctr" latinLnBrk="0"/>
            <a:r>
              <a:rPr lang="ja-JP" altLang="en-US">
                <a:solidFill>
                  <a:schemeClr val="bg2"/>
                </a:solidFill>
                <a:latin typeface="ＭＳ Ｐゴシック" pitchFamily="34" charset="-128"/>
              </a:rPr>
              <a:t>神</a:t>
            </a:r>
          </a:p>
        </p:txBody>
      </p:sp>
      <p:sp>
        <p:nvSpPr>
          <p:cNvPr id="120863" name="Text Box 3"/>
          <p:cNvSpPr txBox="1">
            <a:spLocks noChangeArrowheads="1"/>
          </p:cNvSpPr>
          <p:nvPr/>
        </p:nvSpPr>
        <p:spPr bwMode="auto">
          <a:xfrm>
            <a:off x="233363" y="214313"/>
            <a:ext cx="3124200" cy="427037"/>
          </a:xfrm>
          <a:prstGeom prst="rect">
            <a:avLst/>
          </a:prstGeom>
          <a:noFill/>
          <a:ln w="9525">
            <a:noFill/>
            <a:miter lim="800000"/>
            <a:headEnd/>
            <a:tailEnd/>
          </a:ln>
        </p:spPr>
        <p:txBody>
          <a:bodyPr>
            <a:spAutoFit/>
          </a:bodyPr>
          <a:lstStyle/>
          <a:p>
            <a:pPr latinLnBrk="0"/>
            <a:r>
              <a:rPr lang="ja-JP" altLang="en-US" sz="2200">
                <a:solidFill>
                  <a:schemeClr val="bg2"/>
                </a:solidFill>
                <a:latin typeface="ＭＳ Ｐゴシック" pitchFamily="34" charset="-128"/>
              </a:rPr>
              <a:t>（２） 堕落の動機と経路</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115888"/>
            <a:ext cx="9144000" cy="741362"/>
          </a:xfrm>
          <a:prstGeom prst="rect">
            <a:avLst/>
          </a:prstGeom>
          <a:noFill/>
          <a:ln w="28575">
            <a:noFill/>
            <a:miter lim="800000"/>
            <a:headEnd/>
            <a:tailEnd/>
          </a:ln>
        </p:spPr>
        <p:txBody>
          <a:bodyPr anchor="ctr"/>
          <a:lstStyle/>
          <a:p>
            <a:pPr latinLnBrk="0"/>
            <a:r>
              <a:rPr kumimoji="0" lang="ja-JP" altLang="en-US" sz="3000">
                <a:solidFill>
                  <a:schemeClr val="bg2"/>
                </a:solidFill>
                <a:latin typeface="ＭＳ Ｐゴシック" pitchFamily="34" charset="-128"/>
              </a:rPr>
              <a:t>３．人間はどのようにして成長期間中に堕落</a:t>
            </a:r>
            <a:r>
              <a:rPr kumimoji="0" lang="ja-JP" altLang="en-US">
                <a:solidFill>
                  <a:schemeClr val="bg2"/>
                </a:solidFill>
                <a:latin typeface="ＭＳ Ｐゴシック" pitchFamily="34" charset="-128"/>
              </a:rPr>
              <a:t>したのか</a:t>
            </a:r>
            <a:r>
              <a:rPr kumimoji="0" lang="en-US" altLang="ko-KR">
                <a:solidFill>
                  <a:schemeClr val="bg2"/>
                </a:solidFill>
                <a:latin typeface="ＭＳ Ｐゴシック" pitchFamily="34" charset="-128"/>
              </a:rPr>
              <a:t>?</a:t>
            </a:r>
            <a:endParaRPr lang="en-US" altLang="ja-JP">
              <a:solidFill>
                <a:schemeClr val="bg2"/>
              </a:solidFill>
              <a:latin typeface="ＭＳ Ｐゴシック" pitchFamily="34" charset="-128"/>
            </a:endParaRPr>
          </a:p>
        </p:txBody>
      </p:sp>
      <p:sp>
        <p:nvSpPr>
          <p:cNvPr id="121858" name="Rectangle 3"/>
          <p:cNvSpPr>
            <a:spLocks noChangeArrowheads="1"/>
          </p:cNvSpPr>
          <p:nvPr/>
        </p:nvSpPr>
        <p:spPr bwMode="auto">
          <a:xfrm>
            <a:off x="357188" y="1000125"/>
            <a:ext cx="4897437" cy="504825"/>
          </a:xfrm>
          <a:prstGeom prst="rect">
            <a:avLst/>
          </a:prstGeom>
          <a:noFill/>
          <a:ln w="28575">
            <a:noFill/>
            <a:miter lim="800000"/>
            <a:headEnd/>
            <a:tailEnd/>
          </a:ln>
        </p:spPr>
        <p:txBody>
          <a:bodyPr anchor="ctr"/>
          <a:lstStyle/>
          <a:p>
            <a:pPr latinLnBrk="0"/>
            <a:r>
              <a:rPr lang="ja-JP" altLang="en-US" sz="2200">
                <a:solidFill>
                  <a:schemeClr val="bg2"/>
                </a:solidFill>
                <a:latin typeface="ＭＳ Ｐゴシック" pitchFamily="34" charset="-128"/>
              </a:rPr>
              <a:t>（</a:t>
            </a:r>
            <a:r>
              <a:rPr lang="en-US" altLang="ko-KR" sz="2200">
                <a:solidFill>
                  <a:schemeClr val="bg2"/>
                </a:solidFill>
                <a:latin typeface="ＭＳ Ｐゴシック" pitchFamily="34" charset="-128"/>
              </a:rPr>
              <a:t>1</a:t>
            </a:r>
            <a:r>
              <a:rPr lang="ja-JP" altLang="en-US" sz="2200">
                <a:solidFill>
                  <a:schemeClr val="bg2"/>
                </a:solidFill>
                <a:latin typeface="ＭＳ Ｐゴシック" pitchFamily="34" charset="-128"/>
              </a:rPr>
              <a:t>） 愛の力と原理の力</a:t>
            </a:r>
            <a:endParaRPr lang="ko-KR" altLang="en-US" sz="2200">
              <a:solidFill>
                <a:schemeClr val="bg2"/>
              </a:solidFill>
              <a:latin typeface="ＭＳ Ｐゴシック" pitchFamily="34" charset="-128"/>
            </a:endParaRPr>
          </a:p>
        </p:txBody>
      </p:sp>
      <p:sp>
        <p:nvSpPr>
          <p:cNvPr id="121859" name="Text Box 4"/>
          <p:cNvSpPr txBox="1">
            <a:spLocks noChangeArrowheads="1"/>
          </p:cNvSpPr>
          <p:nvPr/>
        </p:nvSpPr>
        <p:spPr bwMode="auto">
          <a:xfrm>
            <a:off x="682625" y="3462338"/>
            <a:ext cx="8104188" cy="1577975"/>
          </a:xfrm>
          <a:prstGeom prst="rect">
            <a:avLst/>
          </a:prstGeom>
          <a:noFill/>
          <a:ln w="9525">
            <a:noFill/>
            <a:miter lim="800000"/>
            <a:headEnd/>
            <a:tailEnd/>
          </a:ln>
        </p:spPr>
        <p:txBody>
          <a:bodyPr>
            <a:spAutoFit/>
          </a:bodyPr>
          <a:lstStyle/>
          <a:p>
            <a:pPr latinLnBrk="0">
              <a:lnSpc>
                <a:spcPct val="135000"/>
              </a:lnSpc>
            </a:pPr>
            <a:r>
              <a:rPr lang="en-US" altLang="ja-JP" sz="1800">
                <a:solidFill>
                  <a:schemeClr val="bg2"/>
                </a:solidFill>
                <a:latin typeface="ＭＳ Ｐゴシック" pitchFamily="34" charset="-128"/>
              </a:rPr>
              <a:t>① </a:t>
            </a:r>
            <a:r>
              <a:rPr lang="ja-JP" altLang="en-US" sz="1800">
                <a:solidFill>
                  <a:schemeClr val="bg2"/>
                </a:solidFill>
                <a:latin typeface="ＭＳ Ｐゴシック" pitchFamily="34" charset="-128"/>
              </a:rPr>
              <a:t>成長期間にある未完成のアダムとエバは、非原理的愛</a:t>
            </a:r>
          </a:p>
          <a:p>
            <a:pPr latinLnBrk="0">
              <a:lnSpc>
                <a:spcPct val="135000"/>
              </a:lnSpc>
            </a:pPr>
            <a:r>
              <a:rPr lang="ja-JP" altLang="en-US" sz="1800">
                <a:solidFill>
                  <a:schemeClr val="bg2"/>
                </a:solidFill>
                <a:latin typeface="ＭＳ Ｐゴシック" pitchFamily="34" charset="-128"/>
              </a:rPr>
              <a:t>    （     の愛）の力によりいつでも堕落する可能性があった</a:t>
            </a:r>
            <a:endParaRPr lang="en-US" altLang="ko-KR" sz="1800">
              <a:solidFill>
                <a:schemeClr val="bg2"/>
              </a:solidFill>
              <a:latin typeface="ＭＳ Ｐゴシック" pitchFamily="34" charset="-128"/>
            </a:endParaRPr>
          </a:p>
          <a:p>
            <a:pPr latinLnBrk="0">
              <a:lnSpc>
                <a:spcPct val="135000"/>
              </a:lnSpc>
            </a:pPr>
            <a:r>
              <a:rPr lang="ja-JP" altLang="en-US" sz="1800">
                <a:solidFill>
                  <a:schemeClr val="bg2"/>
                </a:solidFill>
                <a:latin typeface="ＭＳ Ｐゴシック" pitchFamily="34" charset="-128"/>
              </a:rPr>
              <a:t>② </a:t>
            </a:r>
            <a:r>
              <a:rPr kumimoji="0" lang="ja-JP" altLang="en-US" sz="1800">
                <a:solidFill>
                  <a:schemeClr val="bg2"/>
                </a:solidFill>
                <a:latin typeface="ＭＳ Ｐゴシック" pitchFamily="34" charset="-128"/>
              </a:rPr>
              <a:t>機関車も異常なく汽車のレールも異常ないが、走る機関車の</a:t>
            </a:r>
          </a:p>
          <a:p>
            <a:pPr latinLnBrk="0">
              <a:lnSpc>
                <a:spcPct val="135000"/>
              </a:lnSpc>
            </a:pPr>
            <a:r>
              <a:rPr kumimoji="0" lang="ko-KR" altLang="en-US" sz="1800">
                <a:solidFill>
                  <a:schemeClr val="bg2"/>
                </a:solidFill>
                <a:latin typeface="ＭＳ Ｐゴシック" pitchFamily="34" charset="-128"/>
              </a:rPr>
              <a:t>    </a:t>
            </a:r>
            <a:r>
              <a:rPr kumimoji="0" lang="ja-JP" altLang="en-US" sz="1800">
                <a:solidFill>
                  <a:schemeClr val="bg2"/>
                </a:solidFill>
                <a:latin typeface="ＭＳ Ｐゴシック" pitchFamily="34" charset="-128"/>
              </a:rPr>
              <a:t>反対側に外部の力が加われば機関車は脱線するのと同じ</a:t>
            </a:r>
          </a:p>
        </p:txBody>
      </p:sp>
      <p:sp>
        <p:nvSpPr>
          <p:cNvPr id="121860" name="AutoShape 5"/>
          <p:cNvSpPr>
            <a:spLocks noChangeArrowheads="1"/>
          </p:cNvSpPr>
          <p:nvPr/>
        </p:nvSpPr>
        <p:spPr bwMode="auto">
          <a:xfrm>
            <a:off x="457200" y="1857375"/>
            <a:ext cx="3686175" cy="1214438"/>
          </a:xfrm>
          <a:prstGeom prst="roundRect">
            <a:avLst>
              <a:gd name="adj" fmla="val 16667"/>
            </a:avLst>
          </a:prstGeom>
          <a:noFill/>
          <a:ln w="9525">
            <a:solidFill>
              <a:schemeClr val="bg2"/>
            </a:solidFill>
            <a:round/>
            <a:headEnd/>
            <a:tailEnd/>
          </a:ln>
        </p:spPr>
        <p:txBody>
          <a:bodyPr wrap="none" anchor="ctr"/>
          <a:lstStyle/>
          <a:p>
            <a:pPr algn="ctr" latinLnBrk="0">
              <a:lnSpc>
                <a:spcPct val="135000"/>
              </a:lnSpc>
            </a:pPr>
            <a:r>
              <a:rPr lang="ja-JP" altLang="en-US" sz="2200">
                <a:solidFill>
                  <a:schemeClr val="bg2"/>
                </a:solidFill>
                <a:latin typeface="ＭＳ Ｐゴシック" pitchFamily="34" charset="-128"/>
              </a:rPr>
              <a:t>愛の力 ＞ 原理の力</a:t>
            </a:r>
          </a:p>
          <a:p>
            <a:pPr algn="ctr" latinLnBrk="0">
              <a:lnSpc>
                <a:spcPct val="135000"/>
              </a:lnSpc>
            </a:pPr>
            <a:r>
              <a:rPr lang="ja-JP" altLang="en-US" sz="2200">
                <a:solidFill>
                  <a:schemeClr val="bg2"/>
                </a:solidFill>
                <a:latin typeface="ＭＳ Ｐゴシック" pitchFamily="34" charset="-128"/>
              </a:rPr>
              <a:t>非原理的愛の力＞原理の力</a:t>
            </a:r>
          </a:p>
        </p:txBody>
      </p:sp>
      <p:sp>
        <p:nvSpPr>
          <p:cNvPr id="121861" name="AutoShape 6"/>
          <p:cNvSpPr>
            <a:spLocks noChangeArrowheads="1"/>
          </p:cNvSpPr>
          <p:nvPr/>
        </p:nvSpPr>
        <p:spPr bwMode="auto">
          <a:xfrm>
            <a:off x="4217988" y="1857375"/>
            <a:ext cx="4568825" cy="1214438"/>
          </a:xfrm>
          <a:prstGeom prst="roundRect">
            <a:avLst>
              <a:gd name="adj" fmla="val 16667"/>
            </a:avLst>
          </a:prstGeom>
          <a:solidFill>
            <a:srgbClr val="0000FF"/>
          </a:solidFill>
          <a:ln w="9525">
            <a:solidFill>
              <a:schemeClr val="bg2"/>
            </a:solidFill>
            <a:round/>
            <a:headEnd/>
            <a:tailEnd/>
          </a:ln>
        </p:spPr>
        <p:txBody>
          <a:bodyPr wrap="none" anchor="ctr"/>
          <a:lstStyle/>
          <a:p>
            <a:pPr algn="ctr" latinLnBrk="0">
              <a:lnSpc>
                <a:spcPct val="135000"/>
              </a:lnSpc>
            </a:pPr>
            <a:r>
              <a:rPr lang="ja-JP" altLang="en-US" sz="2200">
                <a:latin typeface="ＭＳ Ｐゴシック" pitchFamily="34" charset="-128"/>
              </a:rPr>
              <a:t>愛の力 ＜ 原理の力 ＋ </a:t>
            </a:r>
            <a:r>
              <a:rPr lang="ja-JP" altLang="en-US" sz="2200">
                <a:solidFill>
                  <a:schemeClr val="accent1"/>
                </a:solidFill>
                <a:latin typeface="ＭＳ Ｐゴシック" pitchFamily="34" charset="-128"/>
              </a:rPr>
              <a:t>信仰</a:t>
            </a:r>
          </a:p>
          <a:p>
            <a:pPr algn="ctr" latinLnBrk="0">
              <a:lnSpc>
                <a:spcPct val="135000"/>
              </a:lnSpc>
            </a:pPr>
            <a:r>
              <a:rPr lang="ja-JP" altLang="en-US" sz="2200">
                <a:latin typeface="ＭＳ Ｐゴシック" pitchFamily="34" charset="-128"/>
              </a:rPr>
              <a:t>非原理的愛の力＜原理の力＋ </a:t>
            </a:r>
            <a:r>
              <a:rPr lang="ja-JP" altLang="en-US" sz="2200">
                <a:solidFill>
                  <a:schemeClr val="accent1"/>
                </a:solidFill>
                <a:latin typeface="ＭＳ Ｐゴシック" pitchFamily="34" charset="-128"/>
              </a:rPr>
              <a:t>信仰</a:t>
            </a:r>
          </a:p>
        </p:txBody>
      </p:sp>
      <p:sp>
        <p:nvSpPr>
          <p:cNvPr id="121862" name="Oval 7"/>
          <p:cNvSpPr>
            <a:spLocks noChangeArrowheads="1"/>
          </p:cNvSpPr>
          <p:nvPr/>
        </p:nvSpPr>
        <p:spPr bwMode="auto">
          <a:xfrm>
            <a:off x="1174750" y="3929063"/>
            <a:ext cx="293688" cy="293687"/>
          </a:xfrm>
          <a:prstGeom prst="ellipse">
            <a:avLst/>
          </a:prstGeom>
          <a:noFill/>
          <a:ln w="19050">
            <a:solidFill>
              <a:schemeClr val="bg2"/>
            </a:solidFill>
            <a:round/>
            <a:headEnd/>
            <a:tailEnd/>
          </a:ln>
        </p:spPr>
        <p:txBody>
          <a:bodyPr wrap="none" anchor="ctr"/>
          <a:lstStyle/>
          <a:p>
            <a:pPr algn="ctr" latinLnBrk="0"/>
            <a:r>
              <a:rPr lang="ja-JP" altLang="en-US" sz="1800">
                <a:solidFill>
                  <a:schemeClr val="bg2"/>
                </a:solidFill>
                <a:latin typeface="ＭＳ Ｐゴシック" pitchFamily="34" charset="-128"/>
              </a:rPr>
              <a:t>天</a:t>
            </a:r>
          </a:p>
        </p:txBody>
      </p:sp>
      <p:sp>
        <p:nvSpPr>
          <p:cNvPr id="8" name="円/楕円 7"/>
          <p:cNvSpPr/>
          <p:nvPr/>
        </p:nvSpPr>
        <p:spPr>
          <a:xfrm>
            <a:off x="7570788" y="2035175"/>
            <a:ext cx="714375" cy="428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
        <p:nvSpPr>
          <p:cNvPr id="9" name="円/楕円 8"/>
          <p:cNvSpPr/>
          <p:nvPr/>
        </p:nvSpPr>
        <p:spPr>
          <a:xfrm>
            <a:off x="7988300" y="2484438"/>
            <a:ext cx="714375" cy="4286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ja-JP" altLang="en-US">
              <a:solidFill>
                <a:srgbClr val="FFFFFF"/>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179388" y="228600"/>
            <a:ext cx="3097212" cy="504825"/>
          </a:xfrm>
          <a:prstGeom prst="rect">
            <a:avLst/>
          </a:prstGeom>
          <a:noFill/>
          <a:ln w="28575">
            <a:noFill/>
            <a:miter lim="800000"/>
            <a:headEnd/>
            <a:tailEnd/>
          </a:ln>
        </p:spPr>
        <p:txBody>
          <a:bodyPr anchor="ctr"/>
          <a:lstStyle/>
          <a:p>
            <a:pPr algn="ctr" latinLnBrk="0"/>
            <a:r>
              <a:rPr lang="ja-JP" altLang="en-US" sz="2200">
                <a:solidFill>
                  <a:schemeClr val="bg2"/>
                </a:solidFill>
                <a:latin typeface="ＭＳ Ｐゴシック" pitchFamily="34" charset="-128"/>
              </a:rPr>
              <a:t>（２） 戒めを下さった理由</a:t>
            </a:r>
          </a:p>
        </p:txBody>
      </p:sp>
      <p:sp>
        <p:nvSpPr>
          <p:cNvPr id="122882" name="Text Box 3"/>
          <p:cNvSpPr txBox="1">
            <a:spLocks noChangeArrowheads="1"/>
          </p:cNvSpPr>
          <p:nvPr/>
        </p:nvSpPr>
        <p:spPr bwMode="auto">
          <a:xfrm>
            <a:off x="735013" y="804863"/>
            <a:ext cx="7694612" cy="1419225"/>
          </a:xfrm>
          <a:prstGeom prst="rect">
            <a:avLst/>
          </a:prstGeom>
          <a:noFill/>
          <a:ln w="9525">
            <a:noFill/>
            <a:miter lim="800000"/>
            <a:headEnd/>
            <a:tailEnd/>
          </a:ln>
        </p:spPr>
        <p:txBody>
          <a:bodyPr>
            <a:spAutoFit/>
          </a:bodyPr>
          <a:lstStyle/>
          <a:p>
            <a:pPr latinLnBrk="0">
              <a:spcBef>
                <a:spcPts val="600"/>
              </a:spcBef>
            </a:pPr>
            <a:r>
              <a:rPr lang="ja-JP" altLang="en-US" sz="1800">
                <a:solidFill>
                  <a:schemeClr val="bg2"/>
                </a:solidFill>
                <a:latin typeface="ＭＳ Ｐゴシック" pitchFamily="34" charset="-128"/>
              </a:rPr>
              <a:t>堕落を防止するために戒めを下さった</a:t>
            </a:r>
            <a:endParaRPr lang="ko-KR" altLang="en-US"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神の直接的な愛の主管を受けることができなかった</a:t>
            </a:r>
            <a:r>
              <a:rPr lang="ko-KR" altLang="en-US" sz="1800">
                <a:solidFill>
                  <a:schemeClr val="bg2"/>
                </a:solidFill>
                <a:latin typeface="ＭＳ Ｐゴシック" pitchFamily="34" charset="-128"/>
              </a:rPr>
              <a:t> </a:t>
            </a:r>
            <a:r>
              <a:rPr lang="ja-JP" altLang="en-US" sz="1800">
                <a:solidFill>
                  <a:schemeClr val="bg2"/>
                </a:solidFill>
                <a:latin typeface="ＭＳ Ｐゴシック" pitchFamily="34" charset="-128"/>
              </a:rPr>
              <a:t>未完成期には、</a:t>
            </a:r>
            <a:endParaRPr lang="en-US" altLang="ja-JP" sz="1800">
              <a:solidFill>
                <a:schemeClr val="bg2"/>
              </a:solidFill>
              <a:latin typeface="ＭＳ Ｐゴシック" pitchFamily="34" charset="-128"/>
            </a:endParaRPr>
          </a:p>
          <a:p>
            <a:pPr latinLnBrk="0">
              <a:spcBef>
                <a:spcPts val="600"/>
              </a:spcBef>
            </a:pPr>
            <a:r>
              <a:rPr lang="ko-KR" altLang="en-US" sz="1800">
                <a:solidFill>
                  <a:schemeClr val="bg2"/>
                </a:solidFill>
                <a:latin typeface="ＭＳ Ｐゴシック" pitchFamily="34" charset="-128"/>
              </a:rPr>
              <a:t>非原理的</a:t>
            </a:r>
            <a:r>
              <a:rPr lang="ja-JP" altLang="en-US" sz="1800">
                <a:solidFill>
                  <a:schemeClr val="bg2"/>
                </a:solidFill>
                <a:latin typeface="ＭＳ Ｐゴシック" pitchFamily="34" charset="-128"/>
              </a:rPr>
              <a:t>な愛の</a:t>
            </a:r>
            <a:r>
              <a:rPr lang="ko-KR" altLang="en-US" sz="1800">
                <a:solidFill>
                  <a:schemeClr val="bg2"/>
                </a:solidFill>
                <a:latin typeface="ＭＳ Ｐゴシック" pitchFamily="34" charset="-128"/>
              </a:rPr>
              <a:t>力</a:t>
            </a:r>
            <a:r>
              <a:rPr lang="ja-JP" altLang="en-US" sz="1800">
                <a:solidFill>
                  <a:schemeClr val="bg2"/>
                </a:solidFill>
                <a:latin typeface="ＭＳ Ｐゴシック" pitchFamily="34" charset="-128"/>
              </a:rPr>
              <a:t>が発動されれば堕落するようになるので、</a:t>
            </a:r>
            <a:endParaRPr lang="en-US" altLang="ja-JP" sz="1800">
              <a:solidFill>
                <a:schemeClr val="bg2"/>
              </a:solidFill>
              <a:latin typeface="ＭＳ Ｐゴシック" pitchFamily="34" charset="-128"/>
            </a:endParaRPr>
          </a:p>
          <a:p>
            <a:pPr latinLnBrk="0">
              <a:spcBef>
                <a:spcPts val="600"/>
              </a:spcBef>
            </a:pPr>
            <a:r>
              <a:rPr lang="ja-JP" altLang="en-US" sz="1800">
                <a:solidFill>
                  <a:schemeClr val="bg2"/>
                </a:solidFill>
                <a:latin typeface="ＭＳ Ｐゴシック" pitchFamily="34" charset="-128"/>
              </a:rPr>
              <a:t>堕落を防止するために戒めを下さった</a:t>
            </a:r>
            <a:endParaRPr lang="en-US" altLang="ko-KR" sz="1800">
              <a:solidFill>
                <a:schemeClr val="bg2"/>
              </a:solidFill>
              <a:latin typeface="ＭＳ Ｐゴシック" pitchFamily="34" charset="-128"/>
            </a:endParaRPr>
          </a:p>
        </p:txBody>
      </p:sp>
      <p:sp>
        <p:nvSpPr>
          <p:cNvPr id="122883" name="Rectangle 4"/>
          <p:cNvSpPr>
            <a:spLocks noChangeArrowheads="1"/>
          </p:cNvSpPr>
          <p:nvPr/>
        </p:nvSpPr>
        <p:spPr bwMode="auto">
          <a:xfrm>
            <a:off x="-500063" y="2605088"/>
            <a:ext cx="4495801" cy="504825"/>
          </a:xfrm>
          <a:prstGeom prst="rect">
            <a:avLst/>
          </a:prstGeom>
          <a:noFill/>
          <a:ln w="28575">
            <a:noFill/>
            <a:miter lim="800000"/>
            <a:headEnd/>
            <a:tailEnd/>
          </a:ln>
        </p:spPr>
        <p:txBody>
          <a:bodyPr anchor="ctr"/>
          <a:lstStyle/>
          <a:p>
            <a:pPr algn="ctr" latinLnBrk="0"/>
            <a:r>
              <a:rPr lang="ja-JP" altLang="en-US" sz="2200">
                <a:solidFill>
                  <a:schemeClr val="bg2"/>
                </a:solidFill>
                <a:latin typeface="ＭＳ Ｐゴシック" pitchFamily="34" charset="-128"/>
              </a:rPr>
              <a:t>（３） 戒めが必要な期間</a:t>
            </a:r>
          </a:p>
        </p:txBody>
      </p:sp>
      <p:sp>
        <p:nvSpPr>
          <p:cNvPr id="122884" name="Text Box 5"/>
          <p:cNvSpPr txBox="1">
            <a:spLocks noChangeArrowheads="1"/>
          </p:cNvSpPr>
          <p:nvPr/>
        </p:nvSpPr>
        <p:spPr bwMode="auto">
          <a:xfrm>
            <a:off x="1071563" y="3152775"/>
            <a:ext cx="3149600" cy="396875"/>
          </a:xfrm>
          <a:prstGeom prst="rect">
            <a:avLst/>
          </a:prstGeom>
          <a:noFill/>
          <a:ln w="9525">
            <a:noFill/>
            <a:miter lim="800000"/>
            <a:headEnd/>
            <a:tailEnd/>
          </a:ln>
        </p:spPr>
        <p:txBody>
          <a:bodyPr>
            <a:spAutoFit/>
          </a:bodyPr>
          <a:lstStyle/>
          <a:p>
            <a:pPr latinLnBrk="0"/>
            <a:r>
              <a:rPr lang="ja-JP" altLang="en-US" sz="2000">
                <a:solidFill>
                  <a:schemeClr val="bg2"/>
                </a:solidFill>
                <a:latin typeface="ＭＳ Ｐゴシック" pitchFamily="34" charset="-128"/>
              </a:rPr>
              <a:t>成長期間に戒めが必要</a:t>
            </a:r>
          </a:p>
        </p:txBody>
      </p:sp>
      <p:sp>
        <p:nvSpPr>
          <p:cNvPr id="122885" name="Line 7"/>
          <p:cNvSpPr>
            <a:spLocks noChangeShapeType="1"/>
          </p:cNvSpPr>
          <p:nvPr/>
        </p:nvSpPr>
        <p:spPr bwMode="auto">
          <a:xfrm>
            <a:off x="1255713" y="4267200"/>
            <a:ext cx="4824412" cy="0"/>
          </a:xfrm>
          <a:prstGeom prst="line">
            <a:avLst/>
          </a:prstGeom>
          <a:noFill/>
          <a:ln w="28575">
            <a:solidFill>
              <a:schemeClr val="bg2"/>
            </a:solidFill>
            <a:round/>
            <a:headEnd/>
            <a:tailEnd/>
          </a:ln>
        </p:spPr>
        <p:txBody>
          <a:bodyPr/>
          <a:lstStyle/>
          <a:p>
            <a:endParaRPr lang="ko-KR" altLang="en-US"/>
          </a:p>
        </p:txBody>
      </p:sp>
      <p:sp>
        <p:nvSpPr>
          <p:cNvPr id="122886" name="Line 8"/>
          <p:cNvSpPr>
            <a:spLocks noChangeShapeType="1"/>
          </p:cNvSpPr>
          <p:nvPr/>
        </p:nvSpPr>
        <p:spPr bwMode="auto">
          <a:xfrm>
            <a:off x="2695575" y="5275263"/>
            <a:ext cx="1439863" cy="0"/>
          </a:xfrm>
          <a:prstGeom prst="line">
            <a:avLst/>
          </a:prstGeom>
          <a:noFill/>
          <a:ln w="28575">
            <a:solidFill>
              <a:schemeClr val="bg2"/>
            </a:solidFill>
            <a:round/>
            <a:headEnd/>
            <a:tailEnd/>
          </a:ln>
        </p:spPr>
        <p:txBody>
          <a:bodyPr/>
          <a:lstStyle/>
          <a:p>
            <a:endParaRPr lang="ko-KR" altLang="en-US"/>
          </a:p>
        </p:txBody>
      </p:sp>
      <p:sp>
        <p:nvSpPr>
          <p:cNvPr id="122887" name="Line 9"/>
          <p:cNvSpPr>
            <a:spLocks noChangeShapeType="1"/>
          </p:cNvSpPr>
          <p:nvPr/>
        </p:nvSpPr>
        <p:spPr bwMode="auto">
          <a:xfrm>
            <a:off x="2695575" y="4770438"/>
            <a:ext cx="1439863" cy="0"/>
          </a:xfrm>
          <a:prstGeom prst="line">
            <a:avLst/>
          </a:prstGeom>
          <a:noFill/>
          <a:ln w="28575">
            <a:solidFill>
              <a:schemeClr val="bg2"/>
            </a:solidFill>
            <a:round/>
            <a:headEnd/>
            <a:tailEnd/>
          </a:ln>
        </p:spPr>
        <p:txBody>
          <a:bodyPr/>
          <a:lstStyle/>
          <a:p>
            <a:endParaRPr lang="ko-KR" altLang="en-US"/>
          </a:p>
        </p:txBody>
      </p:sp>
      <p:sp>
        <p:nvSpPr>
          <p:cNvPr id="122888" name="Line 10"/>
          <p:cNvSpPr>
            <a:spLocks noChangeShapeType="1"/>
          </p:cNvSpPr>
          <p:nvPr/>
        </p:nvSpPr>
        <p:spPr bwMode="auto">
          <a:xfrm flipV="1">
            <a:off x="2911475" y="4267200"/>
            <a:ext cx="0" cy="1368425"/>
          </a:xfrm>
          <a:prstGeom prst="line">
            <a:avLst/>
          </a:prstGeom>
          <a:noFill/>
          <a:ln w="76200">
            <a:solidFill>
              <a:srgbClr val="FFCC00"/>
            </a:solidFill>
            <a:round/>
            <a:headEnd/>
            <a:tailEnd type="triangle" w="med" len="med"/>
          </a:ln>
        </p:spPr>
        <p:txBody>
          <a:bodyPr/>
          <a:lstStyle/>
          <a:p>
            <a:endParaRPr lang="ko-KR" altLang="en-US"/>
          </a:p>
        </p:txBody>
      </p:sp>
      <p:sp>
        <p:nvSpPr>
          <p:cNvPr id="122889" name="Text Box 11"/>
          <p:cNvSpPr txBox="1">
            <a:spLocks noChangeArrowheads="1"/>
          </p:cNvSpPr>
          <p:nvPr/>
        </p:nvSpPr>
        <p:spPr bwMode="auto">
          <a:xfrm>
            <a:off x="3108325" y="5238750"/>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蘇生</a:t>
            </a:r>
          </a:p>
        </p:txBody>
      </p:sp>
      <p:sp>
        <p:nvSpPr>
          <p:cNvPr id="122890" name="Text Box 12"/>
          <p:cNvSpPr txBox="1">
            <a:spLocks noChangeArrowheads="1"/>
          </p:cNvSpPr>
          <p:nvPr/>
        </p:nvSpPr>
        <p:spPr bwMode="auto">
          <a:xfrm>
            <a:off x="3055938" y="477043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長成</a:t>
            </a:r>
          </a:p>
        </p:txBody>
      </p:sp>
      <p:sp>
        <p:nvSpPr>
          <p:cNvPr id="122891" name="Text Box 13"/>
          <p:cNvSpPr txBox="1">
            <a:spLocks noChangeArrowheads="1"/>
          </p:cNvSpPr>
          <p:nvPr/>
        </p:nvSpPr>
        <p:spPr bwMode="auto">
          <a:xfrm>
            <a:off x="3055938" y="4338638"/>
            <a:ext cx="69532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完成</a:t>
            </a:r>
          </a:p>
        </p:txBody>
      </p:sp>
      <p:sp>
        <p:nvSpPr>
          <p:cNvPr id="122892" name="Text Box 14"/>
          <p:cNvSpPr txBox="1">
            <a:spLocks noChangeArrowheads="1"/>
          </p:cNvSpPr>
          <p:nvPr/>
        </p:nvSpPr>
        <p:spPr bwMode="auto">
          <a:xfrm>
            <a:off x="4475163" y="4603750"/>
            <a:ext cx="1463675" cy="7016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成長期間</a:t>
            </a:r>
          </a:p>
          <a:p>
            <a:pPr latinLnBrk="0"/>
            <a:r>
              <a:rPr lang="ja-JP" altLang="en-US" sz="2000">
                <a:solidFill>
                  <a:schemeClr val="bg2"/>
                </a:solidFill>
                <a:latin typeface="ＭＳ Ｐゴシック" pitchFamily="34" charset="-128"/>
              </a:rPr>
              <a:t>（間接主管）</a:t>
            </a:r>
          </a:p>
        </p:txBody>
      </p:sp>
      <p:sp>
        <p:nvSpPr>
          <p:cNvPr id="122893" name="Text Box 15"/>
          <p:cNvSpPr txBox="1">
            <a:spLocks noChangeArrowheads="1"/>
          </p:cNvSpPr>
          <p:nvPr/>
        </p:nvSpPr>
        <p:spPr bwMode="auto">
          <a:xfrm>
            <a:off x="1211263" y="4751388"/>
            <a:ext cx="1403350" cy="396875"/>
          </a:xfrm>
          <a:prstGeom prst="rect">
            <a:avLst/>
          </a:prstGeom>
          <a:noFill/>
          <a:ln w="9525">
            <a:noFill/>
            <a:miter lim="800000"/>
            <a:headEnd/>
            <a:tailEnd/>
          </a:ln>
        </p:spPr>
        <p:txBody>
          <a:bodyPr wrap="none">
            <a:spAutoFit/>
          </a:bodyPr>
          <a:lstStyle/>
          <a:p>
            <a:pPr latinLnBrk="0"/>
            <a:r>
              <a:rPr kumimoji="0" lang="ja-JP" altLang="en-US" sz="2000">
                <a:solidFill>
                  <a:schemeClr val="bg2"/>
                </a:solidFill>
                <a:latin typeface="ＭＳ Ｐゴシック" pitchFamily="34" charset="-128"/>
              </a:rPr>
              <a:t>「食べるな」</a:t>
            </a:r>
            <a:endParaRPr lang="ko-KR" altLang="en-US" sz="2000">
              <a:solidFill>
                <a:schemeClr val="bg2"/>
              </a:solidFill>
              <a:latin typeface="ＭＳ Ｐゴシック" pitchFamily="34" charset="-128"/>
            </a:endParaRPr>
          </a:p>
        </p:txBody>
      </p:sp>
      <p:sp>
        <p:nvSpPr>
          <p:cNvPr id="122894" name="Line 16"/>
          <p:cNvSpPr>
            <a:spLocks noChangeShapeType="1"/>
          </p:cNvSpPr>
          <p:nvPr/>
        </p:nvSpPr>
        <p:spPr bwMode="auto">
          <a:xfrm flipV="1">
            <a:off x="1903413" y="4267200"/>
            <a:ext cx="0" cy="503238"/>
          </a:xfrm>
          <a:prstGeom prst="line">
            <a:avLst/>
          </a:prstGeom>
          <a:noFill/>
          <a:ln w="38100">
            <a:solidFill>
              <a:schemeClr val="bg2"/>
            </a:solidFill>
            <a:round/>
            <a:headEnd/>
            <a:tailEnd type="triangle" w="med" len="med"/>
          </a:ln>
        </p:spPr>
        <p:txBody>
          <a:bodyPr/>
          <a:lstStyle/>
          <a:p>
            <a:endParaRPr lang="ko-KR" altLang="en-US"/>
          </a:p>
        </p:txBody>
      </p:sp>
      <p:sp>
        <p:nvSpPr>
          <p:cNvPr id="122895" name="Line 17"/>
          <p:cNvSpPr>
            <a:spLocks noChangeShapeType="1"/>
          </p:cNvSpPr>
          <p:nvPr/>
        </p:nvSpPr>
        <p:spPr bwMode="auto">
          <a:xfrm>
            <a:off x="1903413" y="5202238"/>
            <a:ext cx="0" cy="433387"/>
          </a:xfrm>
          <a:prstGeom prst="line">
            <a:avLst/>
          </a:prstGeom>
          <a:noFill/>
          <a:ln w="38100">
            <a:solidFill>
              <a:schemeClr val="bg2"/>
            </a:solidFill>
            <a:round/>
            <a:headEnd/>
            <a:tailEnd type="triangle" w="med" len="med"/>
          </a:ln>
        </p:spPr>
        <p:txBody>
          <a:bodyPr/>
          <a:lstStyle/>
          <a:p>
            <a:endParaRPr lang="ko-KR" altLang="en-US"/>
          </a:p>
        </p:txBody>
      </p:sp>
      <p:sp>
        <p:nvSpPr>
          <p:cNvPr id="122896" name="Text Box 18"/>
          <p:cNvSpPr txBox="1">
            <a:spLocks noChangeArrowheads="1"/>
          </p:cNvSpPr>
          <p:nvPr/>
        </p:nvSpPr>
        <p:spPr bwMode="auto">
          <a:xfrm>
            <a:off x="1071563" y="3790950"/>
            <a:ext cx="1592262"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食べてもよい</a:t>
            </a:r>
            <a:endParaRPr lang="ko-KR" altLang="en-US" sz="2000">
              <a:solidFill>
                <a:schemeClr val="bg2"/>
              </a:solidFill>
              <a:latin typeface="ＭＳ Ｐゴシック" pitchFamily="34" charset="-128"/>
            </a:endParaRPr>
          </a:p>
        </p:txBody>
      </p:sp>
      <p:sp>
        <p:nvSpPr>
          <p:cNvPr id="122897" name="Text Box 19"/>
          <p:cNvSpPr txBox="1">
            <a:spLocks noChangeArrowheads="1"/>
          </p:cNvSpPr>
          <p:nvPr/>
        </p:nvSpPr>
        <p:spPr bwMode="auto">
          <a:xfrm>
            <a:off x="4384675" y="3790950"/>
            <a:ext cx="1463675" cy="396875"/>
          </a:xfrm>
          <a:prstGeom prst="rect">
            <a:avLst/>
          </a:prstGeom>
          <a:noFill/>
          <a:ln w="9525">
            <a:noFill/>
            <a:miter lim="800000"/>
            <a:headEnd/>
            <a:tailEnd/>
          </a:ln>
        </p:spPr>
        <p:txBody>
          <a:bodyPr wrap="none">
            <a:spAutoFit/>
          </a:bodyPr>
          <a:lstStyle/>
          <a:p>
            <a:pPr latinLnBrk="0"/>
            <a:r>
              <a:rPr lang="ja-JP" altLang="en-US" sz="2000">
                <a:solidFill>
                  <a:schemeClr val="bg2"/>
                </a:solidFill>
                <a:latin typeface="ＭＳ Ｐゴシック" pitchFamily="34" charset="-128"/>
              </a:rPr>
              <a:t>（直接主管）</a:t>
            </a:r>
          </a:p>
        </p:txBody>
      </p:sp>
      <p:sp>
        <p:nvSpPr>
          <p:cNvPr id="122898" name="Oval 22"/>
          <p:cNvSpPr>
            <a:spLocks noChangeArrowheads="1"/>
          </p:cNvSpPr>
          <p:nvPr/>
        </p:nvSpPr>
        <p:spPr bwMode="auto">
          <a:xfrm>
            <a:off x="2605088" y="3752850"/>
            <a:ext cx="625475" cy="490538"/>
          </a:xfrm>
          <a:prstGeom prst="ellipse">
            <a:avLst/>
          </a:prstGeom>
          <a:solidFill>
            <a:schemeClr val="accent2"/>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完成</a:t>
            </a:r>
          </a:p>
        </p:txBody>
      </p:sp>
      <p:sp>
        <p:nvSpPr>
          <p:cNvPr id="122899" name="AutoShape 23"/>
          <p:cNvSpPr>
            <a:spLocks/>
          </p:cNvSpPr>
          <p:nvPr/>
        </p:nvSpPr>
        <p:spPr bwMode="auto">
          <a:xfrm>
            <a:off x="4279900" y="4391025"/>
            <a:ext cx="142875" cy="1152525"/>
          </a:xfrm>
          <a:prstGeom prst="rightBrace">
            <a:avLst>
              <a:gd name="adj1" fmla="val 67222"/>
              <a:gd name="adj2" fmla="val 50000"/>
            </a:avLst>
          </a:prstGeom>
          <a:noFill/>
          <a:ln w="9525">
            <a:solidFill>
              <a:schemeClr val="bg2"/>
            </a:solidFill>
            <a:round/>
            <a:headEnd/>
            <a:tailEnd/>
          </a:ln>
        </p:spPr>
        <p:txBody>
          <a:bodyPr wrap="none" anchor="ctr"/>
          <a:lstStyle/>
          <a:p>
            <a:pPr latinLnBrk="0"/>
            <a:endParaRPr lang="ja-JP" altLang="en-US"/>
          </a:p>
        </p:txBody>
      </p:sp>
      <p:sp>
        <p:nvSpPr>
          <p:cNvPr id="122900" name="Line 6"/>
          <p:cNvSpPr>
            <a:spLocks noChangeShapeType="1"/>
          </p:cNvSpPr>
          <p:nvPr/>
        </p:nvSpPr>
        <p:spPr bwMode="auto">
          <a:xfrm>
            <a:off x="1255713" y="5635625"/>
            <a:ext cx="4824412" cy="0"/>
          </a:xfrm>
          <a:prstGeom prst="line">
            <a:avLst/>
          </a:prstGeom>
          <a:noFill/>
          <a:ln w="28575">
            <a:solidFill>
              <a:schemeClr val="bg2"/>
            </a:solidFill>
            <a:round/>
            <a:headEnd/>
            <a:tailEnd/>
          </a:ln>
        </p:spPr>
        <p:txBody>
          <a:bodyPr/>
          <a:lstStyle/>
          <a:p>
            <a:endParaRPr lang="ko-KR" altLang="en-US"/>
          </a:p>
        </p:txBody>
      </p:sp>
      <p:sp>
        <p:nvSpPr>
          <p:cNvPr id="122901" name="Oval 20"/>
          <p:cNvSpPr>
            <a:spLocks noChangeArrowheads="1"/>
          </p:cNvSpPr>
          <p:nvPr/>
        </p:nvSpPr>
        <p:spPr bwMode="auto">
          <a:xfrm>
            <a:off x="2487613" y="5630863"/>
            <a:ext cx="423862" cy="441325"/>
          </a:xfrm>
          <a:prstGeom prst="ellipse">
            <a:avLst/>
          </a:prstGeom>
          <a:solidFill>
            <a:srgbClr val="0000FF"/>
          </a:solidFill>
          <a:ln w="9525">
            <a:solidFill>
              <a:schemeClr val="bg2"/>
            </a:solidFill>
            <a:round/>
            <a:headEnd/>
            <a:tailEnd/>
          </a:ln>
        </p:spPr>
        <p:txBody>
          <a:bodyPr wrap="none" anchor="ctr"/>
          <a:lstStyle/>
          <a:p>
            <a:pPr algn="ctr" latinLnBrk="0"/>
            <a:r>
              <a:rPr lang="ja-JP" altLang="en-US" sz="2000">
                <a:latin typeface="ＭＳ Ｐゴシック" pitchFamily="34" charset="-128"/>
              </a:rPr>
              <a:t>ア</a:t>
            </a:r>
            <a:endParaRPr lang="ko-KR" altLang="en-US" sz="2000">
              <a:latin typeface="ＭＳ Ｐゴシック" pitchFamily="34" charset="-128"/>
            </a:endParaRPr>
          </a:p>
        </p:txBody>
      </p:sp>
      <p:sp>
        <p:nvSpPr>
          <p:cNvPr id="122902" name="Oval 21"/>
          <p:cNvSpPr>
            <a:spLocks noChangeArrowheads="1"/>
          </p:cNvSpPr>
          <p:nvPr/>
        </p:nvSpPr>
        <p:spPr bwMode="auto">
          <a:xfrm>
            <a:off x="2944813" y="5626100"/>
            <a:ext cx="457200" cy="441325"/>
          </a:xfrm>
          <a:prstGeom prst="ellipse">
            <a:avLst/>
          </a:prstGeom>
          <a:solidFill>
            <a:srgbClr val="FF99FF"/>
          </a:solidFill>
          <a:ln w="9525">
            <a:solidFill>
              <a:schemeClr val="bg2"/>
            </a:solidFill>
            <a:round/>
            <a:headEnd/>
            <a:tailEnd/>
          </a:ln>
        </p:spPr>
        <p:txBody>
          <a:bodyPr wrap="none" anchor="ctr"/>
          <a:lstStyle/>
          <a:p>
            <a:pPr algn="ctr" latinLnBrk="0"/>
            <a:r>
              <a:rPr lang="ja-JP" altLang="en-US" sz="2000">
                <a:solidFill>
                  <a:schemeClr val="bg2"/>
                </a:solidFill>
                <a:latin typeface="ＭＳ Ｐゴシック" pitchFamily="34" charset="-128"/>
              </a:rPr>
              <a:t>エ</a:t>
            </a:r>
            <a:endParaRPr lang="ko-KR" altLang="en-US" sz="2000">
              <a:solidFill>
                <a:schemeClr val="bg2"/>
              </a:solidFill>
              <a:latin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9">
      <a:dk1>
        <a:srgbClr val="000000"/>
      </a:dk1>
      <a:lt1>
        <a:srgbClr val="FFFFFF"/>
      </a:lt1>
      <a:dk2>
        <a:srgbClr val="CCFFFF"/>
      </a:dk2>
      <a:lt2>
        <a:srgbClr val="FFFF00"/>
      </a:lt2>
      <a:accent1>
        <a:srgbClr val="FF9900"/>
      </a:accent1>
      <a:accent2>
        <a:srgbClr val="00FFFF"/>
      </a:accent2>
      <a:accent3>
        <a:srgbClr val="E2FFFF"/>
      </a:accent3>
      <a:accent4>
        <a:srgbClr val="DADADA"/>
      </a:accent4>
      <a:accent5>
        <a:srgbClr val="FFCAAA"/>
      </a:accent5>
      <a:accent6>
        <a:srgbClr val="00E7E7"/>
      </a:accent6>
      <a:hlink>
        <a:srgbClr val="FF0000"/>
      </a:hlink>
      <a:folHlink>
        <a:srgbClr val="96969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75000"/>
          </a:schemeClr>
        </a:solidFill>
        <a:ln w="9525">
          <a:solidFill>
            <a:schemeClr val="bg2"/>
          </a:solidFill>
          <a:miter lim="800000"/>
          <a:headEnd/>
          <a:tailEnd/>
        </a:ln>
      </a:spPr>
      <a:bodyPr wrap="none" anchor="ctr"/>
      <a:lstStyle>
        <a:defPPr>
          <a:defRPr/>
        </a:defPPr>
      </a:lstStyle>
    </a:sp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標準デザイン 8">
        <a:dk1>
          <a:srgbClr val="000000"/>
        </a:dk1>
        <a:lt1>
          <a:srgbClr val="FFFFFF"/>
        </a:lt1>
        <a:dk2>
          <a:srgbClr val="66FFFF"/>
        </a:dk2>
        <a:lt2>
          <a:srgbClr val="FFFF00"/>
        </a:lt2>
        <a:accent1>
          <a:srgbClr val="FF9900"/>
        </a:accent1>
        <a:accent2>
          <a:srgbClr val="00FFFF"/>
        </a:accent2>
        <a:accent3>
          <a:srgbClr val="B8FF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9">
        <a:dk1>
          <a:srgbClr val="000000"/>
        </a:dk1>
        <a:lt1>
          <a:srgbClr val="FFFFFF"/>
        </a:lt1>
        <a:dk2>
          <a:srgbClr val="CCFFFF"/>
        </a:dk2>
        <a:lt2>
          <a:srgbClr val="FFFF00"/>
        </a:lt2>
        <a:accent1>
          <a:srgbClr val="FF9900"/>
        </a:accent1>
        <a:accent2>
          <a:srgbClr val="00FFFF"/>
        </a:accent2>
        <a:accent3>
          <a:srgbClr val="E2FF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21258</TotalTime>
  <Words>54729</Words>
  <Application>Microsoft Office PowerPoint</Application>
  <PresentationFormat>화면 슬라이드 쇼(4:3)</PresentationFormat>
  <Paragraphs>6924</Paragraphs>
  <Slides>361</Slides>
  <Notes>11</Notes>
  <HiddenSlides>0</HiddenSlides>
  <MMClips>0</MMClips>
  <ScaleCrop>false</ScaleCrop>
  <HeadingPairs>
    <vt:vector size="6" baseType="variant">
      <vt:variant>
        <vt:lpstr>사용한 글꼴</vt:lpstr>
      </vt:variant>
      <vt:variant>
        <vt:i4>19</vt:i4>
      </vt:variant>
      <vt:variant>
        <vt:lpstr>디자인 서식 파일</vt:lpstr>
      </vt:variant>
      <vt:variant>
        <vt:i4>1</vt:i4>
      </vt:variant>
      <vt:variant>
        <vt:lpstr>슬라이드 제목</vt:lpstr>
      </vt:variant>
      <vt:variant>
        <vt:i4>361</vt:i4>
      </vt:variant>
    </vt:vector>
  </HeadingPairs>
  <TitlesOfParts>
    <vt:vector size="381" baseType="lpstr">
      <vt:lpstr>Times New Roman</vt:lpstr>
      <vt:lpstr>ＭＳ Ｐゴシック</vt:lpstr>
      <vt:lpstr>Arial</vt:lpstr>
      <vt:lpstr>ＭＳ Ｐ明朝</vt:lpstr>
      <vt:lpstr>ＭＳ ゴシック</vt:lpstr>
      <vt:lpstr>A-OTF カクミン Pro R</vt:lpstr>
      <vt:lpstr>A-OTF カクミン Pro M</vt:lpstr>
      <vt:lpstr>바탕</vt:lpstr>
      <vt:lpstr>Wingdings</vt:lpstr>
      <vt:lpstr>한컴바탕</vt:lpstr>
      <vt:lpstr>HG正楷書体-PRO</vt:lpstr>
      <vt:lpstr>有澤太楷書</vt:lpstr>
      <vt:lpstr>한양해서</vt:lpstr>
      <vt:lpstr>,seoul,helvetica</vt:lpstr>
      <vt:lpstr>굴림</vt:lpstr>
      <vt:lpstr>신명조</vt:lpstr>
      <vt:lpstr>╜┼╕φ┴╢</vt:lpstr>
      <vt:lpstr>HY견고딕</vt:lpstr>
      <vt:lpstr>A-OTF リュウミン Pr5 EB-KL</vt:lpstr>
      <vt:lpstr>標準デザイン</vt:lpstr>
      <vt:lpstr>家庭盟誓</vt:lpstr>
      <vt:lpstr> ・ 神様の創造理想 ・ 天国の基本単位（天国は真の愛の王国） ・ 真の愛の王国へ入籍する為の心情と真の愛の訓練場 ・ 三時代の愛が結集する核心体 ・ 社会と国家秩序の基本単位 ・ 絶対性（真の愛、真の生命、真の血統圏）　→　純潔、純血、純愛</vt:lpstr>
      <vt:lpstr>・ 家庭の骨であり、核であり、秩序である ・ 天一国を成す絶対基準であり、天法の核である ・ 私たちの命を神様と連結してくださる福音の中の福音 ・ 天国の門を開いてくださる鍵である ・ 天が人類に下さった祝福の中の祝福である ・ 家庭盟誓は真の父母様の生涯戦勝記録である</vt:lpstr>
      <vt:lpstr>슬라이드 4</vt:lpstr>
      <vt:lpstr>슬라이드 5</vt:lpstr>
      <vt:lpstr>슬라이드 6</vt:lpstr>
      <vt:lpstr>슬라이드 7</vt:lpstr>
      <vt:lpstr>슬라이드 8</vt:lpstr>
      <vt:lpstr>슬라이드 9</vt:lpstr>
      <vt:lpstr>슬라이드 10</vt:lpstr>
      <vt:lpstr>슬라이드 11</vt:lpstr>
      <vt:lpstr>原理本体論を  学ぶ理由</vt:lpstr>
      <vt:lpstr>슬라이드 13</vt:lpstr>
      <vt:lpstr>　　２）何故問題が生じるか？</vt:lpstr>
      <vt:lpstr>슬라이드 15</vt:lpstr>
      <vt:lpstr>슬라이드 16</vt:lpstr>
      <vt:lpstr>指導者（宗教・政治・経済・学会・言論界）根本解決できない</vt:lpstr>
      <vt:lpstr>　２.全ての問題解決の為に 　　　　統一原理　本体論　絶対必要</vt:lpstr>
      <vt:lpstr>슬라이드 19</vt:lpstr>
      <vt:lpstr>슬라이드 20</vt:lpstr>
      <vt:lpstr>슬라이드 21</vt:lpstr>
      <vt:lpstr>슬라이드 22</vt:lpstr>
      <vt:lpstr>슬라이드 23</vt:lpstr>
      <vt:lpstr>슬라이드 24</vt:lpstr>
      <vt:lpstr>슬라이드 25</vt:lpstr>
      <vt:lpstr>슬라이드 26</vt:lpstr>
      <vt:lpstr>　 創造原理とは?</vt:lpstr>
      <vt:lpstr>一. 神の二性性相</vt:lpstr>
      <vt:lpstr>슬라이드 29</vt:lpstr>
      <vt:lpstr>슬라이드 30</vt:lpstr>
      <vt:lpstr>슬라이드 31</vt:lpstr>
      <vt:lpstr>슬라이드 32</vt:lpstr>
      <vt:lpstr>슬라이드 33</vt:lpstr>
      <vt:lpstr>슬라이드 34</vt:lpstr>
      <vt:lpstr>슬라이드 35</vt:lpstr>
      <vt:lpstr>슬라이드 36</vt:lpstr>
      <vt:lpstr>唯一思想とは何か？</vt:lpstr>
      <vt:lpstr>슬라이드 38</vt:lpstr>
      <vt:lpstr>슬라이드 39</vt:lpstr>
      <vt:lpstr>슬라이드 40</vt:lpstr>
      <vt:lpstr>슬라이드 41</vt:lpstr>
      <vt:lpstr>슬라이드 42</vt:lpstr>
      <vt:lpstr>슬라이드 43</vt:lpstr>
      <vt:lpstr>슬라이드 44</vt:lpstr>
      <vt:lpstr>슬라이드 45</vt:lpstr>
      <vt:lpstr>슬라이드 46</vt:lpstr>
      <vt:lpstr>슬라이드 47</vt:lpstr>
      <vt:lpstr>슬라이드 48</vt:lpstr>
      <vt:lpstr>슬라이드 49</vt:lpstr>
      <vt:lpstr>슬라이드 50</vt:lpstr>
      <vt:lpstr>슬라이드 51</vt:lpstr>
      <vt:lpstr>슬라이드 52</vt:lpstr>
      <vt:lpstr>슬라이드 53</vt:lpstr>
      <vt:lpstr>슬라이드 54</vt:lpstr>
      <vt:lpstr>슬라이드 55</vt:lpstr>
      <vt:lpstr>슬라이드 56</vt:lpstr>
      <vt:lpstr>슬라이드 57</vt:lpstr>
      <vt:lpstr>슬라이드 58</vt:lpstr>
      <vt:lpstr>슬라이드 59</vt:lpstr>
      <vt:lpstr>슬라이드 60</vt:lpstr>
      <vt:lpstr>슬라이드 61</vt:lpstr>
      <vt:lpstr>슬라이드 62</vt:lpstr>
      <vt:lpstr>４）原理的結婚観</vt:lpstr>
      <vt:lpstr>슬라이드 64</vt:lpstr>
      <vt:lpstr>슬라이드 65</vt:lpstr>
      <vt:lpstr>슬라이드 66</vt:lpstr>
      <vt:lpstr>슬라이드 67</vt:lpstr>
      <vt:lpstr>슬라이드 68</vt:lpstr>
      <vt:lpstr>８）神様　解放権　完成</vt:lpstr>
      <vt:lpstr>슬라이드 70</vt:lpstr>
      <vt:lpstr>슬라이드 71</vt:lpstr>
      <vt:lpstr>슬라이드 72</vt:lpstr>
      <vt:lpstr>슬라이드 73</vt:lpstr>
      <vt:lpstr>슬라이드 74</vt:lpstr>
      <vt:lpstr>슬라이드 75</vt:lpstr>
      <vt:lpstr>슬라이드 76</vt:lpstr>
      <vt:lpstr>슬라이드 77</vt:lpstr>
      <vt:lpstr>슬라이드 78</vt:lpstr>
      <vt:lpstr>슬라이드 79</vt:lpstr>
      <vt:lpstr>슬라이드 80</vt:lpstr>
      <vt:lpstr>슬라이드 81</vt:lpstr>
      <vt:lpstr>슬라이드 82</vt:lpstr>
      <vt:lpstr>슬라이드 83</vt:lpstr>
      <vt:lpstr>슬라이드 84</vt:lpstr>
      <vt:lpstr>슬라이드 85</vt:lpstr>
      <vt:lpstr>슬라이드 86</vt:lpstr>
      <vt:lpstr>슬라이드 87</vt:lpstr>
      <vt:lpstr>슬라이드 88</vt:lpstr>
      <vt:lpstr>堕落論</vt:lpstr>
      <vt:lpstr>슬라이드 90</vt:lpstr>
      <vt:lpstr>슬라이드 91</vt:lpstr>
      <vt:lpstr>슬라이드 92</vt:lpstr>
      <vt:lpstr>슬라이드 93</vt:lpstr>
      <vt:lpstr>슬라이드 94</vt:lpstr>
      <vt:lpstr>슬라이드 95</vt:lpstr>
      <vt:lpstr>슬라이드 96</vt:lpstr>
      <vt:lpstr>슬라이드 97</vt:lpstr>
      <vt:lpstr>슬라이드 98</vt:lpstr>
      <vt:lpstr>슬라이드 99</vt:lpstr>
      <vt:lpstr>슬라이드 100</vt:lpstr>
      <vt:lpstr>슬라이드 101</vt:lpstr>
      <vt:lpstr>슬라이드 102</vt:lpstr>
      <vt:lpstr>슬라이드 103</vt:lpstr>
      <vt:lpstr>슬라이드 104</vt:lpstr>
      <vt:lpstr>슬라이드 105</vt:lpstr>
      <vt:lpstr>슬라이드 106</vt:lpstr>
      <vt:lpstr>슬라이드 107</vt:lpstr>
      <vt:lpstr>슬라이드 108</vt:lpstr>
      <vt:lpstr>슬라이드 109</vt:lpstr>
      <vt:lpstr>슬라이드 110</vt:lpstr>
      <vt:lpstr>슬라이드 111</vt:lpstr>
      <vt:lpstr>슬라이드 112</vt:lpstr>
      <vt:lpstr>슬라이드 113</vt:lpstr>
      <vt:lpstr>슬라이드 114</vt:lpstr>
      <vt:lpstr>슬라이드 115</vt:lpstr>
      <vt:lpstr>슬라이드 116</vt:lpstr>
      <vt:lpstr>슬라이드 117</vt:lpstr>
      <vt:lpstr>슬라이드 118</vt:lpstr>
      <vt:lpstr>슬라이드 119</vt:lpstr>
      <vt:lpstr>슬라이드 120</vt:lpstr>
      <vt:lpstr>슬라이드 121</vt:lpstr>
      <vt:lpstr>슬라이드 122</vt:lpstr>
      <vt:lpstr>슬라이드 123</vt:lpstr>
      <vt:lpstr>슬라이드 124</vt:lpstr>
      <vt:lpstr>슬라이드 125</vt:lpstr>
      <vt:lpstr>슬라이드 126</vt:lpstr>
      <vt:lpstr>슬라이드 127</vt:lpstr>
      <vt:lpstr>슬라이드 128</vt:lpstr>
      <vt:lpstr>슬라이드 129</vt:lpstr>
      <vt:lpstr>슬라이드 130</vt:lpstr>
      <vt:lpstr>슬라이드 131</vt:lpstr>
      <vt:lpstr>슬라이드 132</vt:lpstr>
      <vt:lpstr>슬라이드 133</vt:lpstr>
      <vt:lpstr>슬라이드 134</vt:lpstr>
      <vt:lpstr>슬라이드 135</vt:lpstr>
      <vt:lpstr>슬라이드 136</vt:lpstr>
      <vt:lpstr>슬라이드 137</vt:lpstr>
      <vt:lpstr>슬라이드 138</vt:lpstr>
      <vt:lpstr>슬라이드 139</vt:lpstr>
      <vt:lpstr>슬라이드 140</vt:lpstr>
      <vt:lpstr>슬라이드 141</vt:lpstr>
      <vt:lpstr>슬라이드 142</vt:lpstr>
      <vt:lpstr>復活論</vt:lpstr>
      <vt:lpstr>슬라이드 144</vt:lpstr>
      <vt:lpstr>슬라이드 145</vt:lpstr>
      <vt:lpstr>슬라이드 146</vt:lpstr>
      <vt:lpstr>슬라이드 147</vt:lpstr>
      <vt:lpstr>슬라이드 148</vt:lpstr>
      <vt:lpstr>슬라이드 149</vt:lpstr>
      <vt:lpstr>슬라이드 150</vt:lpstr>
      <vt:lpstr>슬라이드 151</vt:lpstr>
      <vt:lpstr>슬라이드 152</vt:lpstr>
      <vt:lpstr>슬라이드 153</vt:lpstr>
      <vt:lpstr>슬라이드 154</vt:lpstr>
      <vt:lpstr>슬라이드 155</vt:lpstr>
      <vt:lpstr>슬라이드 156</vt:lpstr>
      <vt:lpstr>슬라이드 157</vt:lpstr>
      <vt:lpstr>슬라이드 158</vt:lpstr>
      <vt:lpstr>슬라이드 159</vt:lpstr>
      <vt:lpstr>슬라이드 160</vt:lpstr>
      <vt:lpstr>슬라이드 161</vt:lpstr>
      <vt:lpstr>슬라이드 162</vt:lpstr>
      <vt:lpstr>슬라이드 163</vt:lpstr>
      <vt:lpstr>슬라이드 164</vt:lpstr>
      <vt:lpstr>슬라이드 165</vt:lpstr>
      <vt:lpstr>슬라이드 166</vt:lpstr>
      <vt:lpstr>슬라이드 167</vt:lpstr>
      <vt:lpstr>슬라이드 168</vt:lpstr>
      <vt:lpstr>슬라이드 169</vt:lpstr>
      <vt:lpstr>슬라이드 170</vt:lpstr>
      <vt:lpstr>슬라이드 171</vt:lpstr>
      <vt:lpstr>슬라이드 172</vt:lpstr>
      <vt:lpstr>슬라이드 173</vt:lpstr>
      <vt:lpstr>슬라이드 174</vt:lpstr>
      <vt:lpstr>슬라이드 175</vt:lpstr>
      <vt:lpstr>슬라이드 176</vt:lpstr>
      <vt:lpstr>슬라이드 177</vt:lpstr>
      <vt:lpstr>슬라이드 178</vt:lpstr>
      <vt:lpstr>슬라이드 179</vt:lpstr>
      <vt:lpstr>슬라이드 180</vt:lpstr>
      <vt:lpstr>슬라이드 181</vt:lpstr>
      <vt:lpstr>슬라이드 182</vt:lpstr>
      <vt:lpstr>슬라이드 183</vt:lpstr>
      <vt:lpstr>슬라이드 184</vt:lpstr>
      <vt:lpstr>슬라이드 185</vt:lpstr>
      <vt:lpstr>슬라이드 186</vt:lpstr>
      <vt:lpstr>슬라이드 187</vt:lpstr>
      <vt:lpstr>슬라이드 188</vt:lpstr>
      <vt:lpstr>슬라이드 189</vt:lpstr>
      <vt:lpstr>슬라이드 190</vt:lpstr>
      <vt:lpstr>슬라이드 191</vt:lpstr>
      <vt:lpstr>슬라이드 192</vt:lpstr>
      <vt:lpstr>슬라이드 193</vt:lpstr>
      <vt:lpstr>슬라이드 194</vt:lpstr>
      <vt:lpstr>슬라이드 195</vt:lpstr>
      <vt:lpstr>슬라이드 196</vt:lpstr>
      <vt:lpstr>슬라이드 197</vt:lpstr>
      <vt:lpstr>슬라이드 198</vt:lpstr>
      <vt:lpstr>슬라이드 199</vt:lpstr>
      <vt:lpstr>슬라이드 200</vt:lpstr>
      <vt:lpstr>슬라이드 201</vt:lpstr>
      <vt:lpstr>슬라이드 202</vt:lpstr>
      <vt:lpstr>슬라이드 203</vt:lpstr>
      <vt:lpstr>슬라이드 204</vt:lpstr>
      <vt:lpstr>슬라이드 205</vt:lpstr>
      <vt:lpstr>슬라이드 206</vt:lpstr>
      <vt:lpstr>슬라이드 207</vt:lpstr>
      <vt:lpstr>슬라이드 208</vt:lpstr>
      <vt:lpstr>슬라이드 209</vt:lpstr>
      <vt:lpstr>슬라이드 210</vt:lpstr>
      <vt:lpstr>슬라이드 211</vt:lpstr>
      <vt:lpstr>슬라이드 212</vt:lpstr>
      <vt:lpstr>슬라이드 213</vt:lpstr>
      <vt:lpstr>슬라이드 214</vt:lpstr>
      <vt:lpstr>슬라이드 215</vt:lpstr>
      <vt:lpstr>슬라이드 216</vt:lpstr>
      <vt:lpstr>슬라이드 217</vt:lpstr>
      <vt:lpstr>슬라이드 218</vt:lpstr>
      <vt:lpstr>슬라이드 219</vt:lpstr>
      <vt:lpstr>슬라이드 220</vt:lpstr>
      <vt:lpstr>슬라이드 221</vt:lpstr>
      <vt:lpstr>슬라이드 222</vt:lpstr>
      <vt:lpstr>슬라이드 223</vt:lpstr>
      <vt:lpstr>슬라이드 224</vt:lpstr>
      <vt:lpstr>슬라이드 225</vt:lpstr>
      <vt:lpstr>슬라이드 226</vt:lpstr>
      <vt:lpstr>슬라이드 227</vt:lpstr>
      <vt:lpstr>슬라이드 228</vt:lpstr>
      <vt:lpstr>슬라이드 229</vt:lpstr>
      <vt:lpstr>슬라이드 230</vt:lpstr>
      <vt:lpstr>슬라이드 231</vt:lpstr>
      <vt:lpstr>슬라이드 232</vt:lpstr>
      <vt:lpstr>슬라이드 233</vt:lpstr>
      <vt:lpstr>슬라이드 234</vt:lpstr>
      <vt:lpstr>슬라이드 235</vt:lpstr>
      <vt:lpstr>슬라이드 236</vt:lpstr>
      <vt:lpstr>슬라이드 237</vt:lpstr>
      <vt:lpstr>슬라이드 238</vt:lpstr>
      <vt:lpstr>슬라이드 239</vt:lpstr>
      <vt:lpstr>슬라이드 240</vt:lpstr>
      <vt:lpstr>슬라이드 241</vt:lpstr>
      <vt:lpstr>슬라이드 242</vt:lpstr>
      <vt:lpstr>슬라이드 243</vt:lpstr>
      <vt:lpstr>슬라이드 244</vt:lpstr>
      <vt:lpstr>슬라이드 245</vt:lpstr>
      <vt:lpstr>슬라이드 246</vt:lpstr>
      <vt:lpstr>슬라이드 247</vt:lpstr>
      <vt:lpstr>슬라이드 248</vt:lpstr>
      <vt:lpstr>슬라이드 249</vt:lpstr>
      <vt:lpstr>슬라이드 250</vt:lpstr>
      <vt:lpstr>슬라이드 251</vt:lpstr>
      <vt:lpstr>슬라이드 252</vt:lpstr>
      <vt:lpstr>슬라이드 253</vt:lpstr>
      <vt:lpstr>슬라이드 254</vt:lpstr>
      <vt:lpstr>슬라이드 255</vt:lpstr>
      <vt:lpstr>슬라이드 256</vt:lpstr>
      <vt:lpstr>슬라이드 257</vt:lpstr>
      <vt:lpstr>슬라이드 258</vt:lpstr>
      <vt:lpstr>슬라이드 259</vt:lpstr>
      <vt:lpstr>슬라이드 260</vt:lpstr>
      <vt:lpstr>슬라이드 261</vt:lpstr>
      <vt:lpstr>슬라이드 262</vt:lpstr>
      <vt:lpstr>슬라이드 263</vt:lpstr>
      <vt:lpstr>슬라이드 264</vt:lpstr>
      <vt:lpstr>슬라이드 265</vt:lpstr>
      <vt:lpstr>슬라이드 266</vt:lpstr>
      <vt:lpstr>슬라이드 267</vt:lpstr>
      <vt:lpstr>슬라이드 268</vt:lpstr>
      <vt:lpstr>슬라이드 269</vt:lpstr>
      <vt:lpstr>슬라이드 270</vt:lpstr>
      <vt:lpstr>슬라이드 271</vt:lpstr>
      <vt:lpstr>슬라이드 272</vt:lpstr>
      <vt:lpstr>슬라이드 273</vt:lpstr>
      <vt:lpstr>슬라이드 274</vt:lpstr>
      <vt:lpstr>슬라이드 275</vt:lpstr>
      <vt:lpstr>슬라이드 276</vt:lpstr>
      <vt:lpstr>슬라이드 277</vt:lpstr>
      <vt:lpstr>슬라이드 278</vt:lpstr>
      <vt:lpstr>슬라이드 279</vt:lpstr>
      <vt:lpstr>슬라이드 280</vt:lpstr>
      <vt:lpstr>슬라이드 281</vt:lpstr>
      <vt:lpstr>슬라이드 282</vt:lpstr>
      <vt:lpstr>슬라이드 283</vt:lpstr>
      <vt:lpstr>슬라이드 284</vt:lpstr>
      <vt:lpstr>슬라이드 285</vt:lpstr>
      <vt:lpstr>슬라이드 286</vt:lpstr>
      <vt:lpstr>슬라이드 287</vt:lpstr>
      <vt:lpstr>슬라이드 288</vt:lpstr>
      <vt:lpstr>슬라이드 289</vt:lpstr>
      <vt:lpstr>슬라이드 290</vt:lpstr>
      <vt:lpstr>슬라이드 291</vt:lpstr>
      <vt:lpstr>슬라이드 292</vt:lpstr>
      <vt:lpstr>슬라이드 293</vt:lpstr>
      <vt:lpstr>슬라이드 294</vt:lpstr>
      <vt:lpstr>슬라이드 295</vt:lpstr>
      <vt:lpstr>슬라이드 296</vt:lpstr>
      <vt:lpstr>슬라이드 297</vt:lpstr>
      <vt:lpstr>슬라이드 298</vt:lpstr>
      <vt:lpstr>슬라이드 299</vt:lpstr>
      <vt:lpstr>슬라이드 300</vt:lpstr>
      <vt:lpstr>슬라이드 301</vt:lpstr>
      <vt:lpstr>슬라이드 302</vt:lpstr>
      <vt:lpstr>슬라이드 303</vt:lpstr>
      <vt:lpstr>슬라이드 304</vt:lpstr>
      <vt:lpstr>슬라이드 305</vt:lpstr>
      <vt:lpstr>슬라이드 306</vt:lpstr>
      <vt:lpstr>슬라이드 307</vt:lpstr>
      <vt:lpstr>슬라이드 308</vt:lpstr>
      <vt:lpstr>슬라이드 309</vt:lpstr>
      <vt:lpstr>슬라이드 310</vt:lpstr>
      <vt:lpstr>슬라이드 311</vt:lpstr>
      <vt:lpstr>슬라이드 312</vt:lpstr>
      <vt:lpstr>슬라이드 313</vt:lpstr>
      <vt:lpstr>슬라이드 314</vt:lpstr>
      <vt:lpstr>슬라이드 315</vt:lpstr>
      <vt:lpstr>슬라이드 316</vt:lpstr>
      <vt:lpstr>슬라이드 317</vt:lpstr>
      <vt:lpstr>슬라이드 318</vt:lpstr>
      <vt:lpstr>슬라이드 319</vt:lpstr>
      <vt:lpstr>슬라이드 320</vt:lpstr>
      <vt:lpstr>슬라이드 321</vt:lpstr>
      <vt:lpstr>슬라이드 322</vt:lpstr>
      <vt:lpstr>슬라이드 323</vt:lpstr>
      <vt:lpstr>슬라이드 324</vt:lpstr>
      <vt:lpstr>슬라이드 325</vt:lpstr>
      <vt:lpstr>슬라이드 326</vt:lpstr>
      <vt:lpstr>슬라이드 327</vt:lpstr>
      <vt:lpstr>슬라이드 328</vt:lpstr>
      <vt:lpstr>슬라이드 329</vt:lpstr>
      <vt:lpstr>슬라이드 330</vt:lpstr>
      <vt:lpstr>슬라이드 331</vt:lpstr>
      <vt:lpstr>슬라이드 332</vt:lpstr>
      <vt:lpstr>슬라이드 333</vt:lpstr>
      <vt:lpstr>슬라이드 334</vt:lpstr>
      <vt:lpstr>슬라이드 335</vt:lpstr>
      <vt:lpstr>슬라이드 336</vt:lpstr>
      <vt:lpstr>슬라이드 337</vt:lpstr>
      <vt:lpstr>슬라이드 338</vt:lpstr>
      <vt:lpstr>슬라이드 339</vt:lpstr>
      <vt:lpstr>슬라이드 340</vt:lpstr>
      <vt:lpstr>슬라이드 341</vt:lpstr>
      <vt:lpstr>슬라이드 342</vt:lpstr>
      <vt:lpstr>슬라이드 343</vt:lpstr>
      <vt:lpstr>슬라이드 344</vt:lpstr>
      <vt:lpstr>슬라이드 345</vt:lpstr>
      <vt:lpstr>슬라이드 346</vt:lpstr>
      <vt:lpstr>슬라이드 347</vt:lpstr>
      <vt:lpstr>슬라이드 348</vt:lpstr>
      <vt:lpstr>슬라이드 349</vt:lpstr>
      <vt:lpstr>슬라이드 350</vt:lpstr>
      <vt:lpstr>ギタンジャリ35編 　心には暗さがなく　頭は空高くあげられる所　　 　知識は自由で狭苦しい壁で 　世界が分かれない所  　真実の深いところから天のみ言が湧きいずる所 　絶え間ない努力が人格の完成に向かって腕を開く所 　知性の澄んだ流れが凝り固まった習慣の 　砂漠に道を見失わない所  　無限に広がっていく思いと行動で我らの心が導かれる所 　そのような自由の天国に我が祖国よ　目覚めなさい </vt:lpstr>
      <vt:lpstr>슬라이드 352</vt:lpstr>
      <vt:lpstr>슬라이드 353</vt:lpstr>
      <vt:lpstr>슬라이드 354</vt:lpstr>
      <vt:lpstr>슬라이드 355</vt:lpstr>
      <vt:lpstr>슬라이드 356</vt:lpstr>
      <vt:lpstr>슬라이드 357</vt:lpstr>
      <vt:lpstr>슬라이드 358</vt:lpstr>
      <vt:lpstr>슬라이드 359</vt:lpstr>
      <vt:lpstr>슬라이드 360</vt:lpstr>
      <vt:lpstr> 結論 </vt:lpstr>
    </vt:vector>
  </TitlesOfParts>
  <Company>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一、統一原理를 공부하는 理由</dc:title>
  <dc:creator>Administrator</dc:creator>
  <cp:lastModifiedBy>joongang 5</cp:lastModifiedBy>
  <cp:revision>2033</cp:revision>
  <dcterms:created xsi:type="dcterms:W3CDTF">2001-12-11T15:48:22Z</dcterms:created>
  <dcterms:modified xsi:type="dcterms:W3CDTF">2012-07-07T08:27:57Z</dcterms:modified>
</cp:coreProperties>
</file>